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2.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3.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4.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5.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98" r:id="rId5"/>
    <p:sldMasterId id="2147483738" r:id="rId6"/>
    <p:sldMasterId id="2147483759" r:id="rId7"/>
    <p:sldMasterId id="2147483786" r:id="rId8"/>
    <p:sldMasterId id="2147483901" r:id="rId9"/>
  </p:sldMasterIdLst>
  <p:notesMasterIdLst>
    <p:notesMasterId r:id="rId20"/>
  </p:notesMasterIdLst>
  <p:sldIdLst>
    <p:sldId id="304" r:id="rId10"/>
    <p:sldId id="1480" r:id="rId11"/>
    <p:sldId id="1474" r:id="rId12"/>
    <p:sldId id="1486" r:id="rId13"/>
    <p:sldId id="1485" r:id="rId14"/>
    <p:sldId id="1484" r:id="rId15"/>
    <p:sldId id="1473760129" r:id="rId16"/>
    <p:sldId id="1473760130" r:id="rId17"/>
    <p:sldId id="1473760128" r:id="rId18"/>
    <p:sldId id="147376004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22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6" autoAdjust="0"/>
    <p:restoredTop sz="94660"/>
  </p:normalViewPr>
  <p:slideViewPr>
    <p:cSldViewPr snapToGrid="0">
      <p:cViewPr varScale="1">
        <p:scale>
          <a:sx n="68" d="100"/>
          <a:sy n="68" d="100"/>
        </p:scale>
        <p:origin x="68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56EDA5-59C7-42CE-959A-D891BDAEAF04}" type="datetimeFigureOut">
              <a:rPr lang="en-GB" smtClean="0"/>
              <a:t>06/02/2024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1C3135-6020-4A9D-B8CD-E0C6C31C8662}" type="slidenum">
              <a:rPr lang="en-GB" smtClean="0"/>
              <a:t>‹#›</a:t>
            </a:fld>
            <a:endParaRPr lang="en-GB"/>
          </a:p>
        </p:txBody>
      </p:sp>
    </p:spTree>
    <p:extLst>
      <p:ext uri="{BB962C8B-B14F-4D97-AF65-F5344CB8AC3E}">
        <p14:creationId xmlns:p14="http://schemas.microsoft.com/office/powerpoint/2010/main" val="190801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Right, turning to the landowner perspective, these are the common questions being asked…</a:t>
            </a:r>
          </a:p>
          <a:p>
            <a:endParaRPr lang="en-GB" dirty="0"/>
          </a:p>
          <a:p>
            <a:pPr algn="l"/>
            <a:r>
              <a:rPr lang="en-GB" sz="1800" b="1" i="0" u="none" strike="noStrike" baseline="0" dirty="0">
                <a:solidFill>
                  <a:srgbClr val="FFFFFF"/>
                </a:solidFill>
                <a:latin typeface="CIDFont+F2"/>
              </a:rPr>
              <a:t>TAX:</a:t>
            </a:r>
          </a:p>
          <a:p>
            <a:pPr marL="0" indent="0" algn="l">
              <a:buFont typeface="Arial" panose="020B0604020202020204" pitchFamily="34" charset="0"/>
              <a:buNone/>
            </a:pPr>
            <a:r>
              <a:rPr lang="en-GB" sz="1800" b="0" i="0" u="none" strike="noStrike" baseline="0" dirty="0">
                <a:solidFill>
                  <a:srgbClr val="FFFFFF"/>
                </a:solidFill>
                <a:latin typeface="CIDFont+F2"/>
              </a:rPr>
              <a:t>- APR is the prime concern. Fact specific – lease for habitat creation may exceed agricultural value</a:t>
            </a:r>
          </a:p>
          <a:p>
            <a:pPr algn="l"/>
            <a:r>
              <a:rPr lang="en-GB" sz="1800" b="0" i="0" u="none" strike="noStrike" baseline="0" dirty="0">
                <a:solidFill>
                  <a:srgbClr val="FFFFFF"/>
                </a:solidFill>
                <a:latin typeface="CIDFont+F1"/>
              </a:rPr>
              <a:t>• </a:t>
            </a:r>
            <a:r>
              <a:rPr lang="en-GB" sz="1800" b="0" i="0" u="none" strike="noStrike" baseline="0" dirty="0">
                <a:solidFill>
                  <a:srgbClr val="FFFFFF"/>
                </a:solidFill>
                <a:latin typeface="CIDFont+F2"/>
              </a:rPr>
              <a:t>BPR may soak up any excess value or stand in for APR. Balfour assessment</a:t>
            </a:r>
          </a:p>
          <a:p>
            <a:pPr algn="l"/>
            <a:r>
              <a:rPr lang="en-GB" sz="1800" b="0" i="0" u="none" strike="noStrike" baseline="0" dirty="0">
                <a:solidFill>
                  <a:srgbClr val="FFFFFF"/>
                </a:solidFill>
                <a:latin typeface="CIDFont+F1"/>
              </a:rPr>
              <a:t>• </a:t>
            </a:r>
            <a:r>
              <a:rPr lang="en-GB" sz="1800" b="0" i="0" u="none" strike="noStrike" baseline="0" dirty="0">
                <a:solidFill>
                  <a:srgbClr val="FFFFFF"/>
                </a:solidFill>
                <a:latin typeface="CIDFont+F2"/>
              </a:rPr>
              <a:t>Treatment of cash – Income or capital – rent or premium?</a:t>
            </a:r>
          </a:p>
          <a:p>
            <a:pPr algn="l"/>
            <a:r>
              <a:rPr lang="en-GB" sz="1800" b="0" i="0" u="none" strike="noStrike" baseline="0" dirty="0">
                <a:solidFill>
                  <a:srgbClr val="FFFFFF"/>
                </a:solidFill>
                <a:latin typeface="CIDFont+F1"/>
              </a:rPr>
              <a:t>• </a:t>
            </a:r>
            <a:r>
              <a:rPr lang="en-GB" sz="1800" b="0" i="0" u="none" strike="noStrike" baseline="0" dirty="0">
                <a:solidFill>
                  <a:srgbClr val="FFFFFF"/>
                </a:solidFill>
                <a:latin typeface="CIDFont+F2"/>
              </a:rPr>
              <a:t>CGT reliefs unlikely to apply so succession plan before entering into agreements</a:t>
            </a:r>
          </a:p>
          <a:p>
            <a:pPr algn="l"/>
            <a:r>
              <a:rPr lang="en-GB" sz="1800" b="0" i="0" u="none" strike="noStrike" baseline="0" dirty="0">
                <a:solidFill>
                  <a:srgbClr val="FFFFFF"/>
                </a:solidFill>
                <a:latin typeface="CIDFont+F1"/>
              </a:rPr>
              <a:t>• </a:t>
            </a:r>
            <a:r>
              <a:rPr lang="en-GB" sz="1800" b="0" i="0" u="none" strike="noStrike" baseline="0" dirty="0">
                <a:solidFill>
                  <a:srgbClr val="FFFFFF"/>
                </a:solidFill>
                <a:latin typeface="CIDFont+F2"/>
              </a:rPr>
              <a:t>SDLT liability on rent and premium</a:t>
            </a:r>
          </a:p>
          <a:p>
            <a:pPr algn="l"/>
            <a:r>
              <a:rPr lang="en-GB" sz="1800" b="0" i="0" u="none" strike="noStrike" baseline="0" dirty="0">
                <a:solidFill>
                  <a:srgbClr val="FFFFFF"/>
                </a:solidFill>
                <a:latin typeface="CIDFont+F1"/>
              </a:rPr>
              <a:t>• </a:t>
            </a:r>
            <a:r>
              <a:rPr lang="en-GB" sz="1800" b="0" i="0" u="none" strike="noStrike" baseline="0" dirty="0">
                <a:solidFill>
                  <a:srgbClr val="FFFFFF"/>
                </a:solidFill>
                <a:latin typeface="CIDFont+F2"/>
              </a:rPr>
              <a:t>VAT at standard rate on BNG credits</a:t>
            </a:r>
          </a:p>
          <a:p>
            <a:pPr algn="l"/>
            <a:endParaRPr lang="en-GB" sz="1800" b="0" i="0" u="none" strike="noStrike" baseline="0" dirty="0">
              <a:solidFill>
                <a:srgbClr val="FFFFFF"/>
              </a:solidFill>
              <a:latin typeface="CIDFont+F2"/>
            </a:endParaRPr>
          </a:p>
          <a:p>
            <a:pPr algn="l"/>
            <a:r>
              <a:rPr lang="en-GB" sz="1800" b="1" i="0" u="none" strike="noStrike" baseline="0" dirty="0">
                <a:solidFill>
                  <a:srgbClr val="FFFFFF"/>
                </a:solidFill>
                <a:latin typeface="CIDFont+F2"/>
              </a:rPr>
              <a:t>What happens to the site after 30 years?</a:t>
            </a:r>
            <a:r>
              <a:rPr lang="en-GB" sz="1800" b="0" i="0" u="none" strike="noStrike" baseline="0" dirty="0">
                <a:solidFill>
                  <a:srgbClr val="FFFFFF"/>
                </a:solidFill>
                <a:latin typeface="CIDFont+F1"/>
              </a:rPr>
              <a:t> </a:t>
            </a:r>
            <a:r>
              <a:rPr lang="en-GB" sz="1800" b="0" i="0" u="none" strike="noStrike" baseline="0" dirty="0">
                <a:solidFill>
                  <a:srgbClr val="FFFFFF"/>
                </a:solidFill>
                <a:latin typeface="CIDFont+F2"/>
              </a:rPr>
              <a:t>Unlikely to return to agricultural use. </a:t>
            </a:r>
            <a:r>
              <a:rPr lang="en-GB" sz="1800" b="0" i="0" u="none" strike="noStrike" baseline="0" dirty="0">
                <a:solidFill>
                  <a:srgbClr val="FFFFFF"/>
                </a:solidFill>
                <a:latin typeface="CIDFont+F1"/>
              </a:rPr>
              <a:t> </a:t>
            </a:r>
            <a:r>
              <a:rPr lang="en-GB" sz="1800" b="0" i="0" u="none" strike="noStrike" baseline="0" dirty="0">
                <a:solidFill>
                  <a:srgbClr val="FFFFFF"/>
                </a:solidFill>
                <a:latin typeface="CIDFont+F2"/>
              </a:rPr>
              <a:t>Rebasing of the site for further enhancement and additional credit sales</a:t>
            </a:r>
          </a:p>
          <a:p>
            <a:pPr algn="l"/>
            <a:r>
              <a:rPr lang="en-GB" sz="1800" b="1" i="0" u="none" strike="noStrike" baseline="0" dirty="0">
                <a:solidFill>
                  <a:srgbClr val="FFFFFF"/>
                </a:solidFill>
                <a:latin typeface="CIDFont+F1"/>
              </a:rPr>
              <a:t>C</a:t>
            </a:r>
            <a:r>
              <a:rPr lang="en-GB" sz="1800" b="1" i="0" u="none" strike="noStrike" baseline="0" dirty="0">
                <a:solidFill>
                  <a:srgbClr val="FFFFFF"/>
                </a:solidFill>
                <a:latin typeface="CIDFont+F2"/>
              </a:rPr>
              <a:t>an I trash the land to create an artificially high improvement in habitat to maximise credits? </a:t>
            </a:r>
            <a:r>
              <a:rPr lang="en-GB" sz="1800" b="0" i="0" u="none" strike="noStrike" baseline="0" dirty="0">
                <a:solidFill>
                  <a:srgbClr val="FFFFFF"/>
                </a:solidFill>
                <a:latin typeface="CIDFont+F2"/>
              </a:rPr>
              <a:t>No. Line in the sand – 30 January 2020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u="none" strike="noStrike" baseline="0" dirty="0">
                <a:solidFill>
                  <a:srgbClr val="FFFFFF"/>
                </a:solidFill>
                <a:latin typeface="CIDFont+F2"/>
              </a:rPr>
              <a:t>Habitat does better? </a:t>
            </a:r>
            <a:r>
              <a:rPr lang="en-GB" sz="1800" b="0" i="0" u="none" strike="noStrike" baseline="0" dirty="0">
                <a:solidFill>
                  <a:srgbClr val="FFFFFF"/>
                </a:solidFill>
                <a:latin typeface="CIDFont+F2"/>
              </a:rPr>
              <a:t>Can do staged sales – if habitat goals achieved early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baseline="0" dirty="0">
              <a:solidFill>
                <a:srgbClr val="FFFFFF"/>
              </a:solidFill>
              <a:latin typeface="CIDFont+F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t>Can I claim for ELMS and BNG? </a:t>
            </a:r>
            <a:r>
              <a:rPr lang="en-GB" sz="1800" b="0" dirty="0"/>
              <a:t>Very important to limit the scope of agreements and define what is being delivered for each. You should be able to claim for ELMS and private schemes as long as ELMS is baselined.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5273A"/>
              </a:solidFill>
              <a:effectLst/>
              <a:uLnTx/>
              <a:uFill>
                <a:solidFill>
                  <a:srgbClr val="25273A"/>
                </a:solidFill>
              </a:uFill>
              <a:latin typeface="Arial"/>
              <a:ea typeface="+mn-ea"/>
              <a:cs typeface="+mn-cs"/>
            </a:endParaRPr>
          </a:p>
          <a:p>
            <a:pPr algn="l"/>
            <a:r>
              <a:rPr kumimoji="0" lang="en-GB" sz="2800" b="1" i="0" u="none" strike="noStrike" kern="1200" cap="none" spc="0" normalizeH="0" baseline="0" noProof="0" dirty="0">
                <a:ln>
                  <a:noFill/>
                </a:ln>
                <a:solidFill>
                  <a:srgbClr val="25273A"/>
                </a:solidFill>
                <a:effectLst/>
                <a:uLnTx/>
                <a:uFill>
                  <a:solidFill>
                    <a:srgbClr val="25273A"/>
                  </a:solidFill>
                </a:uFill>
                <a:latin typeface="Arial"/>
                <a:ea typeface="+mn-ea"/>
                <a:cs typeface="+mn-cs"/>
              </a:rPr>
              <a:t>Can I claim for BNG and Carbon/nutrient neutrality credits etc? </a:t>
            </a:r>
            <a:r>
              <a:rPr kumimoji="0" lang="en-GB" sz="2800" b="0" i="0" u="none" strike="noStrike" kern="1200" cap="none" spc="0" normalizeH="0" baseline="0" noProof="0" dirty="0">
                <a:ln>
                  <a:noFill/>
                </a:ln>
                <a:solidFill>
                  <a:srgbClr val="25273A"/>
                </a:solidFill>
                <a:effectLst/>
                <a:uLnTx/>
                <a:uFill>
                  <a:solidFill>
                    <a:srgbClr val="25273A"/>
                  </a:solidFill>
                </a:uFill>
                <a:latin typeface="Arial"/>
                <a:ea typeface="+mn-ea"/>
                <a:cs typeface="+mn-cs"/>
              </a:rPr>
              <a:t>Must be able to demonstrate additionality. They can be </a:t>
            </a:r>
            <a:r>
              <a:rPr lang="en-GB" sz="1800" b="0" i="0" u="none" strike="noStrike" baseline="0" dirty="0">
                <a:solidFill>
                  <a:srgbClr val="FFFFFF"/>
                </a:solidFill>
                <a:latin typeface="CIDFont+F2"/>
              </a:rPr>
              <a:t>"compatible, but they must pay for different or additional outcomes and must not pay for the same outcome twice” . Furthermore, you cannot sell NN &amp; BNG &amp; Other credits from the same intervention.</a:t>
            </a:r>
            <a:r>
              <a:rPr lang="en-GB" sz="2800" b="0" dirty="0"/>
              <a:t> The stacking of rights is still the unknown but might be a future possibility.  </a:t>
            </a:r>
            <a:endParaRPr kumimoji="0" lang="en-GB" sz="2800" b="1" i="0" u="none" strike="noStrike" kern="1200" cap="none" spc="0" normalizeH="0" baseline="0" noProof="0" dirty="0">
              <a:ln>
                <a:noFill/>
              </a:ln>
              <a:solidFill>
                <a:srgbClr val="25273A"/>
              </a:solidFill>
              <a:effectLst/>
              <a:uLnTx/>
              <a:uFill>
                <a:solidFill>
                  <a:srgbClr val="25273A"/>
                </a:solidFill>
              </a:uFill>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p>
          <a:p>
            <a:pPr algn="l"/>
            <a:endParaRPr lang="en-GB" sz="1800" b="0" i="0" u="none" strike="noStrike" baseline="0" dirty="0">
              <a:solidFill>
                <a:srgbClr val="FFFFFF"/>
              </a:solidFill>
              <a:latin typeface="CIDFont+F2"/>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DB54CA-7421-4398-950A-C2AFE6CC37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3593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7.png"/></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5.xml"/><Relationship Id="rId5" Type="http://schemas.openxmlformats.org/officeDocument/2006/relationships/image" Target="../media/image5.png"/><Relationship Id="rId4" Type="http://schemas.openxmlformats.org/officeDocument/2006/relationships/image" Target="../media/image7.png"/></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5.xml"/><Relationship Id="rId5" Type="http://schemas.openxmlformats.org/officeDocument/2006/relationships/image" Target="../media/image5.png"/><Relationship Id="rId4" Type="http://schemas.openxmlformats.org/officeDocument/2006/relationships/image" Target="../media/image7.png"/></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5.xml"/><Relationship Id="rId5" Type="http://schemas.openxmlformats.org/officeDocument/2006/relationships/image" Target="../media/image5.png"/><Relationship Id="rId4" Type="http://schemas.openxmlformats.org/officeDocument/2006/relationships/image" Target="../media/image7.png"/></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5.xml"/><Relationship Id="rId5" Type="http://schemas.openxmlformats.org/officeDocument/2006/relationships/image" Target="../media/image5.png"/><Relationship Id="rId4" Type="http://schemas.openxmlformats.org/officeDocument/2006/relationships/image" Target="../media/image7.png"/></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6.xml"/><Relationship Id="rId5" Type="http://schemas.openxmlformats.org/officeDocument/2006/relationships/image" Target="../media/image5.png"/><Relationship Id="rId4" Type="http://schemas.openxmlformats.org/officeDocument/2006/relationships/image" Target="../media/image10.png"/></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6.xml"/><Relationship Id="rId4" Type="http://schemas.openxmlformats.org/officeDocument/2006/relationships/image" Target="../media/image2.png"/></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7.png"/></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1">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p:spPr>
        <p:txBody>
          <a:bodyPr/>
          <a:lstStyle/>
          <a:p>
            <a:r>
              <a:rPr lang="en-US"/>
              <a:t>Click icon to add picture</a:t>
            </a:r>
            <a:endParaRPr lang="en-GB"/>
          </a:p>
        </p:txBody>
      </p:sp>
      <p:sp>
        <p:nvSpPr>
          <p:cNvPr id="2" name="Title 1"/>
          <p:cNvSpPr>
            <a:spLocks noGrp="1"/>
          </p:cNvSpPr>
          <p:nvPr>
            <p:ph type="title"/>
          </p:nvPr>
        </p:nvSpPr>
        <p:spPr>
          <a:xfrm>
            <a:off x="814918" y="3297599"/>
            <a:ext cx="3288321" cy="1264624"/>
          </a:xfrm>
        </p:spPr>
        <p:txBody>
          <a:bodyPr anchor="t" anchorCtr="0"/>
          <a:lstStyle>
            <a:lvl1pPr>
              <a:defRPr sz="4800">
                <a:solidFill>
                  <a:srgbClr val="FFFFFF"/>
                </a:solidFill>
                <a:latin typeface="+mj-lt"/>
              </a:defRPr>
            </a:lvl1pPr>
          </a:lstStyle>
          <a:p>
            <a:r>
              <a:rPr lang="en-US"/>
              <a:t>Click to edit Master title style</a:t>
            </a:r>
            <a:endParaRPr lang="en-GB" dirty="0"/>
          </a:p>
        </p:txBody>
      </p:sp>
      <p:sp>
        <p:nvSpPr>
          <p:cNvPr id="6" name="Text Placeholder 5"/>
          <p:cNvSpPr>
            <a:spLocks noGrp="1"/>
          </p:cNvSpPr>
          <p:nvPr>
            <p:ph type="body" sz="quarter" idx="11"/>
          </p:nvPr>
        </p:nvSpPr>
        <p:spPr>
          <a:xfrm>
            <a:off x="814918" y="4658460"/>
            <a:ext cx="3288321" cy="268165"/>
          </a:xfrm>
        </p:spPr>
        <p:txBody>
          <a:bodyPr/>
          <a:lstStyle>
            <a:lvl1pPr>
              <a:defRPr b="1" i="1">
                <a:solidFill>
                  <a:srgbClr val="FFFFFF"/>
                </a:solidFill>
                <a:latin typeface="+mn-lt"/>
              </a:defRPr>
            </a:lvl1pPr>
            <a:lvl2pPr>
              <a:defRPr i="1"/>
            </a:lvl2pPr>
          </a:lstStyle>
          <a:p>
            <a:pPr lvl="0"/>
            <a:r>
              <a:rPr lang="en-US"/>
              <a:t>Click to edit Master text styles</a:t>
            </a:r>
          </a:p>
        </p:txBody>
      </p:sp>
      <p:sp>
        <p:nvSpPr>
          <p:cNvPr id="10" name="Rectangle 9"/>
          <p:cNvSpPr/>
          <p:nvPr userDrawn="1"/>
        </p:nvSpPr>
        <p:spPr bwMode="auto">
          <a:xfrm>
            <a:off x="-5176927" y="3"/>
            <a:ext cx="4653507" cy="5225143"/>
          </a:xfrm>
          <a:prstGeom prst="rect">
            <a:avLst/>
          </a:prstGeom>
          <a:solidFill>
            <a:schemeClr val="tx2"/>
          </a:solidFill>
          <a:ln w="9525" cap="flat" cmpd="sng" algn="ctr">
            <a:noFill/>
            <a:prstDash val="solid"/>
            <a:round/>
            <a:headEnd type="none" w="med" len="med"/>
            <a:tailEnd type="none" w="med" len="med"/>
          </a:ln>
          <a:effectLst/>
        </p:spPr>
        <p:txBody>
          <a:bodyPr vert="horz" wrap="square" lIns="73699" tIns="73699" rIns="73699" bIns="73699" numCol="1" rtlCol="0" anchor="t" anchorCtr="0" compatLnSpc="1">
            <a:prstTxWarp prst="textNoShape">
              <a:avLst/>
            </a:prstTxWarp>
          </a:bodyPr>
          <a:lstStyle/>
          <a:p>
            <a:pPr algn="l">
              <a:spcAft>
                <a:spcPts val="600"/>
              </a:spcAft>
            </a:pPr>
            <a:r>
              <a:rPr lang="en-US" sz="1800" b="1" dirty="0">
                <a:solidFill>
                  <a:srgbClr val="1D1D1D"/>
                </a:solidFill>
              </a:rPr>
              <a:t>INSERTING</a:t>
            </a:r>
            <a:r>
              <a:rPr lang="en-US" sz="1800" b="1" baseline="0" dirty="0">
                <a:solidFill>
                  <a:srgbClr val="1D1D1D"/>
                </a:solidFill>
              </a:rPr>
              <a:t> AN IMAGE</a:t>
            </a:r>
          </a:p>
          <a:p>
            <a:pPr marL="0" indent="0" algn="l">
              <a:spcAft>
                <a:spcPts val="600"/>
              </a:spcAft>
              <a:buFontTx/>
              <a:buNone/>
            </a:pPr>
            <a:r>
              <a:rPr lang="en-US" sz="1400" b="0" baseline="0" dirty="0">
                <a:solidFill>
                  <a:srgbClr val="1D1D1D"/>
                </a:solidFill>
              </a:rPr>
              <a:t>To do this click on the image icon in the centre</a:t>
            </a:r>
          </a:p>
          <a:p>
            <a:pPr marL="0" indent="0" algn="l">
              <a:spcAft>
                <a:spcPts val="600"/>
              </a:spcAft>
              <a:buFontTx/>
              <a:buNone/>
            </a:pPr>
            <a:r>
              <a:rPr lang="en-US" sz="1400" b="1" baseline="0" dirty="0">
                <a:solidFill>
                  <a:srgbClr val="1D1D1D"/>
                </a:solidFill>
              </a:rPr>
              <a:t>To locate the image make sure there are no graphics or boxes on top</a:t>
            </a:r>
          </a:p>
          <a:p>
            <a:pPr marL="342891" indent="-342891" algn="l">
              <a:spcAft>
                <a:spcPts val="600"/>
              </a:spcAft>
              <a:buFont typeface="+mj-lt"/>
              <a:buAutoNum type="arabicPeriod"/>
            </a:pPr>
            <a:r>
              <a:rPr lang="en-US" sz="1400" b="0" dirty="0">
                <a:solidFill>
                  <a:srgbClr val="1D1D1D"/>
                </a:solidFill>
              </a:rPr>
              <a:t>Right</a:t>
            </a:r>
            <a:r>
              <a:rPr lang="en-US" sz="1400" b="0" baseline="0" dirty="0">
                <a:solidFill>
                  <a:srgbClr val="1D1D1D"/>
                </a:solidFill>
              </a:rPr>
              <a:t> click and </a:t>
            </a:r>
            <a:r>
              <a:rPr lang="en-US" sz="1400" b="0" dirty="0">
                <a:solidFill>
                  <a:srgbClr val="1D1D1D"/>
                </a:solidFill>
              </a:rPr>
              <a:t>select ‘change picture’</a:t>
            </a:r>
          </a:p>
          <a:p>
            <a:pPr marL="342891" indent="-342891" algn="l">
              <a:spcAft>
                <a:spcPts val="600"/>
              </a:spcAft>
              <a:buFont typeface="+mj-lt"/>
              <a:buAutoNum type="arabicPeriod"/>
            </a:pPr>
            <a:r>
              <a:rPr lang="en-US" sz="1400" b="0" dirty="0">
                <a:solidFill>
                  <a:srgbClr val="1D1D1D"/>
                </a:solidFill>
              </a:rPr>
              <a:t>A dialogue</a:t>
            </a:r>
            <a:r>
              <a:rPr lang="en-US" sz="1400" b="0" baseline="0" dirty="0">
                <a:solidFill>
                  <a:srgbClr val="1D1D1D"/>
                </a:solidFill>
              </a:rPr>
              <a:t> box will appear, you need to n</a:t>
            </a:r>
            <a:r>
              <a:rPr lang="en-US" sz="1400" b="0" dirty="0">
                <a:solidFill>
                  <a:srgbClr val="1D1D1D"/>
                </a:solidFill>
              </a:rPr>
              <a:t>avigate to the folder with the required</a:t>
            </a:r>
            <a:r>
              <a:rPr lang="en-US" sz="1400" b="0" baseline="0" dirty="0">
                <a:solidFill>
                  <a:srgbClr val="1D1D1D"/>
                </a:solidFill>
              </a:rPr>
              <a:t> image:</a:t>
            </a:r>
            <a:endParaRPr lang="en-US" sz="1400" b="0" dirty="0">
              <a:solidFill>
                <a:srgbClr val="1D1D1D"/>
              </a:solidFill>
            </a:endParaRPr>
          </a:p>
          <a:p>
            <a:pPr marL="563549" lvl="1" indent="-230182" algn="l">
              <a:spcAft>
                <a:spcPts val="600"/>
              </a:spcAft>
              <a:buFont typeface="+mj-lt"/>
              <a:buAutoNum type="alphaLcParenR"/>
            </a:pPr>
            <a:r>
              <a:rPr lang="en-US" sz="1400" b="0" dirty="0">
                <a:solidFill>
                  <a:srgbClr val="1D1D1D"/>
                </a:solidFill>
              </a:rPr>
              <a:t>If the picture is smaller than required, you will need to resize the image, you can do this by clicking on any</a:t>
            </a:r>
            <a:r>
              <a:rPr lang="en-US" sz="1400" b="0" baseline="0" dirty="0">
                <a:solidFill>
                  <a:srgbClr val="1D1D1D"/>
                </a:solidFill>
              </a:rPr>
              <a:t> corner of the image and resizing</a:t>
            </a:r>
          </a:p>
          <a:p>
            <a:pPr marL="563549" lvl="1" indent="-230182" algn="l">
              <a:spcAft>
                <a:spcPts val="600"/>
              </a:spcAft>
              <a:buFont typeface="+mj-lt"/>
              <a:buAutoNum type="alphaLcParenR"/>
            </a:pPr>
            <a:r>
              <a:rPr lang="en-US" sz="1400" b="0" dirty="0">
                <a:solidFill>
                  <a:srgbClr val="1D1D1D"/>
                </a:solidFill>
              </a:rPr>
              <a:t>Hold down</a:t>
            </a:r>
            <a:r>
              <a:rPr lang="en-US" sz="1400" b="0" baseline="0" dirty="0">
                <a:solidFill>
                  <a:srgbClr val="1D1D1D"/>
                </a:solidFill>
              </a:rPr>
              <a:t> </a:t>
            </a:r>
            <a:r>
              <a:rPr lang="en-US" sz="1400" b="0" dirty="0">
                <a:solidFill>
                  <a:srgbClr val="1D1D1D"/>
                </a:solidFill>
              </a:rPr>
              <a:t>the SHIFT key to </a:t>
            </a:r>
            <a:br>
              <a:rPr lang="en-US" sz="1400" b="0" dirty="0">
                <a:solidFill>
                  <a:srgbClr val="1D1D1D"/>
                </a:solidFill>
              </a:rPr>
            </a:br>
            <a:r>
              <a:rPr lang="en-US" sz="1400" b="0" dirty="0">
                <a:solidFill>
                  <a:srgbClr val="1D1D1D"/>
                </a:solidFill>
              </a:rPr>
              <a:t>ensure the correct proportions </a:t>
            </a:r>
            <a:br>
              <a:rPr lang="en-US" sz="1400" b="0" dirty="0">
                <a:solidFill>
                  <a:srgbClr val="1D1D1D"/>
                </a:solidFill>
              </a:rPr>
            </a:br>
            <a:r>
              <a:rPr lang="en-US" sz="1400" b="0" dirty="0">
                <a:solidFill>
                  <a:srgbClr val="1D1D1D"/>
                </a:solidFill>
              </a:rPr>
              <a:t>are maintained.</a:t>
            </a:r>
          </a:p>
          <a:p>
            <a:pPr marL="563549" lvl="1" indent="-230182" algn="l">
              <a:spcAft>
                <a:spcPts val="600"/>
              </a:spcAft>
              <a:buFont typeface="+mj-lt"/>
              <a:buAutoNum type="alphaLcParenR"/>
            </a:pPr>
            <a:r>
              <a:rPr lang="en-US" sz="1400" b="0" dirty="0">
                <a:solidFill>
                  <a:srgbClr val="1D1D1D"/>
                </a:solidFill>
              </a:rPr>
              <a:t>You will also need to send the image to the back after inserting </a:t>
            </a:r>
            <a:br>
              <a:rPr lang="en-US" sz="1400" b="0" dirty="0">
                <a:solidFill>
                  <a:srgbClr val="1D1D1D"/>
                </a:solidFill>
              </a:rPr>
            </a:br>
            <a:r>
              <a:rPr lang="en-US" sz="1400" b="0" dirty="0">
                <a:solidFill>
                  <a:srgbClr val="1D1D1D"/>
                </a:solidFill>
              </a:rPr>
              <a:t>&gt; Right Click on the image &gt;</a:t>
            </a:r>
            <a:r>
              <a:rPr lang="en-US" sz="1400" b="0" baseline="0" dirty="0">
                <a:solidFill>
                  <a:srgbClr val="1D1D1D"/>
                </a:solidFill>
              </a:rPr>
              <a:t> </a:t>
            </a:r>
            <a:br>
              <a:rPr lang="en-US" sz="1400" b="0" baseline="0" dirty="0">
                <a:solidFill>
                  <a:srgbClr val="1D1D1D"/>
                </a:solidFill>
              </a:rPr>
            </a:br>
            <a:r>
              <a:rPr lang="en-US" sz="1400" b="0" dirty="0">
                <a:solidFill>
                  <a:srgbClr val="1D1D1D"/>
                </a:solidFill>
              </a:rPr>
              <a:t>Send to back </a:t>
            </a:r>
          </a:p>
        </p:txBody>
      </p:sp>
    </p:spTree>
    <p:extLst>
      <p:ext uri="{BB962C8B-B14F-4D97-AF65-F5344CB8AC3E}">
        <p14:creationId xmlns:p14="http://schemas.microsoft.com/office/powerpoint/2010/main" val="3668515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eneric left image right text ">
    <p:spTree>
      <p:nvGrpSpPr>
        <p:cNvPr id="1" name=""/>
        <p:cNvGrpSpPr/>
        <p:nvPr/>
      </p:nvGrpSpPr>
      <p:grpSpPr>
        <a:xfrm>
          <a:off x="0" y="0"/>
          <a:ext cx="0" cy="0"/>
          <a:chOff x="0" y="0"/>
          <a:chExt cx="0" cy="0"/>
        </a:xfrm>
      </p:grpSpPr>
      <p:sp>
        <p:nvSpPr>
          <p:cNvPr id="2" name="Title 1"/>
          <p:cNvSpPr>
            <a:spLocks noGrp="1"/>
          </p:cNvSpPr>
          <p:nvPr>
            <p:ph type="ctrTitle"/>
          </p:nvPr>
        </p:nvSpPr>
        <p:spPr>
          <a:xfrm>
            <a:off x="813600" y="732968"/>
            <a:ext cx="10564800" cy="452437"/>
          </a:xfrm>
        </p:spPr>
        <p:txBody>
          <a:bodyPr anchor="t"/>
          <a:lstStyle>
            <a:lvl1pPr algn="l">
              <a:defRPr sz="4267"/>
            </a:lvl1pPr>
          </a:lstStyle>
          <a:p>
            <a:r>
              <a:rPr lang="en-US"/>
              <a:t>Click to edit Master title style</a:t>
            </a:r>
            <a:endParaRPr lang="en-US" dirty="0"/>
          </a:p>
        </p:txBody>
      </p:sp>
      <p:sp>
        <p:nvSpPr>
          <p:cNvPr id="12" name="Rectangle 11"/>
          <p:cNvSpPr/>
          <p:nvPr/>
        </p:nvSpPr>
        <p:spPr bwMode="auto">
          <a:xfrm>
            <a:off x="12501880" y="7"/>
            <a:ext cx="4653507" cy="6154052"/>
          </a:xfrm>
          <a:prstGeom prst="rect">
            <a:avLst/>
          </a:prstGeom>
          <a:solidFill>
            <a:schemeClr val="tx2"/>
          </a:solidFill>
          <a:ln w="9525" cap="flat" cmpd="sng" algn="ctr">
            <a:noFill/>
            <a:prstDash val="solid"/>
            <a:round/>
            <a:headEnd type="none" w="med" len="med"/>
            <a:tailEnd type="none" w="med" len="med"/>
          </a:ln>
          <a:effectLst/>
        </p:spPr>
        <p:txBody>
          <a:bodyPr vert="horz" wrap="square" lIns="73699" tIns="73699" rIns="73699" bIns="73699" numCol="1" rtlCol="0" anchor="t" anchorCtr="0" compatLnSpc="1">
            <a:prstTxWarp prst="textNoShape">
              <a:avLst/>
            </a:prstTxWarp>
          </a:bodyPr>
          <a:lstStyle/>
          <a:p>
            <a:pPr algn="l"/>
            <a:r>
              <a:rPr lang="en-US" sz="1800" b="1" dirty="0">
                <a:solidFill>
                  <a:srgbClr val="000000"/>
                </a:solidFill>
              </a:rPr>
              <a:t>FORMATTING </a:t>
            </a:r>
            <a:br>
              <a:rPr lang="en-US" sz="1800" b="1" dirty="0">
                <a:solidFill>
                  <a:srgbClr val="000000"/>
                </a:solidFill>
              </a:rPr>
            </a:br>
            <a:r>
              <a:rPr lang="en-US" sz="1800" b="1" dirty="0">
                <a:solidFill>
                  <a:srgbClr val="000000"/>
                </a:solidFill>
              </a:rPr>
              <a:t>TEXT STYLES</a:t>
            </a:r>
          </a:p>
          <a:p>
            <a:pPr marL="0" indent="0" algn="l">
              <a:buFontTx/>
              <a:buNone/>
            </a:pPr>
            <a:r>
              <a:rPr lang="en-US" sz="1400" b="0" baseline="0" dirty="0">
                <a:solidFill>
                  <a:srgbClr val="000000"/>
                </a:solidFill>
              </a:rPr>
              <a:t>The template is set up using place holders </a:t>
            </a:r>
            <a:r>
              <a:rPr lang="en-GB" sz="1400" b="0" baseline="0" dirty="0">
                <a:solidFill>
                  <a:srgbClr val="000000"/>
                </a:solidFill>
              </a:rPr>
              <a:t>A placeholder is a space set-up on a slide master which holds the formatting and positioning information for the content in the template.</a:t>
            </a:r>
          </a:p>
          <a:p>
            <a:pPr marL="0" indent="0" algn="l">
              <a:buFontTx/>
              <a:buNone/>
            </a:pPr>
            <a:endParaRPr lang="en-GB" sz="1400" b="0" baseline="0" dirty="0">
              <a:solidFill>
                <a:srgbClr val="000000"/>
              </a:solidFill>
            </a:endParaRPr>
          </a:p>
          <a:p>
            <a:pPr marL="342891" indent="-342891" algn="l">
              <a:buFont typeface="+mj-lt"/>
              <a:buAutoNum type="arabicPeriod"/>
            </a:pPr>
            <a:r>
              <a:rPr lang="en-GB" sz="1400" b="1" baseline="0" dirty="0">
                <a:solidFill>
                  <a:srgbClr val="000000"/>
                </a:solidFill>
              </a:rPr>
              <a:t>LEVELS</a:t>
            </a:r>
            <a:r>
              <a:rPr lang="en-GB" sz="1400" b="0" baseline="0" dirty="0">
                <a:solidFill>
                  <a:srgbClr val="000000"/>
                </a:solidFill>
              </a:rPr>
              <a:t> of text (i.e. Headings, bullets and sub-bullets) are derived from </a:t>
            </a:r>
            <a:br>
              <a:rPr lang="en-GB" sz="1400" b="0" baseline="0" dirty="0">
                <a:solidFill>
                  <a:srgbClr val="000000"/>
                </a:solidFill>
              </a:rPr>
            </a:br>
            <a:r>
              <a:rPr lang="en-GB" sz="1400" b="0" baseline="0" dirty="0">
                <a:solidFill>
                  <a:srgbClr val="000000"/>
                </a:solidFill>
              </a:rPr>
              <a:t>the information set-up on the placeholders on the slide master</a:t>
            </a:r>
          </a:p>
          <a:p>
            <a:pPr marL="342891" indent="-342891" algn="l">
              <a:buFont typeface="+mj-lt"/>
              <a:buAutoNum type="arabicPeriod"/>
            </a:pPr>
            <a:endParaRPr lang="en-GB" sz="1400" b="0" baseline="0" dirty="0">
              <a:solidFill>
                <a:srgbClr val="000000"/>
              </a:solidFill>
            </a:endParaRPr>
          </a:p>
          <a:p>
            <a:pPr marL="342891" indent="-342891" algn="l">
              <a:buFont typeface="+mj-lt"/>
              <a:buAutoNum type="arabicPeriod"/>
            </a:pPr>
            <a:r>
              <a:rPr lang="en-GB" sz="1400" b="0" baseline="0" dirty="0">
                <a:solidFill>
                  <a:srgbClr val="000000"/>
                </a:solidFill>
              </a:rPr>
              <a:t>You can click through the different styles or levels needed to format </a:t>
            </a:r>
            <a:br>
              <a:rPr lang="en-GB" sz="1400" b="0" baseline="0" dirty="0">
                <a:solidFill>
                  <a:srgbClr val="000000"/>
                </a:solidFill>
              </a:rPr>
            </a:br>
            <a:r>
              <a:rPr lang="en-GB" sz="1400" b="0" baseline="0" dirty="0">
                <a:solidFill>
                  <a:srgbClr val="000000"/>
                </a:solidFill>
              </a:rPr>
              <a:t>your document by:</a:t>
            </a:r>
          </a:p>
          <a:p>
            <a:pPr marL="342891" indent="-342891" algn="l">
              <a:buFont typeface="+mj-lt"/>
              <a:buAutoNum type="alphaLcParenR"/>
            </a:pPr>
            <a:r>
              <a:rPr lang="en-GB" sz="1400" b="0" baseline="0" dirty="0">
                <a:solidFill>
                  <a:srgbClr val="000000"/>
                </a:solidFill>
              </a:rPr>
              <a:t>Click on the paragraph </a:t>
            </a:r>
          </a:p>
          <a:p>
            <a:pPr marL="342891" indent="-342891" algn="l">
              <a:buFont typeface="+mj-lt"/>
              <a:buAutoNum type="alphaLcParenR"/>
            </a:pPr>
            <a:r>
              <a:rPr lang="en-GB" sz="1400" b="0" baseline="0" dirty="0">
                <a:solidFill>
                  <a:srgbClr val="000000"/>
                </a:solidFill>
              </a:rPr>
              <a:t>Hold down Shift + Alt and move </a:t>
            </a:r>
            <a:br>
              <a:rPr lang="en-GB" sz="1400" b="0" baseline="0" dirty="0">
                <a:solidFill>
                  <a:srgbClr val="000000"/>
                </a:solidFill>
              </a:rPr>
            </a:br>
            <a:r>
              <a:rPr lang="en-GB" sz="1400" b="0" baseline="0" dirty="0">
                <a:solidFill>
                  <a:srgbClr val="000000"/>
                </a:solidFill>
              </a:rPr>
              <a:t>your arrow keys from right to left </a:t>
            </a:r>
          </a:p>
          <a:p>
            <a:pPr marL="342891" indent="-342891" algn="l">
              <a:buFont typeface="+mj-lt"/>
              <a:buAutoNum type="alphaLcParenR"/>
            </a:pPr>
            <a:endParaRPr lang="en-GB" sz="1400" b="0" baseline="0" dirty="0">
              <a:solidFill>
                <a:srgbClr val="000000"/>
              </a:solidFill>
            </a:endParaRPr>
          </a:p>
          <a:p>
            <a:pPr marL="0" indent="0" algn="l">
              <a:buFont typeface="+mj-lt"/>
              <a:buNone/>
            </a:pPr>
            <a:r>
              <a:rPr lang="en-GB" sz="1400" b="0" baseline="0" dirty="0">
                <a:solidFill>
                  <a:srgbClr val="000000"/>
                </a:solidFill>
              </a:rPr>
              <a:t>You will see the levels change, most templates are only set up with a maximum of 6 levels.</a:t>
            </a:r>
          </a:p>
          <a:p>
            <a:pPr marL="0" indent="0" algn="l">
              <a:buFont typeface="+mj-lt"/>
              <a:buNone/>
            </a:pPr>
            <a:endParaRPr lang="en-GB" sz="1400" b="0" baseline="0" dirty="0">
              <a:solidFill>
                <a:srgbClr val="000000"/>
              </a:solidFill>
            </a:endParaRPr>
          </a:p>
          <a:p>
            <a:pPr marL="0" indent="0" algn="l">
              <a:buFont typeface="+mj-lt"/>
              <a:buNone/>
            </a:pPr>
            <a:r>
              <a:rPr lang="en-GB" sz="1400" b="0" baseline="0" dirty="0">
                <a:solidFill>
                  <a:srgbClr val="000000"/>
                </a:solidFill>
              </a:rPr>
              <a:t>Once you go past this you are not using the styles set up in the template.</a:t>
            </a:r>
          </a:p>
          <a:p>
            <a:pPr marL="0" indent="0" algn="l">
              <a:buFont typeface="+mj-lt"/>
              <a:buNone/>
            </a:pPr>
            <a:endParaRPr lang="en-GB" sz="1400" b="0" baseline="0" dirty="0">
              <a:solidFill>
                <a:srgbClr val="000000"/>
              </a:solidFill>
            </a:endParaRPr>
          </a:p>
          <a:p>
            <a:pPr marL="0" indent="0" algn="l">
              <a:buFont typeface="+mj-lt"/>
              <a:buNone/>
            </a:pPr>
            <a:r>
              <a:rPr lang="en-GB" sz="1400" b="1" baseline="0" dirty="0">
                <a:solidFill>
                  <a:srgbClr val="FF0000"/>
                </a:solidFill>
              </a:rPr>
              <a:t>If you have created your own text box this will not work and you should only ever create your own text box when creating an Info graphic.</a:t>
            </a:r>
          </a:p>
          <a:p>
            <a:pPr marL="0" indent="0" algn="l">
              <a:buFontTx/>
              <a:buNone/>
            </a:pPr>
            <a:endParaRPr lang="en-GB" sz="1400" b="0" baseline="0" dirty="0">
              <a:solidFill>
                <a:srgbClr val="000000"/>
              </a:solidFill>
            </a:endParaRPr>
          </a:p>
          <a:p>
            <a:pPr marL="0" indent="0" algn="l">
              <a:buFontTx/>
              <a:buNone/>
            </a:pPr>
            <a:endParaRPr lang="en-US" sz="1400" b="0" baseline="0" dirty="0">
              <a:solidFill>
                <a:srgbClr val="000000"/>
              </a:solidFill>
            </a:endParaRPr>
          </a:p>
          <a:p>
            <a:pPr marL="0" indent="0" algn="l">
              <a:buFontTx/>
              <a:buNone/>
            </a:pPr>
            <a:endParaRPr lang="en-US" sz="1400" b="0" baseline="0" dirty="0">
              <a:solidFill>
                <a:srgbClr val="000000"/>
              </a:solidFill>
            </a:endParaRPr>
          </a:p>
        </p:txBody>
      </p:sp>
      <p:sp>
        <p:nvSpPr>
          <p:cNvPr id="13" name="Rectangle 12"/>
          <p:cNvSpPr/>
          <p:nvPr userDrawn="1"/>
        </p:nvSpPr>
        <p:spPr bwMode="auto">
          <a:xfrm>
            <a:off x="12501880" y="8"/>
            <a:ext cx="4653507" cy="6154051"/>
          </a:xfrm>
          <a:prstGeom prst="rect">
            <a:avLst/>
          </a:prstGeom>
          <a:solidFill>
            <a:schemeClr val="tx2"/>
          </a:solidFill>
          <a:ln w="9525" cap="flat" cmpd="sng" algn="ctr">
            <a:noFill/>
            <a:prstDash val="solid"/>
            <a:round/>
            <a:headEnd type="none" w="med" len="med"/>
            <a:tailEnd type="none" w="med" len="med"/>
          </a:ln>
          <a:effectLst/>
        </p:spPr>
        <p:txBody>
          <a:bodyPr vert="horz" wrap="square" lIns="73699" tIns="73699" rIns="73699" bIns="73699" numCol="1" rtlCol="0" anchor="t" anchorCtr="0" compatLnSpc="1">
            <a:prstTxWarp prst="textNoShape">
              <a:avLst/>
            </a:prstTxWarp>
          </a:bodyPr>
          <a:lstStyle/>
          <a:p>
            <a:pPr algn="l"/>
            <a:r>
              <a:rPr lang="en-US" sz="1800" b="1" dirty="0">
                <a:solidFill>
                  <a:srgbClr val="000000"/>
                </a:solidFill>
              </a:rPr>
              <a:t>FORMATTING </a:t>
            </a:r>
            <a:br>
              <a:rPr lang="en-US" sz="1800" b="1" dirty="0">
                <a:solidFill>
                  <a:srgbClr val="000000"/>
                </a:solidFill>
              </a:rPr>
            </a:br>
            <a:r>
              <a:rPr lang="en-US" sz="1800" b="1" dirty="0">
                <a:solidFill>
                  <a:srgbClr val="000000"/>
                </a:solidFill>
              </a:rPr>
              <a:t>TEXT STYLES</a:t>
            </a:r>
          </a:p>
          <a:p>
            <a:pPr marL="0" indent="0" algn="l">
              <a:buFontTx/>
              <a:buNone/>
            </a:pPr>
            <a:r>
              <a:rPr lang="en-US" sz="1400" b="0" baseline="0" dirty="0">
                <a:solidFill>
                  <a:srgbClr val="000000"/>
                </a:solidFill>
              </a:rPr>
              <a:t>The template is set up using place holders </a:t>
            </a:r>
            <a:r>
              <a:rPr lang="en-GB" sz="1400" b="0" baseline="0" dirty="0">
                <a:solidFill>
                  <a:srgbClr val="000000"/>
                </a:solidFill>
              </a:rPr>
              <a:t>A placeholder is a space set-up on a slide master which holds the formatting and positioning information for the content in the template.</a:t>
            </a:r>
          </a:p>
          <a:p>
            <a:pPr marL="0" indent="0" algn="l">
              <a:buFontTx/>
              <a:buNone/>
            </a:pPr>
            <a:endParaRPr lang="en-GB" sz="1400" b="0" baseline="0" dirty="0">
              <a:solidFill>
                <a:srgbClr val="000000"/>
              </a:solidFill>
            </a:endParaRPr>
          </a:p>
          <a:p>
            <a:pPr marL="342891" indent="-342891" algn="l">
              <a:buFont typeface="+mj-lt"/>
              <a:buAutoNum type="arabicPeriod"/>
            </a:pPr>
            <a:r>
              <a:rPr lang="en-GB" sz="1400" b="1" baseline="0" dirty="0">
                <a:solidFill>
                  <a:srgbClr val="000000"/>
                </a:solidFill>
              </a:rPr>
              <a:t>LEVELS</a:t>
            </a:r>
            <a:r>
              <a:rPr lang="en-GB" sz="1400" b="0" baseline="0" dirty="0">
                <a:solidFill>
                  <a:srgbClr val="000000"/>
                </a:solidFill>
              </a:rPr>
              <a:t> of text (i.e. Headings, bullets and sub-bullets) are derived from </a:t>
            </a:r>
            <a:br>
              <a:rPr lang="en-GB" sz="1400" b="0" baseline="0" dirty="0">
                <a:solidFill>
                  <a:srgbClr val="000000"/>
                </a:solidFill>
              </a:rPr>
            </a:br>
            <a:r>
              <a:rPr lang="en-GB" sz="1400" b="0" baseline="0" dirty="0">
                <a:solidFill>
                  <a:srgbClr val="000000"/>
                </a:solidFill>
              </a:rPr>
              <a:t>the information set-up on the placeholders on the slide master</a:t>
            </a:r>
          </a:p>
          <a:p>
            <a:pPr marL="342891" indent="-342891" algn="l">
              <a:buFont typeface="+mj-lt"/>
              <a:buAutoNum type="arabicPeriod"/>
            </a:pPr>
            <a:endParaRPr lang="en-GB" sz="1400" b="0" baseline="0" dirty="0">
              <a:solidFill>
                <a:srgbClr val="000000"/>
              </a:solidFill>
            </a:endParaRPr>
          </a:p>
          <a:p>
            <a:pPr marL="342891" indent="-342891" algn="l">
              <a:buFont typeface="+mj-lt"/>
              <a:buAutoNum type="arabicPeriod"/>
            </a:pPr>
            <a:r>
              <a:rPr lang="en-GB" sz="1400" b="0" baseline="0" dirty="0">
                <a:solidFill>
                  <a:srgbClr val="000000"/>
                </a:solidFill>
              </a:rPr>
              <a:t>You can click through the different styles or levels needed to format </a:t>
            </a:r>
            <a:br>
              <a:rPr lang="en-GB" sz="1400" b="0" baseline="0" dirty="0">
                <a:solidFill>
                  <a:srgbClr val="000000"/>
                </a:solidFill>
              </a:rPr>
            </a:br>
            <a:r>
              <a:rPr lang="en-GB" sz="1400" b="0" baseline="0" dirty="0">
                <a:solidFill>
                  <a:srgbClr val="000000"/>
                </a:solidFill>
              </a:rPr>
              <a:t>your document by:</a:t>
            </a:r>
          </a:p>
          <a:p>
            <a:pPr marL="342891" indent="-342891" algn="l">
              <a:buFont typeface="+mj-lt"/>
              <a:buAutoNum type="alphaLcParenR"/>
            </a:pPr>
            <a:r>
              <a:rPr lang="en-GB" sz="1400" b="0" baseline="0" dirty="0">
                <a:solidFill>
                  <a:srgbClr val="000000"/>
                </a:solidFill>
              </a:rPr>
              <a:t>Click on the paragraph </a:t>
            </a:r>
          </a:p>
          <a:p>
            <a:pPr marL="342891" indent="-342891" algn="l">
              <a:buFont typeface="+mj-lt"/>
              <a:buAutoNum type="alphaLcParenR"/>
            </a:pPr>
            <a:r>
              <a:rPr lang="en-GB" sz="1400" b="0" baseline="0" dirty="0">
                <a:solidFill>
                  <a:srgbClr val="000000"/>
                </a:solidFill>
              </a:rPr>
              <a:t>Hold down Shift + Alt and move </a:t>
            </a:r>
            <a:br>
              <a:rPr lang="en-GB" sz="1400" b="0" baseline="0" dirty="0">
                <a:solidFill>
                  <a:srgbClr val="000000"/>
                </a:solidFill>
              </a:rPr>
            </a:br>
            <a:r>
              <a:rPr lang="en-GB" sz="1400" b="0" baseline="0" dirty="0">
                <a:solidFill>
                  <a:srgbClr val="000000"/>
                </a:solidFill>
              </a:rPr>
              <a:t>your arrow keys from right to left </a:t>
            </a:r>
          </a:p>
          <a:p>
            <a:pPr marL="342891" indent="-342891" algn="l">
              <a:buFont typeface="+mj-lt"/>
              <a:buAutoNum type="alphaLcParenR"/>
            </a:pPr>
            <a:endParaRPr lang="en-GB" sz="1400" b="0" baseline="0" dirty="0">
              <a:solidFill>
                <a:srgbClr val="000000"/>
              </a:solidFill>
            </a:endParaRPr>
          </a:p>
          <a:p>
            <a:pPr marL="0" indent="0" algn="l">
              <a:buFont typeface="+mj-lt"/>
              <a:buNone/>
            </a:pPr>
            <a:r>
              <a:rPr lang="en-GB" sz="1400" b="0" baseline="0" dirty="0">
                <a:solidFill>
                  <a:srgbClr val="000000"/>
                </a:solidFill>
              </a:rPr>
              <a:t>You will see the levels change, most templates are only set up with a maximum of 6 levels.</a:t>
            </a:r>
          </a:p>
          <a:p>
            <a:pPr marL="0" indent="0" algn="l">
              <a:buFont typeface="+mj-lt"/>
              <a:buNone/>
            </a:pPr>
            <a:endParaRPr lang="en-GB" sz="1400" b="0" baseline="0" dirty="0">
              <a:solidFill>
                <a:srgbClr val="000000"/>
              </a:solidFill>
            </a:endParaRPr>
          </a:p>
          <a:p>
            <a:pPr marL="0" indent="0" algn="l">
              <a:buFont typeface="+mj-lt"/>
              <a:buNone/>
            </a:pPr>
            <a:r>
              <a:rPr lang="en-GB" sz="1400" b="0" baseline="0" dirty="0">
                <a:solidFill>
                  <a:srgbClr val="000000"/>
                </a:solidFill>
              </a:rPr>
              <a:t>Once you go past this you are not using the styles set up in the template.</a:t>
            </a:r>
          </a:p>
          <a:p>
            <a:pPr marL="0" indent="0" algn="l">
              <a:buFont typeface="+mj-lt"/>
              <a:buNone/>
            </a:pPr>
            <a:endParaRPr lang="en-GB" sz="1400" b="0" baseline="0" dirty="0">
              <a:solidFill>
                <a:srgbClr val="000000"/>
              </a:solidFill>
            </a:endParaRPr>
          </a:p>
          <a:p>
            <a:pPr marL="0" indent="0" algn="l">
              <a:buFont typeface="+mj-lt"/>
              <a:buNone/>
            </a:pPr>
            <a:r>
              <a:rPr lang="en-GB" sz="1400" b="1" baseline="0" dirty="0">
                <a:solidFill>
                  <a:srgbClr val="FF0000"/>
                </a:solidFill>
              </a:rPr>
              <a:t>If you have created your own text box this will not work and you should only ever create your own text box when creating an Info graphic.</a:t>
            </a:r>
          </a:p>
          <a:p>
            <a:pPr marL="0" indent="0" algn="l">
              <a:buFontTx/>
              <a:buNone/>
            </a:pPr>
            <a:endParaRPr lang="en-GB" sz="1400" b="0" baseline="0" dirty="0">
              <a:solidFill>
                <a:srgbClr val="000000"/>
              </a:solidFill>
            </a:endParaRPr>
          </a:p>
          <a:p>
            <a:pPr marL="0" indent="0" algn="l">
              <a:buFontTx/>
              <a:buNone/>
            </a:pPr>
            <a:endParaRPr lang="en-US" sz="1400" b="0" baseline="0" dirty="0">
              <a:solidFill>
                <a:srgbClr val="000000"/>
              </a:solidFill>
            </a:endParaRPr>
          </a:p>
          <a:p>
            <a:pPr marL="0" indent="0" algn="l">
              <a:buFontTx/>
              <a:buNone/>
            </a:pPr>
            <a:endParaRPr lang="en-US" sz="1400" b="0" baseline="0" dirty="0">
              <a:solidFill>
                <a:srgbClr val="000000"/>
              </a:solidFill>
            </a:endParaRPr>
          </a:p>
        </p:txBody>
      </p:sp>
      <p:sp>
        <p:nvSpPr>
          <p:cNvPr id="6" name="Text Placeholder 4">
            <a:extLst>
              <a:ext uri="{FF2B5EF4-FFF2-40B4-BE49-F238E27FC236}">
                <a16:creationId xmlns:a16="http://schemas.microsoft.com/office/drawing/2014/main" id="{200C4F48-B85D-4E38-8792-E3E96D0D098A}"/>
              </a:ext>
            </a:extLst>
          </p:cNvPr>
          <p:cNvSpPr>
            <a:spLocks noGrp="1"/>
          </p:cNvSpPr>
          <p:nvPr>
            <p:ph type="body" sz="quarter" idx="11"/>
          </p:nvPr>
        </p:nvSpPr>
        <p:spPr>
          <a:xfrm>
            <a:off x="6385184" y="1953684"/>
            <a:ext cx="4993216" cy="4248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3"/>
          <p:cNvSpPr>
            <a:spLocks noGrp="1"/>
          </p:cNvSpPr>
          <p:nvPr>
            <p:ph type="pic" sz="quarter" idx="12"/>
          </p:nvPr>
        </p:nvSpPr>
        <p:spPr>
          <a:xfrm>
            <a:off x="0" y="1953684"/>
            <a:ext cx="5808133" cy="4248149"/>
          </a:xfrm>
        </p:spPr>
        <p:txBody>
          <a:bodyPr/>
          <a:lstStyle/>
          <a:p>
            <a:r>
              <a:rPr lang="en-US"/>
              <a:t>Click icon to add picture</a:t>
            </a:r>
            <a:endParaRPr lang="en-GB"/>
          </a:p>
        </p:txBody>
      </p:sp>
    </p:spTree>
    <p:extLst>
      <p:ext uri="{BB962C8B-B14F-4D97-AF65-F5344CB8AC3E}">
        <p14:creationId xmlns:p14="http://schemas.microsoft.com/office/powerpoint/2010/main" val="1245510314"/>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secHead" preserve="1">
  <p:cSld name="Divider Slide 1 - Navy">
    <p:spTree>
      <p:nvGrpSpPr>
        <p:cNvPr id="1" name=""/>
        <p:cNvGrpSpPr/>
        <p:nvPr/>
      </p:nvGrpSpPr>
      <p:grpSpPr>
        <a:xfrm>
          <a:off x="0" y="0"/>
          <a:ext cx="0" cy="0"/>
          <a:chOff x="0" y="0"/>
          <a:chExt cx="0" cy="0"/>
        </a:xfrm>
      </p:grpSpPr>
      <p:sp>
        <p:nvSpPr>
          <p:cNvPr id="10" name="Rectangle 9"/>
          <p:cNvSpPr/>
          <p:nvPr userDrawn="1"/>
        </p:nvSpPr>
        <p:spPr>
          <a:xfrm>
            <a:off x="0" y="3215121"/>
            <a:ext cx="12192000" cy="3114675"/>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rgbClr val="FFFFFF"/>
              </a:solidFill>
            </a:endParaRPr>
          </a:p>
        </p:txBody>
      </p:sp>
      <p:sp>
        <p:nvSpPr>
          <p:cNvPr id="2" name="Title 1"/>
          <p:cNvSpPr>
            <a:spLocks noGrp="1"/>
          </p:cNvSpPr>
          <p:nvPr>
            <p:ph type="title" hasCustomPrompt="1"/>
          </p:nvPr>
        </p:nvSpPr>
        <p:spPr>
          <a:xfrm>
            <a:off x="200023" y="3372285"/>
            <a:ext cx="11147427" cy="1947862"/>
          </a:xfrm>
        </p:spPr>
        <p:txBody>
          <a:bodyPr anchor="b"/>
          <a:lstStyle>
            <a:lvl1pPr>
              <a:lnSpc>
                <a:spcPct val="100000"/>
              </a:lnSpc>
              <a:defRPr sz="2800" b="1" baseline="0">
                <a:solidFill>
                  <a:schemeClr val="bg1"/>
                </a:solidFill>
              </a:defRPr>
            </a:lvl1pPr>
          </a:lstStyle>
          <a:p>
            <a:r>
              <a:rPr lang="en-US"/>
              <a:t>Enter title here</a:t>
            </a:r>
            <a:endParaRPr lang="en-GB"/>
          </a:p>
        </p:txBody>
      </p:sp>
      <p:sp>
        <p:nvSpPr>
          <p:cNvPr id="60"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a:solidFill>
                <a:srgbClr val="666666"/>
              </a:solidFill>
              <a:uFill>
                <a:solidFill>
                  <a:srgbClr val="002244"/>
                </a:solidFill>
              </a:uFill>
            </a:endParaRPr>
          </a:p>
        </p:txBody>
      </p:sp>
      <p:sp>
        <p:nvSpPr>
          <p:cNvPr id="3" name="Text Placeholder 2"/>
          <p:cNvSpPr>
            <a:spLocks noGrp="1"/>
          </p:cNvSpPr>
          <p:nvPr>
            <p:ph type="body" idx="1" hasCustomPrompt="1"/>
          </p:nvPr>
        </p:nvSpPr>
        <p:spPr>
          <a:xfrm>
            <a:off x="200023" y="5389996"/>
            <a:ext cx="11147427" cy="862480"/>
          </a:xfrm>
        </p:spPr>
        <p:txBody>
          <a:bodyPr/>
          <a:lstStyle>
            <a:lvl1pPr marL="0" indent="0">
              <a:buNone/>
              <a:defRPr sz="1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Enter subtitle here</a:t>
            </a:r>
          </a:p>
        </p:txBody>
      </p:sp>
      <p:sp>
        <p:nvSpPr>
          <p:cNvPr id="31"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solidFill>
                  <a:srgbClr val="666666"/>
                </a:solidFill>
                <a:uFill>
                  <a:solidFill>
                    <a:srgbClr val="002244"/>
                  </a:solidFill>
                </a:uFill>
              </a:rPr>
              <a:pPr/>
              <a:t>‹#›</a:t>
            </a:fld>
            <a:endParaRPr lang="ru-RU">
              <a:solidFill>
                <a:srgbClr val="666666"/>
              </a:solidFill>
              <a:uFill>
                <a:solidFill>
                  <a:srgbClr val="002244"/>
                </a:solidFill>
              </a:uFill>
            </a:endParaRPr>
          </a:p>
        </p:txBody>
      </p:sp>
      <p:grpSp>
        <p:nvGrpSpPr>
          <p:cNvPr id="52" name="Group 51"/>
          <p:cNvGrpSpPr/>
          <p:nvPr userDrawn="1"/>
        </p:nvGrpSpPr>
        <p:grpSpPr>
          <a:xfrm>
            <a:off x="12630286" y="0"/>
            <a:ext cx="3909698" cy="2604836"/>
            <a:chOff x="-3999345" y="0"/>
            <a:chExt cx="3909698" cy="2604836"/>
          </a:xfrm>
        </p:grpSpPr>
        <p:sp>
          <p:nvSpPr>
            <p:cNvPr id="53" name="Rectangle 52"/>
            <p:cNvSpPr/>
            <p:nvPr userDrawn="1"/>
          </p:nvSpPr>
          <p:spPr>
            <a:xfrm>
              <a:off x="-3999345" y="0"/>
              <a:ext cx="3909698" cy="260483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rgbClr val="FFFFFF"/>
                </a:solidFill>
              </a:endParaRPr>
            </a:p>
          </p:txBody>
        </p:sp>
        <p:cxnSp>
          <p:nvCxnSpPr>
            <p:cNvPr id="54" name="Straight Connector 53"/>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55" name="Picture 5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56" name="TextBox 55"/>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a:solidFill>
                    <a:srgbClr val="002244"/>
                  </a:solidFill>
                </a:rPr>
                <a:t>This slide is </a:t>
              </a:r>
              <a:br>
                <a:rPr lang="en-GB" sz="2000">
                  <a:solidFill>
                    <a:srgbClr val="002244"/>
                  </a:solidFill>
                </a:rPr>
              </a:br>
              <a:r>
                <a:rPr lang="en-GB" sz="2000">
                  <a:solidFill>
                    <a:srgbClr val="002244"/>
                  </a:solidFill>
                </a:rPr>
                <a:t>pre-animated</a:t>
              </a:r>
            </a:p>
          </p:txBody>
        </p:sp>
        <p:sp>
          <p:nvSpPr>
            <p:cNvPr id="63" name="TextBox 62"/>
            <p:cNvSpPr txBox="1"/>
            <p:nvPr userDrawn="1"/>
          </p:nvSpPr>
          <p:spPr>
            <a:xfrm>
              <a:off x="-3528293" y="1112381"/>
              <a:ext cx="3353233" cy="603077"/>
            </a:xfrm>
            <a:prstGeom prst="rect">
              <a:avLst/>
            </a:prstGeom>
            <a:noFill/>
          </p:spPr>
          <p:txBody>
            <a:bodyPr wrap="square" rtlCol="0">
              <a:noAutofit/>
            </a:bodyPr>
            <a:lstStyle/>
            <a:p>
              <a:pPr>
                <a:lnSpc>
                  <a:spcPct val="90000"/>
                </a:lnSpc>
                <a:spcAft>
                  <a:spcPts val="600"/>
                </a:spcAft>
              </a:pPr>
              <a:r>
                <a:rPr lang="en-GB" sz="1400">
                  <a:solidFill>
                    <a:srgbClr val="002244"/>
                  </a:solidFill>
                </a:rPr>
                <a:t>If you would like to remove the animations, click on the animation tab in the ribbon and open your animation pane. Click on an animation, then on the dropdown arrow choose “Copy effects to slide” and delete them.</a:t>
              </a:r>
            </a:p>
          </p:txBody>
        </p:sp>
      </p:grpSp>
      <p:grpSp>
        <p:nvGrpSpPr>
          <p:cNvPr id="58" name="Group 57"/>
          <p:cNvGrpSpPr/>
          <p:nvPr userDrawn="1"/>
        </p:nvGrpSpPr>
        <p:grpSpPr>
          <a:xfrm>
            <a:off x="-4350366" y="48638"/>
            <a:ext cx="3909698" cy="6381345"/>
            <a:chOff x="-4350366" y="48638"/>
            <a:chExt cx="3909698" cy="6381345"/>
          </a:xfrm>
        </p:grpSpPr>
        <p:sp>
          <p:nvSpPr>
            <p:cNvPr id="59" name="Rectangle 58"/>
            <p:cNvSpPr/>
            <p:nvPr userDrawn="1"/>
          </p:nvSpPr>
          <p:spPr>
            <a:xfrm>
              <a:off x="-4350366" y="48638"/>
              <a:ext cx="3909698" cy="638134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rgbClr val="FFFFFF"/>
                </a:solidFill>
              </a:endParaRPr>
            </a:p>
          </p:txBody>
        </p:sp>
        <p:cxnSp>
          <p:nvCxnSpPr>
            <p:cNvPr id="61" name="Straight Connector 60"/>
            <p:cNvCxnSpPr/>
            <p:nvPr userDrawn="1"/>
          </p:nvCxnSpPr>
          <p:spPr>
            <a:xfrm>
              <a:off x="-4350366"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62" name="Picture 6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62534" y="128588"/>
              <a:ext cx="681037" cy="681037"/>
            </a:xfrm>
            <a:prstGeom prst="rect">
              <a:avLst/>
            </a:prstGeom>
          </p:spPr>
        </p:pic>
        <p:sp>
          <p:nvSpPr>
            <p:cNvPr id="64" name="TextBox 63"/>
            <p:cNvSpPr txBox="1"/>
            <p:nvPr userDrawn="1"/>
          </p:nvSpPr>
          <p:spPr>
            <a:xfrm>
              <a:off x="-4022680" y="128588"/>
              <a:ext cx="2438810" cy="681037"/>
            </a:xfrm>
            <a:prstGeom prst="rect">
              <a:avLst/>
            </a:prstGeom>
            <a:noFill/>
          </p:spPr>
          <p:txBody>
            <a:bodyPr wrap="square" rtlCol="0" anchor="ctr">
              <a:noAutofit/>
            </a:bodyPr>
            <a:lstStyle/>
            <a:p>
              <a:pPr algn="ctr">
                <a:lnSpc>
                  <a:spcPct val="90000"/>
                </a:lnSpc>
                <a:spcAft>
                  <a:spcPts val="600"/>
                </a:spcAft>
              </a:pPr>
              <a:r>
                <a:rPr lang="en-GB" sz="2000">
                  <a:solidFill>
                    <a:srgbClr val="002244"/>
                  </a:solidFill>
                </a:rPr>
                <a:t>How to customise your background</a:t>
              </a:r>
            </a:p>
          </p:txBody>
        </p:sp>
        <p:grpSp>
          <p:nvGrpSpPr>
            <p:cNvPr id="65" name="Group 64"/>
            <p:cNvGrpSpPr/>
            <p:nvPr userDrawn="1"/>
          </p:nvGrpSpPr>
          <p:grpSpPr>
            <a:xfrm>
              <a:off x="-4267240" y="3365971"/>
              <a:ext cx="3741159" cy="603077"/>
              <a:chOff x="-4267240" y="3327060"/>
              <a:chExt cx="3741159" cy="603077"/>
            </a:xfrm>
          </p:grpSpPr>
          <p:sp>
            <p:nvSpPr>
              <p:cNvPr id="83" name="TextBox 82"/>
              <p:cNvSpPr txBox="1"/>
              <p:nvPr userDrawn="1"/>
            </p:nvSpPr>
            <p:spPr>
              <a:xfrm>
                <a:off x="-4267240" y="3333035"/>
                <a:ext cx="471055" cy="591127"/>
              </a:xfrm>
              <a:prstGeom prst="rect">
                <a:avLst/>
              </a:prstGeom>
              <a:noFill/>
            </p:spPr>
            <p:txBody>
              <a:bodyPr wrap="square" rtlCol="0" anchor="ctr">
                <a:noAutofit/>
              </a:bodyPr>
              <a:lstStyle/>
              <a:p>
                <a:pPr algn="ctr">
                  <a:lnSpc>
                    <a:spcPct val="90000"/>
                  </a:lnSpc>
                  <a:spcAft>
                    <a:spcPts val="600"/>
                  </a:spcAft>
                </a:pPr>
                <a:r>
                  <a:rPr lang="en-GB" sz="4400">
                    <a:solidFill>
                      <a:srgbClr val="002244"/>
                    </a:solidFill>
                  </a:rPr>
                  <a:t>2</a:t>
                </a:r>
              </a:p>
            </p:txBody>
          </p:sp>
          <p:sp>
            <p:nvSpPr>
              <p:cNvPr id="84" name="TextBox 83"/>
              <p:cNvSpPr txBox="1"/>
              <p:nvPr userDrawn="1"/>
            </p:nvSpPr>
            <p:spPr>
              <a:xfrm>
                <a:off x="-3879314" y="3327060"/>
                <a:ext cx="3353233" cy="603077"/>
              </a:xfrm>
              <a:prstGeom prst="rect">
                <a:avLst/>
              </a:prstGeom>
              <a:noFill/>
            </p:spPr>
            <p:txBody>
              <a:bodyPr wrap="square" rtlCol="0">
                <a:noAutofit/>
              </a:bodyPr>
              <a:lstStyle/>
              <a:p>
                <a:pPr>
                  <a:lnSpc>
                    <a:spcPct val="90000"/>
                  </a:lnSpc>
                  <a:spcAft>
                    <a:spcPts val="600"/>
                  </a:spcAft>
                </a:pPr>
                <a:r>
                  <a:rPr lang="en-GB" sz="1400">
                    <a:solidFill>
                      <a:srgbClr val="002244"/>
                    </a:solidFill>
                  </a:rPr>
                  <a:t>Click on Fill then </a:t>
                </a:r>
                <a:r>
                  <a:rPr lang="en-GB" sz="1400" b="1">
                    <a:solidFill>
                      <a:srgbClr val="002244"/>
                    </a:solidFill>
                  </a:rPr>
                  <a:t>Picture or Texture Fill </a:t>
                </a:r>
                <a:r>
                  <a:rPr lang="en-GB" sz="1400">
                    <a:solidFill>
                      <a:srgbClr val="002244"/>
                    </a:solidFill>
                  </a:rPr>
                  <a:t>and choose the image from your computer.</a:t>
                </a:r>
              </a:p>
            </p:txBody>
          </p:sp>
        </p:grpSp>
        <p:grpSp>
          <p:nvGrpSpPr>
            <p:cNvPr id="66" name="Group 65"/>
            <p:cNvGrpSpPr/>
            <p:nvPr userDrawn="1"/>
          </p:nvGrpSpPr>
          <p:grpSpPr>
            <a:xfrm>
              <a:off x="-4267240" y="2181776"/>
              <a:ext cx="3741159" cy="639965"/>
              <a:chOff x="-4267240" y="2181776"/>
              <a:chExt cx="3741159" cy="639965"/>
            </a:xfrm>
          </p:grpSpPr>
          <p:sp>
            <p:nvSpPr>
              <p:cNvPr id="81" name="TextBox 80"/>
              <p:cNvSpPr txBox="1"/>
              <p:nvPr userDrawn="1"/>
            </p:nvSpPr>
            <p:spPr>
              <a:xfrm>
                <a:off x="-4267240" y="2181776"/>
                <a:ext cx="471055" cy="591127"/>
              </a:xfrm>
              <a:prstGeom prst="rect">
                <a:avLst/>
              </a:prstGeom>
              <a:noFill/>
            </p:spPr>
            <p:txBody>
              <a:bodyPr wrap="square" rtlCol="0" anchor="ctr">
                <a:noAutofit/>
              </a:bodyPr>
              <a:lstStyle/>
              <a:p>
                <a:pPr algn="ctr">
                  <a:lnSpc>
                    <a:spcPct val="90000"/>
                  </a:lnSpc>
                  <a:spcAft>
                    <a:spcPts val="600"/>
                  </a:spcAft>
                </a:pPr>
                <a:r>
                  <a:rPr lang="en-GB" sz="4400">
                    <a:solidFill>
                      <a:srgbClr val="002244"/>
                    </a:solidFill>
                  </a:rPr>
                  <a:t>2</a:t>
                </a:r>
              </a:p>
            </p:txBody>
          </p:sp>
          <p:sp>
            <p:nvSpPr>
              <p:cNvPr id="82" name="TextBox 81"/>
              <p:cNvSpPr txBox="1"/>
              <p:nvPr userDrawn="1"/>
            </p:nvSpPr>
            <p:spPr>
              <a:xfrm>
                <a:off x="-3879314" y="2218664"/>
                <a:ext cx="3353233" cy="603077"/>
              </a:xfrm>
              <a:prstGeom prst="rect">
                <a:avLst/>
              </a:prstGeom>
              <a:noFill/>
            </p:spPr>
            <p:txBody>
              <a:bodyPr wrap="square" rtlCol="0">
                <a:noAutofit/>
              </a:bodyPr>
              <a:lstStyle/>
              <a:p>
                <a:pPr>
                  <a:lnSpc>
                    <a:spcPct val="90000"/>
                  </a:lnSpc>
                  <a:spcAft>
                    <a:spcPts val="600"/>
                  </a:spcAft>
                </a:pPr>
                <a:r>
                  <a:rPr lang="en-GB" sz="1400">
                    <a:solidFill>
                      <a:srgbClr val="002244"/>
                    </a:solidFill>
                  </a:rPr>
                  <a:t>Click </a:t>
                </a:r>
                <a:r>
                  <a:rPr lang="en-GB" sz="1400" b="1">
                    <a:solidFill>
                      <a:srgbClr val="002244"/>
                    </a:solidFill>
                  </a:rPr>
                  <a:t>Solid Fill </a:t>
                </a:r>
                <a:r>
                  <a:rPr lang="en-GB" sz="1400">
                    <a:solidFill>
                      <a:srgbClr val="002244"/>
                    </a:solidFill>
                  </a:rPr>
                  <a:t>then choose your colour from the palette.</a:t>
                </a:r>
              </a:p>
            </p:txBody>
          </p:sp>
        </p:grpSp>
        <p:grpSp>
          <p:nvGrpSpPr>
            <p:cNvPr id="67" name="Group 66"/>
            <p:cNvGrpSpPr/>
            <p:nvPr userDrawn="1"/>
          </p:nvGrpSpPr>
          <p:grpSpPr>
            <a:xfrm>
              <a:off x="-4267240" y="4772695"/>
              <a:ext cx="3741159" cy="649206"/>
              <a:chOff x="-3953163" y="4238857"/>
              <a:chExt cx="3741159" cy="649206"/>
            </a:xfrm>
          </p:grpSpPr>
          <p:sp>
            <p:nvSpPr>
              <p:cNvPr id="79" name="TextBox 78"/>
              <p:cNvSpPr txBox="1"/>
              <p:nvPr userDrawn="1"/>
            </p:nvSpPr>
            <p:spPr>
              <a:xfrm>
                <a:off x="-3953163" y="4238857"/>
                <a:ext cx="471055" cy="591127"/>
              </a:xfrm>
              <a:prstGeom prst="rect">
                <a:avLst/>
              </a:prstGeom>
              <a:noFill/>
            </p:spPr>
            <p:txBody>
              <a:bodyPr wrap="square" rtlCol="0" anchor="ctr">
                <a:noAutofit/>
              </a:bodyPr>
              <a:lstStyle/>
              <a:p>
                <a:pPr algn="ctr">
                  <a:lnSpc>
                    <a:spcPct val="90000"/>
                  </a:lnSpc>
                  <a:spcAft>
                    <a:spcPts val="600"/>
                  </a:spcAft>
                </a:pPr>
                <a:r>
                  <a:rPr lang="en-GB" sz="4400">
                    <a:solidFill>
                      <a:srgbClr val="002244"/>
                    </a:solidFill>
                  </a:rPr>
                  <a:t>4</a:t>
                </a:r>
              </a:p>
            </p:txBody>
          </p:sp>
          <p:sp>
            <p:nvSpPr>
              <p:cNvPr id="80" name="TextBox 79"/>
              <p:cNvSpPr txBox="1"/>
              <p:nvPr userDrawn="1"/>
            </p:nvSpPr>
            <p:spPr>
              <a:xfrm>
                <a:off x="-3565237" y="4284986"/>
                <a:ext cx="3353233" cy="603077"/>
              </a:xfrm>
              <a:prstGeom prst="rect">
                <a:avLst/>
              </a:prstGeom>
              <a:noFill/>
            </p:spPr>
            <p:txBody>
              <a:bodyPr wrap="square" rtlCol="0">
                <a:noAutofit/>
              </a:bodyPr>
              <a:lstStyle/>
              <a:p>
                <a:pPr>
                  <a:lnSpc>
                    <a:spcPct val="90000"/>
                  </a:lnSpc>
                  <a:spcAft>
                    <a:spcPts val="600"/>
                  </a:spcAft>
                </a:pPr>
                <a:r>
                  <a:rPr lang="en-GB" sz="1400">
                    <a:solidFill>
                      <a:srgbClr val="002244"/>
                    </a:solidFill>
                  </a:rPr>
                  <a:t>Choose </a:t>
                </a:r>
                <a:r>
                  <a:rPr lang="en-GB" sz="1400" b="1">
                    <a:solidFill>
                      <a:srgbClr val="002244"/>
                    </a:solidFill>
                  </a:rPr>
                  <a:t>Picture Colour </a:t>
                </a:r>
                <a:r>
                  <a:rPr lang="en-GB" sz="1400">
                    <a:solidFill>
                      <a:srgbClr val="002244"/>
                    </a:solidFill>
                  </a:rPr>
                  <a:t>to adjust the Saturation, Tone, and Colour.</a:t>
                </a:r>
              </a:p>
            </p:txBody>
          </p:sp>
        </p:grpSp>
        <p:grpSp>
          <p:nvGrpSpPr>
            <p:cNvPr id="68" name="Group 67"/>
            <p:cNvGrpSpPr/>
            <p:nvPr userDrawn="1"/>
          </p:nvGrpSpPr>
          <p:grpSpPr>
            <a:xfrm>
              <a:off x="-4267240" y="4151806"/>
              <a:ext cx="3741159" cy="634370"/>
              <a:chOff x="-3953163" y="3632567"/>
              <a:chExt cx="3741159" cy="634370"/>
            </a:xfrm>
          </p:grpSpPr>
          <p:sp>
            <p:nvSpPr>
              <p:cNvPr id="77" name="TextBox 76"/>
              <p:cNvSpPr txBox="1"/>
              <p:nvPr userDrawn="1"/>
            </p:nvSpPr>
            <p:spPr>
              <a:xfrm>
                <a:off x="-3953163" y="3632567"/>
                <a:ext cx="471055" cy="591127"/>
              </a:xfrm>
              <a:prstGeom prst="rect">
                <a:avLst/>
              </a:prstGeom>
              <a:noFill/>
            </p:spPr>
            <p:txBody>
              <a:bodyPr wrap="square" rtlCol="0" anchor="ctr">
                <a:noAutofit/>
              </a:bodyPr>
              <a:lstStyle/>
              <a:p>
                <a:pPr algn="ctr">
                  <a:lnSpc>
                    <a:spcPct val="90000"/>
                  </a:lnSpc>
                  <a:spcAft>
                    <a:spcPts val="600"/>
                  </a:spcAft>
                </a:pPr>
                <a:r>
                  <a:rPr lang="en-GB" sz="4400">
                    <a:solidFill>
                      <a:srgbClr val="002244"/>
                    </a:solidFill>
                  </a:rPr>
                  <a:t>3</a:t>
                </a:r>
              </a:p>
            </p:txBody>
          </p:sp>
          <p:sp>
            <p:nvSpPr>
              <p:cNvPr id="78" name="TextBox 77"/>
              <p:cNvSpPr txBox="1"/>
              <p:nvPr userDrawn="1"/>
            </p:nvSpPr>
            <p:spPr>
              <a:xfrm>
                <a:off x="-3565237" y="3663860"/>
                <a:ext cx="3353233" cy="603077"/>
              </a:xfrm>
              <a:prstGeom prst="rect">
                <a:avLst/>
              </a:prstGeom>
              <a:noFill/>
            </p:spPr>
            <p:txBody>
              <a:bodyPr wrap="square" rtlCol="0">
                <a:noAutofit/>
              </a:bodyPr>
              <a:lstStyle/>
              <a:p>
                <a:pPr>
                  <a:lnSpc>
                    <a:spcPct val="90000"/>
                  </a:lnSpc>
                  <a:spcAft>
                    <a:spcPts val="600"/>
                  </a:spcAft>
                </a:pPr>
                <a:r>
                  <a:rPr lang="en-GB" sz="1400">
                    <a:solidFill>
                      <a:srgbClr val="002244"/>
                    </a:solidFill>
                  </a:rPr>
                  <a:t>Click </a:t>
                </a:r>
                <a:r>
                  <a:rPr lang="en-GB" sz="1400" b="1">
                    <a:solidFill>
                      <a:srgbClr val="002244"/>
                    </a:solidFill>
                  </a:rPr>
                  <a:t>Picture </a:t>
                </a:r>
                <a:r>
                  <a:rPr lang="en-GB" sz="1400">
                    <a:solidFill>
                      <a:srgbClr val="002244"/>
                    </a:solidFill>
                  </a:rPr>
                  <a:t>on the </a:t>
                </a:r>
                <a:r>
                  <a:rPr lang="en-GB" sz="1400" b="1">
                    <a:solidFill>
                      <a:srgbClr val="002244"/>
                    </a:solidFill>
                  </a:rPr>
                  <a:t>Format Background Menu </a:t>
                </a:r>
                <a:r>
                  <a:rPr lang="en-GB" sz="1400">
                    <a:solidFill>
                      <a:srgbClr val="002244"/>
                    </a:solidFill>
                  </a:rPr>
                  <a:t>to alter your image.</a:t>
                </a:r>
              </a:p>
            </p:txBody>
          </p:sp>
        </p:grpSp>
        <p:grpSp>
          <p:nvGrpSpPr>
            <p:cNvPr id="69" name="Group 68"/>
            <p:cNvGrpSpPr/>
            <p:nvPr userDrawn="1"/>
          </p:nvGrpSpPr>
          <p:grpSpPr>
            <a:xfrm>
              <a:off x="-4267240" y="5537959"/>
              <a:ext cx="3470417" cy="603077"/>
              <a:chOff x="-3953163" y="5018055"/>
              <a:chExt cx="3470417" cy="603077"/>
            </a:xfrm>
          </p:grpSpPr>
          <p:sp>
            <p:nvSpPr>
              <p:cNvPr id="75" name="TextBox 74"/>
              <p:cNvSpPr txBox="1"/>
              <p:nvPr userDrawn="1"/>
            </p:nvSpPr>
            <p:spPr>
              <a:xfrm>
                <a:off x="-3953163" y="5024030"/>
                <a:ext cx="471055" cy="591127"/>
              </a:xfrm>
              <a:prstGeom prst="rect">
                <a:avLst/>
              </a:prstGeom>
              <a:noFill/>
            </p:spPr>
            <p:txBody>
              <a:bodyPr wrap="square" rtlCol="0" anchor="ctr">
                <a:noAutofit/>
              </a:bodyPr>
              <a:lstStyle/>
              <a:p>
                <a:pPr algn="ctr">
                  <a:lnSpc>
                    <a:spcPct val="90000"/>
                  </a:lnSpc>
                  <a:spcAft>
                    <a:spcPts val="600"/>
                  </a:spcAft>
                </a:pPr>
                <a:r>
                  <a:rPr lang="en-GB" sz="4400">
                    <a:solidFill>
                      <a:srgbClr val="002244"/>
                    </a:solidFill>
                  </a:rPr>
                  <a:t>5</a:t>
                </a:r>
              </a:p>
            </p:txBody>
          </p:sp>
          <p:sp>
            <p:nvSpPr>
              <p:cNvPr id="76" name="TextBox 75"/>
              <p:cNvSpPr txBox="1"/>
              <p:nvPr userDrawn="1"/>
            </p:nvSpPr>
            <p:spPr>
              <a:xfrm>
                <a:off x="-3565237" y="5018055"/>
                <a:ext cx="3082491" cy="603077"/>
              </a:xfrm>
              <a:prstGeom prst="rect">
                <a:avLst/>
              </a:prstGeom>
              <a:noFill/>
            </p:spPr>
            <p:txBody>
              <a:bodyPr wrap="square" rtlCol="0">
                <a:noAutofit/>
              </a:bodyPr>
              <a:lstStyle/>
              <a:p>
                <a:pPr>
                  <a:lnSpc>
                    <a:spcPct val="90000"/>
                  </a:lnSpc>
                  <a:spcAft>
                    <a:spcPts val="600"/>
                  </a:spcAft>
                </a:pPr>
                <a:r>
                  <a:rPr lang="en-GB" sz="1400">
                    <a:solidFill>
                      <a:srgbClr val="002244"/>
                    </a:solidFill>
                  </a:rPr>
                  <a:t>Choose </a:t>
                </a:r>
                <a:r>
                  <a:rPr lang="en-GB" sz="1400" b="1">
                    <a:solidFill>
                      <a:srgbClr val="002244"/>
                    </a:solidFill>
                  </a:rPr>
                  <a:t>Picture Correction </a:t>
                </a:r>
                <a:r>
                  <a:rPr lang="en-GB" sz="1400">
                    <a:solidFill>
                      <a:srgbClr val="002244"/>
                    </a:solidFill>
                  </a:rPr>
                  <a:t>to adjust the Sharpness, Brightness, and Contrast. </a:t>
                </a:r>
              </a:p>
            </p:txBody>
          </p:sp>
        </p:grpSp>
        <p:grpSp>
          <p:nvGrpSpPr>
            <p:cNvPr id="70" name="Group 69"/>
            <p:cNvGrpSpPr/>
            <p:nvPr userDrawn="1"/>
          </p:nvGrpSpPr>
          <p:grpSpPr>
            <a:xfrm>
              <a:off x="-4267240" y="1118356"/>
              <a:ext cx="3741159" cy="677414"/>
              <a:chOff x="-3953163" y="1118356"/>
              <a:chExt cx="3741159" cy="677414"/>
            </a:xfrm>
          </p:grpSpPr>
          <p:sp>
            <p:nvSpPr>
              <p:cNvPr id="73" name="TextBox 72"/>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a:solidFill>
                      <a:srgbClr val="002244"/>
                    </a:solidFill>
                  </a:rPr>
                  <a:t>1</a:t>
                </a:r>
              </a:p>
            </p:txBody>
          </p:sp>
          <p:sp>
            <p:nvSpPr>
              <p:cNvPr id="74" name="TextBox 73"/>
              <p:cNvSpPr txBox="1"/>
              <p:nvPr userDrawn="1"/>
            </p:nvSpPr>
            <p:spPr>
              <a:xfrm>
                <a:off x="-3565237" y="1192693"/>
                <a:ext cx="3353233" cy="603077"/>
              </a:xfrm>
              <a:prstGeom prst="rect">
                <a:avLst/>
              </a:prstGeom>
              <a:noFill/>
            </p:spPr>
            <p:txBody>
              <a:bodyPr wrap="square" rtlCol="0">
                <a:noAutofit/>
              </a:bodyPr>
              <a:lstStyle/>
              <a:p>
                <a:pPr>
                  <a:lnSpc>
                    <a:spcPct val="90000"/>
                  </a:lnSpc>
                  <a:spcAft>
                    <a:spcPts val="600"/>
                  </a:spcAft>
                </a:pPr>
                <a:r>
                  <a:rPr lang="en-GB" sz="1400" b="1">
                    <a:solidFill>
                      <a:srgbClr val="002244"/>
                    </a:solidFill>
                  </a:rPr>
                  <a:t>Right click </a:t>
                </a:r>
                <a:r>
                  <a:rPr lang="en-GB" sz="1400">
                    <a:solidFill>
                      <a:srgbClr val="002244"/>
                    </a:solidFill>
                  </a:rPr>
                  <a:t>on your slide and click </a:t>
                </a:r>
                <a:r>
                  <a:rPr lang="en-GB" sz="1400" b="1">
                    <a:solidFill>
                      <a:srgbClr val="002244"/>
                    </a:solidFill>
                  </a:rPr>
                  <a:t>Format Background</a:t>
                </a:r>
                <a:r>
                  <a:rPr lang="en-GB" sz="1400">
                    <a:solidFill>
                      <a:srgbClr val="002244"/>
                    </a:solidFill>
                  </a:rPr>
                  <a:t>.</a:t>
                </a:r>
              </a:p>
            </p:txBody>
          </p:sp>
        </p:grpSp>
        <p:sp>
          <p:nvSpPr>
            <p:cNvPr id="71" name="TextBox 70"/>
            <p:cNvSpPr txBox="1"/>
            <p:nvPr userDrawn="1"/>
          </p:nvSpPr>
          <p:spPr>
            <a:xfrm>
              <a:off x="-4350366" y="1805778"/>
              <a:ext cx="3909697" cy="229886"/>
            </a:xfrm>
            <a:prstGeom prst="rect">
              <a:avLst/>
            </a:prstGeom>
            <a:solidFill>
              <a:schemeClr val="accent6"/>
            </a:solidFill>
          </p:spPr>
          <p:txBody>
            <a:bodyPr wrap="square" rtlCol="0" anchor="ctr">
              <a:noAutofit/>
            </a:bodyPr>
            <a:lstStyle/>
            <a:p>
              <a:pPr algn="ctr">
                <a:lnSpc>
                  <a:spcPct val="90000"/>
                </a:lnSpc>
                <a:spcAft>
                  <a:spcPts val="600"/>
                </a:spcAft>
              </a:pPr>
              <a:r>
                <a:rPr lang="en-GB" sz="1400" b="1">
                  <a:solidFill>
                    <a:srgbClr val="002244"/>
                  </a:solidFill>
                </a:rPr>
                <a:t>Solid Colour Background</a:t>
              </a:r>
            </a:p>
          </p:txBody>
        </p:sp>
        <p:sp>
          <p:nvSpPr>
            <p:cNvPr id="72" name="TextBox 71"/>
            <p:cNvSpPr txBox="1"/>
            <p:nvPr userDrawn="1"/>
          </p:nvSpPr>
          <p:spPr>
            <a:xfrm>
              <a:off x="-4350366" y="2914605"/>
              <a:ext cx="3909697" cy="240171"/>
            </a:xfrm>
            <a:prstGeom prst="rect">
              <a:avLst/>
            </a:prstGeom>
            <a:solidFill>
              <a:schemeClr val="accent6"/>
            </a:solidFill>
          </p:spPr>
          <p:txBody>
            <a:bodyPr wrap="square" rtlCol="0" anchor="ctr">
              <a:noAutofit/>
            </a:bodyPr>
            <a:lstStyle/>
            <a:p>
              <a:pPr algn="ctr">
                <a:lnSpc>
                  <a:spcPct val="90000"/>
                </a:lnSpc>
                <a:spcAft>
                  <a:spcPts val="600"/>
                </a:spcAft>
              </a:pPr>
              <a:r>
                <a:rPr lang="en-GB" sz="1400" b="1">
                  <a:solidFill>
                    <a:srgbClr val="002244"/>
                  </a:solidFill>
                </a:rPr>
                <a:t>Image Background</a:t>
              </a:r>
            </a:p>
          </p:txBody>
        </p:sp>
      </p:grpSp>
    </p:spTree>
    <p:extLst>
      <p:ext uri="{BB962C8B-B14F-4D97-AF65-F5344CB8AC3E}">
        <p14:creationId xmlns:p14="http://schemas.microsoft.com/office/powerpoint/2010/main" val="195281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Process Slide 2 - 6 option with Icons">
    <p:bg>
      <p:bgPr>
        <a:solidFill>
          <a:schemeClr val="bg1"/>
        </a:solidFill>
        <a:effectLst/>
      </p:bgPr>
    </p:bg>
    <p:spTree>
      <p:nvGrpSpPr>
        <p:cNvPr id="1" name=""/>
        <p:cNvGrpSpPr/>
        <p:nvPr/>
      </p:nvGrpSpPr>
      <p:grpSpPr>
        <a:xfrm>
          <a:off x="0" y="0"/>
          <a:ext cx="0" cy="0"/>
          <a:chOff x="0" y="0"/>
          <a:chExt cx="0" cy="0"/>
        </a:xfrm>
      </p:grpSpPr>
      <p:sp>
        <p:nvSpPr>
          <p:cNvPr id="67" name="Text Placeholder 18"/>
          <p:cNvSpPr>
            <a:spLocks noGrp="1"/>
          </p:cNvSpPr>
          <p:nvPr>
            <p:ph type="body" sz="quarter" idx="48" hasCustomPrompt="1"/>
          </p:nvPr>
        </p:nvSpPr>
        <p:spPr>
          <a:xfrm>
            <a:off x="8907462" y="1125538"/>
            <a:ext cx="3146426" cy="268684"/>
          </a:xfrm>
          <a:prstGeom prst="homePlate">
            <a:avLst>
              <a:gd name="adj" fmla="val 46455"/>
            </a:avLst>
          </a:prstGeom>
          <a:solidFill>
            <a:srgbClr val="45709B"/>
          </a:solidFill>
        </p:spPr>
        <p:txBody>
          <a:bodyPr/>
          <a:lstStyle>
            <a:lvl1pPr>
              <a:defRPr/>
            </a:lvl1pPr>
          </a:lstStyle>
          <a:p>
            <a:pPr lvl="0"/>
            <a:r>
              <a:rPr lang="en-US"/>
              <a:t>  </a:t>
            </a:r>
            <a:endParaRPr lang="en-GB"/>
          </a:p>
        </p:txBody>
      </p:sp>
      <p:sp>
        <p:nvSpPr>
          <p:cNvPr id="68" name="Text Placeholder 18"/>
          <p:cNvSpPr>
            <a:spLocks noGrp="1"/>
          </p:cNvSpPr>
          <p:nvPr>
            <p:ph type="body" sz="quarter" idx="49" hasCustomPrompt="1"/>
          </p:nvPr>
        </p:nvSpPr>
        <p:spPr>
          <a:xfrm>
            <a:off x="5951984" y="1125538"/>
            <a:ext cx="3215829" cy="268684"/>
          </a:xfrm>
          <a:prstGeom prst="homePlate">
            <a:avLst>
              <a:gd name="adj" fmla="val 46455"/>
            </a:avLst>
          </a:prstGeom>
          <a:solidFill>
            <a:srgbClr val="224D77"/>
          </a:solidFill>
        </p:spPr>
        <p:txBody>
          <a:bodyPr/>
          <a:lstStyle>
            <a:lvl1pPr>
              <a:defRPr/>
            </a:lvl1pPr>
          </a:lstStyle>
          <a:p>
            <a:pPr lvl="0"/>
            <a:r>
              <a:rPr lang="en-US"/>
              <a:t>  </a:t>
            </a:r>
            <a:endParaRPr lang="en-GB"/>
          </a:p>
        </p:txBody>
      </p:sp>
      <p:sp>
        <p:nvSpPr>
          <p:cNvPr id="69" name="Text Placeholder 18"/>
          <p:cNvSpPr>
            <a:spLocks noGrp="1"/>
          </p:cNvSpPr>
          <p:nvPr>
            <p:ph type="body" sz="quarter" idx="50" hasCustomPrompt="1"/>
          </p:nvPr>
        </p:nvSpPr>
        <p:spPr>
          <a:xfrm>
            <a:off x="3143250" y="1125538"/>
            <a:ext cx="3013075" cy="268684"/>
          </a:xfrm>
          <a:prstGeom prst="homePlate">
            <a:avLst>
              <a:gd name="adj" fmla="val 46455"/>
            </a:avLst>
          </a:prstGeom>
          <a:solidFill>
            <a:schemeClr val="accent1"/>
          </a:solidFill>
        </p:spPr>
        <p:txBody>
          <a:bodyPr/>
          <a:lstStyle>
            <a:lvl1pPr>
              <a:defRPr/>
            </a:lvl1pPr>
          </a:lstStyle>
          <a:p>
            <a:pPr lvl="0"/>
            <a:r>
              <a:rPr lang="en-US"/>
              <a:t>  </a:t>
            </a:r>
            <a:endParaRPr lang="en-GB"/>
          </a:p>
        </p:txBody>
      </p:sp>
      <p:sp>
        <p:nvSpPr>
          <p:cNvPr id="70" name="Text Placeholder 18"/>
          <p:cNvSpPr>
            <a:spLocks noGrp="1"/>
          </p:cNvSpPr>
          <p:nvPr>
            <p:ph type="body" sz="quarter" idx="51" hasCustomPrompt="1"/>
          </p:nvPr>
        </p:nvSpPr>
        <p:spPr>
          <a:xfrm>
            <a:off x="8907462" y="3869522"/>
            <a:ext cx="3146426" cy="268684"/>
          </a:xfrm>
          <a:prstGeom prst="homePlate">
            <a:avLst>
              <a:gd name="adj" fmla="val 46455"/>
            </a:avLst>
          </a:prstGeom>
          <a:solidFill>
            <a:srgbClr val="C577A9"/>
          </a:solidFill>
        </p:spPr>
        <p:txBody>
          <a:bodyPr/>
          <a:lstStyle>
            <a:lvl1pPr>
              <a:defRPr/>
            </a:lvl1pPr>
          </a:lstStyle>
          <a:p>
            <a:pPr lvl="0"/>
            <a:r>
              <a:rPr lang="en-US"/>
              <a:t>  </a:t>
            </a:r>
            <a:endParaRPr lang="en-GB"/>
          </a:p>
        </p:txBody>
      </p:sp>
      <p:sp>
        <p:nvSpPr>
          <p:cNvPr id="71" name="Text Placeholder 18"/>
          <p:cNvSpPr>
            <a:spLocks noGrp="1"/>
          </p:cNvSpPr>
          <p:nvPr>
            <p:ph type="body" sz="quarter" idx="52" hasCustomPrompt="1"/>
          </p:nvPr>
        </p:nvSpPr>
        <p:spPr>
          <a:xfrm>
            <a:off x="5951984" y="3869311"/>
            <a:ext cx="3215829" cy="268684"/>
          </a:xfrm>
          <a:prstGeom prst="homePlate">
            <a:avLst>
              <a:gd name="adj" fmla="val 46455"/>
            </a:avLst>
          </a:prstGeom>
          <a:solidFill>
            <a:srgbClr val="93557E"/>
          </a:solidFill>
        </p:spPr>
        <p:txBody>
          <a:bodyPr/>
          <a:lstStyle>
            <a:lvl1pPr>
              <a:defRPr/>
            </a:lvl1pPr>
          </a:lstStyle>
          <a:p>
            <a:pPr lvl="0"/>
            <a:r>
              <a:rPr lang="en-US"/>
              <a:t>  </a:t>
            </a:r>
            <a:endParaRPr lang="en-GB"/>
          </a:p>
        </p:txBody>
      </p:sp>
      <p:sp>
        <p:nvSpPr>
          <p:cNvPr id="72" name="Text Placeholder 18"/>
          <p:cNvSpPr>
            <a:spLocks noGrp="1"/>
          </p:cNvSpPr>
          <p:nvPr>
            <p:ph type="body" sz="quarter" idx="53" hasCustomPrompt="1"/>
          </p:nvPr>
        </p:nvSpPr>
        <p:spPr>
          <a:xfrm>
            <a:off x="3143250" y="3869311"/>
            <a:ext cx="3013075" cy="271070"/>
          </a:xfrm>
          <a:prstGeom prst="homePlate">
            <a:avLst>
              <a:gd name="adj" fmla="val 46455"/>
            </a:avLst>
          </a:prstGeom>
          <a:solidFill>
            <a:srgbClr val="673153"/>
          </a:solidFill>
        </p:spPr>
        <p:txBody>
          <a:bodyPr/>
          <a:lstStyle>
            <a:lvl1pPr>
              <a:defRPr/>
            </a:lvl1pPr>
          </a:lstStyle>
          <a:p>
            <a:pPr lvl="0"/>
            <a:r>
              <a:rPr lang="en-US"/>
              <a:t>  </a:t>
            </a:r>
            <a:endParaRPr lang="en-GB"/>
          </a:p>
        </p:txBody>
      </p:sp>
      <p:sp>
        <p:nvSpPr>
          <p:cNvPr id="2" name="Title 1"/>
          <p:cNvSpPr>
            <a:spLocks noGrp="1"/>
          </p:cNvSpPr>
          <p:nvPr>
            <p:ph type="title" hasCustomPrompt="1"/>
          </p:nvPr>
        </p:nvSpPr>
        <p:spPr/>
        <p:txBody>
          <a:bodyPr/>
          <a:lstStyle/>
          <a:p>
            <a:r>
              <a:rPr lang="en-US"/>
              <a:t>Enter title here</a:t>
            </a:r>
            <a:endParaRPr lang="en-GB"/>
          </a:p>
        </p:txBody>
      </p:sp>
      <p:sp>
        <p:nvSpPr>
          <p:cNvPr id="23" name="Text Placeholder 19"/>
          <p:cNvSpPr>
            <a:spLocks noGrp="1"/>
          </p:cNvSpPr>
          <p:nvPr>
            <p:ph type="body" sz="quarter" idx="21" hasCustomPrompt="1"/>
          </p:nvPr>
        </p:nvSpPr>
        <p:spPr>
          <a:xfrm>
            <a:off x="3143250" y="5781619"/>
            <a:ext cx="287972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19"/>
          <p:cNvSpPr>
            <a:spLocks noGrp="1"/>
          </p:cNvSpPr>
          <p:nvPr>
            <p:ph type="body" sz="quarter" idx="24" hasCustomPrompt="1"/>
          </p:nvPr>
        </p:nvSpPr>
        <p:spPr>
          <a:xfrm>
            <a:off x="3143250" y="3009281"/>
            <a:ext cx="288607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Text Placeholder 19"/>
          <p:cNvSpPr>
            <a:spLocks noGrp="1"/>
          </p:cNvSpPr>
          <p:nvPr>
            <p:ph type="body" sz="quarter" idx="31" hasCustomPrompt="1"/>
          </p:nvPr>
        </p:nvSpPr>
        <p:spPr>
          <a:xfrm>
            <a:off x="6157912" y="5781619"/>
            <a:ext cx="287972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35" name="Text Placeholder 19"/>
          <p:cNvSpPr>
            <a:spLocks noGrp="1"/>
          </p:cNvSpPr>
          <p:nvPr>
            <p:ph type="body" sz="quarter" idx="32" hasCustomPrompt="1"/>
          </p:nvPr>
        </p:nvSpPr>
        <p:spPr>
          <a:xfrm>
            <a:off x="6157912" y="3009281"/>
            <a:ext cx="288607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40" name="Text Placeholder 19"/>
          <p:cNvSpPr>
            <a:spLocks noGrp="1"/>
          </p:cNvSpPr>
          <p:nvPr>
            <p:ph type="body" sz="quarter" idx="37" hasCustomPrompt="1"/>
          </p:nvPr>
        </p:nvSpPr>
        <p:spPr>
          <a:xfrm>
            <a:off x="9178924" y="5781619"/>
            <a:ext cx="287972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41" name="Text Placeholder 19"/>
          <p:cNvSpPr>
            <a:spLocks noGrp="1"/>
          </p:cNvSpPr>
          <p:nvPr>
            <p:ph type="body" sz="quarter" idx="38" hasCustomPrompt="1"/>
          </p:nvPr>
        </p:nvSpPr>
        <p:spPr>
          <a:xfrm>
            <a:off x="9178924" y="3009281"/>
            <a:ext cx="288607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78"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solidFill>
                  <a:srgbClr val="666666"/>
                </a:solidFill>
                <a:uFill>
                  <a:solidFill>
                    <a:srgbClr val="002244"/>
                  </a:solidFill>
                </a:uFill>
              </a:rPr>
              <a:pPr/>
              <a:t>‹#›</a:t>
            </a:fld>
            <a:endParaRPr lang="ru-RU">
              <a:solidFill>
                <a:srgbClr val="666666"/>
              </a:solidFill>
              <a:uFill>
                <a:solidFill>
                  <a:srgbClr val="002244"/>
                </a:solidFill>
              </a:uFill>
            </a:endParaRPr>
          </a:p>
        </p:txBody>
      </p:sp>
      <p:sp>
        <p:nvSpPr>
          <p:cNvPr id="79" name="Rectangle 78"/>
          <p:cNvSpPr/>
          <p:nvPr userDrawn="1"/>
        </p:nvSpPr>
        <p:spPr>
          <a:xfrm>
            <a:off x="1" y="1125538"/>
            <a:ext cx="3009899" cy="53807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rgbClr val="FFFFFF"/>
              </a:solidFill>
            </a:endParaRPr>
          </a:p>
        </p:txBody>
      </p:sp>
      <p:sp>
        <p:nvSpPr>
          <p:cNvPr id="50"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a:solidFill>
                <a:srgbClr val="666666"/>
              </a:solidFill>
              <a:uFill>
                <a:solidFill>
                  <a:srgbClr val="002244"/>
                </a:solidFill>
              </a:uFill>
            </a:endParaRPr>
          </a:p>
        </p:txBody>
      </p:sp>
      <p:sp>
        <p:nvSpPr>
          <p:cNvPr id="73" name="Text Placeholder 41"/>
          <p:cNvSpPr>
            <a:spLocks noGrp="1"/>
          </p:cNvSpPr>
          <p:nvPr>
            <p:ph type="body" sz="quarter" idx="85" hasCustomPrompt="1"/>
          </p:nvPr>
        </p:nvSpPr>
        <p:spPr>
          <a:xfrm>
            <a:off x="191344" y="2952603"/>
            <a:ext cx="2724894" cy="1874509"/>
          </a:xfrm>
        </p:spPr>
        <p:txBody>
          <a:bodyPr rIns="108000"/>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74" name="Text Placeholder 3"/>
          <p:cNvSpPr>
            <a:spLocks noGrp="1"/>
          </p:cNvSpPr>
          <p:nvPr>
            <p:ph type="body" sz="quarter" idx="86" hasCustomPrompt="1"/>
          </p:nvPr>
        </p:nvSpPr>
        <p:spPr>
          <a:xfrm>
            <a:off x="191345" y="1271588"/>
            <a:ext cx="2724893" cy="1606085"/>
          </a:xfrm>
        </p:spPr>
        <p:txBody>
          <a:bodyPr/>
          <a:lstStyle>
            <a:lvl1pPr>
              <a:defRPr/>
            </a:lvl1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85" name="Text Placeholder 3"/>
          <p:cNvSpPr>
            <a:spLocks noGrp="1"/>
          </p:cNvSpPr>
          <p:nvPr>
            <p:ph type="body" sz="quarter" idx="87" hasCustomPrompt="1"/>
          </p:nvPr>
        </p:nvSpPr>
        <p:spPr>
          <a:xfrm>
            <a:off x="4182117" y="1732639"/>
            <a:ext cx="936000" cy="936000"/>
          </a:xfrm>
          <a:prstGeom prst="ellipse">
            <a:avLst/>
          </a:prstGeom>
          <a:solidFill>
            <a:schemeClr val="accent6"/>
          </a:solidFill>
        </p:spPr>
        <p:txBody>
          <a:bodyPr/>
          <a:lstStyle>
            <a:lvl1pPr>
              <a:defRPr/>
            </a:lvl1pPr>
          </a:lstStyle>
          <a:p>
            <a:pPr lvl="0"/>
            <a:r>
              <a:rPr lang="en-US"/>
              <a:t>   </a:t>
            </a:r>
            <a:endParaRPr lang="en-GB"/>
          </a:p>
        </p:txBody>
      </p:sp>
      <p:sp>
        <p:nvSpPr>
          <p:cNvPr id="86" name="Text Placeholder 3"/>
          <p:cNvSpPr>
            <a:spLocks noGrp="1"/>
          </p:cNvSpPr>
          <p:nvPr>
            <p:ph type="body" sz="quarter" idx="88" hasCustomPrompt="1"/>
          </p:nvPr>
        </p:nvSpPr>
        <p:spPr>
          <a:xfrm>
            <a:off x="7136388" y="1732639"/>
            <a:ext cx="936000" cy="936000"/>
          </a:xfrm>
          <a:prstGeom prst="ellipse">
            <a:avLst/>
          </a:prstGeom>
          <a:solidFill>
            <a:schemeClr val="accent6"/>
          </a:solidFill>
        </p:spPr>
        <p:txBody>
          <a:bodyPr/>
          <a:lstStyle>
            <a:lvl1pPr>
              <a:defRPr/>
            </a:lvl1pPr>
          </a:lstStyle>
          <a:p>
            <a:pPr lvl="0"/>
            <a:r>
              <a:rPr lang="en-US"/>
              <a:t>   </a:t>
            </a:r>
            <a:endParaRPr lang="en-GB"/>
          </a:p>
        </p:txBody>
      </p:sp>
      <p:sp>
        <p:nvSpPr>
          <p:cNvPr id="87" name="Text Placeholder 3"/>
          <p:cNvSpPr>
            <a:spLocks noGrp="1"/>
          </p:cNvSpPr>
          <p:nvPr>
            <p:ph type="body" sz="quarter" idx="89" hasCustomPrompt="1"/>
          </p:nvPr>
        </p:nvSpPr>
        <p:spPr>
          <a:xfrm>
            <a:off x="10164452" y="1732639"/>
            <a:ext cx="936000" cy="936000"/>
          </a:xfrm>
          <a:prstGeom prst="ellipse">
            <a:avLst/>
          </a:prstGeom>
          <a:solidFill>
            <a:schemeClr val="accent6"/>
          </a:solidFill>
        </p:spPr>
        <p:txBody>
          <a:bodyPr/>
          <a:lstStyle>
            <a:lvl1pPr>
              <a:defRPr/>
            </a:lvl1pPr>
          </a:lstStyle>
          <a:p>
            <a:pPr lvl="0"/>
            <a:r>
              <a:rPr lang="en-US"/>
              <a:t>   </a:t>
            </a:r>
            <a:endParaRPr lang="en-GB"/>
          </a:p>
        </p:txBody>
      </p:sp>
      <p:sp>
        <p:nvSpPr>
          <p:cNvPr id="88" name="Text Placeholder 3"/>
          <p:cNvSpPr>
            <a:spLocks noGrp="1"/>
          </p:cNvSpPr>
          <p:nvPr>
            <p:ph type="body" sz="quarter" idx="90" hasCustomPrompt="1"/>
          </p:nvPr>
        </p:nvSpPr>
        <p:spPr>
          <a:xfrm>
            <a:off x="4182117" y="4534388"/>
            <a:ext cx="936000" cy="936000"/>
          </a:xfrm>
          <a:prstGeom prst="ellipse">
            <a:avLst/>
          </a:prstGeom>
          <a:solidFill>
            <a:schemeClr val="accent6"/>
          </a:solidFill>
        </p:spPr>
        <p:txBody>
          <a:bodyPr/>
          <a:lstStyle>
            <a:lvl1pPr>
              <a:defRPr/>
            </a:lvl1pPr>
          </a:lstStyle>
          <a:p>
            <a:pPr lvl="0"/>
            <a:r>
              <a:rPr lang="en-US"/>
              <a:t>   </a:t>
            </a:r>
            <a:endParaRPr lang="en-GB"/>
          </a:p>
        </p:txBody>
      </p:sp>
      <p:sp>
        <p:nvSpPr>
          <p:cNvPr id="89" name="Text Placeholder 3"/>
          <p:cNvSpPr>
            <a:spLocks noGrp="1"/>
          </p:cNvSpPr>
          <p:nvPr>
            <p:ph type="body" sz="quarter" idx="91" hasCustomPrompt="1"/>
          </p:nvPr>
        </p:nvSpPr>
        <p:spPr>
          <a:xfrm>
            <a:off x="7136388" y="4534388"/>
            <a:ext cx="936000" cy="936000"/>
          </a:xfrm>
          <a:prstGeom prst="ellipse">
            <a:avLst/>
          </a:prstGeom>
          <a:solidFill>
            <a:schemeClr val="accent6"/>
          </a:solidFill>
        </p:spPr>
        <p:txBody>
          <a:bodyPr/>
          <a:lstStyle>
            <a:lvl1pPr>
              <a:defRPr/>
            </a:lvl1pPr>
          </a:lstStyle>
          <a:p>
            <a:pPr lvl="0"/>
            <a:r>
              <a:rPr lang="en-US"/>
              <a:t>   </a:t>
            </a:r>
            <a:endParaRPr lang="en-GB"/>
          </a:p>
        </p:txBody>
      </p:sp>
      <p:sp>
        <p:nvSpPr>
          <p:cNvPr id="90" name="Text Placeholder 3"/>
          <p:cNvSpPr>
            <a:spLocks noGrp="1"/>
          </p:cNvSpPr>
          <p:nvPr>
            <p:ph type="body" sz="quarter" idx="92" hasCustomPrompt="1"/>
          </p:nvPr>
        </p:nvSpPr>
        <p:spPr>
          <a:xfrm>
            <a:off x="10164452" y="4534388"/>
            <a:ext cx="936000" cy="936000"/>
          </a:xfrm>
          <a:prstGeom prst="ellipse">
            <a:avLst/>
          </a:prstGeom>
          <a:solidFill>
            <a:schemeClr val="accent6"/>
          </a:solidFill>
        </p:spPr>
        <p:txBody>
          <a:bodyPr/>
          <a:lstStyle>
            <a:lvl1pPr>
              <a:defRPr/>
            </a:lvl1pPr>
          </a:lstStyle>
          <a:p>
            <a:pPr lvl="0"/>
            <a:r>
              <a:rPr lang="en-US"/>
              <a:t>   </a:t>
            </a:r>
            <a:endParaRPr lang="en-GB"/>
          </a:p>
        </p:txBody>
      </p:sp>
      <p:grpSp>
        <p:nvGrpSpPr>
          <p:cNvPr id="108" name="Group 107"/>
          <p:cNvGrpSpPr/>
          <p:nvPr userDrawn="1"/>
        </p:nvGrpSpPr>
        <p:grpSpPr>
          <a:xfrm>
            <a:off x="-4350366" y="0"/>
            <a:ext cx="3909698" cy="4453621"/>
            <a:chOff x="-3999345" y="0"/>
            <a:chExt cx="3909698" cy="4453621"/>
          </a:xfrm>
        </p:grpSpPr>
        <p:sp>
          <p:nvSpPr>
            <p:cNvPr id="109" name="Rectangle 108"/>
            <p:cNvSpPr/>
            <p:nvPr userDrawn="1"/>
          </p:nvSpPr>
          <p:spPr>
            <a:xfrm>
              <a:off x="-3999345" y="0"/>
              <a:ext cx="3909698" cy="445362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rgbClr val="FFFFFF"/>
                </a:solidFill>
              </a:endParaRPr>
            </a:p>
          </p:txBody>
        </p:sp>
        <p:cxnSp>
          <p:nvCxnSpPr>
            <p:cNvPr id="110" name="Straight Connector 109"/>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11" name="Picture 1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112" name="TextBox 111"/>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a:solidFill>
                    <a:srgbClr val="002244"/>
                  </a:solidFill>
                </a:rPr>
                <a:t>How to add an icon</a:t>
              </a:r>
            </a:p>
          </p:txBody>
        </p:sp>
        <p:grpSp>
          <p:nvGrpSpPr>
            <p:cNvPr id="113" name="Group 112"/>
            <p:cNvGrpSpPr/>
            <p:nvPr userDrawn="1"/>
          </p:nvGrpSpPr>
          <p:grpSpPr>
            <a:xfrm>
              <a:off x="-3916219" y="2007734"/>
              <a:ext cx="3741159" cy="603077"/>
              <a:chOff x="-3953163" y="1928406"/>
              <a:chExt cx="3741159" cy="603077"/>
            </a:xfrm>
          </p:grpSpPr>
          <p:sp>
            <p:nvSpPr>
              <p:cNvPr id="123" name="TextBox 122"/>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a:solidFill>
                      <a:srgbClr val="002244"/>
                    </a:solidFill>
                  </a:rPr>
                  <a:t>2</a:t>
                </a:r>
              </a:p>
            </p:txBody>
          </p:sp>
          <p:sp>
            <p:nvSpPr>
              <p:cNvPr id="124" name="TextBox 123"/>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b="1">
                    <a:solidFill>
                      <a:srgbClr val="002244"/>
                    </a:solidFill>
                  </a:rPr>
                  <a:t>Copy</a:t>
                </a:r>
                <a:r>
                  <a:rPr lang="en-GB" sz="1400">
                    <a:solidFill>
                      <a:srgbClr val="002244"/>
                    </a:solidFill>
                  </a:rPr>
                  <a:t> it from the Asset Library and </a:t>
                </a:r>
                <a:r>
                  <a:rPr lang="en-GB" sz="1400" b="1">
                    <a:solidFill>
                      <a:srgbClr val="002244"/>
                    </a:solidFill>
                  </a:rPr>
                  <a:t>paste</a:t>
                </a:r>
                <a:r>
                  <a:rPr lang="en-GB" sz="1400">
                    <a:solidFill>
                      <a:srgbClr val="002244"/>
                    </a:solidFill>
                  </a:rPr>
                  <a:t> it in to the </a:t>
                </a:r>
                <a:r>
                  <a:rPr lang="en-GB" sz="1400" b="1">
                    <a:solidFill>
                      <a:srgbClr val="002244"/>
                    </a:solidFill>
                  </a:rPr>
                  <a:t>presentation</a:t>
                </a:r>
                <a:r>
                  <a:rPr lang="en-GB" sz="1400">
                    <a:solidFill>
                      <a:srgbClr val="002244"/>
                    </a:solidFill>
                  </a:rPr>
                  <a:t> you </a:t>
                </a:r>
                <a:br>
                  <a:rPr lang="en-GB" sz="1400">
                    <a:solidFill>
                      <a:srgbClr val="002244"/>
                    </a:solidFill>
                  </a:rPr>
                </a:br>
                <a:r>
                  <a:rPr lang="en-GB" sz="1400">
                    <a:solidFill>
                      <a:srgbClr val="002244"/>
                    </a:solidFill>
                  </a:rPr>
                  <a:t>are working on.</a:t>
                </a:r>
              </a:p>
            </p:txBody>
          </p:sp>
        </p:grpSp>
        <p:grpSp>
          <p:nvGrpSpPr>
            <p:cNvPr id="114" name="Group 113"/>
            <p:cNvGrpSpPr/>
            <p:nvPr userDrawn="1"/>
          </p:nvGrpSpPr>
          <p:grpSpPr>
            <a:xfrm>
              <a:off x="-3916219" y="3673605"/>
              <a:ext cx="3741159" cy="649206"/>
              <a:chOff x="-3953163" y="3555853"/>
              <a:chExt cx="3741159" cy="649206"/>
            </a:xfrm>
          </p:grpSpPr>
          <p:sp>
            <p:nvSpPr>
              <p:cNvPr id="121" name="TextBox 120"/>
              <p:cNvSpPr txBox="1"/>
              <p:nvPr userDrawn="1"/>
            </p:nvSpPr>
            <p:spPr>
              <a:xfrm>
                <a:off x="-3953163" y="3555853"/>
                <a:ext cx="471055" cy="591127"/>
              </a:xfrm>
              <a:prstGeom prst="rect">
                <a:avLst/>
              </a:prstGeom>
              <a:noFill/>
            </p:spPr>
            <p:txBody>
              <a:bodyPr wrap="square" rtlCol="0" anchor="ctr">
                <a:noAutofit/>
              </a:bodyPr>
              <a:lstStyle/>
              <a:p>
                <a:pPr algn="ctr">
                  <a:lnSpc>
                    <a:spcPct val="90000"/>
                  </a:lnSpc>
                  <a:spcAft>
                    <a:spcPts val="600"/>
                  </a:spcAft>
                </a:pPr>
                <a:r>
                  <a:rPr lang="en-GB" sz="4400">
                    <a:solidFill>
                      <a:srgbClr val="002244"/>
                    </a:solidFill>
                  </a:rPr>
                  <a:t>4</a:t>
                </a:r>
              </a:p>
            </p:txBody>
          </p:sp>
          <p:sp>
            <p:nvSpPr>
              <p:cNvPr id="122" name="TextBox 121"/>
              <p:cNvSpPr txBox="1"/>
              <p:nvPr userDrawn="1"/>
            </p:nvSpPr>
            <p:spPr>
              <a:xfrm>
                <a:off x="-3565237" y="3601982"/>
                <a:ext cx="3353233" cy="603077"/>
              </a:xfrm>
              <a:prstGeom prst="rect">
                <a:avLst/>
              </a:prstGeom>
              <a:noFill/>
            </p:spPr>
            <p:txBody>
              <a:bodyPr wrap="square" rtlCol="0">
                <a:noAutofit/>
              </a:bodyPr>
              <a:lstStyle/>
              <a:p>
                <a:pPr>
                  <a:lnSpc>
                    <a:spcPct val="90000"/>
                  </a:lnSpc>
                  <a:spcAft>
                    <a:spcPts val="600"/>
                  </a:spcAft>
                </a:pPr>
                <a:r>
                  <a:rPr lang="en-GB" sz="1400" b="1">
                    <a:solidFill>
                      <a:srgbClr val="002244"/>
                    </a:solidFill>
                  </a:rPr>
                  <a:t>Delete</a:t>
                </a:r>
                <a:r>
                  <a:rPr lang="en-GB" sz="1400">
                    <a:solidFill>
                      <a:srgbClr val="002244"/>
                    </a:solidFill>
                  </a:rPr>
                  <a:t> any extra yellow circles and other placeholders you don’t need.</a:t>
                </a:r>
              </a:p>
            </p:txBody>
          </p:sp>
        </p:grpSp>
        <p:grpSp>
          <p:nvGrpSpPr>
            <p:cNvPr id="115" name="Group 114"/>
            <p:cNvGrpSpPr/>
            <p:nvPr userDrawn="1"/>
          </p:nvGrpSpPr>
          <p:grpSpPr>
            <a:xfrm>
              <a:off x="-3916219" y="2909062"/>
              <a:ext cx="3741159" cy="634370"/>
              <a:chOff x="-3953163" y="2815638"/>
              <a:chExt cx="3741159" cy="634370"/>
            </a:xfrm>
          </p:grpSpPr>
          <p:sp>
            <p:nvSpPr>
              <p:cNvPr id="119" name="TextBox 118"/>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a:solidFill>
                      <a:srgbClr val="002244"/>
                    </a:solidFill>
                  </a:rPr>
                  <a:t>3</a:t>
                </a:r>
              </a:p>
            </p:txBody>
          </p:sp>
          <p:sp>
            <p:nvSpPr>
              <p:cNvPr id="120" name="TextBox 119"/>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a:solidFill>
                      <a:srgbClr val="002244"/>
                    </a:solidFill>
                  </a:rPr>
                  <a:t>Move it so it sits centrally over the </a:t>
                </a:r>
                <a:r>
                  <a:rPr lang="en-GB" sz="1400" b="1">
                    <a:solidFill>
                      <a:srgbClr val="002244"/>
                    </a:solidFill>
                  </a:rPr>
                  <a:t>yellow circle</a:t>
                </a:r>
                <a:r>
                  <a:rPr lang="en-GB" sz="1400">
                    <a:solidFill>
                      <a:srgbClr val="002244"/>
                    </a:solidFill>
                  </a:rPr>
                  <a:t>.</a:t>
                </a:r>
              </a:p>
            </p:txBody>
          </p:sp>
        </p:grpSp>
        <p:grpSp>
          <p:nvGrpSpPr>
            <p:cNvPr id="116" name="Group 115"/>
            <p:cNvGrpSpPr/>
            <p:nvPr userDrawn="1"/>
          </p:nvGrpSpPr>
          <p:grpSpPr>
            <a:xfrm>
              <a:off x="-3916219" y="1118356"/>
              <a:ext cx="3741159" cy="677414"/>
              <a:chOff x="-3953163" y="1118356"/>
              <a:chExt cx="3741159" cy="677414"/>
            </a:xfrm>
          </p:grpSpPr>
          <p:sp>
            <p:nvSpPr>
              <p:cNvPr id="117" name="TextBox 116"/>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a:solidFill>
                      <a:srgbClr val="002244"/>
                    </a:solidFill>
                  </a:rPr>
                  <a:t>1</a:t>
                </a:r>
              </a:p>
            </p:txBody>
          </p:sp>
          <p:sp>
            <p:nvSpPr>
              <p:cNvPr id="118" name="TextBox 117"/>
              <p:cNvSpPr txBox="1"/>
              <p:nvPr userDrawn="1"/>
            </p:nvSpPr>
            <p:spPr>
              <a:xfrm>
                <a:off x="-3565237" y="1192693"/>
                <a:ext cx="3353233" cy="603077"/>
              </a:xfrm>
              <a:prstGeom prst="rect">
                <a:avLst/>
              </a:prstGeom>
              <a:noFill/>
            </p:spPr>
            <p:txBody>
              <a:bodyPr wrap="square" rtlCol="0">
                <a:noAutofit/>
              </a:bodyPr>
              <a:lstStyle/>
              <a:p>
                <a:pPr>
                  <a:lnSpc>
                    <a:spcPct val="90000"/>
                  </a:lnSpc>
                  <a:spcAft>
                    <a:spcPts val="600"/>
                  </a:spcAft>
                  <a:defRPr/>
                </a:pPr>
                <a:r>
                  <a:rPr lang="en-GB" sz="1400">
                    <a:solidFill>
                      <a:srgbClr val="002244"/>
                    </a:solidFill>
                  </a:rPr>
                  <a:t>Find the appropriate icon in your </a:t>
                </a:r>
                <a:br>
                  <a:rPr lang="en-GB" sz="1400">
                    <a:solidFill>
                      <a:srgbClr val="002244"/>
                    </a:solidFill>
                  </a:rPr>
                </a:br>
                <a:r>
                  <a:rPr lang="en-GB" sz="1400" b="1">
                    <a:solidFill>
                      <a:srgbClr val="002244"/>
                    </a:solidFill>
                  </a:rPr>
                  <a:t>Asset Library</a:t>
                </a:r>
              </a:p>
            </p:txBody>
          </p:sp>
        </p:grpSp>
      </p:grpSp>
    </p:spTree>
    <p:extLst>
      <p:ext uri="{BB962C8B-B14F-4D97-AF65-F5344CB8AC3E}">
        <p14:creationId xmlns:p14="http://schemas.microsoft.com/office/powerpoint/2010/main" val="120988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Quote 1 - Clare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3030071"/>
            <a:ext cx="10515600" cy="1470211"/>
          </a:xfrm>
        </p:spPr>
        <p:txBody>
          <a:bodyPr anchor="t"/>
          <a:lstStyle>
            <a:lvl1pPr algn="ctr">
              <a:lnSpc>
                <a:spcPct val="100000"/>
              </a:lnSpc>
              <a:defRPr sz="2800" b="1">
                <a:solidFill>
                  <a:schemeClr val="bg1"/>
                </a:solidFill>
              </a:defRPr>
            </a:lvl1pPr>
          </a:lstStyle>
          <a:p>
            <a:r>
              <a:rPr lang="en-US"/>
              <a:t>Enter quote here</a:t>
            </a:r>
            <a:endParaRPr lang="en-GB"/>
          </a:p>
        </p:txBody>
      </p:sp>
      <p:sp>
        <p:nvSpPr>
          <p:cNvPr id="13" name="Text Placeholder 11"/>
          <p:cNvSpPr>
            <a:spLocks noGrp="1"/>
          </p:cNvSpPr>
          <p:nvPr>
            <p:ph type="body" sz="quarter" idx="13" hasCustomPrompt="1"/>
          </p:nvPr>
        </p:nvSpPr>
        <p:spPr>
          <a:xfrm>
            <a:off x="4477544" y="2873582"/>
            <a:ext cx="3224213" cy="45719"/>
          </a:xfrm>
          <a:solidFill>
            <a:schemeClr val="bg1"/>
          </a:solidFill>
        </p:spPr>
        <p:txBody>
          <a:bodyPr/>
          <a:lstStyle>
            <a:lvl1pPr>
              <a:defRPr/>
            </a:lvl1pPr>
          </a:lstStyle>
          <a:p>
            <a:pPr lvl="0"/>
            <a:r>
              <a:rPr lang="en-US"/>
              <a:t>  </a:t>
            </a:r>
            <a:endParaRPr lang="en-GB"/>
          </a:p>
        </p:txBody>
      </p:sp>
      <p:sp>
        <p:nvSpPr>
          <p:cNvPr id="5" name="Text Placeholder 4"/>
          <p:cNvSpPr>
            <a:spLocks noGrp="1"/>
          </p:cNvSpPr>
          <p:nvPr>
            <p:ph type="body" sz="quarter" idx="14" hasCustomPrompt="1"/>
          </p:nvPr>
        </p:nvSpPr>
        <p:spPr>
          <a:xfrm>
            <a:off x="4060407" y="2383223"/>
            <a:ext cx="4058486" cy="354013"/>
          </a:xfrm>
        </p:spPr>
        <p:txBody>
          <a:bodyPr anchor="b"/>
          <a:lstStyle>
            <a:lvl1pPr algn="ctr">
              <a:defRPr sz="1400" baseline="0">
                <a:solidFill>
                  <a:schemeClr val="bg1"/>
                </a:solidFill>
              </a:defRPr>
            </a:lvl1pPr>
          </a:lstStyle>
          <a:p>
            <a:pPr lvl="0"/>
            <a:r>
              <a:rPr lang="en-US"/>
              <a:t>Enter name here</a:t>
            </a:r>
            <a:endParaRPr lang="en-GB"/>
          </a:p>
        </p:txBody>
      </p:sp>
      <p:sp>
        <p:nvSpPr>
          <p:cNvPr id="8"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bg1"/>
                </a:solidFill>
                <a:uFill>
                  <a:solidFill>
                    <a:schemeClr val="tx1"/>
                  </a:solidFill>
                </a:uFill>
                <a:latin typeface="+mn-lt"/>
              </a:defRPr>
            </a:lvl1pPr>
          </a:lstStyle>
          <a:p>
            <a:fld id="{EC1DA28C-5BB3-474C-BABA-1B2E6B32FE7F}" type="slidenum">
              <a:rPr lang="ru-RU" smtClean="0">
                <a:solidFill>
                  <a:srgbClr val="FFFFFF"/>
                </a:solidFill>
                <a:uFill>
                  <a:solidFill>
                    <a:srgbClr val="002244"/>
                  </a:solidFill>
                </a:uFill>
              </a:rPr>
              <a:pPr/>
              <a:t>‹#›</a:t>
            </a:fld>
            <a:endParaRPr lang="ru-RU">
              <a:solidFill>
                <a:srgbClr val="FFFFFF"/>
              </a:solidFill>
              <a:uFill>
                <a:solidFill>
                  <a:srgbClr val="002244"/>
                </a:solidFill>
              </a:uFill>
            </a:endParaRPr>
          </a:p>
        </p:txBody>
      </p:sp>
      <p:grpSp>
        <p:nvGrpSpPr>
          <p:cNvPr id="16" name="Group 15"/>
          <p:cNvGrpSpPr/>
          <p:nvPr userDrawn="1"/>
        </p:nvGrpSpPr>
        <p:grpSpPr>
          <a:xfrm>
            <a:off x="12630286" y="0"/>
            <a:ext cx="3909698" cy="2604836"/>
            <a:chOff x="-3999345" y="0"/>
            <a:chExt cx="3909698" cy="2604836"/>
          </a:xfrm>
        </p:grpSpPr>
        <p:sp>
          <p:nvSpPr>
            <p:cNvPr id="17" name="Rectangle 16"/>
            <p:cNvSpPr/>
            <p:nvPr userDrawn="1"/>
          </p:nvSpPr>
          <p:spPr>
            <a:xfrm>
              <a:off x="-3999345" y="0"/>
              <a:ext cx="3909698" cy="260483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rgbClr val="FFFFFF"/>
                </a:solidFill>
              </a:endParaRPr>
            </a:p>
          </p:txBody>
        </p:sp>
        <p:cxnSp>
          <p:nvCxnSpPr>
            <p:cNvPr id="18" name="Straight Connector 17"/>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20" name="TextBox 19"/>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a:solidFill>
                    <a:srgbClr val="002244"/>
                  </a:solidFill>
                </a:rPr>
                <a:t>This slide is </a:t>
              </a:r>
              <a:br>
                <a:rPr lang="en-GB" sz="2000">
                  <a:solidFill>
                    <a:srgbClr val="002244"/>
                  </a:solidFill>
                </a:rPr>
              </a:br>
              <a:r>
                <a:rPr lang="en-GB" sz="2000">
                  <a:solidFill>
                    <a:srgbClr val="002244"/>
                  </a:solidFill>
                </a:rPr>
                <a:t>pre-animated</a:t>
              </a:r>
            </a:p>
          </p:txBody>
        </p:sp>
        <p:sp>
          <p:nvSpPr>
            <p:cNvPr id="21" name="TextBox 20"/>
            <p:cNvSpPr txBox="1"/>
            <p:nvPr userDrawn="1"/>
          </p:nvSpPr>
          <p:spPr>
            <a:xfrm>
              <a:off x="-3528293" y="1112381"/>
              <a:ext cx="3353233" cy="603077"/>
            </a:xfrm>
            <a:prstGeom prst="rect">
              <a:avLst/>
            </a:prstGeom>
            <a:noFill/>
          </p:spPr>
          <p:txBody>
            <a:bodyPr wrap="square" rtlCol="0">
              <a:noAutofit/>
            </a:bodyPr>
            <a:lstStyle/>
            <a:p>
              <a:pPr>
                <a:lnSpc>
                  <a:spcPct val="90000"/>
                </a:lnSpc>
                <a:spcAft>
                  <a:spcPts val="600"/>
                </a:spcAft>
              </a:pPr>
              <a:r>
                <a:rPr lang="en-GB" sz="1400">
                  <a:solidFill>
                    <a:srgbClr val="002244"/>
                  </a:solidFill>
                </a:rPr>
                <a:t>If you would like to remove the animations, click on the animation tab in the ribbon and open your animation pane. Click on an animation, then on the dropdown arrow choose “Copy effects to slide” and delete them.</a:t>
              </a:r>
            </a:p>
          </p:txBody>
        </p:sp>
      </p:grpSp>
    </p:spTree>
    <p:extLst>
      <p:ext uri="{BB962C8B-B14F-4D97-AF65-F5344CB8AC3E}">
        <p14:creationId xmlns:p14="http://schemas.microsoft.com/office/powerpoint/2010/main" val="2037027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50"/>
                                        <p:tgtEl>
                                          <p:spTgt spid="5">
                                            <p:txEl>
                                              <p:pRg st="0" end="0"/>
                                            </p:txEl>
                                          </p:spTgt>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outVertical)">
                                      <p:cBhvr>
                                        <p:cTn id="10" dur="250"/>
                                        <p:tgtEl>
                                          <p:spTgt spid="13"/>
                                        </p:tgtEl>
                                      </p:cBhvr>
                                    </p:animEffect>
                                  </p:childTnLst>
                                </p:cTn>
                              </p:par>
                            </p:childTnLst>
                          </p:cTn>
                        </p:par>
                        <p:par>
                          <p:cTn id="11" fill="hold">
                            <p:stCondLst>
                              <p:cond delay="25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tmplLst>
          <p:tmpl>
            <p:tnLst>
              <p:par>
                <p:cTn presetID="16" presetClass="entr" presetSubtype="37"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barn(outVertical)">
                      <p:cBhvr>
                        <p:cTn dur="250"/>
                        <p:tgtEl>
                          <p:spTgt spid="13"/>
                        </p:tgtEl>
                      </p:cBhvr>
                    </p:animEffect>
                  </p:childTnLst>
                </p:cTn>
              </p:par>
            </p:tnLst>
          </p:tmpl>
        </p:tmplLst>
      </p:bldP>
      <p:bldP spid="5" grpId="0" build="p">
        <p:tmplLst>
          <p:tmpl lvl="1">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250"/>
                        <p:tgtEl>
                          <p:spTgt spid="5"/>
                        </p:tgtEl>
                      </p:cBhvr>
                    </p:animEffect>
                  </p:childTnLst>
                </p:cTn>
              </p:par>
            </p:tnLst>
          </p:tmpl>
        </p:tmplLst>
      </p:bldP>
    </p:bld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4 Column 1 - Stone">
    <p:spTree>
      <p:nvGrpSpPr>
        <p:cNvPr id="1" name=""/>
        <p:cNvGrpSpPr/>
        <p:nvPr/>
      </p:nvGrpSpPr>
      <p:grpSpPr>
        <a:xfrm>
          <a:off x="0" y="0"/>
          <a:ext cx="0" cy="0"/>
          <a:chOff x="0" y="0"/>
          <a:chExt cx="0" cy="0"/>
        </a:xfrm>
      </p:grpSpPr>
      <p:sp>
        <p:nvSpPr>
          <p:cNvPr id="31" name="Text Placeholder 10"/>
          <p:cNvSpPr>
            <a:spLocks noGrp="1"/>
          </p:cNvSpPr>
          <p:nvPr>
            <p:ph type="body" sz="quarter" idx="46" hasCustomPrompt="1"/>
          </p:nvPr>
        </p:nvSpPr>
        <p:spPr>
          <a:xfrm>
            <a:off x="3143250" y="2851150"/>
            <a:ext cx="2880000" cy="3648075"/>
          </a:xfrm>
          <a:noFill/>
        </p:spPr>
        <p:txBody>
          <a:bodyPr/>
          <a:lstStyle>
            <a:lvl1pPr>
              <a:defRPr/>
            </a:lvl1pPr>
          </a:lstStyle>
          <a:p>
            <a:pPr lvl="0"/>
            <a:r>
              <a:rPr lang="en-US"/>
              <a:t>  </a:t>
            </a:r>
            <a:endParaRPr lang="en-GB"/>
          </a:p>
        </p:txBody>
      </p:sp>
      <p:sp>
        <p:nvSpPr>
          <p:cNvPr id="32" name="Text Placeholder 10"/>
          <p:cNvSpPr>
            <a:spLocks noGrp="1"/>
          </p:cNvSpPr>
          <p:nvPr>
            <p:ph type="body" sz="quarter" idx="47" hasCustomPrompt="1"/>
          </p:nvPr>
        </p:nvSpPr>
        <p:spPr>
          <a:xfrm>
            <a:off x="6165849" y="2851150"/>
            <a:ext cx="2879725" cy="3648075"/>
          </a:xfrm>
          <a:noFill/>
        </p:spPr>
        <p:txBody>
          <a:bodyPr/>
          <a:lstStyle>
            <a:lvl1pPr>
              <a:defRPr/>
            </a:lvl1pPr>
          </a:lstStyle>
          <a:p>
            <a:pPr lvl="0"/>
            <a:r>
              <a:rPr lang="en-US"/>
              <a:t>  </a:t>
            </a:r>
            <a:endParaRPr lang="en-GB"/>
          </a:p>
        </p:txBody>
      </p:sp>
      <p:sp>
        <p:nvSpPr>
          <p:cNvPr id="33" name="Text Placeholder 10"/>
          <p:cNvSpPr>
            <a:spLocks noGrp="1"/>
          </p:cNvSpPr>
          <p:nvPr>
            <p:ph type="body" sz="quarter" idx="48" hasCustomPrompt="1"/>
          </p:nvPr>
        </p:nvSpPr>
        <p:spPr>
          <a:xfrm>
            <a:off x="9185274" y="2851150"/>
            <a:ext cx="2879725" cy="3648075"/>
          </a:xfrm>
          <a:noFill/>
        </p:spPr>
        <p:txBody>
          <a:bodyPr/>
          <a:lstStyle>
            <a:lvl1pPr>
              <a:defRPr/>
            </a:lvl1pPr>
          </a:lstStyle>
          <a:p>
            <a:pPr lvl="0"/>
            <a:r>
              <a:rPr lang="en-US"/>
              <a:t>  </a:t>
            </a:r>
            <a:endParaRPr lang="en-GB"/>
          </a:p>
        </p:txBody>
      </p:sp>
      <p:sp>
        <p:nvSpPr>
          <p:cNvPr id="11" name="Text Placeholder 10"/>
          <p:cNvSpPr>
            <a:spLocks noGrp="1"/>
          </p:cNvSpPr>
          <p:nvPr>
            <p:ph type="body" sz="quarter" idx="45" hasCustomPrompt="1"/>
          </p:nvPr>
        </p:nvSpPr>
        <p:spPr>
          <a:xfrm>
            <a:off x="130174" y="2851150"/>
            <a:ext cx="2879725" cy="3648075"/>
          </a:xfrm>
          <a:solidFill>
            <a:schemeClr val="bg2"/>
          </a:solidFill>
        </p:spPr>
        <p:txBody>
          <a:bodyPr/>
          <a:lstStyle>
            <a:lvl1pPr>
              <a:defRPr/>
            </a:lvl1pPr>
          </a:lstStyle>
          <a:p>
            <a:pPr lvl="0"/>
            <a:r>
              <a:rPr lang="en-US"/>
              <a:t>  </a:t>
            </a:r>
            <a:endParaRPr lang="en-GB"/>
          </a:p>
        </p:txBody>
      </p:sp>
      <p:sp>
        <p:nvSpPr>
          <p:cNvPr id="2" name="Title 1"/>
          <p:cNvSpPr>
            <a:spLocks noGrp="1"/>
          </p:cNvSpPr>
          <p:nvPr>
            <p:ph type="title" hasCustomPrompt="1"/>
          </p:nvPr>
        </p:nvSpPr>
        <p:spPr/>
        <p:txBody>
          <a:bodyPr/>
          <a:lstStyle/>
          <a:p>
            <a:r>
              <a:rPr lang="en-US"/>
              <a:t>Enter title here</a:t>
            </a:r>
            <a:endParaRPr lang="en-GB"/>
          </a:p>
        </p:txBody>
      </p:sp>
      <p:sp>
        <p:nvSpPr>
          <p:cNvPr id="7" name="Text Placeholder 27"/>
          <p:cNvSpPr>
            <a:spLocks noGrp="1"/>
          </p:cNvSpPr>
          <p:nvPr>
            <p:ph type="body" sz="quarter" idx="25" hasCustomPrompt="1"/>
          </p:nvPr>
        </p:nvSpPr>
        <p:spPr>
          <a:xfrm>
            <a:off x="3358092" y="3701168"/>
            <a:ext cx="411957" cy="36000"/>
          </a:xfrm>
          <a:solidFill>
            <a:schemeClr val="accent6"/>
          </a:solidFill>
        </p:spPr>
        <p:txBody>
          <a:bodyPr/>
          <a:lstStyle>
            <a:lvl1pPr>
              <a:defRPr>
                <a:solidFill>
                  <a:schemeClr val="bg1"/>
                </a:solidFill>
              </a:defRPr>
            </a:lvl1pPr>
          </a:lstStyle>
          <a:p>
            <a:pPr lvl="0"/>
            <a:r>
              <a:rPr lang="en-US"/>
              <a:t>  </a:t>
            </a:r>
            <a:endParaRPr lang="en-GB"/>
          </a:p>
        </p:txBody>
      </p:sp>
      <p:sp>
        <p:nvSpPr>
          <p:cNvPr id="8" name="Text Placeholder 27"/>
          <p:cNvSpPr>
            <a:spLocks noGrp="1"/>
          </p:cNvSpPr>
          <p:nvPr>
            <p:ph type="body" sz="quarter" idx="26" hasCustomPrompt="1"/>
          </p:nvPr>
        </p:nvSpPr>
        <p:spPr>
          <a:xfrm>
            <a:off x="333375" y="3701168"/>
            <a:ext cx="411957" cy="36000"/>
          </a:xfrm>
          <a:solidFill>
            <a:schemeClr val="accent4"/>
          </a:solidFill>
        </p:spPr>
        <p:txBody>
          <a:bodyPr/>
          <a:lstStyle>
            <a:lvl1pPr>
              <a:defRPr>
                <a:solidFill>
                  <a:schemeClr val="bg1"/>
                </a:solidFill>
              </a:defRPr>
            </a:lvl1pPr>
          </a:lstStyle>
          <a:p>
            <a:pPr lvl="0"/>
            <a:r>
              <a:rPr lang="en-US"/>
              <a:t>  </a:t>
            </a:r>
            <a:endParaRPr lang="en-GB"/>
          </a:p>
        </p:txBody>
      </p:sp>
      <p:sp>
        <p:nvSpPr>
          <p:cNvPr id="9" name="Text Placeholder 27"/>
          <p:cNvSpPr>
            <a:spLocks noGrp="1"/>
          </p:cNvSpPr>
          <p:nvPr>
            <p:ph type="body" sz="quarter" idx="27" hasCustomPrompt="1"/>
          </p:nvPr>
        </p:nvSpPr>
        <p:spPr>
          <a:xfrm>
            <a:off x="9407525" y="3701168"/>
            <a:ext cx="411957" cy="36000"/>
          </a:xfrm>
          <a:solidFill>
            <a:schemeClr val="accent6"/>
          </a:solidFill>
        </p:spPr>
        <p:txBody>
          <a:bodyPr/>
          <a:lstStyle>
            <a:lvl1pPr>
              <a:defRPr>
                <a:solidFill>
                  <a:schemeClr val="bg1"/>
                </a:solidFill>
              </a:defRPr>
            </a:lvl1pPr>
          </a:lstStyle>
          <a:p>
            <a:pPr lvl="0"/>
            <a:r>
              <a:rPr lang="en-US"/>
              <a:t>  </a:t>
            </a:r>
            <a:endParaRPr lang="en-GB"/>
          </a:p>
        </p:txBody>
      </p:sp>
      <p:sp>
        <p:nvSpPr>
          <p:cNvPr id="10" name="Text Placeholder 27"/>
          <p:cNvSpPr>
            <a:spLocks noGrp="1"/>
          </p:cNvSpPr>
          <p:nvPr>
            <p:ph type="body" sz="quarter" idx="28" hasCustomPrompt="1"/>
          </p:nvPr>
        </p:nvSpPr>
        <p:spPr>
          <a:xfrm>
            <a:off x="6382809" y="3701168"/>
            <a:ext cx="411957" cy="36000"/>
          </a:xfrm>
          <a:solidFill>
            <a:schemeClr val="accent6"/>
          </a:solidFill>
        </p:spPr>
        <p:txBody>
          <a:bodyPr/>
          <a:lstStyle>
            <a:lvl1pPr>
              <a:defRPr>
                <a:solidFill>
                  <a:schemeClr val="bg1"/>
                </a:solidFill>
              </a:defRPr>
            </a:lvl1pPr>
          </a:lstStyle>
          <a:p>
            <a:pPr lvl="0"/>
            <a:r>
              <a:rPr lang="en-US"/>
              <a:t>  </a:t>
            </a:r>
            <a:endParaRPr lang="en-GB"/>
          </a:p>
        </p:txBody>
      </p:sp>
      <p:sp>
        <p:nvSpPr>
          <p:cNvPr id="12" name="Text Placeholder 11"/>
          <p:cNvSpPr>
            <a:spLocks noGrp="1"/>
          </p:cNvSpPr>
          <p:nvPr>
            <p:ph type="body" sz="quarter" idx="29" hasCustomPrompt="1"/>
          </p:nvPr>
        </p:nvSpPr>
        <p:spPr>
          <a:xfrm>
            <a:off x="245269" y="3269456"/>
            <a:ext cx="2761456" cy="431711"/>
          </a:xfrm>
        </p:spPr>
        <p:txBody>
          <a:bodyPr/>
          <a:lstStyle>
            <a:lvl2pPr marL="0" indent="0">
              <a:buNone/>
              <a:defRPr/>
            </a:lvl2pPr>
          </a:lstStyle>
          <a:p>
            <a:pPr lvl="0"/>
            <a:r>
              <a:rPr lang="en-US"/>
              <a:t>Sub title</a:t>
            </a:r>
          </a:p>
        </p:txBody>
      </p:sp>
      <p:sp>
        <p:nvSpPr>
          <p:cNvPr id="13" name="Text Placeholder 11"/>
          <p:cNvSpPr>
            <a:spLocks noGrp="1"/>
          </p:cNvSpPr>
          <p:nvPr>
            <p:ph type="body" sz="quarter" idx="30" hasCustomPrompt="1"/>
          </p:nvPr>
        </p:nvSpPr>
        <p:spPr>
          <a:xfrm>
            <a:off x="3227293" y="3269456"/>
            <a:ext cx="2798855" cy="431711"/>
          </a:xfrm>
        </p:spPr>
        <p:txBody>
          <a:bodyPr/>
          <a:lstStyle>
            <a:lvl2pPr marL="0" indent="0">
              <a:buNone/>
              <a:defRPr/>
            </a:lvl2pPr>
          </a:lstStyle>
          <a:p>
            <a:pPr lvl="0"/>
            <a:r>
              <a:rPr lang="en-US"/>
              <a:t>Sub title</a:t>
            </a:r>
          </a:p>
        </p:txBody>
      </p:sp>
      <p:sp>
        <p:nvSpPr>
          <p:cNvPr id="14" name="Text Placeholder 11"/>
          <p:cNvSpPr>
            <a:spLocks noGrp="1"/>
          </p:cNvSpPr>
          <p:nvPr>
            <p:ph type="body" sz="quarter" idx="31" hasCustomPrompt="1"/>
          </p:nvPr>
        </p:nvSpPr>
        <p:spPr>
          <a:xfrm>
            <a:off x="6284257" y="3269456"/>
            <a:ext cx="2761317" cy="431711"/>
          </a:xfrm>
        </p:spPr>
        <p:txBody>
          <a:bodyPr/>
          <a:lstStyle>
            <a:lvl2pPr marL="0" indent="0">
              <a:buNone/>
              <a:defRPr/>
            </a:lvl2pPr>
          </a:lstStyle>
          <a:p>
            <a:pPr lvl="0"/>
            <a:r>
              <a:rPr lang="en-US"/>
              <a:t>Sub title</a:t>
            </a:r>
          </a:p>
        </p:txBody>
      </p:sp>
      <p:sp>
        <p:nvSpPr>
          <p:cNvPr id="15" name="Text Placeholder 11"/>
          <p:cNvSpPr>
            <a:spLocks noGrp="1"/>
          </p:cNvSpPr>
          <p:nvPr>
            <p:ph type="body" sz="quarter" idx="32" hasCustomPrompt="1"/>
          </p:nvPr>
        </p:nvSpPr>
        <p:spPr>
          <a:xfrm>
            <a:off x="9300507" y="3269456"/>
            <a:ext cx="2764491" cy="431711"/>
          </a:xfrm>
        </p:spPr>
        <p:txBody>
          <a:bodyPr/>
          <a:lstStyle>
            <a:lvl1pPr>
              <a:defRPr/>
            </a:lvl1pPr>
            <a:lvl2pPr marL="0" indent="0">
              <a:buNone/>
              <a:defRPr/>
            </a:lvl2pPr>
          </a:lstStyle>
          <a:p>
            <a:pPr lvl="0"/>
            <a:r>
              <a:rPr lang="en-US"/>
              <a:t>Sub title</a:t>
            </a:r>
          </a:p>
        </p:txBody>
      </p:sp>
      <p:sp>
        <p:nvSpPr>
          <p:cNvPr id="17" name="Text Placeholder 16"/>
          <p:cNvSpPr>
            <a:spLocks noGrp="1"/>
          </p:cNvSpPr>
          <p:nvPr>
            <p:ph type="body" sz="quarter" idx="33" hasCustomPrompt="1"/>
          </p:nvPr>
        </p:nvSpPr>
        <p:spPr>
          <a:xfrm>
            <a:off x="245269" y="3867150"/>
            <a:ext cx="2764631" cy="2632075"/>
          </a:xfrm>
        </p:spPr>
        <p:txBody>
          <a:bodyPr/>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6"/>
          <p:cNvSpPr>
            <a:spLocks noGrp="1"/>
          </p:cNvSpPr>
          <p:nvPr>
            <p:ph type="body" sz="quarter" idx="34" hasCustomPrompt="1"/>
          </p:nvPr>
        </p:nvSpPr>
        <p:spPr>
          <a:xfrm>
            <a:off x="3227293" y="3867150"/>
            <a:ext cx="2798857" cy="2632075"/>
          </a:xfrm>
        </p:spPr>
        <p:txBody>
          <a:bodyPr/>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16"/>
          <p:cNvSpPr>
            <a:spLocks noGrp="1"/>
          </p:cNvSpPr>
          <p:nvPr>
            <p:ph type="body" sz="quarter" idx="35" hasCustomPrompt="1"/>
          </p:nvPr>
        </p:nvSpPr>
        <p:spPr>
          <a:xfrm>
            <a:off x="6284257" y="3867150"/>
            <a:ext cx="2761318" cy="2632075"/>
          </a:xfrm>
        </p:spPr>
        <p:txBody>
          <a:bodyPr/>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16"/>
          <p:cNvSpPr>
            <a:spLocks noGrp="1"/>
          </p:cNvSpPr>
          <p:nvPr>
            <p:ph type="body" sz="quarter" idx="36" hasCustomPrompt="1"/>
          </p:nvPr>
        </p:nvSpPr>
        <p:spPr>
          <a:xfrm>
            <a:off x="9300507" y="3867150"/>
            <a:ext cx="2764493" cy="2632075"/>
          </a:xfrm>
        </p:spPr>
        <p:txBody>
          <a:bodyPr/>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Text Placeholder 26"/>
          <p:cNvSpPr>
            <a:spLocks noGrp="1"/>
          </p:cNvSpPr>
          <p:nvPr>
            <p:ph type="body" sz="quarter" idx="41" hasCustomPrompt="1"/>
          </p:nvPr>
        </p:nvSpPr>
        <p:spPr>
          <a:xfrm>
            <a:off x="245269" y="3012280"/>
            <a:ext cx="354806" cy="276225"/>
          </a:xfrm>
        </p:spPr>
        <p:txBody>
          <a:bodyPr anchor="ctr"/>
          <a:lstStyle>
            <a:lvl1pPr algn="r">
              <a:defRPr sz="2800">
                <a:latin typeface="+mn-lt"/>
              </a:defRPr>
            </a:lvl1pPr>
          </a:lstStyle>
          <a:p>
            <a:pPr lvl="0"/>
            <a:r>
              <a:rPr lang="en-US"/>
              <a:t>1</a:t>
            </a:r>
            <a:endParaRPr lang="en-GB"/>
          </a:p>
        </p:txBody>
      </p:sp>
      <p:sp>
        <p:nvSpPr>
          <p:cNvPr id="28" name="Text Placeholder 26"/>
          <p:cNvSpPr>
            <a:spLocks noGrp="1"/>
          </p:cNvSpPr>
          <p:nvPr>
            <p:ph type="body" sz="quarter" idx="42" hasCustomPrompt="1"/>
          </p:nvPr>
        </p:nvSpPr>
        <p:spPr>
          <a:xfrm>
            <a:off x="3227293" y="3012280"/>
            <a:ext cx="354806" cy="276225"/>
          </a:xfrm>
        </p:spPr>
        <p:txBody>
          <a:bodyPr anchor="ctr"/>
          <a:lstStyle>
            <a:lvl1pPr algn="r">
              <a:defRPr sz="2800">
                <a:latin typeface="+mn-lt"/>
              </a:defRPr>
            </a:lvl1pPr>
          </a:lstStyle>
          <a:p>
            <a:pPr lvl="0"/>
            <a:r>
              <a:rPr lang="en-US"/>
              <a:t>2</a:t>
            </a:r>
            <a:endParaRPr lang="en-GB"/>
          </a:p>
        </p:txBody>
      </p:sp>
      <p:sp>
        <p:nvSpPr>
          <p:cNvPr id="29" name="Text Placeholder 26"/>
          <p:cNvSpPr>
            <a:spLocks noGrp="1"/>
          </p:cNvSpPr>
          <p:nvPr>
            <p:ph type="body" sz="quarter" idx="43" hasCustomPrompt="1"/>
          </p:nvPr>
        </p:nvSpPr>
        <p:spPr>
          <a:xfrm>
            <a:off x="6284257" y="3012280"/>
            <a:ext cx="354806" cy="276225"/>
          </a:xfrm>
        </p:spPr>
        <p:txBody>
          <a:bodyPr anchor="ctr"/>
          <a:lstStyle>
            <a:lvl1pPr algn="r">
              <a:defRPr sz="2800">
                <a:latin typeface="+mn-lt"/>
              </a:defRPr>
            </a:lvl1pPr>
          </a:lstStyle>
          <a:p>
            <a:pPr lvl="0"/>
            <a:r>
              <a:rPr lang="en-US"/>
              <a:t>3</a:t>
            </a:r>
            <a:endParaRPr lang="en-GB"/>
          </a:p>
        </p:txBody>
      </p:sp>
      <p:sp>
        <p:nvSpPr>
          <p:cNvPr id="30" name="Text Placeholder 26"/>
          <p:cNvSpPr>
            <a:spLocks noGrp="1"/>
          </p:cNvSpPr>
          <p:nvPr>
            <p:ph type="body" sz="quarter" idx="44" hasCustomPrompt="1"/>
          </p:nvPr>
        </p:nvSpPr>
        <p:spPr>
          <a:xfrm>
            <a:off x="9300507" y="3012280"/>
            <a:ext cx="354806" cy="276225"/>
          </a:xfrm>
        </p:spPr>
        <p:txBody>
          <a:bodyPr anchor="ctr"/>
          <a:lstStyle>
            <a:lvl1pPr algn="r">
              <a:defRPr sz="2800">
                <a:latin typeface="+mn-lt"/>
              </a:defRPr>
            </a:lvl1pPr>
          </a:lstStyle>
          <a:p>
            <a:pPr lvl="0"/>
            <a:r>
              <a:rPr lang="en-US"/>
              <a:t>4</a:t>
            </a:r>
            <a:endParaRPr lang="en-GB"/>
          </a:p>
        </p:txBody>
      </p:sp>
      <p:sp>
        <p:nvSpPr>
          <p:cNvPr id="58" name="Picture Placeholder 21"/>
          <p:cNvSpPr>
            <a:spLocks noGrp="1"/>
          </p:cNvSpPr>
          <p:nvPr>
            <p:ph type="pic" sz="quarter" idx="37" hasCustomPrompt="1"/>
          </p:nvPr>
        </p:nvSpPr>
        <p:spPr>
          <a:xfrm>
            <a:off x="128588" y="1125538"/>
            <a:ext cx="2881312" cy="1725612"/>
          </a:xfrm>
          <a:noFill/>
        </p:spPr>
        <p:txBody>
          <a:bodyPr/>
          <a:lstStyle>
            <a:lvl1pPr algn="ctr">
              <a:defRPr sz="1100" baseline="0"/>
            </a:lvl1pPr>
          </a:lstStyle>
          <a:p>
            <a:r>
              <a:rPr lang="en-GB"/>
              <a:t>Click on the icon to insert an image</a:t>
            </a:r>
          </a:p>
        </p:txBody>
      </p:sp>
      <p:sp>
        <p:nvSpPr>
          <p:cNvPr id="59" name="Picture Placeholder 21"/>
          <p:cNvSpPr>
            <a:spLocks noGrp="1"/>
          </p:cNvSpPr>
          <p:nvPr>
            <p:ph type="pic" sz="quarter" idx="38" hasCustomPrompt="1"/>
          </p:nvPr>
        </p:nvSpPr>
        <p:spPr>
          <a:xfrm>
            <a:off x="3143250" y="1125538"/>
            <a:ext cx="2880000" cy="1725612"/>
          </a:xfrm>
          <a:noFill/>
        </p:spPr>
        <p:txBody>
          <a:bodyPr/>
          <a:lstStyle>
            <a:lvl1pPr algn="ctr">
              <a:defRPr sz="1100" baseline="0"/>
            </a:lvl1pPr>
          </a:lstStyle>
          <a:p>
            <a:r>
              <a:rPr lang="en-GB"/>
              <a:t>Click on the icon to insert an image</a:t>
            </a:r>
          </a:p>
        </p:txBody>
      </p:sp>
      <p:sp>
        <p:nvSpPr>
          <p:cNvPr id="60" name="Picture Placeholder 21"/>
          <p:cNvSpPr>
            <a:spLocks noGrp="1"/>
          </p:cNvSpPr>
          <p:nvPr>
            <p:ph type="pic" sz="quarter" idx="39" hasCustomPrompt="1"/>
          </p:nvPr>
        </p:nvSpPr>
        <p:spPr>
          <a:xfrm>
            <a:off x="6165849" y="1125538"/>
            <a:ext cx="2879725" cy="1725612"/>
          </a:xfrm>
          <a:noFill/>
        </p:spPr>
        <p:txBody>
          <a:bodyPr/>
          <a:lstStyle>
            <a:lvl1pPr algn="ctr">
              <a:defRPr sz="1100" baseline="0"/>
            </a:lvl1pPr>
          </a:lstStyle>
          <a:p>
            <a:r>
              <a:rPr lang="en-GB"/>
              <a:t>Click on the icon to insert an image</a:t>
            </a:r>
          </a:p>
        </p:txBody>
      </p:sp>
      <p:sp>
        <p:nvSpPr>
          <p:cNvPr id="61" name="Picture Placeholder 21"/>
          <p:cNvSpPr>
            <a:spLocks noGrp="1"/>
          </p:cNvSpPr>
          <p:nvPr>
            <p:ph type="pic" sz="quarter" idx="40" hasCustomPrompt="1"/>
          </p:nvPr>
        </p:nvSpPr>
        <p:spPr>
          <a:xfrm>
            <a:off x="9185274" y="1125538"/>
            <a:ext cx="2879726" cy="1725612"/>
          </a:xfrm>
          <a:noFill/>
        </p:spPr>
        <p:txBody>
          <a:bodyPr/>
          <a:lstStyle>
            <a:lvl1pPr algn="ctr">
              <a:defRPr sz="1100" baseline="0"/>
            </a:lvl1pPr>
          </a:lstStyle>
          <a:p>
            <a:r>
              <a:rPr lang="en-GB"/>
              <a:t>Click on the icon to insert an image</a:t>
            </a:r>
          </a:p>
        </p:txBody>
      </p:sp>
      <p:sp>
        <p:nvSpPr>
          <p:cNvPr id="55"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solidFill>
                  <a:srgbClr val="666666"/>
                </a:solidFill>
                <a:uFill>
                  <a:solidFill>
                    <a:srgbClr val="002244"/>
                  </a:solidFill>
                </a:uFill>
              </a:rPr>
              <a:pPr/>
              <a:t>‹#›</a:t>
            </a:fld>
            <a:endParaRPr lang="ru-RU">
              <a:solidFill>
                <a:srgbClr val="666666"/>
              </a:solidFill>
              <a:uFill>
                <a:solidFill>
                  <a:srgbClr val="002244"/>
                </a:solidFill>
              </a:uFill>
            </a:endParaRPr>
          </a:p>
        </p:txBody>
      </p:sp>
      <p:grpSp>
        <p:nvGrpSpPr>
          <p:cNvPr id="66" name="Group 65"/>
          <p:cNvGrpSpPr/>
          <p:nvPr userDrawn="1"/>
        </p:nvGrpSpPr>
        <p:grpSpPr>
          <a:xfrm>
            <a:off x="-4350366" y="0"/>
            <a:ext cx="3909698" cy="5532582"/>
            <a:chOff x="-3999345" y="0"/>
            <a:chExt cx="3909698" cy="5532582"/>
          </a:xfrm>
        </p:grpSpPr>
        <p:sp>
          <p:nvSpPr>
            <p:cNvPr id="67" name="Rectangle 66"/>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rgbClr val="FFFFFF"/>
                </a:solidFill>
              </a:endParaRPr>
            </a:p>
          </p:txBody>
        </p:sp>
        <p:cxnSp>
          <p:nvCxnSpPr>
            <p:cNvPr id="68" name="Straight Connector 67"/>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69" name="Picture 6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70" name="TextBox 69"/>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a:solidFill>
                    <a:srgbClr val="002244"/>
                  </a:solidFill>
                </a:rPr>
                <a:t>How to insert an image</a:t>
              </a:r>
            </a:p>
          </p:txBody>
        </p:sp>
        <p:grpSp>
          <p:nvGrpSpPr>
            <p:cNvPr id="71" name="Group 70"/>
            <p:cNvGrpSpPr/>
            <p:nvPr userDrawn="1"/>
          </p:nvGrpSpPr>
          <p:grpSpPr>
            <a:xfrm>
              <a:off x="-3916219" y="2007734"/>
              <a:ext cx="3741159" cy="603077"/>
              <a:chOff x="-3953163" y="1928406"/>
              <a:chExt cx="3741159" cy="603077"/>
            </a:xfrm>
          </p:grpSpPr>
          <p:sp>
            <p:nvSpPr>
              <p:cNvPr id="84" name="TextBox 83"/>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a:solidFill>
                      <a:srgbClr val="002244"/>
                    </a:solidFill>
                  </a:rPr>
                  <a:t>2</a:t>
                </a:r>
              </a:p>
            </p:txBody>
          </p:sp>
          <p:sp>
            <p:nvSpPr>
              <p:cNvPr id="85" name="TextBox 84"/>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a:solidFill>
                      <a:srgbClr val="002244"/>
                    </a:solidFill>
                  </a:rPr>
                  <a:t>Click on the </a:t>
                </a:r>
                <a:r>
                  <a:rPr lang="en-GB" sz="1400" b="1">
                    <a:solidFill>
                      <a:srgbClr val="002244"/>
                    </a:solidFill>
                  </a:rPr>
                  <a:t>Format Picture </a:t>
                </a:r>
                <a:r>
                  <a:rPr lang="en-GB" sz="1400">
                    <a:solidFill>
                      <a:srgbClr val="002244"/>
                    </a:solidFill>
                  </a:rPr>
                  <a:t>tab in the ribbon and use the tools to edit the image.</a:t>
                </a:r>
              </a:p>
            </p:txBody>
          </p:sp>
        </p:grpSp>
        <p:grpSp>
          <p:nvGrpSpPr>
            <p:cNvPr id="72" name="Group 71"/>
            <p:cNvGrpSpPr/>
            <p:nvPr userDrawn="1"/>
          </p:nvGrpSpPr>
          <p:grpSpPr>
            <a:xfrm>
              <a:off x="-3916219" y="3804415"/>
              <a:ext cx="3741159" cy="649206"/>
              <a:chOff x="-3953163" y="3686663"/>
              <a:chExt cx="3741159" cy="649206"/>
            </a:xfrm>
          </p:grpSpPr>
          <p:sp>
            <p:nvSpPr>
              <p:cNvPr id="82" name="TextBox 81"/>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a:solidFill>
                      <a:srgbClr val="002244"/>
                    </a:solidFill>
                  </a:rPr>
                  <a:t>4</a:t>
                </a:r>
              </a:p>
            </p:txBody>
          </p:sp>
          <p:sp>
            <p:nvSpPr>
              <p:cNvPr id="83" name="TextBox 82"/>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a:solidFill>
                      <a:srgbClr val="002244"/>
                    </a:solidFill>
                  </a:rPr>
                  <a:t>Choose </a:t>
                </a:r>
                <a:r>
                  <a:rPr lang="en-GB" sz="1400" b="1">
                    <a:solidFill>
                      <a:srgbClr val="002244"/>
                    </a:solidFill>
                  </a:rPr>
                  <a:t>Picture Colour </a:t>
                </a:r>
                <a:r>
                  <a:rPr lang="en-GB" sz="1400">
                    <a:solidFill>
                      <a:srgbClr val="002244"/>
                    </a:solidFill>
                  </a:rPr>
                  <a:t>to adjust the Saturation, Tone, and Colour.</a:t>
                </a:r>
              </a:p>
            </p:txBody>
          </p:sp>
        </p:grpSp>
        <p:grpSp>
          <p:nvGrpSpPr>
            <p:cNvPr id="73" name="Group 72"/>
            <p:cNvGrpSpPr/>
            <p:nvPr userDrawn="1"/>
          </p:nvGrpSpPr>
          <p:grpSpPr>
            <a:xfrm>
              <a:off x="-3916219" y="2909062"/>
              <a:ext cx="3741159" cy="634370"/>
              <a:chOff x="-3953163" y="2815638"/>
              <a:chExt cx="3741159" cy="634370"/>
            </a:xfrm>
          </p:grpSpPr>
          <p:sp>
            <p:nvSpPr>
              <p:cNvPr id="80" name="TextBox 79"/>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a:solidFill>
                      <a:srgbClr val="002244"/>
                    </a:solidFill>
                  </a:rPr>
                  <a:t>3</a:t>
                </a:r>
              </a:p>
            </p:txBody>
          </p:sp>
          <p:sp>
            <p:nvSpPr>
              <p:cNvPr id="81" name="TextBox 80"/>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a:solidFill>
                      <a:srgbClr val="002244"/>
                    </a:solidFill>
                  </a:rPr>
                  <a:t>Choose </a:t>
                </a:r>
                <a:r>
                  <a:rPr lang="en-GB" sz="1400" b="1">
                    <a:solidFill>
                      <a:srgbClr val="002244"/>
                    </a:solidFill>
                  </a:rPr>
                  <a:t>Crop</a:t>
                </a:r>
                <a:r>
                  <a:rPr lang="en-GB" sz="1400">
                    <a:solidFill>
                      <a:srgbClr val="002244"/>
                    </a:solidFill>
                  </a:rPr>
                  <a:t> to resize and move the image within the placeholder, using the white circles in the corners of the image.</a:t>
                </a:r>
              </a:p>
            </p:txBody>
          </p:sp>
        </p:grpSp>
        <p:grpSp>
          <p:nvGrpSpPr>
            <p:cNvPr id="74" name="Group 73"/>
            <p:cNvGrpSpPr/>
            <p:nvPr userDrawn="1"/>
          </p:nvGrpSpPr>
          <p:grpSpPr>
            <a:xfrm>
              <a:off x="-3916219" y="4693793"/>
              <a:ext cx="3470417" cy="603077"/>
              <a:chOff x="-3953163" y="4622237"/>
              <a:chExt cx="3470417" cy="603077"/>
            </a:xfrm>
          </p:grpSpPr>
          <p:sp>
            <p:nvSpPr>
              <p:cNvPr id="78" name="TextBox 77"/>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a:solidFill>
                      <a:srgbClr val="002244"/>
                    </a:solidFill>
                  </a:rPr>
                  <a:t>5</a:t>
                </a:r>
              </a:p>
            </p:txBody>
          </p:sp>
          <p:sp>
            <p:nvSpPr>
              <p:cNvPr id="79" name="TextBox 78"/>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a:solidFill>
                      <a:srgbClr val="002244"/>
                    </a:solidFill>
                  </a:rPr>
                  <a:t>Choose </a:t>
                </a:r>
                <a:r>
                  <a:rPr lang="en-GB" sz="1400" b="1">
                    <a:solidFill>
                      <a:srgbClr val="002244"/>
                    </a:solidFill>
                  </a:rPr>
                  <a:t>Picture Correction </a:t>
                </a:r>
                <a:r>
                  <a:rPr lang="en-GB" sz="1400">
                    <a:solidFill>
                      <a:srgbClr val="002244"/>
                    </a:solidFill>
                  </a:rPr>
                  <a:t>to adjust the Sharpness, Brightness, and Contrast. </a:t>
                </a:r>
              </a:p>
            </p:txBody>
          </p:sp>
        </p:grpSp>
        <p:grpSp>
          <p:nvGrpSpPr>
            <p:cNvPr id="75" name="Group 74"/>
            <p:cNvGrpSpPr/>
            <p:nvPr userDrawn="1"/>
          </p:nvGrpSpPr>
          <p:grpSpPr>
            <a:xfrm>
              <a:off x="-3916219" y="1118356"/>
              <a:ext cx="3741159" cy="677414"/>
              <a:chOff x="-3953163" y="1118356"/>
              <a:chExt cx="3741159" cy="677414"/>
            </a:xfrm>
          </p:grpSpPr>
          <p:sp>
            <p:nvSpPr>
              <p:cNvPr id="76" name="TextBox 75"/>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a:solidFill>
                      <a:srgbClr val="002244"/>
                    </a:solidFill>
                  </a:rPr>
                  <a:t>1</a:t>
                </a:r>
              </a:p>
            </p:txBody>
          </p:sp>
          <p:sp>
            <p:nvSpPr>
              <p:cNvPr id="77" name="TextBox 76"/>
              <p:cNvSpPr txBox="1"/>
              <p:nvPr userDrawn="1"/>
            </p:nvSpPr>
            <p:spPr>
              <a:xfrm>
                <a:off x="-3565237" y="1192693"/>
                <a:ext cx="3353233" cy="603077"/>
              </a:xfrm>
              <a:prstGeom prst="rect">
                <a:avLst/>
              </a:prstGeom>
              <a:noFill/>
            </p:spPr>
            <p:txBody>
              <a:bodyPr wrap="square" rtlCol="0">
                <a:noAutofit/>
              </a:bodyPr>
              <a:lstStyle/>
              <a:p>
                <a:pPr>
                  <a:lnSpc>
                    <a:spcPct val="90000"/>
                  </a:lnSpc>
                  <a:spcAft>
                    <a:spcPts val="600"/>
                  </a:spcAft>
                  <a:defRPr/>
                </a:pPr>
                <a:r>
                  <a:rPr lang="en-GB" sz="1400">
                    <a:solidFill>
                      <a:srgbClr val="002244"/>
                    </a:solidFill>
                  </a:rPr>
                  <a:t>Click on the </a:t>
                </a:r>
                <a:r>
                  <a:rPr lang="en-GB" sz="1400" b="1">
                    <a:solidFill>
                      <a:srgbClr val="002244"/>
                    </a:solidFill>
                  </a:rPr>
                  <a:t>icon</a:t>
                </a:r>
                <a:r>
                  <a:rPr lang="en-GB" sz="1400">
                    <a:solidFill>
                      <a:srgbClr val="002244"/>
                    </a:solidFill>
                  </a:rPr>
                  <a:t> in the middle of the placeholder and choose the image from your computer.</a:t>
                </a:r>
              </a:p>
            </p:txBody>
          </p:sp>
        </p:grpSp>
      </p:grpSp>
      <p:sp>
        <p:nvSpPr>
          <p:cNvPr id="92"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a:solidFill>
                <a:srgbClr val="666666"/>
              </a:solidFill>
              <a:uFill>
                <a:solidFill>
                  <a:srgbClr val="002244"/>
                </a:solidFill>
              </a:uFill>
            </a:endParaRPr>
          </a:p>
        </p:txBody>
      </p:sp>
      <p:grpSp>
        <p:nvGrpSpPr>
          <p:cNvPr id="16" name="Group 15"/>
          <p:cNvGrpSpPr/>
          <p:nvPr userDrawn="1"/>
        </p:nvGrpSpPr>
        <p:grpSpPr>
          <a:xfrm>
            <a:off x="12630286" y="0"/>
            <a:ext cx="3909698" cy="6646422"/>
            <a:chOff x="12630286" y="0"/>
            <a:chExt cx="3909698" cy="6646422"/>
          </a:xfrm>
        </p:grpSpPr>
        <p:grpSp>
          <p:nvGrpSpPr>
            <p:cNvPr id="86" name="Group 85"/>
            <p:cNvGrpSpPr/>
            <p:nvPr userDrawn="1"/>
          </p:nvGrpSpPr>
          <p:grpSpPr>
            <a:xfrm>
              <a:off x="12630286" y="0"/>
              <a:ext cx="3909698" cy="6646422"/>
              <a:chOff x="-3999345" y="0"/>
              <a:chExt cx="3909698" cy="6646422"/>
            </a:xfrm>
          </p:grpSpPr>
          <p:sp>
            <p:nvSpPr>
              <p:cNvPr id="87" name="Rectangle 86"/>
              <p:cNvSpPr/>
              <p:nvPr userDrawn="1"/>
            </p:nvSpPr>
            <p:spPr>
              <a:xfrm>
                <a:off x="-3999345" y="0"/>
                <a:ext cx="3909698" cy="664642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rgbClr val="FFFFFF"/>
                  </a:solidFill>
                </a:endParaRPr>
              </a:p>
            </p:txBody>
          </p:sp>
          <p:cxnSp>
            <p:nvCxnSpPr>
              <p:cNvPr id="88" name="Straight Connector 87"/>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89" name="Picture 8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90" name="TextBox 89"/>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a:solidFill>
                      <a:srgbClr val="002244"/>
                    </a:solidFill>
                  </a:rPr>
                  <a:t>This slide is </a:t>
                </a:r>
                <a:br>
                  <a:rPr lang="en-GB" sz="2000">
                    <a:solidFill>
                      <a:srgbClr val="002244"/>
                    </a:solidFill>
                  </a:rPr>
                </a:br>
                <a:r>
                  <a:rPr lang="en-GB" sz="2000">
                    <a:solidFill>
                      <a:srgbClr val="002244"/>
                    </a:solidFill>
                  </a:rPr>
                  <a:t>pre-animated</a:t>
                </a:r>
              </a:p>
            </p:txBody>
          </p:sp>
          <p:sp>
            <p:nvSpPr>
              <p:cNvPr id="91" name="TextBox 90"/>
              <p:cNvSpPr txBox="1"/>
              <p:nvPr userDrawn="1"/>
            </p:nvSpPr>
            <p:spPr>
              <a:xfrm>
                <a:off x="-3851563" y="1112381"/>
                <a:ext cx="3621088" cy="1221745"/>
              </a:xfrm>
              <a:prstGeom prst="rect">
                <a:avLst/>
              </a:prstGeom>
              <a:noFill/>
            </p:spPr>
            <p:txBody>
              <a:bodyPr wrap="square" rtlCol="0">
                <a:noAutofit/>
              </a:bodyPr>
              <a:lstStyle/>
              <a:p>
                <a:pPr>
                  <a:lnSpc>
                    <a:spcPct val="90000"/>
                  </a:lnSpc>
                  <a:spcAft>
                    <a:spcPts val="600"/>
                  </a:spcAft>
                </a:pPr>
                <a:r>
                  <a:rPr lang="en-GB" sz="1400">
                    <a:solidFill>
                      <a:srgbClr val="002244"/>
                    </a:solidFill>
                  </a:rPr>
                  <a:t>If you would like to remove the animations, click on the animation tab in the ribbon and open your animation pane. Click on an animation, then on the dropdown arrow choose “Copy effects to slide” and delete them.</a:t>
                </a:r>
              </a:p>
            </p:txBody>
          </p:sp>
          <p:sp>
            <p:nvSpPr>
              <p:cNvPr id="56" name="TextBox 55"/>
              <p:cNvSpPr txBox="1"/>
              <p:nvPr userDrawn="1"/>
            </p:nvSpPr>
            <p:spPr>
              <a:xfrm>
                <a:off x="-3851563" y="2401407"/>
                <a:ext cx="3621088" cy="696897"/>
              </a:xfrm>
              <a:prstGeom prst="rect">
                <a:avLst/>
              </a:prstGeom>
              <a:noFill/>
            </p:spPr>
            <p:txBody>
              <a:bodyPr wrap="square" rtlCol="0">
                <a:noAutofit/>
              </a:bodyPr>
              <a:lstStyle/>
              <a:p>
                <a:pPr>
                  <a:lnSpc>
                    <a:spcPct val="90000"/>
                  </a:lnSpc>
                  <a:spcAft>
                    <a:spcPts val="600"/>
                  </a:spcAft>
                </a:pPr>
                <a:r>
                  <a:rPr lang="en-GB" sz="1400">
                    <a:solidFill>
                      <a:srgbClr val="002244"/>
                    </a:solidFill>
                  </a:rPr>
                  <a:t>If you would like to delete a column, remember to delete the last two colour change animations too.</a:t>
                </a:r>
              </a:p>
            </p:txBody>
          </p:sp>
        </p:grpSp>
        <p:grpSp>
          <p:nvGrpSpPr>
            <p:cNvPr id="6" name="Group 5"/>
            <p:cNvGrpSpPr/>
            <p:nvPr userDrawn="1"/>
          </p:nvGrpSpPr>
          <p:grpSpPr>
            <a:xfrm>
              <a:off x="12802128" y="3378275"/>
              <a:ext cx="3737856" cy="3042102"/>
              <a:chOff x="12802128" y="3127117"/>
              <a:chExt cx="3737856" cy="3042102"/>
            </a:xfrm>
          </p:grpSpPr>
          <p:grpSp>
            <p:nvGrpSpPr>
              <p:cNvPr id="3" name="Group 2"/>
              <p:cNvGrpSpPr/>
              <p:nvPr userDrawn="1"/>
            </p:nvGrpSpPr>
            <p:grpSpPr>
              <a:xfrm>
                <a:off x="12802128" y="3127117"/>
                <a:ext cx="3597027" cy="3042102"/>
                <a:chOff x="-11810376" y="-3861274"/>
                <a:chExt cx="10589306" cy="8955659"/>
              </a:xfrm>
            </p:grpSpPr>
            <p:pic>
              <p:nvPicPr>
                <p:cNvPr id="63" name="Picture 6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57147" y="-3861274"/>
                  <a:ext cx="4623353" cy="3752654"/>
                </a:xfrm>
                <a:prstGeom prst="rect">
                  <a:avLst/>
                </a:prstGeom>
              </p:spPr>
            </p:pic>
            <p:pic>
              <p:nvPicPr>
                <p:cNvPr id="64" name="Picture 63"/>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6141198" y="-3861274"/>
                  <a:ext cx="4920128" cy="3734122"/>
                </a:xfrm>
                <a:prstGeom prst="rect">
                  <a:avLst/>
                </a:prstGeom>
              </p:spPr>
            </p:pic>
            <p:pic>
              <p:nvPicPr>
                <p:cNvPr id="65" name="Picture 64"/>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810376" y="1079811"/>
                  <a:ext cx="5390464" cy="4014574"/>
                </a:xfrm>
                <a:prstGeom prst="rect">
                  <a:avLst/>
                </a:prstGeom>
              </p:spPr>
            </p:pic>
          </p:grpSp>
          <p:sp>
            <p:nvSpPr>
              <p:cNvPr id="4" name="TextBox 3"/>
              <p:cNvSpPr txBox="1"/>
              <p:nvPr userDrawn="1"/>
            </p:nvSpPr>
            <p:spPr>
              <a:xfrm>
                <a:off x="12820209" y="4453621"/>
                <a:ext cx="3578946" cy="221566"/>
              </a:xfrm>
              <a:prstGeom prst="rect">
                <a:avLst/>
              </a:prstGeom>
              <a:noFill/>
            </p:spPr>
            <p:txBody>
              <a:bodyPr wrap="square" rtlCol="0">
                <a:noAutofit/>
              </a:bodyPr>
              <a:lstStyle/>
              <a:p>
                <a:pPr>
                  <a:lnSpc>
                    <a:spcPct val="90000"/>
                  </a:lnSpc>
                  <a:spcAft>
                    <a:spcPts val="600"/>
                  </a:spcAft>
                </a:pPr>
                <a:r>
                  <a:rPr lang="en-US" sz="1100" b="1">
                    <a:solidFill>
                      <a:srgbClr val="002244"/>
                    </a:solidFill>
                  </a:rPr>
                  <a:t>1. </a:t>
                </a:r>
                <a:r>
                  <a:rPr lang="en-US" sz="1100">
                    <a:solidFill>
                      <a:srgbClr val="002244"/>
                    </a:solidFill>
                  </a:rPr>
                  <a:t>Delete your unwanted column</a:t>
                </a:r>
                <a:endParaRPr lang="en-GB" sz="1100" err="1">
                  <a:solidFill>
                    <a:srgbClr val="002244"/>
                  </a:solidFill>
                </a:endParaRPr>
              </a:p>
            </p:txBody>
          </p:sp>
          <p:sp>
            <p:nvSpPr>
              <p:cNvPr id="5" name="Arrow: Right 4"/>
              <p:cNvSpPr/>
              <p:nvPr userDrawn="1"/>
            </p:nvSpPr>
            <p:spPr>
              <a:xfrm>
                <a:off x="14276392" y="3804414"/>
                <a:ext cx="1055048" cy="223649"/>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100" err="1">
                  <a:solidFill>
                    <a:srgbClr val="FFFFFF"/>
                  </a:solidFill>
                </a:endParaRPr>
              </a:p>
            </p:txBody>
          </p:sp>
          <p:sp>
            <p:nvSpPr>
              <p:cNvPr id="94" name="TextBox 93"/>
              <p:cNvSpPr txBox="1"/>
              <p:nvPr userDrawn="1"/>
            </p:nvSpPr>
            <p:spPr>
              <a:xfrm>
                <a:off x="14727862" y="4932029"/>
                <a:ext cx="1812122" cy="221566"/>
              </a:xfrm>
              <a:prstGeom prst="rect">
                <a:avLst/>
              </a:prstGeom>
              <a:noFill/>
            </p:spPr>
            <p:txBody>
              <a:bodyPr wrap="square" rtlCol="0">
                <a:noAutofit/>
              </a:bodyPr>
              <a:lstStyle/>
              <a:p>
                <a:pPr>
                  <a:lnSpc>
                    <a:spcPct val="90000"/>
                  </a:lnSpc>
                  <a:spcAft>
                    <a:spcPts val="600"/>
                  </a:spcAft>
                </a:pPr>
                <a:r>
                  <a:rPr lang="en-US" sz="1100" b="1">
                    <a:solidFill>
                      <a:srgbClr val="002244"/>
                    </a:solidFill>
                  </a:rPr>
                  <a:t>2. </a:t>
                </a:r>
                <a:r>
                  <a:rPr lang="en-US" sz="1100">
                    <a:solidFill>
                      <a:srgbClr val="002244"/>
                    </a:solidFill>
                  </a:rPr>
                  <a:t>Remove the last two </a:t>
                </a:r>
                <a:r>
                  <a:rPr lang="en-US" sz="1100" err="1">
                    <a:solidFill>
                      <a:srgbClr val="002244"/>
                    </a:solidFill>
                  </a:rPr>
                  <a:t>colour</a:t>
                </a:r>
                <a:r>
                  <a:rPr lang="en-US" sz="1100">
                    <a:solidFill>
                      <a:srgbClr val="002244"/>
                    </a:solidFill>
                  </a:rPr>
                  <a:t> change animations (yellow stars)</a:t>
                </a:r>
                <a:endParaRPr lang="en-GB" sz="1100" err="1">
                  <a:solidFill>
                    <a:srgbClr val="002244"/>
                  </a:solidFill>
                </a:endParaRPr>
              </a:p>
            </p:txBody>
          </p:sp>
        </p:grpSp>
      </p:grpSp>
    </p:spTree>
    <p:extLst>
      <p:ext uri="{BB962C8B-B14F-4D97-AF65-F5344CB8AC3E}">
        <p14:creationId xmlns:p14="http://schemas.microsoft.com/office/powerpoint/2010/main" val="3537512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5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5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25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5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25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250"/>
                                        <p:tgtEl>
                                          <p:spTgt spid="31"/>
                                        </p:tgtEl>
                                      </p:cBhvr>
                                    </p:animEffect>
                                  </p:childTnLst>
                                </p:cTn>
                              </p:par>
                              <p:par>
                                <p:cTn id="28" presetID="19" presetClass="emph" presetSubtype="0" fill="hold" grpId="1" nodeType="withEffect">
                                  <p:stCondLst>
                                    <p:cond delay="0"/>
                                  </p:stCondLst>
                                  <p:childTnLst>
                                    <p:animClr clrSpc="rgb" dir="cw">
                                      <p:cBhvr override="childStyle">
                                        <p:cTn id="29" dur="250" fill="hold"/>
                                        <p:tgtEl>
                                          <p:spTgt spid="11"/>
                                        </p:tgtEl>
                                        <p:attrNameLst>
                                          <p:attrName>style.color</p:attrName>
                                        </p:attrNameLst>
                                      </p:cBhvr>
                                      <p:to>
                                        <a:srgbClr val="FFFFFF"/>
                                      </p:to>
                                    </p:animClr>
                                    <p:animClr clrSpc="rgb" dir="cw">
                                      <p:cBhvr>
                                        <p:cTn id="30" dur="250" fill="hold"/>
                                        <p:tgtEl>
                                          <p:spTgt spid="11"/>
                                        </p:tgtEl>
                                        <p:attrNameLst>
                                          <p:attrName>fillcolor</p:attrName>
                                        </p:attrNameLst>
                                      </p:cBhvr>
                                      <p:to>
                                        <a:srgbClr val="FFFFFF"/>
                                      </p:to>
                                    </p:animClr>
                                    <p:set>
                                      <p:cBhvr>
                                        <p:cTn id="31" dur="250" fill="hold"/>
                                        <p:tgtEl>
                                          <p:spTgt spid="11"/>
                                        </p:tgtEl>
                                        <p:attrNameLst>
                                          <p:attrName>fill.type</p:attrName>
                                        </p:attrNameLst>
                                      </p:cBhvr>
                                      <p:to>
                                        <p:strVal val="solid"/>
                                      </p:to>
                                    </p:set>
                                    <p:set>
                                      <p:cBhvr>
                                        <p:cTn id="32" dur="250" fill="hold"/>
                                        <p:tgtEl>
                                          <p:spTgt spid="11"/>
                                        </p:tgtEl>
                                        <p:attrNameLst>
                                          <p:attrName>fill.on</p:attrName>
                                        </p:attrNameLst>
                                      </p:cBhvr>
                                      <p:to>
                                        <p:strVal val="true"/>
                                      </p:to>
                                    </p:set>
                                  </p:childTnLst>
                                </p:cTn>
                              </p:par>
                              <p:par>
                                <p:cTn id="33" presetID="19" presetClass="emph" presetSubtype="0" fill="hold" grpId="1" nodeType="withEffect">
                                  <p:stCondLst>
                                    <p:cond delay="0"/>
                                  </p:stCondLst>
                                  <p:childTnLst>
                                    <p:animClr clrSpc="rgb" dir="cw">
                                      <p:cBhvr override="childStyle">
                                        <p:cTn id="34" dur="250" fill="hold"/>
                                        <p:tgtEl>
                                          <p:spTgt spid="31"/>
                                        </p:tgtEl>
                                        <p:attrNameLst>
                                          <p:attrName>style.color</p:attrName>
                                        </p:attrNameLst>
                                      </p:cBhvr>
                                      <p:to>
                                        <a:srgbClr val="EAE4DA"/>
                                      </p:to>
                                    </p:animClr>
                                    <p:animClr clrSpc="rgb" dir="cw">
                                      <p:cBhvr>
                                        <p:cTn id="35" dur="250" fill="hold"/>
                                        <p:tgtEl>
                                          <p:spTgt spid="31"/>
                                        </p:tgtEl>
                                        <p:attrNameLst>
                                          <p:attrName>fillcolor</p:attrName>
                                        </p:attrNameLst>
                                      </p:cBhvr>
                                      <p:to>
                                        <a:srgbClr val="EAE4DA"/>
                                      </p:to>
                                    </p:animClr>
                                    <p:set>
                                      <p:cBhvr>
                                        <p:cTn id="36" dur="250" fill="hold"/>
                                        <p:tgtEl>
                                          <p:spTgt spid="31"/>
                                        </p:tgtEl>
                                        <p:attrNameLst>
                                          <p:attrName>fill.type</p:attrName>
                                        </p:attrNameLst>
                                      </p:cBhvr>
                                      <p:to>
                                        <p:strVal val="solid"/>
                                      </p:to>
                                    </p:set>
                                    <p:set>
                                      <p:cBhvr>
                                        <p:cTn id="37" dur="250" fill="hold"/>
                                        <p:tgtEl>
                                          <p:spTgt spid="31"/>
                                        </p:tgtEl>
                                        <p:attrNameLst>
                                          <p:attrName>fill.on</p:attrName>
                                        </p:attrNameLst>
                                      </p:cBhvr>
                                      <p:to>
                                        <p:strVal val="true"/>
                                      </p:to>
                                    </p:set>
                                  </p:childTnLst>
                                </p:cTn>
                              </p:par>
                              <p:par>
                                <p:cTn id="38" presetID="19" presetClass="emph" presetSubtype="0" fill="hold" grpId="1" nodeType="withEffect">
                                  <p:stCondLst>
                                    <p:cond delay="0"/>
                                  </p:stCondLst>
                                  <p:childTnLst>
                                    <p:animClr clrSpc="rgb" dir="cw">
                                      <p:cBhvr override="childStyle">
                                        <p:cTn id="39" dur="250" fill="hold"/>
                                        <p:tgtEl>
                                          <p:spTgt spid="8"/>
                                        </p:tgtEl>
                                        <p:attrNameLst>
                                          <p:attrName>style.color</p:attrName>
                                        </p:attrNameLst>
                                      </p:cBhvr>
                                      <p:to>
                                        <a:srgbClr val="FFE850"/>
                                      </p:to>
                                    </p:animClr>
                                    <p:animClr clrSpc="rgb" dir="cw">
                                      <p:cBhvr>
                                        <p:cTn id="40" dur="250" fill="hold"/>
                                        <p:tgtEl>
                                          <p:spTgt spid="8"/>
                                        </p:tgtEl>
                                        <p:attrNameLst>
                                          <p:attrName>fillcolor</p:attrName>
                                        </p:attrNameLst>
                                      </p:cBhvr>
                                      <p:to>
                                        <a:srgbClr val="FFE850"/>
                                      </p:to>
                                    </p:animClr>
                                    <p:set>
                                      <p:cBhvr>
                                        <p:cTn id="41" dur="250" fill="hold"/>
                                        <p:tgtEl>
                                          <p:spTgt spid="8"/>
                                        </p:tgtEl>
                                        <p:attrNameLst>
                                          <p:attrName>fill.type</p:attrName>
                                        </p:attrNameLst>
                                      </p:cBhvr>
                                      <p:to>
                                        <p:strVal val="solid"/>
                                      </p:to>
                                    </p:set>
                                    <p:set>
                                      <p:cBhvr>
                                        <p:cTn id="42" dur="250" fill="hold"/>
                                        <p:tgtEl>
                                          <p:spTgt spid="8"/>
                                        </p:tgtEl>
                                        <p:attrNameLst>
                                          <p:attrName>fill.on</p:attrName>
                                        </p:attrNameLst>
                                      </p:cBhvr>
                                      <p:to>
                                        <p:strVal val="true"/>
                                      </p:to>
                                    </p:set>
                                  </p:childTnLst>
                                </p:cTn>
                              </p:par>
                              <p:par>
                                <p:cTn id="43" presetID="10"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250"/>
                                        <p:tgtEl>
                                          <p:spTgt spid="7"/>
                                        </p:tgtEl>
                                      </p:cBhvr>
                                    </p:animEffect>
                                  </p:childTnLst>
                                </p:cTn>
                              </p:par>
                              <p:par>
                                <p:cTn id="46" presetID="19" presetClass="emph" presetSubtype="0" fill="hold" grpId="1" nodeType="withEffect">
                                  <p:stCondLst>
                                    <p:cond delay="0"/>
                                  </p:stCondLst>
                                  <p:childTnLst>
                                    <p:animClr clrSpc="rgb" dir="cw">
                                      <p:cBhvr override="childStyle">
                                        <p:cTn id="47" dur="250" fill="hold"/>
                                        <p:tgtEl>
                                          <p:spTgt spid="7"/>
                                        </p:tgtEl>
                                        <p:attrNameLst>
                                          <p:attrName>style.color</p:attrName>
                                        </p:attrNameLst>
                                      </p:cBhvr>
                                      <p:to>
                                        <a:srgbClr val="A1A7C0"/>
                                      </p:to>
                                    </p:animClr>
                                    <p:animClr clrSpc="rgb" dir="cw">
                                      <p:cBhvr>
                                        <p:cTn id="48" dur="250" fill="hold"/>
                                        <p:tgtEl>
                                          <p:spTgt spid="7"/>
                                        </p:tgtEl>
                                        <p:attrNameLst>
                                          <p:attrName>fillcolor</p:attrName>
                                        </p:attrNameLst>
                                      </p:cBhvr>
                                      <p:to>
                                        <a:srgbClr val="A1A7C0"/>
                                      </p:to>
                                    </p:animClr>
                                    <p:set>
                                      <p:cBhvr>
                                        <p:cTn id="49" dur="250" fill="hold"/>
                                        <p:tgtEl>
                                          <p:spTgt spid="7"/>
                                        </p:tgtEl>
                                        <p:attrNameLst>
                                          <p:attrName>fill.type</p:attrName>
                                        </p:attrNameLst>
                                      </p:cBhvr>
                                      <p:to>
                                        <p:strVal val="solid"/>
                                      </p:to>
                                    </p:set>
                                    <p:set>
                                      <p:cBhvr>
                                        <p:cTn id="50" dur="250" fill="hold"/>
                                        <p:tgtEl>
                                          <p:spTgt spid="7"/>
                                        </p:tgtEl>
                                        <p:attrNameLst>
                                          <p:attrName>fill.on</p:attrName>
                                        </p:attrNameLst>
                                      </p:cBhvr>
                                      <p:to>
                                        <p:strVal val="true"/>
                                      </p:to>
                                    </p:set>
                                  </p:childTnLst>
                                </p:cTn>
                              </p:par>
                              <p:par>
                                <p:cTn id="51" presetID="10"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250"/>
                                        <p:tgtEl>
                                          <p:spTgt spid="1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250"/>
                                        <p:tgtEl>
                                          <p:spTgt spid="1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fade">
                                      <p:cBhvr>
                                        <p:cTn id="59" dur="250"/>
                                        <p:tgtEl>
                                          <p:spTgt spid="5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25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250"/>
                                        <p:tgtEl>
                                          <p:spTgt spid="32"/>
                                        </p:tgtEl>
                                      </p:cBhvr>
                                    </p:animEffect>
                                  </p:childTnLst>
                                </p:cTn>
                              </p:par>
                              <p:par>
                                <p:cTn id="68" presetID="19" presetClass="emph" presetSubtype="0" fill="hold" grpId="2" nodeType="withEffect">
                                  <p:stCondLst>
                                    <p:cond delay="0"/>
                                  </p:stCondLst>
                                  <p:childTnLst>
                                    <p:animClr clrSpc="rgb" dir="cw">
                                      <p:cBhvr override="childStyle">
                                        <p:cTn id="69" dur="250" fill="hold"/>
                                        <p:tgtEl>
                                          <p:spTgt spid="31"/>
                                        </p:tgtEl>
                                        <p:attrNameLst>
                                          <p:attrName>style.color</p:attrName>
                                        </p:attrNameLst>
                                      </p:cBhvr>
                                      <p:to>
                                        <a:srgbClr val="FFFFFF"/>
                                      </p:to>
                                    </p:animClr>
                                    <p:animClr clrSpc="rgb" dir="cw">
                                      <p:cBhvr>
                                        <p:cTn id="70" dur="250" fill="hold"/>
                                        <p:tgtEl>
                                          <p:spTgt spid="31"/>
                                        </p:tgtEl>
                                        <p:attrNameLst>
                                          <p:attrName>fillcolor</p:attrName>
                                        </p:attrNameLst>
                                      </p:cBhvr>
                                      <p:to>
                                        <a:srgbClr val="FFFFFF"/>
                                      </p:to>
                                    </p:animClr>
                                    <p:set>
                                      <p:cBhvr>
                                        <p:cTn id="71" dur="250" fill="hold"/>
                                        <p:tgtEl>
                                          <p:spTgt spid="31"/>
                                        </p:tgtEl>
                                        <p:attrNameLst>
                                          <p:attrName>fill.type</p:attrName>
                                        </p:attrNameLst>
                                      </p:cBhvr>
                                      <p:to>
                                        <p:strVal val="solid"/>
                                      </p:to>
                                    </p:set>
                                    <p:set>
                                      <p:cBhvr>
                                        <p:cTn id="72" dur="250" fill="hold"/>
                                        <p:tgtEl>
                                          <p:spTgt spid="31"/>
                                        </p:tgtEl>
                                        <p:attrNameLst>
                                          <p:attrName>fill.on</p:attrName>
                                        </p:attrNameLst>
                                      </p:cBhvr>
                                      <p:to>
                                        <p:strVal val="true"/>
                                      </p:to>
                                    </p:set>
                                  </p:childTnLst>
                                </p:cTn>
                              </p:par>
                              <p:par>
                                <p:cTn id="73" presetID="19" presetClass="emph" presetSubtype="0" fill="hold" grpId="1" nodeType="withEffect">
                                  <p:stCondLst>
                                    <p:cond delay="0"/>
                                  </p:stCondLst>
                                  <p:childTnLst>
                                    <p:animClr clrSpc="rgb" dir="cw">
                                      <p:cBhvr override="childStyle">
                                        <p:cTn id="74" dur="250" fill="hold"/>
                                        <p:tgtEl>
                                          <p:spTgt spid="32"/>
                                        </p:tgtEl>
                                        <p:attrNameLst>
                                          <p:attrName>style.color</p:attrName>
                                        </p:attrNameLst>
                                      </p:cBhvr>
                                      <p:to>
                                        <a:srgbClr val="EAE4DA"/>
                                      </p:to>
                                    </p:animClr>
                                    <p:animClr clrSpc="rgb" dir="cw">
                                      <p:cBhvr>
                                        <p:cTn id="75" dur="250" fill="hold"/>
                                        <p:tgtEl>
                                          <p:spTgt spid="32"/>
                                        </p:tgtEl>
                                        <p:attrNameLst>
                                          <p:attrName>fillcolor</p:attrName>
                                        </p:attrNameLst>
                                      </p:cBhvr>
                                      <p:to>
                                        <a:srgbClr val="EAE4DA"/>
                                      </p:to>
                                    </p:animClr>
                                    <p:set>
                                      <p:cBhvr>
                                        <p:cTn id="76" dur="250" fill="hold"/>
                                        <p:tgtEl>
                                          <p:spTgt spid="32"/>
                                        </p:tgtEl>
                                        <p:attrNameLst>
                                          <p:attrName>fill.type</p:attrName>
                                        </p:attrNameLst>
                                      </p:cBhvr>
                                      <p:to>
                                        <p:strVal val="solid"/>
                                      </p:to>
                                    </p:set>
                                    <p:set>
                                      <p:cBhvr>
                                        <p:cTn id="77" dur="250" fill="hold"/>
                                        <p:tgtEl>
                                          <p:spTgt spid="32"/>
                                        </p:tgtEl>
                                        <p:attrNameLst>
                                          <p:attrName>fill.on</p:attrName>
                                        </p:attrNameLst>
                                      </p:cBhvr>
                                      <p:to>
                                        <p:strVal val="true"/>
                                      </p:to>
                                    </p:set>
                                  </p:childTnLst>
                                </p:cTn>
                              </p:par>
                              <p:par>
                                <p:cTn id="78" presetID="19" presetClass="emph" presetSubtype="0" fill="hold" grpId="2" nodeType="withEffect">
                                  <p:stCondLst>
                                    <p:cond delay="0"/>
                                  </p:stCondLst>
                                  <p:childTnLst>
                                    <p:animClr clrSpc="rgb" dir="cw">
                                      <p:cBhvr override="childStyle">
                                        <p:cTn id="79" dur="250" fill="hold"/>
                                        <p:tgtEl>
                                          <p:spTgt spid="7"/>
                                        </p:tgtEl>
                                        <p:attrNameLst>
                                          <p:attrName>style.color</p:attrName>
                                        </p:attrNameLst>
                                      </p:cBhvr>
                                      <p:to>
                                        <a:srgbClr val="FFE850"/>
                                      </p:to>
                                    </p:animClr>
                                    <p:animClr clrSpc="rgb" dir="cw">
                                      <p:cBhvr>
                                        <p:cTn id="80" dur="250" fill="hold"/>
                                        <p:tgtEl>
                                          <p:spTgt spid="7"/>
                                        </p:tgtEl>
                                        <p:attrNameLst>
                                          <p:attrName>fillcolor</p:attrName>
                                        </p:attrNameLst>
                                      </p:cBhvr>
                                      <p:to>
                                        <a:srgbClr val="FFE850"/>
                                      </p:to>
                                    </p:animClr>
                                    <p:set>
                                      <p:cBhvr>
                                        <p:cTn id="81" dur="250" fill="hold"/>
                                        <p:tgtEl>
                                          <p:spTgt spid="7"/>
                                        </p:tgtEl>
                                        <p:attrNameLst>
                                          <p:attrName>fill.type</p:attrName>
                                        </p:attrNameLst>
                                      </p:cBhvr>
                                      <p:to>
                                        <p:strVal val="solid"/>
                                      </p:to>
                                    </p:set>
                                    <p:set>
                                      <p:cBhvr>
                                        <p:cTn id="82" dur="250" fill="hold"/>
                                        <p:tgtEl>
                                          <p:spTgt spid="7"/>
                                        </p:tgtEl>
                                        <p:attrNameLst>
                                          <p:attrName>fill.on</p:attrName>
                                        </p:attrNameLst>
                                      </p:cBhvr>
                                      <p:to>
                                        <p:strVal val="true"/>
                                      </p:to>
                                    </p:set>
                                  </p:childTnLst>
                                </p:cTn>
                              </p:par>
                              <p:par>
                                <p:cTn id="83" presetID="10" presetClass="entr" presetSubtype="0"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fade">
                                      <p:cBhvr>
                                        <p:cTn id="85" dur="250"/>
                                        <p:tgtEl>
                                          <p:spTgt spid="10"/>
                                        </p:tgtEl>
                                      </p:cBhvr>
                                    </p:animEffect>
                                  </p:childTnLst>
                                </p:cTn>
                              </p:par>
                              <p:par>
                                <p:cTn id="86" presetID="19" presetClass="emph" presetSubtype="0" fill="hold" grpId="1" nodeType="withEffect">
                                  <p:stCondLst>
                                    <p:cond delay="0"/>
                                  </p:stCondLst>
                                  <p:childTnLst>
                                    <p:animClr clrSpc="rgb" dir="cw">
                                      <p:cBhvr override="childStyle">
                                        <p:cTn id="87" dur="250" fill="hold"/>
                                        <p:tgtEl>
                                          <p:spTgt spid="10"/>
                                        </p:tgtEl>
                                        <p:attrNameLst>
                                          <p:attrName>style.color</p:attrName>
                                        </p:attrNameLst>
                                      </p:cBhvr>
                                      <p:to>
                                        <a:srgbClr val="A1A7C0"/>
                                      </p:to>
                                    </p:animClr>
                                    <p:animClr clrSpc="rgb" dir="cw">
                                      <p:cBhvr>
                                        <p:cTn id="88" dur="250" fill="hold"/>
                                        <p:tgtEl>
                                          <p:spTgt spid="10"/>
                                        </p:tgtEl>
                                        <p:attrNameLst>
                                          <p:attrName>fillcolor</p:attrName>
                                        </p:attrNameLst>
                                      </p:cBhvr>
                                      <p:to>
                                        <a:srgbClr val="A1A7C0"/>
                                      </p:to>
                                    </p:animClr>
                                    <p:set>
                                      <p:cBhvr>
                                        <p:cTn id="89" dur="250" fill="hold"/>
                                        <p:tgtEl>
                                          <p:spTgt spid="10"/>
                                        </p:tgtEl>
                                        <p:attrNameLst>
                                          <p:attrName>fill.type</p:attrName>
                                        </p:attrNameLst>
                                      </p:cBhvr>
                                      <p:to>
                                        <p:strVal val="solid"/>
                                      </p:to>
                                    </p:set>
                                    <p:set>
                                      <p:cBhvr>
                                        <p:cTn id="90" dur="250" fill="hold"/>
                                        <p:tgtEl>
                                          <p:spTgt spid="10"/>
                                        </p:tgtEl>
                                        <p:attrNameLst>
                                          <p:attrName>fill.on</p:attrName>
                                        </p:attrNameLst>
                                      </p:cBhvr>
                                      <p:to>
                                        <p:strVal val="true"/>
                                      </p:to>
                                    </p:set>
                                  </p:childTnLst>
                                </p:cTn>
                              </p:par>
                              <p:par>
                                <p:cTn id="91" presetID="10" presetClass="entr" presetSubtype="0" fill="hold" grpId="0" nodeType="withEffect">
                                  <p:stCondLst>
                                    <p:cond delay="0"/>
                                  </p:stCondLst>
                                  <p:childTnLst>
                                    <p:set>
                                      <p:cBhvr>
                                        <p:cTn id="92" dur="1" fill="hold">
                                          <p:stCondLst>
                                            <p:cond delay="0"/>
                                          </p:stCondLst>
                                        </p:cTn>
                                        <p:tgtEl>
                                          <p:spTgt spid="14"/>
                                        </p:tgtEl>
                                        <p:attrNameLst>
                                          <p:attrName>style.visibility</p:attrName>
                                        </p:attrNameLst>
                                      </p:cBhvr>
                                      <p:to>
                                        <p:strVal val="visible"/>
                                      </p:to>
                                    </p:set>
                                    <p:animEffect transition="in" filter="fade">
                                      <p:cBhvr>
                                        <p:cTn id="93" dur="250"/>
                                        <p:tgtEl>
                                          <p:spTgt spid="14"/>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60"/>
                                        </p:tgtEl>
                                        <p:attrNameLst>
                                          <p:attrName>style.visibility</p:attrName>
                                        </p:attrNameLst>
                                      </p:cBhvr>
                                      <p:to>
                                        <p:strVal val="visible"/>
                                      </p:to>
                                    </p:set>
                                    <p:animEffect transition="in" filter="fade">
                                      <p:cBhvr>
                                        <p:cTn id="96" dur="250"/>
                                        <p:tgtEl>
                                          <p:spTgt spid="60"/>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fade">
                                      <p:cBhvr>
                                        <p:cTn id="99" dur="250"/>
                                        <p:tgtEl>
                                          <p:spTgt spid="19"/>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fade">
                                      <p:cBhvr>
                                        <p:cTn id="102" dur="250"/>
                                        <p:tgtEl>
                                          <p:spTgt spid="29"/>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250"/>
                                        <p:tgtEl>
                                          <p:spTgt spid="33"/>
                                        </p:tgtEl>
                                      </p:cBhvr>
                                    </p:animEffect>
                                  </p:childTnLst>
                                </p:cTn>
                              </p:par>
                              <p:par>
                                <p:cTn id="108" presetID="19" presetClass="emph" presetSubtype="0" fill="hold" grpId="2" nodeType="withEffect">
                                  <p:stCondLst>
                                    <p:cond delay="0"/>
                                  </p:stCondLst>
                                  <p:childTnLst>
                                    <p:animClr clrSpc="rgb" dir="cw">
                                      <p:cBhvr override="childStyle">
                                        <p:cTn id="109" dur="250" fill="hold"/>
                                        <p:tgtEl>
                                          <p:spTgt spid="32"/>
                                        </p:tgtEl>
                                        <p:attrNameLst>
                                          <p:attrName>style.color</p:attrName>
                                        </p:attrNameLst>
                                      </p:cBhvr>
                                      <p:to>
                                        <a:srgbClr val="FFFFFF"/>
                                      </p:to>
                                    </p:animClr>
                                    <p:animClr clrSpc="rgb" dir="cw">
                                      <p:cBhvr>
                                        <p:cTn id="110" dur="250" fill="hold"/>
                                        <p:tgtEl>
                                          <p:spTgt spid="32"/>
                                        </p:tgtEl>
                                        <p:attrNameLst>
                                          <p:attrName>fillcolor</p:attrName>
                                        </p:attrNameLst>
                                      </p:cBhvr>
                                      <p:to>
                                        <a:srgbClr val="FFFFFF"/>
                                      </p:to>
                                    </p:animClr>
                                    <p:set>
                                      <p:cBhvr>
                                        <p:cTn id="111" dur="250" fill="hold"/>
                                        <p:tgtEl>
                                          <p:spTgt spid="32"/>
                                        </p:tgtEl>
                                        <p:attrNameLst>
                                          <p:attrName>fill.type</p:attrName>
                                        </p:attrNameLst>
                                      </p:cBhvr>
                                      <p:to>
                                        <p:strVal val="solid"/>
                                      </p:to>
                                    </p:set>
                                    <p:set>
                                      <p:cBhvr>
                                        <p:cTn id="112" dur="250" fill="hold"/>
                                        <p:tgtEl>
                                          <p:spTgt spid="32"/>
                                        </p:tgtEl>
                                        <p:attrNameLst>
                                          <p:attrName>fill.on</p:attrName>
                                        </p:attrNameLst>
                                      </p:cBhvr>
                                      <p:to>
                                        <p:strVal val="true"/>
                                      </p:to>
                                    </p:set>
                                  </p:childTnLst>
                                </p:cTn>
                              </p:par>
                              <p:par>
                                <p:cTn id="113" presetID="19" presetClass="emph" presetSubtype="0" fill="hold" grpId="1" nodeType="withEffect">
                                  <p:stCondLst>
                                    <p:cond delay="0"/>
                                  </p:stCondLst>
                                  <p:childTnLst>
                                    <p:animClr clrSpc="rgb" dir="cw">
                                      <p:cBhvr override="childStyle">
                                        <p:cTn id="114" dur="250" fill="hold"/>
                                        <p:tgtEl>
                                          <p:spTgt spid="33"/>
                                        </p:tgtEl>
                                        <p:attrNameLst>
                                          <p:attrName>style.color</p:attrName>
                                        </p:attrNameLst>
                                      </p:cBhvr>
                                      <p:to>
                                        <a:srgbClr val="EAE4DA"/>
                                      </p:to>
                                    </p:animClr>
                                    <p:animClr clrSpc="rgb" dir="cw">
                                      <p:cBhvr>
                                        <p:cTn id="115" dur="250" fill="hold"/>
                                        <p:tgtEl>
                                          <p:spTgt spid="33"/>
                                        </p:tgtEl>
                                        <p:attrNameLst>
                                          <p:attrName>fillcolor</p:attrName>
                                        </p:attrNameLst>
                                      </p:cBhvr>
                                      <p:to>
                                        <a:srgbClr val="EAE4DA"/>
                                      </p:to>
                                    </p:animClr>
                                    <p:set>
                                      <p:cBhvr>
                                        <p:cTn id="116" dur="250" fill="hold"/>
                                        <p:tgtEl>
                                          <p:spTgt spid="33"/>
                                        </p:tgtEl>
                                        <p:attrNameLst>
                                          <p:attrName>fill.type</p:attrName>
                                        </p:attrNameLst>
                                      </p:cBhvr>
                                      <p:to>
                                        <p:strVal val="solid"/>
                                      </p:to>
                                    </p:set>
                                    <p:set>
                                      <p:cBhvr>
                                        <p:cTn id="117" dur="250" fill="hold"/>
                                        <p:tgtEl>
                                          <p:spTgt spid="33"/>
                                        </p:tgtEl>
                                        <p:attrNameLst>
                                          <p:attrName>fill.on</p:attrName>
                                        </p:attrNameLst>
                                      </p:cBhvr>
                                      <p:to>
                                        <p:strVal val="true"/>
                                      </p:to>
                                    </p:set>
                                  </p:childTnLst>
                                </p:cTn>
                              </p:par>
                              <p:par>
                                <p:cTn id="118" presetID="19" presetClass="emph" presetSubtype="0" fill="hold" grpId="2" nodeType="withEffect">
                                  <p:stCondLst>
                                    <p:cond delay="0"/>
                                  </p:stCondLst>
                                  <p:childTnLst>
                                    <p:animClr clrSpc="rgb" dir="cw">
                                      <p:cBhvr override="childStyle">
                                        <p:cTn id="119" dur="250" fill="hold"/>
                                        <p:tgtEl>
                                          <p:spTgt spid="10"/>
                                        </p:tgtEl>
                                        <p:attrNameLst>
                                          <p:attrName>style.color</p:attrName>
                                        </p:attrNameLst>
                                      </p:cBhvr>
                                      <p:to>
                                        <a:srgbClr val="FFE850"/>
                                      </p:to>
                                    </p:animClr>
                                    <p:animClr clrSpc="rgb" dir="cw">
                                      <p:cBhvr>
                                        <p:cTn id="120" dur="250" fill="hold"/>
                                        <p:tgtEl>
                                          <p:spTgt spid="10"/>
                                        </p:tgtEl>
                                        <p:attrNameLst>
                                          <p:attrName>fillcolor</p:attrName>
                                        </p:attrNameLst>
                                      </p:cBhvr>
                                      <p:to>
                                        <a:srgbClr val="FFE850"/>
                                      </p:to>
                                    </p:animClr>
                                    <p:set>
                                      <p:cBhvr>
                                        <p:cTn id="121" dur="250" fill="hold"/>
                                        <p:tgtEl>
                                          <p:spTgt spid="10"/>
                                        </p:tgtEl>
                                        <p:attrNameLst>
                                          <p:attrName>fill.type</p:attrName>
                                        </p:attrNameLst>
                                      </p:cBhvr>
                                      <p:to>
                                        <p:strVal val="solid"/>
                                      </p:to>
                                    </p:set>
                                    <p:set>
                                      <p:cBhvr>
                                        <p:cTn id="122" dur="250" fill="hold"/>
                                        <p:tgtEl>
                                          <p:spTgt spid="10"/>
                                        </p:tgtEl>
                                        <p:attrNameLst>
                                          <p:attrName>fill.on</p:attrName>
                                        </p:attrNameLst>
                                      </p:cBhvr>
                                      <p:to>
                                        <p:strVal val="true"/>
                                      </p:to>
                                    </p:set>
                                  </p:childTnLst>
                                </p:cTn>
                              </p:par>
                              <p:par>
                                <p:cTn id="123" presetID="10" presetClass="entr" presetSubtype="0" fill="hold" grpId="0" nodeType="withEffect">
                                  <p:stCondLst>
                                    <p:cond delay="0"/>
                                  </p:stCondLst>
                                  <p:childTnLst>
                                    <p:set>
                                      <p:cBhvr>
                                        <p:cTn id="124" dur="1" fill="hold">
                                          <p:stCondLst>
                                            <p:cond delay="0"/>
                                          </p:stCondLst>
                                        </p:cTn>
                                        <p:tgtEl>
                                          <p:spTgt spid="9"/>
                                        </p:tgtEl>
                                        <p:attrNameLst>
                                          <p:attrName>style.visibility</p:attrName>
                                        </p:attrNameLst>
                                      </p:cBhvr>
                                      <p:to>
                                        <p:strVal val="visible"/>
                                      </p:to>
                                    </p:set>
                                    <p:animEffect transition="in" filter="fade">
                                      <p:cBhvr>
                                        <p:cTn id="125" dur="250"/>
                                        <p:tgtEl>
                                          <p:spTgt spid="9"/>
                                        </p:tgtEl>
                                      </p:cBhvr>
                                    </p:animEffect>
                                  </p:childTnLst>
                                </p:cTn>
                              </p:par>
                              <p:par>
                                <p:cTn id="126" presetID="19" presetClass="emph" presetSubtype="0" fill="hold" grpId="1" nodeType="withEffect">
                                  <p:stCondLst>
                                    <p:cond delay="0"/>
                                  </p:stCondLst>
                                  <p:childTnLst>
                                    <p:animClr clrSpc="rgb" dir="cw">
                                      <p:cBhvr override="childStyle">
                                        <p:cTn id="127" dur="250" fill="hold"/>
                                        <p:tgtEl>
                                          <p:spTgt spid="9"/>
                                        </p:tgtEl>
                                        <p:attrNameLst>
                                          <p:attrName>style.color</p:attrName>
                                        </p:attrNameLst>
                                      </p:cBhvr>
                                      <p:to>
                                        <a:srgbClr val="A1A7C0"/>
                                      </p:to>
                                    </p:animClr>
                                    <p:animClr clrSpc="rgb" dir="cw">
                                      <p:cBhvr>
                                        <p:cTn id="128" dur="250" fill="hold"/>
                                        <p:tgtEl>
                                          <p:spTgt spid="9"/>
                                        </p:tgtEl>
                                        <p:attrNameLst>
                                          <p:attrName>fillcolor</p:attrName>
                                        </p:attrNameLst>
                                      </p:cBhvr>
                                      <p:to>
                                        <a:srgbClr val="A1A7C0"/>
                                      </p:to>
                                    </p:animClr>
                                    <p:set>
                                      <p:cBhvr>
                                        <p:cTn id="129" dur="250" fill="hold"/>
                                        <p:tgtEl>
                                          <p:spTgt spid="9"/>
                                        </p:tgtEl>
                                        <p:attrNameLst>
                                          <p:attrName>fill.type</p:attrName>
                                        </p:attrNameLst>
                                      </p:cBhvr>
                                      <p:to>
                                        <p:strVal val="solid"/>
                                      </p:to>
                                    </p:set>
                                    <p:set>
                                      <p:cBhvr>
                                        <p:cTn id="130" dur="250" fill="hold"/>
                                        <p:tgtEl>
                                          <p:spTgt spid="9"/>
                                        </p:tgtEl>
                                        <p:attrNameLst>
                                          <p:attrName>fill.on</p:attrName>
                                        </p:attrNameLst>
                                      </p:cBhvr>
                                      <p:to>
                                        <p:strVal val="true"/>
                                      </p:to>
                                    </p:set>
                                  </p:childTnLst>
                                </p:cTn>
                              </p:par>
                              <p:par>
                                <p:cTn id="131" presetID="10" presetClass="entr" presetSubtype="0" fill="hold" grpId="0" nodeType="withEffect">
                                  <p:stCondLst>
                                    <p:cond delay="0"/>
                                  </p:stCondLst>
                                  <p:childTnLst>
                                    <p:set>
                                      <p:cBhvr>
                                        <p:cTn id="132" dur="1" fill="hold">
                                          <p:stCondLst>
                                            <p:cond delay="0"/>
                                          </p:stCondLst>
                                        </p:cTn>
                                        <p:tgtEl>
                                          <p:spTgt spid="15"/>
                                        </p:tgtEl>
                                        <p:attrNameLst>
                                          <p:attrName>style.visibility</p:attrName>
                                        </p:attrNameLst>
                                      </p:cBhvr>
                                      <p:to>
                                        <p:strVal val="visible"/>
                                      </p:to>
                                    </p:set>
                                    <p:animEffect transition="in" filter="fade">
                                      <p:cBhvr>
                                        <p:cTn id="133" dur="250"/>
                                        <p:tgtEl>
                                          <p:spTgt spid="15"/>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20"/>
                                        </p:tgtEl>
                                        <p:attrNameLst>
                                          <p:attrName>style.visibility</p:attrName>
                                        </p:attrNameLst>
                                      </p:cBhvr>
                                      <p:to>
                                        <p:strVal val="visible"/>
                                      </p:to>
                                    </p:set>
                                    <p:animEffect transition="in" filter="fade">
                                      <p:cBhvr>
                                        <p:cTn id="136" dur="250"/>
                                        <p:tgtEl>
                                          <p:spTgt spid="20"/>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fade">
                                      <p:cBhvr>
                                        <p:cTn id="139" dur="250"/>
                                        <p:tgtEl>
                                          <p:spTgt spid="61"/>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30"/>
                                        </p:tgtEl>
                                        <p:attrNameLst>
                                          <p:attrName>style.visibility</p:attrName>
                                        </p:attrNameLst>
                                      </p:cBhvr>
                                      <p:to>
                                        <p:strVal val="visible"/>
                                      </p:to>
                                    </p:set>
                                    <p:animEffect transition="in" filter="fade">
                                      <p:cBhvr>
                                        <p:cTn id="142" dur="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tmplLst>
          <p:tmpl>
            <p:tnLst>
              <p:par>
                <p:cTn presetID="10" presetClass="entr" presetSubtype="0" fill="hold" nodeType="click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250"/>
                        <p:tgtEl>
                          <p:spTgt spid="31"/>
                        </p:tgtEl>
                      </p:cBhvr>
                    </p:animEffect>
                  </p:childTnLst>
                </p:cTn>
              </p:par>
            </p:tnLst>
          </p:tmpl>
        </p:tmplLst>
      </p:bldP>
      <p:bldP spid="31" grpId="1">
        <p:tmplLst>
          <p:tmpl>
            <p:tnLst>
              <p:par>
                <p:cTn presetID="19" presetClass="emph" presetSubtype="0" fill="hold" nodeType="withEffect">
                  <p:stCondLst>
                    <p:cond delay="0"/>
                  </p:stCondLst>
                  <p:childTnLst>
                    <p:animClr clrSpc="rgb" dir="cw">
                      <p:cBhvr override="childStyle">
                        <p:cTn dur="250" fill="hold"/>
                        <p:tgtEl>
                          <p:spTgt spid="31"/>
                        </p:tgtEl>
                        <p:attrNameLst>
                          <p:attrName>style.color</p:attrName>
                        </p:attrNameLst>
                      </p:cBhvr>
                      <p:to>
                        <a:srgbClr val="EAE4DA"/>
                      </p:to>
                    </p:animClr>
                    <p:animClr clrSpc="rgb" dir="cw">
                      <p:cBhvr>
                        <p:cTn dur="250" fill="hold"/>
                        <p:tgtEl>
                          <p:spTgt spid="31"/>
                        </p:tgtEl>
                        <p:attrNameLst>
                          <p:attrName>fillcolor</p:attrName>
                        </p:attrNameLst>
                      </p:cBhvr>
                      <p:to>
                        <a:srgbClr val="EAE4DA"/>
                      </p:to>
                    </p:animClr>
                    <p:set>
                      <p:cBhvr>
                        <p:cTn dur="250" fill="hold"/>
                        <p:tgtEl>
                          <p:spTgt spid="31"/>
                        </p:tgtEl>
                        <p:attrNameLst>
                          <p:attrName>fill.type</p:attrName>
                        </p:attrNameLst>
                      </p:cBhvr>
                      <p:to>
                        <p:strVal val="solid"/>
                      </p:to>
                    </p:set>
                    <p:set>
                      <p:cBhvr>
                        <p:cTn dur="250" fill="hold"/>
                        <p:tgtEl>
                          <p:spTgt spid="31"/>
                        </p:tgtEl>
                        <p:attrNameLst>
                          <p:attrName>fill.on</p:attrName>
                        </p:attrNameLst>
                      </p:cBhvr>
                      <p:to>
                        <p:strVal val="true"/>
                      </p:to>
                    </p:set>
                  </p:childTnLst>
                </p:cTn>
              </p:par>
            </p:tnLst>
          </p:tmpl>
        </p:tmplLst>
      </p:bldP>
      <p:bldP spid="31" grpId="2">
        <p:tmplLst>
          <p:tmpl>
            <p:tnLst>
              <p:par>
                <p:cTn presetID="19" presetClass="emph" presetSubtype="0" fill="hold" nodeType="withEffect">
                  <p:stCondLst>
                    <p:cond delay="0"/>
                  </p:stCondLst>
                  <p:childTnLst>
                    <p:animClr clrSpc="rgb" dir="cw">
                      <p:cBhvr override="childStyle">
                        <p:cTn dur="250" fill="hold"/>
                        <p:tgtEl>
                          <p:spTgt spid="31"/>
                        </p:tgtEl>
                        <p:attrNameLst>
                          <p:attrName>style.color</p:attrName>
                        </p:attrNameLst>
                      </p:cBhvr>
                      <p:to>
                        <a:srgbClr val="FFFFFF"/>
                      </p:to>
                    </p:animClr>
                    <p:animClr clrSpc="rgb" dir="cw">
                      <p:cBhvr>
                        <p:cTn dur="250" fill="hold"/>
                        <p:tgtEl>
                          <p:spTgt spid="31"/>
                        </p:tgtEl>
                        <p:attrNameLst>
                          <p:attrName>fillcolor</p:attrName>
                        </p:attrNameLst>
                      </p:cBhvr>
                      <p:to>
                        <a:srgbClr val="FFFFFF"/>
                      </p:to>
                    </p:animClr>
                    <p:set>
                      <p:cBhvr>
                        <p:cTn dur="250" fill="hold"/>
                        <p:tgtEl>
                          <p:spTgt spid="31"/>
                        </p:tgtEl>
                        <p:attrNameLst>
                          <p:attrName>fill.type</p:attrName>
                        </p:attrNameLst>
                      </p:cBhvr>
                      <p:to>
                        <p:strVal val="solid"/>
                      </p:to>
                    </p:set>
                    <p:set>
                      <p:cBhvr>
                        <p:cTn dur="250" fill="hold"/>
                        <p:tgtEl>
                          <p:spTgt spid="31"/>
                        </p:tgtEl>
                        <p:attrNameLst>
                          <p:attrName>fill.on</p:attrName>
                        </p:attrNameLst>
                      </p:cBhvr>
                      <p:to>
                        <p:strVal val="true"/>
                      </p:to>
                    </p:set>
                  </p:childTnLst>
                </p:cTn>
              </p:par>
            </p:tnLst>
          </p:tmpl>
        </p:tmplLst>
      </p:bldP>
      <p:bldP spid="32" grpId="0">
        <p:tmplLst>
          <p:tmpl>
            <p:tnLst>
              <p:par>
                <p:cTn presetID="10" presetClass="entr" presetSubtype="0" fill="hold" nodeType="click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250"/>
                        <p:tgtEl>
                          <p:spTgt spid="32"/>
                        </p:tgtEl>
                      </p:cBhvr>
                    </p:animEffect>
                  </p:childTnLst>
                </p:cTn>
              </p:par>
            </p:tnLst>
          </p:tmpl>
        </p:tmplLst>
      </p:bldP>
      <p:bldP spid="32" grpId="1">
        <p:tmplLst>
          <p:tmpl>
            <p:tnLst>
              <p:par>
                <p:cTn presetID="19" presetClass="emph" presetSubtype="0" fill="hold" nodeType="withEffect">
                  <p:stCondLst>
                    <p:cond delay="0"/>
                  </p:stCondLst>
                  <p:childTnLst>
                    <p:animClr clrSpc="rgb" dir="cw">
                      <p:cBhvr override="childStyle">
                        <p:cTn dur="250" fill="hold"/>
                        <p:tgtEl>
                          <p:spTgt spid="32"/>
                        </p:tgtEl>
                        <p:attrNameLst>
                          <p:attrName>style.color</p:attrName>
                        </p:attrNameLst>
                      </p:cBhvr>
                      <p:to>
                        <a:srgbClr val="EAE4DA"/>
                      </p:to>
                    </p:animClr>
                    <p:animClr clrSpc="rgb" dir="cw">
                      <p:cBhvr>
                        <p:cTn dur="250" fill="hold"/>
                        <p:tgtEl>
                          <p:spTgt spid="32"/>
                        </p:tgtEl>
                        <p:attrNameLst>
                          <p:attrName>fillcolor</p:attrName>
                        </p:attrNameLst>
                      </p:cBhvr>
                      <p:to>
                        <a:srgbClr val="EAE4DA"/>
                      </p:to>
                    </p:animClr>
                    <p:set>
                      <p:cBhvr>
                        <p:cTn dur="250" fill="hold"/>
                        <p:tgtEl>
                          <p:spTgt spid="32"/>
                        </p:tgtEl>
                        <p:attrNameLst>
                          <p:attrName>fill.type</p:attrName>
                        </p:attrNameLst>
                      </p:cBhvr>
                      <p:to>
                        <p:strVal val="solid"/>
                      </p:to>
                    </p:set>
                    <p:set>
                      <p:cBhvr>
                        <p:cTn dur="250" fill="hold"/>
                        <p:tgtEl>
                          <p:spTgt spid="32"/>
                        </p:tgtEl>
                        <p:attrNameLst>
                          <p:attrName>fill.on</p:attrName>
                        </p:attrNameLst>
                      </p:cBhvr>
                      <p:to>
                        <p:strVal val="true"/>
                      </p:to>
                    </p:set>
                  </p:childTnLst>
                </p:cTn>
              </p:par>
            </p:tnLst>
          </p:tmpl>
        </p:tmplLst>
      </p:bldP>
      <p:bldP spid="32" grpId="2">
        <p:tmplLst>
          <p:tmpl>
            <p:tnLst>
              <p:par>
                <p:cTn presetID="19" presetClass="emph" presetSubtype="0" fill="hold" nodeType="withEffect">
                  <p:stCondLst>
                    <p:cond delay="0"/>
                  </p:stCondLst>
                  <p:childTnLst>
                    <p:animClr clrSpc="rgb" dir="cw">
                      <p:cBhvr override="childStyle">
                        <p:cTn dur="250" fill="hold"/>
                        <p:tgtEl>
                          <p:spTgt spid="32"/>
                        </p:tgtEl>
                        <p:attrNameLst>
                          <p:attrName>style.color</p:attrName>
                        </p:attrNameLst>
                      </p:cBhvr>
                      <p:to>
                        <a:srgbClr val="FFFFFF"/>
                      </p:to>
                    </p:animClr>
                    <p:animClr clrSpc="rgb" dir="cw">
                      <p:cBhvr>
                        <p:cTn dur="250" fill="hold"/>
                        <p:tgtEl>
                          <p:spTgt spid="32"/>
                        </p:tgtEl>
                        <p:attrNameLst>
                          <p:attrName>fillcolor</p:attrName>
                        </p:attrNameLst>
                      </p:cBhvr>
                      <p:to>
                        <a:srgbClr val="FFFFFF"/>
                      </p:to>
                    </p:animClr>
                    <p:set>
                      <p:cBhvr>
                        <p:cTn dur="250" fill="hold"/>
                        <p:tgtEl>
                          <p:spTgt spid="32"/>
                        </p:tgtEl>
                        <p:attrNameLst>
                          <p:attrName>fill.type</p:attrName>
                        </p:attrNameLst>
                      </p:cBhvr>
                      <p:to>
                        <p:strVal val="solid"/>
                      </p:to>
                    </p:set>
                    <p:set>
                      <p:cBhvr>
                        <p:cTn dur="250" fill="hold"/>
                        <p:tgtEl>
                          <p:spTgt spid="32"/>
                        </p:tgtEl>
                        <p:attrNameLst>
                          <p:attrName>fill.on</p:attrName>
                        </p:attrNameLst>
                      </p:cBhvr>
                      <p:to>
                        <p:strVal val="true"/>
                      </p:to>
                    </p:set>
                  </p:childTnLst>
                </p:cTn>
              </p:par>
            </p:tnLst>
          </p:tmpl>
        </p:tmplLst>
      </p:bldP>
      <p:bldP spid="33" grpId="0">
        <p:tmplLst>
          <p:tmpl>
            <p:tnLst>
              <p:par>
                <p:cTn presetID="10" presetClass="entr" presetSubtype="0" fill="hold" nodeType="click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250"/>
                        <p:tgtEl>
                          <p:spTgt spid="33"/>
                        </p:tgtEl>
                      </p:cBhvr>
                    </p:animEffect>
                  </p:childTnLst>
                </p:cTn>
              </p:par>
            </p:tnLst>
          </p:tmpl>
        </p:tmplLst>
      </p:bldP>
      <p:bldP spid="33" grpId="1">
        <p:tmplLst>
          <p:tmpl>
            <p:tnLst>
              <p:par>
                <p:cTn presetID="19" presetClass="emph" presetSubtype="0" fill="hold" nodeType="withEffect">
                  <p:stCondLst>
                    <p:cond delay="0"/>
                  </p:stCondLst>
                  <p:childTnLst>
                    <p:animClr clrSpc="rgb" dir="cw">
                      <p:cBhvr override="childStyle">
                        <p:cTn dur="250" fill="hold"/>
                        <p:tgtEl>
                          <p:spTgt spid="33"/>
                        </p:tgtEl>
                        <p:attrNameLst>
                          <p:attrName>style.color</p:attrName>
                        </p:attrNameLst>
                      </p:cBhvr>
                      <p:to>
                        <a:srgbClr val="EAE4DA"/>
                      </p:to>
                    </p:animClr>
                    <p:animClr clrSpc="rgb" dir="cw">
                      <p:cBhvr>
                        <p:cTn dur="250" fill="hold"/>
                        <p:tgtEl>
                          <p:spTgt spid="33"/>
                        </p:tgtEl>
                        <p:attrNameLst>
                          <p:attrName>fillcolor</p:attrName>
                        </p:attrNameLst>
                      </p:cBhvr>
                      <p:to>
                        <a:srgbClr val="EAE4DA"/>
                      </p:to>
                    </p:animClr>
                    <p:set>
                      <p:cBhvr>
                        <p:cTn dur="250" fill="hold"/>
                        <p:tgtEl>
                          <p:spTgt spid="33"/>
                        </p:tgtEl>
                        <p:attrNameLst>
                          <p:attrName>fill.type</p:attrName>
                        </p:attrNameLst>
                      </p:cBhvr>
                      <p:to>
                        <p:strVal val="solid"/>
                      </p:to>
                    </p:set>
                    <p:set>
                      <p:cBhvr>
                        <p:cTn dur="250" fill="hold"/>
                        <p:tgtEl>
                          <p:spTgt spid="33"/>
                        </p:tgtEl>
                        <p:attrNameLst>
                          <p:attrName>fill.on</p:attrName>
                        </p:attrNameLst>
                      </p:cBhvr>
                      <p:to>
                        <p:strVal val="true"/>
                      </p:to>
                    </p:set>
                  </p:childTnLst>
                </p:cTn>
              </p:par>
            </p:tnLst>
          </p:tmpl>
        </p:tmplLst>
      </p:bldP>
      <p:bldP spid="11" grpId="0" animBg="1">
        <p:tmplLst>
          <p:tmpl>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250"/>
                        <p:tgtEl>
                          <p:spTgt spid="11"/>
                        </p:tgtEl>
                      </p:cBhvr>
                    </p:animEffect>
                  </p:childTnLst>
                </p:cTn>
              </p:par>
            </p:tnLst>
          </p:tmpl>
        </p:tmplLst>
      </p:bldP>
      <p:bldP spid="11" grpId="1" animBg="1">
        <p:tmplLst>
          <p:tmpl>
            <p:tnLst>
              <p:par>
                <p:cTn presetID="19" presetClass="emph" presetSubtype="0" fill="hold" nodeType="withEffect">
                  <p:stCondLst>
                    <p:cond delay="0"/>
                  </p:stCondLst>
                  <p:childTnLst>
                    <p:animClr clrSpc="rgb" dir="cw">
                      <p:cBhvr override="childStyle">
                        <p:cTn dur="250" fill="hold"/>
                        <p:tgtEl>
                          <p:spTgt spid="11"/>
                        </p:tgtEl>
                        <p:attrNameLst>
                          <p:attrName>style.color</p:attrName>
                        </p:attrNameLst>
                      </p:cBhvr>
                      <p:to>
                        <a:srgbClr val="FFFFFF"/>
                      </p:to>
                    </p:animClr>
                    <p:animClr clrSpc="rgb" dir="cw">
                      <p:cBhvr>
                        <p:cTn dur="250" fill="hold"/>
                        <p:tgtEl>
                          <p:spTgt spid="11"/>
                        </p:tgtEl>
                        <p:attrNameLst>
                          <p:attrName>fillcolor</p:attrName>
                        </p:attrNameLst>
                      </p:cBhvr>
                      <p:to>
                        <a:srgbClr val="FFFFFF"/>
                      </p:to>
                    </p:animClr>
                    <p:set>
                      <p:cBhvr>
                        <p:cTn dur="250" fill="hold"/>
                        <p:tgtEl>
                          <p:spTgt spid="11"/>
                        </p:tgtEl>
                        <p:attrNameLst>
                          <p:attrName>fill.type</p:attrName>
                        </p:attrNameLst>
                      </p:cBhvr>
                      <p:to>
                        <p:strVal val="solid"/>
                      </p:to>
                    </p:set>
                    <p:set>
                      <p:cBhvr>
                        <p:cTn dur="250" fill="hold"/>
                        <p:tgtEl>
                          <p:spTgt spid="11"/>
                        </p:tgtEl>
                        <p:attrNameLst>
                          <p:attrName>fill.on</p:attrName>
                        </p:attrNameLst>
                      </p:cBhvr>
                      <p:to>
                        <p:strVal val="true"/>
                      </p:to>
                    </p:set>
                  </p:childTnLst>
                </p:cTn>
              </p:par>
            </p:tnLst>
          </p:tmpl>
        </p:tmplLst>
      </p:bldP>
      <p:bldP spid="7" grpId="0" animBg="1">
        <p:tmplLst>
          <p:tmpl>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250"/>
                        <p:tgtEl>
                          <p:spTgt spid="7"/>
                        </p:tgtEl>
                      </p:cBhvr>
                    </p:animEffect>
                  </p:childTnLst>
                </p:cTn>
              </p:par>
            </p:tnLst>
          </p:tmpl>
        </p:tmplLst>
      </p:bldP>
      <p:bldP spid="7" grpId="1" animBg="1">
        <p:tmplLst>
          <p:tmpl>
            <p:tnLst>
              <p:par>
                <p:cTn presetID="19" presetClass="emph" presetSubtype="0" fill="hold" nodeType="withEffect">
                  <p:stCondLst>
                    <p:cond delay="0"/>
                  </p:stCondLst>
                  <p:childTnLst>
                    <p:animClr clrSpc="rgb" dir="cw">
                      <p:cBhvr override="childStyle">
                        <p:cTn dur="250" fill="hold"/>
                        <p:tgtEl>
                          <p:spTgt spid="7"/>
                        </p:tgtEl>
                        <p:attrNameLst>
                          <p:attrName>style.color</p:attrName>
                        </p:attrNameLst>
                      </p:cBhvr>
                      <p:to>
                        <a:srgbClr val="A1A7C0"/>
                      </p:to>
                    </p:animClr>
                    <p:animClr clrSpc="rgb" dir="cw">
                      <p:cBhvr>
                        <p:cTn dur="250" fill="hold"/>
                        <p:tgtEl>
                          <p:spTgt spid="7"/>
                        </p:tgtEl>
                        <p:attrNameLst>
                          <p:attrName>fillcolor</p:attrName>
                        </p:attrNameLst>
                      </p:cBhvr>
                      <p:to>
                        <a:srgbClr val="A1A7C0"/>
                      </p:to>
                    </p:animClr>
                    <p:set>
                      <p:cBhvr>
                        <p:cTn dur="250" fill="hold"/>
                        <p:tgtEl>
                          <p:spTgt spid="7"/>
                        </p:tgtEl>
                        <p:attrNameLst>
                          <p:attrName>fill.type</p:attrName>
                        </p:attrNameLst>
                      </p:cBhvr>
                      <p:to>
                        <p:strVal val="solid"/>
                      </p:to>
                    </p:set>
                    <p:set>
                      <p:cBhvr>
                        <p:cTn dur="250" fill="hold"/>
                        <p:tgtEl>
                          <p:spTgt spid="7"/>
                        </p:tgtEl>
                        <p:attrNameLst>
                          <p:attrName>fill.on</p:attrName>
                        </p:attrNameLst>
                      </p:cBhvr>
                      <p:to>
                        <p:strVal val="true"/>
                      </p:to>
                    </p:set>
                  </p:childTnLst>
                </p:cTn>
              </p:par>
            </p:tnLst>
          </p:tmpl>
        </p:tmplLst>
      </p:bldP>
      <p:bldP spid="7" grpId="2" animBg="1">
        <p:tmplLst>
          <p:tmpl>
            <p:tnLst>
              <p:par>
                <p:cTn presetID="19" presetClass="emph" presetSubtype="0" fill="hold" nodeType="withEffect">
                  <p:stCondLst>
                    <p:cond delay="0"/>
                  </p:stCondLst>
                  <p:childTnLst>
                    <p:animClr clrSpc="rgb" dir="cw">
                      <p:cBhvr override="childStyle">
                        <p:cTn dur="250" fill="hold"/>
                        <p:tgtEl>
                          <p:spTgt spid="7"/>
                        </p:tgtEl>
                        <p:attrNameLst>
                          <p:attrName>style.color</p:attrName>
                        </p:attrNameLst>
                      </p:cBhvr>
                      <p:to>
                        <a:srgbClr val="FFE850"/>
                      </p:to>
                    </p:animClr>
                    <p:animClr clrSpc="rgb" dir="cw">
                      <p:cBhvr>
                        <p:cTn dur="250" fill="hold"/>
                        <p:tgtEl>
                          <p:spTgt spid="7"/>
                        </p:tgtEl>
                        <p:attrNameLst>
                          <p:attrName>fillcolor</p:attrName>
                        </p:attrNameLst>
                      </p:cBhvr>
                      <p:to>
                        <a:srgbClr val="FFE850"/>
                      </p:to>
                    </p:animClr>
                    <p:set>
                      <p:cBhvr>
                        <p:cTn dur="250" fill="hold"/>
                        <p:tgtEl>
                          <p:spTgt spid="7"/>
                        </p:tgtEl>
                        <p:attrNameLst>
                          <p:attrName>fill.type</p:attrName>
                        </p:attrNameLst>
                      </p:cBhvr>
                      <p:to>
                        <p:strVal val="solid"/>
                      </p:to>
                    </p:set>
                    <p:set>
                      <p:cBhvr>
                        <p:cTn dur="250" fill="hold"/>
                        <p:tgtEl>
                          <p:spTgt spid="7"/>
                        </p:tgtEl>
                        <p:attrNameLst>
                          <p:attrName>fill.on</p:attrName>
                        </p:attrNameLst>
                      </p:cBhvr>
                      <p:to>
                        <p:strVal val="true"/>
                      </p:to>
                    </p:set>
                  </p:childTnLst>
                </p:cTn>
              </p:par>
            </p:tnLst>
          </p:tmpl>
        </p:tmplLst>
      </p:bldP>
      <p:bldP spid="8" grpId="0" animBg="1">
        <p:tmplLst>
          <p:tmpl>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250"/>
                        <p:tgtEl>
                          <p:spTgt spid="8"/>
                        </p:tgtEl>
                      </p:cBhvr>
                    </p:animEffect>
                  </p:childTnLst>
                </p:cTn>
              </p:par>
            </p:tnLst>
          </p:tmpl>
        </p:tmplLst>
      </p:bldP>
      <p:bldP spid="8" grpId="1" animBg="1">
        <p:tmplLst>
          <p:tmpl>
            <p:tnLst>
              <p:par>
                <p:cTn presetID="19" presetClass="emph" presetSubtype="0" fill="hold" nodeType="withEffect">
                  <p:stCondLst>
                    <p:cond delay="0"/>
                  </p:stCondLst>
                  <p:childTnLst>
                    <p:animClr clrSpc="rgb" dir="cw">
                      <p:cBhvr override="childStyle">
                        <p:cTn dur="250" fill="hold"/>
                        <p:tgtEl>
                          <p:spTgt spid="8"/>
                        </p:tgtEl>
                        <p:attrNameLst>
                          <p:attrName>style.color</p:attrName>
                        </p:attrNameLst>
                      </p:cBhvr>
                      <p:to>
                        <a:srgbClr val="FFE850"/>
                      </p:to>
                    </p:animClr>
                    <p:animClr clrSpc="rgb" dir="cw">
                      <p:cBhvr>
                        <p:cTn dur="250" fill="hold"/>
                        <p:tgtEl>
                          <p:spTgt spid="8"/>
                        </p:tgtEl>
                        <p:attrNameLst>
                          <p:attrName>fillcolor</p:attrName>
                        </p:attrNameLst>
                      </p:cBhvr>
                      <p:to>
                        <a:srgbClr val="FFE850"/>
                      </p:to>
                    </p:animClr>
                    <p:set>
                      <p:cBhvr>
                        <p:cTn dur="250" fill="hold"/>
                        <p:tgtEl>
                          <p:spTgt spid="8"/>
                        </p:tgtEl>
                        <p:attrNameLst>
                          <p:attrName>fill.type</p:attrName>
                        </p:attrNameLst>
                      </p:cBhvr>
                      <p:to>
                        <p:strVal val="solid"/>
                      </p:to>
                    </p:set>
                    <p:set>
                      <p:cBhvr>
                        <p:cTn dur="250" fill="hold"/>
                        <p:tgtEl>
                          <p:spTgt spid="8"/>
                        </p:tgtEl>
                        <p:attrNameLst>
                          <p:attrName>fill.on</p:attrName>
                        </p:attrNameLst>
                      </p:cBhvr>
                      <p:to>
                        <p:strVal val="true"/>
                      </p:to>
                    </p:set>
                  </p:childTnLst>
                </p:cTn>
              </p:par>
            </p:tnLst>
          </p:tmpl>
        </p:tmplLst>
      </p:bldP>
      <p:bldP spid="9" grpId="0" animBg="1">
        <p:tmplLst>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250"/>
                        <p:tgtEl>
                          <p:spTgt spid="9"/>
                        </p:tgtEl>
                      </p:cBhvr>
                    </p:animEffect>
                  </p:childTnLst>
                </p:cTn>
              </p:par>
            </p:tnLst>
          </p:tmpl>
        </p:tmplLst>
      </p:bldP>
      <p:bldP spid="9" grpId="1" animBg="1">
        <p:tmplLst>
          <p:tmpl>
            <p:tnLst>
              <p:par>
                <p:cTn presetID="19" presetClass="emph" presetSubtype="0" fill="hold" nodeType="withEffect">
                  <p:stCondLst>
                    <p:cond delay="0"/>
                  </p:stCondLst>
                  <p:childTnLst>
                    <p:animClr clrSpc="rgb" dir="cw">
                      <p:cBhvr override="childStyle">
                        <p:cTn dur="250" fill="hold"/>
                        <p:tgtEl>
                          <p:spTgt spid="9"/>
                        </p:tgtEl>
                        <p:attrNameLst>
                          <p:attrName>style.color</p:attrName>
                        </p:attrNameLst>
                      </p:cBhvr>
                      <p:to>
                        <a:srgbClr val="A1A7C0"/>
                      </p:to>
                    </p:animClr>
                    <p:animClr clrSpc="rgb" dir="cw">
                      <p:cBhvr>
                        <p:cTn dur="250" fill="hold"/>
                        <p:tgtEl>
                          <p:spTgt spid="9"/>
                        </p:tgtEl>
                        <p:attrNameLst>
                          <p:attrName>fillcolor</p:attrName>
                        </p:attrNameLst>
                      </p:cBhvr>
                      <p:to>
                        <a:srgbClr val="A1A7C0"/>
                      </p:to>
                    </p:animClr>
                    <p:set>
                      <p:cBhvr>
                        <p:cTn dur="250" fill="hold"/>
                        <p:tgtEl>
                          <p:spTgt spid="9"/>
                        </p:tgtEl>
                        <p:attrNameLst>
                          <p:attrName>fill.type</p:attrName>
                        </p:attrNameLst>
                      </p:cBhvr>
                      <p:to>
                        <p:strVal val="solid"/>
                      </p:to>
                    </p:set>
                    <p:set>
                      <p:cBhvr>
                        <p:cTn dur="250" fill="hold"/>
                        <p:tgtEl>
                          <p:spTgt spid="9"/>
                        </p:tgtEl>
                        <p:attrNameLst>
                          <p:attrName>fill.on</p:attrName>
                        </p:attrNameLst>
                      </p:cBhvr>
                      <p:to>
                        <p:strVal val="true"/>
                      </p:to>
                    </p:set>
                  </p:childTnLst>
                </p:cTn>
              </p:par>
            </p:tnLst>
          </p:tmpl>
        </p:tmplLst>
      </p:bldP>
      <p:bldP spid="10" grpId="0" animBg="1">
        <p:tmplLst>
          <p:tmpl>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250"/>
                        <p:tgtEl>
                          <p:spTgt spid="10"/>
                        </p:tgtEl>
                      </p:cBhvr>
                    </p:animEffect>
                  </p:childTnLst>
                </p:cTn>
              </p:par>
            </p:tnLst>
          </p:tmpl>
        </p:tmplLst>
      </p:bldP>
      <p:bldP spid="10" grpId="1" animBg="1">
        <p:tmplLst>
          <p:tmpl>
            <p:tnLst>
              <p:par>
                <p:cTn presetID="19" presetClass="emph" presetSubtype="0" fill="hold" nodeType="withEffect">
                  <p:stCondLst>
                    <p:cond delay="0"/>
                  </p:stCondLst>
                  <p:childTnLst>
                    <p:animClr clrSpc="rgb" dir="cw">
                      <p:cBhvr override="childStyle">
                        <p:cTn dur="250" fill="hold"/>
                        <p:tgtEl>
                          <p:spTgt spid="10"/>
                        </p:tgtEl>
                        <p:attrNameLst>
                          <p:attrName>style.color</p:attrName>
                        </p:attrNameLst>
                      </p:cBhvr>
                      <p:to>
                        <a:srgbClr val="A1A7C0"/>
                      </p:to>
                    </p:animClr>
                    <p:animClr clrSpc="rgb" dir="cw">
                      <p:cBhvr>
                        <p:cTn dur="250" fill="hold"/>
                        <p:tgtEl>
                          <p:spTgt spid="10"/>
                        </p:tgtEl>
                        <p:attrNameLst>
                          <p:attrName>fillcolor</p:attrName>
                        </p:attrNameLst>
                      </p:cBhvr>
                      <p:to>
                        <a:srgbClr val="A1A7C0"/>
                      </p:to>
                    </p:animClr>
                    <p:set>
                      <p:cBhvr>
                        <p:cTn dur="250" fill="hold"/>
                        <p:tgtEl>
                          <p:spTgt spid="10"/>
                        </p:tgtEl>
                        <p:attrNameLst>
                          <p:attrName>fill.type</p:attrName>
                        </p:attrNameLst>
                      </p:cBhvr>
                      <p:to>
                        <p:strVal val="solid"/>
                      </p:to>
                    </p:set>
                    <p:set>
                      <p:cBhvr>
                        <p:cTn dur="250" fill="hold"/>
                        <p:tgtEl>
                          <p:spTgt spid="10"/>
                        </p:tgtEl>
                        <p:attrNameLst>
                          <p:attrName>fill.on</p:attrName>
                        </p:attrNameLst>
                      </p:cBhvr>
                      <p:to>
                        <p:strVal val="true"/>
                      </p:to>
                    </p:set>
                  </p:childTnLst>
                </p:cTn>
              </p:par>
            </p:tnLst>
          </p:tmpl>
        </p:tmplLst>
      </p:bldP>
      <p:bldP spid="10" grpId="2" animBg="1">
        <p:tmplLst>
          <p:tmpl>
            <p:tnLst>
              <p:par>
                <p:cTn presetID="19" presetClass="emph" presetSubtype="0" fill="hold" nodeType="withEffect">
                  <p:stCondLst>
                    <p:cond delay="0"/>
                  </p:stCondLst>
                  <p:childTnLst>
                    <p:animClr clrSpc="rgb" dir="cw">
                      <p:cBhvr override="childStyle">
                        <p:cTn dur="250" fill="hold"/>
                        <p:tgtEl>
                          <p:spTgt spid="10"/>
                        </p:tgtEl>
                        <p:attrNameLst>
                          <p:attrName>style.color</p:attrName>
                        </p:attrNameLst>
                      </p:cBhvr>
                      <p:to>
                        <a:srgbClr val="FFE850"/>
                      </p:to>
                    </p:animClr>
                    <p:animClr clrSpc="rgb" dir="cw">
                      <p:cBhvr>
                        <p:cTn dur="250" fill="hold"/>
                        <p:tgtEl>
                          <p:spTgt spid="10"/>
                        </p:tgtEl>
                        <p:attrNameLst>
                          <p:attrName>fillcolor</p:attrName>
                        </p:attrNameLst>
                      </p:cBhvr>
                      <p:to>
                        <a:srgbClr val="FFE850"/>
                      </p:to>
                    </p:animClr>
                    <p:set>
                      <p:cBhvr>
                        <p:cTn dur="250" fill="hold"/>
                        <p:tgtEl>
                          <p:spTgt spid="10"/>
                        </p:tgtEl>
                        <p:attrNameLst>
                          <p:attrName>fill.type</p:attrName>
                        </p:attrNameLst>
                      </p:cBhvr>
                      <p:to>
                        <p:strVal val="solid"/>
                      </p:to>
                    </p:set>
                    <p:set>
                      <p:cBhvr>
                        <p:cTn dur="250" fill="hold"/>
                        <p:tgtEl>
                          <p:spTgt spid="10"/>
                        </p:tgtEl>
                        <p:attrNameLst>
                          <p:attrName>fill.on</p:attrName>
                        </p:attrNameLst>
                      </p:cBhvr>
                      <p:to>
                        <p:strVal val="true"/>
                      </p:to>
                    </p:set>
                  </p:childTnLst>
                </p:cTn>
              </p:par>
            </p:tnLst>
          </p:tmpl>
        </p:tmplLst>
      </p:bldP>
      <p:bldP spid="12" grpId="0">
        <p:tmplLst>
          <p:tmpl>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250"/>
                        <p:tgtEl>
                          <p:spTgt spid="12"/>
                        </p:tgtEl>
                      </p:cBhvr>
                    </p:animEffect>
                  </p:childTnLst>
                </p:cTn>
              </p:par>
            </p:tnLst>
          </p:tmpl>
        </p:tmplLst>
      </p:bldP>
      <p:bldP spid="13" grpId="0">
        <p:tmplLst>
          <p:tmpl>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250"/>
                        <p:tgtEl>
                          <p:spTgt spid="13"/>
                        </p:tgtEl>
                      </p:cBhvr>
                    </p:animEffect>
                  </p:childTnLst>
                </p:cTn>
              </p:par>
            </p:tnLst>
          </p:tmpl>
        </p:tmplLst>
      </p:bldP>
      <p:bldP spid="14" grpId="0">
        <p:tmplLst>
          <p:tmpl>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250"/>
                        <p:tgtEl>
                          <p:spTgt spid="14"/>
                        </p:tgtEl>
                      </p:cBhvr>
                    </p:animEffect>
                  </p:childTnLst>
                </p:cTn>
              </p:par>
            </p:tnLst>
          </p:tmpl>
        </p:tmplLst>
      </p:bldP>
      <p:bldP spid="15" grpId="0">
        <p:tmplLst>
          <p:tmpl>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250"/>
                        <p:tgtEl>
                          <p:spTgt spid="15"/>
                        </p:tgtEl>
                      </p:cBhvr>
                    </p:animEffect>
                  </p:childTnLst>
                </p:cTn>
              </p:par>
            </p:tnLst>
          </p:tmpl>
        </p:tmplLst>
      </p:bldP>
      <p:bldP spid="17" grpId="0">
        <p:tmplLst>
          <p:tmpl>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250"/>
                        <p:tgtEl>
                          <p:spTgt spid="17"/>
                        </p:tgtEl>
                      </p:cBhvr>
                    </p:animEffect>
                  </p:childTnLst>
                </p:cTn>
              </p:par>
            </p:tnLst>
          </p:tmpl>
        </p:tmplLst>
      </p:bldP>
      <p:bldP spid="18" grpId="0">
        <p:tmplLst>
          <p:tmpl>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250"/>
                        <p:tgtEl>
                          <p:spTgt spid="18"/>
                        </p:tgtEl>
                      </p:cBhvr>
                    </p:animEffect>
                  </p:childTnLst>
                </p:cTn>
              </p:par>
            </p:tnLst>
          </p:tmpl>
        </p:tmplLst>
      </p:bldP>
      <p:bldP spid="19" grpId="0">
        <p:tmplLst>
          <p:tmpl>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250"/>
                        <p:tgtEl>
                          <p:spTgt spid="19"/>
                        </p:tgtEl>
                      </p:cBhvr>
                    </p:animEffect>
                  </p:childTnLst>
                </p:cTn>
              </p:par>
            </p:tnLst>
          </p:tmpl>
        </p:tmplLst>
      </p:bldP>
      <p:bldP spid="20" grpId="0">
        <p:tmplLst>
          <p:tmpl>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250"/>
                        <p:tgtEl>
                          <p:spTgt spid="20"/>
                        </p:tgtEl>
                      </p:cBhvr>
                    </p:animEffect>
                  </p:childTnLst>
                </p:cTn>
              </p:par>
            </p:tnLst>
          </p:tmpl>
        </p:tmplLst>
      </p:bldP>
      <p:bldP spid="27" grpId="0">
        <p:tmplLst>
          <p:tmpl>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250"/>
                        <p:tgtEl>
                          <p:spTgt spid="27"/>
                        </p:tgtEl>
                      </p:cBhvr>
                    </p:animEffect>
                  </p:childTnLst>
                </p:cTn>
              </p:par>
            </p:tnLst>
          </p:tmpl>
        </p:tmplLst>
      </p:bldP>
      <p:bldP spid="28" grpId="0">
        <p:tmplLst>
          <p:tmpl>
            <p:tnLst>
              <p:par>
                <p:cTn presetID="10"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250"/>
                        <p:tgtEl>
                          <p:spTgt spid="28"/>
                        </p:tgtEl>
                      </p:cBhvr>
                    </p:animEffect>
                  </p:childTnLst>
                </p:cTn>
              </p:par>
            </p:tnLst>
          </p:tmpl>
        </p:tmplLst>
      </p:bldP>
      <p:bldP spid="29" grpId="0">
        <p:tmplLst>
          <p:tmpl>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250"/>
                        <p:tgtEl>
                          <p:spTgt spid="29"/>
                        </p:tgtEl>
                      </p:cBhvr>
                    </p:animEffect>
                  </p:childTnLst>
                </p:cTn>
              </p:par>
            </p:tnLst>
          </p:tmpl>
        </p:tmplLst>
      </p:bldP>
      <p:bldP spid="30" grpId="0">
        <p:tmplLst>
          <p:tmpl>
            <p:tnLst>
              <p:par>
                <p:cTn presetID="10"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250"/>
                        <p:tgtEl>
                          <p:spTgt spid="30"/>
                        </p:tgtEl>
                      </p:cBhvr>
                    </p:animEffect>
                  </p:childTnLst>
                </p:cTn>
              </p:par>
            </p:tnLst>
          </p:tmpl>
        </p:tmplLst>
      </p:bldP>
      <p:bldP spid="58" grpId="0"/>
      <p:bldP spid="59" grpId="0"/>
      <p:bldP spid="60" grpId="0"/>
      <p:bldP spid="61" grpId="0"/>
    </p:bld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ase Study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Enter title here</a:t>
            </a:r>
            <a:endParaRPr lang="en-GB"/>
          </a:p>
        </p:txBody>
      </p:sp>
      <p:sp>
        <p:nvSpPr>
          <p:cNvPr id="6" name="Rectangle 5"/>
          <p:cNvSpPr/>
          <p:nvPr userDrawn="1"/>
        </p:nvSpPr>
        <p:spPr>
          <a:xfrm>
            <a:off x="0" y="1130711"/>
            <a:ext cx="6024563" cy="17698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rgbClr val="FFFFFF"/>
              </a:solidFill>
            </a:endParaRPr>
          </a:p>
        </p:txBody>
      </p:sp>
      <p:sp>
        <p:nvSpPr>
          <p:cNvPr id="8" name="Text Placeholder 7"/>
          <p:cNvSpPr>
            <a:spLocks noGrp="1"/>
          </p:cNvSpPr>
          <p:nvPr>
            <p:ph type="body" sz="quarter" idx="13" hasCustomPrompt="1"/>
          </p:nvPr>
        </p:nvSpPr>
        <p:spPr>
          <a:xfrm>
            <a:off x="195263" y="3639671"/>
            <a:ext cx="5834062" cy="2232212"/>
          </a:xfrm>
        </p:spPr>
        <p:txBody>
          <a:bodyPr numCol="2" spcCol="288000"/>
          <a:lstStyle>
            <a:lvl1pPr marL="0" indent="0">
              <a:buFont typeface="Wingdings" panose="05000000000000000000" pitchFamily="2" charset="2"/>
              <a:buNone/>
              <a:tabLst>
                <a:tab pos="179388" algn="l"/>
              </a:tabLst>
              <a:defRPr sz="1100">
                <a:solidFill>
                  <a:schemeClr val="tx2"/>
                </a:solidFill>
              </a:defRPr>
            </a:lvl1pPr>
            <a:lvl2pPr marL="269875" indent="-176213">
              <a:defRPr sz="1000">
                <a:solidFill>
                  <a:schemeClr val="tx2"/>
                </a:solidFill>
              </a:defRPr>
            </a:lvl2pPr>
            <a:lvl3pPr>
              <a:defRPr sz="900">
                <a:solidFill>
                  <a:schemeClr val="tx2"/>
                </a:solidFill>
              </a:defRPr>
            </a:lvl3pPr>
            <a:lvl4pPr>
              <a:defRPr sz="800">
                <a:solidFill>
                  <a:schemeClr val="tx2"/>
                </a:solidFill>
              </a:defRPr>
            </a:lvl4pPr>
            <a:lvl5pPr>
              <a:defRPr sz="600">
                <a:solidFill>
                  <a:schemeClr val="tx2"/>
                </a:solidFill>
              </a:defRPr>
            </a:lvl5pPr>
          </a:lstStyle>
          <a:p>
            <a:pPr lvl="0"/>
            <a:r>
              <a:rPr lang="en-US"/>
              <a:t>Enter text here </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7"/>
          <p:cNvSpPr>
            <a:spLocks noGrp="1"/>
          </p:cNvSpPr>
          <p:nvPr>
            <p:ph type="body" sz="quarter" idx="16" hasCustomPrompt="1"/>
          </p:nvPr>
        </p:nvSpPr>
        <p:spPr>
          <a:xfrm>
            <a:off x="6156326" y="3639671"/>
            <a:ext cx="2887662" cy="2232212"/>
          </a:xfrm>
        </p:spPr>
        <p:txBody>
          <a:bodyPr numCol="1"/>
          <a:lstStyle>
            <a:lvl1pPr marL="0" indent="0">
              <a:buFont typeface="Wingdings" panose="05000000000000000000" pitchFamily="2" charset="2"/>
              <a:buNone/>
              <a:tabLst>
                <a:tab pos="179388" algn="l"/>
              </a:tabLst>
              <a:defRPr sz="1100">
                <a:solidFill>
                  <a:schemeClr val="tx2"/>
                </a:solidFill>
              </a:defRPr>
            </a:lvl1pPr>
            <a:lvl2pPr marL="269875" indent="-176213">
              <a:defRPr sz="1000">
                <a:solidFill>
                  <a:schemeClr val="tx2"/>
                </a:solidFill>
              </a:defRPr>
            </a:lvl2pPr>
            <a:lvl3pPr>
              <a:defRPr sz="900">
                <a:solidFill>
                  <a:schemeClr val="tx2"/>
                </a:solidFill>
              </a:defRPr>
            </a:lvl3pPr>
            <a:lvl4pPr>
              <a:defRPr sz="800">
                <a:solidFill>
                  <a:schemeClr val="tx2"/>
                </a:solidFill>
              </a:defRPr>
            </a:lvl4pPr>
            <a:lvl5pPr>
              <a:defRPr sz="600">
                <a:solidFill>
                  <a:schemeClr val="tx2"/>
                </a:solidFill>
              </a:defRPr>
            </a:lvl5pPr>
          </a:lstStyle>
          <a:p>
            <a:pPr lvl="0"/>
            <a:r>
              <a:rPr lang="en-US"/>
              <a:t>Enter text here </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7"/>
          <p:cNvSpPr>
            <a:spLocks noGrp="1"/>
          </p:cNvSpPr>
          <p:nvPr>
            <p:ph type="body" sz="quarter" idx="17" hasCustomPrompt="1"/>
          </p:nvPr>
        </p:nvSpPr>
        <p:spPr>
          <a:xfrm>
            <a:off x="9182100" y="3603468"/>
            <a:ext cx="2871788" cy="2268415"/>
          </a:xfrm>
        </p:spPr>
        <p:txBody>
          <a:bodyPr numCol="1"/>
          <a:lstStyle>
            <a:lvl1pPr marL="0" indent="0">
              <a:buFont typeface="Wingdings" panose="05000000000000000000" pitchFamily="2" charset="2"/>
              <a:buNone/>
              <a:tabLst>
                <a:tab pos="179388" algn="l"/>
              </a:tabLst>
              <a:defRPr sz="1100">
                <a:solidFill>
                  <a:schemeClr val="tx2"/>
                </a:solidFill>
              </a:defRPr>
            </a:lvl1pPr>
            <a:lvl2pPr marL="269875" indent="-176213">
              <a:defRPr sz="1000">
                <a:solidFill>
                  <a:schemeClr val="tx2"/>
                </a:solidFill>
              </a:defRPr>
            </a:lvl2pPr>
            <a:lvl3pPr>
              <a:defRPr sz="900">
                <a:solidFill>
                  <a:schemeClr val="tx2"/>
                </a:solidFill>
              </a:defRPr>
            </a:lvl3pPr>
            <a:lvl4pPr>
              <a:defRPr sz="800">
                <a:solidFill>
                  <a:schemeClr val="tx2"/>
                </a:solidFill>
              </a:defRPr>
            </a:lvl4pPr>
            <a:lvl5pPr>
              <a:defRPr sz="600">
                <a:solidFill>
                  <a:schemeClr val="tx2"/>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7"/>
          <p:cNvSpPr>
            <a:spLocks noGrp="1"/>
          </p:cNvSpPr>
          <p:nvPr>
            <p:ph type="body" sz="quarter" idx="18" hasCustomPrompt="1"/>
          </p:nvPr>
        </p:nvSpPr>
        <p:spPr>
          <a:xfrm>
            <a:off x="195262" y="3292274"/>
            <a:ext cx="5834064" cy="242047"/>
          </a:xfrm>
        </p:spPr>
        <p:txBody>
          <a:bodyPr numCol="1"/>
          <a:lstStyle>
            <a:lvl1pPr marL="0" indent="0">
              <a:buFont typeface="Wingdings" panose="05000000000000000000" pitchFamily="2" charset="2"/>
              <a:buNone/>
              <a:tabLst>
                <a:tab pos="179388" algn="l"/>
              </a:tabLst>
              <a:defRPr sz="1400" b="0">
                <a:solidFill>
                  <a:schemeClr val="tx1"/>
                </a:solidFill>
              </a:defRPr>
            </a:lvl1pPr>
            <a:lvl2pPr marL="269875" indent="-176213">
              <a:defRPr sz="1000">
                <a:solidFill>
                  <a:schemeClr val="tx2"/>
                </a:solidFill>
              </a:defRPr>
            </a:lvl2pPr>
            <a:lvl3pPr>
              <a:defRPr sz="900">
                <a:solidFill>
                  <a:schemeClr val="tx2"/>
                </a:solidFill>
              </a:defRPr>
            </a:lvl3pPr>
            <a:lvl4pPr>
              <a:defRPr sz="800">
                <a:solidFill>
                  <a:schemeClr val="tx2"/>
                </a:solidFill>
              </a:defRPr>
            </a:lvl4pPr>
            <a:lvl5pPr>
              <a:defRPr sz="600">
                <a:solidFill>
                  <a:schemeClr val="tx2"/>
                </a:solidFill>
              </a:defRPr>
            </a:lvl5pPr>
          </a:lstStyle>
          <a:p>
            <a:pPr lvl="0"/>
            <a:r>
              <a:rPr lang="en-US"/>
              <a:t>Challenge</a:t>
            </a:r>
          </a:p>
        </p:txBody>
      </p:sp>
      <p:sp>
        <p:nvSpPr>
          <p:cNvPr id="15" name="Text Placeholder 7"/>
          <p:cNvSpPr>
            <a:spLocks noGrp="1"/>
          </p:cNvSpPr>
          <p:nvPr>
            <p:ph type="body" sz="quarter" idx="19" hasCustomPrompt="1"/>
          </p:nvPr>
        </p:nvSpPr>
        <p:spPr>
          <a:xfrm>
            <a:off x="6156326" y="3292274"/>
            <a:ext cx="2887662" cy="242047"/>
          </a:xfrm>
        </p:spPr>
        <p:txBody>
          <a:bodyPr numCol="1"/>
          <a:lstStyle>
            <a:lvl1pPr marL="0" indent="0">
              <a:buFont typeface="Wingdings" panose="05000000000000000000" pitchFamily="2" charset="2"/>
              <a:buNone/>
              <a:tabLst>
                <a:tab pos="179388" algn="l"/>
              </a:tabLst>
              <a:defRPr sz="1400" b="0">
                <a:solidFill>
                  <a:schemeClr val="tx1"/>
                </a:solidFill>
              </a:defRPr>
            </a:lvl1pPr>
            <a:lvl2pPr marL="269875" indent="-176213">
              <a:defRPr sz="1000">
                <a:solidFill>
                  <a:schemeClr val="tx2"/>
                </a:solidFill>
              </a:defRPr>
            </a:lvl2pPr>
            <a:lvl3pPr>
              <a:defRPr sz="900">
                <a:solidFill>
                  <a:schemeClr val="tx2"/>
                </a:solidFill>
              </a:defRPr>
            </a:lvl3pPr>
            <a:lvl4pPr>
              <a:defRPr sz="800">
                <a:solidFill>
                  <a:schemeClr val="tx2"/>
                </a:solidFill>
              </a:defRPr>
            </a:lvl4pPr>
            <a:lvl5pPr>
              <a:defRPr sz="600">
                <a:solidFill>
                  <a:schemeClr val="tx2"/>
                </a:solidFill>
              </a:defRPr>
            </a:lvl5pPr>
          </a:lstStyle>
          <a:p>
            <a:pPr lvl="0"/>
            <a:r>
              <a:rPr lang="en-US"/>
              <a:t>Solution</a:t>
            </a:r>
          </a:p>
        </p:txBody>
      </p:sp>
      <p:sp>
        <p:nvSpPr>
          <p:cNvPr id="16" name="Text Placeholder 7"/>
          <p:cNvSpPr>
            <a:spLocks noGrp="1"/>
          </p:cNvSpPr>
          <p:nvPr>
            <p:ph type="body" sz="quarter" idx="20" hasCustomPrompt="1"/>
          </p:nvPr>
        </p:nvSpPr>
        <p:spPr>
          <a:xfrm>
            <a:off x="9182100" y="3292274"/>
            <a:ext cx="2871788" cy="242047"/>
          </a:xfrm>
        </p:spPr>
        <p:txBody>
          <a:bodyPr numCol="1"/>
          <a:lstStyle>
            <a:lvl1pPr marL="0" indent="0">
              <a:buFont typeface="Wingdings" panose="05000000000000000000" pitchFamily="2" charset="2"/>
              <a:buNone/>
              <a:tabLst>
                <a:tab pos="179388" algn="l"/>
              </a:tabLst>
              <a:defRPr sz="1400" b="0">
                <a:solidFill>
                  <a:schemeClr val="tx1"/>
                </a:solidFill>
              </a:defRPr>
            </a:lvl1pPr>
            <a:lvl2pPr marL="269875" indent="-176213">
              <a:defRPr sz="1000">
                <a:solidFill>
                  <a:schemeClr val="tx2"/>
                </a:solidFill>
              </a:defRPr>
            </a:lvl2pPr>
            <a:lvl3pPr>
              <a:defRPr sz="900">
                <a:solidFill>
                  <a:schemeClr val="tx2"/>
                </a:solidFill>
              </a:defRPr>
            </a:lvl3pPr>
            <a:lvl4pPr>
              <a:defRPr sz="800">
                <a:solidFill>
                  <a:schemeClr val="tx2"/>
                </a:solidFill>
              </a:defRPr>
            </a:lvl4pPr>
            <a:lvl5pPr>
              <a:defRPr sz="600">
                <a:solidFill>
                  <a:schemeClr val="tx2"/>
                </a:solidFill>
              </a:defRPr>
            </a:lvl5pPr>
          </a:lstStyle>
          <a:p>
            <a:pPr lvl="0"/>
            <a:r>
              <a:rPr lang="en-US"/>
              <a:t>Results</a:t>
            </a:r>
          </a:p>
        </p:txBody>
      </p:sp>
      <p:sp>
        <p:nvSpPr>
          <p:cNvPr id="18"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solidFill>
                  <a:srgbClr val="666666"/>
                </a:solidFill>
                <a:uFill>
                  <a:solidFill>
                    <a:srgbClr val="002244"/>
                  </a:solidFill>
                </a:uFill>
              </a:rPr>
              <a:pPr/>
              <a:t>‹#›</a:t>
            </a:fld>
            <a:endParaRPr lang="ru-RU">
              <a:solidFill>
                <a:srgbClr val="666666"/>
              </a:solidFill>
              <a:uFill>
                <a:solidFill>
                  <a:srgbClr val="002244"/>
                </a:solidFill>
              </a:uFill>
            </a:endParaRPr>
          </a:p>
        </p:txBody>
      </p:sp>
      <p:sp>
        <p:nvSpPr>
          <p:cNvPr id="19" name="Picture Placeholder 3"/>
          <p:cNvSpPr>
            <a:spLocks noGrp="1"/>
          </p:cNvSpPr>
          <p:nvPr>
            <p:ph type="pic" sz="quarter" idx="21" hasCustomPrompt="1"/>
          </p:nvPr>
        </p:nvSpPr>
        <p:spPr>
          <a:xfrm>
            <a:off x="6162676" y="1130300"/>
            <a:ext cx="5900738" cy="1770063"/>
          </a:xfrm>
          <a:noFill/>
        </p:spPr>
        <p:txBody>
          <a:bodyPr/>
          <a:lstStyle>
            <a:lvl1pPr algn="ctr">
              <a:defRPr sz="1100"/>
            </a:lvl1pPr>
          </a:lstStyle>
          <a:p>
            <a:r>
              <a:rPr lang="en-GB"/>
              <a:t>Click on the icon to insert an image</a:t>
            </a:r>
          </a:p>
        </p:txBody>
      </p:sp>
      <p:grpSp>
        <p:nvGrpSpPr>
          <p:cNvPr id="21" name="Group 20"/>
          <p:cNvGrpSpPr/>
          <p:nvPr userDrawn="1"/>
        </p:nvGrpSpPr>
        <p:grpSpPr>
          <a:xfrm>
            <a:off x="-4350366" y="0"/>
            <a:ext cx="3909698" cy="5532582"/>
            <a:chOff x="-3999345" y="0"/>
            <a:chExt cx="3909698" cy="5532582"/>
          </a:xfrm>
        </p:grpSpPr>
        <p:sp>
          <p:nvSpPr>
            <p:cNvPr id="22" name="Rectangle 21"/>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rgbClr val="FFFFFF"/>
                </a:solidFill>
              </a:endParaRPr>
            </a:p>
          </p:txBody>
        </p:sp>
        <p:cxnSp>
          <p:nvCxnSpPr>
            <p:cNvPr id="23" name="Straight Connector 22"/>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25" name="TextBox 24"/>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a:solidFill>
                    <a:srgbClr val="002244"/>
                  </a:solidFill>
                </a:rPr>
                <a:t>How to insert an image</a:t>
              </a:r>
            </a:p>
          </p:txBody>
        </p:sp>
        <p:grpSp>
          <p:nvGrpSpPr>
            <p:cNvPr id="26" name="Group 25"/>
            <p:cNvGrpSpPr/>
            <p:nvPr userDrawn="1"/>
          </p:nvGrpSpPr>
          <p:grpSpPr>
            <a:xfrm>
              <a:off x="-3916219" y="2007734"/>
              <a:ext cx="3741159" cy="603077"/>
              <a:chOff x="-3953163" y="1928406"/>
              <a:chExt cx="3741159" cy="603077"/>
            </a:xfrm>
          </p:grpSpPr>
          <p:sp>
            <p:nvSpPr>
              <p:cNvPr id="39" name="TextBox 38"/>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a:solidFill>
                      <a:srgbClr val="002244"/>
                    </a:solidFill>
                  </a:rPr>
                  <a:t>2</a:t>
                </a:r>
              </a:p>
            </p:txBody>
          </p:sp>
          <p:sp>
            <p:nvSpPr>
              <p:cNvPr id="40" name="TextBox 39"/>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a:solidFill>
                      <a:srgbClr val="002244"/>
                    </a:solidFill>
                  </a:rPr>
                  <a:t>Click on the </a:t>
                </a:r>
                <a:r>
                  <a:rPr lang="en-GB" sz="1400" b="1">
                    <a:solidFill>
                      <a:srgbClr val="002244"/>
                    </a:solidFill>
                  </a:rPr>
                  <a:t>Format Picture </a:t>
                </a:r>
                <a:r>
                  <a:rPr lang="en-GB" sz="1400">
                    <a:solidFill>
                      <a:srgbClr val="002244"/>
                    </a:solidFill>
                  </a:rPr>
                  <a:t>tab in the ribbon and use the tools to edit the image.</a:t>
                </a:r>
              </a:p>
            </p:txBody>
          </p:sp>
        </p:grpSp>
        <p:grpSp>
          <p:nvGrpSpPr>
            <p:cNvPr id="27" name="Group 26"/>
            <p:cNvGrpSpPr/>
            <p:nvPr userDrawn="1"/>
          </p:nvGrpSpPr>
          <p:grpSpPr>
            <a:xfrm>
              <a:off x="-3916219" y="3804415"/>
              <a:ext cx="3741159" cy="649206"/>
              <a:chOff x="-3953163" y="3686663"/>
              <a:chExt cx="3741159" cy="649206"/>
            </a:xfrm>
          </p:grpSpPr>
          <p:sp>
            <p:nvSpPr>
              <p:cNvPr id="37" name="TextBox 36"/>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a:solidFill>
                      <a:srgbClr val="002244"/>
                    </a:solidFill>
                  </a:rPr>
                  <a:t>4</a:t>
                </a:r>
              </a:p>
            </p:txBody>
          </p:sp>
          <p:sp>
            <p:nvSpPr>
              <p:cNvPr id="38" name="TextBox 37"/>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a:solidFill>
                      <a:srgbClr val="002244"/>
                    </a:solidFill>
                  </a:rPr>
                  <a:t>Choose </a:t>
                </a:r>
                <a:r>
                  <a:rPr lang="en-GB" sz="1400" b="1">
                    <a:solidFill>
                      <a:srgbClr val="002244"/>
                    </a:solidFill>
                  </a:rPr>
                  <a:t>Picture Colour </a:t>
                </a:r>
                <a:r>
                  <a:rPr lang="en-GB" sz="1400">
                    <a:solidFill>
                      <a:srgbClr val="002244"/>
                    </a:solidFill>
                  </a:rPr>
                  <a:t>to adjust the Saturation, Tone, and Colour.</a:t>
                </a:r>
              </a:p>
            </p:txBody>
          </p:sp>
        </p:grpSp>
        <p:grpSp>
          <p:nvGrpSpPr>
            <p:cNvPr id="28" name="Group 27"/>
            <p:cNvGrpSpPr/>
            <p:nvPr userDrawn="1"/>
          </p:nvGrpSpPr>
          <p:grpSpPr>
            <a:xfrm>
              <a:off x="-3916219" y="2909062"/>
              <a:ext cx="3741159" cy="634370"/>
              <a:chOff x="-3953163" y="2815638"/>
              <a:chExt cx="3741159" cy="634370"/>
            </a:xfrm>
          </p:grpSpPr>
          <p:sp>
            <p:nvSpPr>
              <p:cNvPr id="35" name="TextBox 34"/>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a:solidFill>
                      <a:srgbClr val="002244"/>
                    </a:solidFill>
                  </a:rPr>
                  <a:t>3</a:t>
                </a:r>
              </a:p>
            </p:txBody>
          </p:sp>
          <p:sp>
            <p:nvSpPr>
              <p:cNvPr id="36" name="TextBox 35"/>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a:solidFill>
                      <a:srgbClr val="002244"/>
                    </a:solidFill>
                  </a:rPr>
                  <a:t>Choose </a:t>
                </a:r>
                <a:r>
                  <a:rPr lang="en-GB" sz="1400" b="1">
                    <a:solidFill>
                      <a:srgbClr val="002244"/>
                    </a:solidFill>
                  </a:rPr>
                  <a:t>Crop</a:t>
                </a:r>
                <a:r>
                  <a:rPr lang="en-GB" sz="1400">
                    <a:solidFill>
                      <a:srgbClr val="002244"/>
                    </a:solidFill>
                  </a:rPr>
                  <a:t> to resize and move the image within the placeholder, using the white circles in the corners of the image.</a:t>
                </a:r>
              </a:p>
            </p:txBody>
          </p:sp>
        </p:grpSp>
        <p:grpSp>
          <p:nvGrpSpPr>
            <p:cNvPr id="29" name="Group 28"/>
            <p:cNvGrpSpPr/>
            <p:nvPr userDrawn="1"/>
          </p:nvGrpSpPr>
          <p:grpSpPr>
            <a:xfrm>
              <a:off x="-3916219" y="4693793"/>
              <a:ext cx="3470417" cy="603077"/>
              <a:chOff x="-3953163" y="4622237"/>
              <a:chExt cx="3470417" cy="603077"/>
            </a:xfrm>
          </p:grpSpPr>
          <p:sp>
            <p:nvSpPr>
              <p:cNvPr id="33" name="TextBox 32"/>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a:solidFill>
                      <a:srgbClr val="002244"/>
                    </a:solidFill>
                  </a:rPr>
                  <a:t>5</a:t>
                </a:r>
              </a:p>
            </p:txBody>
          </p:sp>
          <p:sp>
            <p:nvSpPr>
              <p:cNvPr id="34" name="TextBox 33"/>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a:solidFill>
                      <a:srgbClr val="002244"/>
                    </a:solidFill>
                  </a:rPr>
                  <a:t>Choose </a:t>
                </a:r>
                <a:r>
                  <a:rPr lang="en-GB" sz="1400" b="1">
                    <a:solidFill>
                      <a:srgbClr val="002244"/>
                    </a:solidFill>
                  </a:rPr>
                  <a:t>Picture Correction </a:t>
                </a:r>
                <a:r>
                  <a:rPr lang="en-GB" sz="1400">
                    <a:solidFill>
                      <a:srgbClr val="002244"/>
                    </a:solidFill>
                  </a:rPr>
                  <a:t>to adjust the Sharpness, Brightness, and Contrast. </a:t>
                </a:r>
              </a:p>
            </p:txBody>
          </p:sp>
        </p:grpSp>
        <p:grpSp>
          <p:nvGrpSpPr>
            <p:cNvPr id="30" name="Group 29"/>
            <p:cNvGrpSpPr/>
            <p:nvPr userDrawn="1"/>
          </p:nvGrpSpPr>
          <p:grpSpPr>
            <a:xfrm>
              <a:off x="-3916219" y="1118356"/>
              <a:ext cx="3741159" cy="677414"/>
              <a:chOff x="-3953163" y="1118356"/>
              <a:chExt cx="3741159" cy="677414"/>
            </a:xfrm>
          </p:grpSpPr>
          <p:sp>
            <p:nvSpPr>
              <p:cNvPr id="31" name="TextBox 30"/>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a:solidFill>
                      <a:srgbClr val="002244"/>
                    </a:solidFill>
                  </a:rPr>
                  <a:t>1</a:t>
                </a:r>
              </a:p>
            </p:txBody>
          </p:sp>
          <p:sp>
            <p:nvSpPr>
              <p:cNvPr id="32" name="TextBox 31"/>
              <p:cNvSpPr txBox="1"/>
              <p:nvPr userDrawn="1"/>
            </p:nvSpPr>
            <p:spPr>
              <a:xfrm>
                <a:off x="-3565237" y="1192693"/>
                <a:ext cx="3353233" cy="603077"/>
              </a:xfrm>
              <a:prstGeom prst="rect">
                <a:avLst/>
              </a:prstGeom>
              <a:noFill/>
            </p:spPr>
            <p:txBody>
              <a:bodyPr wrap="square" rtlCol="0">
                <a:noAutofit/>
              </a:bodyPr>
              <a:lstStyle/>
              <a:p>
                <a:pPr>
                  <a:lnSpc>
                    <a:spcPct val="90000"/>
                  </a:lnSpc>
                  <a:spcAft>
                    <a:spcPts val="600"/>
                  </a:spcAft>
                  <a:defRPr/>
                </a:pPr>
                <a:r>
                  <a:rPr lang="en-GB" sz="1400">
                    <a:solidFill>
                      <a:srgbClr val="002244"/>
                    </a:solidFill>
                  </a:rPr>
                  <a:t>Click on the </a:t>
                </a:r>
                <a:r>
                  <a:rPr lang="en-GB" sz="1400" b="1">
                    <a:solidFill>
                      <a:srgbClr val="002244"/>
                    </a:solidFill>
                  </a:rPr>
                  <a:t>icon</a:t>
                </a:r>
                <a:r>
                  <a:rPr lang="en-GB" sz="1400">
                    <a:solidFill>
                      <a:srgbClr val="002244"/>
                    </a:solidFill>
                  </a:rPr>
                  <a:t> in the middle of the placeholder and choose the image from your computer.</a:t>
                </a:r>
              </a:p>
            </p:txBody>
          </p:sp>
        </p:grpSp>
      </p:grpSp>
      <p:sp>
        <p:nvSpPr>
          <p:cNvPr id="41"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a:solidFill>
                <a:srgbClr val="666666"/>
              </a:solidFill>
              <a:uFill>
                <a:solidFill>
                  <a:srgbClr val="002244"/>
                </a:solidFill>
              </a:uFill>
            </a:endParaRPr>
          </a:p>
        </p:txBody>
      </p:sp>
      <p:sp>
        <p:nvSpPr>
          <p:cNvPr id="48" name="Text Placeholder 4"/>
          <p:cNvSpPr>
            <a:spLocks noGrp="1"/>
          </p:cNvSpPr>
          <p:nvPr>
            <p:ph type="body" sz="quarter" idx="87" hasCustomPrompt="1"/>
          </p:nvPr>
        </p:nvSpPr>
        <p:spPr>
          <a:xfrm>
            <a:off x="192134" y="1271366"/>
            <a:ext cx="5737611" cy="621437"/>
          </a:xfrm>
        </p:spPr>
        <p:txBody>
          <a:bodyPr/>
          <a:lstStyle>
            <a:lvl1pPr>
              <a:defRPr/>
            </a:lvl1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49" name="Text Placeholder 4"/>
          <p:cNvSpPr>
            <a:spLocks noGrp="1"/>
          </p:cNvSpPr>
          <p:nvPr>
            <p:ph type="body" sz="quarter" idx="88" hasCustomPrompt="1"/>
          </p:nvPr>
        </p:nvSpPr>
        <p:spPr>
          <a:xfrm>
            <a:off x="192134" y="1964073"/>
            <a:ext cx="5737611" cy="639194"/>
          </a:xfrm>
        </p:spPr>
        <p:txBody>
          <a:bodyPr/>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10780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ase Study 2 - Comparison">
    <p:bg>
      <p:bgPr>
        <a:solidFill>
          <a:schemeClr val="bg1"/>
        </a:solidFill>
        <a:effectLst/>
      </p:bgPr>
    </p:bg>
    <p:spTree>
      <p:nvGrpSpPr>
        <p:cNvPr id="1" name=""/>
        <p:cNvGrpSpPr/>
        <p:nvPr/>
      </p:nvGrpSpPr>
      <p:grpSpPr>
        <a:xfrm>
          <a:off x="0" y="0"/>
          <a:ext cx="0" cy="0"/>
          <a:chOff x="0" y="0"/>
          <a:chExt cx="0" cy="0"/>
        </a:xfrm>
      </p:grpSpPr>
      <p:sp>
        <p:nvSpPr>
          <p:cNvPr id="324" name="Rectangle 323"/>
          <p:cNvSpPr/>
          <p:nvPr userDrawn="1"/>
        </p:nvSpPr>
        <p:spPr>
          <a:xfrm>
            <a:off x="135363" y="1130711"/>
            <a:ext cx="5893962" cy="53685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rgbClr val="FFFFFF"/>
              </a:solidFill>
            </a:endParaRPr>
          </a:p>
        </p:txBody>
      </p:sp>
      <p:sp>
        <p:nvSpPr>
          <p:cNvPr id="2" name="Title 1"/>
          <p:cNvSpPr>
            <a:spLocks noGrp="1"/>
          </p:cNvSpPr>
          <p:nvPr>
            <p:ph type="title" hasCustomPrompt="1"/>
          </p:nvPr>
        </p:nvSpPr>
        <p:spPr/>
        <p:txBody>
          <a:bodyPr/>
          <a:lstStyle/>
          <a:p>
            <a:r>
              <a:rPr lang="en-US"/>
              <a:t>Enter title here</a:t>
            </a:r>
            <a:endParaRPr lang="en-GB"/>
          </a:p>
        </p:txBody>
      </p:sp>
      <p:sp>
        <p:nvSpPr>
          <p:cNvPr id="8" name="Text Placeholder 7"/>
          <p:cNvSpPr>
            <a:spLocks noGrp="1"/>
          </p:cNvSpPr>
          <p:nvPr>
            <p:ph type="body" sz="quarter" idx="13" hasCustomPrompt="1"/>
          </p:nvPr>
        </p:nvSpPr>
        <p:spPr>
          <a:xfrm>
            <a:off x="195263" y="3355789"/>
            <a:ext cx="2721768" cy="740547"/>
          </a:xfrm>
        </p:spPr>
        <p:txBody>
          <a:bodyPr rIns="108000" numCol="1"/>
          <a:lstStyle>
            <a:lvl1pPr marL="0" indent="0">
              <a:buFont typeface="Wingdings" panose="05000000000000000000" pitchFamily="2" charset="2"/>
              <a:buNone/>
              <a:tabLst>
                <a:tab pos="179388" algn="l"/>
              </a:tabLst>
              <a:defRPr sz="1100">
                <a:solidFill>
                  <a:schemeClr val="tx2"/>
                </a:solidFill>
              </a:defRPr>
            </a:lvl1pPr>
            <a:lvl2pPr marL="269875" indent="-176213">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314" name="Text Placeholder 15"/>
          <p:cNvSpPr>
            <a:spLocks noGrp="1"/>
          </p:cNvSpPr>
          <p:nvPr>
            <p:ph type="body" sz="quarter" idx="102" hasCustomPrompt="1"/>
          </p:nvPr>
        </p:nvSpPr>
        <p:spPr>
          <a:xfrm>
            <a:off x="195263" y="1619776"/>
            <a:ext cx="2531207" cy="277425"/>
          </a:xfrm>
        </p:spPr>
        <p:txBody>
          <a:bodyPr numCol="1" anchor="b"/>
          <a:lstStyle>
            <a:lvl1pPr>
              <a:defRPr sz="1400"/>
            </a:lvl1pPr>
            <a:lvl2pPr>
              <a:defRPr sz="1200"/>
            </a:lvl2pPr>
            <a:lvl3pPr>
              <a:defRPr sz="1100"/>
            </a:lvl3pPr>
            <a:lvl4pPr>
              <a:defRPr sz="1050"/>
            </a:lvl4pPr>
            <a:lvl5pPr>
              <a:defRPr sz="900"/>
            </a:lvl5pPr>
          </a:lstStyle>
          <a:p>
            <a:pPr lvl="0"/>
            <a:r>
              <a:rPr lang="en-US"/>
              <a:t>Enter text here</a:t>
            </a:r>
          </a:p>
        </p:txBody>
      </p:sp>
      <p:sp>
        <p:nvSpPr>
          <p:cNvPr id="17" name="Picture Placeholder 16"/>
          <p:cNvSpPr>
            <a:spLocks noGrp="1"/>
          </p:cNvSpPr>
          <p:nvPr>
            <p:ph type="pic" sz="quarter" idx="103" hasCustomPrompt="1"/>
          </p:nvPr>
        </p:nvSpPr>
        <p:spPr>
          <a:xfrm>
            <a:off x="3317154" y="1130711"/>
            <a:ext cx="2707410" cy="1575977"/>
          </a:xfrm>
          <a:noFill/>
        </p:spPr>
        <p:txBody>
          <a:bodyPr/>
          <a:lstStyle>
            <a:lvl1pPr algn="ctr">
              <a:defRPr sz="1100" baseline="0"/>
            </a:lvl1pPr>
          </a:lstStyle>
          <a:p>
            <a:r>
              <a:rPr lang="en-GB"/>
              <a:t>Click on the icon to insert an image</a:t>
            </a:r>
          </a:p>
        </p:txBody>
      </p:sp>
      <p:sp>
        <p:nvSpPr>
          <p:cNvPr id="315" name="Text Placeholder 7"/>
          <p:cNvSpPr>
            <a:spLocks noGrp="1"/>
          </p:cNvSpPr>
          <p:nvPr>
            <p:ph type="body" sz="quarter" idx="104" hasCustomPrompt="1"/>
          </p:nvPr>
        </p:nvSpPr>
        <p:spPr>
          <a:xfrm>
            <a:off x="195263" y="4538043"/>
            <a:ext cx="2721768" cy="1620709"/>
          </a:xfrm>
        </p:spPr>
        <p:txBody>
          <a:bodyPr rIns="108000" numCol="1"/>
          <a:lstStyle>
            <a:lvl1pPr marL="0" indent="0">
              <a:buFont typeface="Wingdings" panose="05000000000000000000" pitchFamily="2" charset="2"/>
              <a:buNone/>
              <a:tabLst>
                <a:tab pos="179388" algn="l"/>
              </a:tabLst>
              <a:defRPr sz="1100">
                <a:solidFill>
                  <a:schemeClr val="tx2"/>
                </a:solidFill>
              </a:defRPr>
            </a:lvl1pPr>
            <a:lvl2pPr marL="269875" indent="-176213">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316" name="Text Placeholder 7"/>
          <p:cNvSpPr>
            <a:spLocks noGrp="1"/>
          </p:cNvSpPr>
          <p:nvPr>
            <p:ph type="body" sz="quarter" idx="105" hasCustomPrompt="1"/>
          </p:nvPr>
        </p:nvSpPr>
        <p:spPr>
          <a:xfrm>
            <a:off x="3317154" y="3355789"/>
            <a:ext cx="2721768" cy="2802963"/>
          </a:xfrm>
        </p:spPr>
        <p:txBody>
          <a:bodyPr rIns="108000" numCol="1"/>
          <a:lstStyle>
            <a:lvl1pPr marL="0" indent="0">
              <a:buFont typeface="Wingdings" panose="05000000000000000000" pitchFamily="2" charset="2"/>
              <a:buNone/>
              <a:tabLst>
                <a:tab pos="179388" algn="l"/>
              </a:tabLst>
              <a:defRPr sz="1100">
                <a:solidFill>
                  <a:schemeClr val="tx2"/>
                </a:solidFill>
              </a:defRPr>
            </a:lvl1pPr>
            <a:lvl2pPr marL="269875" indent="-176213">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317" name="Text Placeholder 15"/>
          <p:cNvSpPr>
            <a:spLocks noGrp="1"/>
          </p:cNvSpPr>
          <p:nvPr>
            <p:ph type="body" sz="quarter" idx="106" hasCustomPrompt="1"/>
          </p:nvPr>
        </p:nvSpPr>
        <p:spPr>
          <a:xfrm>
            <a:off x="195263" y="2971079"/>
            <a:ext cx="2720975" cy="311749"/>
          </a:xfrm>
        </p:spPr>
        <p:txBody>
          <a:bodyPr numCol="1"/>
          <a:lstStyle>
            <a:lvl1pPr>
              <a:defRPr sz="1400"/>
            </a:lvl1pPr>
            <a:lvl2pPr>
              <a:defRPr sz="1200"/>
            </a:lvl2pPr>
            <a:lvl3pPr>
              <a:defRPr sz="1100"/>
            </a:lvl3pPr>
            <a:lvl4pPr>
              <a:defRPr sz="1050"/>
            </a:lvl4pPr>
            <a:lvl5pPr>
              <a:defRPr sz="900"/>
            </a:lvl5pPr>
          </a:lstStyle>
          <a:p>
            <a:pPr lvl="0"/>
            <a:r>
              <a:rPr lang="en-US"/>
              <a:t>Challenge</a:t>
            </a:r>
            <a:endParaRPr lang="en-GB"/>
          </a:p>
        </p:txBody>
      </p:sp>
      <p:sp>
        <p:nvSpPr>
          <p:cNvPr id="318" name="Text Placeholder 15"/>
          <p:cNvSpPr>
            <a:spLocks noGrp="1"/>
          </p:cNvSpPr>
          <p:nvPr>
            <p:ph type="body" sz="quarter" idx="107" hasCustomPrompt="1"/>
          </p:nvPr>
        </p:nvSpPr>
        <p:spPr>
          <a:xfrm>
            <a:off x="195263" y="4162570"/>
            <a:ext cx="2720975" cy="311749"/>
          </a:xfrm>
        </p:spPr>
        <p:txBody>
          <a:bodyPr numCol="1"/>
          <a:lstStyle>
            <a:lvl1pPr>
              <a:defRPr sz="1400"/>
            </a:lvl1pPr>
            <a:lvl2pPr>
              <a:defRPr sz="1200"/>
            </a:lvl2pPr>
            <a:lvl3pPr>
              <a:defRPr sz="1100"/>
            </a:lvl3pPr>
            <a:lvl4pPr>
              <a:defRPr sz="1050"/>
            </a:lvl4pPr>
            <a:lvl5pPr>
              <a:defRPr sz="900"/>
            </a:lvl5pPr>
          </a:lstStyle>
          <a:p>
            <a:pPr lvl="0"/>
            <a:r>
              <a:rPr lang="en-US"/>
              <a:t>Solution</a:t>
            </a:r>
            <a:endParaRPr lang="en-GB"/>
          </a:p>
        </p:txBody>
      </p:sp>
      <p:sp>
        <p:nvSpPr>
          <p:cNvPr id="319" name="Text Placeholder 15"/>
          <p:cNvSpPr>
            <a:spLocks noGrp="1"/>
          </p:cNvSpPr>
          <p:nvPr>
            <p:ph type="body" sz="quarter" idx="108" hasCustomPrompt="1"/>
          </p:nvPr>
        </p:nvSpPr>
        <p:spPr>
          <a:xfrm>
            <a:off x="3317154" y="2971079"/>
            <a:ext cx="2720975" cy="311749"/>
          </a:xfrm>
        </p:spPr>
        <p:txBody>
          <a:bodyPr numCol="1"/>
          <a:lstStyle>
            <a:lvl1pPr>
              <a:defRPr sz="1400"/>
            </a:lvl1pPr>
            <a:lvl2pPr>
              <a:defRPr sz="1200"/>
            </a:lvl2pPr>
            <a:lvl3pPr>
              <a:defRPr sz="1100"/>
            </a:lvl3pPr>
            <a:lvl4pPr>
              <a:defRPr sz="1050"/>
            </a:lvl4pPr>
            <a:lvl5pPr>
              <a:defRPr sz="900"/>
            </a:lvl5pPr>
          </a:lstStyle>
          <a:p>
            <a:pPr lvl="0"/>
            <a:r>
              <a:rPr lang="en-US"/>
              <a:t>Results</a:t>
            </a:r>
            <a:endParaRPr lang="en-GB"/>
          </a:p>
        </p:txBody>
      </p:sp>
      <p:sp>
        <p:nvSpPr>
          <p:cNvPr id="320" name="Text Placeholder 18"/>
          <p:cNvSpPr>
            <a:spLocks noGrp="1"/>
          </p:cNvSpPr>
          <p:nvPr>
            <p:ph type="body" sz="quarter" idx="38" hasCustomPrompt="1"/>
          </p:nvPr>
        </p:nvSpPr>
        <p:spPr>
          <a:xfrm>
            <a:off x="200604" y="1129946"/>
            <a:ext cx="286870" cy="486374"/>
          </a:xfrm>
        </p:spPr>
        <p:txBody>
          <a:bodyPr anchor="ctr"/>
          <a:lstStyle>
            <a:lvl1pPr algn="r">
              <a:defRPr sz="2800" b="0">
                <a:latin typeface="+mn-lt"/>
              </a:defRPr>
            </a:lvl1pPr>
          </a:lstStyle>
          <a:p>
            <a:pPr lvl="0"/>
            <a:r>
              <a:rPr lang="en-US"/>
              <a:t>1</a:t>
            </a:r>
            <a:endParaRPr lang="en-GB"/>
          </a:p>
        </p:txBody>
      </p:sp>
      <p:sp>
        <p:nvSpPr>
          <p:cNvPr id="21" name="Text Placeholder 20"/>
          <p:cNvSpPr>
            <a:spLocks noGrp="1"/>
          </p:cNvSpPr>
          <p:nvPr>
            <p:ph type="body" sz="quarter" idx="109" hasCustomPrompt="1"/>
          </p:nvPr>
        </p:nvSpPr>
        <p:spPr>
          <a:xfrm>
            <a:off x="195261" y="1905551"/>
            <a:ext cx="546329" cy="200599"/>
          </a:xfrm>
        </p:spPr>
        <p:txBody>
          <a:bodyPr/>
          <a:lstStyle>
            <a:lvl1pPr>
              <a:defRPr sz="1100"/>
            </a:lvl1pPr>
            <a:lvl2pPr>
              <a:defRPr sz="1000"/>
            </a:lvl2pPr>
            <a:lvl3pPr>
              <a:defRPr sz="900"/>
            </a:lvl3pPr>
            <a:lvl4pPr>
              <a:defRPr sz="800"/>
            </a:lvl4pPr>
            <a:lvl5pPr>
              <a:defRPr sz="600"/>
            </a:lvl5pPr>
          </a:lstStyle>
          <a:p>
            <a:pPr lvl="0"/>
            <a:r>
              <a:rPr lang="en-US"/>
              <a:t>Date:</a:t>
            </a:r>
            <a:endParaRPr lang="en-GB"/>
          </a:p>
        </p:txBody>
      </p:sp>
      <p:sp>
        <p:nvSpPr>
          <p:cNvPr id="321" name="Text Placeholder 20"/>
          <p:cNvSpPr>
            <a:spLocks noGrp="1"/>
          </p:cNvSpPr>
          <p:nvPr>
            <p:ph type="body" sz="quarter" idx="110" hasCustomPrompt="1"/>
          </p:nvPr>
        </p:nvSpPr>
        <p:spPr>
          <a:xfrm>
            <a:off x="195261" y="2134227"/>
            <a:ext cx="586914" cy="200599"/>
          </a:xfrm>
        </p:spPr>
        <p:txBody>
          <a:bodyPr/>
          <a:lstStyle>
            <a:lvl1pPr>
              <a:defRPr sz="1100"/>
            </a:lvl1pPr>
            <a:lvl2pPr>
              <a:defRPr sz="1000"/>
            </a:lvl2pPr>
            <a:lvl3pPr>
              <a:defRPr sz="900"/>
            </a:lvl3pPr>
            <a:lvl4pPr>
              <a:defRPr sz="800"/>
            </a:lvl4pPr>
            <a:lvl5pPr>
              <a:defRPr sz="600"/>
            </a:lvl5pPr>
          </a:lstStyle>
          <a:p>
            <a:pPr lvl="0"/>
            <a:r>
              <a:rPr lang="en-US"/>
              <a:t>Value:</a:t>
            </a:r>
            <a:endParaRPr lang="en-GB"/>
          </a:p>
        </p:txBody>
      </p:sp>
      <p:sp>
        <p:nvSpPr>
          <p:cNvPr id="322" name="Text Placeholder 20"/>
          <p:cNvSpPr>
            <a:spLocks noGrp="1"/>
          </p:cNvSpPr>
          <p:nvPr>
            <p:ph type="body" sz="quarter" idx="111" hasCustomPrompt="1"/>
          </p:nvPr>
        </p:nvSpPr>
        <p:spPr>
          <a:xfrm>
            <a:off x="618835" y="1905551"/>
            <a:ext cx="2107635" cy="200599"/>
          </a:xfrm>
        </p:spPr>
        <p:txBody>
          <a:bodyPr/>
          <a:lstStyle>
            <a:lvl1pPr>
              <a:defRPr sz="1100" baseline="0">
                <a:solidFill>
                  <a:schemeClr val="tx2"/>
                </a:solidFill>
              </a:defRPr>
            </a:lvl1pPr>
            <a:lvl2pPr>
              <a:defRPr sz="1000"/>
            </a:lvl2pPr>
            <a:lvl3pPr>
              <a:defRPr sz="900"/>
            </a:lvl3pPr>
            <a:lvl4pPr>
              <a:defRPr sz="800"/>
            </a:lvl4pPr>
            <a:lvl5pPr>
              <a:defRPr sz="600"/>
            </a:lvl5pPr>
          </a:lstStyle>
          <a:p>
            <a:pPr lvl="0"/>
            <a:r>
              <a:rPr lang="en-US"/>
              <a:t>Enter date here</a:t>
            </a:r>
            <a:endParaRPr lang="en-GB"/>
          </a:p>
        </p:txBody>
      </p:sp>
      <p:sp>
        <p:nvSpPr>
          <p:cNvPr id="323" name="Text Placeholder 20"/>
          <p:cNvSpPr>
            <a:spLocks noGrp="1"/>
          </p:cNvSpPr>
          <p:nvPr>
            <p:ph type="body" sz="quarter" idx="112" hasCustomPrompt="1"/>
          </p:nvPr>
        </p:nvSpPr>
        <p:spPr>
          <a:xfrm>
            <a:off x="616186" y="2134227"/>
            <a:ext cx="2363266" cy="257534"/>
          </a:xfrm>
        </p:spPr>
        <p:txBody>
          <a:bodyPr/>
          <a:lstStyle>
            <a:lvl1pPr>
              <a:defRPr sz="1100">
                <a:solidFill>
                  <a:schemeClr val="tx2"/>
                </a:solidFill>
              </a:defRPr>
            </a:lvl1pPr>
            <a:lvl2pPr>
              <a:defRPr sz="1000"/>
            </a:lvl2pPr>
            <a:lvl3pPr>
              <a:defRPr sz="900"/>
            </a:lvl3pPr>
            <a:lvl4pPr>
              <a:defRPr sz="800"/>
            </a:lvl4pPr>
            <a:lvl5pPr>
              <a:defRPr sz="600"/>
            </a:lvl5pPr>
          </a:lstStyle>
          <a:p>
            <a:pPr lvl="0"/>
            <a:r>
              <a:rPr lang="en-US"/>
              <a:t>Enter value here</a:t>
            </a:r>
            <a:endParaRPr lang="en-GB"/>
          </a:p>
        </p:txBody>
      </p:sp>
      <p:cxnSp>
        <p:nvCxnSpPr>
          <p:cNvPr id="325" name="Straight Connector 324"/>
          <p:cNvCxnSpPr/>
          <p:nvPr userDrawn="1"/>
        </p:nvCxnSpPr>
        <p:spPr>
          <a:xfrm>
            <a:off x="137160" y="2685467"/>
            <a:ext cx="289814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27" name="Text Placeholder 7"/>
          <p:cNvSpPr>
            <a:spLocks noGrp="1"/>
          </p:cNvSpPr>
          <p:nvPr>
            <p:ph type="body" sz="quarter" idx="113" hasCustomPrompt="1"/>
          </p:nvPr>
        </p:nvSpPr>
        <p:spPr>
          <a:xfrm>
            <a:off x="6205936" y="3355789"/>
            <a:ext cx="2721768" cy="740547"/>
          </a:xfrm>
        </p:spPr>
        <p:txBody>
          <a:bodyPr rIns="108000" numCol="1"/>
          <a:lstStyle>
            <a:lvl1pPr marL="0" indent="0">
              <a:buFont typeface="Wingdings" panose="05000000000000000000" pitchFamily="2" charset="2"/>
              <a:buNone/>
              <a:tabLst>
                <a:tab pos="179388" algn="l"/>
              </a:tabLst>
              <a:defRPr sz="1100">
                <a:solidFill>
                  <a:schemeClr val="tx2"/>
                </a:solidFill>
              </a:defRPr>
            </a:lvl1pPr>
            <a:lvl2pPr marL="269875" indent="-176213">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328" name="Text Placeholder 15"/>
          <p:cNvSpPr>
            <a:spLocks noGrp="1"/>
          </p:cNvSpPr>
          <p:nvPr>
            <p:ph type="body" sz="quarter" idx="114" hasCustomPrompt="1"/>
          </p:nvPr>
        </p:nvSpPr>
        <p:spPr>
          <a:xfrm>
            <a:off x="6205936" y="1609988"/>
            <a:ext cx="2531207" cy="277425"/>
          </a:xfrm>
        </p:spPr>
        <p:txBody>
          <a:bodyPr numCol="1" anchor="b"/>
          <a:lstStyle>
            <a:lvl1pPr>
              <a:defRPr sz="1400"/>
            </a:lvl1pPr>
            <a:lvl2pPr>
              <a:defRPr sz="1200"/>
            </a:lvl2pPr>
            <a:lvl3pPr>
              <a:defRPr sz="1100"/>
            </a:lvl3pPr>
            <a:lvl4pPr>
              <a:defRPr sz="1050"/>
            </a:lvl4pPr>
            <a:lvl5pPr>
              <a:defRPr sz="900"/>
            </a:lvl5pPr>
          </a:lstStyle>
          <a:p>
            <a:pPr lvl="0"/>
            <a:r>
              <a:rPr lang="en-US"/>
              <a:t>Enter text here</a:t>
            </a:r>
          </a:p>
        </p:txBody>
      </p:sp>
      <p:sp>
        <p:nvSpPr>
          <p:cNvPr id="329" name="Picture Placeholder 16"/>
          <p:cNvSpPr>
            <a:spLocks noGrp="1"/>
          </p:cNvSpPr>
          <p:nvPr>
            <p:ph type="pic" sz="quarter" idx="115" hasCustomPrompt="1"/>
          </p:nvPr>
        </p:nvSpPr>
        <p:spPr>
          <a:xfrm>
            <a:off x="9327827" y="1125539"/>
            <a:ext cx="2735586" cy="1581150"/>
          </a:xfrm>
          <a:noFill/>
        </p:spPr>
        <p:txBody>
          <a:bodyPr/>
          <a:lstStyle>
            <a:lvl1pPr algn="ctr">
              <a:defRPr sz="1100" baseline="0"/>
            </a:lvl1pPr>
          </a:lstStyle>
          <a:p>
            <a:r>
              <a:rPr lang="en-GB"/>
              <a:t>Click on the icon to insert an image</a:t>
            </a:r>
          </a:p>
        </p:txBody>
      </p:sp>
      <p:sp>
        <p:nvSpPr>
          <p:cNvPr id="330" name="Text Placeholder 7"/>
          <p:cNvSpPr>
            <a:spLocks noGrp="1"/>
          </p:cNvSpPr>
          <p:nvPr>
            <p:ph type="body" sz="quarter" idx="116" hasCustomPrompt="1"/>
          </p:nvPr>
        </p:nvSpPr>
        <p:spPr>
          <a:xfrm>
            <a:off x="6205936" y="4538043"/>
            <a:ext cx="2721768" cy="1620709"/>
          </a:xfrm>
        </p:spPr>
        <p:txBody>
          <a:bodyPr rIns="108000" numCol="1"/>
          <a:lstStyle>
            <a:lvl1pPr marL="0" indent="0">
              <a:buFont typeface="Wingdings" panose="05000000000000000000" pitchFamily="2" charset="2"/>
              <a:buNone/>
              <a:tabLst>
                <a:tab pos="179388" algn="l"/>
              </a:tabLst>
              <a:defRPr sz="1100">
                <a:solidFill>
                  <a:schemeClr val="tx2"/>
                </a:solidFill>
              </a:defRPr>
            </a:lvl1pPr>
            <a:lvl2pPr marL="269875" indent="-176213">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331" name="Text Placeholder 7"/>
          <p:cNvSpPr>
            <a:spLocks noGrp="1"/>
          </p:cNvSpPr>
          <p:nvPr>
            <p:ph type="body" sz="quarter" idx="117" hasCustomPrompt="1"/>
          </p:nvPr>
        </p:nvSpPr>
        <p:spPr>
          <a:xfrm>
            <a:off x="9327827" y="3337560"/>
            <a:ext cx="2721768" cy="2821192"/>
          </a:xfrm>
        </p:spPr>
        <p:txBody>
          <a:bodyPr rIns="108000" numCol="1"/>
          <a:lstStyle>
            <a:lvl1pPr marL="0" indent="0">
              <a:buFont typeface="Wingdings" panose="05000000000000000000" pitchFamily="2" charset="2"/>
              <a:buNone/>
              <a:tabLst>
                <a:tab pos="179388" algn="l"/>
              </a:tabLst>
              <a:defRPr sz="1100">
                <a:solidFill>
                  <a:schemeClr val="tx2"/>
                </a:solidFill>
              </a:defRPr>
            </a:lvl1pPr>
            <a:lvl2pPr marL="269875" indent="-176213">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332" name="Text Placeholder 15"/>
          <p:cNvSpPr>
            <a:spLocks noGrp="1"/>
          </p:cNvSpPr>
          <p:nvPr>
            <p:ph type="body" sz="quarter" idx="118" hasCustomPrompt="1"/>
          </p:nvPr>
        </p:nvSpPr>
        <p:spPr>
          <a:xfrm>
            <a:off x="6205936" y="2971079"/>
            <a:ext cx="2720975" cy="311749"/>
          </a:xfrm>
        </p:spPr>
        <p:txBody>
          <a:bodyPr numCol="1"/>
          <a:lstStyle>
            <a:lvl1pPr>
              <a:defRPr sz="1400"/>
            </a:lvl1pPr>
            <a:lvl2pPr>
              <a:defRPr sz="1200"/>
            </a:lvl2pPr>
            <a:lvl3pPr>
              <a:defRPr sz="1100"/>
            </a:lvl3pPr>
            <a:lvl4pPr>
              <a:defRPr sz="1050"/>
            </a:lvl4pPr>
            <a:lvl5pPr>
              <a:defRPr sz="900"/>
            </a:lvl5pPr>
          </a:lstStyle>
          <a:p>
            <a:pPr lvl="0"/>
            <a:r>
              <a:rPr lang="en-US"/>
              <a:t>Challenge</a:t>
            </a:r>
            <a:endParaRPr lang="en-GB"/>
          </a:p>
        </p:txBody>
      </p:sp>
      <p:sp>
        <p:nvSpPr>
          <p:cNvPr id="333" name="Text Placeholder 15"/>
          <p:cNvSpPr>
            <a:spLocks noGrp="1"/>
          </p:cNvSpPr>
          <p:nvPr>
            <p:ph type="body" sz="quarter" idx="119" hasCustomPrompt="1"/>
          </p:nvPr>
        </p:nvSpPr>
        <p:spPr>
          <a:xfrm>
            <a:off x="6205936" y="4162570"/>
            <a:ext cx="2720975" cy="311749"/>
          </a:xfrm>
        </p:spPr>
        <p:txBody>
          <a:bodyPr numCol="1"/>
          <a:lstStyle>
            <a:lvl1pPr>
              <a:defRPr sz="1400"/>
            </a:lvl1pPr>
            <a:lvl2pPr>
              <a:defRPr sz="1200"/>
            </a:lvl2pPr>
            <a:lvl3pPr>
              <a:defRPr sz="1100"/>
            </a:lvl3pPr>
            <a:lvl4pPr>
              <a:defRPr sz="1050"/>
            </a:lvl4pPr>
            <a:lvl5pPr>
              <a:defRPr sz="900"/>
            </a:lvl5pPr>
          </a:lstStyle>
          <a:p>
            <a:pPr lvl="0"/>
            <a:r>
              <a:rPr lang="en-US"/>
              <a:t>Solution</a:t>
            </a:r>
            <a:endParaRPr lang="en-GB"/>
          </a:p>
        </p:txBody>
      </p:sp>
      <p:sp>
        <p:nvSpPr>
          <p:cNvPr id="334" name="Text Placeholder 15"/>
          <p:cNvSpPr>
            <a:spLocks noGrp="1"/>
          </p:cNvSpPr>
          <p:nvPr>
            <p:ph type="body" sz="quarter" idx="120" hasCustomPrompt="1"/>
          </p:nvPr>
        </p:nvSpPr>
        <p:spPr>
          <a:xfrm>
            <a:off x="9327827" y="2971079"/>
            <a:ext cx="2720975" cy="311749"/>
          </a:xfrm>
        </p:spPr>
        <p:txBody>
          <a:bodyPr numCol="1"/>
          <a:lstStyle>
            <a:lvl1pPr>
              <a:defRPr sz="1400"/>
            </a:lvl1pPr>
            <a:lvl2pPr>
              <a:defRPr sz="1200"/>
            </a:lvl2pPr>
            <a:lvl3pPr>
              <a:defRPr sz="1100"/>
            </a:lvl3pPr>
            <a:lvl4pPr>
              <a:defRPr sz="1050"/>
            </a:lvl4pPr>
            <a:lvl5pPr>
              <a:defRPr sz="900"/>
            </a:lvl5pPr>
          </a:lstStyle>
          <a:p>
            <a:pPr lvl="0"/>
            <a:r>
              <a:rPr lang="en-US"/>
              <a:t>Results</a:t>
            </a:r>
            <a:endParaRPr lang="en-GB"/>
          </a:p>
        </p:txBody>
      </p:sp>
      <p:sp>
        <p:nvSpPr>
          <p:cNvPr id="335" name="Text Placeholder 18"/>
          <p:cNvSpPr>
            <a:spLocks noGrp="1"/>
          </p:cNvSpPr>
          <p:nvPr>
            <p:ph type="body" sz="quarter" idx="121" hasCustomPrompt="1"/>
          </p:nvPr>
        </p:nvSpPr>
        <p:spPr>
          <a:xfrm>
            <a:off x="6207436" y="1131314"/>
            <a:ext cx="286870" cy="486374"/>
          </a:xfrm>
        </p:spPr>
        <p:txBody>
          <a:bodyPr anchor="ctr"/>
          <a:lstStyle>
            <a:lvl1pPr algn="r">
              <a:defRPr sz="2800" b="0">
                <a:latin typeface="+mn-lt"/>
              </a:defRPr>
            </a:lvl1pPr>
          </a:lstStyle>
          <a:p>
            <a:pPr lvl="0"/>
            <a:r>
              <a:rPr lang="en-US"/>
              <a:t>2</a:t>
            </a:r>
            <a:endParaRPr lang="en-GB"/>
          </a:p>
        </p:txBody>
      </p:sp>
      <p:sp>
        <p:nvSpPr>
          <p:cNvPr id="336" name="Text Placeholder 20"/>
          <p:cNvSpPr>
            <a:spLocks noGrp="1"/>
          </p:cNvSpPr>
          <p:nvPr>
            <p:ph type="body" sz="quarter" idx="122" hasCustomPrompt="1"/>
          </p:nvPr>
        </p:nvSpPr>
        <p:spPr>
          <a:xfrm>
            <a:off x="6205934" y="1895763"/>
            <a:ext cx="546329" cy="200599"/>
          </a:xfrm>
        </p:spPr>
        <p:txBody>
          <a:bodyPr/>
          <a:lstStyle>
            <a:lvl1pPr>
              <a:defRPr sz="1100"/>
            </a:lvl1pPr>
            <a:lvl2pPr>
              <a:defRPr sz="1000"/>
            </a:lvl2pPr>
            <a:lvl3pPr>
              <a:defRPr sz="900"/>
            </a:lvl3pPr>
            <a:lvl4pPr>
              <a:defRPr sz="800"/>
            </a:lvl4pPr>
            <a:lvl5pPr>
              <a:defRPr sz="600"/>
            </a:lvl5pPr>
          </a:lstStyle>
          <a:p>
            <a:pPr lvl="0"/>
            <a:r>
              <a:rPr lang="en-US"/>
              <a:t>Date:</a:t>
            </a:r>
            <a:endParaRPr lang="en-GB"/>
          </a:p>
        </p:txBody>
      </p:sp>
      <p:sp>
        <p:nvSpPr>
          <p:cNvPr id="337" name="Text Placeholder 20"/>
          <p:cNvSpPr>
            <a:spLocks noGrp="1"/>
          </p:cNvSpPr>
          <p:nvPr>
            <p:ph type="body" sz="quarter" idx="123" hasCustomPrompt="1"/>
          </p:nvPr>
        </p:nvSpPr>
        <p:spPr>
          <a:xfrm>
            <a:off x="6205934" y="2124439"/>
            <a:ext cx="586914" cy="200599"/>
          </a:xfrm>
        </p:spPr>
        <p:txBody>
          <a:bodyPr/>
          <a:lstStyle>
            <a:lvl1pPr>
              <a:defRPr sz="1100"/>
            </a:lvl1pPr>
            <a:lvl2pPr>
              <a:defRPr sz="1000"/>
            </a:lvl2pPr>
            <a:lvl3pPr>
              <a:defRPr sz="900"/>
            </a:lvl3pPr>
            <a:lvl4pPr>
              <a:defRPr sz="800"/>
            </a:lvl4pPr>
            <a:lvl5pPr>
              <a:defRPr sz="600"/>
            </a:lvl5pPr>
          </a:lstStyle>
          <a:p>
            <a:pPr lvl="0"/>
            <a:r>
              <a:rPr lang="en-US"/>
              <a:t>Value:</a:t>
            </a:r>
            <a:endParaRPr lang="en-GB"/>
          </a:p>
        </p:txBody>
      </p:sp>
      <p:sp>
        <p:nvSpPr>
          <p:cNvPr id="338" name="Text Placeholder 20"/>
          <p:cNvSpPr>
            <a:spLocks noGrp="1"/>
          </p:cNvSpPr>
          <p:nvPr>
            <p:ph type="body" sz="quarter" idx="124" hasCustomPrompt="1"/>
          </p:nvPr>
        </p:nvSpPr>
        <p:spPr>
          <a:xfrm>
            <a:off x="6629508" y="1895763"/>
            <a:ext cx="2107635" cy="218261"/>
          </a:xfrm>
        </p:spPr>
        <p:txBody>
          <a:bodyPr/>
          <a:lstStyle>
            <a:lvl1pPr>
              <a:defRPr sz="1100" baseline="0">
                <a:solidFill>
                  <a:schemeClr val="tx2"/>
                </a:solidFill>
              </a:defRPr>
            </a:lvl1pPr>
            <a:lvl2pPr>
              <a:defRPr sz="1000"/>
            </a:lvl2pPr>
            <a:lvl3pPr>
              <a:defRPr sz="900"/>
            </a:lvl3pPr>
            <a:lvl4pPr>
              <a:defRPr sz="800"/>
            </a:lvl4pPr>
            <a:lvl5pPr>
              <a:defRPr sz="600"/>
            </a:lvl5pPr>
          </a:lstStyle>
          <a:p>
            <a:pPr lvl="0"/>
            <a:r>
              <a:rPr lang="en-US"/>
              <a:t>Enter date here</a:t>
            </a:r>
            <a:endParaRPr lang="en-GB"/>
          </a:p>
        </p:txBody>
      </p:sp>
      <p:sp>
        <p:nvSpPr>
          <p:cNvPr id="339" name="Text Placeholder 20"/>
          <p:cNvSpPr>
            <a:spLocks noGrp="1"/>
          </p:cNvSpPr>
          <p:nvPr>
            <p:ph type="body" sz="quarter" idx="125" hasCustomPrompt="1"/>
          </p:nvPr>
        </p:nvSpPr>
        <p:spPr>
          <a:xfrm>
            <a:off x="6626859" y="2124439"/>
            <a:ext cx="2110284" cy="267322"/>
          </a:xfrm>
        </p:spPr>
        <p:txBody>
          <a:bodyPr/>
          <a:lstStyle>
            <a:lvl1pPr>
              <a:defRPr sz="1100">
                <a:solidFill>
                  <a:schemeClr val="tx2"/>
                </a:solidFill>
              </a:defRPr>
            </a:lvl1pPr>
            <a:lvl2pPr>
              <a:defRPr sz="1000"/>
            </a:lvl2pPr>
            <a:lvl3pPr>
              <a:defRPr sz="900"/>
            </a:lvl3pPr>
            <a:lvl4pPr>
              <a:defRPr sz="800"/>
            </a:lvl4pPr>
            <a:lvl5pPr>
              <a:defRPr sz="600"/>
            </a:lvl5pPr>
          </a:lstStyle>
          <a:p>
            <a:pPr lvl="0"/>
            <a:r>
              <a:rPr lang="en-US"/>
              <a:t>Enter value here</a:t>
            </a:r>
            <a:endParaRPr lang="en-GB"/>
          </a:p>
        </p:txBody>
      </p:sp>
      <p:cxnSp>
        <p:nvCxnSpPr>
          <p:cNvPr id="340" name="Straight Connector 339"/>
          <p:cNvCxnSpPr/>
          <p:nvPr userDrawn="1"/>
        </p:nvCxnSpPr>
        <p:spPr>
          <a:xfrm>
            <a:off x="6156325" y="2685467"/>
            <a:ext cx="288964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6"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solidFill>
                  <a:srgbClr val="666666"/>
                </a:solidFill>
                <a:uFill>
                  <a:solidFill>
                    <a:srgbClr val="002244"/>
                  </a:solidFill>
                </a:uFill>
              </a:rPr>
              <a:pPr/>
              <a:t>‹#›</a:t>
            </a:fld>
            <a:endParaRPr lang="ru-RU">
              <a:solidFill>
                <a:srgbClr val="666666"/>
              </a:solidFill>
              <a:uFill>
                <a:solidFill>
                  <a:srgbClr val="002244"/>
                </a:solidFill>
              </a:uFill>
            </a:endParaRPr>
          </a:p>
        </p:txBody>
      </p:sp>
      <p:pic>
        <p:nvPicPr>
          <p:cNvPr id="57" name="Picture 5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82376" y="128588"/>
            <a:ext cx="681037" cy="681037"/>
          </a:xfrm>
          <a:prstGeom prst="rect">
            <a:avLst/>
          </a:prstGeom>
        </p:spPr>
      </p:pic>
      <p:grpSp>
        <p:nvGrpSpPr>
          <p:cNvPr id="58" name="Group 57"/>
          <p:cNvGrpSpPr/>
          <p:nvPr userDrawn="1"/>
        </p:nvGrpSpPr>
        <p:grpSpPr>
          <a:xfrm>
            <a:off x="-4350366" y="0"/>
            <a:ext cx="3909698" cy="5532582"/>
            <a:chOff x="-3999345" y="0"/>
            <a:chExt cx="3909698" cy="5532582"/>
          </a:xfrm>
        </p:grpSpPr>
        <p:sp>
          <p:nvSpPr>
            <p:cNvPr id="59" name="Rectangle 58"/>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rgbClr val="FFFFFF"/>
                </a:solidFill>
              </a:endParaRPr>
            </a:p>
          </p:txBody>
        </p:sp>
        <p:cxnSp>
          <p:nvCxnSpPr>
            <p:cNvPr id="60" name="Straight Connector 59"/>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61" name="Picture 6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62" name="TextBox 61"/>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a:solidFill>
                    <a:srgbClr val="002244"/>
                  </a:solidFill>
                </a:rPr>
                <a:t>How to insert an image</a:t>
              </a:r>
            </a:p>
          </p:txBody>
        </p:sp>
        <p:grpSp>
          <p:nvGrpSpPr>
            <p:cNvPr id="63" name="Group 62"/>
            <p:cNvGrpSpPr/>
            <p:nvPr userDrawn="1"/>
          </p:nvGrpSpPr>
          <p:grpSpPr>
            <a:xfrm>
              <a:off x="-3916219" y="2007734"/>
              <a:ext cx="3741159" cy="603077"/>
              <a:chOff x="-3953163" y="1928406"/>
              <a:chExt cx="3741159" cy="603077"/>
            </a:xfrm>
          </p:grpSpPr>
          <p:sp>
            <p:nvSpPr>
              <p:cNvPr id="76" name="TextBox 75"/>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a:solidFill>
                      <a:srgbClr val="002244"/>
                    </a:solidFill>
                  </a:rPr>
                  <a:t>2</a:t>
                </a:r>
              </a:p>
            </p:txBody>
          </p:sp>
          <p:sp>
            <p:nvSpPr>
              <p:cNvPr id="77" name="TextBox 76"/>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a:solidFill>
                      <a:srgbClr val="002244"/>
                    </a:solidFill>
                  </a:rPr>
                  <a:t>Click on the </a:t>
                </a:r>
                <a:r>
                  <a:rPr lang="en-GB" sz="1400" b="1">
                    <a:solidFill>
                      <a:srgbClr val="002244"/>
                    </a:solidFill>
                  </a:rPr>
                  <a:t>Format Picture </a:t>
                </a:r>
                <a:r>
                  <a:rPr lang="en-GB" sz="1400">
                    <a:solidFill>
                      <a:srgbClr val="002244"/>
                    </a:solidFill>
                  </a:rPr>
                  <a:t>tab in the ribbon and use the tools to edit the image.</a:t>
                </a:r>
              </a:p>
            </p:txBody>
          </p:sp>
        </p:grpSp>
        <p:grpSp>
          <p:nvGrpSpPr>
            <p:cNvPr id="64" name="Group 63"/>
            <p:cNvGrpSpPr/>
            <p:nvPr userDrawn="1"/>
          </p:nvGrpSpPr>
          <p:grpSpPr>
            <a:xfrm>
              <a:off x="-3916219" y="3804415"/>
              <a:ext cx="3741159" cy="649206"/>
              <a:chOff x="-3953163" y="3686663"/>
              <a:chExt cx="3741159" cy="649206"/>
            </a:xfrm>
          </p:grpSpPr>
          <p:sp>
            <p:nvSpPr>
              <p:cNvPr id="74" name="TextBox 73"/>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a:solidFill>
                      <a:srgbClr val="002244"/>
                    </a:solidFill>
                  </a:rPr>
                  <a:t>4</a:t>
                </a:r>
              </a:p>
            </p:txBody>
          </p:sp>
          <p:sp>
            <p:nvSpPr>
              <p:cNvPr id="75" name="TextBox 74"/>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a:solidFill>
                      <a:srgbClr val="002244"/>
                    </a:solidFill>
                  </a:rPr>
                  <a:t>Choose </a:t>
                </a:r>
                <a:r>
                  <a:rPr lang="en-GB" sz="1400" b="1">
                    <a:solidFill>
                      <a:srgbClr val="002244"/>
                    </a:solidFill>
                  </a:rPr>
                  <a:t>Picture Colour </a:t>
                </a:r>
                <a:r>
                  <a:rPr lang="en-GB" sz="1400">
                    <a:solidFill>
                      <a:srgbClr val="002244"/>
                    </a:solidFill>
                  </a:rPr>
                  <a:t>to adjust the Saturation, Tone, and Colour.</a:t>
                </a:r>
              </a:p>
            </p:txBody>
          </p:sp>
        </p:grpSp>
        <p:grpSp>
          <p:nvGrpSpPr>
            <p:cNvPr id="65" name="Group 64"/>
            <p:cNvGrpSpPr/>
            <p:nvPr userDrawn="1"/>
          </p:nvGrpSpPr>
          <p:grpSpPr>
            <a:xfrm>
              <a:off x="-3916219" y="2909062"/>
              <a:ext cx="3741159" cy="634370"/>
              <a:chOff x="-3953163" y="2815638"/>
              <a:chExt cx="3741159" cy="634370"/>
            </a:xfrm>
          </p:grpSpPr>
          <p:sp>
            <p:nvSpPr>
              <p:cNvPr id="72" name="TextBox 71"/>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a:solidFill>
                      <a:srgbClr val="002244"/>
                    </a:solidFill>
                  </a:rPr>
                  <a:t>3</a:t>
                </a:r>
              </a:p>
            </p:txBody>
          </p:sp>
          <p:sp>
            <p:nvSpPr>
              <p:cNvPr id="73" name="TextBox 72"/>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a:solidFill>
                      <a:srgbClr val="002244"/>
                    </a:solidFill>
                  </a:rPr>
                  <a:t>Choose </a:t>
                </a:r>
                <a:r>
                  <a:rPr lang="en-GB" sz="1400" b="1">
                    <a:solidFill>
                      <a:srgbClr val="002244"/>
                    </a:solidFill>
                  </a:rPr>
                  <a:t>Crop</a:t>
                </a:r>
                <a:r>
                  <a:rPr lang="en-GB" sz="1400">
                    <a:solidFill>
                      <a:srgbClr val="002244"/>
                    </a:solidFill>
                  </a:rPr>
                  <a:t> to resize and move the image within the placeholder, using the white circles in the corners of the image.</a:t>
                </a:r>
              </a:p>
            </p:txBody>
          </p:sp>
        </p:grpSp>
        <p:grpSp>
          <p:nvGrpSpPr>
            <p:cNvPr id="66" name="Group 65"/>
            <p:cNvGrpSpPr/>
            <p:nvPr userDrawn="1"/>
          </p:nvGrpSpPr>
          <p:grpSpPr>
            <a:xfrm>
              <a:off x="-3916219" y="4693793"/>
              <a:ext cx="3470417" cy="603077"/>
              <a:chOff x="-3953163" y="4622237"/>
              <a:chExt cx="3470417" cy="603077"/>
            </a:xfrm>
          </p:grpSpPr>
          <p:sp>
            <p:nvSpPr>
              <p:cNvPr id="70" name="TextBox 69"/>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a:solidFill>
                      <a:srgbClr val="002244"/>
                    </a:solidFill>
                  </a:rPr>
                  <a:t>5</a:t>
                </a:r>
              </a:p>
            </p:txBody>
          </p:sp>
          <p:sp>
            <p:nvSpPr>
              <p:cNvPr id="71" name="TextBox 70"/>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a:solidFill>
                      <a:srgbClr val="002244"/>
                    </a:solidFill>
                  </a:rPr>
                  <a:t>Choose </a:t>
                </a:r>
                <a:r>
                  <a:rPr lang="en-GB" sz="1400" b="1">
                    <a:solidFill>
                      <a:srgbClr val="002244"/>
                    </a:solidFill>
                  </a:rPr>
                  <a:t>Picture Correction </a:t>
                </a:r>
                <a:r>
                  <a:rPr lang="en-GB" sz="1400">
                    <a:solidFill>
                      <a:srgbClr val="002244"/>
                    </a:solidFill>
                  </a:rPr>
                  <a:t>to adjust the Sharpness, Brightness, and Contrast. </a:t>
                </a:r>
              </a:p>
            </p:txBody>
          </p:sp>
        </p:grpSp>
        <p:grpSp>
          <p:nvGrpSpPr>
            <p:cNvPr id="67" name="Group 66"/>
            <p:cNvGrpSpPr/>
            <p:nvPr userDrawn="1"/>
          </p:nvGrpSpPr>
          <p:grpSpPr>
            <a:xfrm>
              <a:off x="-3916219" y="1118356"/>
              <a:ext cx="3741159" cy="677414"/>
              <a:chOff x="-3953163" y="1118356"/>
              <a:chExt cx="3741159" cy="677414"/>
            </a:xfrm>
          </p:grpSpPr>
          <p:sp>
            <p:nvSpPr>
              <p:cNvPr id="68" name="TextBox 67"/>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a:solidFill>
                      <a:srgbClr val="002244"/>
                    </a:solidFill>
                  </a:rPr>
                  <a:t>1</a:t>
                </a:r>
              </a:p>
            </p:txBody>
          </p:sp>
          <p:sp>
            <p:nvSpPr>
              <p:cNvPr id="69" name="TextBox 68"/>
              <p:cNvSpPr txBox="1"/>
              <p:nvPr userDrawn="1"/>
            </p:nvSpPr>
            <p:spPr>
              <a:xfrm>
                <a:off x="-3565237" y="1192693"/>
                <a:ext cx="3353233" cy="603077"/>
              </a:xfrm>
              <a:prstGeom prst="rect">
                <a:avLst/>
              </a:prstGeom>
              <a:noFill/>
            </p:spPr>
            <p:txBody>
              <a:bodyPr wrap="square" rtlCol="0">
                <a:noAutofit/>
              </a:bodyPr>
              <a:lstStyle/>
              <a:p>
                <a:pPr>
                  <a:lnSpc>
                    <a:spcPct val="90000"/>
                  </a:lnSpc>
                  <a:spcAft>
                    <a:spcPts val="600"/>
                  </a:spcAft>
                  <a:defRPr/>
                </a:pPr>
                <a:r>
                  <a:rPr lang="en-GB" sz="1400">
                    <a:solidFill>
                      <a:srgbClr val="002244"/>
                    </a:solidFill>
                  </a:rPr>
                  <a:t>Click on the </a:t>
                </a:r>
                <a:r>
                  <a:rPr lang="en-GB" sz="1400" b="1">
                    <a:solidFill>
                      <a:srgbClr val="002244"/>
                    </a:solidFill>
                  </a:rPr>
                  <a:t>icon</a:t>
                </a:r>
                <a:r>
                  <a:rPr lang="en-GB" sz="1400">
                    <a:solidFill>
                      <a:srgbClr val="002244"/>
                    </a:solidFill>
                  </a:rPr>
                  <a:t> in the middle of the placeholder and choose the image from your computer.</a:t>
                </a:r>
              </a:p>
            </p:txBody>
          </p:sp>
        </p:grpSp>
      </p:grpSp>
      <p:sp>
        <p:nvSpPr>
          <p:cNvPr id="78"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a:solidFill>
                <a:srgbClr val="666666"/>
              </a:solidFill>
              <a:uFill>
                <a:solidFill>
                  <a:srgbClr val="002244"/>
                </a:solidFill>
              </a:uFill>
            </a:endParaRPr>
          </a:p>
        </p:txBody>
      </p:sp>
    </p:spTree>
    <p:extLst>
      <p:ext uri="{BB962C8B-B14F-4D97-AF65-F5344CB8AC3E}">
        <p14:creationId xmlns:p14="http://schemas.microsoft.com/office/powerpoint/2010/main" val="192415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Map with Colum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Enter title here</a:t>
            </a:r>
            <a:endParaRPr lang="en-GB"/>
          </a:p>
        </p:txBody>
      </p:sp>
      <p:sp>
        <p:nvSpPr>
          <p:cNvPr id="13" name="Text Placeholder 24"/>
          <p:cNvSpPr>
            <a:spLocks noGrp="1"/>
          </p:cNvSpPr>
          <p:nvPr>
            <p:ph type="body" sz="quarter" idx="36" hasCustomPrompt="1"/>
          </p:nvPr>
        </p:nvSpPr>
        <p:spPr>
          <a:xfrm>
            <a:off x="9042400" y="6346535"/>
            <a:ext cx="2890045" cy="47793"/>
          </a:xfrm>
          <a:solidFill>
            <a:schemeClr val="accent6"/>
          </a:solidFill>
        </p:spPr>
        <p:txBody>
          <a:bodyPr/>
          <a:lstStyle>
            <a:lvl1pPr>
              <a:defRPr/>
            </a:lvl1pPr>
          </a:lstStyle>
          <a:p>
            <a:pPr lvl="0"/>
            <a:r>
              <a:rPr lang="en-US"/>
              <a:t>  </a:t>
            </a:r>
            <a:endParaRPr lang="en-GB"/>
          </a:p>
        </p:txBody>
      </p:sp>
      <p:sp>
        <p:nvSpPr>
          <p:cNvPr id="15" name="Text Placeholder 26"/>
          <p:cNvSpPr>
            <a:spLocks noGrp="1"/>
          </p:cNvSpPr>
          <p:nvPr>
            <p:ph type="body" sz="quarter" idx="37" hasCustomPrompt="1"/>
          </p:nvPr>
        </p:nvSpPr>
        <p:spPr>
          <a:xfrm>
            <a:off x="9042400" y="5855528"/>
            <a:ext cx="2890045" cy="493081"/>
          </a:xfrm>
          <a:solidFill>
            <a:schemeClr val="tx1">
              <a:alpha val="80000"/>
            </a:schemeClr>
          </a:solidFill>
        </p:spPr>
        <p:txBody>
          <a:bodyPr lIns="108000" tIns="108000"/>
          <a:lstStyle>
            <a:lvl1pPr>
              <a:defRPr sz="1100" b="1" spc="0" baseline="0">
                <a:solidFill>
                  <a:schemeClr val="bg1"/>
                </a:solidFill>
              </a:defRPr>
            </a:lvl1pPr>
            <a:lvl2pPr>
              <a:defRPr sz="1050" b="1">
                <a:solidFill>
                  <a:schemeClr val="bg1"/>
                </a:solidFill>
              </a:defRPr>
            </a:lvl2pPr>
            <a:lvl3pPr>
              <a:defRPr sz="1000" b="1">
                <a:solidFill>
                  <a:schemeClr val="bg1"/>
                </a:solidFill>
              </a:defRPr>
            </a:lvl3pPr>
            <a:lvl4pPr>
              <a:defRPr sz="900" b="1">
                <a:solidFill>
                  <a:schemeClr val="bg1"/>
                </a:solidFill>
              </a:defRPr>
            </a:lvl4pPr>
            <a:lvl5pPr>
              <a:defRPr sz="800" b="1">
                <a:solidFill>
                  <a:schemeClr val="bg1"/>
                </a:solidFill>
              </a:defRPr>
            </a:lvl5pPr>
          </a:lstStyle>
          <a:p>
            <a:pPr lvl="0"/>
            <a:r>
              <a:rPr lang="en-US"/>
              <a:t>Enter place here</a:t>
            </a:r>
            <a:endParaRPr lang="en-GB"/>
          </a:p>
        </p:txBody>
      </p:sp>
      <p:sp>
        <p:nvSpPr>
          <p:cNvPr id="16" name="Text Placeholder 26"/>
          <p:cNvSpPr>
            <a:spLocks noGrp="1"/>
          </p:cNvSpPr>
          <p:nvPr>
            <p:ph type="body" sz="quarter" idx="81" hasCustomPrompt="1"/>
          </p:nvPr>
        </p:nvSpPr>
        <p:spPr>
          <a:xfrm>
            <a:off x="9042400" y="6117769"/>
            <a:ext cx="2890045" cy="183616"/>
          </a:xfrm>
          <a:noFill/>
        </p:spPr>
        <p:txBody>
          <a:bodyPr lIns="126000" tIns="46800" anchor="t"/>
          <a:lstStyle>
            <a:lvl1pPr>
              <a:defRPr sz="900" b="0" i="1" spc="0" baseline="0">
                <a:solidFill>
                  <a:schemeClr val="bg1"/>
                </a:solidFill>
              </a:defRPr>
            </a:lvl1pPr>
            <a:lvl2pPr>
              <a:defRPr sz="800" b="0" i="1">
                <a:solidFill>
                  <a:schemeClr val="bg1"/>
                </a:solidFill>
              </a:defRPr>
            </a:lvl2pPr>
            <a:lvl3pPr>
              <a:defRPr sz="700" b="0" i="1">
                <a:solidFill>
                  <a:schemeClr val="bg1"/>
                </a:solidFill>
              </a:defRPr>
            </a:lvl3pPr>
            <a:lvl4pPr>
              <a:defRPr sz="600" b="0" i="1">
                <a:solidFill>
                  <a:schemeClr val="bg1"/>
                </a:solidFill>
              </a:defRPr>
            </a:lvl4pPr>
            <a:lvl5pPr>
              <a:defRPr sz="500" b="0" i="1">
                <a:solidFill>
                  <a:schemeClr val="bg1"/>
                </a:solidFill>
              </a:defRPr>
            </a:lvl5pPr>
          </a:lstStyle>
          <a:p>
            <a:pPr lvl="0"/>
            <a:r>
              <a:rPr lang="en-US"/>
              <a:t>Enter address here</a:t>
            </a:r>
            <a:endParaRPr lang="en-GB"/>
          </a:p>
        </p:txBody>
      </p:sp>
      <p:sp>
        <p:nvSpPr>
          <p:cNvPr id="315"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solidFill>
                  <a:srgbClr val="666666"/>
                </a:solidFill>
                <a:uFill>
                  <a:solidFill>
                    <a:srgbClr val="002244"/>
                  </a:solidFill>
                </a:uFill>
              </a:rPr>
              <a:pPr/>
              <a:t>‹#›</a:t>
            </a:fld>
            <a:endParaRPr lang="ru-RU">
              <a:solidFill>
                <a:srgbClr val="666666"/>
              </a:solidFill>
              <a:uFill>
                <a:solidFill>
                  <a:srgbClr val="002244"/>
                </a:solidFill>
              </a:uFill>
            </a:endParaRPr>
          </a:p>
        </p:txBody>
      </p:sp>
      <p:sp>
        <p:nvSpPr>
          <p:cNvPr id="316" name="Rectangle 315"/>
          <p:cNvSpPr/>
          <p:nvPr userDrawn="1"/>
        </p:nvSpPr>
        <p:spPr>
          <a:xfrm>
            <a:off x="1" y="1125538"/>
            <a:ext cx="3009899" cy="53807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rgbClr val="FFFFFF"/>
              </a:solidFill>
            </a:endParaRPr>
          </a:p>
        </p:txBody>
      </p:sp>
      <p:sp>
        <p:nvSpPr>
          <p:cNvPr id="318" name="Text Placeholder 6"/>
          <p:cNvSpPr>
            <a:spLocks noGrp="1"/>
          </p:cNvSpPr>
          <p:nvPr>
            <p:ph type="body" sz="quarter" idx="17" hasCustomPrompt="1"/>
          </p:nvPr>
        </p:nvSpPr>
        <p:spPr>
          <a:xfrm>
            <a:off x="0" y="4967288"/>
            <a:ext cx="3014663" cy="1200150"/>
          </a:xfrm>
          <a:solidFill>
            <a:schemeClr val="accent6"/>
          </a:solidFill>
        </p:spPr>
        <p:txBody>
          <a:bodyPr lIns="288000" tIns="126000" numCol="1"/>
          <a:lstStyle>
            <a:lvl1pPr marL="179388" indent="-179388">
              <a:buFont typeface="Wingdings" panose="05000000000000000000" pitchFamily="2" charset="2"/>
              <a:buChar char="§"/>
              <a:defRPr sz="1100"/>
            </a:lvl1pPr>
            <a:lvl2pPr marL="269875" indent="-176213">
              <a:defRPr sz="1050"/>
            </a:lvl2pPr>
            <a:lvl3pPr>
              <a:defRPr sz="1000"/>
            </a:lvl3pPr>
            <a:lvl4pPr>
              <a:defRPr sz="900"/>
            </a:lvl4pPr>
            <a:lvl5pPr>
              <a:defRPr sz="700"/>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306"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a:solidFill>
                <a:srgbClr val="666666"/>
              </a:solidFill>
              <a:uFill>
                <a:solidFill>
                  <a:srgbClr val="002244"/>
                </a:solidFill>
              </a:uFill>
            </a:endParaRPr>
          </a:p>
        </p:txBody>
      </p:sp>
      <p:sp>
        <p:nvSpPr>
          <p:cNvPr id="321" name="Text Placeholder 41"/>
          <p:cNvSpPr>
            <a:spLocks noGrp="1"/>
          </p:cNvSpPr>
          <p:nvPr>
            <p:ph type="body" sz="quarter" idx="102" hasCustomPrompt="1"/>
          </p:nvPr>
        </p:nvSpPr>
        <p:spPr>
          <a:xfrm>
            <a:off x="191344" y="2952603"/>
            <a:ext cx="2724894" cy="1874509"/>
          </a:xfrm>
        </p:spPr>
        <p:txBody>
          <a:bodyPr rIns="108000"/>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322" name="Text Placeholder 3"/>
          <p:cNvSpPr>
            <a:spLocks noGrp="1"/>
          </p:cNvSpPr>
          <p:nvPr>
            <p:ph type="body" sz="quarter" idx="103" hasCustomPrompt="1"/>
          </p:nvPr>
        </p:nvSpPr>
        <p:spPr>
          <a:xfrm>
            <a:off x="191345" y="1271588"/>
            <a:ext cx="2724893" cy="1606085"/>
          </a:xfrm>
        </p:spPr>
        <p:txBody>
          <a:bodyPr/>
          <a:lstStyle>
            <a:lvl1pPr>
              <a:defRPr/>
            </a:lvl1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grpSp>
        <p:nvGrpSpPr>
          <p:cNvPr id="324" name="Group 323"/>
          <p:cNvGrpSpPr/>
          <p:nvPr userDrawn="1"/>
        </p:nvGrpSpPr>
        <p:grpSpPr>
          <a:xfrm>
            <a:off x="-4350366" y="0"/>
            <a:ext cx="3909698" cy="3473285"/>
            <a:chOff x="-3999345" y="0"/>
            <a:chExt cx="3909698" cy="3473285"/>
          </a:xfrm>
        </p:grpSpPr>
        <p:sp>
          <p:nvSpPr>
            <p:cNvPr id="325" name="Rectangle 324"/>
            <p:cNvSpPr/>
            <p:nvPr userDrawn="1"/>
          </p:nvSpPr>
          <p:spPr>
            <a:xfrm>
              <a:off x="-3999345" y="0"/>
              <a:ext cx="3909698" cy="347328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rgbClr val="FFFFFF"/>
                </a:solidFill>
              </a:endParaRPr>
            </a:p>
          </p:txBody>
        </p:sp>
        <p:cxnSp>
          <p:nvCxnSpPr>
            <p:cNvPr id="326" name="Straight Connector 325"/>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327" name="Picture 32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328" name="TextBox 327"/>
            <p:cNvSpPr txBox="1"/>
            <p:nvPr userDrawn="1"/>
          </p:nvSpPr>
          <p:spPr>
            <a:xfrm>
              <a:off x="-3916218" y="128588"/>
              <a:ext cx="2927928" cy="681037"/>
            </a:xfrm>
            <a:prstGeom prst="rect">
              <a:avLst/>
            </a:prstGeom>
            <a:noFill/>
          </p:spPr>
          <p:txBody>
            <a:bodyPr wrap="square" rtlCol="0" anchor="ctr">
              <a:noAutofit/>
            </a:bodyPr>
            <a:lstStyle/>
            <a:p>
              <a:pPr algn="ctr">
                <a:lnSpc>
                  <a:spcPct val="90000"/>
                </a:lnSpc>
                <a:spcAft>
                  <a:spcPts val="600"/>
                </a:spcAft>
              </a:pPr>
              <a:r>
                <a:rPr lang="en-GB" sz="2000">
                  <a:solidFill>
                    <a:srgbClr val="002244"/>
                  </a:solidFill>
                </a:rPr>
                <a:t>How to use your map</a:t>
              </a:r>
            </a:p>
          </p:txBody>
        </p:sp>
        <p:grpSp>
          <p:nvGrpSpPr>
            <p:cNvPr id="329" name="Group 328"/>
            <p:cNvGrpSpPr/>
            <p:nvPr userDrawn="1"/>
          </p:nvGrpSpPr>
          <p:grpSpPr>
            <a:xfrm>
              <a:off x="-3916219" y="2017411"/>
              <a:ext cx="3685743" cy="651346"/>
              <a:chOff x="-3953163" y="1938083"/>
              <a:chExt cx="3685743" cy="651346"/>
            </a:xfrm>
          </p:grpSpPr>
          <p:sp>
            <p:nvSpPr>
              <p:cNvPr id="339" name="TextBox 338"/>
              <p:cNvSpPr txBox="1"/>
              <p:nvPr userDrawn="1"/>
            </p:nvSpPr>
            <p:spPr>
              <a:xfrm>
                <a:off x="-3953163" y="1938083"/>
                <a:ext cx="471055" cy="591127"/>
              </a:xfrm>
              <a:prstGeom prst="rect">
                <a:avLst/>
              </a:prstGeom>
              <a:noFill/>
            </p:spPr>
            <p:txBody>
              <a:bodyPr wrap="square" rtlCol="0" anchor="ctr">
                <a:noAutofit/>
              </a:bodyPr>
              <a:lstStyle/>
              <a:p>
                <a:pPr algn="ctr">
                  <a:lnSpc>
                    <a:spcPct val="90000"/>
                  </a:lnSpc>
                  <a:spcAft>
                    <a:spcPts val="600"/>
                  </a:spcAft>
                </a:pPr>
                <a:r>
                  <a:rPr lang="en-GB" sz="4400">
                    <a:solidFill>
                      <a:srgbClr val="002244"/>
                    </a:solidFill>
                  </a:rPr>
                  <a:t>2</a:t>
                </a:r>
              </a:p>
            </p:txBody>
          </p:sp>
          <p:sp>
            <p:nvSpPr>
              <p:cNvPr id="340" name="TextBox 339"/>
              <p:cNvSpPr txBox="1"/>
              <p:nvPr userDrawn="1"/>
            </p:nvSpPr>
            <p:spPr>
              <a:xfrm>
                <a:off x="-3565236" y="1986352"/>
                <a:ext cx="3297816" cy="603077"/>
              </a:xfrm>
              <a:prstGeom prst="rect">
                <a:avLst/>
              </a:prstGeom>
              <a:noFill/>
            </p:spPr>
            <p:txBody>
              <a:bodyPr wrap="square" rtlCol="0">
                <a:noAutofit/>
              </a:bodyPr>
              <a:lstStyle/>
              <a:p>
                <a:pPr>
                  <a:lnSpc>
                    <a:spcPct val="90000"/>
                  </a:lnSpc>
                  <a:spcAft>
                    <a:spcPts val="600"/>
                  </a:spcAft>
                  <a:defRPr/>
                </a:pPr>
                <a:r>
                  <a:rPr lang="en-GB" sz="1400" b="1">
                    <a:solidFill>
                      <a:srgbClr val="002244"/>
                    </a:solidFill>
                  </a:rPr>
                  <a:t>Copy</a:t>
                </a:r>
                <a:r>
                  <a:rPr lang="en-GB" sz="1400">
                    <a:solidFill>
                      <a:srgbClr val="002244"/>
                    </a:solidFill>
                  </a:rPr>
                  <a:t> them from the Asset Library and </a:t>
                </a:r>
                <a:r>
                  <a:rPr lang="en-GB" sz="1400" b="1">
                    <a:solidFill>
                      <a:srgbClr val="002244"/>
                    </a:solidFill>
                  </a:rPr>
                  <a:t>paste</a:t>
                </a:r>
                <a:r>
                  <a:rPr lang="en-GB" sz="1400">
                    <a:solidFill>
                      <a:srgbClr val="002244"/>
                    </a:solidFill>
                  </a:rPr>
                  <a:t> them onto your presentation</a:t>
                </a:r>
              </a:p>
            </p:txBody>
          </p:sp>
        </p:grpSp>
        <p:grpSp>
          <p:nvGrpSpPr>
            <p:cNvPr id="331" name="Group 330"/>
            <p:cNvGrpSpPr/>
            <p:nvPr userDrawn="1"/>
          </p:nvGrpSpPr>
          <p:grpSpPr>
            <a:xfrm>
              <a:off x="-3916219" y="2751342"/>
              <a:ext cx="3741159" cy="690245"/>
              <a:chOff x="-3953163" y="2657918"/>
              <a:chExt cx="3741159" cy="690245"/>
            </a:xfrm>
          </p:grpSpPr>
          <p:sp>
            <p:nvSpPr>
              <p:cNvPr id="335" name="TextBox 334"/>
              <p:cNvSpPr txBox="1"/>
              <p:nvPr userDrawn="1"/>
            </p:nvSpPr>
            <p:spPr>
              <a:xfrm>
                <a:off x="-3953163" y="2657918"/>
                <a:ext cx="471055" cy="591127"/>
              </a:xfrm>
              <a:prstGeom prst="rect">
                <a:avLst/>
              </a:prstGeom>
              <a:noFill/>
            </p:spPr>
            <p:txBody>
              <a:bodyPr wrap="square" rtlCol="0" anchor="ctr">
                <a:noAutofit/>
              </a:bodyPr>
              <a:lstStyle/>
              <a:p>
                <a:pPr algn="ctr">
                  <a:lnSpc>
                    <a:spcPct val="90000"/>
                  </a:lnSpc>
                  <a:spcAft>
                    <a:spcPts val="600"/>
                  </a:spcAft>
                </a:pPr>
                <a:r>
                  <a:rPr lang="en-GB" sz="4400">
                    <a:solidFill>
                      <a:srgbClr val="002244"/>
                    </a:solidFill>
                  </a:rPr>
                  <a:t>3</a:t>
                </a:r>
              </a:p>
            </p:txBody>
          </p:sp>
          <p:sp>
            <p:nvSpPr>
              <p:cNvPr id="336" name="TextBox 335"/>
              <p:cNvSpPr txBox="1"/>
              <p:nvPr userDrawn="1"/>
            </p:nvSpPr>
            <p:spPr>
              <a:xfrm>
                <a:off x="-3565237" y="2745086"/>
                <a:ext cx="3353233" cy="603077"/>
              </a:xfrm>
              <a:prstGeom prst="rect">
                <a:avLst/>
              </a:prstGeom>
              <a:noFill/>
            </p:spPr>
            <p:txBody>
              <a:bodyPr wrap="square" rtlCol="0">
                <a:noAutofit/>
              </a:bodyPr>
              <a:lstStyle/>
              <a:p>
                <a:pPr>
                  <a:lnSpc>
                    <a:spcPct val="90000"/>
                  </a:lnSpc>
                  <a:spcAft>
                    <a:spcPts val="600"/>
                  </a:spcAft>
                  <a:defRPr/>
                </a:pPr>
                <a:r>
                  <a:rPr lang="en-GB" sz="1400" b="1">
                    <a:solidFill>
                      <a:srgbClr val="002244"/>
                    </a:solidFill>
                  </a:rPr>
                  <a:t>Fill in</a:t>
                </a:r>
                <a:r>
                  <a:rPr lang="en-GB" sz="1400">
                    <a:solidFill>
                      <a:srgbClr val="002244"/>
                    </a:solidFill>
                  </a:rPr>
                  <a:t> the data and stats and </a:t>
                </a:r>
                <a:r>
                  <a:rPr lang="en-GB" sz="1400" b="1">
                    <a:solidFill>
                      <a:srgbClr val="002244"/>
                    </a:solidFill>
                  </a:rPr>
                  <a:t>drag</a:t>
                </a:r>
                <a:r>
                  <a:rPr lang="en-GB" sz="1400">
                    <a:solidFill>
                      <a:srgbClr val="002244"/>
                    </a:solidFill>
                  </a:rPr>
                  <a:t> them to the relevant areas on your map</a:t>
                </a:r>
              </a:p>
            </p:txBody>
          </p:sp>
        </p:grpSp>
        <p:grpSp>
          <p:nvGrpSpPr>
            <p:cNvPr id="332" name="Group 331"/>
            <p:cNvGrpSpPr/>
            <p:nvPr userDrawn="1"/>
          </p:nvGrpSpPr>
          <p:grpSpPr>
            <a:xfrm>
              <a:off x="-3916219" y="1118356"/>
              <a:ext cx="3741159" cy="677414"/>
              <a:chOff x="-3953163" y="1118356"/>
              <a:chExt cx="3741159" cy="677414"/>
            </a:xfrm>
          </p:grpSpPr>
          <p:sp>
            <p:nvSpPr>
              <p:cNvPr id="333" name="TextBox 332"/>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a:solidFill>
                      <a:srgbClr val="002244"/>
                    </a:solidFill>
                  </a:rPr>
                  <a:t>1</a:t>
                </a:r>
              </a:p>
            </p:txBody>
          </p:sp>
          <p:sp>
            <p:nvSpPr>
              <p:cNvPr id="334" name="TextBox 333"/>
              <p:cNvSpPr txBox="1"/>
              <p:nvPr userDrawn="1"/>
            </p:nvSpPr>
            <p:spPr>
              <a:xfrm>
                <a:off x="-3565237" y="1192693"/>
                <a:ext cx="3353233" cy="603077"/>
              </a:xfrm>
              <a:prstGeom prst="rect">
                <a:avLst/>
              </a:prstGeom>
              <a:noFill/>
            </p:spPr>
            <p:txBody>
              <a:bodyPr wrap="square" rtlCol="0">
                <a:noAutofit/>
              </a:bodyPr>
              <a:lstStyle/>
              <a:p>
                <a:pPr>
                  <a:lnSpc>
                    <a:spcPct val="90000"/>
                  </a:lnSpc>
                  <a:spcAft>
                    <a:spcPts val="600"/>
                  </a:spcAft>
                  <a:defRPr/>
                </a:pPr>
                <a:r>
                  <a:rPr lang="en-GB" sz="1400">
                    <a:solidFill>
                      <a:srgbClr val="002244"/>
                    </a:solidFill>
                  </a:rPr>
                  <a:t>In your </a:t>
                </a:r>
                <a:r>
                  <a:rPr lang="en-GB" sz="1400" b="1">
                    <a:solidFill>
                      <a:srgbClr val="002244"/>
                    </a:solidFill>
                  </a:rPr>
                  <a:t>Asset Library</a:t>
                </a:r>
                <a:r>
                  <a:rPr lang="en-GB" sz="1400">
                    <a:solidFill>
                      <a:srgbClr val="002244"/>
                    </a:solidFill>
                  </a:rPr>
                  <a:t>, find the appropriate pointers or markers for the data you wish to display</a:t>
                </a:r>
              </a:p>
            </p:txBody>
          </p:sp>
        </p:grpSp>
      </p:grpSp>
    </p:spTree>
    <p:extLst>
      <p:ext uri="{BB962C8B-B14F-4D97-AF65-F5344CB8AC3E}">
        <p14:creationId xmlns:p14="http://schemas.microsoft.com/office/powerpoint/2010/main" val="3458570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Full Image 1 - Transparent Column">
    <p:bg>
      <p:bgPr>
        <a:solidFill>
          <a:schemeClr val="bg1"/>
        </a:solidFill>
        <a:effectLst/>
      </p:bgPr>
    </p:bg>
    <p:spTree>
      <p:nvGrpSpPr>
        <p:cNvPr id="1" name=""/>
        <p:cNvGrpSpPr/>
        <p:nvPr/>
      </p:nvGrpSpPr>
      <p:grpSpPr>
        <a:xfrm>
          <a:off x="0" y="0"/>
          <a:ext cx="0" cy="0"/>
          <a:chOff x="0" y="0"/>
          <a:chExt cx="0" cy="0"/>
        </a:xfrm>
      </p:grpSpPr>
      <p:sp>
        <p:nvSpPr>
          <p:cNvPr id="13" name="Picture Placeholder 8"/>
          <p:cNvSpPr>
            <a:spLocks noGrp="1"/>
          </p:cNvSpPr>
          <p:nvPr>
            <p:ph type="pic" sz="quarter" idx="16" hasCustomPrompt="1"/>
          </p:nvPr>
        </p:nvSpPr>
        <p:spPr>
          <a:xfrm>
            <a:off x="119063" y="1130711"/>
            <a:ext cx="11934825" cy="5368514"/>
          </a:xfrm>
          <a:noFill/>
        </p:spPr>
        <p:txBody>
          <a:bodyPr/>
          <a:lstStyle>
            <a:lvl1pPr algn="ctr">
              <a:defRPr sz="1100"/>
            </a:lvl1pPr>
          </a:lstStyle>
          <a:p>
            <a:r>
              <a:rPr lang="en-GB"/>
              <a:t>Click on the icon to insert an image</a:t>
            </a:r>
          </a:p>
        </p:txBody>
      </p:sp>
      <p:sp>
        <p:nvSpPr>
          <p:cNvPr id="2" name="Title 1"/>
          <p:cNvSpPr>
            <a:spLocks noGrp="1"/>
          </p:cNvSpPr>
          <p:nvPr>
            <p:ph type="title" hasCustomPrompt="1"/>
          </p:nvPr>
        </p:nvSpPr>
        <p:spPr/>
        <p:txBody>
          <a:bodyPr/>
          <a:lstStyle/>
          <a:p>
            <a:r>
              <a:rPr lang="en-US"/>
              <a:t>Enter title here</a:t>
            </a:r>
            <a:endParaRPr lang="en-GB"/>
          </a:p>
        </p:txBody>
      </p:sp>
      <p:sp>
        <p:nvSpPr>
          <p:cNvPr id="14" name="Text Placeholder 13"/>
          <p:cNvSpPr>
            <a:spLocks noGrp="1"/>
          </p:cNvSpPr>
          <p:nvPr>
            <p:ph type="body" sz="quarter" idx="17" hasCustomPrompt="1"/>
          </p:nvPr>
        </p:nvSpPr>
        <p:spPr>
          <a:xfrm>
            <a:off x="119063" y="1504337"/>
            <a:ext cx="2898775" cy="3736564"/>
          </a:xfrm>
          <a:solidFill>
            <a:schemeClr val="accent1">
              <a:alpha val="85000"/>
            </a:schemeClr>
          </a:solidFill>
        </p:spPr>
        <p:txBody>
          <a:bodyPr/>
          <a:lstStyle>
            <a:lvl1pPr>
              <a:defRPr/>
            </a:lvl1pPr>
          </a:lstStyle>
          <a:p>
            <a:pPr lvl="0"/>
            <a:r>
              <a:rPr lang="en-US"/>
              <a:t>  </a:t>
            </a:r>
            <a:endParaRPr lang="en-GB"/>
          </a:p>
        </p:txBody>
      </p:sp>
      <p:sp>
        <p:nvSpPr>
          <p:cNvPr id="17" name="Text Placeholder 24"/>
          <p:cNvSpPr>
            <a:spLocks noGrp="1"/>
          </p:cNvSpPr>
          <p:nvPr>
            <p:ph type="body" sz="quarter" idx="21" hasCustomPrompt="1"/>
          </p:nvPr>
        </p:nvSpPr>
        <p:spPr>
          <a:xfrm>
            <a:off x="119063" y="5242179"/>
            <a:ext cx="2898775" cy="48716"/>
          </a:xfrm>
          <a:solidFill>
            <a:schemeClr val="accent6"/>
          </a:solidFill>
        </p:spPr>
        <p:txBody>
          <a:bodyPr/>
          <a:lstStyle>
            <a:lvl1pPr>
              <a:defRPr/>
            </a:lvl1pPr>
          </a:lstStyle>
          <a:p>
            <a:pPr lvl="0"/>
            <a:r>
              <a:rPr lang="en-US"/>
              <a:t>  </a:t>
            </a:r>
            <a:endParaRPr lang="en-GB"/>
          </a:p>
        </p:txBody>
      </p:sp>
      <p:sp>
        <p:nvSpPr>
          <p:cNvPr id="36"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solidFill>
                  <a:srgbClr val="666666"/>
                </a:solidFill>
                <a:uFill>
                  <a:solidFill>
                    <a:srgbClr val="002244"/>
                  </a:solidFill>
                </a:uFill>
              </a:rPr>
              <a:pPr/>
              <a:t>‹#›</a:t>
            </a:fld>
            <a:endParaRPr lang="ru-RU">
              <a:solidFill>
                <a:srgbClr val="666666"/>
              </a:solidFill>
              <a:uFill>
                <a:solidFill>
                  <a:srgbClr val="002244"/>
                </a:solidFill>
              </a:uFill>
            </a:endParaRPr>
          </a:p>
        </p:txBody>
      </p:sp>
      <p:grpSp>
        <p:nvGrpSpPr>
          <p:cNvPr id="37" name="Group 36"/>
          <p:cNvGrpSpPr/>
          <p:nvPr userDrawn="1"/>
        </p:nvGrpSpPr>
        <p:grpSpPr>
          <a:xfrm>
            <a:off x="-4350366" y="0"/>
            <a:ext cx="3909698" cy="5532582"/>
            <a:chOff x="-3999345" y="0"/>
            <a:chExt cx="3909698" cy="5532582"/>
          </a:xfrm>
        </p:grpSpPr>
        <p:sp>
          <p:nvSpPr>
            <p:cNvPr id="38" name="Rectangle 37"/>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rgbClr val="FFFFFF"/>
                </a:solidFill>
              </a:endParaRPr>
            </a:p>
          </p:txBody>
        </p:sp>
        <p:cxnSp>
          <p:nvCxnSpPr>
            <p:cNvPr id="39" name="Straight Connector 38"/>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40" name="Picture 3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41" name="TextBox 40"/>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a:solidFill>
                    <a:srgbClr val="002244"/>
                  </a:solidFill>
                </a:rPr>
                <a:t>How to insert an image</a:t>
              </a:r>
            </a:p>
          </p:txBody>
        </p:sp>
        <p:grpSp>
          <p:nvGrpSpPr>
            <p:cNvPr id="42" name="Group 41"/>
            <p:cNvGrpSpPr/>
            <p:nvPr userDrawn="1"/>
          </p:nvGrpSpPr>
          <p:grpSpPr>
            <a:xfrm>
              <a:off x="-3916219" y="2007734"/>
              <a:ext cx="3741159" cy="603077"/>
              <a:chOff x="-3953163" y="1928406"/>
              <a:chExt cx="3741159" cy="603077"/>
            </a:xfrm>
          </p:grpSpPr>
          <p:sp>
            <p:nvSpPr>
              <p:cNvPr id="55" name="TextBox 54"/>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a:solidFill>
                      <a:srgbClr val="002244"/>
                    </a:solidFill>
                  </a:rPr>
                  <a:t>2</a:t>
                </a:r>
              </a:p>
            </p:txBody>
          </p:sp>
          <p:sp>
            <p:nvSpPr>
              <p:cNvPr id="56" name="TextBox 55"/>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a:solidFill>
                      <a:srgbClr val="002244"/>
                    </a:solidFill>
                  </a:rPr>
                  <a:t>Click on the </a:t>
                </a:r>
                <a:r>
                  <a:rPr lang="en-GB" sz="1400" b="1">
                    <a:solidFill>
                      <a:srgbClr val="002244"/>
                    </a:solidFill>
                  </a:rPr>
                  <a:t>Format Picture </a:t>
                </a:r>
                <a:r>
                  <a:rPr lang="en-GB" sz="1400">
                    <a:solidFill>
                      <a:srgbClr val="002244"/>
                    </a:solidFill>
                  </a:rPr>
                  <a:t>tab in the ribbon and use the tools to edit the image.</a:t>
                </a:r>
              </a:p>
            </p:txBody>
          </p:sp>
        </p:grpSp>
        <p:grpSp>
          <p:nvGrpSpPr>
            <p:cNvPr id="43" name="Group 42"/>
            <p:cNvGrpSpPr/>
            <p:nvPr userDrawn="1"/>
          </p:nvGrpSpPr>
          <p:grpSpPr>
            <a:xfrm>
              <a:off x="-3916219" y="3804415"/>
              <a:ext cx="3741159" cy="649206"/>
              <a:chOff x="-3953163" y="3686663"/>
              <a:chExt cx="3741159" cy="649206"/>
            </a:xfrm>
          </p:grpSpPr>
          <p:sp>
            <p:nvSpPr>
              <p:cNvPr id="53" name="TextBox 52"/>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a:solidFill>
                      <a:srgbClr val="002244"/>
                    </a:solidFill>
                  </a:rPr>
                  <a:t>4</a:t>
                </a:r>
              </a:p>
            </p:txBody>
          </p:sp>
          <p:sp>
            <p:nvSpPr>
              <p:cNvPr id="54" name="TextBox 53"/>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a:solidFill>
                      <a:srgbClr val="002244"/>
                    </a:solidFill>
                  </a:rPr>
                  <a:t>Choose </a:t>
                </a:r>
                <a:r>
                  <a:rPr lang="en-GB" sz="1400" b="1">
                    <a:solidFill>
                      <a:srgbClr val="002244"/>
                    </a:solidFill>
                  </a:rPr>
                  <a:t>Picture Colour </a:t>
                </a:r>
                <a:r>
                  <a:rPr lang="en-GB" sz="1400">
                    <a:solidFill>
                      <a:srgbClr val="002244"/>
                    </a:solidFill>
                  </a:rPr>
                  <a:t>to adjust the Saturation, Tone, and Colour.</a:t>
                </a:r>
              </a:p>
            </p:txBody>
          </p:sp>
        </p:grpSp>
        <p:grpSp>
          <p:nvGrpSpPr>
            <p:cNvPr id="44" name="Group 43"/>
            <p:cNvGrpSpPr/>
            <p:nvPr userDrawn="1"/>
          </p:nvGrpSpPr>
          <p:grpSpPr>
            <a:xfrm>
              <a:off x="-3916219" y="2909062"/>
              <a:ext cx="3741159" cy="634370"/>
              <a:chOff x="-3953163" y="2815638"/>
              <a:chExt cx="3741159" cy="634370"/>
            </a:xfrm>
          </p:grpSpPr>
          <p:sp>
            <p:nvSpPr>
              <p:cNvPr id="51" name="TextBox 50"/>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a:solidFill>
                      <a:srgbClr val="002244"/>
                    </a:solidFill>
                  </a:rPr>
                  <a:t>3</a:t>
                </a:r>
              </a:p>
            </p:txBody>
          </p:sp>
          <p:sp>
            <p:nvSpPr>
              <p:cNvPr id="52" name="TextBox 51"/>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a:solidFill>
                      <a:srgbClr val="002244"/>
                    </a:solidFill>
                  </a:rPr>
                  <a:t>Choose </a:t>
                </a:r>
                <a:r>
                  <a:rPr lang="en-GB" sz="1400" b="1">
                    <a:solidFill>
                      <a:srgbClr val="002244"/>
                    </a:solidFill>
                  </a:rPr>
                  <a:t>Crop</a:t>
                </a:r>
                <a:r>
                  <a:rPr lang="en-GB" sz="1400">
                    <a:solidFill>
                      <a:srgbClr val="002244"/>
                    </a:solidFill>
                  </a:rPr>
                  <a:t> to resize and move the image within the placeholder, using the white circles in the corners of the image.</a:t>
                </a:r>
              </a:p>
            </p:txBody>
          </p:sp>
        </p:grpSp>
        <p:grpSp>
          <p:nvGrpSpPr>
            <p:cNvPr id="45" name="Group 44"/>
            <p:cNvGrpSpPr/>
            <p:nvPr userDrawn="1"/>
          </p:nvGrpSpPr>
          <p:grpSpPr>
            <a:xfrm>
              <a:off x="-3916219" y="4693793"/>
              <a:ext cx="3470417" cy="603077"/>
              <a:chOff x="-3953163" y="4622237"/>
              <a:chExt cx="3470417" cy="603077"/>
            </a:xfrm>
          </p:grpSpPr>
          <p:sp>
            <p:nvSpPr>
              <p:cNvPr id="49" name="TextBox 48"/>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a:solidFill>
                      <a:srgbClr val="002244"/>
                    </a:solidFill>
                  </a:rPr>
                  <a:t>5</a:t>
                </a:r>
              </a:p>
            </p:txBody>
          </p:sp>
          <p:sp>
            <p:nvSpPr>
              <p:cNvPr id="50" name="TextBox 49"/>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a:solidFill>
                      <a:srgbClr val="002244"/>
                    </a:solidFill>
                  </a:rPr>
                  <a:t>Choose </a:t>
                </a:r>
                <a:r>
                  <a:rPr lang="en-GB" sz="1400" b="1">
                    <a:solidFill>
                      <a:srgbClr val="002244"/>
                    </a:solidFill>
                  </a:rPr>
                  <a:t>Picture Correction </a:t>
                </a:r>
                <a:r>
                  <a:rPr lang="en-GB" sz="1400">
                    <a:solidFill>
                      <a:srgbClr val="002244"/>
                    </a:solidFill>
                  </a:rPr>
                  <a:t>to adjust the Sharpness, Brightness, and Contrast. </a:t>
                </a:r>
              </a:p>
            </p:txBody>
          </p:sp>
        </p:grpSp>
        <p:grpSp>
          <p:nvGrpSpPr>
            <p:cNvPr id="46" name="Group 45"/>
            <p:cNvGrpSpPr/>
            <p:nvPr userDrawn="1"/>
          </p:nvGrpSpPr>
          <p:grpSpPr>
            <a:xfrm>
              <a:off x="-3916219" y="1118356"/>
              <a:ext cx="3741159" cy="677414"/>
              <a:chOff x="-3953163" y="1118356"/>
              <a:chExt cx="3741159" cy="677414"/>
            </a:xfrm>
          </p:grpSpPr>
          <p:sp>
            <p:nvSpPr>
              <p:cNvPr id="47" name="TextBox 46"/>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a:solidFill>
                      <a:srgbClr val="002244"/>
                    </a:solidFill>
                  </a:rPr>
                  <a:t>1</a:t>
                </a:r>
              </a:p>
            </p:txBody>
          </p:sp>
          <p:sp>
            <p:nvSpPr>
              <p:cNvPr id="48" name="TextBox 47"/>
              <p:cNvSpPr txBox="1"/>
              <p:nvPr userDrawn="1"/>
            </p:nvSpPr>
            <p:spPr>
              <a:xfrm>
                <a:off x="-3565237" y="1192693"/>
                <a:ext cx="3353233" cy="603077"/>
              </a:xfrm>
              <a:prstGeom prst="rect">
                <a:avLst/>
              </a:prstGeom>
              <a:noFill/>
            </p:spPr>
            <p:txBody>
              <a:bodyPr wrap="square" rtlCol="0">
                <a:noAutofit/>
              </a:bodyPr>
              <a:lstStyle/>
              <a:p>
                <a:pPr>
                  <a:lnSpc>
                    <a:spcPct val="90000"/>
                  </a:lnSpc>
                  <a:spcAft>
                    <a:spcPts val="600"/>
                  </a:spcAft>
                  <a:defRPr/>
                </a:pPr>
                <a:r>
                  <a:rPr lang="en-GB" sz="1400">
                    <a:solidFill>
                      <a:srgbClr val="002244"/>
                    </a:solidFill>
                  </a:rPr>
                  <a:t>Click on the </a:t>
                </a:r>
                <a:r>
                  <a:rPr lang="en-GB" sz="1400" b="1">
                    <a:solidFill>
                      <a:srgbClr val="002244"/>
                    </a:solidFill>
                  </a:rPr>
                  <a:t>icon</a:t>
                </a:r>
                <a:r>
                  <a:rPr lang="en-GB" sz="1400">
                    <a:solidFill>
                      <a:srgbClr val="002244"/>
                    </a:solidFill>
                  </a:rPr>
                  <a:t> in the middle of the placeholder and choose the image from your computer.</a:t>
                </a:r>
              </a:p>
            </p:txBody>
          </p:sp>
        </p:grpSp>
      </p:grpSp>
      <p:sp>
        <p:nvSpPr>
          <p:cNvPr id="57"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a:solidFill>
                <a:srgbClr val="666666"/>
              </a:solidFill>
              <a:uFill>
                <a:solidFill>
                  <a:srgbClr val="002244"/>
                </a:solidFill>
              </a:uFill>
            </a:endParaRPr>
          </a:p>
        </p:txBody>
      </p:sp>
      <p:sp>
        <p:nvSpPr>
          <p:cNvPr id="60" name="Text Placeholder 41"/>
          <p:cNvSpPr>
            <a:spLocks noGrp="1"/>
          </p:cNvSpPr>
          <p:nvPr>
            <p:ph type="body" sz="quarter" idx="85" hasCustomPrompt="1"/>
          </p:nvPr>
        </p:nvSpPr>
        <p:spPr>
          <a:xfrm>
            <a:off x="191344" y="3302940"/>
            <a:ext cx="2724894" cy="1874509"/>
          </a:xfrm>
        </p:spPr>
        <p:txBody>
          <a:bodyPr rIns="108000"/>
          <a:lstStyle>
            <a:lvl1pPr>
              <a:defRPr sz="1100">
                <a:solidFill>
                  <a:srgbClr val="FFFFFF"/>
                </a:solidFill>
              </a:defRPr>
            </a:lvl1pPr>
            <a:lvl2pPr>
              <a:defRPr sz="1050">
                <a:solidFill>
                  <a:srgbClr val="FFFFFF"/>
                </a:solidFill>
              </a:defRPr>
            </a:lvl2pPr>
            <a:lvl3pPr>
              <a:defRPr sz="1000">
                <a:solidFill>
                  <a:srgbClr val="FFFFFF"/>
                </a:solidFill>
              </a:defRPr>
            </a:lvl3pPr>
            <a:lvl4pPr>
              <a:defRPr sz="900">
                <a:solidFill>
                  <a:srgbClr val="FFFFFF"/>
                </a:solidFill>
              </a:defRPr>
            </a:lvl4pPr>
            <a:lvl5pPr>
              <a:defRPr sz="800">
                <a:solidFill>
                  <a:srgbClr val="FFFFFF"/>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61" name="Text Placeholder 3"/>
          <p:cNvSpPr>
            <a:spLocks noGrp="1"/>
          </p:cNvSpPr>
          <p:nvPr>
            <p:ph type="body" sz="quarter" idx="86" hasCustomPrompt="1"/>
          </p:nvPr>
        </p:nvSpPr>
        <p:spPr>
          <a:xfrm>
            <a:off x="191345" y="1621925"/>
            <a:ext cx="2724893" cy="1606085"/>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72880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ollage 1 - Claret">
    <p:bg>
      <p:bgPr>
        <a:solidFill>
          <a:schemeClr val="bg1"/>
        </a:solidFill>
        <a:effectLst/>
      </p:bgPr>
    </p:bg>
    <p:spTree>
      <p:nvGrpSpPr>
        <p:cNvPr id="1" name=""/>
        <p:cNvGrpSpPr/>
        <p:nvPr/>
      </p:nvGrpSpPr>
      <p:grpSpPr>
        <a:xfrm>
          <a:off x="0" y="0"/>
          <a:ext cx="0" cy="0"/>
          <a:chOff x="0" y="0"/>
          <a:chExt cx="0" cy="0"/>
        </a:xfrm>
      </p:grpSpPr>
      <p:sp>
        <p:nvSpPr>
          <p:cNvPr id="35" name="Rectangle 34"/>
          <p:cNvSpPr/>
          <p:nvPr userDrawn="1"/>
        </p:nvSpPr>
        <p:spPr>
          <a:xfrm>
            <a:off x="0" y="0"/>
            <a:ext cx="12192000" cy="2393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rgbClr val="FFFFFF"/>
              </a:solidFill>
            </a:endParaRPr>
          </a:p>
        </p:txBody>
      </p:sp>
      <p:sp>
        <p:nvSpPr>
          <p:cNvPr id="11" name="Text Placeholder 13"/>
          <p:cNvSpPr>
            <a:spLocks noGrp="1"/>
          </p:cNvSpPr>
          <p:nvPr>
            <p:ph type="body" sz="quarter" idx="16" hasCustomPrompt="1"/>
          </p:nvPr>
        </p:nvSpPr>
        <p:spPr>
          <a:xfrm>
            <a:off x="3143251" y="128588"/>
            <a:ext cx="2884488" cy="3433762"/>
          </a:xfrm>
          <a:solidFill>
            <a:schemeClr val="accent3"/>
          </a:solidFill>
        </p:spPr>
        <p:txBody>
          <a:bodyPr/>
          <a:lstStyle>
            <a:lvl1pPr>
              <a:defRPr/>
            </a:lvl1pPr>
          </a:lstStyle>
          <a:p>
            <a:pPr lvl="0"/>
            <a:r>
              <a:rPr lang="en-US"/>
              <a:t>  </a:t>
            </a:r>
            <a:endParaRPr lang="en-GB"/>
          </a:p>
        </p:txBody>
      </p:sp>
      <p:sp>
        <p:nvSpPr>
          <p:cNvPr id="7" name="Picture Placeholder 6"/>
          <p:cNvSpPr>
            <a:spLocks noGrp="1"/>
          </p:cNvSpPr>
          <p:nvPr>
            <p:ph type="pic" sz="quarter" idx="17" hasCustomPrompt="1"/>
          </p:nvPr>
        </p:nvSpPr>
        <p:spPr>
          <a:xfrm>
            <a:off x="6156325" y="128588"/>
            <a:ext cx="5907088" cy="3433762"/>
          </a:xfrm>
          <a:noFill/>
        </p:spPr>
        <p:txBody>
          <a:bodyPr/>
          <a:lstStyle>
            <a:lvl1pPr algn="ctr">
              <a:defRPr sz="1100"/>
            </a:lvl1pPr>
          </a:lstStyle>
          <a:p>
            <a:r>
              <a:rPr lang="en-GB"/>
              <a:t>Click on the icon to insert an image</a:t>
            </a:r>
          </a:p>
        </p:txBody>
      </p:sp>
      <p:sp>
        <p:nvSpPr>
          <p:cNvPr id="9" name="Picture Placeholder 8"/>
          <p:cNvSpPr>
            <a:spLocks noGrp="1"/>
          </p:cNvSpPr>
          <p:nvPr>
            <p:ph type="pic" sz="quarter" idx="18" hasCustomPrompt="1"/>
          </p:nvPr>
        </p:nvSpPr>
        <p:spPr>
          <a:xfrm>
            <a:off x="128588" y="128588"/>
            <a:ext cx="2886074" cy="4519612"/>
          </a:xfrm>
          <a:noFill/>
        </p:spPr>
        <p:txBody>
          <a:bodyPr/>
          <a:lstStyle>
            <a:lvl1pPr algn="ctr">
              <a:defRPr sz="1100" baseline="0"/>
            </a:lvl1pPr>
          </a:lstStyle>
          <a:p>
            <a:r>
              <a:rPr lang="en-GB"/>
              <a:t>Click on the icon to insert an image</a:t>
            </a:r>
          </a:p>
        </p:txBody>
      </p:sp>
      <p:sp>
        <p:nvSpPr>
          <p:cNvPr id="12" name="Picture Placeholder 11"/>
          <p:cNvSpPr>
            <a:spLocks noGrp="1"/>
          </p:cNvSpPr>
          <p:nvPr>
            <p:ph type="pic" sz="quarter" idx="19" hasCustomPrompt="1"/>
          </p:nvPr>
        </p:nvSpPr>
        <p:spPr>
          <a:xfrm>
            <a:off x="128588" y="4772025"/>
            <a:ext cx="2886074" cy="1727200"/>
          </a:xfrm>
          <a:noFill/>
        </p:spPr>
        <p:txBody>
          <a:bodyPr/>
          <a:lstStyle>
            <a:lvl1pPr algn="ctr">
              <a:defRPr sz="1100"/>
            </a:lvl1pPr>
          </a:lstStyle>
          <a:p>
            <a:r>
              <a:rPr lang="en-GB"/>
              <a:t>Click on the icon to insert an image</a:t>
            </a:r>
          </a:p>
        </p:txBody>
      </p:sp>
      <p:sp>
        <p:nvSpPr>
          <p:cNvPr id="19" name="Picture Placeholder 18"/>
          <p:cNvSpPr>
            <a:spLocks noGrp="1"/>
          </p:cNvSpPr>
          <p:nvPr>
            <p:ph type="pic" sz="quarter" idx="20" hasCustomPrompt="1"/>
          </p:nvPr>
        </p:nvSpPr>
        <p:spPr>
          <a:xfrm>
            <a:off x="3143254" y="3686175"/>
            <a:ext cx="5900734" cy="2813050"/>
          </a:xfrm>
          <a:noFill/>
        </p:spPr>
        <p:txBody>
          <a:bodyPr/>
          <a:lstStyle>
            <a:lvl1pPr algn="ctr">
              <a:defRPr sz="1100"/>
            </a:lvl1pPr>
          </a:lstStyle>
          <a:p>
            <a:r>
              <a:rPr lang="en-GB"/>
              <a:t>Click on the icon to insert an image</a:t>
            </a:r>
          </a:p>
        </p:txBody>
      </p:sp>
      <p:sp>
        <p:nvSpPr>
          <p:cNvPr id="21" name="Picture Placeholder 20"/>
          <p:cNvSpPr>
            <a:spLocks noGrp="1"/>
          </p:cNvSpPr>
          <p:nvPr>
            <p:ph type="pic" sz="quarter" idx="21" hasCustomPrompt="1"/>
          </p:nvPr>
        </p:nvSpPr>
        <p:spPr>
          <a:xfrm>
            <a:off x="9182099" y="3690938"/>
            <a:ext cx="2876449" cy="2808287"/>
          </a:xfrm>
          <a:noFill/>
        </p:spPr>
        <p:txBody>
          <a:bodyPr/>
          <a:lstStyle>
            <a:lvl1pPr algn="ctr">
              <a:defRPr sz="1100"/>
            </a:lvl1pPr>
          </a:lstStyle>
          <a:p>
            <a:r>
              <a:rPr lang="en-GB"/>
              <a:t>Click on the icon to insert an image</a:t>
            </a:r>
          </a:p>
        </p:txBody>
      </p:sp>
      <p:sp>
        <p:nvSpPr>
          <p:cNvPr id="23" name="Text Placeholder 22"/>
          <p:cNvSpPr>
            <a:spLocks noGrp="1"/>
          </p:cNvSpPr>
          <p:nvPr>
            <p:ph type="body" sz="quarter" idx="22" hasCustomPrompt="1"/>
          </p:nvPr>
        </p:nvSpPr>
        <p:spPr>
          <a:xfrm>
            <a:off x="3362325" y="466725"/>
            <a:ext cx="2035174" cy="685800"/>
          </a:xfrm>
        </p:spPr>
        <p:txBody>
          <a:bodyPr/>
          <a:lstStyle>
            <a:lvl1pPr>
              <a:defRPr sz="4800">
                <a:solidFill>
                  <a:schemeClr val="bg1"/>
                </a:solidFill>
                <a:latin typeface="+mn-lt"/>
              </a:defRPr>
            </a:lvl1pPr>
          </a:lstStyle>
          <a:p>
            <a:pPr lvl="0"/>
            <a:r>
              <a:rPr lang="en-US"/>
              <a:t>XX%</a:t>
            </a:r>
            <a:endParaRPr lang="en-GB"/>
          </a:p>
        </p:txBody>
      </p:sp>
      <p:sp>
        <p:nvSpPr>
          <p:cNvPr id="26" name="Text Placeholder 22"/>
          <p:cNvSpPr>
            <a:spLocks noGrp="1"/>
          </p:cNvSpPr>
          <p:nvPr>
            <p:ph type="body" sz="quarter" idx="23" hasCustomPrompt="1"/>
          </p:nvPr>
        </p:nvSpPr>
        <p:spPr>
          <a:xfrm>
            <a:off x="3362324" y="1965722"/>
            <a:ext cx="2035175" cy="685800"/>
          </a:xfrm>
        </p:spPr>
        <p:txBody>
          <a:bodyPr/>
          <a:lstStyle>
            <a:lvl1pPr>
              <a:defRPr sz="4000">
                <a:solidFill>
                  <a:schemeClr val="bg1"/>
                </a:solidFill>
                <a:latin typeface="+mn-lt"/>
              </a:defRPr>
            </a:lvl1pPr>
          </a:lstStyle>
          <a:p>
            <a:pPr lvl="0"/>
            <a:r>
              <a:rPr lang="en-US"/>
              <a:t>£</a:t>
            </a:r>
            <a:r>
              <a:rPr lang="en-US" err="1"/>
              <a:t>XXbn</a:t>
            </a:r>
            <a:endParaRPr lang="en-GB"/>
          </a:p>
        </p:txBody>
      </p:sp>
      <p:sp>
        <p:nvSpPr>
          <p:cNvPr id="28" name="Text Placeholder 27"/>
          <p:cNvSpPr>
            <a:spLocks noGrp="1"/>
          </p:cNvSpPr>
          <p:nvPr>
            <p:ph type="body" sz="quarter" idx="24" hasCustomPrompt="1"/>
          </p:nvPr>
        </p:nvSpPr>
        <p:spPr>
          <a:xfrm>
            <a:off x="3440906" y="1131096"/>
            <a:ext cx="411957" cy="36000"/>
          </a:xfrm>
          <a:solidFill>
            <a:schemeClr val="accent6"/>
          </a:solidFill>
        </p:spPr>
        <p:txBody>
          <a:bodyPr/>
          <a:lstStyle>
            <a:lvl1pPr>
              <a:defRPr>
                <a:solidFill>
                  <a:schemeClr val="bg1"/>
                </a:solidFill>
              </a:defRPr>
            </a:lvl1pPr>
          </a:lstStyle>
          <a:p>
            <a:pPr lvl="0"/>
            <a:r>
              <a:rPr lang="en-US"/>
              <a:t>  </a:t>
            </a:r>
            <a:endParaRPr lang="en-GB"/>
          </a:p>
        </p:txBody>
      </p:sp>
      <p:sp>
        <p:nvSpPr>
          <p:cNvPr id="29" name="Text Placeholder 27"/>
          <p:cNvSpPr>
            <a:spLocks noGrp="1"/>
          </p:cNvSpPr>
          <p:nvPr>
            <p:ph type="body" sz="quarter" idx="25" hasCustomPrompt="1"/>
          </p:nvPr>
        </p:nvSpPr>
        <p:spPr>
          <a:xfrm>
            <a:off x="3440906" y="2615522"/>
            <a:ext cx="411957" cy="36000"/>
          </a:xfrm>
          <a:solidFill>
            <a:schemeClr val="accent6"/>
          </a:solidFill>
        </p:spPr>
        <p:txBody>
          <a:bodyPr/>
          <a:lstStyle>
            <a:lvl1pPr>
              <a:defRPr>
                <a:solidFill>
                  <a:schemeClr val="bg1"/>
                </a:solidFill>
              </a:defRPr>
            </a:lvl1pPr>
          </a:lstStyle>
          <a:p>
            <a:pPr lvl="0"/>
            <a:r>
              <a:rPr lang="en-US"/>
              <a:t>  </a:t>
            </a:r>
            <a:endParaRPr lang="en-GB"/>
          </a:p>
        </p:txBody>
      </p:sp>
      <p:sp>
        <p:nvSpPr>
          <p:cNvPr id="31" name="Text Placeholder 30"/>
          <p:cNvSpPr>
            <a:spLocks noGrp="1"/>
          </p:cNvSpPr>
          <p:nvPr>
            <p:ph type="body" sz="quarter" idx="26" hasCustomPrompt="1"/>
          </p:nvPr>
        </p:nvSpPr>
        <p:spPr>
          <a:xfrm>
            <a:off x="3362325" y="1190625"/>
            <a:ext cx="2035176" cy="300037"/>
          </a:xfrm>
        </p:spPr>
        <p:txBody>
          <a:bodyPr/>
          <a:lstStyle>
            <a:lvl1pPr>
              <a:defRPr sz="1400">
                <a:solidFill>
                  <a:schemeClr val="bg1"/>
                </a:solidFill>
              </a:defRPr>
            </a:lvl1pPr>
            <a:lvl2pPr marL="0" indent="0">
              <a:buNone/>
              <a:defRPr sz="1200">
                <a:solidFill>
                  <a:schemeClr val="tx2"/>
                </a:solidFill>
              </a:defRPr>
            </a:lvl2pPr>
            <a:lvl3pPr>
              <a:defRPr sz="1100">
                <a:solidFill>
                  <a:schemeClr val="tx2"/>
                </a:solidFill>
              </a:defRPr>
            </a:lvl3pPr>
            <a:lvl4pPr>
              <a:defRPr sz="1050">
                <a:solidFill>
                  <a:schemeClr val="tx2"/>
                </a:solidFill>
              </a:defRPr>
            </a:lvl4pPr>
            <a:lvl5pPr>
              <a:defRPr sz="900">
                <a:solidFill>
                  <a:schemeClr val="tx2"/>
                </a:solidFill>
              </a:defRPr>
            </a:lvl5pPr>
          </a:lstStyle>
          <a:p>
            <a:pPr lvl="0"/>
            <a:r>
              <a:rPr lang="en-US"/>
              <a:t>Enter text here</a:t>
            </a:r>
          </a:p>
        </p:txBody>
      </p:sp>
      <p:sp>
        <p:nvSpPr>
          <p:cNvPr id="33" name="Text Placeholder 30"/>
          <p:cNvSpPr>
            <a:spLocks noGrp="1"/>
          </p:cNvSpPr>
          <p:nvPr>
            <p:ph type="body" sz="quarter" idx="27" hasCustomPrompt="1"/>
          </p:nvPr>
        </p:nvSpPr>
        <p:spPr>
          <a:xfrm>
            <a:off x="3362325" y="1704975"/>
            <a:ext cx="2035176" cy="300037"/>
          </a:xfrm>
        </p:spPr>
        <p:txBody>
          <a:bodyPr anchor="b"/>
          <a:lstStyle>
            <a:lvl1pPr>
              <a:defRPr sz="1400">
                <a:solidFill>
                  <a:schemeClr val="bg1"/>
                </a:solidFill>
              </a:defRPr>
            </a:lvl1pPr>
            <a:lvl2pPr marL="0" indent="0">
              <a:buNone/>
              <a:defRPr sz="1200">
                <a:solidFill>
                  <a:schemeClr val="tx2"/>
                </a:solidFill>
              </a:defRPr>
            </a:lvl2pPr>
            <a:lvl3pPr>
              <a:defRPr sz="1100">
                <a:solidFill>
                  <a:schemeClr val="tx2"/>
                </a:solidFill>
              </a:defRPr>
            </a:lvl3pPr>
            <a:lvl4pPr>
              <a:defRPr sz="1050">
                <a:solidFill>
                  <a:schemeClr val="tx2"/>
                </a:solidFill>
              </a:defRPr>
            </a:lvl4pPr>
            <a:lvl5pPr>
              <a:defRPr sz="900">
                <a:solidFill>
                  <a:schemeClr val="tx2"/>
                </a:solidFill>
              </a:defRPr>
            </a:lvl5pPr>
          </a:lstStyle>
          <a:p>
            <a:pPr lvl="0"/>
            <a:r>
              <a:rPr lang="en-US"/>
              <a:t>Enter text here</a:t>
            </a:r>
          </a:p>
        </p:txBody>
      </p:sp>
      <p:sp>
        <p:nvSpPr>
          <p:cNvPr id="34" name="Text Placeholder 30"/>
          <p:cNvSpPr>
            <a:spLocks noGrp="1"/>
          </p:cNvSpPr>
          <p:nvPr>
            <p:ph type="body" sz="quarter" idx="28" hasCustomPrompt="1"/>
          </p:nvPr>
        </p:nvSpPr>
        <p:spPr>
          <a:xfrm>
            <a:off x="3362325" y="2676525"/>
            <a:ext cx="2035176" cy="300037"/>
          </a:xfrm>
        </p:spPr>
        <p:txBody>
          <a:bodyPr/>
          <a:lstStyle>
            <a:lvl1pPr>
              <a:defRPr sz="1400">
                <a:solidFill>
                  <a:schemeClr val="bg1"/>
                </a:solidFill>
              </a:defRPr>
            </a:lvl1pPr>
            <a:lvl2pPr marL="0" indent="0">
              <a:buNone/>
              <a:defRPr sz="1200">
                <a:solidFill>
                  <a:schemeClr val="tx2"/>
                </a:solidFill>
              </a:defRPr>
            </a:lvl2pPr>
            <a:lvl3pPr>
              <a:defRPr sz="1100">
                <a:solidFill>
                  <a:schemeClr val="tx2"/>
                </a:solidFill>
              </a:defRPr>
            </a:lvl3pPr>
            <a:lvl4pPr>
              <a:defRPr sz="1050">
                <a:solidFill>
                  <a:schemeClr val="tx2"/>
                </a:solidFill>
              </a:defRPr>
            </a:lvl4pPr>
            <a:lvl5pPr>
              <a:defRPr sz="900">
                <a:solidFill>
                  <a:schemeClr val="tx2"/>
                </a:solidFill>
              </a:defRPr>
            </a:lvl5pPr>
          </a:lstStyle>
          <a:p>
            <a:pPr lvl="0"/>
            <a:r>
              <a:rPr lang="en-US"/>
              <a:t>Enter text here</a:t>
            </a:r>
          </a:p>
        </p:txBody>
      </p:sp>
      <p:sp>
        <p:nvSpPr>
          <p:cNvPr id="49"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solidFill>
                  <a:srgbClr val="666666"/>
                </a:solidFill>
                <a:uFill>
                  <a:solidFill>
                    <a:srgbClr val="002244"/>
                  </a:solidFill>
                </a:uFill>
              </a:rPr>
              <a:pPr/>
              <a:t>‹#›</a:t>
            </a:fld>
            <a:endParaRPr lang="ru-RU">
              <a:solidFill>
                <a:srgbClr val="666666"/>
              </a:solidFill>
              <a:uFill>
                <a:solidFill>
                  <a:srgbClr val="002244"/>
                </a:solidFill>
              </a:uFill>
            </a:endParaRPr>
          </a:p>
        </p:txBody>
      </p:sp>
      <p:grpSp>
        <p:nvGrpSpPr>
          <p:cNvPr id="50" name="Group 49"/>
          <p:cNvGrpSpPr/>
          <p:nvPr userDrawn="1"/>
        </p:nvGrpSpPr>
        <p:grpSpPr>
          <a:xfrm>
            <a:off x="-4350366" y="0"/>
            <a:ext cx="3909698" cy="5532582"/>
            <a:chOff x="-3999345" y="0"/>
            <a:chExt cx="3909698" cy="5532582"/>
          </a:xfrm>
        </p:grpSpPr>
        <p:sp>
          <p:nvSpPr>
            <p:cNvPr id="51" name="Rectangle 50"/>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rgbClr val="FFFFFF"/>
                </a:solidFill>
              </a:endParaRPr>
            </a:p>
          </p:txBody>
        </p:sp>
        <p:cxnSp>
          <p:nvCxnSpPr>
            <p:cNvPr id="52" name="Straight Connector 51"/>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53" name="Picture 5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54" name="TextBox 53"/>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a:solidFill>
                    <a:srgbClr val="002244"/>
                  </a:solidFill>
                </a:rPr>
                <a:t>How to insert an image</a:t>
              </a:r>
            </a:p>
          </p:txBody>
        </p:sp>
        <p:grpSp>
          <p:nvGrpSpPr>
            <p:cNvPr id="55" name="Group 54"/>
            <p:cNvGrpSpPr/>
            <p:nvPr userDrawn="1"/>
          </p:nvGrpSpPr>
          <p:grpSpPr>
            <a:xfrm>
              <a:off x="-3916219" y="2007734"/>
              <a:ext cx="3741159" cy="603077"/>
              <a:chOff x="-3953163" y="1928406"/>
              <a:chExt cx="3741159" cy="603077"/>
            </a:xfrm>
          </p:grpSpPr>
          <p:sp>
            <p:nvSpPr>
              <p:cNvPr id="68" name="TextBox 67"/>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a:solidFill>
                      <a:srgbClr val="002244"/>
                    </a:solidFill>
                  </a:rPr>
                  <a:t>2</a:t>
                </a:r>
              </a:p>
            </p:txBody>
          </p:sp>
          <p:sp>
            <p:nvSpPr>
              <p:cNvPr id="69" name="TextBox 68"/>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a:solidFill>
                      <a:srgbClr val="002244"/>
                    </a:solidFill>
                  </a:rPr>
                  <a:t>Click on the </a:t>
                </a:r>
                <a:r>
                  <a:rPr lang="en-GB" sz="1400" b="1">
                    <a:solidFill>
                      <a:srgbClr val="002244"/>
                    </a:solidFill>
                  </a:rPr>
                  <a:t>Format Picture </a:t>
                </a:r>
                <a:r>
                  <a:rPr lang="en-GB" sz="1400">
                    <a:solidFill>
                      <a:srgbClr val="002244"/>
                    </a:solidFill>
                  </a:rPr>
                  <a:t>tab in the ribbon and use the tools to edit the image.</a:t>
                </a:r>
              </a:p>
            </p:txBody>
          </p:sp>
        </p:grpSp>
        <p:grpSp>
          <p:nvGrpSpPr>
            <p:cNvPr id="56" name="Group 55"/>
            <p:cNvGrpSpPr/>
            <p:nvPr userDrawn="1"/>
          </p:nvGrpSpPr>
          <p:grpSpPr>
            <a:xfrm>
              <a:off x="-3916219" y="3804415"/>
              <a:ext cx="3741159" cy="649206"/>
              <a:chOff x="-3953163" y="3686663"/>
              <a:chExt cx="3741159" cy="649206"/>
            </a:xfrm>
          </p:grpSpPr>
          <p:sp>
            <p:nvSpPr>
              <p:cNvPr id="66" name="TextBox 65"/>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a:solidFill>
                      <a:srgbClr val="002244"/>
                    </a:solidFill>
                  </a:rPr>
                  <a:t>4</a:t>
                </a:r>
              </a:p>
            </p:txBody>
          </p:sp>
          <p:sp>
            <p:nvSpPr>
              <p:cNvPr id="67" name="TextBox 66"/>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a:solidFill>
                      <a:srgbClr val="002244"/>
                    </a:solidFill>
                  </a:rPr>
                  <a:t>Choose </a:t>
                </a:r>
                <a:r>
                  <a:rPr lang="en-GB" sz="1400" b="1">
                    <a:solidFill>
                      <a:srgbClr val="002244"/>
                    </a:solidFill>
                  </a:rPr>
                  <a:t>Picture Colour </a:t>
                </a:r>
                <a:r>
                  <a:rPr lang="en-GB" sz="1400">
                    <a:solidFill>
                      <a:srgbClr val="002244"/>
                    </a:solidFill>
                  </a:rPr>
                  <a:t>to adjust the Saturation, Tone, and Colour.</a:t>
                </a:r>
              </a:p>
            </p:txBody>
          </p:sp>
        </p:grpSp>
        <p:grpSp>
          <p:nvGrpSpPr>
            <p:cNvPr id="57" name="Group 56"/>
            <p:cNvGrpSpPr/>
            <p:nvPr userDrawn="1"/>
          </p:nvGrpSpPr>
          <p:grpSpPr>
            <a:xfrm>
              <a:off x="-3916219" y="2909062"/>
              <a:ext cx="3741159" cy="634370"/>
              <a:chOff x="-3953163" y="2815638"/>
              <a:chExt cx="3741159" cy="634370"/>
            </a:xfrm>
          </p:grpSpPr>
          <p:sp>
            <p:nvSpPr>
              <p:cNvPr id="64" name="TextBox 63"/>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a:solidFill>
                      <a:srgbClr val="002244"/>
                    </a:solidFill>
                  </a:rPr>
                  <a:t>3</a:t>
                </a:r>
              </a:p>
            </p:txBody>
          </p:sp>
          <p:sp>
            <p:nvSpPr>
              <p:cNvPr id="65" name="TextBox 64"/>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a:solidFill>
                      <a:srgbClr val="002244"/>
                    </a:solidFill>
                  </a:rPr>
                  <a:t>Choose </a:t>
                </a:r>
                <a:r>
                  <a:rPr lang="en-GB" sz="1400" b="1">
                    <a:solidFill>
                      <a:srgbClr val="002244"/>
                    </a:solidFill>
                  </a:rPr>
                  <a:t>Crop</a:t>
                </a:r>
                <a:r>
                  <a:rPr lang="en-GB" sz="1400">
                    <a:solidFill>
                      <a:srgbClr val="002244"/>
                    </a:solidFill>
                  </a:rPr>
                  <a:t> to resize and move the image within the placeholder, using the white circles in the corners of the image.</a:t>
                </a:r>
              </a:p>
            </p:txBody>
          </p:sp>
        </p:grpSp>
        <p:grpSp>
          <p:nvGrpSpPr>
            <p:cNvPr id="58" name="Group 57"/>
            <p:cNvGrpSpPr/>
            <p:nvPr userDrawn="1"/>
          </p:nvGrpSpPr>
          <p:grpSpPr>
            <a:xfrm>
              <a:off x="-3916219" y="4693793"/>
              <a:ext cx="3470417" cy="603077"/>
              <a:chOff x="-3953163" y="4622237"/>
              <a:chExt cx="3470417" cy="603077"/>
            </a:xfrm>
          </p:grpSpPr>
          <p:sp>
            <p:nvSpPr>
              <p:cNvPr id="62" name="TextBox 61"/>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a:solidFill>
                      <a:srgbClr val="002244"/>
                    </a:solidFill>
                  </a:rPr>
                  <a:t>5</a:t>
                </a:r>
              </a:p>
            </p:txBody>
          </p:sp>
          <p:sp>
            <p:nvSpPr>
              <p:cNvPr id="63" name="TextBox 62"/>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a:solidFill>
                      <a:srgbClr val="002244"/>
                    </a:solidFill>
                  </a:rPr>
                  <a:t>Choose </a:t>
                </a:r>
                <a:r>
                  <a:rPr lang="en-GB" sz="1400" b="1">
                    <a:solidFill>
                      <a:srgbClr val="002244"/>
                    </a:solidFill>
                  </a:rPr>
                  <a:t>Picture Correction </a:t>
                </a:r>
                <a:r>
                  <a:rPr lang="en-GB" sz="1400">
                    <a:solidFill>
                      <a:srgbClr val="002244"/>
                    </a:solidFill>
                  </a:rPr>
                  <a:t>to adjust the Sharpness, Brightness, and Contrast. </a:t>
                </a:r>
              </a:p>
            </p:txBody>
          </p:sp>
        </p:grpSp>
        <p:grpSp>
          <p:nvGrpSpPr>
            <p:cNvPr id="59" name="Group 58"/>
            <p:cNvGrpSpPr/>
            <p:nvPr userDrawn="1"/>
          </p:nvGrpSpPr>
          <p:grpSpPr>
            <a:xfrm>
              <a:off x="-3916219" y="1118356"/>
              <a:ext cx="3741159" cy="677414"/>
              <a:chOff x="-3953163" y="1118356"/>
              <a:chExt cx="3741159" cy="677414"/>
            </a:xfrm>
          </p:grpSpPr>
          <p:sp>
            <p:nvSpPr>
              <p:cNvPr id="60" name="TextBox 59"/>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a:solidFill>
                      <a:srgbClr val="002244"/>
                    </a:solidFill>
                  </a:rPr>
                  <a:t>1</a:t>
                </a:r>
              </a:p>
            </p:txBody>
          </p:sp>
          <p:sp>
            <p:nvSpPr>
              <p:cNvPr id="61" name="TextBox 60"/>
              <p:cNvSpPr txBox="1"/>
              <p:nvPr userDrawn="1"/>
            </p:nvSpPr>
            <p:spPr>
              <a:xfrm>
                <a:off x="-3565237" y="1192693"/>
                <a:ext cx="3353233" cy="603077"/>
              </a:xfrm>
              <a:prstGeom prst="rect">
                <a:avLst/>
              </a:prstGeom>
              <a:noFill/>
            </p:spPr>
            <p:txBody>
              <a:bodyPr wrap="square" rtlCol="0">
                <a:noAutofit/>
              </a:bodyPr>
              <a:lstStyle/>
              <a:p>
                <a:pPr>
                  <a:lnSpc>
                    <a:spcPct val="90000"/>
                  </a:lnSpc>
                  <a:spcAft>
                    <a:spcPts val="600"/>
                  </a:spcAft>
                  <a:defRPr/>
                </a:pPr>
                <a:r>
                  <a:rPr lang="en-GB" sz="1400">
                    <a:solidFill>
                      <a:srgbClr val="002244"/>
                    </a:solidFill>
                  </a:rPr>
                  <a:t>Click on the </a:t>
                </a:r>
                <a:r>
                  <a:rPr lang="en-GB" sz="1400" b="1">
                    <a:solidFill>
                      <a:srgbClr val="002244"/>
                    </a:solidFill>
                  </a:rPr>
                  <a:t>icon</a:t>
                </a:r>
                <a:r>
                  <a:rPr lang="en-GB" sz="1400">
                    <a:solidFill>
                      <a:srgbClr val="002244"/>
                    </a:solidFill>
                  </a:rPr>
                  <a:t> in the middle of the placeholder and choose the image from your computer.</a:t>
                </a:r>
              </a:p>
            </p:txBody>
          </p:sp>
        </p:grpSp>
      </p:grpSp>
      <p:sp>
        <p:nvSpPr>
          <p:cNvPr id="70"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a:solidFill>
                <a:srgbClr val="666666"/>
              </a:solidFill>
              <a:uFill>
                <a:solidFill>
                  <a:srgbClr val="002244"/>
                </a:solidFill>
              </a:uFill>
            </a:endParaRPr>
          </a:p>
        </p:txBody>
      </p:sp>
      <p:grpSp>
        <p:nvGrpSpPr>
          <p:cNvPr id="72" name="Group 71"/>
          <p:cNvGrpSpPr/>
          <p:nvPr userDrawn="1"/>
        </p:nvGrpSpPr>
        <p:grpSpPr>
          <a:xfrm>
            <a:off x="12630286" y="0"/>
            <a:ext cx="3909698" cy="2604836"/>
            <a:chOff x="-3999345" y="0"/>
            <a:chExt cx="3909698" cy="2604836"/>
          </a:xfrm>
        </p:grpSpPr>
        <p:sp>
          <p:nvSpPr>
            <p:cNvPr id="73" name="Rectangle 72"/>
            <p:cNvSpPr/>
            <p:nvPr userDrawn="1"/>
          </p:nvSpPr>
          <p:spPr>
            <a:xfrm>
              <a:off x="-3999345" y="0"/>
              <a:ext cx="3909698" cy="260483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rgbClr val="FFFFFF"/>
                </a:solidFill>
              </a:endParaRPr>
            </a:p>
          </p:txBody>
        </p:sp>
        <p:cxnSp>
          <p:nvCxnSpPr>
            <p:cNvPr id="74" name="Straight Connector 73"/>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5" name="Picture 7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76" name="TextBox 75"/>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a:solidFill>
                    <a:srgbClr val="002244"/>
                  </a:solidFill>
                </a:rPr>
                <a:t>This slide is </a:t>
              </a:r>
              <a:br>
                <a:rPr lang="en-GB" sz="2000">
                  <a:solidFill>
                    <a:srgbClr val="002244"/>
                  </a:solidFill>
                </a:rPr>
              </a:br>
              <a:r>
                <a:rPr lang="en-GB" sz="2000">
                  <a:solidFill>
                    <a:srgbClr val="002244"/>
                  </a:solidFill>
                </a:rPr>
                <a:t>pre-animated</a:t>
              </a:r>
            </a:p>
          </p:txBody>
        </p:sp>
        <p:sp>
          <p:nvSpPr>
            <p:cNvPr id="77" name="TextBox 76"/>
            <p:cNvSpPr txBox="1"/>
            <p:nvPr userDrawn="1"/>
          </p:nvSpPr>
          <p:spPr>
            <a:xfrm>
              <a:off x="-3528293" y="1112381"/>
              <a:ext cx="3353233" cy="603077"/>
            </a:xfrm>
            <a:prstGeom prst="rect">
              <a:avLst/>
            </a:prstGeom>
            <a:noFill/>
          </p:spPr>
          <p:txBody>
            <a:bodyPr wrap="square" rtlCol="0">
              <a:noAutofit/>
            </a:bodyPr>
            <a:lstStyle/>
            <a:p>
              <a:pPr>
                <a:lnSpc>
                  <a:spcPct val="90000"/>
                </a:lnSpc>
                <a:spcAft>
                  <a:spcPts val="600"/>
                </a:spcAft>
              </a:pPr>
              <a:r>
                <a:rPr lang="en-GB" sz="1400">
                  <a:solidFill>
                    <a:srgbClr val="002244"/>
                  </a:solidFill>
                </a:rPr>
                <a:t>If you would like to remove the animations, click on the animation tab in the ribbon and open your animation pane. Click on an animation, then on the dropdown arrow choose “Copy effects to slide” and delete them.</a:t>
              </a:r>
            </a:p>
          </p:txBody>
        </p:sp>
      </p:grpSp>
    </p:spTree>
    <p:extLst>
      <p:ext uri="{BB962C8B-B14F-4D97-AF65-F5344CB8AC3E}">
        <p14:creationId xmlns:p14="http://schemas.microsoft.com/office/powerpoint/2010/main" val="670929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60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80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2" grpId="0"/>
      <p:bldP spid="19" grpId="0"/>
      <p:bldP spid="21" grpId="0"/>
    </p:bld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8 Logo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Enter title here</a:t>
            </a:r>
            <a:endParaRPr lang="en-GB"/>
          </a:p>
        </p:txBody>
      </p:sp>
      <p:sp>
        <p:nvSpPr>
          <p:cNvPr id="6" name="Text Placeholder 25"/>
          <p:cNvSpPr>
            <a:spLocks noGrp="1"/>
          </p:cNvSpPr>
          <p:nvPr>
            <p:ph type="body" sz="quarter" idx="41" hasCustomPrompt="1"/>
          </p:nvPr>
        </p:nvSpPr>
        <p:spPr>
          <a:xfrm>
            <a:off x="126206" y="1129449"/>
            <a:ext cx="2888457" cy="123825"/>
          </a:xfrm>
          <a:solidFill>
            <a:schemeClr val="bg2"/>
          </a:solidFill>
        </p:spPr>
        <p:txBody>
          <a:bodyPr/>
          <a:lstStyle>
            <a:lvl1pPr>
              <a:defRPr/>
            </a:lvl1pPr>
          </a:lstStyle>
          <a:p>
            <a:pPr lvl="0"/>
            <a:r>
              <a:rPr lang="en-US"/>
              <a:t>  </a:t>
            </a:r>
            <a:endParaRPr lang="en-GB"/>
          </a:p>
        </p:txBody>
      </p:sp>
      <p:sp>
        <p:nvSpPr>
          <p:cNvPr id="7" name="Text Placeholder 25"/>
          <p:cNvSpPr>
            <a:spLocks noGrp="1"/>
          </p:cNvSpPr>
          <p:nvPr>
            <p:ph type="body" sz="quarter" idx="45" hasCustomPrompt="1"/>
          </p:nvPr>
        </p:nvSpPr>
        <p:spPr>
          <a:xfrm>
            <a:off x="3143250" y="1129449"/>
            <a:ext cx="2888457" cy="123825"/>
          </a:xfrm>
          <a:solidFill>
            <a:schemeClr val="bg2"/>
          </a:solidFill>
        </p:spPr>
        <p:txBody>
          <a:bodyPr/>
          <a:lstStyle>
            <a:lvl1pPr>
              <a:defRPr/>
            </a:lvl1pPr>
          </a:lstStyle>
          <a:p>
            <a:pPr lvl="0"/>
            <a:r>
              <a:rPr lang="en-US"/>
              <a:t>  </a:t>
            </a:r>
            <a:endParaRPr lang="en-GB"/>
          </a:p>
        </p:txBody>
      </p:sp>
      <p:sp>
        <p:nvSpPr>
          <p:cNvPr id="8" name="Text Placeholder 25"/>
          <p:cNvSpPr>
            <a:spLocks noGrp="1"/>
          </p:cNvSpPr>
          <p:nvPr>
            <p:ph type="body" sz="quarter" idx="49" hasCustomPrompt="1"/>
          </p:nvPr>
        </p:nvSpPr>
        <p:spPr>
          <a:xfrm>
            <a:off x="6160294" y="1129449"/>
            <a:ext cx="2888457" cy="123825"/>
          </a:xfrm>
          <a:solidFill>
            <a:schemeClr val="bg2"/>
          </a:solidFill>
        </p:spPr>
        <p:txBody>
          <a:bodyPr/>
          <a:lstStyle>
            <a:lvl1pPr>
              <a:defRPr/>
            </a:lvl1pPr>
          </a:lstStyle>
          <a:p>
            <a:pPr lvl="0"/>
            <a:r>
              <a:rPr lang="en-US"/>
              <a:t>  </a:t>
            </a:r>
            <a:endParaRPr lang="en-GB"/>
          </a:p>
        </p:txBody>
      </p:sp>
      <p:sp>
        <p:nvSpPr>
          <p:cNvPr id="12" name="Text Placeholder 25"/>
          <p:cNvSpPr>
            <a:spLocks noGrp="1"/>
          </p:cNvSpPr>
          <p:nvPr>
            <p:ph type="body" sz="quarter" idx="65" hasCustomPrompt="1"/>
          </p:nvPr>
        </p:nvSpPr>
        <p:spPr>
          <a:xfrm>
            <a:off x="126206" y="3883762"/>
            <a:ext cx="2888457" cy="123825"/>
          </a:xfrm>
          <a:solidFill>
            <a:schemeClr val="bg2"/>
          </a:solidFill>
        </p:spPr>
        <p:txBody>
          <a:bodyPr/>
          <a:lstStyle>
            <a:lvl1pPr>
              <a:defRPr/>
            </a:lvl1pPr>
          </a:lstStyle>
          <a:p>
            <a:pPr lvl="0"/>
            <a:r>
              <a:rPr lang="en-US"/>
              <a:t>  </a:t>
            </a:r>
            <a:endParaRPr lang="en-GB"/>
          </a:p>
        </p:txBody>
      </p:sp>
      <p:sp>
        <p:nvSpPr>
          <p:cNvPr id="13" name="Text Placeholder 25"/>
          <p:cNvSpPr>
            <a:spLocks noGrp="1"/>
          </p:cNvSpPr>
          <p:nvPr>
            <p:ph type="body" sz="quarter" idx="69" hasCustomPrompt="1"/>
          </p:nvPr>
        </p:nvSpPr>
        <p:spPr>
          <a:xfrm>
            <a:off x="3143250" y="3883762"/>
            <a:ext cx="2888457" cy="123825"/>
          </a:xfrm>
          <a:solidFill>
            <a:schemeClr val="bg2"/>
          </a:solidFill>
        </p:spPr>
        <p:txBody>
          <a:bodyPr/>
          <a:lstStyle>
            <a:lvl1pPr>
              <a:defRPr/>
            </a:lvl1pPr>
          </a:lstStyle>
          <a:p>
            <a:pPr lvl="0"/>
            <a:r>
              <a:rPr lang="en-US"/>
              <a:t>  </a:t>
            </a:r>
            <a:endParaRPr lang="en-GB"/>
          </a:p>
        </p:txBody>
      </p:sp>
      <p:sp>
        <p:nvSpPr>
          <p:cNvPr id="14" name="Text Placeholder 25"/>
          <p:cNvSpPr>
            <a:spLocks noGrp="1"/>
          </p:cNvSpPr>
          <p:nvPr>
            <p:ph type="body" sz="quarter" idx="73" hasCustomPrompt="1"/>
          </p:nvPr>
        </p:nvSpPr>
        <p:spPr>
          <a:xfrm>
            <a:off x="6160294" y="3883762"/>
            <a:ext cx="2888457" cy="123825"/>
          </a:xfrm>
          <a:solidFill>
            <a:schemeClr val="bg2"/>
          </a:solidFill>
        </p:spPr>
        <p:txBody>
          <a:bodyPr/>
          <a:lstStyle>
            <a:lvl1pPr>
              <a:defRPr/>
            </a:lvl1pPr>
          </a:lstStyle>
          <a:p>
            <a:pPr lvl="0"/>
            <a:r>
              <a:rPr lang="en-US"/>
              <a:t>  </a:t>
            </a:r>
            <a:endParaRPr lang="en-GB"/>
          </a:p>
        </p:txBody>
      </p:sp>
      <p:sp>
        <p:nvSpPr>
          <p:cNvPr id="18" name="Text Placeholder 25"/>
          <p:cNvSpPr>
            <a:spLocks noGrp="1"/>
          </p:cNvSpPr>
          <p:nvPr>
            <p:ph type="body" sz="quarter" idx="89" hasCustomPrompt="1"/>
          </p:nvPr>
        </p:nvSpPr>
        <p:spPr>
          <a:xfrm>
            <a:off x="9176778" y="1129449"/>
            <a:ext cx="2888457" cy="123825"/>
          </a:xfrm>
          <a:solidFill>
            <a:schemeClr val="bg2"/>
          </a:solidFill>
        </p:spPr>
        <p:txBody>
          <a:bodyPr/>
          <a:lstStyle>
            <a:lvl1pPr>
              <a:defRPr/>
            </a:lvl1pPr>
          </a:lstStyle>
          <a:p>
            <a:pPr lvl="0"/>
            <a:r>
              <a:rPr lang="en-US"/>
              <a:t>  </a:t>
            </a:r>
            <a:endParaRPr lang="en-GB"/>
          </a:p>
        </p:txBody>
      </p:sp>
      <p:sp>
        <p:nvSpPr>
          <p:cNvPr id="20" name="Text Placeholder 25"/>
          <p:cNvSpPr>
            <a:spLocks noGrp="1"/>
          </p:cNvSpPr>
          <p:nvPr>
            <p:ph type="body" sz="quarter" idx="97" hasCustomPrompt="1"/>
          </p:nvPr>
        </p:nvSpPr>
        <p:spPr>
          <a:xfrm>
            <a:off x="9176778" y="3883762"/>
            <a:ext cx="2888457" cy="123825"/>
          </a:xfrm>
          <a:solidFill>
            <a:schemeClr val="bg2"/>
          </a:solidFill>
        </p:spPr>
        <p:txBody>
          <a:bodyPr/>
          <a:lstStyle>
            <a:lvl1pPr>
              <a:defRPr/>
            </a:lvl1pPr>
          </a:lstStyle>
          <a:p>
            <a:pPr lvl="0"/>
            <a:r>
              <a:rPr lang="en-US"/>
              <a:t>  </a:t>
            </a:r>
            <a:endParaRPr lang="en-GB"/>
          </a:p>
        </p:txBody>
      </p:sp>
      <p:sp>
        <p:nvSpPr>
          <p:cNvPr id="31" name="Picture Placeholder 22"/>
          <p:cNvSpPr>
            <a:spLocks noGrp="1"/>
          </p:cNvSpPr>
          <p:nvPr>
            <p:ph type="pic" sz="quarter" idx="110" hasCustomPrompt="1"/>
          </p:nvPr>
        </p:nvSpPr>
        <p:spPr>
          <a:xfrm>
            <a:off x="295275" y="4544291"/>
            <a:ext cx="2719388" cy="1477817"/>
          </a:xfrm>
          <a:noFill/>
        </p:spPr>
        <p:txBody>
          <a:bodyPr/>
          <a:lstStyle>
            <a:lvl1pPr algn="ctr">
              <a:defRPr sz="1100"/>
            </a:lvl1pPr>
          </a:lstStyle>
          <a:p>
            <a:r>
              <a:rPr lang="en-GB"/>
              <a:t>Click on the icon to insert a logo</a:t>
            </a:r>
          </a:p>
        </p:txBody>
      </p:sp>
      <p:sp>
        <p:nvSpPr>
          <p:cNvPr id="32" name="Picture Placeholder 22"/>
          <p:cNvSpPr>
            <a:spLocks noGrp="1"/>
          </p:cNvSpPr>
          <p:nvPr>
            <p:ph type="pic" sz="quarter" idx="111" hasCustomPrompt="1"/>
          </p:nvPr>
        </p:nvSpPr>
        <p:spPr>
          <a:xfrm>
            <a:off x="3227784" y="4544291"/>
            <a:ext cx="2719388" cy="1477817"/>
          </a:xfrm>
          <a:noFill/>
        </p:spPr>
        <p:txBody>
          <a:bodyPr/>
          <a:lstStyle>
            <a:lvl1pPr algn="ctr">
              <a:defRPr sz="1100"/>
            </a:lvl1pPr>
          </a:lstStyle>
          <a:p>
            <a:r>
              <a:rPr lang="en-GB"/>
              <a:t>Click on the icon to insert a logo</a:t>
            </a:r>
          </a:p>
        </p:txBody>
      </p:sp>
      <p:sp>
        <p:nvSpPr>
          <p:cNvPr id="33" name="Picture Placeholder 22"/>
          <p:cNvSpPr>
            <a:spLocks noGrp="1"/>
          </p:cNvSpPr>
          <p:nvPr>
            <p:ph type="pic" sz="quarter" idx="112" hasCustomPrompt="1"/>
          </p:nvPr>
        </p:nvSpPr>
        <p:spPr>
          <a:xfrm>
            <a:off x="6244828" y="4544291"/>
            <a:ext cx="2719388" cy="1477817"/>
          </a:xfrm>
          <a:noFill/>
        </p:spPr>
        <p:txBody>
          <a:bodyPr/>
          <a:lstStyle>
            <a:lvl1pPr algn="ctr">
              <a:defRPr sz="1100"/>
            </a:lvl1pPr>
          </a:lstStyle>
          <a:p>
            <a:r>
              <a:rPr lang="en-GB"/>
              <a:t>Click on the icon to insert a logo</a:t>
            </a:r>
          </a:p>
        </p:txBody>
      </p:sp>
      <p:sp>
        <p:nvSpPr>
          <p:cNvPr id="34" name="Picture Placeholder 22"/>
          <p:cNvSpPr>
            <a:spLocks noGrp="1"/>
          </p:cNvSpPr>
          <p:nvPr>
            <p:ph type="pic" sz="quarter" idx="113" hasCustomPrompt="1"/>
          </p:nvPr>
        </p:nvSpPr>
        <p:spPr>
          <a:xfrm>
            <a:off x="9261312" y="4544291"/>
            <a:ext cx="2719388" cy="1477817"/>
          </a:xfrm>
          <a:noFill/>
        </p:spPr>
        <p:txBody>
          <a:bodyPr/>
          <a:lstStyle>
            <a:lvl1pPr algn="ctr">
              <a:defRPr sz="1100"/>
            </a:lvl1pPr>
          </a:lstStyle>
          <a:p>
            <a:r>
              <a:rPr lang="en-GB"/>
              <a:t>Click on the icon to insert a logo</a:t>
            </a:r>
          </a:p>
        </p:txBody>
      </p:sp>
      <p:sp>
        <p:nvSpPr>
          <p:cNvPr id="59" name="Picture Placeholder 22"/>
          <p:cNvSpPr>
            <a:spLocks noGrp="1"/>
          </p:cNvSpPr>
          <p:nvPr>
            <p:ph type="pic" sz="quarter" idx="114" hasCustomPrompt="1"/>
          </p:nvPr>
        </p:nvSpPr>
        <p:spPr>
          <a:xfrm>
            <a:off x="295275" y="1767697"/>
            <a:ext cx="2719388" cy="1477817"/>
          </a:xfrm>
          <a:noFill/>
        </p:spPr>
        <p:txBody>
          <a:bodyPr/>
          <a:lstStyle>
            <a:lvl1pPr algn="ctr">
              <a:defRPr sz="1100"/>
            </a:lvl1pPr>
          </a:lstStyle>
          <a:p>
            <a:r>
              <a:rPr lang="en-GB"/>
              <a:t>Click on the icon to insert a logo</a:t>
            </a:r>
          </a:p>
        </p:txBody>
      </p:sp>
      <p:sp>
        <p:nvSpPr>
          <p:cNvPr id="60" name="Picture Placeholder 22"/>
          <p:cNvSpPr>
            <a:spLocks noGrp="1"/>
          </p:cNvSpPr>
          <p:nvPr>
            <p:ph type="pic" sz="quarter" idx="115" hasCustomPrompt="1"/>
          </p:nvPr>
        </p:nvSpPr>
        <p:spPr>
          <a:xfrm>
            <a:off x="3227784" y="1767697"/>
            <a:ext cx="2719388" cy="1477817"/>
          </a:xfrm>
          <a:noFill/>
        </p:spPr>
        <p:txBody>
          <a:bodyPr/>
          <a:lstStyle>
            <a:lvl1pPr algn="ctr">
              <a:defRPr sz="1100"/>
            </a:lvl1pPr>
          </a:lstStyle>
          <a:p>
            <a:r>
              <a:rPr lang="en-GB"/>
              <a:t>Click on the icon to insert a logo</a:t>
            </a:r>
          </a:p>
        </p:txBody>
      </p:sp>
      <p:sp>
        <p:nvSpPr>
          <p:cNvPr id="61" name="Picture Placeholder 22"/>
          <p:cNvSpPr>
            <a:spLocks noGrp="1"/>
          </p:cNvSpPr>
          <p:nvPr>
            <p:ph type="pic" sz="quarter" idx="116" hasCustomPrompt="1"/>
          </p:nvPr>
        </p:nvSpPr>
        <p:spPr>
          <a:xfrm>
            <a:off x="6244828" y="1767697"/>
            <a:ext cx="2719388" cy="1477817"/>
          </a:xfrm>
          <a:noFill/>
        </p:spPr>
        <p:txBody>
          <a:bodyPr/>
          <a:lstStyle>
            <a:lvl1pPr algn="ctr">
              <a:defRPr sz="1100"/>
            </a:lvl1pPr>
          </a:lstStyle>
          <a:p>
            <a:r>
              <a:rPr lang="en-GB"/>
              <a:t>Click on the icon to insert a logo</a:t>
            </a:r>
          </a:p>
        </p:txBody>
      </p:sp>
      <p:sp>
        <p:nvSpPr>
          <p:cNvPr id="62" name="Picture Placeholder 22"/>
          <p:cNvSpPr>
            <a:spLocks noGrp="1"/>
          </p:cNvSpPr>
          <p:nvPr>
            <p:ph type="pic" sz="quarter" idx="117" hasCustomPrompt="1"/>
          </p:nvPr>
        </p:nvSpPr>
        <p:spPr>
          <a:xfrm>
            <a:off x="9261312" y="1767697"/>
            <a:ext cx="2719388" cy="1477817"/>
          </a:xfrm>
          <a:noFill/>
        </p:spPr>
        <p:txBody>
          <a:bodyPr/>
          <a:lstStyle>
            <a:lvl1pPr algn="ctr">
              <a:defRPr sz="1100"/>
            </a:lvl1pPr>
          </a:lstStyle>
          <a:p>
            <a:r>
              <a:rPr lang="en-GB"/>
              <a:t>Click on the icon to insert a logo</a:t>
            </a:r>
          </a:p>
        </p:txBody>
      </p:sp>
      <p:sp>
        <p:nvSpPr>
          <p:cNvPr id="64"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solidFill>
                  <a:srgbClr val="666666"/>
                </a:solidFill>
                <a:uFill>
                  <a:solidFill>
                    <a:srgbClr val="002244"/>
                  </a:solidFill>
                </a:uFill>
              </a:rPr>
              <a:pPr/>
              <a:t>‹#›</a:t>
            </a:fld>
            <a:endParaRPr lang="ru-RU">
              <a:solidFill>
                <a:srgbClr val="666666"/>
              </a:solidFill>
              <a:uFill>
                <a:solidFill>
                  <a:srgbClr val="002244"/>
                </a:solidFill>
              </a:uFill>
            </a:endParaRPr>
          </a:p>
        </p:txBody>
      </p:sp>
      <p:grpSp>
        <p:nvGrpSpPr>
          <p:cNvPr id="65" name="Group 64"/>
          <p:cNvGrpSpPr/>
          <p:nvPr userDrawn="1"/>
        </p:nvGrpSpPr>
        <p:grpSpPr>
          <a:xfrm>
            <a:off x="-4350366" y="0"/>
            <a:ext cx="3909698" cy="5532582"/>
            <a:chOff x="-3999345" y="0"/>
            <a:chExt cx="3909698" cy="5532582"/>
          </a:xfrm>
        </p:grpSpPr>
        <p:sp>
          <p:nvSpPr>
            <p:cNvPr id="66" name="Rectangle 65"/>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rgbClr val="FFFFFF"/>
                </a:solidFill>
              </a:endParaRPr>
            </a:p>
          </p:txBody>
        </p:sp>
        <p:cxnSp>
          <p:nvCxnSpPr>
            <p:cNvPr id="67" name="Straight Connector 66"/>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68" name="Picture 6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69" name="TextBox 68"/>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a:solidFill>
                    <a:srgbClr val="002244"/>
                  </a:solidFill>
                </a:rPr>
                <a:t>How to insert an image</a:t>
              </a:r>
            </a:p>
          </p:txBody>
        </p:sp>
        <p:grpSp>
          <p:nvGrpSpPr>
            <p:cNvPr id="70" name="Group 69"/>
            <p:cNvGrpSpPr/>
            <p:nvPr userDrawn="1"/>
          </p:nvGrpSpPr>
          <p:grpSpPr>
            <a:xfrm>
              <a:off x="-3916219" y="2007734"/>
              <a:ext cx="3741159" cy="603077"/>
              <a:chOff x="-3953163" y="1928406"/>
              <a:chExt cx="3741159" cy="603077"/>
            </a:xfrm>
          </p:grpSpPr>
          <p:sp>
            <p:nvSpPr>
              <p:cNvPr id="83" name="TextBox 82"/>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a:solidFill>
                      <a:srgbClr val="002244"/>
                    </a:solidFill>
                  </a:rPr>
                  <a:t>2</a:t>
                </a:r>
              </a:p>
            </p:txBody>
          </p:sp>
          <p:sp>
            <p:nvSpPr>
              <p:cNvPr id="84" name="TextBox 83"/>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a:solidFill>
                      <a:srgbClr val="002244"/>
                    </a:solidFill>
                  </a:rPr>
                  <a:t>Click on the </a:t>
                </a:r>
                <a:r>
                  <a:rPr lang="en-GB" sz="1400" b="1">
                    <a:solidFill>
                      <a:srgbClr val="002244"/>
                    </a:solidFill>
                  </a:rPr>
                  <a:t>Format Picture </a:t>
                </a:r>
                <a:r>
                  <a:rPr lang="en-GB" sz="1400">
                    <a:solidFill>
                      <a:srgbClr val="002244"/>
                    </a:solidFill>
                  </a:rPr>
                  <a:t>tab in the ribbon and use the tools to edit the image.</a:t>
                </a:r>
              </a:p>
            </p:txBody>
          </p:sp>
        </p:grpSp>
        <p:grpSp>
          <p:nvGrpSpPr>
            <p:cNvPr id="71" name="Group 70"/>
            <p:cNvGrpSpPr/>
            <p:nvPr userDrawn="1"/>
          </p:nvGrpSpPr>
          <p:grpSpPr>
            <a:xfrm>
              <a:off x="-3916219" y="3804415"/>
              <a:ext cx="3741159" cy="649206"/>
              <a:chOff x="-3953163" y="3686663"/>
              <a:chExt cx="3741159" cy="649206"/>
            </a:xfrm>
          </p:grpSpPr>
          <p:sp>
            <p:nvSpPr>
              <p:cNvPr id="81" name="TextBox 80"/>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a:solidFill>
                      <a:srgbClr val="002244"/>
                    </a:solidFill>
                  </a:rPr>
                  <a:t>4</a:t>
                </a:r>
              </a:p>
            </p:txBody>
          </p:sp>
          <p:sp>
            <p:nvSpPr>
              <p:cNvPr id="82" name="TextBox 81"/>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a:solidFill>
                      <a:srgbClr val="002244"/>
                    </a:solidFill>
                  </a:rPr>
                  <a:t>Choose </a:t>
                </a:r>
                <a:r>
                  <a:rPr lang="en-GB" sz="1400" b="1">
                    <a:solidFill>
                      <a:srgbClr val="002244"/>
                    </a:solidFill>
                  </a:rPr>
                  <a:t>Picture Colour </a:t>
                </a:r>
                <a:r>
                  <a:rPr lang="en-GB" sz="1400">
                    <a:solidFill>
                      <a:srgbClr val="002244"/>
                    </a:solidFill>
                  </a:rPr>
                  <a:t>to adjust the Saturation, Tone, and Colour.</a:t>
                </a:r>
              </a:p>
            </p:txBody>
          </p:sp>
        </p:grpSp>
        <p:grpSp>
          <p:nvGrpSpPr>
            <p:cNvPr id="72" name="Group 71"/>
            <p:cNvGrpSpPr/>
            <p:nvPr userDrawn="1"/>
          </p:nvGrpSpPr>
          <p:grpSpPr>
            <a:xfrm>
              <a:off x="-3916219" y="2909062"/>
              <a:ext cx="3741159" cy="634370"/>
              <a:chOff x="-3953163" y="2815638"/>
              <a:chExt cx="3741159" cy="634370"/>
            </a:xfrm>
          </p:grpSpPr>
          <p:sp>
            <p:nvSpPr>
              <p:cNvPr id="79" name="TextBox 78"/>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a:solidFill>
                      <a:srgbClr val="002244"/>
                    </a:solidFill>
                  </a:rPr>
                  <a:t>3</a:t>
                </a:r>
              </a:p>
            </p:txBody>
          </p:sp>
          <p:sp>
            <p:nvSpPr>
              <p:cNvPr id="80" name="TextBox 79"/>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a:solidFill>
                      <a:srgbClr val="002244"/>
                    </a:solidFill>
                  </a:rPr>
                  <a:t>Choose </a:t>
                </a:r>
                <a:r>
                  <a:rPr lang="en-GB" sz="1400" b="1">
                    <a:solidFill>
                      <a:srgbClr val="002244"/>
                    </a:solidFill>
                  </a:rPr>
                  <a:t>Crop</a:t>
                </a:r>
                <a:r>
                  <a:rPr lang="en-GB" sz="1400">
                    <a:solidFill>
                      <a:srgbClr val="002244"/>
                    </a:solidFill>
                  </a:rPr>
                  <a:t> to resize and move the image within the placeholder, using the white circles in the corners of the image.</a:t>
                </a:r>
              </a:p>
            </p:txBody>
          </p:sp>
        </p:grpSp>
        <p:grpSp>
          <p:nvGrpSpPr>
            <p:cNvPr id="73" name="Group 72"/>
            <p:cNvGrpSpPr/>
            <p:nvPr userDrawn="1"/>
          </p:nvGrpSpPr>
          <p:grpSpPr>
            <a:xfrm>
              <a:off x="-3916219" y="4693793"/>
              <a:ext cx="3470417" cy="603077"/>
              <a:chOff x="-3953163" y="4622237"/>
              <a:chExt cx="3470417" cy="603077"/>
            </a:xfrm>
          </p:grpSpPr>
          <p:sp>
            <p:nvSpPr>
              <p:cNvPr id="77" name="TextBox 76"/>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a:solidFill>
                      <a:srgbClr val="002244"/>
                    </a:solidFill>
                  </a:rPr>
                  <a:t>5</a:t>
                </a:r>
              </a:p>
            </p:txBody>
          </p:sp>
          <p:sp>
            <p:nvSpPr>
              <p:cNvPr id="78" name="TextBox 77"/>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a:solidFill>
                      <a:srgbClr val="002244"/>
                    </a:solidFill>
                  </a:rPr>
                  <a:t>Choose </a:t>
                </a:r>
                <a:r>
                  <a:rPr lang="en-GB" sz="1400" b="1">
                    <a:solidFill>
                      <a:srgbClr val="002244"/>
                    </a:solidFill>
                  </a:rPr>
                  <a:t>Picture Correction </a:t>
                </a:r>
                <a:r>
                  <a:rPr lang="en-GB" sz="1400">
                    <a:solidFill>
                      <a:srgbClr val="002244"/>
                    </a:solidFill>
                  </a:rPr>
                  <a:t>to adjust the Sharpness, Brightness, and Contrast. </a:t>
                </a:r>
              </a:p>
            </p:txBody>
          </p:sp>
        </p:grpSp>
        <p:grpSp>
          <p:nvGrpSpPr>
            <p:cNvPr id="74" name="Group 73"/>
            <p:cNvGrpSpPr/>
            <p:nvPr userDrawn="1"/>
          </p:nvGrpSpPr>
          <p:grpSpPr>
            <a:xfrm>
              <a:off x="-3916219" y="1118356"/>
              <a:ext cx="3741159" cy="677414"/>
              <a:chOff x="-3953163" y="1118356"/>
              <a:chExt cx="3741159" cy="677414"/>
            </a:xfrm>
          </p:grpSpPr>
          <p:sp>
            <p:nvSpPr>
              <p:cNvPr id="75" name="TextBox 74"/>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a:solidFill>
                      <a:srgbClr val="002244"/>
                    </a:solidFill>
                  </a:rPr>
                  <a:t>1</a:t>
                </a:r>
              </a:p>
            </p:txBody>
          </p:sp>
          <p:sp>
            <p:nvSpPr>
              <p:cNvPr id="76" name="TextBox 75"/>
              <p:cNvSpPr txBox="1"/>
              <p:nvPr userDrawn="1"/>
            </p:nvSpPr>
            <p:spPr>
              <a:xfrm>
                <a:off x="-3565237" y="1192693"/>
                <a:ext cx="3353233" cy="603077"/>
              </a:xfrm>
              <a:prstGeom prst="rect">
                <a:avLst/>
              </a:prstGeom>
              <a:noFill/>
            </p:spPr>
            <p:txBody>
              <a:bodyPr wrap="square" rtlCol="0">
                <a:noAutofit/>
              </a:bodyPr>
              <a:lstStyle/>
              <a:p>
                <a:pPr>
                  <a:lnSpc>
                    <a:spcPct val="90000"/>
                  </a:lnSpc>
                  <a:spcAft>
                    <a:spcPts val="600"/>
                  </a:spcAft>
                  <a:defRPr/>
                </a:pPr>
                <a:r>
                  <a:rPr lang="en-GB" sz="1400">
                    <a:solidFill>
                      <a:srgbClr val="002244"/>
                    </a:solidFill>
                  </a:rPr>
                  <a:t>Click on the </a:t>
                </a:r>
                <a:r>
                  <a:rPr lang="en-GB" sz="1400" b="1">
                    <a:solidFill>
                      <a:srgbClr val="002244"/>
                    </a:solidFill>
                  </a:rPr>
                  <a:t>icon</a:t>
                </a:r>
                <a:r>
                  <a:rPr lang="en-GB" sz="1400">
                    <a:solidFill>
                      <a:srgbClr val="002244"/>
                    </a:solidFill>
                  </a:rPr>
                  <a:t> in the middle of the placeholder and choose the image from your computer.</a:t>
                </a:r>
              </a:p>
            </p:txBody>
          </p:sp>
        </p:grpSp>
      </p:grpSp>
      <p:sp>
        <p:nvSpPr>
          <p:cNvPr id="85"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a:solidFill>
                <a:srgbClr val="666666"/>
              </a:solidFill>
              <a:uFill>
                <a:solidFill>
                  <a:srgbClr val="002244"/>
                </a:solidFill>
              </a:uFill>
            </a:endParaRPr>
          </a:p>
        </p:txBody>
      </p:sp>
    </p:spTree>
    <p:extLst>
      <p:ext uri="{BB962C8B-B14F-4D97-AF65-F5344CB8AC3E}">
        <p14:creationId xmlns:p14="http://schemas.microsoft.com/office/powerpoint/2010/main" val="4233731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neric right image left text">
    <p:spTree>
      <p:nvGrpSpPr>
        <p:cNvPr id="1" name=""/>
        <p:cNvGrpSpPr/>
        <p:nvPr/>
      </p:nvGrpSpPr>
      <p:grpSpPr>
        <a:xfrm>
          <a:off x="0" y="0"/>
          <a:ext cx="0" cy="0"/>
          <a:chOff x="0" y="0"/>
          <a:chExt cx="0" cy="0"/>
        </a:xfrm>
      </p:grpSpPr>
      <p:sp>
        <p:nvSpPr>
          <p:cNvPr id="2" name="Title 1"/>
          <p:cNvSpPr>
            <a:spLocks noGrp="1"/>
          </p:cNvSpPr>
          <p:nvPr>
            <p:ph type="ctrTitle"/>
          </p:nvPr>
        </p:nvSpPr>
        <p:spPr>
          <a:xfrm>
            <a:off x="813600" y="732968"/>
            <a:ext cx="10564800" cy="452437"/>
          </a:xfrm>
        </p:spPr>
        <p:txBody>
          <a:bodyPr anchor="t"/>
          <a:lstStyle>
            <a:lvl1pPr algn="l">
              <a:defRPr sz="4267"/>
            </a:lvl1pPr>
          </a:lstStyle>
          <a:p>
            <a:r>
              <a:rPr lang="en-US"/>
              <a:t>Click to edit Master title style</a:t>
            </a:r>
            <a:endParaRPr lang="en-US" dirty="0"/>
          </a:p>
        </p:txBody>
      </p:sp>
      <p:sp>
        <p:nvSpPr>
          <p:cNvPr id="12" name="Rectangle 11"/>
          <p:cNvSpPr/>
          <p:nvPr/>
        </p:nvSpPr>
        <p:spPr bwMode="auto">
          <a:xfrm>
            <a:off x="12501880" y="7"/>
            <a:ext cx="4653507" cy="6154052"/>
          </a:xfrm>
          <a:prstGeom prst="rect">
            <a:avLst/>
          </a:prstGeom>
          <a:solidFill>
            <a:schemeClr val="tx2"/>
          </a:solidFill>
          <a:ln w="9525" cap="flat" cmpd="sng" algn="ctr">
            <a:noFill/>
            <a:prstDash val="solid"/>
            <a:round/>
            <a:headEnd type="none" w="med" len="med"/>
            <a:tailEnd type="none" w="med" len="med"/>
          </a:ln>
          <a:effectLst/>
        </p:spPr>
        <p:txBody>
          <a:bodyPr vert="horz" wrap="square" lIns="73699" tIns="73699" rIns="73699" bIns="73699" numCol="1" rtlCol="0" anchor="t" anchorCtr="0" compatLnSpc="1">
            <a:prstTxWarp prst="textNoShape">
              <a:avLst/>
            </a:prstTxWarp>
          </a:bodyPr>
          <a:lstStyle/>
          <a:p>
            <a:pPr algn="l"/>
            <a:r>
              <a:rPr lang="en-US" sz="1800" b="1" dirty="0">
                <a:solidFill>
                  <a:srgbClr val="000000"/>
                </a:solidFill>
              </a:rPr>
              <a:t>FORMATTING </a:t>
            </a:r>
            <a:br>
              <a:rPr lang="en-US" sz="1800" b="1" dirty="0">
                <a:solidFill>
                  <a:srgbClr val="000000"/>
                </a:solidFill>
              </a:rPr>
            </a:br>
            <a:r>
              <a:rPr lang="en-US" sz="1800" b="1" dirty="0">
                <a:solidFill>
                  <a:srgbClr val="000000"/>
                </a:solidFill>
              </a:rPr>
              <a:t>TEXT STYLES</a:t>
            </a:r>
          </a:p>
          <a:p>
            <a:pPr marL="0" indent="0" algn="l">
              <a:buFontTx/>
              <a:buNone/>
            </a:pPr>
            <a:r>
              <a:rPr lang="en-US" sz="1400" b="0" baseline="0" dirty="0">
                <a:solidFill>
                  <a:srgbClr val="000000"/>
                </a:solidFill>
              </a:rPr>
              <a:t>The template is set up using place holders </a:t>
            </a:r>
            <a:r>
              <a:rPr lang="en-GB" sz="1400" b="0" baseline="0" dirty="0">
                <a:solidFill>
                  <a:srgbClr val="000000"/>
                </a:solidFill>
              </a:rPr>
              <a:t>A placeholder is a space set-up on a slide master which holds the formatting and positioning information for the content in the template.</a:t>
            </a:r>
          </a:p>
          <a:p>
            <a:pPr marL="0" indent="0" algn="l">
              <a:buFontTx/>
              <a:buNone/>
            </a:pPr>
            <a:endParaRPr lang="en-GB" sz="1400" b="0" baseline="0" dirty="0">
              <a:solidFill>
                <a:srgbClr val="000000"/>
              </a:solidFill>
            </a:endParaRPr>
          </a:p>
          <a:p>
            <a:pPr marL="342891" indent="-342891" algn="l">
              <a:buFont typeface="+mj-lt"/>
              <a:buAutoNum type="arabicPeriod"/>
            </a:pPr>
            <a:r>
              <a:rPr lang="en-GB" sz="1400" b="1" baseline="0" dirty="0">
                <a:solidFill>
                  <a:srgbClr val="000000"/>
                </a:solidFill>
              </a:rPr>
              <a:t>LEVELS</a:t>
            </a:r>
            <a:r>
              <a:rPr lang="en-GB" sz="1400" b="0" baseline="0" dirty="0">
                <a:solidFill>
                  <a:srgbClr val="000000"/>
                </a:solidFill>
              </a:rPr>
              <a:t> of text (i.e. Headings, bullets and sub-bullets) are derived from </a:t>
            </a:r>
            <a:br>
              <a:rPr lang="en-GB" sz="1400" b="0" baseline="0" dirty="0">
                <a:solidFill>
                  <a:srgbClr val="000000"/>
                </a:solidFill>
              </a:rPr>
            </a:br>
            <a:r>
              <a:rPr lang="en-GB" sz="1400" b="0" baseline="0" dirty="0">
                <a:solidFill>
                  <a:srgbClr val="000000"/>
                </a:solidFill>
              </a:rPr>
              <a:t>the information set-up on the placeholders on the slide master</a:t>
            </a:r>
          </a:p>
          <a:p>
            <a:pPr marL="342891" indent="-342891" algn="l">
              <a:buFont typeface="+mj-lt"/>
              <a:buAutoNum type="arabicPeriod"/>
            </a:pPr>
            <a:endParaRPr lang="en-GB" sz="1400" b="0" baseline="0" dirty="0">
              <a:solidFill>
                <a:srgbClr val="000000"/>
              </a:solidFill>
            </a:endParaRPr>
          </a:p>
          <a:p>
            <a:pPr marL="342891" indent="-342891" algn="l">
              <a:buFont typeface="+mj-lt"/>
              <a:buAutoNum type="arabicPeriod"/>
            </a:pPr>
            <a:r>
              <a:rPr lang="en-GB" sz="1400" b="0" baseline="0" dirty="0">
                <a:solidFill>
                  <a:srgbClr val="000000"/>
                </a:solidFill>
              </a:rPr>
              <a:t>You can click through the different styles or levels needed to format </a:t>
            </a:r>
            <a:br>
              <a:rPr lang="en-GB" sz="1400" b="0" baseline="0" dirty="0">
                <a:solidFill>
                  <a:srgbClr val="000000"/>
                </a:solidFill>
              </a:rPr>
            </a:br>
            <a:r>
              <a:rPr lang="en-GB" sz="1400" b="0" baseline="0" dirty="0">
                <a:solidFill>
                  <a:srgbClr val="000000"/>
                </a:solidFill>
              </a:rPr>
              <a:t>your document by:</a:t>
            </a:r>
          </a:p>
          <a:p>
            <a:pPr marL="342891" indent="-342891" algn="l">
              <a:buFont typeface="+mj-lt"/>
              <a:buAutoNum type="alphaLcParenR"/>
            </a:pPr>
            <a:r>
              <a:rPr lang="en-GB" sz="1400" b="0" baseline="0" dirty="0">
                <a:solidFill>
                  <a:srgbClr val="000000"/>
                </a:solidFill>
              </a:rPr>
              <a:t>Click on the paragraph </a:t>
            </a:r>
          </a:p>
          <a:p>
            <a:pPr marL="342891" indent="-342891" algn="l">
              <a:buFont typeface="+mj-lt"/>
              <a:buAutoNum type="alphaLcParenR"/>
            </a:pPr>
            <a:r>
              <a:rPr lang="en-GB" sz="1400" b="0" baseline="0" dirty="0">
                <a:solidFill>
                  <a:srgbClr val="000000"/>
                </a:solidFill>
              </a:rPr>
              <a:t>Hold down Shift + Alt and move </a:t>
            </a:r>
            <a:br>
              <a:rPr lang="en-GB" sz="1400" b="0" baseline="0" dirty="0">
                <a:solidFill>
                  <a:srgbClr val="000000"/>
                </a:solidFill>
              </a:rPr>
            </a:br>
            <a:r>
              <a:rPr lang="en-GB" sz="1400" b="0" baseline="0" dirty="0">
                <a:solidFill>
                  <a:srgbClr val="000000"/>
                </a:solidFill>
              </a:rPr>
              <a:t>your arrow keys from right to left </a:t>
            </a:r>
          </a:p>
          <a:p>
            <a:pPr marL="342891" indent="-342891" algn="l">
              <a:buFont typeface="+mj-lt"/>
              <a:buAutoNum type="alphaLcParenR"/>
            </a:pPr>
            <a:endParaRPr lang="en-GB" sz="1400" b="0" baseline="0" dirty="0">
              <a:solidFill>
                <a:srgbClr val="000000"/>
              </a:solidFill>
            </a:endParaRPr>
          </a:p>
          <a:p>
            <a:pPr marL="0" indent="0" algn="l">
              <a:buFont typeface="+mj-lt"/>
              <a:buNone/>
            </a:pPr>
            <a:r>
              <a:rPr lang="en-GB" sz="1400" b="0" baseline="0" dirty="0">
                <a:solidFill>
                  <a:srgbClr val="000000"/>
                </a:solidFill>
              </a:rPr>
              <a:t>You will see the levels change, most templates are only set up with a maximum of 6 levels.</a:t>
            </a:r>
          </a:p>
          <a:p>
            <a:pPr marL="0" indent="0" algn="l">
              <a:buFont typeface="+mj-lt"/>
              <a:buNone/>
            </a:pPr>
            <a:endParaRPr lang="en-GB" sz="1400" b="0" baseline="0" dirty="0">
              <a:solidFill>
                <a:srgbClr val="000000"/>
              </a:solidFill>
            </a:endParaRPr>
          </a:p>
          <a:p>
            <a:pPr marL="0" indent="0" algn="l">
              <a:buFont typeface="+mj-lt"/>
              <a:buNone/>
            </a:pPr>
            <a:r>
              <a:rPr lang="en-GB" sz="1400" b="0" baseline="0" dirty="0">
                <a:solidFill>
                  <a:srgbClr val="000000"/>
                </a:solidFill>
              </a:rPr>
              <a:t>Once you go past this you are not using the styles set up in the template.</a:t>
            </a:r>
          </a:p>
          <a:p>
            <a:pPr marL="0" indent="0" algn="l">
              <a:buFont typeface="+mj-lt"/>
              <a:buNone/>
            </a:pPr>
            <a:endParaRPr lang="en-GB" sz="1400" b="0" baseline="0" dirty="0">
              <a:solidFill>
                <a:srgbClr val="000000"/>
              </a:solidFill>
            </a:endParaRPr>
          </a:p>
          <a:p>
            <a:pPr marL="0" indent="0" algn="l">
              <a:buFont typeface="+mj-lt"/>
              <a:buNone/>
            </a:pPr>
            <a:r>
              <a:rPr lang="en-GB" sz="1400" b="1" baseline="0" dirty="0">
                <a:solidFill>
                  <a:srgbClr val="FF0000"/>
                </a:solidFill>
              </a:rPr>
              <a:t>If you have created your own text box this will not work and you should only ever create your own text box when creating an Info graphic.</a:t>
            </a:r>
          </a:p>
          <a:p>
            <a:pPr marL="0" indent="0" algn="l">
              <a:buFontTx/>
              <a:buNone/>
            </a:pPr>
            <a:endParaRPr lang="en-GB" sz="1400" b="0" baseline="0" dirty="0">
              <a:solidFill>
                <a:srgbClr val="000000"/>
              </a:solidFill>
            </a:endParaRPr>
          </a:p>
          <a:p>
            <a:pPr marL="0" indent="0" algn="l">
              <a:buFontTx/>
              <a:buNone/>
            </a:pPr>
            <a:endParaRPr lang="en-US" sz="1400" b="0" baseline="0" dirty="0">
              <a:solidFill>
                <a:srgbClr val="000000"/>
              </a:solidFill>
            </a:endParaRPr>
          </a:p>
          <a:p>
            <a:pPr marL="0" indent="0" algn="l">
              <a:buFontTx/>
              <a:buNone/>
            </a:pPr>
            <a:endParaRPr lang="en-US" sz="1400" b="0" baseline="0" dirty="0">
              <a:solidFill>
                <a:srgbClr val="000000"/>
              </a:solidFill>
            </a:endParaRPr>
          </a:p>
        </p:txBody>
      </p:sp>
      <p:sp>
        <p:nvSpPr>
          <p:cNvPr id="13" name="Rectangle 12"/>
          <p:cNvSpPr/>
          <p:nvPr userDrawn="1"/>
        </p:nvSpPr>
        <p:spPr bwMode="auto">
          <a:xfrm>
            <a:off x="12501880" y="8"/>
            <a:ext cx="4653507" cy="6154051"/>
          </a:xfrm>
          <a:prstGeom prst="rect">
            <a:avLst/>
          </a:prstGeom>
          <a:solidFill>
            <a:schemeClr val="tx2"/>
          </a:solidFill>
          <a:ln w="9525" cap="flat" cmpd="sng" algn="ctr">
            <a:noFill/>
            <a:prstDash val="solid"/>
            <a:round/>
            <a:headEnd type="none" w="med" len="med"/>
            <a:tailEnd type="none" w="med" len="med"/>
          </a:ln>
          <a:effectLst/>
        </p:spPr>
        <p:txBody>
          <a:bodyPr vert="horz" wrap="square" lIns="73699" tIns="73699" rIns="73699" bIns="73699" numCol="1" rtlCol="0" anchor="t" anchorCtr="0" compatLnSpc="1">
            <a:prstTxWarp prst="textNoShape">
              <a:avLst/>
            </a:prstTxWarp>
          </a:bodyPr>
          <a:lstStyle/>
          <a:p>
            <a:pPr algn="l"/>
            <a:r>
              <a:rPr lang="en-US" sz="1800" b="1" dirty="0">
                <a:solidFill>
                  <a:srgbClr val="000000"/>
                </a:solidFill>
              </a:rPr>
              <a:t>FORMATTING </a:t>
            </a:r>
            <a:br>
              <a:rPr lang="en-US" sz="1800" b="1" dirty="0">
                <a:solidFill>
                  <a:srgbClr val="000000"/>
                </a:solidFill>
              </a:rPr>
            </a:br>
            <a:r>
              <a:rPr lang="en-US" sz="1800" b="1" dirty="0">
                <a:solidFill>
                  <a:srgbClr val="000000"/>
                </a:solidFill>
              </a:rPr>
              <a:t>TEXT STYLES</a:t>
            </a:r>
          </a:p>
          <a:p>
            <a:pPr marL="0" indent="0" algn="l">
              <a:buFontTx/>
              <a:buNone/>
            </a:pPr>
            <a:r>
              <a:rPr lang="en-US" sz="1400" b="0" baseline="0" dirty="0">
                <a:solidFill>
                  <a:srgbClr val="000000"/>
                </a:solidFill>
              </a:rPr>
              <a:t>The template is set up using place holders </a:t>
            </a:r>
            <a:r>
              <a:rPr lang="en-GB" sz="1400" b="0" baseline="0" dirty="0">
                <a:solidFill>
                  <a:srgbClr val="000000"/>
                </a:solidFill>
              </a:rPr>
              <a:t>A placeholder is a space set-up on a slide master which holds the formatting and positioning information for the content in the template.</a:t>
            </a:r>
          </a:p>
          <a:p>
            <a:pPr marL="0" indent="0" algn="l">
              <a:buFontTx/>
              <a:buNone/>
            </a:pPr>
            <a:endParaRPr lang="en-GB" sz="1400" b="0" baseline="0" dirty="0">
              <a:solidFill>
                <a:srgbClr val="000000"/>
              </a:solidFill>
            </a:endParaRPr>
          </a:p>
          <a:p>
            <a:pPr marL="342891" indent="-342891" algn="l">
              <a:buFont typeface="+mj-lt"/>
              <a:buAutoNum type="arabicPeriod"/>
            </a:pPr>
            <a:r>
              <a:rPr lang="en-GB" sz="1400" b="1" baseline="0" dirty="0">
                <a:solidFill>
                  <a:srgbClr val="000000"/>
                </a:solidFill>
              </a:rPr>
              <a:t>LEVELS</a:t>
            </a:r>
            <a:r>
              <a:rPr lang="en-GB" sz="1400" b="0" baseline="0" dirty="0">
                <a:solidFill>
                  <a:srgbClr val="000000"/>
                </a:solidFill>
              </a:rPr>
              <a:t> of text (i.e. Headings, bullets and sub-bullets) are derived from </a:t>
            </a:r>
            <a:br>
              <a:rPr lang="en-GB" sz="1400" b="0" baseline="0" dirty="0">
                <a:solidFill>
                  <a:srgbClr val="000000"/>
                </a:solidFill>
              </a:rPr>
            </a:br>
            <a:r>
              <a:rPr lang="en-GB" sz="1400" b="0" baseline="0" dirty="0">
                <a:solidFill>
                  <a:srgbClr val="000000"/>
                </a:solidFill>
              </a:rPr>
              <a:t>the information set-up on the placeholders on the slide master</a:t>
            </a:r>
          </a:p>
          <a:p>
            <a:pPr marL="342891" indent="-342891" algn="l">
              <a:buFont typeface="+mj-lt"/>
              <a:buAutoNum type="arabicPeriod"/>
            </a:pPr>
            <a:endParaRPr lang="en-GB" sz="1400" b="0" baseline="0" dirty="0">
              <a:solidFill>
                <a:srgbClr val="000000"/>
              </a:solidFill>
            </a:endParaRPr>
          </a:p>
          <a:p>
            <a:pPr marL="342891" indent="-342891" algn="l">
              <a:buFont typeface="+mj-lt"/>
              <a:buAutoNum type="arabicPeriod"/>
            </a:pPr>
            <a:r>
              <a:rPr lang="en-GB" sz="1400" b="0" baseline="0" dirty="0">
                <a:solidFill>
                  <a:srgbClr val="000000"/>
                </a:solidFill>
              </a:rPr>
              <a:t>You can click through the different styles or levels needed to format </a:t>
            </a:r>
            <a:br>
              <a:rPr lang="en-GB" sz="1400" b="0" baseline="0" dirty="0">
                <a:solidFill>
                  <a:srgbClr val="000000"/>
                </a:solidFill>
              </a:rPr>
            </a:br>
            <a:r>
              <a:rPr lang="en-GB" sz="1400" b="0" baseline="0" dirty="0">
                <a:solidFill>
                  <a:srgbClr val="000000"/>
                </a:solidFill>
              </a:rPr>
              <a:t>your document by:</a:t>
            </a:r>
          </a:p>
          <a:p>
            <a:pPr marL="342891" indent="-342891" algn="l">
              <a:buFont typeface="+mj-lt"/>
              <a:buAutoNum type="alphaLcParenR"/>
            </a:pPr>
            <a:r>
              <a:rPr lang="en-GB" sz="1400" b="0" baseline="0" dirty="0">
                <a:solidFill>
                  <a:srgbClr val="000000"/>
                </a:solidFill>
              </a:rPr>
              <a:t>Click on the paragraph </a:t>
            </a:r>
          </a:p>
          <a:p>
            <a:pPr marL="342891" indent="-342891" algn="l">
              <a:buFont typeface="+mj-lt"/>
              <a:buAutoNum type="alphaLcParenR"/>
            </a:pPr>
            <a:r>
              <a:rPr lang="en-GB" sz="1400" b="0" baseline="0" dirty="0">
                <a:solidFill>
                  <a:srgbClr val="000000"/>
                </a:solidFill>
              </a:rPr>
              <a:t>Hold down Shift + Alt and move </a:t>
            </a:r>
            <a:br>
              <a:rPr lang="en-GB" sz="1400" b="0" baseline="0" dirty="0">
                <a:solidFill>
                  <a:srgbClr val="000000"/>
                </a:solidFill>
              </a:rPr>
            </a:br>
            <a:r>
              <a:rPr lang="en-GB" sz="1400" b="0" baseline="0" dirty="0">
                <a:solidFill>
                  <a:srgbClr val="000000"/>
                </a:solidFill>
              </a:rPr>
              <a:t>your arrow keys from right to left </a:t>
            </a:r>
          </a:p>
          <a:p>
            <a:pPr marL="342891" indent="-342891" algn="l">
              <a:buFont typeface="+mj-lt"/>
              <a:buAutoNum type="alphaLcParenR"/>
            </a:pPr>
            <a:endParaRPr lang="en-GB" sz="1400" b="0" baseline="0" dirty="0">
              <a:solidFill>
                <a:srgbClr val="000000"/>
              </a:solidFill>
            </a:endParaRPr>
          </a:p>
          <a:p>
            <a:pPr marL="0" indent="0" algn="l">
              <a:buFont typeface="+mj-lt"/>
              <a:buNone/>
            </a:pPr>
            <a:r>
              <a:rPr lang="en-GB" sz="1400" b="0" baseline="0" dirty="0">
                <a:solidFill>
                  <a:srgbClr val="000000"/>
                </a:solidFill>
              </a:rPr>
              <a:t>You will see the levels change, most templates are only set up with a maximum of 6 levels.</a:t>
            </a:r>
          </a:p>
          <a:p>
            <a:pPr marL="0" indent="0" algn="l">
              <a:buFont typeface="+mj-lt"/>
              <a:buNone/>
            </a:pPr>
            <a:endParaRPr lang="en-GB" sz="1400" b="0" baseline="0" dirty="0">
              <a:solidFill>
                <a:srgbClr val="000000"/>
              </a:solidFill>
            </a:endParaRPr>
          </a:p>
          <a:p>
            <a:pPr marL="0" indent="0" algn="l">
              <a:buFont typeface="+mj-lt"/>
              <a:buNone/>
            </a:pPr>
            <a:r>
              <a:rPr lang="en-GB" sz="1400" b="0" baseline="0" dirty="0">
                <a:solidFill>
                  <a:srgbClr val="000000"/>
                </a:solidFill>
              </a:rPr>
              <a:t>Once you go past this you are not using the styles set up in the template.</a:t>
            </a:r>
          </a:p>
          <a:p>
            <a:pPr marL="0" indent="0" algn="l">
              <a:buFont typeface="+mj-lt"/>
              <a:buNone/>
            </a:pPr>
            <a:endParaRPr lang="en-GB" sz="1400" b="0" baseline="0" dirty="0">
              <a:solidFill>
                <a:srgbClr val="000000"/>
              </a:solidFill>
            </a:endParaRPr>
          </a:p>
          <a:p>
            <a:pPr marL="0" indent="0" algn="l">
              <a:buFont typeface="+mj-lt"/>
              <a:buNone/>
            </a:pPr>
            <a:r>
              <a:rPr lang="en-GB" sz="1400" b="1" baseline="0" dirty="0">
                <a:solidFill>
                  <a:srgbClr val="FF0000"/>
                </a:solidFill>
              </a:rPr>
              <a:t>If you have created your own text box this will not work and you should only ever create your own text box when creating an Info graphic.</a:t>
            </a:r>
          </a:p>
          <a:p>
            <a:pPr marL="0" indent="0" algn="l">
              <a:buFontTx/>
              <a:buNone/>
            </a:pPr>
            <a:endParaRPr lang="en-GB" sz="1400" b="0" baseline="0" dirty="0">
              <a:solidFill>
                <a:srgbClr val="000000"/>
              </a:solidFill>
            </a:endParaRPr>
          </a:p>
          <a:p>
            <a:pPr marL="0" indent="0" algn="l">
              <a:buFontTx/>
              <a:buNone/>
            </a:pPr>
            <a:endParaRPr lang="en-US" sz="1400" b="0" baseline="0" dirty="0">
              <a:solidFill>
                <a:srgbClr val="000000"/>
              </a:solidFill>
            </a:endParaRPr>
          </a:p>
          <a:p>
            <a:pPr marL="0" indent="0" algn="l">
              <a:buFontTx/>
              <a:buNone/>
            </a:pPr>
            <a:endParaRPr lang="en-US" sz="1400" b="0" baseline="0" dirty="0">
              <a:solidFill>
                <a:srgbClr val="000000"/>
              </a:solidFill>
            </a:endParaRPr>
          </a:p>
        </p:txBody>
      </p:sp>
      <p:sp>
        <p:nvSpPr>
          <p:cNvPr id="5" name="Text Placeholder 4"/>
          <p:cNvSpPr>
            <a:spLocks noGrp="1"/>
          </p:cNvSpPr>
          <p:nvPr>
            <p:ph type="body" sz="quarter" idx="10"/>
          </p:nvPr>
        </p:nvSpPr>
        <p:spPr>
          <a:xfrm>
            <a:off x="813600" y="1953684"/>
            <a:ext cx="4993216" cy="4248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3"/>
          <p:cNvSpPr>
            <a:spLocks noGrp="1"/>
          </p:cNvSpPr>
          <p:nvPr>
            <p:ph type="pic" sz="quarter" idx="12"/>
          </p:nvPr>
        </p:nvSpPr>
        <p:spPr>
          <a:xfrm>
            <a:off x="6383867" y="1953684"/>
            <a:ext cx="5808133" cy="4248149"/>
          </a:xfrm>
        </p:spPr>
        <p:txBody>
          <a:bodyPr/>
          <a:lstStyle/>
          <a:p>
            <a:r>
              <a:rPr lang="en-US"/>
              <a:t>Click icon to add picture</a:t>
            </a:r>
            <a:endParaRPr lang="en-GB"/>
          </a:p>
        </p:txBody>
      </p:sp>
    </p:spTree>
    <p:extLst>
      <p:ext uri="{BB962C8B-B14F-4D97-AF65-F5344CB8AC3E}">
        <p14:creationId xmlns:p14="http://schemas.microsoft.com/office/powerpoint/2010/main" val="2541091472"/>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US" sz="1100" err="1">
              <a:solidFill>
                <a:srgbClr val="FFFFFF"/>
              </a:solidFill>
            </a:endParaRPr>
          </a:p>
        </p:txBody>
      </p:sp>
      <p:sp>
        <p:nvSpPr>
          <p:cNvPr id="13" name="Rectangle 12"/>
          <p:cNvSpPr/>
          <p:nvPr userDrawn="1"/>
        </p:nvSpPr>
        <p:spPr>
          <a:xfrm>
            <a:off x="3148010" y="2780928"/>
            <a:ext cx="5895980" cy="457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rgbClr val="FFFFFF"/>
              </a:solidFill>
            </a:endParaRPr>
          </a:p>
        </p:txBody>
      </p:sp>
      <p:sp>
        <p:nvSpPr>
          <p:cNvPr id="2" name="Title 1"/>
          <p:cNvSpPr>
            <a:spLocks noGrp="1"/>
          </p:cNvSpPr>
          <p:nvPr>
            <p:ph type="title" hasCustomPrompt="1"/>
          </p:nvPr>
        </p:nvSpPr>
        <p:spPr>
          <a:xfrm>
            <a:off x="3143250" y="2920889"/>
            <a:ext cx="5900739" cy="619642"/>
          </a:xfrm>
        </p:spPr>
        <p:txBody>
          <a:bodyPr wrap="square" bIns="0"/>
          <a:lstStyle>
            <a:lvl1pPr algn="ctr">
              <a:defRPr sz="4800">
                <a:solidFill>
                  <a:schemeClr val="bg1"/>
                </a:solidFill>
              </a:defRPr>
            </a:lvl1pPr>
          </a:lstStyle>
          <a:p>
            <a:r>
              <a:rPr lang="en-US"/>
              <a:t>Thank you</a:t>
            </a:r>
            <a:endParaRPr lang="en-GB"/>
          </a:p>
        </p:txBody>
      </p:sp>
      <p:sp>
        <p:nvSpPr>
          <p:cNvPr id="9" name="Subtitle 2"/>
          <p:cNvSpPr>
            <a:spLocks noGrp="1"/>
          </p:cNvSpPr>
          <p:nvPr>
            <p:ph type="subTitle" idx="1" hasCustomPrompt="1"/>
          </p:nvPr>
        </p:nvSpPr>
        <p:spPr>
          <a:xfrm>
            <a:off x="3143251" y="3540531"/>
            <a:ext cx="5900738" cy="379698"/>
          </a:xfrm>
        </p:spPr>
        <p:txBody>
          <a:bodyPr anchor="ctr">
            <a:noAutofit/>
          </a:bodyPr>
          <a:lstStyle>
            <a:lvl1pPr marL="0" indent="0" algn="ctr">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From the team here at Savills</a:t>
            </a:r>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382376" y="128588"/>
            <a:ext cx="681037" cy="681037"/>
          </a:xfrm>
          <a:prstGeom prst="rect">
            <a:avLst/>
          </a:prstGeom>
        </p:spPr>
      </p:pic>
      <p:sp>
        <p:nvSpPr>
          <p:cNvPr id="16" name="Rectangle 15"/>
          <p:cNvSpPr/>
          <p:nvPr userDrawn="1"/>
        </p:nvSpPr>
        <p:spPr>
          <a:xfrm>
            <a:off x="3148010" y="3996990"/>
            <a:ext cx="5895980" cy="457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rgbClr val="FFFFFF"/>
              </a:solidFill>
            </a:endParaRPr>
          </a:p>
        </p:txBody>
      </p:sp>
      <p:grpSp>
        <p:nvGrpSpPr>
          <p:cNvPr id="8" name="Group 7"/>
          <p:cNvGrpSpPr/>
          <p:nvPr userDrawn="1"/>
        </p:nvGrpSpPr>
        <p:grpSpPr>
          <a:xfrm>
            <a:off x="12630286" y="0"/>
            <a:ext cx="3909698" cy="2604836"/>
            <a:chOff x="-3999345" y="0"/>
            <a:chExt cx="3909698" cy="2604836"/>
          </a:xfrm>
        </p:grpSpPr>
        <p:sp>
          <p:nvSpPr>
            <p:cNvPr id="11" name="Rectangle 10"/>
            <p:cNvSpPr/>
            <p:nvPr userDrawn="1"/>
          </p:nvSpPr>
          <p:spPr>
            <a:xfrm>
              <a:off x="-3999345" y="0"/>
              <a:ext cx="3909698" cy="260483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rgbClr val="FFFFFF"/>
                </a:solidFill>
              </a:endParaRPr>
            </a:p>
          </p:txBody>
        </p:sp>
        <p:cxnSp>
          <p:nvCxnSpPr>
            <p:cNvPr id="12" name="Straight Connector 11"/>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15" name="TextBox 14"/>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a:solidFill>
                    <a:srgbClr val="002244"/>
                  </a:solidFill>
                </a:rPr>
                <a:t>This slide is </a:t>
              </a:r>
              <a:br>
                <a:rPr lang="en-GB" sz="2000">
                  <a:solidFill>
                    <a:srgbClr val="002244"/>
                  </a:solidFill>
                </a:rPr>
              </a:br>
              <a:r>
                <a:rPr lang="en-GB" sz="2000">
                  <a:solidFill>
                    <a:srgbClr val="002244"/>
                  </a:solidFill>
                </a:rPr>
                <a:t>pre-animated</a:t>
              </a:r>
            </a:p>
          </p:txBody>
        </p:sp>
        <p:sp>
          <p:nvSpPr>
            <p:cNvPr id="17" name="TextBox 16"/>
            <p:cNvSpPr txBox="1"/>
            <p:nvPr userDrawn="1"/>
          </p:nvSpPr>
          <p:spPr>
            <a:xfrm>
              <a:off x="-3528293" y="1112381"/>
              <a:ext cx="3353233" cy="603077"/>
            </a:xfrm>
            <a:prstGeom prst="rect">
              <a:avLst/>
            </a:prstGeom>
            <a:noFill/>
          </p:spPr>
          <p:txBody>
            <a:bodyPr wrap="square" rtlCol="0">
              <a:noAutofit/>
            </a:bodyPr>
            <a:lstStyle/>
            <a:p>
              <a:pPr>
                <a:lnSpc>
                  <a:spcPct val="90000"/>
                </a:lnSpc>
                <a:spcAft>
                  <a:spcPts val="600"/>
                </a:spcAft>
              </a:pPr>
              <a:r>
                <a:rPr lang="en-GB" sz="1400">
                  <a:solidFill>
                    <a:srgbClr val="002244"/>
                  </a:solidFill>
                </a:rPr>
                <a:t>If you would like to remove the animations, click on the animation tab in the ribbon and open your animation pane. Click on an animation, then on the dropdown arrow choose “Copy effects to slide” and delete them.</a:t>
              </a:r>
            </a:p>
          </p:txBody>
        </p:sp>
      </p:grpSp>
    </p:spTree>
    <p:extLst>
      <p:ext uri="{BB962C8B-B14F-4D97-AF65-F5344CB8AC3E}">
        <p14:creationId xmlns:p14="http://schemas.microsoft.com/office/powerpoint/2010/main" val="899839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6" grpId="0" animBg="1"/>
    </p:bldLst>
  </p:timing>
  <p:extLst>
    <p:ext uri="{DCECCB84-F9BA-43D5-87BE-67443E8EF086}">
      <p15:sldGuideLst xmlns:p15="http://schemas.microsoft.com/office/powerpoint/2012/main">
        <p15:guide id="1" orient="horz" pos="2160">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Enter title here</a:t>
            </a:r>
            <a:endParaRPr lang="en-GB"/>
          </a:p>
        </p:txBody>
      </p:sp>
      <p:sp>
        <p:nvSpPr>
          <p:cNvPr id="34"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solidFill>
                  <a:srgbClr val="666666"/>
                </a:solidFill>
                <a:uFill>
                  <a:solidFill>
                    <a:srgbClr val="002244"/>
                  </a:solidFill>
                </a:uFill>
              </a:rPr>
              <a:pPr/>
              <a:t>‹#›</a:t>
            </a:fld>
            <a:endParaRPr lang="ru-RU">
              <a:solidFill>
                <a:srgbClr val="666666"/>
              </a:solidFill>
              <a:uFill>
                <a:solidFill>
                  <a:srgbClr val="002244"/>
                </a:solidFill>
              </a:uFill>
            </a:endParaRPr>
          </a:p>
        </p:txBody>
      </p:sp>
      <p:sp>
        <p:nvSpPr>
          <p:cNvPr id="39"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a:solidFill>
                <a:srgbClr val="666666"/>
              </a:solidFill>
              <a:uFill>
                <a:solidFill>
                  <a:srgbClr val="002244"/>
                </a:solidFill>
              </a:uFill>
            </a:endParaRPr>
          </a:p>
        </p:txBody>
      </p:sp>
      <p:sp>
        <p:nvSpPr>
          <p:cNvPr id="4" name="Content Placeholder 3"/>
          <p:cNvSpPr>
            <a:spLocks noGrp="1"/>
          </p:cNvSpPr>
          <p:nvPr>
            <p:ph sz="quarter" idx="10" hasCustomPrompt="1"/>
          </p:nvPr>
        </p:nvSpPr>
        <p:spPr>
          <a:xfrm>
            <a:off x="128588" y="1125538"/>
            <a:ext cx="11934825" cy="5373687"/>
          </a:xfrm>
        </p:spPr>
        <p:txBody>
          <a:bodyPr/>
          <a:lstStyle>
            <a:lvl1pPr>
              <a:defRPr/>
            </a:lvl1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8561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tx">
  <p:cSld name="Main Content">
    <p:spTree>
      <p:nvGrpSpPr>
        <p:cNvPr id="1" name=""/>
        <p:cNvGrpSpPr/>
        <p:nvPr/>
      </p:nvGrpSpPr>
      <p:grpSpPr>
        <a:xfrm>
          <a:off x="0" y="0"/>
          <a:ext cx="0" cy="0"/>
          <a:chOff x="0" y="0"/>
          <a:chExt cx="0" cy="0"/>
        </a:xfrm>
      </p:grpSpPr>
      <p:sp>
        <p:nvSpPr>
          <p:cNvPr id="119" name="Title Text"/>
          <p:cNvSpPr txBox="1">
            <a:spLocks noGrp="1"/>
          </p:cNvSpPr>
          <p:nvPr>
            <p:ph type="title"/>
          </p:nvPr>
        </p:nvSpPr>
        <p:spPr>
          <a:prstGeom prst="rect">
            <a:avLst/>
          </a:prstGeom>
        </p:spPr>
        <p:txBody>
          <a:bodyPr/>
          <a:lstStyle/>
          <a:p>
            <a:r>
              <a:t>Title Text</a:t>
            </a:r>
          </a:p>
        </p:txBody>
      </p:sp>
      <p:sp>
        <p:nvSpPr>
          <p:cNvPr id="120"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1" name="Slide Number"/>
          <p:cNvSpPr txBox="1">
            <a:spLocks noGrp="1"/>
          </p:cNvSpPr>
          <p:nvPr>
            <p:ph type="sldNum" sz="quarter" idx="2"/>
          </p:nvPr>
        </p:nvSpPr>
        <p:spPr>
          <a:prstGeom prst="rect">
            <a:avLst/>
          </a:prstGeom>
        </p:spPr>
        <p:txBody>
          <a:bodyPr/>
          <a:lstStyle/>
          <a:p>
            <a:fld id="{86CB4B4D-7CA3-9044-876B-883B54F8677D}" type="slidenum">
              <a:rPr>
                <a:solidFill>
                  <a:srgbClr val="666666"/>
                </a:solidFill>
                <a:uFill>
                  <a:solidFill>
                    <a:srgbClr val="002244"/>
                  </a:solidFill>
                </a:uFill>
              </a:rPr>
              <a:pPr/>
              <a:t>‹#›</a:t>
            </a:fld>
            <a:endParaRPr>
              <a:solidFill>
                <a:srgbClr val="666666"/>
              </a:solidFill>
              <a:uFill>
                <a:solidFill>
                  <a:srgbClr val="002244"/>
                </a:solidFill>
              </a:uFill>
            </a:endParaRPr>
          </a:p>
        </p:txBody>
      </p:sp>
    </p:spTree>
    <p:extLst>
      <p:ext uri="{BB962C8B-B14F-4D97-AF65-F5344CB8AC3E}">
        <p14:creationId xmlns:p14="http://schemas.microsoft.com/office/powerpoint/2010/main" val="3741651956"/>
      </p:ext>
    </p:extLst>
  </p:cSld>
  <p:clrMapOvr>
    <a:masterClrMapping/>
  </p:clrMapOvr>
  <p:transition spd="med"/>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userDrawn="1">
  <p:cSld name="Chapter Title 3 - Yellow">
    <p:spTree>
      <p:nvGrpSpPr>
        <p:cNvPr id="1" name=""/>
        <p:cNvGrpSpPr/>
        <p:nvPr/>
      </p:nvGrpSpPr>
      <p:grpSpPr>
        <a:xfrm>
          <a:off x="0" y="0"/>
          <a:ext cx="0" cy="0"/>
          <a:chOff x="0" y="0"/>
          <a:chExt cx="0" cy="0"/>
        </a:xfrm>
      </p:grpSpPr>
      <p:grpSp>
        <p:nvGrpSpPr>
          <p:cNvPr id="71" name="Group 70"/>
          <p:cNvGrpSpPr/>
          <p:nvPr userDrawn="1"/>
        </p:nvGrpSpPr>
        <p:grpSpPr>
          <a:xfrm>
            <a:off x="-4350366" y="48638"/>
            <a:ext cx="3909698" cy="6381345"/>
            <a:chOff x="-4350366" y="48638"/>
            <a:chExt cx="3909698" cy="6381345"/>
          </a:xfrm>
        </p:grpSpPr>
        <p:sp>
          <p:nvSpPr>
            <p:cNvPr id="72" name="Rectangle 71"/>
            <p:cNvSpPr/>
            <p:nvPr userDrawn="1"/>
          </p:nvSpPr>
          <p:spPr>
            <a:xfrm>
              <a:off x="-4350366" y="48638"/>
              <a:ext cx="3909698" cy="638134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rgbClr val="FFFFFF"/>
                </a:solidFill>
              </a:endParaRPr>
            </a:p>
          </p:txBody>
        </p:sp>
        <p:cxnSp>
          <p:nvCxnSpPr>
            <p:cNvPr id="73" name="Straight Connector 72"/>
            <p:cNvCxnSpPr/>
            <p:nvPr userDrawn="1"/>
          </p:nvCxnSpPr>
          <p:spPr>
            <a:xfrm>
              <a:off x="-4350366"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4" name="Picture 7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62534" y="128588"/>
              <a:ext cx="681037" cy="681037"/>
            </a:xfrm>
            <a:prstGeom prst="rect">
              <a:avLst/>
            </a:prstGeom>
          </p:spPr>
        </p:pic>
        <p:sp>
          <p:nvSpPr>
            <p:cNvPr id="75" name="TextBox 74"/>
            <p:cNvSpPr txBox="1"/>
            <p:nvPr userDrawn="1"/>
          </p:nvSpPr>
          <p:spPr>
            <a:xfrm>
              <a:off x="-4022680" y="128588"/>
              <a:ext cx="2438810" cy="681037"/>
            </a:xfrm>
            <a:prstGeom prst="rect">
              <a:avLst/>
            </a:prstGeom>
            <a:noFill/>
          </p:spPr>
          <p:txBody>
            <a:bodyPr wrap="square" rtlCol="0" anchor="ctr">
              <a:noAutofit/>
            </a:bodyPr>
            <a:lstStyle/>
            <a:p>
              <a:pPr algn="ctr">
                <a:lnSpc>
                  <a:spcPct val="90000"/>
                </a:lnSpc>
                <a:spcAft>
                  <a:spcPts val="600"/>
                </a:spcAft>
              </a:pPr>
              <a:r>
                <a:rPr lang="en-GB" sz="2000">
                  <a:solidFill>
                    <a:srgbClr val="002244"/>
                  </a:solidFill>
                </a:rPr>
                <a:t>How to customise your background</a:t>
              </a:r>
            </a:p>
          </p:txBody>
        </p:sp>
        <p:grpSp>
          <p:nvGrpSpPr>
            <p:cNvPr id="76" name="Group 75"/>
            <p:cNvGrpSpPr/>
            <p:nvPr userDrawn="1"/>
          </p:nvGrpSpPr>
          <p:grpSpPr>
            <a:xfrm>
              <a:off x="-4267240" y="3365971"/>
              <a:ext cx="3741159" cy="603077"/>
              <a:chOff x="-4267240" y="3327060"/>
              <a:chExt cx="3741159" cy="603077"/>
            </a:xfrm>
          </p:grpSpPr>
          <p:sp>
            <p:nvSpPr>
              <p:cNvPr id="94" name="TextBox 93"/>
              <p:cNvSpPr txBox="1"/>
              <p:nvPr userDrawn="1"/>
            </p:nvSpPr>
            <p:spPr>
              <a:xfrm>
                <a:off x="-4267240" y="3333035"/>
                <a:ext cx="471055" cy="591127"/>
              </a:xfrm>
              <a:prstGeom prst="rect">
                <a:avLst/>
              </a:prstGeom>
              <a:noFill/>
            </p:spPr>
            <p:txBody>
              <a:bodyPr wrap="square" rtlCol="0" anchor="ctr">
                <a:noAutofit/>
              </a:bodyPr>
              <a:lstStyle/>
              <a:p>
                <a:pPr algn="ctr">
                  <a:lnSpc>
                    <a:spcPct val="90000"/>
                  </a:lnSpc>
                  <a:spcAft>
                    <a:spcPts val="600"/>
                  </a:spcAft>
                </a:pPr>
                <a:r>
                  <a:rPr lang="en-GB" sz="4400">
                    <a:solidFill>
                      <a:srgbClr val="002244"/>
                    </a:solidFill>
                  </a:rPr>
                  <a:t>2</a:t>
                </a:r>
              </a:p>
            </p:txBody>
          </p:sp>
          <p:sp>
            <p:nvSpPr>
              <p:cNvPr id="95" name="TextBox 94"/>
              <p:cNvSpPr txBox="1"/>
              <p:nvPr userDrawn="1"/>
            </p:nvSpPr>
            <p:spPr>
              <a:xfrm>
                <a:off x="-3879314" y="3327060"/>
                <a:ext cx="3353233" cy="603077"/>
              </a:xfrm>
              <a:prstGeom prst="rect">
                <a:avLst/>
              </a:prstGeom>
              <a:noFill/>
            </p:spPr>
            <p:txBody>
              <a:bodyPr wrap="square" rtlCol="0">
                <a:noAutofit/>
              </a:bodyPr>
              <a:lstStyle/>
              <a:p>
                <a:pPr>
                  <a:lnSpc>
                    <a:spcPct val="90000"/>
                  </a:lnSpc>
                  <a:spcAft>
                    <a:spcPts val="600"/>
                  </a:spcAft>
                </a:pPr>
                <a:r>
                  <a:rPr lang="en-GB" sz="1400">
                    <a:solidFill>
                      <a:srgbClr val="002244"/>
                    </a:solidFill>
                  </a:rPr>
                  <a:t>Click on Fill then </a:t>
                </a:r>
                <a:r>
                  <a:rPr lang="en-GB" sz="1400" b="1">
                    <a:solidFill>
                      <a:srgbClr val="002244"/>
                    </a:solidFill>
                  </a:rPr>
                  <a:t>Picture or Texture Fill </a:t>
                </a:r>
                <a:r>
                  <a:rPr lang="en-GB" sz="1400">
                    <a:solidFill>
                      <a:srgbClr val="002244"/>
                    </a:solidFill>
                  </a:rPr>
                  <a:t>and choose the image from your computer.</a:t>
                </a:r>
              </a:p>
            </p:txBody>
          </p:sp>
        </p:grpSp>
        <p:grpSp>
          <p:nvGrpSpPr>
            <p:cNvPr id="77" name="Group 76"/>
            <p:cNvGrpSpPr/>
            <p:nvPr userDrawn="1"/>
          </p:nvGrpSpPr>
          <p:grpSpPr>
            <a:xfrm>
              <a:off x="-4267240" y="2181776"/>
              <a:ext cx="3741159" cy="639965"/>
              <a:chOff x="-4267240" y="2181776"/>
              <a:chExt cx="3741159" cy="639965"/>
            </a:xfrm>
          </p:grpSpPr>
          <p:sp>
            <p:nvSpPr>
              <p:cNvPr id="92" name="TextBox 91"/>
              <p:cNvSpPr txBox="1"/>
              <p:nvPr userDrawn="1"/>
            </p:nvSpPr>
            <p:spPr>
              <a:xfrm>
                <a:off x="-4267240" y="2181776"/>
                <a:ext cx="471055" cy="591127"/>
              </a:xfrm>
              <a:prstGeom prst="rect">
                <a:avLst/>
              </a:prstGeom>
              <a:noFill/>
            </p:spPr>
            <p:txBody>
              <a:bodyPr wrap="square" rtlCol="0" anchor="ctr">
                <a:noAutofit/>
              </a:bodyPr>
              <a:lstStyle/>
              <a:p>
                <a:pPr algn="ctr">
                  <a:lnSpc>
                    <a:spcPct val="90000"/>
                  </a:lnSpc>
                  <a:spcAft>
                    <a:spcPts val="600"/>
                  </a:spcAft>
                </a:pPr>
                <a:r>
                  <a:rPr lang="en-GB" sz="4400">
                    <a:solidFill>
                      <a:srgbClr val="002244"/>
                    </a:solidFill>
                  </a:rPr>
                  <a:t>2</a:t>
                </a:r>
              </a:p>
            </p:txBody>
          </p:sp>
          <p:sp>
            <p:nvSpPr>
              <p:cNvPr id="93" name="TextBox 92"/>
              <p:cNvSpPr txBox="1"/>
              <p:nvPr userDrawn="1"/>
            </p:nvSpPr>
            <p:spPr>
              <a:xfrm>
                <a:off x="-3879314" y="2218664"/>
                <a:ext cx="3353233" cy="603077"/>
              </a:xfrm>
              <a:prstGeom prst="rect">
                <a:avLst/>
              </a:prstGeom>
              <a:noFill/>
            </p:spPr>
            <p:txBody>
              <a:bodyPr wrap="square" rtlCol="0">
                <a:noAutofit/>
              </a:bodyPr>
              <a:lstStyle/>
              <a:p>
                <a:pPr>
                  <a:lnSpc>
                    <a:spcPct val="90000"/>
                  </a:lnSpc>
                  <a:spcAft>
                    <a:spcPts val="600"/>
                  </a:spcAft>
                </a:pPr>
                <a:r>
                  <a:rPr lang="en-GB" sz="1400">
                    <a:solidFill>
                      <a:srgbClr val="002244"/>
                    </a:solidFill>
                  </a:rPr>
                  <a:t>Click </a:t>
                </a:r>
                <a:r>
                  <a:rPr lang="en-GB" sz="1400" b="1">
                    <a:solidFill>
                      <a:srgbClr val="002244"/>
                    </a:solidFill>
                  </a:rPr>
                  <a:t>Solid Fill </a:t>
                </a:r>
                <a:r>
                  <a:rPr lang="en-GB" sz="1400">
                    <a:solidFill>
                      <a:srgbClr val="002244"/>
                    </a:solidFill>
                  </a:rPr>
                  <a:t>then choose your colour from the palette.</a:t>
                </a:r>
              </a:p>
            </p:txBody>
          </p:sp>
        </p:grpSp>
        <p:grpSp>
          <p:nvGrpSpPr>
            <p:cNvPr id="78" name="Group 77"/>
            <p:cNvGrpSpPr/>
            <p:nvPr userDrawn="1"/>
          </p:nvGrpSpPr>
          <p:grpSpPr>
            <a:xfrm>
              <a:off x="-4267240" y="4772695"/>
              <a:ext cx="3741159" cy="649206"/>
              <a:chOff x="-3953163" y="4238857"/>
              <a:chExt cx="3741159" cy="649206"/>
            </a:xfrm>
          </p:grpSpPr>
          <p:sp>
            <p:nvSpPr>
              <p:cNvPr id="90" name="TextBox 89"/>
              <p:cNvSpPr txBox="1"/>
              <p:nvPr userDrawn="1"/>
            </p:nvSpPr>
            <p:spPr>
              <a:xfrm>
                <a:off x="-3953163" y="4238857"/>
                <a:ext cx="471055" cy="591127"/>
              </a:xfrm>
              <a:prstGeom prst="rect">
                <a:avLst/>
              </a:prstGeom>
              <a:noFill/>
            </p:spPr>
            <p:txBody>
              <a:bodyPr wrap="square" rtlCol="0" anchor="ctr">
                <a:noAutofit/>
              </a:bodyPr>
              <a:lstStyle/>
              <a:p>
                <a:pPr algn="ctr">
                  <a:lnSpc>
                    <a:spcPct val="90000"/>
                  </a:lnSpc>
                  <a:spcAft>
                    <a:spcPts val="600"/>
                  </a:spcAft>
                </a:pPr>
                <a:r>
                  <a:rPr lang="en-GB" sz="4400">
                    <a:solidFill>
                      <a:srgbClr val="002244"/>
                    </a:solidFill>
                  </a:rPr>
                  <a:t>4</a:t>
                </a:r>
              </a:p>
            </p:txBody>
          </p:sp>
          <p:sp>
            <p:nvSpPr>
              <p:cNvPr id="91" name="TextBox 90"/>
              <p:cNvSpPr txBox="1"/>
              <p:nvPr userDrawn="1"/>
            </p:nvSpPr>
            <p:spPr>
              <a:xfrm>
                <a:off x="-3565237" y="4284986"/>
                <a:ext cx="3353233" cy="603077"/>
              </a:xfrm>
              <a:prstGeom prst="rect">
                <a:avLst/>
              </a:prstGeom>
              <a:noFill/>
            </p:spPr>
            <p:txBody>
              <a:bodyPr wrap="square" rtlCol="0">
                <a:noAutofit/>
              </a:bodyPr>
              <a:lstStyle/>
              <a:p>
                <a:pPr>
                  <a:lnSpc>
                    <a:spcPct val="90000"/>
                  </a:lnSpc>
                  <a:spcAft>
                    <a:spcPts val="600"/>
                  </a:spcAft>
                </a:pPr>
                <a:r>
                  <a:rPr lang="en-GB" sz="1400">
                    <a:solidFill>
                      <a:srgbClr val="002244"/>
                    </a:solidFill>
                  </a:rPr>
                  <a:t>Choose </a:t>
                </a:r>
                <a:r>
                  <a:rPr lang="en-GB" sz="1400" b="1">
                    <a:solidFill>
                      <a:srgbClr val="002244"/>
                    </a:solidFill>
                  </a:rPr>
                  <a:t>Picture Colour </a:t>
                </a:r>
                <a:r>
                  <a:rPr lang="en-GB" sz="1400">
                    <a:solidFill>
                      <a:srgbClr val="002244"/>
                    </a:solidFill>
                  </a:rPr>
                  <a:t>to adjust the Saturation, Tone, and Colour.</a:t>
                </a:r>
              </a:p>
            </p:txBody>
          </p:sp>
        </p:grpSp>
        <p:grpSp>
          <p:nvGrpSpPr>
            <p:cNvPr id="79" name="Group 78"/>
            <p:cNvGrpSpPr/>
            <p:nvPr userDrawn="1"/>
          </p:nvGrpSpPr>
          <p:grpSpPr>
            <a:xfrm>
              <a:off x="-4267240" y="4151806"/>
              <a:ext cx="3741159" cy="634370"/>
              <a:chOff x="-3953163" y="3632567"/>
              <a:chExt cx="3741159" cy="634370"/>
            </a:xfrm>
          </p:grpSpPr>
          <p:sp>
            <p:nvSpPr>
              <p:cNvPr id="88" name="TextBox 87"/>
              <p:cNvSpPr txBox="1"/>
              <p:nvPr userDrawn="1"/>
            </p:nvSpPr>
            <p:spPr>
              <a:xfrm>
                <a:off x="-3953163" y="3632567"/>
                <a:ext cx="471055" cy="591127"/>
              </a:xfrm>
              <a:prstGeom prst="rect">
                <a:avLst/>
              </a:prstGeom>
              <a:noFill/>
            </p:spPr>
            <p:txBody>
              <a:bodyPr wrap="square" rtlCol="0" anchor="ctr">
                <a:noAutofit/>
              </a:bodyPr>
              <a:lstStyle/>
              <a:p>
                <a:pPr algn="ctr">
                  <a:lnSpc>
                    <a:spcPct val="90000"/>
                  </a:lnSpc>
                  <a:spcAft>
                    <a:spcPts val="600"/>
                  </a:spcAft>
                </a:pPr>
                <a:r>
                  <a:rPr lang="en-GB" sz="4400">
                    <a:solidFill>
                      <a:srgbClr val="002244"/>
                    </a:solidFill>
                  </a:rPr>
                  <a:t>3</a:t>
                </a:r>
              </a:p>
            </p:txBody>
          </p:sp>
          <p:sp>
            <p:nvSpPr>
              <p:cNvPr id="89" name="TextBox 88"/>
              <p:cNvSpPr txBox="1"/>
              <p:nvPr userDrawn="1"/>
            </p:nvSpPr>
            <p:spPr>
              <a:xfrm>
                <a:off x="-3565237" y="3663860"/>
                <a:ext cx="3353233" cy="603077"/>
              </a:xfrm>
              <a:prstGeom prst="rect">
                <a:avLst/>
              </a:prstGeom>
              <a:noFill/>
            </p:spPr>
            <p:txBody>
              <a:bodyPr wrap="square" rtlCol="0">
                <a:noAutofit/>
              </a:bodyPr>
              <a:lstStyle/>
              <a:p>
                <a:pPr>
                  <a:lnSpc>
                    <a:spcPct val="90000"/>
                  </a:lnSpc>
                  <a:spcAft>
                    <a:spcPts val="600"/>
                  </a:spcAft>
                </a:pPr>
                <a:r>
                  <a:rPr lang="en-GB" sz="1400">
                    <a:solidFill>
                      <a:srgbClr val="002244"/>
                    </a:solidFill>
                  </a:rPr>
                  <a:t>Click </a:t>
                </a:r>
                <a:r>
                  <a:rPr lang="en-GB" sz="1400" b="1">
                    <a:solidFill>
                      <a:srgbClr val="002244"/>
                    </a:solidFill>
                  </a:rPr>
                  <a:t>Picture </a:t>
                </a:r>
                <a:r>
                  <a:rPr lang="en-GB" sz="1400">
                    <a:solidFill>
                      <a:srgbClr val="002244"/>
                    </a:solidFill>
                  </a:rPr>
                  <a:t>on the </a:t>
                </a:r>
                <a:r>
                  <a:rPr lang="en-GB" sz="1400" b="1">
                    <a:solidFill>
                      <a:srgbClr val="002244"/>
                    </a:solidFill>
                  </a:rPr>
                  <a:t>Format Background Menu </a:t>
                </a:r>
                <a:r>
                  <a:rPr lang="en-GB" sz="1400">
                    <a:solidFill>
                      <a:srgbClr val="002244"/>
                    </a:solidFill>
                  </a:rPr>
                  <a:t>to alter your image.</a:t>
                </a:r>
              </a:p>
            </p:txBody>
          </p:sp>
        </p:grpSp>
        <p:grpSp>
          <p:nvGrpSpPr>
            <p:cNvPr id="80" name="Group 79"/>
            <p:cNvGrpSpPr/>
            <p:nvPr userDrawn="1"/>
          </p:nvGrpSpPr>
          <p:grpSpPr>
            <a:xfrm>
              <a:off x="-4267240" y="5537959"/>
              <a:ext cx="3470417" cy="603077"/>
              <a:chOff x="-3953163" y="5018055"/>
              <a:chExt cx="3470417" cy="603077"/>
            </a:xfrm>
          </p:grpSpPr>
          <p:sp>
            <p:nvSpPr>
              <p:cNvPr id="86" name="TextBox 85"/>
              <p:cNvSpPr txBox="1"/>
              <p:nvPr userDrawn="1"/>
            </p:nvSpPr>
            <p:spPr>
              <a:xfrm>
                <a:off x="-3953163" y="5024030"/>
                <a:ext cx="471055" cy="591127"/>
              </a:xfrm>
              <a:prstGeom prst="rect">
                <a:avLst/>
              </a:prstGeom>
              <a:noFill/>
            </p:spPr>
            <p:txBody>
              <a:bodyPr wrap="square" rtlCol="0" anchor="ctr">
                <a:noAutofit/>
              </a:bodyPr>
              <a:lstStyle/>
              <a:p>
                <a:pPr algn="ctr">
                  <a:lnSpc>
                    <a:spcPct val="90000"/>
                  </a:lnSpc>
                  <a:spcAft>
                    <a:spcPts val="600"/>
                  </a:spcAft>
                </a:pPr>
                <a:r>
                  <a:rPr lang="en-GB" sz="4400">
                    <a:solidFill>
                      <a:srgbClr val="002244"/>
                    </a:solidFill>
                  </a:rPr>
                  <a:t>5</a:t>
                </a:r>
              </a:p>
            </p:txBody>
          </p:sp>
          <p:sp>
            <p:nvSpPr>
              <p:cNvPr id="87" name="TextBox 86"/>
              <p:cNvSpPr txBox="1"/>
              <p:nvPr userDrawn="1"/>
            </p:nvSpPr>
            <p:spPr>
              <a:xfrm>
                <a:off x="-3565237" y="5018055"/>
                <a:ext cx="3082491" cy="603077"/>
              </a:xfrm>
              <a:prstGeom prst="rect">
                <a:avLst/>
              </a:prstGeom>
              <a:noFill/>
            </p:spPr>
            <p:txBody>
              <a:bodyPr wrap="square" rtlCol="0">
                <a:noAutofit/>
              </a:bodyPr>
              <a:lstStyle/>
              <a:p>
                <a:pPr>
                  <a:lnSpc>
                    <a:spcPct val="90000"/>
                  </a:lnSpc>
                  <a:spcAft>
                    <a:spcPts val="600"/>
                  </a:spcAft>
                </a:pPr>
                <a:r>
                  <a:rPr lang="en-GB" sz="1400">
                    <a:solidFill>
                      <a:srgbClr val="002244"/>
                    </a:solidFill>
                  </a:rPr>
                  <a:t>Choose </a:t>
                </a:r>
                <a:r>
                  <a:rPr lang="en-GB" sz="1400" b="1">
                    <a:solidFill>
                      <a:srgbClr val="002244"/>
                    </a:solidFill>
                  </a:rPr>
                  <a:t>Picture Correction </a:t>
                </a:r>
                <a:r>
                  <a:rPr lang="en-GB" sz="1400">
                    <a:solidFill>
                      <a:srgbClr val="002244"/>
                    </a:solidFill>
                  </a:rPr>
                  <a:t>to adjust the Sharpness, Brightness, and Contrast. </a:t>
                </a:r>
              </a:p>
            </p:txBody>
          </p:sp>
        </p:grpSp>
        <p:grpSp>
          <p:nvGrpSpPr>
            <p:cNvPr id="81" name="Group 80"/>
            <p:cNvGrpSpPr/>
            <p:nvPr userDrawn="1"/>
          </p:nvGrpSpPr>
          <p:grpSpPr>
            <a:xfrm>
              <a:off x="-4267240" y="1118356"/>
              <a:ext cx="3741159" cy="677414"/>
              <a:chOff x="-3953163" y="1118356"/>
              <a:chExt cx="3741159" cy="677414"/>
            </a:xfrm>
          </p:grpSpPr>
          <p:sp>
            <p:nvSpPr>
              <p:cNvPr id="84" name="TextBox 83"/>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a:solidFill>
                      <a:srgbClr val="002244"/>
                    </a:solidFill>
                  </a:rPr>
                  <a:t>1</a:t>
                </a:r>
              </a:p>
            </p:txBody>
          </p:sp>
          <p:sp>
            <p:nvSpPr>
              <p:cNvPr id="85" name="TextBox 84"/>
              <p:cNvSpPr txBox="1"/>
              <p:nvPr userDrawn="1"/>
            </p:nvSpPr>
            <p:spPr>
              <a:xfrm>
                <a:off x="-3565237" y="1192693"/>
                <a:ext cx="3353233" cy="603077"/>
              </a:xfrm>
              <a:prstGeom prst="rect">
                <a:avLst/>
              </a:prstGeom>
              <a:noFill/>
            </p:spPr>
            <p:txBody>
              <a:bodyPr wrap="square" rtlCol="0">
                <a:noAutofit/>
              </a:bodyPr>
              <a:lstStyle/>
              <a:p>
                <a:pPr>
                  <a:lnSpc>
                    <a:spcPct val="90000"/>
                  </a:lnSpc>
                  <a:spcAft>
                    <a:spcPts val="600"/>
                  </a:spcAft>
                </a:pPr>
                <a:r>
                  <a:rPr lang="en-GB" sz="1400" b="1">
                    <a:solidFill>
                      <a:srgbClr val="002244"/>
                    </a:solidFill>
                  </a:rPr>
                  <a:t>Right click </a:t>
                </a:r>
                <a:r>
                  <a:rPr lang="en-GB" sz="1400">
                    <a:solidFill>
                      <a:srgbClr val="002244"/>
                    </a:solidFill>
                  </a:rPr>
                  <a:t>on your slide and click </a:t>
                </a:r>
                <a:r>
                  <a:rPr lang="en-GB" sz="1400" b="1">
                    <a:solidFill>
                      <a:srgbClr val="002244"/>
                    </a:solidFill>
                  </a:rPr>
                  <a:t>Format Background</a:t>
                </a:r>
                <a:r>
                  <a:rPr lang="en-GB" sz="1400">
                    <a:solidFill>
                      <a:srgbClr val="002244"/>
                    </a:solidFill>
                  </a:rPr>
                  <a:t>.</a:t>
                </a:r>
              </a:p>
            </p:txBody>
          </p:sp>
        </p:grpSp>
        <p:sp>
          <p:nvSpPr>
            <p:cNvPr id="82" name="TextBox 81"/>
            <p:cNvSpPr txBox="1"/>
            <p:nvPr userDrawn="1"/>
          </p:nvSpPr>
          <p:spPr>
            <a:xfrm>
              <a:off x="-4350366" y="1805778"/>
              <a:ext cx="3909697" cy="229886"/>
            </a:xfrm>
            <a:prstGeom prst="rect">
              <a:avLst/>
            </a:prstGeom>
            <a:solidFill>
              <a:schemeClr val="accent6"/>
            </a:solidFill>
          </p:spPr>
          <p:txBody>
            <a:bodyPr wrap="square" rtlCol="0" anchor="ctr">
              <a:noAutofit/>
            </a:bodyPr>
            <a:lstStyle/>
            <a:p>
              <a:pPr algn="ctr">
                <a:lnSpc>
                  <a:spcPct val="90000"/>
                </a:lnSpc>
                <a:spcAft>
                  <a:spcPts val="600"/>
                </a:spcAft>
              </a:pPr>
              <a:r>
                <a:rPr lang="en-GB" sz="1400" b="1">
                  <a:solidFill>
                    <a:srgbClr val="002244"/>
                  </a:solidFill>
                </a:rPr>
                <a:t>Solid Colour Background</a:t>
              </a:r>
            </a:p>
          </p:txBody>
        </p:sp>
        <p:sp>
          <p:nvSpPr>
            <p:cNvPr id="83" name="TextBox 82"/>
            <p:cNvSpPr txBox="1"/>
            <p:nvPr userDrawn="1"/>
          </p:nvSpPr>
          <p:spPr>
            <a:xfrm>
              <a:off x="-4350366" y="2914605"/>
              <a:ext cx="3909697" cy="240171"/>
            </a:xfrm>
            <a:prstGeom prst="rect">
              <a:avLst/>
            </a:prstGeom>
            <a:solidFill>
              <a:schemeClr val="accent6"/>
            </a:solidFill>
          </p:spPr>
          <p:txBody>
            <a:bodyPr wrap="square" rtlCol="0" anchor="ctr">
              <a:noAutofit/>
            </a:bodyPr>
            <a:lstStyle/>
            <a:p>
              <a:pPr algn="ctr">
                <a:lnSpc>
                  <a:spcPct val="90000"/>
                </a:lnSpc>
                <a:spcAft>
                  <a:spcPts val="600"/>
                </a:spcAft>
              </a:pPr>
              <a:r>
                <a:rPr lang="en-GB" sz="1400" b="1">
                  <a:solidFill>
                    <a:srgbClr val="002244"/>
                  </a:solidFill>
                </a:rPr>
                <a:t>Image Background</a:t>
              </a:r>
            </a:p>
          </p:txBody>
        </p:sp>
      </p:grpSp>
    </p:spTree>
    <p:extLst>
      <p:ext uri="{BB962C8B-B14F-4D97-AF65-F5344CB8AC3E}">
        <p14:creationId xmlns:p14="http://schemas.microsoft.com/office/powerpoint/2010/main" val="3990460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Chart">
    <p:bg>
      <p:bgPr>
        <a:solidFill>
          <a:schemeClr val="bg1"/>
        </a:solidFill>
        <a:effectLst/>
      </p:bgPr>
    </p:bg>
    <p:spTree>
      <p:nvGrpSpPr>
        <p:cNvPr id="1" name=""/>
        <p:cNvGrpSpPr/>
        <p:nvPr/>
      </p:nvGrpSpPr>
      <p:grpSpPr>
        <a:xfrm>
          <a:off x="0" y="0"/>
          <a:ext cx="0" cy="0"/>
          <a:chOff x="0" y="0"/>
          <a:chExt cx="0" cy="0"/>
        </a:xfrm>
      </p:grpSpPr>
      <p:sp>
        <p:nvSpPr>
          <p:cNvPr id="11" name="Chart Placeholder 10"/>
          <p:cNvSpPr>
            <a:spLocks noGrp="1"/>
          </p:cNvSpPr>
          <p:nvPr>
            <p:ph type="chart" sz="quarter" idx="82" hasCustomPrompt="1"/>
          </p:nvPr>
        </p:nvSpPr>
        <p:spPr>
          <a:xfrm>
            <a:off x="3143250" y="1130711"/>
            <a:ext cx="8910638" cy="5368514"/>
          </a:xfrm>
          <a:noFill/>
        </p:spPr>
        <p:txBody>
          <a:bodyPr/>
          <a:lstStyle>
            <a:lvl1pPr algn="ctr">
              <a:defRPr sz="1100" baseline="0"/>
            </a:lvl1pPr>
          </a:lstStyle>
          <a:p>
            <a:r>
              <a:rPr lang="en-GB"/>
              <a:t>Click on the icon to insert a chart</a:t>
            </a:r>
          </a:p>
        </p:txBody>
      </p:sp>
      <p:sp>
        <p:nvSpPr>
          <p:cNvPr id="2" name="Title 1"/>
          <p:cNvSpPr>
            <a:spLocks noGrp="1"/>
          </p:cNvSpPr>
          <p:nvPr>
            <p:ph type="title" hasCustomPrompt="1"/>
          </p:nvPr>
        </p:nvSpPr>
        <p:spPr/>
        <p:txBody>
          <a:bodyPr/>
          <a:lstStyle/>
          <a:p>
            <a:r>
              <a:rPr lang="en-US"/>
              <a:t>Enter title here</a:t>
            </a:r>
            <a:endParaRPr lang="en-GB"/>
          </a:p>
        </p:txBody>
      </p:sp>
      <p:grpSp>
        <p:nvGrpSpPr>
          <p:cNvPr id="9" name="Group 8"/>
          <p:cNvGrpSpPr/>
          <p:nvPr userDrawn="1"/>
        </p:nvGrpSpPr>
        <p:grpSpPr>
          <a:xfrm>
            <a:off x="-4350366" y="0"/>
            <a:ext cx="3909698" cy="5532582"/>
            <a:chOff x="-12577097" y="0"/>
            <a:chExt cx="3909698" cy="5532582"/>
          </a:xfrm>
        </p:grpSpPr>
        <p:sp>
          <p:nvSpPr>
            <p:cNvPr id="10" name="Rectangle 9"/>
            <p:cNvSpPr/>
            <p:nvPr/>
          </p:nvSpPr>
          <p:spPr>
            <a:xfrm>
              <a:off x="-12577097"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rgbClr val="FFFFFF"/>
                </a:solidFill>
              </a:endParaRPr>
            </a:p>
          </p:txBody>
        </p:sp>
        <p:cxnSp>
          <p:nvCxnSpPr>
            <p:cNvPr id="12" name="Straight Connector 11"/>
            <p:cNvCxnSpPr/>
            <p:nvPr/>
          </p:nvCxnSpPr>
          <p:spPr>
            <a:xfrm>
              <a:off x="-12577097"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89265" y="128588"/>
              <a:ext cx="681037" cy="681037"/>
            </a:xfrm>
            <a:prstGeom prst="rect">
              <a:avLst/>
            </a:prstGeom>
          </p:spPr>
        </p:pic>
        <p:sp>
          <p:nvSpPr>
            <p:cNvPr id="14" name="TextBox 13"/>
            <p:cNvSpPr txBox="1"/>
            <p:nvPr/>
          </p:nvSpPr>
          <p:spPr>
            <a:xfrm>
              <a:off x="-12429316" y="128588"/>
              <a:ext cx="2798619" cy="681037"/>
            </a:xfrm>
            <a:prstGeom prst="rect">
              <a:avLst/>
            </a:prstGeom>
            <a:noFill/>
          </p:spPr>
          <p:txBody>
            <a:bodyPr wrap="square" rtlCol="0" anchor="ctr">
              <a:noAutofit/>
            </a:bodyPr>
            <a:lstStyle/>
            <a:p>
              <a:pPr algn="ctr">
                <a:lnSpc>
                  <a:spcPct val="90000"/>
                </a:lnSpc>
                <a:spcAft>
                  <a:spcPts val="600"/>
                </a:spcAft>
              </a:pPr>
              <a:r>
                <a:rPr lang="en-GB" sz="2000">
                  <a:solidFill>
                    <a:srgbClr val="002244"/>
                  </a:solidFill>
                </a:rPr>
                <a:t>How to insert a chart</a:t>
              </a:r>
            </a:p>
          </p:txBody>
        </p:sp>
        <p:grpSp>
          <p:nvGrpSpPr>
            <p:cNvPr id="15" name="Group 14"/>
            <p:cNvGrpSpPr/>
            <p:nvPr/>
          </p:nvGrpSpPr>
          <p:grpSpPr>
            <a:xfrm>
              <a:off x="-12493971" y="2007734"/>
              <a:ext cx="3741159" cy="603077"/>
              <a:chOff x="-3953163" y="1928406"/>
              <a:chExt cx="3741159" cy="603077"/>
            </a:xfrm>
          </p:grpSpPr>
          <p:sp>
            <p:nvSpPr>
              <p:cNvPr id="28" name="TextBox 27"/>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a:solidFill>
                      <a:srgbClr val="002244"/>
                    </a:solidFill>
                  </a:rPr>
                  <a:t>2</a:t>
                </a:r>
              </a:p>
            </p:txBody>
          </p:sp>
          <p:sp>
            <p:nvSpPr>
              <p:cNvPr id="29" name="TextBox 28"/>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a:solidFill>
                      <a:srgbClr val="002244"/>
                    </a:solidFill>
                  </a:rPr>
                  <a:t>When the chart template box comes up, click on the </a:t>
                </a:r>
                <a:r>
                  <a:rPr lang="en-GB" sz="1400" b="1">
                    <a:solidFill>
                      <a:srgbClr val="002244"/>
                    </a:solidFill>
                  </a:rPr>
                  <a:t>Template folder </a:t>
                </a:r>
                <a:r>
                  <a:rPr lang="en-GB" sz="1400">
                    <a:solidFill>
                      <a:srgbClr val="002244"/>
                    </a:solidFill>
                  </a:rPr>
                  <a:t>on the left.</a:t>
                </a:r>
              </a:p>
            </p:txBody>
          </p:sp>
        </p:grpSp>
        <p:grpSp>
          <p:nvGrpSpPr>
            <p:cNvPr id="16" name="Group 15"/>
            <p:cNvGrpSpPr/>
            <p:nvPr/>
          </p:nvGrpSpPr>
          <p:grpSpPr>
            <a:xfrm>
              <a:off x="-12493971" y="3798440"/>
              <a:ext cx="3741159" cy="603077"/>
              <a:chOff x="-3953163" y="3680688"/>
              <a:chExt cx="3741159" cy="603077"/>
            </a:xfrm>
          </p:grpSpPr>
          <p:sp>
            <p:nvSpPr>
              <p:cNvPr id="26" name="TextBox 25"/>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a:solidFill>
                      <a:srgbClr val="002244"/>
                    </a:solidFill>
                  </a:rPr>
                  <a:t>4</a:t>
                </a:r>
              </a:p>
            </p:txBody>
          </p:sp>
          <p:sp>
            <p:nvSpPr>
              <p:cNvPr id="27" name="TextBox 26"/>
              <p:cNvSpPr txBox="1"/>
              <p:nvPr userDrawn="1"/>
            </p:nvSpPr>
            <p:spPr>
              <a:xfrm>
                <a:off x="-3565237" y="3680688"/>
                <a:ext cx="3353233" cy="603077"/>
              </a:xfrm>
              <a:prstGeom prst="rect">
                <a:avLst/>
              </a:prstGeom>
              <a:noFill/>
            </p:spPr>
            <p:txBody>
              <a:bodyPr wrap="square" rtlCol="0">
                <a:noAutofit/>
              </a:bodyPr>
              <a:lstStyle/>
              <a:p>
                <a:pPr>
                  <a:lnSpc>
                    <a:spcPct val="90000"/>
                  </a:lnSpc>
                  <a:spcAft>
                    <a:spcPts val="600"/>
                  </a:spcAft>
                </a:pPr>
                <a:r>
                  <a:rPr lang="en-GB" sz="1400">
                    <a:solidFill>
                      <a:srgbClr val="002244"/>
                    </a:solidFill>
                  </a:rPr>
                  <a:t>Alternatively, pick a chart from the list in the template box.</a:t>
                </a:r>
              </a:p>
            </p:txBody>
          </p:sp>
        </p:grpSp>
        <p:grpSp>
          <p:nvGrpSpPr>
            <p:cNvPr id="17" name="Group 16"/>
            <p:cNvGrpSpPr/>
            <p:nvPr/>
          </p:nvGrpSpPr>
          <p:grpSpPr>
            <a:xfrm>
              <a:off x="-12493971" y="2903087"/>
              <a:ext cx="3741159" cy="603077"/>
              <a:chOff x="-3953163" y="2809663"/>
              <a:chExt cx="3741159" cy="603077"/>
            </a:xfrm>
          </p:grpSpPr>
          <p:sp>
            <p:nvSpPr>
              <p:cNvPr id="24" name="TextBox 23"/>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a:solidFill>
                      <a:srgbClr val="002244"/>
                    </a:solidFill>
                  </a:rPr>
                  <a:t>3</a:t>
                </a:r>
              </a:p>
            </p:txBody>
          </p:sp>
          <p:sp>
            <p:nvSpPr>
              <p:cNvPr id="25" name="TextBox 24"/>
              <p:cNvSpPr txBox="1"/>
              <p:nvPr userDrawn="1"/>
            </p:nvSpPr>
            <p:spPr>
              <a:xfrm>
                <a:off x="-3565237" y="2809663"/>
                <a:ext cx="3353233" cy="603077"/>
              </a:xfrm>
              <a:prstGeom prst="rect">
                <a:avLst/>
              </a:prstGeom>
              <a:noFill/>
            </p:spPr>
            <p:txBody>
              <a:bodyPr wrap="square" rtlCol="0">
                <a:noAutofit/>
              </a:bodyPr>
              <a:lstStyle/>
              <a:p>
                <a:pPr>
                  <a:lnSpc>
                    <a:spcPct val="90000"/>
                  </a:lnSpc>
                  <a:spcAft>
                    <a:spcPts val="600"/>
                  </a:spcAft>
                </a:pPr>
                <a:r>
                  <a:rPr lang="en-GB" sz="1400">
                    <a:solidFill>
                      <a:srgbClr val="002244"/>
                    </a:solidFill>
                  </a:rPr>
                  <a:t>Click on the</a:t>
                </a:r>
                <a:r>
                  <a:rPr lang="en-GB" sz="1400" b="1">
                    <a:solidFill>
                      <a:srgbClr val="002244"/>
                    </a:solidFill>
                  </a:rPr>
                  <a:t> template </a:t>
                </a:r>
                <a:r>
                  <a:rPr lang="en-GB" sz="1400">
                    <a:solidFill>
                      <a:srgbClr val="002244"/>
                    </a:solidFill>
                  </a:rPr>
                  <a:t>of the chart you wish to use.</a:t>
                </a:r>
              </a:p>
            </p:txBody>
          </p:sp>
        </p:grpSp>
        <p:grpSp>
          <p:nvGrpSpPr>
            <p:cNvPr id="18" name="Group 17"/>
            <p:cNvGrpSpPr/>
            <p:nvPr/>
          </p:nvGrpSpPr>
          <p:grpSpPr>
            <a:xfrm>
              <a:off x="-12493971" y="4693793"/>
              <a:ext cx="3741159" cy="603077"/>
              <a:chOff x="-3953163" y="4622237"/>
              <a:chExt cx="3741159" cy="603077"/>
            </a:xfrm>
          </p:grpSpPr>
          <p:sp>
            <p:nvSpPr>
              <p:cNvPr id="22" name="TextBox 21"/>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a:solidFill>
                      <a:srgbClr val="002244"/>
                    </a:solidFill>
                  </a:rPr>
                  <a:t>5</a:t>
                </a:r>
              </a:p>
            </p:txBody>
          </p:sp>
          <p:sp>
            <p:nvSpPr>
              <p:cNvPr id="23" name="TextBox 22"/>
              <p:cNvSpPr txBox="1"/>
              <p:nvPr userDrawn="1"/>
            </p:nvSpPr>
            <p:spPr>
              <a:xfrm>
                <a:off x="-3565237" y="4622237"/>
                <a:ext cx="3353233" cy="603077"/>
              </a:xfrm>
              <a:prstGeom prst="rect">
                <a:avLst/>
              </a:prstGeom>
              <a:noFill/>
            </p:spPr>
            <p:txBody>
              <a:bodyPr wrap="square" rtlCol="0">
                <a:noAutofit/>
              </a:bodyPr>
              <a:lstStyle/>
              <a:p>
                <a:pPr>
                  <a:lnSpc>
                    <a:spcPct val="90000"/>
                  </a:lnSpc>
                  <a:spcAft>
                    <a:spcPts val="600"/>
                  </a:spcAft>
                </a:pPr>
                <a:r>
                  <a:rPr lang="en-GB" sz="1400">
                    <a:solidFill>
                      <a:srgbClr val="002244"/>
                    </a:solidFill>
                  </a:rPr>
                  <a:t>Edit your data using the </a:t>
                </a:r>
                <a:r>
                  <a:rPr lang="en-GB" sz="1400" b="1">
                    <a:solidFill>
                      <a:srgbClr val="002244"/>
                    </a:solidFill>
                  </a:rPr>
                  <a:t>Chart Tools </a:t>
                </a:r>
                <a:r>
                  <a:rPr lang="en-GB" sz="1400">
                    <a:solidFill>
                      <a:srgbClr val="002244"/>
                    </a:solidFill>
                  </a:rPr>
                  <a:t>in the ribbon.</a:t>
                </a:r>
              </a:p>
            </p:txBody>
          </p:sp>
        </p:grpSp>
        <p:grpSp>
          <p:nvGrpSpPr>
            <p:cNvPr id="19" name="Group 18"/>
            <p:cNvGrpSpPr/>
            <p:nvPr/>
          </p:nvGrpSpPr>
          <p:grpSpPr>
            <a:xfrm>
              <a:off x="-12493971" y="1112381"/>
              <a:ext cx="3741159" cy="603077"/>
              <a:chOff x="-3953163" y="1112381"/>
              <a:chExt cx="3741159" cy="603077"/>
            </a:xfrm>
          </p:grpSpPr>
          <p:sp>
            <p:nvSpPr>
              <p:cNvPr id="20" name="TextBox 19"/>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a:solidFill>
                      <a:srgbClr val="002244"/>
                    </a:solidFill>
                  </a:rPr>
                  <a:t>1</a:t>
                </a:r>
              </a:p>
            </p:txBody>
          </p:sp>
          <p:sp>
            <p:nvSpPr>
              <p:cNvPr id="21" name="TextBox 20"/>
              <p:cNvSpPr txBox="1"/>
              <p:nvPr userDrawn="1"/>
            </p:nvSpPr>
            <p:spPr>
              <a:xfrm>
                <a:off x="-3565237" y="1112381"/>
                <a:ext cx="3353233" cy="603077"/>
              </a:xfrm>
              <a:prstGeom prst="rect">
                <a:avLst/>
              </a:prstGeom>
              <a:noFill/>
            </p:spPr>
            <p:txBody>
              <a:bodyPr wrap="square" rtlCol="0">
                <a:noAutofit/>
              </a:bodyPr>
              <a:lstStyle/>
              <a:p>
                <a:pPr>
                  <a:lnSpc>
                    <a:spcPct val="90000"/>
                  </a:lnSpc>
                  <a:spcAft>
                    <a:spcPts val="600"/>
                  </a:spcAft>
                </a:pPr>
                <a:r>
                  <a:rPr lang="en-GB" sz="1400">
                    <a:solidFill>
                      <a:srgbClr val="002244"/>
                    </a:solidFill>
                  </a:rPr>
                  <a:t>Click on the </a:t>
                </a:r>
                <a:r>
                  <a:rPr lang="en-GB" sz="1400" b="1">
                    <a:solidFill>
                      <a:srgbClr val="002244"/>
                    </a:solidFill>
                  </a:rPr>
                  <a:t>icon</a:t>
                </a:r>
                <a:r>
                  <a:rPr lang="en-GB" sz="1400">
                    <a:solidFill>
                      <a:srgbClr val="002244"/>
                    </a:solidFill>
                  </a:rPr>
                  <a:t> in the middle of the placeholder.</a:t>
                </a:r>
              </a:p>
            </p:txBody>
          </p:sp>
        </p:grpSp>
      </p:grpSp>
      <p:sp>
        <p:nvSpPr>
          <p:cNvPr id="32"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solidFill>
                  <a:srgbClr val="666666"/>
                </a:solidFill>
                <a:uFill>
                  <a:solidFill>
                    <a:srgbClr val="002244"/>
                  </a:solidFill>
                </a:uFill>
              </a:rPr>
              <a:pPr/>
              <a:t>‹#›</a:t>
            </a:fld>
            <a:endParaRPr lang="ru-RU">
              <a:solidFill>
                <a:srgbClr val="666666"/>
              </a:solidFill>
              <a:uFill>
                <a:solidFill>
                  <a:srgbClr val="002244"/>
                </a:solidFill>
              </a:uFill>
            </a:endParaRPr>
          </a:p>
        </p:txBody>
      </p:sp>
      <p:sp>
        <p:nvSpPr>
          <p:cNvPr id="33" name="Rectangle 32"/>
          <p:cNvSpPr/>
          <p:nvPr userDrawn="1"/>
        </p:nvSpPr>
        <p:spPr>
          <a:xfrm>
            <a:off x="1" y="1125538"/>
            <a:ext cx="3009899" cy="53807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rgbClr val="FFFFFF"/>
              </a:solidFill>
            </a:endParaRPr>
          </a:p>
        </p:txBody>
      </p:sp>
      <p:sp>
        <p:nvSpPr>
          <p:cNvPr id="30"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a:solidFill>
                <a:srgbClr val="666666"/>
              </a:solidFill>
              <a:uFill>
                <a:solidFill>
                  <a:srgbClr val="002244"/>
                </a:solidFill>
              </a:uFill>
            </a:endParaRPr>
          </a:p>
        </p:txBody>
      </p:sp>
      <p:sp>
        <p:nvSpPr>
          <p:cNvPr id="58" name="Text Placeholder 41"/>
          <p:cNvSpPr>
            <a:spLocks noGrp="1"/>
          </p:cNvSpPr>
          <p:nvPr>
            <p:ph type="body" sz="quarter" idx="85" hasCustomPrompt="1"/>
          </p:nvPr>
        </p:nvSpPr>
        <p:spPr>
          <a:xfrm>
            <a:off x="191344" y="2952603"/>
            <a:ext cx="2724894" cy="1874509"/>
          </a:xfrm>
        </p:spPr>
        <p:txBody>
          <a:bodyPr rIns="108000"/>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59" name="Text Placeholder 3"/>
          <p:cNvSpPr>
            <a:spLocks noGrp="1"/>
          </p:cNvSpPr>
          <p:nvPr>
            <p:ph type="body" sz="quarter" idx="86" hasCustomPrompt="1"/>
          </p:nvPr>
        </p:nvSpPr>
        <p:spPr>
          <a:xfrm>
            <a:off x="191345" y="1271588"/>
            <a:ext cx="2724893" cy="1606085"/>
          </a:xfrm>
        </p:spPr>
        <p:txBody>
          <a:bodyPr/>
          <a:lstStyle>
            <a:lvl1pPr>
              <a:defRPr/>
            </a:lvl1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7165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userDrawn="1">
  <p:cSld name="Quote 2">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3030071"/>
            <a:ext cx="10515600" cy="1470211"/>
          </a:xfrm>
        </p:spPr>
        <p:txBody>
          <a:bodyPr anchor="t"/>
          <a:lstStyle>
            <a:lvl1pPr algn="ctr">
              <a:lnSpc>
                <a:spcPct val="100000"/>
              </a:lnSpc>
              <a:defRPr sz="2800" b="1" baseline="0"/>
            </a:lvl1pPr>
          </a:lstStyle>
          <a:p>
            <a:r>
              <a:rPr lang="en-US"/>
              <a:t>Enter quote here</a:t>
            </a:r>
            <a:endParaRPr lang="en-GB"/>
          </a:p>
        </p:txBody>
      </p:sp>
      <p:sp>
        <p:nvSpPr>
          <p:cNvPr id="13" name="Text Placeholder 11"/>
          <p:cNvSpPr>
            <a:spLocks noGrp="1"/>
          </p:cNvSpPr>
          <p:nvPr>
            <p:ph type="body" sz="quarter" idx="13" hasCustomPrompt="1"/>
          </p:nvPr>
        </p:nvSpPr>
        <p:spPr>
          <a:xfrm>
            <a:off x="4477544" y="2873582"/>
            <a:ext cx="3224213" cy="45719"/>
          </a:xfrm>
          <a:solidFill>
            <a:schemeClr val="accent1"/>
          </a:solidFill>
        </p:spPr>
        <p:txBody>
          <a:bodyPr/>
          <a:lstStyle>
            <a:lvl1pPr>
              <a:defRPr/>
            </a:lvl1pPr>
          </a:lstStyle>
          <a:p>
            <a:pPr lvl="0"/>
            <a:r>
              <a:rPr lang="en-US"/>
              <a:t>  </a:t>
            </a:r>
            <a:endParaRPr lang="en-GB"/>
          </a:p>
        </p:txBody>
      </p:sp>
      <p:sp>
        <p:nvSpPr>
          <p:cNvPr id="5" name="Text Placeholder 4"/>
          <p:cNvSpPr>
            <a:spLocks noGrp="1"/>
          </p:cNvSpPr>
          <p:nvPr>
            <p:ph type="body" sz="quarter" idx="14" hasCustomPrompt="1"/>
          </p:nvPr>
        </p:nvSpPr>
        <p:spPr>
          <a:xfrm>
            <a:off x="4060407" y="2383223"/>
            <a:ext cx="4058486" cy="354013"/>
          </a:xfrm>
        </p:spPr>
        <p:txBody>
          <a:bodyPr anchor="b"/>
          <a:lstStyle>
            <a:lvl1pPr algn="ctr">
              <a:defRPr sz="1400" baseline="0"/>
            </a:lvl1pPr>
          </a:lstStyle>
          <a:p>
            <a:pPr lvl="0"/>
            <a:r>
              <a:rPr lang="en-US"/>
              <a:t>Enter name here</a:t>
            </a:r>
            <a:endParaRPr lang="en-GB"/>
          </a:p>
        </p:txBody>
      </p:sp>
      <p:sp>
        <p:nvSpPr>
          <p:cNvPr id="8"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solidFill>
                  <a:srgbClr val="79828C"/>
                </a:solidFill>
                <a:uFill>
                  <a:solidFill>
                    <a:srgbClr val="25273A"/>
                  </a:solidFill>
                </a:uFill>
              </a:rPr>
              <a:pPr/>
              <a:t>‹#›</a:t>
            </a:fld>
            <a:endParaRPr lang="ru-RU">
              <a:solidFill>
                <a:srgbClr val="79828C"/>
              </a:solidFill>
              <a:uFill>
                <a:solidFill>
                  <a:srgbClr val="25273A"/>
                </a:solidFill>
              </a:uFill>
            </a:endParaRPr>
          </a:p>
        </p:txBody>
      </p:sp>
      <p:grpSp>
        <p:nvGrpSpPr>
          <p:cNvPr id="16" name="Group 15"/>
          <p:cNvGrpSpPr/>
          <p:nvPr userDrawn="1"/>
        </p:nvGrpSpPr>
        <p:grpSpPr>
          <a:xfrm>
            <a:off x="12630286" y="0"/>
            <a:ext cx="3909698" cy="2604836"/>
            <a:chOff x="-3999345" y="0"/>
            <a:chExt cx="3909698" cy="2604836"/>
          </a:xfrm>
        </p:grpSpPr>
        <p:sp>
          <p:nvSpPr>
            <p:cNvPr id="17" name="Rectangle 16"/>
            <p:cNvSpPr/>
            <p:nvPr userDrawn="1"/>
          </p:nvSpPr>
          <p:spPr>
            <a:xfrm>
              <a:off x="-3999345" y="0"/>
              <a:ext cx="3909698" cy="260483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a:solidFill>
                  <a:srgbClr val="FFFFFF"/>
                </a:solidFill>
              </a:endParaRPr>
            </a:p>
          </p:txBody>
        </p:sp>
        <p:cxnSp>
          <p:nvCxnSpPr>
            <p:cNvPr id="18" name="Straight Connector 17"/>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20" name="TextBox 19"/>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a:solidFill>
                    <a:srgbClr val="25273A"/>
                  </a:solidFill>
                </a:rPr>
                <a:t>This slide is </a:t>
              </a:r>
              <a:br>
                <a:rPr lang="en-GB" sz="2000">
                  <a:solidFill>
                    <a:srgbClr val="25273A"/>
                  </a:solidFill>
                </a:rPr>
              </a:br>
              <a:r>
                <a:rPr lang="en-GB" sz="2000">
                  <a:solidFill>
                    <a:srgbClr val="25273A"/>
                  </a:solidFill>
                </a:rPr>
                <a:t>pre-animated</a:t>
              </a:r>
            </a:p>
          </p:txBody>
        </p:sp>
        <p:sp>
          <p:nvSpPr>
            <p:cNvPr id="21" name="TextBox 20"/>
            <p:cNvSpPr txBox="1"/>
            <p:nvPr userDrawn="1"/>
          </p:nvSpPr>
          <p:spPr>
            <a:xfrm>
              <a:off x="-3528293" y="1112381"/>
              <a:ext cx="3353233" cy="603077"/>
            </a:xfrm>
            <a:prstGeom prst="rect">
              <a:avLst/>
            </a:prstGeom>
            <a:noFill/>
          </p:spPr>
          <p:txBody>
            <a:bodyPr wrap="square" rtlCol="0">
              <a:noAutofit/>
            </a:bodyPr>
            <a:lstStyle/>
            <a:p>
              <a:pPr>
                <a:lnSpc>
                  <a:spcPct val="90000"/>
                </a:lnSpc>
                <a:spcAft>
                  <a:spcPts val="600"/>
                </a:spcAft>
              </a:pPr>
              <a:r>
                <a:rPr lang="en-GB" sz="1400">
                  <a:solidFill>
                    <a:srgbClr val="25273A"/>
                  </a:solidFill>
                </a:rPr>
                <a:t>If you would like to remove the animations, click on the animation tab in the ribbon and open your animation pane. Click on an animation, then on the dropdown arrow choose “Copy effects to slide” and delete them.</a:t>
              </a:r>
            </a:p>
          </p:txBody>
        </p:sp>
      </p:grpSp>
    </p:spTree>
    <p:extLst>
      <p:ext uri="{BB962C8B-B14F-4D97-AF65-F5344CB8AC3E}">
        <p14:creationId xmlns:p14="http://schemas.microsoft.com/office/powerpoint/2010/main" val="4060238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50"/>
                                        <p:tgtEl>
                                          <p:spTgt spid="5">
                                            <p:txEl>
                                              <p:pRg st="0" end="0"/>
                                            </p:txEl>
                                          </p:spTgt>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outVertical)">
                                      <p:cBhvr>
                                        <p:cTn id="10" dur="250"/>
                                        <p:tgtEl>
                                          <p:spTgt spid="13"/>
                                        </p:tgtEl>
                                      </p:cBhvr>
                                    </p:animEffect>
                                  </p:childTnLst>
                                </p:cTn>
                              </p:par>
                            </p:childTnLst>
                          </p:cTn>
                        </p:par>
                        <p:par>
                          <p:cTn id="11" fill="hold">
                            <p:stCondLst>
                              <p:cond delay="250"/>
                            </p:stCondLst>
                            <p:childTnLst>
                              <p:par>
                                <p:cTn id="12" presetID="22" presetClass="entr" presetSubtype="1"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up)">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tmplLst>
          <p:tmpl>
            <p:tnLst>
              <p:par>
                <p:cTn presetID="16" presetClass="entr" presetSubtype="37"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barn(outVertical)">
                      <p:cBhvr>
                        <p:cTn dur="250"/>
                        <p:tgtEl>
                          <p:spTgt spid="13"/>
                        </p:tgtEl>
                      </p:cBhvr>
                    </p:animEffect>
                  </p:childTnLst>
                </p:cTn>
              </p:par>
            </p:tnLst>
          </p:tmpl>
        </p:tmplLst>
      </p:bldP>
      <p:bldP spid="5" grpId="0" build="p">
        <p:tmplLst>
          <p:tmpl lvl="1">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250"/>
                        <p:tgtEl>
                          <p:spTgt spid="5"/>
                        </p:tgtEl>
                      </p:cBhvr>
                    </p:animEffect>
                  </p:childTnLst>
                </p:cTn>
              </p:par>
            </p:tnLst>
          </p:tmpl>
        </p:tmplLst>
      </p:bldP>
    </p:bld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Process Slide 5 - 8 option with Icons">
    <p:bg>
      <p:bgPr>
        <a:solidFill>
          <a:schemeClr val="bg1"/>
        </a:solidFill>
        <a:effectLst/>
      </p:bgPr>
    </p:bg>
    <p:spTree>
      <p:nvGrpSpPr>
        <p:cNvPr id="1" name=""/>
        <p:cNvGrpSpPr/>
        <p:nvPr/>
      </p:nvGrpSpPr>
      <p:grpSpPr>
        <a:xfrm>
          <a:off x="0" y="0"/>
          <a:ext cx="0" cy="0"/>
          <a:chOff x="0" y="0"/>
          <a:chExt cx="0" cy="0"/>
        </a:xfrm>
      </p:grpSpPr>
      <p:sp>
        <p:nvSpPr>
          <p:cNvPr id="50" name="Text Placeholder 18"/>
          <p:cNvSpPr>
            <a:spLocks noGrp="1"/>
          </p:cNvSpPr>
          <p:nvPr>
            <p:ph type="body" sz="quarter" idx="54" hasCustomPrompt="1"/>
          </p:nvPr>
        </p:nvSpPr>
        <p:spPr>
          <a:xfrm>
            <a:off x="8918573" y="1125538"/>
            <a:ext cx="3146426" cy="268684"/>
          </a:xfrm>
          <a:prstGeom prst="homePlate">
            <a:avLst>
              <a:gd name="adj" fmla="val 46455"/>
            </a:avLst>
          </a:prstGeom>
          <a:solidFill>
            <a:schemeClr val="accent1">
              <a:lumMod val="50000"/>
              <a:lumOff val="50000"/>
            </a:schemeClr>
          </a:solidFill>
        </p:spPr>
        <p:txBody>
          <a:bodyPr/>
          <a:lstStyle>
            <a:lvl1pPr>
              <a:defRPr/>
            </a:lvl1pPr>
          </a:lstStyle>
          <a:p>
            <a:pPr lvl="0"/>
            <a:r>
              <a:rPr lang="en-US"/>
              <a:t>  </a:t>
            </a:r>
            <a:endParaRPr lang="en-GB"/>
          </a:p>
        </p:txBody>
      </p:sp>
      <p:sp>
        <p:nvSpPr>
          <p:cNvPr id="51" name="Text Placeholder 18"/>
          <p:cNvSpPr>
            <a:spLocks noGrp="1"/>
          </p:cNvSpPr>
          <p:nvPr>
            <p:ph type="body" sz="quarter" idx="55" hasCustomPrompt="1"/>
          </p:nvPr>
        </p:nvSpPr>
        <p:spPr>
          <a:xfrm>
            <a:off x="8918573" y="3869522"/>
            <a:ext cx="3146426" cy="268684"/>
          </a:xfrm>
          <a:prstGeom prst="homePlate">
            <a:avLst>
              <a:gd name="adj" fmla="val 46455"/>
            </a:avLst>
          </a:prstGeom>
          <a:solidFill>
            <a:schemeClr val="tx2">
              <a:lumMod val="20000"/>
              <a:lumOff val="80000"/>
            </a:schemeClr>
          </a:solidFill>
        </p:spPr>
        <p:txBody>
          <a:bodyPr/>
          <a:lstStyle>
            <a:lvl1pPr>
              <a:defRPr/>
            </a:lvl1pPr>
          </a:lstStyle>
          <a:p>
            <a:pPr lvl="0"/>
            <a:r>
              <a:rPr lang="en-US"/>
              <a:t>  </a:t>
            </a:r>
            <a:endParaRPr lang="en-GB"/>
          </a:p>
        </p:txBody>
      </p:sp>
      <p:sp>
        <p:nvSpPr>
          <p:cNvPr id="67" name="Text Placeholder 18"/>
          <p:cNvSpPr>
            <a:spLocks noGrp="1"/>
          </p:cNvSpPr>
          <p:nvPr>
            <p:ph type="body" sz="quarter" idx="48" hasCustomPrompt="1"/>
          </p:nvPr>
        </p:nvSpPr>
        <p:spPr>
          <a:xfrm>
            <a:off x="5897561" y="1125538"/>
            <a:ext cx="3146426" cy="268684"/>
          </a:xfrm>
          <a:prstGeom prst="homePlate">
            <a:avLst>
              <a:gd name="adj" fmla="val 46455"/>
            </a:avLst>
          </a:prstGeom>
          <a:solidFill>
            <a:schemeClr val="accent1">
              <a:lumMod val="75000"/>
              <a:lumOff val="25000"/>
            </a:schemeClr>
          </a:solidFill>
        </p:spPr>
        <p:txBody>
          <a:bodyPr/>
          <a:lstStyle>
            <a:lvl1pPr>
              <a:defRPr/>
            </a:lvl1pPr>
          </a:lstStyle>
          <a:p>
            <a:pPr lvl="0"/>
            <a:r>
              <a:rPr lang="en-US"/>
              <a:t>  </a:t>
            </a:r>
            <a:endParaRPr lang="en-GB"/>
          </a:p>
        </p:txBody>
      </p:sp>
      <p:sp>
        <p:nvSpPr>
          <p:cNvPr id="68" name="Text Placeholder 18"/>
          <p:cNvSpPr>
            <a:spLocks noGrp="1"/>
          </p:cNvSpPr>
          <p:nvPr>
            <p:ph type="body" sz="quarter" idx="49" hasCustomPrompt="1"/>
          </p:nvPr>
        </p:nvSpPr>
        <p:spPr>
          <a:xfrm>
            <a:off x="2942083" y="1125538"/>
            <a:ext cx="3215829" cy="268684"/>
          </a:xfrm>
          <a:prstGeom prst="homePlate">
            <a:avLst>
              <a:gd name="adj" fmla="val 46455"/>
            </a:avLst>
          </a:prstGeom>
          <a:solidFill>
            <a:schemeClr val="accent1">
              <a:lumMod val="90000"/>
              <a:lumOff val="10000"/>
            </a:schemeClr>
          </a:solidFill>
        </p:spPr>
        <p:txBody>
          <a:bodyPr/>
          <a:lstStyle>
            <a:lvl1pPr>
              <a:defRPr/>
            </a:lvl1pPr>
          </a:lstStyle>
          <a:p>
            <a:pPr lvl="0"/>
            <a:r>
              <a:rPr lang="en-US"/>
              <a:t>  </a:t>
            </a:r>
            <a:endParaRPr lang="en-GB"/>
          </a:p>
        </p:txBody>
      </p:sp>
      <p:sp>
        <p:nvSpPr>
          <p:cNvPr id="69" name="Text Placeholder 18"/>
          <p:cNvSpPr>
            <a:spLocks noGrp="1"/>
          </p:cNvSpPr>
          <p:nvPr>
            <p:ph type="body" sz="quarter" idx="50" hasCustomPrompt="1"/>
          </p:nvPr>
        </p:nvSpPr>
        <p:spPr>
          <a:xfrm>
            <a:off x="133349" y="1125538"/>
            <a:ext cx="3013075" cy="268684"/>
          </a:xfrm>
          <a:prstGeom prst="homePlate">
            <a:avLst>
              <a:gd name="adj" fmla="val 46455"/>
            </a:avLst>
          </a:prstGeom>
          <a:solidFill>
            <a:schemeClr val="accent1"/>
          </a:solidFill>
        </p:spPr>
        <p:txBody>
          <a:bodyPr/>
          <a:lstStyle>
            <a:lvl1pPr>
              <a:defRPr/>
            </a:lvl1pPr>
          </a:lstStyle>
          <a:p>
            <a:pPr lvl="0"/>
            <a:r>
              <a:rPr lang="en-US"/>
              <a:t>  </a:t>
            </a:r>
            <a:endParaRPr lang="en-GB"/>
          </a:p>
        </p:txBody>
      </p:sp>
      <p:sp>
        <p:nvSpPr>
          <p:cNvPr id="70" name="Text Placeholder 18"/>
          <p:cNvSpPr>
            <a:spLocks noGrp="1"/>
          </p:cNvSpPr>
          <p:nvPr>
            <p:ph type="body" sz="quarter" idx="51" hasCustomPrompt="1"/>
          </p:nvPr>
        </p:nvSpPr>
        <p:spPr>
          <a:xfrm>
            <a:off x="5897561" y="3869522"/>
            <a:ext cx="3146426" cy="268684"/>
          </a:xfrm>
          <a:prstGeom prst="homePlate">
            <a:avLst>
              <a:gd name="adj" fmla="val 46455"/>
            </a:avLst>
          </a:prstGeom>
          <a:solidFill>
            <a:schemeClr val="tx2">
              <a:lumMod val="40000"/>
              <a:lumOff val="60000"/>
            </a:schemeClr>
          </a:solidFill>
        </p:spPr>
        <p:txBody>
          <a:bodyPr/>
          <a:lstStyle>
            <a:lvl1pPr>
              <a:defRPr/>
            </a:lvl1pPr>
          </a:lstStyle>
          <a:p>
            <a:pPr lvl="0"/>
            <a:r>
              <a:rPr lang="en-US"/>
              <a:t>  </a:t>
            </a:r>
            <a:endParaRPr lang="en-GB"/>
          </a:p>
        </p:txBody>
      </p:sp>
      <p:sp>
        <p:nvSpPr>
          <p:cNvPr id="71" name="Text Placeholder 18"/>
          <p:cNvSpPr>
            <a:spLocks noGrp="1"/>
          </p:cNvSpPr>
          <p:nvPr>
            <p:ph type="body" sz="quarter" idx="52" hasCustomPrompt="1"/>
          </p:nvPr>
        </p:nvSpPr>
        <p:spPr>
          <a:xfrm>
            <a:off x="2942083" y="3869311"/>
            <a:ext cx="3215829" cy="268684"/>
          </a:xfrm>
          <a:prstGeom prst="homePlate">
            <a:avLst>
              <a:gd name="adj" fmla="val 46455"/>
            </a:avLst>
          </a:prstGeom>
          <a:solidFill>
            <a:schemeClr val="tx2">
              <a:lumMod val="60000"/>
              <a:lumOff val="40000"/>
            </a:schemeClr>
          </a:solidFill>
        </p:spPr>
        <p:txBody>
          <a:bodyPr/>
          <a:lstStyle>
            <a:lvl1pPr>
              <a:defRPr/>
            </a:lvl1pPr>
          </a:lstStyle>
          <a:p>
            <a:pPr lvl="0"/>
            <a:r>
              <a:rPr lang="en-US"/>
              <a:t>  </a:t>
            </a:r>
            <a:endParaRPr lang="en-GB"/>
          </a:p>
        </p:txBody>
      </p:sp>
      <p:sp>
        <p:nvSpPr>
          <p:cNvPr id="72" name="Text Placeholder 18"/>
          <p:cNvSpPr>
            <a:spLocks noGrp="1"/>
          </p:cNvSpPr>
          <p:nvPr>
            <p:ph type="body" sz="quarter" idx="53" hasCustomPrompt="1"/>
          </p:nvPr>
        </p:nvSpPr>
        <p:spPr>
          <a:xfrm>
            <a:off x="133349" y="3869311"/>
            <a:ext cx="3013075" cy="271070"/>
          </a:xfrm>
          <a:prstGeom prst="homePlate">
            <a:avLst>
              <a:gd name="adj" fmla="val 46455"/>
            </a:avLst>
          </a:prstGeom>
          <a:solidFill>
            <a:schemeClr val="tx2"/>
          </a:solidFill>
        </p:spPr>
        <p:txBody>
          <a:bodyPr/>
          <a:lstStyle>
            <a:lvl1pPr>
              <a:defRPr/>
            </a:lvl1pPr>
          </a:lstStyle>
          <a:p>
            <a:pPr lvl="0"/>
            <a:r>
              <a:rPr lang="en-US"/>
              <a:t>  </a:t>
            </a:r>
            <a:endParaRPr lang="en-GB"/>
          </a:p>
        </p:txBody>
      </p:sp>
      <p:sp>
        <p:nvSpPr>
          <p:cNvPr id="2" name="Title 1"/>
          <p:cNvSpPr>
            <a:spLocks noGrp="1"/>
          </p:cNvSpPr>
          <p:nvPr>
            <p:ph type="title" hasCustomPrompt="1"/>
          </p:nvPr>
        </p:nvSpPr>
        <p:spPr/>
        <p:txBody>
          <a:bodyPr/>
          <a:lstStyle/>
          <a:p>
            <a:r>
              <a:rPr lang="en-US"/>
              <a:t>Enter title here</a:t>
            </a:r>
            <a:endParaRPr lang="en-GB"/>
          </a:p>
        </p:txBody>
      </p:sp>
      <p:sp>
        <p:nvSpPr>
          <p:cNvPr id="23" name="Text Placeholder 19"/>
          <p:cNvSpPr>
            <a:spLocks noGrp="1"/>
          </p:cNvSpPr>
          <p:nvPr>
            <p:ph type="body" sz="quarter" idx="21" hasCustomPrompt="1"/>
          </p:nvPr>
        </p:nvSpPr>
        <p:spPr>
          <a:xfrm>
            <a:off x="3143250" y="5781619"/>
            <a:ext cx="287972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19"/>
          <p:cNvSpPr>
            <a:spLocks noGrp="1"/>
          </p:cNvSpPr>
          <p:nvPr>
            <p:ph type="body" sz="quarter" idx="24" hasCustomPrompt="1"/>
          </p:nvPr>
        </p:nvSpPr>
        <p:spPr>
          <a:xfrm>
            <a:off x="3143250" y="3009281"/>
            <a:ext cx="288607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Text Placeholder 19"/>
          <p:cNvSpPr>
            <a:spLocks noGrp="1"/>
          </p:cNvSpPr>
          <p:nvPr>
            <p:ph type="body" sz="quarter" idx="31" hasCustomPrompt="1"/>
          </p:nvPr>
        </p:nvSpPr>
        <p:spPr>
          <a:xfrm>
            <a:off x="6157912" y="5781619"/>
            <a:ext cx="287972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35" name="Text Placeholder 19"/>
          <p:cNvSpPr>
            <a:spLocks noGrp="1"/>
          </p:cNvSpPr>
          <p:nvPr>
            <p:ph type="body" sz="quarter" idx="32" hasCustomPrompt="1"/>
          </p:nvPr>
        </p:nvSpPr>
        <p:spPr>
          <a:xfrm>
            <a:off x="6157912" y="3009281"/>
            <a:ext cx="288607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40" name="Text Placeholder 19"/>
          <p:cNvSpPr>
            <a:spLocks noGrp="1"/>
          </p:cNvSpPr>
          <p:nvPr>
            <p:ph type="body" sz="quarter" idx="37" hasCustomPrompt="1"/>
          </p:nvPr>
        </p:nvSpPr>
        <p:spPr>
          <a:xfrm>
            <a:off x="9178924" y="5781619"/>
            <a:ext cx="287972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41" name="Text Placeholder 19"/>
          <p:cNvSpPr>
            <a:spLocks noGrp="1"/>
          </p:cNvSpPr>
          <p:nvPr>
            <p:ph type="body" sz="quarter" idx="38" hasCustomPrompt="1"/>
          </p:nvPr>
        </p:nvSpPr>
        <p:spPr>
          <a:xfrm>
            <a:off x="9178924" y="3009281"/>
            <a:ext cx="288607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78"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a:p>
        </p:txBody>
      </p:sp>
      <p:sp>
        <p:nvSpPr>
          <p:cNvPr id="52" name="Text Placeholder 19"/>
          <p:cNvSpPr>
            <a:spLocks noGrp="1"/>
          </p:cNvSpPr>
          <p:nvPr>
            <p:ph type="body" sz="quarter" idx="56" hasCustomPrompt="1"/>
          </p:nvPr>
        </p:nvSpPr>
        <p:spPr>
          <a:xfrm>
            <a:off x="123594" y="5781619"/>
            <a:ext cx="287972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73" name="Text Placeholder 19"/>
          <p:cNvSpPr>
            <a:spLocks noGrp="1"/>
          </p:cNvSpPr>
          <p:nvPr>
            <p:ph type="body" sz="quarter" idx="57" hasCustomPrompt="1"/>
          </p:nvPr>
        </p:nvSpPr>
        <p:spPr>
          <a:xfrm>
            <a:off x="123594" y="3009281"/>
            <a:ext cx="288607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76"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a:p>
        </p:txBody>
      </p:sp>
      <p:sp>
        <p:nvSpPr>
          <p:cNvPr id="87" name="Text Placeholder 3"/>
          <p:cNvSpPr>
            <a:spLocks noGrp="1"/>
          </p:cNvSpPr>
          <p:nvPr>
            <p:ph type="body" sz="quarter" idx="87" hasCustomPrompt="1"/>
          </p:nvPr>
        </p:nvSpPr>
        <p:spPr>
          <a:xfrm>
            <a:off x="4182117" y="1732639"/>
            <a:ext cx="936000" cy="936000"/>
          </a:xfrm>
          <a:prstGeom prst="ellipse">
            <a:avLst/>
          </a:prstGeom>
          <a:solidFill>
            <a:schemeClr val="accent6"/>
          </a:solidFill>
        </p:spPr>
        <p:txBody>
          <a:bodyPr/>
          <a:lstStyle>
            <a:lvl1pPr>
              <a:defRPr/>
            </a:lvl1pPr>
          </a:lstStyle>
          <a:p>
            <a:pPr lvl="0"/>
            <a:r>
              <a:rPr lang="en-US"/>
              <a:t>   </a:t>
            </a:r>
            <a:endParaRPr lang="en-GB"/>
          </a:p>
        </p:txBody>
      </p:sp>
      <p:sp>
        <p:nvSpPr>
          <p:cNvPr id="88" name="Text Placeholder 3"/>
          <p:cNvSpPr>
            <a:spLocks noGrp="1"/>
          </p:cNvSpPr>
          <p:nvPr>
            <p:ph type="body" sz="quarter" idx="88" hasCustomPrompt="1"/>
          </p:nvPr>
        </p:nvSpPr>
        <p:spPr>
          <a:xfrm>
            <a:off x="7136388" y="1732639"/>
            <a:ext cx="936000" cy="936000"/>
          </a:xfrm>
          <a:prstGeom prst="ellipse">
            <a:avLst/>
          </a:prstGeom>
          <a:solidFill>
            <a:schemeClr val="accent6"/>
          </a:solidFill>
        </p:spPr>
        <p:txBody>
          <a:bodyPr/>
          <a:lstStyle>
            <a:lvl1pPr>
              <a:defRPr/>
            </a:lvl1pPr>
          </a:lstStyle>
          <a:p>
            <a:pPr lvl="0"/>
            <a:r>
              <a:rPr lang="en-US"/>
              <a:t>   </a:t>
            </a:r>
            <a:endParaRPr lang="en-GB"/>
          </a:p>
        </p:txBody>
      </p:sp>
      <p:sp>
        <p:nvSpPr>
          <p:cNvPr id="89" name="Text Placeholder 3"/>
          <p:cNvSpPr>
            <a:spLocks noGrp="1"/>
          </p:cNvSpPr>
          <p:nvPr>
            <p:ph type="body" sz="quarter" idx="89" hasCustomPrompt="1"/>
          </p:nvPr>
        </p:nvSpPr>
        <p:spPr>
          <a:xfrm>
            <a:off x="10164452" y="1732639"/>
            <a:ext cx="936000" cy="936000"/>
          </a:xfrm>
          <a:prstGeom prst="ellipse">
            <a:avLst/>
          </a:prstGeom>
          <a:solidFill>
            <a:schemeClr val="accent6"/>
          </a:solidFill>
        </p:spPr>
        <p:txBody>
          <a:bodyPr/>
          <a:lstStyle>
            <a:lvl1pPr>
              <a:defRPr/>
            </a:lvl1pPr>
          </a:lstStyle>
          <a:p>
            <a:pPr lvl="0"/>
            <a:r>
              <a:rPr lang="en-US"/>
              <a:t>   </a:t>
            </a:r>
            <a:endParaRPr lang="en-GB"/>
          </a:p>
        </p:txBody>
      </p:sp>
      <p:sp>
        <p:nvSpPr>
          <p:cNvPr id="90" name="Text Placeholder 3"/>
          <p:cNvSpPr>
            <a:spLocks noGrp="1"/>
          </p:cNvSpPr>
          <p:nvPr>
            <p:ph type="body" sz="quarter" idx="90" hasCustomPrompt="1"/>
          </p:nvPr>
        </p:nvSpPr>
        <p:spPr>
          <a:xfrm>
            <a:off x="4182117" y="4534388"/>
            <a:ext cx="936000" cy="936000"/>
          </a:xfrm>
          <a:prstGeom prst="ellipse">
            <a:avLst/>
          </a:prstGeom>
          <a:solidFill>
            <a:schemeClr val="accent6"/>
          </a:solidFill>
        </p:spPr>
        <p:txBody>
          <a:bodyPr/>
          <a:lstStyle>
            <a:lvl1pPr>
              <a:defRPr/>
            </a:lvl1pPr>
          </a:lstStyle>
          <a:p>
            <a:pPr lvl="0"/>
            <a:r>
              <a:rPr lang="en-US"/>
              <a:t>   </a:t>
            </a:r>
            <a:endParaRPr lang="en-GB"/>
          </a:p>
        </p:txBody>
      </p:sp>
      <p:sp>
        <p:nvSpPr>
          <p:cNvPr id="91" name="Text Placeholder 3"/>
          <p:cNvSpPr>
            <a:spLocks noGrp="1"/>
          </p:cNvSpPr>
          <p:nvPr>
            <p:ph type="body" sz="quarter" idx="91" hasCustomPrompt="1"/>
          </p:nvPr>
        </p:nvSpPr>
        <p:spPr>
          <a:xfrm>
            <a:off x="7136388" y="4534388"/>
            <a:ext cx="936000" cy="936000"/>
          </a:xfrm>
          <a:prstGeom prst="ellipse">
            <a:avLst/>
          </a:prstGeom>
          <a:solidFill>
            <a:schemeClr val="accent6"/>
          </a:solidFill>
        </p:spPr>
        <p:txBody>
          <a:bodyPr/>
          <a:lstStyle>
            <a:lvl1pPr>
              <a:defRPr/>
            </a:lvl1pPr>
          </a:lstStyle>
          <a:p>
            <a:pPr lvl="0"/>
            <a:r>
              <a:rPr lang="en-US"/>
              <a:t>   </a:t>
            </a:r>
            <a:endParaRPr lang="en-GB"/>
          </a:p>
        </p:txBody>
      </p:sp>
      <p:sp>
        <p:nvSpPr>
          <p:cNvPr id="92" name="Text Placeholder 3"/>
          <p:cNvSpPr>
            <a:spLocks noGrp="1"/>
          </p:cNvSpPr>
          <p:nvPr>
            <p:ph type="body" sz="quarter" idx="92" hasCustomPrompt="1"/>
          </p:nvPr>
        </p:nvSpPr>
        <p:spPr>
          <a:xfrm>
            <a:off x="10164452" y="4534388"/>
            <a:ext cx="936000" cy="936000"/>
          </a:xfrm>
          <a:prstGeom prst="ellipse">
            <a:avLst/>
          </a:prstGeom>
          <a:solidFill>
            <a:schemeClr val="accent6"/>
          </a:solidFill>
        </p:spPr>
        <p:txBody>
          <a:bodyPr/>
          <a:lstStyle>
            <a:lvl1pPr>
              <a:defRPr/>
            </a:lvl1pPr>
          </a:lstStyle>
          <a:p>
            <a:pPr lvl="0"/>
            <a:r>
              <a:rPr lang="en-US"/>
              <a:t>   </a:t>
            </a:r>
            <a:endParaRPr lang="en-GB"/>
          </a:p>
        </p:txBody>
      </p:sp>
      <p:sp>
        <p:nvSpPr>
          <p:cNvPr id="93" name="Text Placeholder 3"/>
          <p:cNvSpPr>
            <a:spLocks noGrp="1"/>
          </p:cNvSpPr>
          <p:nvPr>
            <p:ph type="body" sz="quarter" idx="93" hasCustomPrompt="1"/>
          </p:nvPr>
        </p:nvSpPr>
        <p:spPr>
          <a:xfrm>
            <a:off x="1161218" y="1732639"/>
            <a:ext cx="936000" cy="936000"/>
          </a:xfrm>
          <a:prstGeom prst="ellipse">
            <a:avLst/>
          </a:prstGeom>
          <a:solidFill>
            <a:schemeClr val="accent6"/>
          </a:solidFill>
        </p:spPr>
        <p:txBody>
          <a:bodyPr/>
          <a:lstStyle>
            <a:lvl1pPr>
              <a:defRPr/>
            </a:lvl1pPr>
          </a:lstStyle>
          <a:p>
            <a:pPr lvl="0"/>
            <a:r>
              <a:rPr lang="en-US"/>
              <a:t>   </a:t>
            </a:r>
            <a:endParaRPr lang="en-GB"/>
          </a:p>
        </p:txBody>
      </p:sp>
      <p:sp>
        <p:nvSpPr>
          <p:cNvPr id="94" name="Text Placeholder 3"/>
          <p:cNvSpPr>
            <a:spLocks noGrp="1"/>
          </p:cNvSpPr>
          <p:nvPr>
            <p:ph type="body" sz="quarter" idx="94" hasCustomPrompt="1"/>
          </p:nvPr>
        </p:nvSpPr>
        <p:spPr>
          <a:xfrm>
            <a:off x="1161218" y="4534388"/>
            <a:ext cx="936000" cy="936000"/>
          </a:xfrm>
          <a:prstGeom prst="ellipse">
            <a:avLst/>
          </a:prstGeom>
          <a:solidFill>
            <a:schemeClr val="accent6"/>
          </a:solidFill>
        </p:spPr>
        <p:txBody>
          <a:bodyPr/>
          <a:lstStyle>
            <a:lvl1pPr>
              <a:defRPr/>
            </a:lvl1pPr>
          </a:lstStyle>
          <a:p>
            <a:pPr lvl="0"/>
            <a:r>
              <a:rPr lang="en-US"/>
              <a:t>   </a:t>
            </a:r>
            <a:endParaRPr lang="en-GB"/>
          </a:p>
        </p:txBody>
      </p:sp>
      <p:grpSp>
        <p:nvGrpSpPr>
          <p:cNvPr id="112" name="Group 111"/>
          <p:cNvGrpSpPr/>
          <p:nvPr userDrawn="1"/>
        </p:nvGrpSpPr>
        <p:grpSpPr>
          <a:xfrm>
            <a:off x="-4350366" y="0"/>
            <a:ext cx="3909698" cy="4453621"/>
            <a:chOff x="-3999345" y="0"/>
            <a:chExt cx="3909698" cy="4453621"/>
          </a:xfrm>
        </p:grpSpPr>
        <p:sp>
          <p:nvSpPr>
            <p:cNvPr id="113" name="Rectangle 112"/>
            <p:cNvSpPr/>
            <p:nvPr userDrawn="1"/>
          </p:nvSpPr>
          <p:spPr>
            <a:xfrm>
              <a:off x="-3999345" y="0"/>
              <a:ext cx="3909698" cy="445362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a:latin typeface="+mn-lt"/>
              </a:endParaRPr>
            </a:p>
          </p:txBody>
        </p:sp>
        <p:cxnSp>
          <p:nvCxnSpPr>
            <p:cNvPr id="114" name="Straight Connector 113"/>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15" name="Picture 1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116" name="TextBox 115"/>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a:solidFill>
                    <a:schemeClr val="tx1"/>
                  </a:solidFill>
                  <a:latin typeface="+mn-lt"/>
                </a:rPr>
                <a:t>How to</a:t>
              </a:r>
              <a:r>
                <a:rPr lang="en-GB" sz="2000" baseline="0">
                  <a:solidFill>
                    <a:schemeClr val="tx1"/>
                  </a:solidFill>
                  <a:latin typeface="+mn-lt"/>
                </a:rPr>
                <a:t> add an icon</a:t>
              </a:r>
              <a:endParaRPr lang="en-GB" sz="2000">
                <a:solidFill>
                  <a:schemeClr val="tx1"/>
                </a:solidFill>
                <a:latin typeface="+mn-lt"/>
              </a:endParaRPr>
            </a:p>
          </p:txBody>
        </p:sp>
        <p:grpSp>
          <p:nvGrpSpPr>
            <p:cNvPr id="117" name="Group 116"/>
            <p:cNvGrpSpPr/>
            <p:nvPr userDrawn="1"/>
          </p:nvGrpSpPr>
          <p:grpSpPr>
            <a:xfrm>
              <a:off x="-3916219" y="2007734"/>
              <a:ext cx="3741159" cy="603077"/>
              <a:chOff x="-3953163" y="1928406"/>
              <a:chExt cx="3741159" cy="603077"/>
            </a:xfrm>
          </p:grpSpPr>
          <p:sp>
            <p:nvSpPr>
              <p:cNvPr id="127" name="TextBox 126"/>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a:latin typeface="+mn-lt"/>
                  </a:rPr>
                  <a:t>2</a:t>
                </a:r>
              </a:p>
            </p:txBody>
          </p:sp>
          <p:sp>
            <p:nvSpPr>
              <p:cNvPr id="128" name="TextBox 127"/>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b="1">
                    <a:latin typeface="+mn-lt"/>
                  </a:rPr>
                  <a:t>Copy</a:t>
                </a:r>
                <a:r>
                  <a:rPr lang="en-GB" sz="1400">
                    <a:latin typeface="+mn-lt"/>
                  </a:rPr>
                  <a:t> it from the Asset Library and </a:t>
                </a:r>
                <a:r>
                  <a:rPr lang="en-GB" sz="1400" b="1">
                    <a:latin typeface="+mn-lt"/>
                  </a:rPr>
                  <a:t>paste</a:t>
                </a:r>
                <a:r>
                  <a:rPr lang="en-GB" sz="1400">
                    <a:latin typeface="+mn-lt"/>
                  </a:rPr>
                  <a:t> it in</a:t>
                </a:r>
                <a:r>
                  <a:rPr lang="en-GB" sz="1400" baseline="0">
                    <a:latin typeface="+mn-lt"/>
                  </a:rPr>
                  <a:t> to the </a:t>
                </a:r>
                <a:r>
                  <a:rPr lang="en-GB" sz="1400" b="1" baseline="0">
                    <a:latin typeface="+mn-lt"/>
                  </a:rPr>
                  <a:t>presentation</a:t>
                </a:r>
                <a:r>
                  <a:rPr lang="en-GB" sz="1400" baseline="0">
                    <a:latin typeface="+mn-lt"/>
                  </a:rPr>
                  <a:t> you </a:t>
                </a:r>
                <a:br>
                  <a:rPr lang="en-GB" sz="1400" baseline="0">
                    <a:latin typeface="+mn-lt"/>
                  </a:rPr>
                </a:br>
                <a:r>
                  <a:rPr lang="en-GB" sz="1400" baseline="0">
                    <a:latin typeface="+mn-lt"/>
                  </a:rPr>
                  <a:t>are working on.</a:t>
                </a:r>
                <a:endParaRPr lang="en-GB" sz="1400">
                  <a:latin typeface="+mn-lt"/>
                </a:endParaRPr>
              </a:p>
            </p:txBody>
          </p:sp>
        </p:grpSp>
        <p:grpSp>
          <p:nvGrpSpPr>
            <p:cNvPr id="118" name="Group 117"/>
            <p:cNvGrpSpPr/>
            <p:nvPr userDrawn="1"/>
          </p:nvGrpSpPr>
          <p:grpSpPr>
            <a:xfrm>
              <a:off x="-3916219" y="3673605"/>
              <a:ext cx="3741159" cy="649206"/>
              <a:chOff x="-3953163" y="3555853"/>
              <a:chExt cx="3741159" cy="649206"/>
            </a:xfrm>
          </p:grpSpPr>
          <p:sp>
            <p:nvSpPr>
              <p:cNvPr id="125" name="TextBox 124"/>
              <p:cNvSpPr txBox="1"/>
              <p:nvPr userDrawn="1"/>
            </p:nvSpPr>
            <p:spPr>
              <a:xfrm>
                <a:off x="-3953163" y="3555853"/>
                <a:ext cx="471055" cy="591127"/>
              </a:xfrm>
              <a:prstGeom prst="rect">
                <a:avLst/>
              </a:prstGeom>
              <a:noFill/>
            </p:spPr>
            <p:txBody>
              <a:bodyPr wrap="square" rtlCol="0" anchor="ctr">
                <a:noAutofit/>
              </a:bodyPr>
              <a:lstStyle/>
              <a:p>
                <a:pPr algn="ctr">
                  <a:lnSpc>
                    <a:spcPct val="90000"/>
                  </a:lnSpc>
                  <a:spcAft>
                    <a:spcPts val="600"/>
                  </a:spcAft>
                </a:pPr>
                <a:r>
                  <a:rPr lang="en-GB" sz="4400">
                    <a:latin typeface="+mn-lt"/>
                  </a:rPr>
                  <a:t>4</a:t>
                </a:r>
              </a:p>
            </p:txBody>
          </p:sp>
          <p:sp>
            <p:nvSpPr>
              <p:cNvPr id="126" name="TextBox 125"/>
              <p:cNvSpPr txBox="1"/>
              <p:nvPr userDrawn="1"/>
            </p:nvSpPr>
            <p:spPr>
              <a:xfrm>
                <a:off x="-3565237" y="3601982"/>
                <a:ext cx="3353233" cy="603077"/>
              </a:xfrm>
              <a:prstGeom prst="rect">
                <a:avLst/>
              </a:prstGeom>
              <a:noFill/>
            </p:spPr>
            <p:txBody>
              <a:bodyPr wrap="square" rtlCol="0">
                <a:noAutofit/>
              </a:bodyPr>
              <a:lstStyle/>
              <a:p>
                <a:pPr>
                  <a:lnSpc>
                    <a:spcPct val="90000"/>
                  </a:lnSpc>
                  <a:spcAft>
                    <a:spcPts val="600"/>
                  </a:spcAft>
                </a:pPr>
                <a:r>
                  <a:rPr lang="en-GB" sz="1400" b="1">
                    <a:latin typeface="+mn-lt"/>
                  </a:rPr>
                  <a:t>Delete</a:t>
                </a:r>
                <a:r>
                  <a:rPr lang="en-GB" sz="1400">
                    <a:latin typeface="+mn-lt"/>
                  </a:rPr>
                  <a:t> any extra yellow circles and other placeholders you don’t need.</a:t>
                </a:r>
              </a:p>
            </p:txBody>
          </p:sp>
        </p:grpSp>
        <p:grpSp>
          <p:nvGrpSpPr>
            <p:cNvPr id="119" name="Group 118"/>
            <p:cNvGrpSpPr/>
            <p:nvPr userDrawn="1"/>
          </p:nvGrpSpPr>
          <p:grpSpPr>
            <a:xfrm>
              <a:off x="-3916219" y="2909062"/>
              <a:ext cx="3741159" cy="634370"/>
              <a:chOff x="-3953163" y="2815638"/>
              <a:chExt cx="3741159" cy="634370"/>
            </a:xfrm>
          </p:grpSpPr>
          <p:sp>
            <p:nvSpPr>
              <p:cNvPr id="123" name="TextBox 122"/>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a:latin typeface="+mn-lt"/>
                  </a:rPr>
                  <a:t>3</a:t>
                </a:r>
              </a:p>
            </p:txBody>
          </p:sp>
          <p:sp>
            <p:nvSpPr>
              <p:cNvPr id="124" name="TextBox 123"/>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a:latin typeface="+mn-lt"/>
                  </a:rPr>
                  <a:t>Move it so</a:t>
                </a:r>
                <a:r>
                  <a:rPr lang="en-GB" sz="1400" baseline="0">
                    <a:latin typeface="+mn-lt"/>
                  </a:rPr>
                  <a:t> it sits centrally over the </a:t>
                </a:r>
                <a:r>
                  <a:rPr lang="en-GB" sz="1400" b="1" baseline="0">
                    <a:latin typeface="+mn-lt"/>
                  </a:rPr>
                  <a:t>yellow circle</a:t>
                </a:r>
                <a:r>
                  <a:rPr lang="en-GB" sz="1400" baseline="0">
                    <a:latin typeface="+mn-lt"/>
                  </a:rPr>
                  <a:t>.</a:t>
                </a:r>
                <a:endParaRPr lang="en-GB" sz="1400">
                  <a:latin typeface="+mn-lt"/>
                </a:endParaRPr>
              </a:p>
            </p:txBody>
          </p:sp>
        </p:grpSp>
        <p:grpSp>
          <p:nvGrpSpPr>
            <p:cNvPr id="120" name="Group 119"/>
            <p:cNvGrpSpPr/>
            <p:nvPr userDrawn="1"/>
          </p:nvGrpSpPr>
          <p:grpSpPr>
            <a:xfrm>
              <a:off x="-3916219" y="1118356"/>
              <a:ext cx="3741159" cy="677414"/>
              <a:chOff x="-3953163" y="1118356"/>
              <a:chExt cx="3741159" cy="677414"/>
            </a:xfrm>
          </p:grpSpPr>
          <p:sp>
            <p:nvSpPr>
              <p:cNvPr id="121" name="TextBox 120"/>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a:latin typeface="+mn-lt"/>
                  </a:rPr>
                  <a:t>1</a:t>
                </a:r>
              </a:p>
            </p:txBody>
          </p:sp>
          <p:sp>
            <p:nvSpPr>
              <p:cNvPr id="122" name="TextBox 121"/>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a:latin typeface="+mn-lt"/>
                  </a:rPr>
                  <a:t>Find the appropriate </a:t>
                </a:r>
                <a:r>
                  <a:rPr lang="en-GB" sz="1400" b="0">
                    <a:latin typeface="+mn-lt"/>
                  </a:rPr>
                  <a:t>icon</a:t>
                </a:r>
                <a:r>
                  <a:rPr lang="en-GB" sz="1400" b="0" baseline="0">
                    <a:latin typeface="+mn-lt"/>
                  </a:rPr>
                  <a:t> in your </a:t>
                </a:r>
                <a:br>
                  <a:rPr lang="en-GB" sz="1400" b="0" baseline="0">
                    <a:latin typeface="+mn-lt"/>
                  </a:rPr>
                </a:br>
                <a:r>
                  <a:rPr lang="en-GB" sz="1400" b="1" baseline="0">
                    <a:latin typeface="+mn-lt"/>
                  </a:rPr>
                  <a:t>Asset Library</a:t>
                </a:r>
                <a:endParaRPr lang="en-GB" sz="1400" b="1">
                  <a:latin typeface="+mn-lt"/>
                </a:endParaRPr>
              </a:p>
            </p:txBody>
          </p:sp>
        </p:grpSp>
      </p:grpSp>
    </p:spTree>
    <p:extLst>
      <p:ext uri="{BB962C8B-B14F-4D97-AF65-F5344CB8AC3E}">
        <p14:creationId xmlns:p14="http://schemas.microsoft.com/office/powerpoint/2010/main" val="427609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8493E5B-4680-42F0-BBC0-ADAD84BBB82C}" type="datetimeFigureOut">
              <a:rPr lang="en-GB" smtClean="0"/>
              <a:t>06/02/2024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9D231E-780F-4193-9E5D-0871D55E1432}" type="slidenum">
              <a:rPr lang="en-GB" smtClean="0"/>
              <a:t>‹#›</a:t>
            </a:fld>
            <a:endParaRPr lang="en-GB"/>
          </a:p>
        </p:txBody>
      </p:sp>
    </p:spTree>
    <p:extLst>
      <p:ext uri="{BB962C8B-B14F-4D97-AF65-F5344CB8AC3E}">
        <p14:creationId xmlns:p14="http://schemas.microsoft.com/office/powerpoint/2010/main" val="370086196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userDrawn="1">
  <p:cSld name="Title Slide 1 - Navy">
    <p:bg>
      <p:bgPr>
        <a:solidFill>
          <a:schemeClr val="bg1"/>
        </a:solidFill>
        <a:effectLst/>
      </p:bgPr>
    </p:bg>
    <p:spTree>
      <p:nvGrpSpPr>
        <p:cNvPr id="1" name=""/>
        <p:cNvGrpSpPr/>
        <p:nvPr/>
      </p:nvGrpSpPr>
      <p:grpSpPr>
        <a:xfrm>
          <a:off x="0" y="0"/>
          <a:ext cx="0" cy="0"/>
          <a:chOff x="0" y="0"/>
          <a:chExt cx="0" cy="0"/>
        </a:xfrm>
      </p:grpSpPr>
      <p:sp>
        <p:nvSpPr>
          <p:cNvPr id="13" name="Rectangle 12"/>
          <p:cNvSpPr/>
          <p:nvPr userDrawn="1"/>
        </p:nvSpPr>
        <p:spPr>
          <a:xfrm>
            <a:off x="128587" y="128588"/>
            <a:ext cx="11934825" cy="6600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a:p>
        </p:txBody>
      </p:sp>
      <p:sp>
        <p:nvSpPr>
          <p:cNvPr id="2" name="Title 1"/>
          <p:cNvSpPr>
            <a:spLocks noGrp="1"/>
          </p:cNvSpPr>
          <p:nvPr>
            <p:ph type="title" hasCustomPrompt="1"/>
          </p:nvPr>
        </p:nvSpPr>
        <p:spPr>
          <a:xfrm>
            <a:off x="3223032" y="2712760"/>
            <a:ext cx="5819368" cy="525401"/>
          </a:xfrm>
        </p:spPr>
        <p:txBody>
          <a:bodyPr/>
          <a:lstStyle>
            <a:lvl1pPr>
              <a:defRPr>
                <a:solidFill>
                  <a:schemeClr val="bg1"/>
                </a:solidFill>
              </a:defRPr>
            </a:lvl1pPr>
          </a:lstStyle>
          <a:p>
            <a:r>
              <a:rPr lang="en-US"/>
              <a:t>Presentation Title</a:t>
            </a:r>
            <a:endParaRPr lang="en-GB"/>
          </a:p>
        </p:txBody>
      </p:sp>
      <p:cxnSp>
        <p:nvCxnSpPr>
          <p:cNvPr id="7" name="Straight Connector 6"/>
          <p:cNvCxnSpPr/>
          <p:nvPr userDrawn="1"/>
        </p:nvCxnSpPr>
        <p:spPr>
          <a:xfrm>
            <a:off x="128587" y="3271254"/>
            <a:ext cx="891381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Subtitle 2"/>
          <p:cNvSpPr>
            <a:spLocks noGrp="1"/>
          </p:cNvSpPr>
          <p:nvPr>
            <p:ph type="subTitle" idx="1" hasCustomPrompt="1"/>
          </p:nvPr>
        </p:nvSpPr>
        <p:spPr>
          <a:xfrm>
            <a:off x="3223032" y="3367287"/>
            <a:ext cx="5819368" cy="379698"/>
          </a:xfrm>
        </p:spPr>
        <p:txBody>
          <a:bodyPr>
            <a:noAutofit/>
          </a:bodyPr>
          <a:lstStyle>
            <a:lvl1pPr marL="0" indent="0" algn="l">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Enter subtitle here</a:t>
            </a:r>
            <a:endParaRPr lang="en-GB"/>
          </a:p>
        </p:txBody>
      </p:sp>
      <p:sp>
        <p:nvSpPr>
          <p:cNvPr id="11" name="Text Placeholder 11"/>
          <p:cNvSpPr>
            <a:spLocks noGrp="1"/>
          </p:cNvSpPr>
          <p:nvPr>
            <p:ph type="body" sz="quarter" idx="13" hasCustomPrompt="1"/>
          </p:nvPr>
        </p:nvSpPr>
        <p:spPr>
          <a:xfrm>
            <a:off x="3223031" y="3970536"/>
            <a:ext cx="2939643" cy="286232"/>
          </a:xfrm>
        </p:spPr>
        <p:txBody>
          <a:bodyPr anchor="ctr">
            <a:noAutofit/>
          </a:bodyPr>
          <a:lstStyle>
            <a:lvl1pPr>
              <a:defRPr sz="1400" baseline="0">
                <a:solidFill>
                  <a:schemeClr val="bg1"/>
                </a:solidFill>
              </a:defRPr>
            </a:lvl1pPr>
          </a:lstStyle>
          <a:p>
            <a:pPr lvl="0"/>
            <a:r>
              <a:rPr lang="en-US"/>
              <a:t>Presenter name</a:t>
            </a:r>
            <a:endParaRPr lang="en-GB"/>
          </a:p>
        </p:txBody>
      </p:sp>
      <p:sp>
        <p:nvSpPr>
          <p:cNvPr id="14" name="Date Placeholder 3"/>
          <p:cNvSpPr>
            <a:spLocks noGrp="1"/>
          </p:cNvSpPr>
          <p:nvPr>
            <p:ph type="dt" sz="half" idx="10"/>
          </p:nvPr>
        </p:nvSpPr>
        <p:spPr>
          <a:xfrm>
            <a:off x="3224151" y="4183260"/>
            <a:ext cx="2938523" cy="249705"/>
          </a:xfrm>
        </p:spPr>
        <p:txBody>
          <a:bodyPr>
            <a:noAutofit/>
          </a:bodyPr>
          <a:lstStyle>
            <a:lvl1pPr>
              <a:defRPr sz="1400" baseline="0">
                <a:solidFill>
                  <a:schemeClr val="bg1"/>
                </a:solidFill>
              </a:defRPr>
            </a:lvl1pPr>
          </a:lstStyle>
          <a:p>
            <a:fld id="{330D1F7B-5DA5-42DB-ADED-67EF8A11B392}" type="datetime3">
              <a:rPr lang="en-US" smtClean="0"/>
              <a:t>6 February 2024</a:t>
            </a:fld>
            <a:endParaRPr lang="en-GB"/>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53444" y="260648"/>
            <a:ext cx="681037" cy="681037"/>
          </a:xfrm>
          <a:prstGeom prst="rect">
            <a:avLst/>
          </a:prstGeom>
        </p:spPr>
      </p:pic>
    </p:spTree>
    <p:extLst>
      <p:ext uri="{BB962C8B-B14F-4D97-AF65-F5344CB8AC3E}">
        <p14:creationId xmlns:p14="http://schemas.microsoft.com/office/powerpoint/2010/main" val="368377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userDrawn="1">
  <p:cSld name="Blank">
    <p:bg>
      <p:bgPr>
        <a:solidFill>
          <a:schemeClr val="bg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177D83A-1F28-4113-B2DA-F7CC5C6833E5}"/>
              </a:ext>
            </a:extLst>
          </p:cNvPr>
          <p:cNvCxnSpPr/>
          <p:nvPr userDrawn="1"/>
        </p:nvCxnSpPr>
        <p:spPr>
          <a:xfrm>
            <a:off x="4930" y="6646422"/>
            <a:ext cx="1218707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29788DB-F85E-474B-A0B0-B8B3111D351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82376" y="128588"/>
            <a:ext cx="681037" cy="681037"/>
          </a:xfrm>
          <a:prstGeom prst="rect">
            <a:avLst/>
          </a:prstGeom>
        </p:spPr>
      </p:pic>
      <p:sp>
        <p:nvSpPr>
          <p:cNvPr id="5" name="Date Placeholder 2">
            <a:extLst>
              <a:ext uri="{FF2B5EF4-FFF2-40B4-BE49-F238E27FC236}">
                <a16:creationId xmlns:a16="http://schemas.microsoft.com/office/drawing/2014/main" id="{28F5FCC6-7008-4250-AD89-B6D626C2FC15}"/>
              </a:ext>
            </a:extLst>
          </p:cNvPr>
          <p:cNvSpPr>
            <a:spLocks noGrp="1"/>
          </p:cNvSpPr>
          <p:nvPr>
            <p:ph type="dt" sz="half" idx="10"/>
          </p:nvPr>
        </p:nvSpPr>
        <p:spPr>
          <a:xfrm>
            <a:off x="4688000" y="6646422"/>
            <a:ext cx="2816000" cy="211578"/>
          </a:xfrm>
        </p:spPr>
        <p:txBody>
          <a:bodyPr/>
          <a:lstStyle/>
          <a:p>
            <a:fld id="{4542A76E-2DA8-42B4-8CC1-AA48BE480E10}" type="datetime3">
              <a:rPr lang="en-US" smtClean="0">
                <a:solidFill>
                  <a:srgbClr val="25273A"/>
                </a:solidFill>
                <a:uFill>
                  <a:solidFill>
                    <a:srgbClr val="000000"/>
                  </a:solidFill>
                </a:uFill>
              </a:rPr>
              <a:pPr/>
              <a:t>6 February 2024</a:t>
            </a:fld>
            <a:endParaRPr lang="ru-RU">
              <a:solidFill>
                <a:srgbClr val="25273A"/>
              </a:solidFill>
              <a:uFill>
                <a:solidFill>
                  <a:srgbClr val="000000"/>
                </a:solidFill>
              </a:uFill>
            </a:endParaRPr>
          </a:p>
        </p:txBody>
      </p:sp>
      <p:sp>
        <p:nvSpPr>
          <p:cNvPr id="6" name="Footer Placeholder 3">
            <a:extLst>
              <a:ext uri="{FF2B5EF4-FFF2-40B4-BE49-F238E27FC236}">
                <a16:creationId xmlns:a16="http://schemas.microsoft.com/office/drawing/2014/main" id="{A694F0BF-C28C-4462-8B5D-DD09FF404C80}"/>
              </a:ext>
            </a:extLst>
          </p:cNvPr>
          <p:cNvSpPr>
            <a:spLocks noGrp="1"/>
          </p:cNvSpPr>
          <p:nvPr>
            <p:ph type="ftr" sz="quarter" idx="11"/>
          </p:nvPr>
        </p:nvSpPr>
        <p:spPr>
          <a:xfrm>
            <a:off x="200024" y="6646422"/>
            <a:ext cx="2504455" cy="211578"/>
          </a:xfrm>
        </p:spPr>
        <p:txBody>
          <a:bodyPr/>
          <a:lstStyle/>
          <a:p>
            <a:endParaRPr lang="ru-RU">
              <a:solidFill>
                <a:srgbClr val="25273A"/>
              </a:solidFill>
              <a:uFill>
                <a:solidFill>
                  <a:srgbClr val="000000"/>
                </a:solidFill>
              </a:uFill>
            </a:endParaRPr>
          </a:p>
        </p:txBody>
      </p:sp>
      <p:sp>
        <p:nvSpPr>
          <p:cNvPr id="8" name="Slide Number Placeholder 4">
            <a:extLst>
              <a:ext uri="{FF2B5EF4-FFF2-40B4-BE49-F238E27FC236}">
                <a16:creationId xmlns:a16="http://schemas.microsoft.com/office/drawing/2014/main" id="{96F48E6D-DB70-4D43-902D-DBCF0DE521A4}"/>
              </a:ext>
            </a:extLst>
          </p:cNvPr>
          <p:cNvSpPr>
            <a:spLocks noGrp="1"/>
          </p:cNvSpPr>
          <p:nvPr>
            <p:ph type="sldNum" sz="quarter" idx="12"/>
          </p:nvPr>
        </p:nvSpPr>
        <p:spPr>
          <a:xfrm>
            <a:off x="11640616" y="6646422"/>
            <a:ext cx="468052" cy="211578"/>
          </a:xfrm>
        </p:spPr>
        <p:txBody>
          <a:bodyPr/>
          <a:lstStyle/>
          <a:p>
            <a:fld id="{EC1DA28C-5BB3-474C-BABA-1B2E6B32FE7F}" type="slidenum">
              <a:rPr lang="ru-RU" smtClean="0">
                <a:solidFill>
                  <a:srgbClr val="25273A"/>
                </a:solidFill>
                <a:uFill>
                  <a:solidFill>
                    <a:srgbClr val="000000"/>
                  </a:solidFill>
                </a:uFill>
              </a:rPr>
              <a:pPr/>
              <a:t>‹#›</a:t>
            </a:fld>
            <a:endParaRPr lang="ru-RU">
              <a:solidFill>
                <a:srgbClr val="25273A"/>
              </a:solidFill>
              <a:uFill>
                <a:solidFill>
                  <a:srgbClr val="000000"/>
                </a:solidFill>
              </a:uFill>
            </a:endParaRPr>
          </a:p>
        </p:txBody>
      </p:sp>
      <p:sp>
        <p:nvSpPr>
          <p:cNvPr id="10" name="Title 1">
            <a:extLst>
              <a:ext uri="{FF2B5EF4-FFF2-40B4-BE49-F238E27FC236}">
                <a16:creationId xmlns:a16="http://schemas.microsoft.com/office/drawing/2014/main" id="{1487EC81-9672-7849-92A9-2FE590FAF830}"/>
              </a:ext>
            </a:extLst>
          </p:cNvPr>
          <p:cNvSpPr>
            <a:spLocks noGrp="1"/>
          </p:cNvSpPr>
          <p:nvPr>
            <p:ph type="title" hasCustomPrompt="1"/>
          </p:nvPr>
        </p:nvSpPr>
        <p:spPr>
          <a:xfrm>
            <a:off x="191344" y="412376"/>
            <a:ext cx="11191032" cy="460340"/>
          </a:xfrm>
        </p:spPr>
        <p:txBody>
          <a:bodyPr/>
          <a:lstStyle>
            <a:lvl1pPr>
              <a:defRPr>
                <a:solidFill>
                  <a:schemeClr val="tx2"/>
                </a:solidFill>
              </a:defRPr>
            </a:lvl1pPr>
          </a:lstStyle>
          <a:p>
            <a:r>
              <a:rPr lang="en-US"/>
              <a:t>Enter title here</a:t>
            </a:r>
            <a:endParaRPr lang="en-GB"/>
          </a:p>
        </p:txBody>
      </p:sp>
      <p:cxnSp>
        <p:nvCxnSpPr>
          <p:cNvPr id="11" name="Straight Connector 10">
            <a:extLst>
              <a:ext uri="{FF2B5EF4-FFF2-40B4-BE49-F238E27FC236}">
                <a16:creationId xmlns:a16="http://schemas.microsoft.com/office/drawing/2014/main" id="{FB69A032-A94D-9845-8D1A-97F63200171A}"/>
              </a:ext>
            </a:extLst>
          </p:cNvPr>
          <p:cNvCxnSpPr/>
          <p:nvPr userDrawn="1"/>
        </p:nvCxnSpPr>
        <p:spPr>
          <a:xfrm>
            <a:off x="0" y="980728"/>
            <a:ext cx="1218707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5467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rrow header title only">
    <p:spTree>
      <p:nvGrpSpPr>
        <p:cNvPr id="1" name=""/>
        <p:cNvGrpSpPr/>
        <p:nvPr/>
      </p:nvGrpSpPr>
      <p:grpSpPr>
        <a:xfrm>
          <a:off x="0" y="0"/>
          <a:ext cx="0" cy="0"/>
          <a:chOff x="0" y="0"/>
          <a:chExt cx="0" cy="0"/>
        </a:xfrm>
      </p:grpSpPr>
      <p:sp>
        <p:nvSpPr>
          <p:cNvPr id="2" name="Title 1"/>
          <p:cNvSpPr>
            <a:spLocks noGrp="1"/>
          </p:cNvSpPr>
          <p:nvPr>
            <p:ph type="ctrTitle"/>
          </p:nvPr>
        </p:nvSpPr>
        <p:spPr>
          <a:xfrm>
            <a:off x="813600" y="1239574"/>
            <a:ext cx="10564800" cy="452437"/>
          </a:xfrm>
        </p:spPr>
        <p:txBody>
          <a:bodyPr anchor="t"/>
          <a:lstStyle>
            <a:lvl1pPr algn="ctr">
              <a:defRPr sz="4267"/>
            </a:lvl1pPr>
          </a:lstStyle>
          <a:p>
            <a:r>
              <a:rPr lang="en-US"/>
              <a:t>Click to edit Master title style</a:t>
            </a:r>
            <a:endParaRPr lang="en-US" dirty="0"/>
          </a:p>
        </p:txBody>
      </p:sp>
      <p:sp>
        <p:nvSpPr>
          <p:cNvPr id="12" name="Rectangle 11"/>
          <p:cNvSpPr/>
          <p:nvPr/>
        </p:nvSpPr>
        <p:spPr bwMode="auto">
          <a:xfrm>
            <a:off x="12501880" y="7"/>
            <a:ext cx="4653507" cy="6154052"/>
          </a:xfrm>
          <a:prstGeom prst="rect">
            <a:avLst/>
          </a:prstGeom>
          <a:solidFill>
            <a:schemeClr val="tx2"/>
          </a:solidFill>
          <a:ln w="9525" cap="flat" cmpd="sng" algn="ctr">
            <a:noFill/>
            <a:prstDash val="solid"/>
            <a:round/>
            <a:headEnd type="none" w="med" len="med"/>
            <a:tailEnd type="none" w="med" len="med"/>
          </a:ln>
          <a:effectLst/>
        </p:spPr>
        <p:txBody>
          <a:bodyPr vert="horz" wrap="square" lIns="73699" tIns="73699" rIns="73699" bIns="73699" numCol="1" rtlCol="0" anchor="t" anchorCtr="0" compatLnSpc="1">
            <a:prstTxWarp prst="textNoShape">
              <a:avLst/>
            </a:prstTxWarp>
          </a:bodyPr>
          <a:lstStyle/>
          <a:p>
            <a:pPr algn="l"/>
            <a:r>
              <a:rPr lang="en-US" sz="1800" b="1" dirty="0">
                <a:solidFill>
                  <a:srgbClr val="000000"/>
                </a:solidFill>
              </a:rPr>
              <a:t>FORMATTING </a:t>
            </a:r>
            <a:br>
              <a:rPr lang="en-US" sz="1800" b="1" dirty="0">
                <a:solidFill>
                  <a:srgbClr val="000000"/>
                </a:solidFill>
              </a:rPr>
            </a:br>
            <a:r>
              <a:rPr lang="en-US" sz="1800" b="1" dirty="0">
                <a:solidFill>
                  <a:srgbClr val="000000"/>
                </a:solidFill>
              </a:rPr>
              <a:t>TEXT STYLES</a:t>
            </a:r>
          </a:p>
          <a:p>
            <a:pPr marL="0" indent="0" algn="l">
              <a:buFontTx/>
              <a:buNone/>
            </a:pPr>
            <a:r>
              <a:rPr lang="en-US" sz="1400" b="0" baseline="0" dirty="0">
                <a:solidFill>
                  <a:srgbClr val="000000"/>
                </a:solidFill>
              </a:rPr>
              <a:t>The template is set up using place holders </a:t>
            </a:r>
            <a:r>
              <a:rPr lang="en-GB" sz="1400" b="0" baseline="0" dirty="0">
                <a:solidFill>
                  <a:srgbClr val="000000"/>
                </a:solidFill>
              </a:rPr>
              <a:t>A placeholder is a space set-up on a slide master which holds the formatting and positioning information for the content in the template.</a:t>
            </a:r>
          </a:p>
          <a:p>
            <a:pPr marL="0" indent="0" algn="l">
              <a:buFontTx/>
              <a:buNone/>
            </a:pPr>
            <a:endParaRPr lang="en-GB" sz="1400" b="0" baseline="0" dirty="0">
              <a:solidFill>
                <a:srgbClr val="000000"/>
              </a:solidFill>
            </a:endParaRPr>
          </a:p>
          <a:p>
            <a:pPr marL="342891" indent="-342891" algn="l">
              <a:buFont typeface="+mj-lt"/>
              <a:buAutoNum type="arabicPeriod"/>
            </a:pPr>
            <a:r>
              <a:rPr lang="en-GB" sz="1400" b="1" baseline="0" dirty="0">
                <a:solidFill>
                  <a:srgbClr val="000000"/>
                </a:solidFill>
              </a:rPr>
              <a:t>LEVELS</a:t>
            </a:r>
            <a:r>
              <a:rPr lang="en-GB" sz="1400" b="0" baseline="0" dirty="0">
                <a:solidFill>
                  <a:srgbClr val="000000"/>
                </a:solidFill>
              </a:rPr>
              <a:t> of text (i.e. Headings, bullets and sub-bullets) are derived from </a:t>
            </a:r>
            <a:br>
              <a:rPr lang="en-GB" sz="1400" b="0" baseline="0" dirty="0">
                <a:solidFill>
                  <a:srgbClr val="000000"/>
                </a:solidFill>
              </a:rPr>
            </a:br>
            <a:r>
              <a:rPr lang="en-GB" sz="1400" b="0" baseline="0" dirty="0">
                <a:solidFill>
                  <a:srgbClr val="000000"/>
                </a:solidFill>
              </a:rPr>
              <a:t>the information set-up on the placeholders on the slide master</a:t>
            </a:r>
          </a:p>
          <a:p>
            <a:pPr marL="342891" indent="-342891" algn="l">
              <a:buFont typeface="+mj-lt"/>
              <a:buAutoNum type="arabicPeriod"/>
            </a:pPr>
            <a:endParaRPr lang="en-GB" sz="1400" b="0" baseline="0" dirty="0">
              <a:solidFill>
                <a:srgbClr val="000000"/>
              </a:solidFill>
            </a:endParaRPr>
          </a:p>
          <a:p>
            <a:pPr marL="342891" indent="-342891" algn="l">
              <a:buFont typeface="+mj-lt"/>
              <a:buAutoNum type="arabicPeriod"/>
            </a:pPr>
            <a:r>
              <a:rPr lang="en-GB" sz="1400" b="0" baseline="0" dirty="0">
                <a:solidFill>
                  <a:srgbClr val="000000"/>
                </a:solidFill>
              </a:rPr>
              <a:t>You can click through the different styles or levels needed to format </a:t>
            </a:r>
            <a:br>
              <a:rPr lang="en-GB" sz="1400" b="0" baseline="0" dirty="0">
                <a:solidFill>
                  <a:srgbClr val="000000"/>
                </a:solidFill>
              </a:rPr>
            </a:br>
            <a:r>
              <a:rPr lang="en-GB" sz="1400" b="0" baseline="0" dirty="0">
                <a:solidFill>
                  <a:srgbClr val="000000"/>
                </a:solidFill>
              </a:rPr>
              <a:t>your document by:</a:t>
            </a:r>
          </a:p>
          <a:p>
            <a:pPr marL="342891" indent="-342891" algn="l">
              <a:buFont typeface="+mj-lt"/>
              <a:buAutoNum type="alphaLcParenR"/>
            </a:pPr>
            <a:r>
              <a:rPr lang="en-GB" sz="1400" b="0" baseline="0" dirty="0">
                <a:solidFill>
                  <a:srgbClr val="000000"/>
                </a:solidFill>
              </a:rPr>
              <a:t>Click on the paragraph </a:t>
            </a:r>
          </a:p>
          <a:p>
            <a:pPr marL="342891" indent="-342891" algn="l">
              <a:buFont typeface="+mj-lt"/>
              <a:buAutoNum type="alphaLcParenR"/>
            </a:pPr>
            <a:r>
              <a:rPr lang="en-GB" sz="1400" b="0" baseline="0" dirty="0">
                <a:solidFill>
                  <a:srgbClr val="000000"/>
                </a:solidFill>
              </a:rPr>
              <a:t>Hold down Shift + Alt and move </a:t>
            </a:r>
            <a:br>
              <a:rPr lang="en-GB" sz="1400" b="0" baseline="0" dirty="0">
                <a:solidFill>
                  <a:srgbClr val="000000"/>
                </a:solidFill>
              </a:rPr>
            </a:br>
            <a:r>
              <a:rPr lang="en-GB" sz="1400" b="0" baseline="0" dirty="0">
                <a:solidFill>
                  <a:srgbClr val="000000"/>
                </a:solidFill>
              </a:rPr>
              <a:t>your arrow keys from right to left </a:t>
            </a:r>
          </a:p>
          <a:p>
            <a:pPr marL="342891" indent="-342891" algn="l">
              <a:buFont typeface="+mj-lt"/>
              <a:buAutoNum type="alphaLcParenR"/>
            </a:pPr>
            <a:endParaRPr lang="en-GB" sz="1400" b="0" baseline="0" dirty="0">
              <a:solidFill>
                <a:srgbClr val="000000"/>
              </a:solidFill>
            </a:endParaRPr>
          </a:p>
          <a:p>
            <a:pPr marL="0" indent="0" algn="l">
              <a:buFont typeface="+mj-lt"/>
              <a:buNone/>
            </a:pPr>
            <a:r>
              <a:rPr lang="en-GB" sz="1400" b="0" baseline="0" dirty="0">
                <a:solidFill>
                  <a:srgbClr val="000000"/>
                </a:solidFill>
              </a:rPr>
              <a:t>You will see the levels change, most templates are only set up with a maximum of 6 levels.</a:t>
            </a:r>
          </a:p>
          <a:p>
            <a:pPr marL="0" indent="0" algn="l">
              <a:buFont typeface="+mj-lt"/>
              <a:buNone/>
            </a:pPr>
            <a:endParaRPr lang="en-GB" sz="1400" b="0" baseline="0" dirty="0">
              <a:solidFill>
                <a:srgbClr val="000000"/>
              </a:solidFill>
            </a:endParaRPr>
          </a:p>
          <a:p>
            <a:pPr marL="0" indent="0" algn="l">
              <a:buFont typeface="+mj-lt"/>
              <a:buNone/>
            </a:pPr>
            <a:r>
              <a:rPr lang="en-GB" sz="1400" b="0" baseline="0" dirty="0">
                <a:solidFill>
                  <a:srgbClr val="000000"/>
                </a:solidFill>
              </a:rPr>
              <a:t>Once you go past this you are not using the styles set up in the template.</a:t>
            </a:r>
          </a:p>
          <a:p>
            <a:pPr marL="0" indent="0" algn="l">
              <a:buFont typeface="+mj-lt"/>
              <a:buNone/>
            </a:pPr>
            <a:endParaRPr lang="en-GB" sz="1400" b="0" baseline="0" dirty="0">
              <a:solidFill>
                <a:srgbClr val="000000"/>
              </a:solidFill>
            </a:endParaRPr>
          </a:p>
          <a:p>
            <a:pPr marL="0" indent="0" algn="l">
              <a:buFont typeface="+mj-lt"/>
              <a:buNone/>
            </a:pPr>
            <a:r>
              <a:rPr lang="en-GB" sz="1400" b="1" baseline="0" dirty="0">
                <a:solidFill>
                  <a:srgbClr val="FF0000"/>
                </a:solidFill>
              </a:rPr>
              <a:t>If you have created your own text box this will not work and you should only ever create your own text box when creating an Info graphic.</a:t>
            </a:r>
          </a:p>
          <a:p>
            <a:pPr marL="0" indent="0" algn="l">
              <a:buFontTx/>
              <a:buNone/>
            </a:pPr>
            <a:endParaRPr lang="en-GB" sz="1400" b="0" baseline="0" dirty="0">
              <a:solidFill>
                <a:srgbClr val="000000"/>
              </a:solidFill>
            </a:endParaRPr>
          </a:p>
          <a:p>
            <a:pPr marL="0" indent="0" algn="l">
              <a:buFontTx/>
              <a:buNone/>
            </a:pPr>
            <a:endParaRPr lang="en-US" sz="1400" b="0" baseline="0" dirty="0">
              <a:solidFill>
                <a:srgbClr val="000000"/>
              </a:solidFill>
            </a:endParaRPr>
          </a:p>
          <a:p>
            <a:pPr marL="0" indent="0" algn="l">
              <a:buFontTx/>
              <a:buNone/>
            </a:pPr>
            <a:endParaRPr lang="en-US" sz="1400" b="0" baseline="0" dirty="0">
              <a:solidFill>
                <a:srgbClr val="000000"/>
              </a:solidFill>
            </a:endParaRPr>
          </a:p>
        </p:txBody>
      </p:sp>
      <p:sp>
        <p:nvSpPr>
          <p:cNvPr id="13" name="Rectangle 12"/>
          <p:cNvSpPr/>
          <p:nvPr userDrawn="1"/>
        </p:nvSpPr>
        <p:spPr bwMode="auto">
          <a:xfrm>
            <a:off x="12501880" y="8"/>
            <a:ext cx="4653507" cy="6154051"/>
          </a:xfrm>
          <a:prstGeom prst="rect">
            <a:avLst/>
          </a:prstGeom>
          <a:solidFill>
            <a:schemeClr val="tx2"/>
          </a:solidFill>
          <a:ln w="9525" cap="flat" cmpd="sng" algn="ctr">
            <a:noFill/>
            <a:prstDash val="solid"/>
            <a:round/>
            <a:headEnd type="none" w="med" len="med"/>
            <a:tailEnd type="none" w="med" len="med"/>
          </a:ln>
          <a:effectLst/>
        </p:spPr>
        <p:txBody>
          <a:bodyPr vert="horz" wrap="square" lIns="73699" tIns="73699" rIns="73699" bIns="73699" numCol="1" rtlCol="0" anchor="t" anchorCtr="0" compatLnSpc="1">
            <a:prstTxWarp prst="textNoShape">
              <a:avLst/>
            </a:prstTxWarp>
          </a:bodyPr>
          <a:lstStyle/>
          <a:p>
            <a:pPr algn="l"/>
            <a:r>
              <a:rPr lang="en-US" sz="1800" b="1" dirty="0">
                <a:solidFill>
                  <a:srgbClr val="000000"/>
                </a:solidFill>
              </a:rPr>
              <a:t>FORMATTING </a:t>
            </a:r>
            <a:br>
              <a:rPr lang="en-US" sz="1800" b="1" dirty="0">
                <a:solidFill>
                  <a:srgbClr val="000000"/>
                </a:solidFill>
              </a:rPr>
            </a:br>
            <a:r>
              <a:rPr lang="en-US" sz="1800" b="1" dirty="0">
                <a:solidFill>
                  <a:srgbClr val="000000"/>
                </a:solidFill>
              </a:rPr>
              <a:t>TEXT STYLES</a:t>
            </a:r>
          </a:p>
          <a:p>
            <a:pPr marL="0" indent="0" algn="l">
              <a:buFontTx/>
              <a:buNone/>
            </a:pPr>
            <a:r>
              <a:rPr lang="en-US" sz="1400" b="0" baseline="0" dirty="0">
                <a:solidFill>
                  <a:srgbClr val="000000"/>
                </a:solidFill>
              </a:rPr>
              <a:t>The template is set up using place holders </a:t>
            </a:r>
            <a:r>
              <a:rPr lang="en-GB" sz="1400" b="0" baseline="0" dirty="0">
                <a:solidFill>
                  <a:srgbClr val="000000"/>
                </a:solidFill>
              </a:rPr>
              <a:t>A placeholder is a space set-up on a slide master which holds the formatting and positioning information for the content in the template.</a:t>
            </a:r>
          </a:p>
          <a:p>
            <a:pPr marL="0" indent="0" algn="l">
              <a:buFontTx/>
              <a:buNone/>
            </a:pPr>
            <a:endParaRPr lang="en-GB" sz="1400" b="0" baseline="0" dirty="0">
              <a:solidFill>
                <a:srgbClr val="000000"/>
              </a:solidFill>
            </a:endParaRPr>
          </a:p>
          <a:p>
            <a:pPr marL="342891" indent="-342891" algn="l">
              <a:buFont typeface="+mj-lt"/>
              <a:buAutoNum type="arabicPeriod"/>
            </a:pPr>
            <a:r>
              <a:rPr lang="en-GB" sz="1400" b="1" baseline="0" dirty="0">
                <a:solidFill>
                  <a:srgbClr val="000000"/>
                </a:solidFill>
              </a:rPr>
              <a:t>LEVELS</a:t>
            </a:r>
            <a:r>
              <a:rPr lang="en-GB" sz="1400" b="0" baseline="0" dirty="0">
                <a:solidFill>
                  <a:srgbClr val="000000"/>
                </a:solidFill>
              </a:rPr>
              <a:t> of text (i.e. Headings, bullets and sub-bullets) are derived from </a:t>
            </a:r>
            <a:br>
              <a:rPr lang="en-GB" sz="1400" b="0" baseline="0" dirty="0">
                <a:solidFill>
                  <a:srgbClr val="000000"/>
                </a:solidFill>
              </a:rPr>
            </a:br>
            <a:r>
              <a:rPr lang="en-GB" sz="1400" b="0" baseline="0" dirty="0">
                <a:solidFill>
                  <a:srgbClr val="000000"/>
                </a:solidFill>
              </a:rPr>
              <a:t>the information set-up on the placeholders on the slide master</a:t>
            </a:r>
          </a:p>
          <a:p>
            <a:pPr marL="342891" indent="-342891" algn="l">
              <a:buFont typeface="+mj-lt"/>
              <a:buAutoNum type="arabicPeriod"/>
            </a:pPr>
            <a:endParaRPr lang="en-GB" sz="1400" b="0" baseline="0" dirty="0">
              <a:solidFill>
                <a:srgbClr val="000000"/>
              </a:solidFill>
            </a:endParaRPr>
          </a:p>
          <a:p>
            <a:pPr marL="342891" indent="-342891" algn="l">
              <a:buFont typeface="+mj-lt"/>
              <a:buAutoNum type="arabicPeriod"/>
            </a:pPr>
            <a:r>
              <a:rPr lang="en-GB" sz="1400" b="0" baseline="0" dirty="0">
                <a:solidFill>
                  <a:srgbClr val="000000"/>
                </a:solidFill>
              </a:rPr>
              <a:t>You can click through the different styles or levels needed to format </a:t>
            </a:r>
            <a:br>
              <a:rPr lang="en-GB" sz="1400" b="0" baseline="0" dirty="0">
                <a:solidFill>
                  <a:srgbClr val="000000"/>
                </a:solidFill>
              </a:rPr>
            </a:br>
            <a:r>
              <a:rPr lang="en-GB" sz="1400" b="0" baseline="0" dirty="0">
                <a:solidFill>
                  <a:srgbClr val="000000"/>
                </a:solidFill>
              </a:rPr>
              <a:t>your document by:</a:t>
            </a:r>
          </a:p>
          <a:p>
            <a:pPr marL="342891" indent="-342891" algn="l">
              <a:buFont typeface="+mj-lt"/>
              <a:buAutoNum type="alphaLcParenR"/>
            </a:pPr>
            <a:r>
              <a:rPr lang="en-GB" sz="1400" b="0" baseline="0" dirty="0">
                <a:solidFill>
                  <a:srgbClr val="000000"/>
                </a:solidFill>
              </a:rPr>
              <a:t>Click on the paragraph </a:t>
            </a:r>
          </a:p>
          <a:p>
            <a:pPr marL="342891" indent="-342891" algn="l">
              <a:buFont typeface="+mj-lt"/>
              <a:buAutoNum type="alphaLcParenR"/>
            </a:pPr>
            <a:r>
              <a:rPr lang="en-GB" sz="1400" b="0" baseline="0" dirty="0">
                <a:solidFill>
                  <a:srgbClr val="000000"/>
                </a:solidFill>
              </a:rPr>
              <a:t>Hold down Shift + Alt and move </a:t>
            </a:r>
            <a:br>
              <a:rPr lang="en-GB" sz="1400" b="0" baseline="0" dirty="0">
                <a:solidFill>
                  <a:srgbClr val="000000"/>
                </a:solidFill>
              </a:rPr>
            </a:br>
            <a:r>
              <a:rPr lang="en-GB" sz="1400" b="0" baseline="0" dirty="0">
                <a:solidFill>
                  <a:srgbClr val="000000"/>
                </a:solidFill>
              </a:rPr>
              <a:t>your arrow keys from right to left </a:t>
            </a:r>
          </a:p>
          <a:p>
            <a:pPr marL="342891" indent="-342891" algn="l">
              <a:buFont typeface="+mj-lt"/>
              <a:buAutoNum type="alphaLcParenR"/>
            </a:pPr>
            <a:endParaRPr lang="en-GB" sz="1400" b="0" baseline="0" dirty="0">
              <a:solidFill>
                <a:srgbClr val="000000"/>
              </a:solidFill>
            </a:endParaRPr>
          </a:p>
          <a:p>
            <a:pPr marL="0" indent="0" algn="l">
              <a:buFont typeface="+mj-lt"/>
              <a:buNone/>
            </a:pPr>
            <a:r>
              <a:rPr lang="en-GB" sz="1400" b="0" baseline="0" dirty="0">
                <a:solidFill>
                  <a:srgbClr val="000000"/>
                </a:solidFill>
              </a:rPr>
              <a:t>You will see the levels change, most templates are only set up with a maximum of 6 levels.</a:t>
            </a:r>
          </a:p>
          <a:p>
            <a:pPr marL="0" indent="0" algn="l">
              <a:buFont typeface="+mj-lt"/>
              <a:buNone/>
            </a:pPr>
            <a:endParaRPr lang="en-GB" sz="1400" b="0" baseline="0" dirty="0">
              <a:solidFill>
                <a:srgbClr val="000000"/>
              </a:solidFill>
            </a:endParaRPr>
          </a:p>
          <a:p>
            <a:pPr marL="0" indent="0" algn="l">
              <a:buFont typeface="+mj-lt"/>
              <a:buNone/>
            </a:pPr>
            <a:r>
              <a:rPr lang="en-GB" sz="1400" b="0" baseline="0" dirty="0">
                <a:solidFill>
                  <a:srgbClr val="000000"/>
                </a:solidFill>
              </a:rPr>
              <a:t>Once you go past this you are not using the styles set up in the template.</a:t>
            </a:r>
          </a:p>
          <a:p>
            <a:pPr marL="0" indent="0" algn="l">
              <a:buFont typeface="+mj-lt"/>
              <a:buNone/>
            </a:pPr>
            <a:endParaRPr lang="en-GB" sz="1400" b="0" baseline="0" dirty="0">
              <a:solidFill>
                <a:srgbClr val="000000"/>
              </a:solidFill>
            </a:endParaRPr>
          </a:p>
          <a:p>
            <a:pPr marL="0" indent="0" algn="l">
              <a:buFont typeface="+mj-lt"/>
              <a:buNone/>
            </a:pPr>
            <a:r>
              <a:rPr lang="en-GB" sz="1400" b="1" baseline="0" dirty="0">
                <a:solidFill>
                  <a:srgbClr val="FF0000"/>
                </a:solidFill>
              </a:rPr>
              <a:t>If you have created your own text box this will not work and you should only ever create your own text box when creating an Info graphic.</a:t>
            </a:r>
          </a:p>
          <a:p>
            <a:pPr marL="0" indent="0" algn="l">
              <a:buFontTx/>
              <a:buNone/>
            </a:pPr>
            <a:endParaRPr lang="en-GB" sz="1400" b="0" baseline="0" dirty="0">
              <a:solidFill>
                <a:srgbClr val="000000"/>
              </a:solidFill>
            </a:endParaRPr>
          </a:p>
          <a:p>
            <a:pPr marL="0" indent="0" algn="l">
              <a:buFontTx/>
              <a:buNone/>
            </a:pPr>
            <a:endParaRPr lang="en-US" sz="1400" b="0" baseline="0" dirty="0">
              <a:solidFill>
                <a:srgbClr val="000000"/>
              </a:solidFill>
            </a:endParaRPr>
          </a:p>
          <a:p>
            <a:pPr marL="0" indent="0" algn="l">
              <a:buFontTx/>
              <a:buNone/>
            </a:pPr>
            <a:endParaRPr lang="en-US" sz="1400" b="0" baseline="0" dirty="0">
              <a:solidFill>
                <a:srgbClr val="000000"/>
              </a:solidFill>
            </a:endParaRPr>
          </a:p>
        </p:txBody>
      </p:sp>
      <p:sp>
        <p:nvSpPr>
          <p:cNvPr id="6" name="Freeform 5"/>
          <p:cNvSpPr/>
          <p:nvPr userDrawn="1"/>
        </p:nvSpPr>
        <p:spPr>
          <a:xfrm>
            <a:off x="5317227" y="0"/>
            <a:ext cx="1557547" cy="1113368"/>
          </a:xfrm>
          <a:custGeom>
            <a:avLst/>
            <a:gdLst>
              <a:gd name="connsiteX0" fmla="*/ 0 w 1168160"/>
              <a:gd name="connsiteY0" fmla="*/ 0 h 835026"/>
              <a:gd name="connsiteX1" fmla="*/ 1168160 w 1168160"/>
              <a:gd name="connsiteY1" fmla="*/ 0 h 835026"/>
              <a:gd name="connsiteX2" fmla="*/ 1168160 w 1168160"/>
              <a:gd name="connsiteY2" fmla="*/ 475011 h 835026"/>
              <a:gd name="connsiteX3" fmla="*/ 584080 w 1168160"/>
              <a:gd name="connsiteY3" fmla="*/ 835026 h 835026"/>
              <a:gd name="connsiteX4" fmla="*/ 0 w 1168160"/>
              <a:gd name="connsiteY4" fmla="*/ 475011 h 835026"/>
              <a:gd name="connsiteX5" fmla="*/ 0 w 1168160"/>
              <a:gd name="connsiteY5" fmla="*/ 0 h 835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8160" h="835026">
                <a:moveTo>
                  <a:pt x="0" y="0"/>
                </a:moveTo>
                <a:lnTo>
                  <a:pt x="1168160" y="0"/>
                </a:lnTo>
                <a:lnTo>
                  <a:pt x="1168160" y="475011"/>
                </a:lnTo>
                <a:lnTo>
                  <a:pt x="584080" y="835026"/>
                </a:lnTo>
                <a:lnTo>
                  <a:pt x="0" y="475011"/>
                </a:lnTo>
                <a:lnTo>
                  <a:pt x="0" y="0"/>
                </a:lnTo>
                <a:close/>
              </a:path>
            </a:pathLst>
          </a:custGeom>
          <a:solidFill>
            <a:schemeClr val="accent1"/>
          </a:solid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867" dirty="0">
              <a:solidFill>
                <a:schemeClr val="accent4"/>
              </a:solidFill>
              <a:latin typeface="Palatino Linotype" panose="02040502050505030304" pitchFamily="18" charset="0"/>
            </a:endParaRPr>
          </a:p>
        </p:txBody>
      </p:sp>
    </p:spTree>
    <p:extLst>
      <p:ext uri="{BB962C8B-B14F-4D97-AF65-F5344CB8AC3E}">
        <p14:creationId xmlns:p14="http://schemas.microsoft.com/office/powerpoint/2010/main" val="717756796"/>
      </p:ext>
    </p:extLst>
  </p:cSld>
  <p:clrMapOvr>
    <a:masterClrMapping/>
  </p:clrMapOvr>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Title Slide 2 - Stripe">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123825" y="2113340"/>
            <a:ext cx="11939588" cy="9451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p>
        </p:txBody>
      </p:sp>
      <p:sp>
        <p:nvSpPr>
          <p:cNvPr id="2" name="Title 1"/>
          <p:cNvSpPr>
            <a:spLocks noGrp="1"/>
          </p:cNvSpPr>
          <p:nvPr>
            <p:ph type="title" hasCustomPrompt="1"/>
          </p:nvPr>
        </p:nvSpPr>
        <p:spPr>
          <a:xfrm>
            <a:off x="6313158" y="1104501"/>
            <a:ext cx="5024675" cy="525401"/>
          </a:xfrm>
        </p:spPr>
        <p:txBody>
          <a:bodyPr/>
          <a:lstStyle>
            <a:lvl1pPr>
              <a:defRPr>
                <a:solidFill>
                  <a:schemeClr val="tx1"/>
                </a:solidFill>
              </a:defRPr>
            </a:lvl1pPr>
          </a:lstStyle>
          <a:p>
            <a:r>
              <a:rPr lang="en-US" dirty="0"/>
              <a:t>Presentation Title</a:t>
            </a:r>
            <a:endParaRPr lang="en-GB" dirty="0"/>
          </a:p>
        </p:txBody>
      </p:sp>
      <p:cxnSp>
        <p:nvCxnSpPr>
          <p:cNvPr id="7" name="Straight Connector 6"/>
          <p:cNvCxnSpPr/>
          <p:nvPr userDrawn="1"/>
        </p:nvCxnSpPr>
        <p:spPr>
          <a:xfrm>
            <a:off x="0" y="958361"/>
            <a:ext cx="1205388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Subtitle 2"/>
          <p:cNvSpPr>
            <a:spLocks noGrp="1"/>
          </p:cNvSpPr>
          <p:nvPr>
            <p:ph type="subTitle" idx="1" hasCustomPrompt="1"/>
          </p:nvPr>
        </p:nvSpPr>
        <p:spPr>
          <a:xfrm>
            <a:off x="6313158" y="1759028"/>
            <a:ext cx="5024675" cy="379698"/>
          </a:xfrm>
        </p:spPr>
        <p:txBody>
          <a:bodyPr>
            <a:noAutofit/>
          </a:bodyPr>
          <a:lstStyle>
            <a:lvl1pPr marL="0" indent="0" algn="l">
              <a:buNone/>
              <a:defRPr sz="1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 here</a:t>
            </a:r>
            <a:endParaRPr lang="en-GB" dirty="0"/>
          </a:p>
        </p:txBody>
      </p:sp>
      <p:sp>
        <p:nvSpPr>
          <p:cNvPr id="11" name="Text Placeholder 11"/>
          <p:cNvSpPr>
            <a:spLocks noGrp="1"/>
          </p:cNvSpPr>
          <p:nvPr>
            <p:ph type="body" sz="quarter" idx="13" hasCustomPrompt="1"/>
          </p:nvPr>
        </p:nvSpPr>
        <p:spPr>
          <a:xfrm>
            <a:off x="6313158" y="2362277"/>
            <a:ext cx="2730922" cy="286232"/>
          </a:xfrm>
        </p:spPr>
        <p:txBody>
          <a:bodyPr anchor="ctr">
            <a:noAutofit/>
          </a:bodyPr>
          <a:lstStyle>
            <a:lvl1pPr>
              <a:defRPr sz="1400" baseline="0">
                <a:solidFill>
                  <a:schemeClr val="bg1"/>
                </a:solidFill>
              </a:defRPr>
            </a:lvl1pPr>
          </a:lstStyle>
          <a:p>
            <a:pPr lvl="0"/>
            <a:r>
              <a:rPr lang="en-US" dirty="0"/>
              <a:t>Presenter name</a:t>
            </a:r>
            <a:endParaRPr lang="en-GB" dirty="0"/>
          </a:p>
        </p:txBody>
      </p:sp>
      <p:sp>
        <p:nvSpPr>
          <p:cNvPr id="15" name="Date Placeholder 3"/>
          <p:cNvSpPr>
            <a:spLocks noGrp="1"/>
          </p:cNvSpPr>
          <p:nvPr>
            <p:ph type="dt" sz="half" idx="10"/>
          </p:nvPr>
        </p:nvSpPr>
        <p:spPr>
          <a:xfrm>
            <a:off x="6314278" y="2575002"/>
            <a:ext cx="2729710" cy="249705"/>
          </a:xfrm>
        </p:spPr>
        <p:txBody>
          <a:bodyPr>
            <a:noAutofit/>
          </a:bodyPr>
          <a:lstStyle>
            <a:lvl1pPr>
              <a:defRPr sz="1400" baseline="0">
                <a:solidFill>
                  <a:schemeClr val="bg1"/>
                </a:solidFill>
              </a:defRPr>
            </a:lvl1pPr>
          </a:lstStyle>
          <a:p>
            <a:fld id="{2FE3920A-8028-4819-A1C9-AE0411B229D5}" type="datetime3">
              <a:rPr lang="en-US" smtClean="0"/>
              <a:t>6 February 2024</a:t>
            </a:fld>
            <a:endParaRPr lang="en-GB" dirty="0"/>
          </a:p>
        </p:txBody>
      </p:sp>
      <p:sp>
        <p:nvSpPr>
          <p:cNvPr id="10" name="Rectangle 9"/>
          <p:cNvSpPr/>
          <p:nvPr userDrawn="1"/>
        </p:nvSpPr>
        <p:spPr>
          <a:xfrm>
            <a:off x="123825" y="3037432"/>
            <a:ext cx="11939588" cy="36919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82376" y="128588"/>
            <a:ext cx="681037" cy="681037"/>
          </a:xfrm>
          <a:prstGeom prst="rect">
            <a:avLst/>
          </a:prstGeom>
        </p:spPr>
      </p:pic>
    </p:spTree>
    <p:extLst>
      <p:ext uri="{BB962C8B-B14F-4D97-AF65-F5344CB8AC3E}">
        <p14:creationId xmlns:p14="http://schemas.microsoft.com/office/powerpoint/2010/main" val="2423033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Title Slide 3 - Full Image">
    <p:bg>
      <p:bgPr>
        <a:solidFill>
          <a:schemeClr val="bg1"/>
        </a:solidFill>
        <a:effectLst/>
      </p:bgPr>
    </p:bg>
    <p:spTree>
      <p:nvGrpSpPr>
        <p:cNvPr id="1" name=""/>
        <p:cNvGrpSpPr/>
        <p:nvPr/>
      </p:nvGrpSpPr>
      <p:grpSpPr>
        <a:xfrm>
          <a:off x="0" y="0"/>
          <a:ext cx="0" cy="0"/>
          <a:chOff x="0" y="0"/>
          <a:chExt cx="0" cy="0"/>
        </a:xfrm>
      </p:grpSpPr>
      <p:sp>
        <p:nvSpPr>
          <p:cNvPr id="23" name="Rectangle 22"/>
          <p:cNvSpPr/>
          <p:nvPr userDrawn="1"/>
        </p:nvSpPr>
        <p:spPr>
          <a:xfrm>
            <a:off x="6156325" y="128587"/>
            <a:ext cx="5907088" cy="34438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p>
        </p:txBody>
      </p:sp>
      <p:sp>
        <p:nvSpPr>
          <p:cNvPr id="19" name="Picture Placeholder 18"/>
          <p:cNvSpPr>
            <a:spLocks noGrp="1"/>
          </p:cNvSpPr>
          <p:nvPr>
            <p:ph type="pic" sz="quarter" idx="17" hasCustomPrompt="1"/>
          </p:nvPr>
        </p:nvSpPr>
        <p:spPr>
          <a:xfrm>
            <a:off x="128587" y="128588"/>
            <a:ext cx="11934825" cy="6600824"/>
          </a:xfrm>
          <a:custGeom>
            <a:avLst/>
            <a:gdLst>
              <a:gd name="connsiteX0" fmla="*/ 0 w 11930063"/>
              <a:gd name="connsiteY0" fmla="*/ 0 h 6586537"/>
              <a:gd name="connsiteX1" fmla="*/ 5905500 w 11930063"/>
              <a:gd name="connsiteY1" fmla="*/ 0 h 6586537"/>
              <a:gd name="connsiteX2" fmla="*/ 5905500 w 11930063"/>
              <a:gd name="connsiteY2" fmla="*/ 3563937 h 6586537"/>
              <a:gd name="connsiteX3" fmla="*/ 11930063 w 11930063"/>
              <a:gd name="connsiteY3" fmla="*/ 3563937 h 6586537"/>
              <a:gd name="connsiteX4" fmla="*/ 11930063 w 11930063"/>
              <a:gd name="connsiteY4" fmla="*/ 6586537 h 6586537"/>
              <a:gd name="connsiteX5" fmla="*/ 0 w 11930063"/>
              <a:gd name="connsiteY5" fmla="*/ 6586537 h 658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30063" h="6586537">
                <a:moveTo>
                  <a:pt x="0" y="0"/>
                </a:moveTo>
                <a:lnTo>
                  <a:pt x="5905500" y="0"/>
                </a:lnTo>
                <a:lnTo>
                  <a:pt x="5905500" y="3563937"/>
                </a:lnTo>
                <a:lnTo>
                  <a:pt x="11930063" y="3563937"/>
                </a:lnTo>
                <a:lnTo>
                  <a:pt x="11930063" y="6586537"/>
                </a:lnTo>
                <a:lnTo>
                  <a:pt x="0" y="6586537"/>
                </a:lnTo>
                <a:close/>
              </a:path>
            </a:pathLst>
          </a:custGeom>
          <a:noFill/>
        </p:spPr>
        <p:txBody>
          <a:bodyPr wrap="square" lIns="1476000">
            <a:noAutofit/>
          </a:bodyPr>
          <a:lstStyle>
            <a:lvl1pPr>
              <a:defRPr sz="1100" baseline="0"/>
            </a:lvl1pPr>
          </a:lstStyle>
          <a:p>
            <a:r>
              <a:rPr lang="en-GB" dirty="0"/>
              <a:t>Click on the icon to insert an image</a:t>
            </a:r>
          </a:p>
        </p:txBody>
      </p:sp>
      <p:sp>
        <p:nvSpPr>
          <p:cNvPr id="2" name="Title 1"/>
          <p:cNvSpPr>
            <a:spLocks noGrp="1"/>
          </p:cNvSpPr>
          <p:nvPr>
            <p:ph type="ctrTitle" hasCustomPrompt="1"/>
          </p:nvPr>
        </p:nvSpPr>
        <p:spPr>
          <a:xfrm>
            <a:off x="6318250" y="632112"/>
            <a:ext cx="4759325" cy="482313"/>
          </a:xfrm>
        </p:spPr>
        <p:txBody>
          <a:bodyPr anchor="b">
            <a:noAutofit/>
          </a:bodyPr>
          <a:lstStyle>
            <a:lvl1pPr algn="l">
              <a:defRPr sz="2800" b="0" baseline="0">
                <a:solidFill>
                  <a:schemeClr val="bg1"/>
                </a:solidFill>
              </a:defRPr>
            </a:lvl1pPr>
          </a:lstStyle>
          <a:p>
            <a:r>
              <a:rPr lang="en-US" dirty="0"/>
              <a:t>Presentation Title</a:t>
            </a:r>
            <a:endParaRPr lang="en-GB" dirty="0"/>
          </a:p>
        </p:txBody>
      </p:sp>
      <p:sp>
        <p:nvSpPr>
          <p:cNvPr id="3" name="Subtitle 2"/>
          <p:cNvSpPr>
            <a:spLocks noGrp="1"/>
          </p:cNvSpPr>
          <p:nvPr>
            <p:ph type="subTitle" idx="1" hasCustomPrompt="1"/>
          </p:nvPr>
        </p:nvSpPr>
        <p:spPr>
          <a:xfrm>
            <a:off x="6318250" y="1238252"/>
            <a:ext cx="4759325" cy="379698"/>
          </a:xfrm>
        </p:spPr>
        <p:txBody>
          <a:bodyPr>
            <a:noAutofit/>
          </a:bodyPr>
          <a:lstStyle>
            <a:lvl1pPr marL="0" indent="0" algn="l">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 here</a:t>
            </a:r>
            <a:endParaRPr lang="en-GB" dirty="0"/>
          </a:p>
        </p:txBody>
      </p:sp>
      <p:sp>
        <p:nvSpPr>
          <p:cNvPr id="4" name="Date Placeholder 3"/>
          <p:cNvSpPr>
            <a:spLocks noGrp="1"/>
          </p:cNvSpPr>
          <p:nvPr>
            <p:ph type="dt" sz="half" idx="10"/>
          </p:nvPr>
        </p:nvSpPr>
        <p:spPr>
          <a:xfrm>
            <a:off x="6319370" y="2054225"/>
            <a:ext cx="2724618" cy="249705"/>
          </a:xfrm>
        </p:spPr>
        <p:txBody>
          <a:bodyPr>
            <a:noAutofit/>
          </a:bodyPr>
          <a:lstStyle>
            <a:lvl1pPr>
              <a:defRPr sz="1400" baseline="0">
                <a:solidFill>
                  <a:schemeClr val="bg1"/>
                </a:solidFill>
              </a:defRPr>
            </a:lvl1pPr>
          </a:lstStyle>
          <a:p>
            <a:fld id="{9F99D9F4-6C90-4927-9DB9-120E96857758}" type="datetime3">
              <a:rPr lang="en-US" smtClean="0"/>
              <a:t>6 February 2024</a:t>
            </a:fld>
            <a:endParaRPr lang="en-GB"/>
          </a:p>
        </p:txBody>
      </p:sp>
      <p:sp>
        <p:nvSpPr>
          <p:cNvPr id="12" name="Text Placeholder 11"/>
          <p:cNvSpPr>
            <a:spLocks noGrp="1"/>
          </p:cNvSpPr>
          <p:nvPr>
            <p:ph type="body" sz="quarter" idx="11" hasCustomPrompt="1"/>
          </p:nvPr>
        </p:nvSpPr>
        <p:spPr>
          <a:xfrm>
            <a:off x="6318250" y="1841500"/>
            <a:ext cx="2725828" cy="286232"/>
          </a:xfrm>
        </p:spPr>
        <p:txBody>
          <a:bodyPr anchor="ctr">
            <a:noAutofit/>
          </a:bodyPr>
          <a:lstStyle>
            <a:lvl1pPr>
              <a:defRPr sz="1400" baseline="0">
                <a:solidFill>
                  <a:schemeClr val="bg1"/>
                </a:solidFill>
              </a:defRPr>
            </a:lvl1pPr>
          </a:lstStyle>
          <a:p>
            <a:pPr lvl="0"/>
            <a:r>
              <a:rPr lang="en-US" dirty="0"/>
              <a:t>Presenter name</a:t>
            </a:r>
            <a:endParaRPr lang="en-GB" dirty="0"/>
          </a:p>
        </p:txBody>
      </p:sp>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53444" y="260648"/>
            <a:ext cx="681037" cy="681037"/>
          </a:xfrm>
          <a:prstGeom prst="rect">
            <a:avLst/>
          </a:prstGeom>
        </p:spPr>
      </p:pic>
      <p:grpSp>
        <p:nvGrpSpPr>
          <p:cNvPr id="33" name="Group 32"/>
          <p:cNvGrpSpPr/>
          <p:nvPr userDrawn="1"/>
        </p:nvGrpSpPr>
        <p:grpSpPr>
          <a:xfrm>
            <a:off x="-4350366" y="0"/>
            <a:ext cx="3909698" cy="5532582"/>
            <a:chOff x="-3999345" y="0"/>
            <a:chExt cx="3909698" cy="5532582"/>
          </a:xfrm>
        </p:grpSpPr>
        <p:sp>
          <p:nvSpPr>
            <p:cNvPr id="34" name="Rectangle 33"/>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latin typeface="+mn-lt"/>
              </a:endParaRPr>
            </a:p>
          </p:txBody>
        </p:sp>
        <p:cxnSp>
          <p:nvCxnSpPr>
            <p:cNvPr id="35" name="Straight Connector 34"/>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37" name="TextBox 36"/>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38" name="Group 37"/>
            <p:cNvGrpSpPr/>
            <p:nvPr userDrawn="1"/>
          </p:nvGrpSpPr>
          <p:grpSpPr>
            <a:xfrm>
              <a:off x="-3916219" y="2007734"/>
              <a:ext cx="3741159" cy="603077"/>
              <a:chOff x="-3953163" y="1928406"/>
              <a:chExt cx="3741159" cy="603077"/>
            </a:xfrm>
          </p:grpSpPr>
          <p:sp>
            <p:nvSpPr>
              <p:cNvPr id="51" name="TextBox 50"/>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52" name="TextBox 51"/>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39" name="Group 38"/>
            <p:cNvGrpSpPr/>
            <p:nvPr userDrawn="1"/>
          </p:nvGrpSpPr>
          <p:grpSpPr>
            <a:xfrm>
              <a:off x="-3916219" y="3804415"/>
              <a:ext cx="3741159" cy="649206"/>
              <a:chOff x="-3953163" y="3686663"/>
              <a:chExt cx="3741159" cy="649206"/>
            </a:xfrm>
          </p:grpSpPr>
          <p:sp>
            <p:nvSpPr>
              <p:cNvPr id="49" name="TextBox 48"/>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50" name="TextBox 49"/>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40" name="Group 39"/>
            <p:cNvGrpSpPr/>
            <p:nvPr userDrawn="1"/>
          </p:nvGrpSpPr>
          <p:grpSpPr>
            <a:xfrm>
              <a:off x="-3916219" y="2909062"/>
              <a:ext cx="3741159" cy="634370"/>
              <a:chOff x="-3953163" y="2815638"/>
              <a:chExt cx="3741159" cy="634370"/>
            </a:xfrm>
          </p:grpSpPr>
          <p:sp>
            <p:nvSpPr>
              <p:cNvPr id="47" name="TextBox 46"/>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48" name="TextBox 47"/>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41" name="Group 40"/>
            <p:cNvGrpSpPr/>
            <p:nvPr userDrawn="1"/>
          </p:nvGrpSpPr>
          <p:grpSpPr>
            <a:xfrm>
              <a:off x="-3916219" y="4693793"/>
              <a:ext cx="3470417" cy="603077"/>
              <a:chOff x="-3953163" y="4622237"/>
              <a:chExt cx="3470417" cy="603077"/>
            </a:xfrm>
          </p:grpSpPr>
          <p:sp>
            <p:nvSpPr>
              <p:cNvPr id="45" name="TextBox 44"/>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46" name="TextBox 45"/>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42" name="Group 41"/>
            <p:cNvGrpSpPr/>
            <p:nvPr userDrawn="1"/>
          </p:nvGrpSpPr>
          <p:grpSpPr>
            <a:xfrm>
              <a:off x="-3916219" y="1118356"/>
              <a:ext cx="3741159" cy="677414"/>
              <a:chOff x="-3953163" y="1118356"/>
              <a:chExt cx="3741159" cy="677414"/>
            </a:xfrm>
          </p:grpSpPr>
          <p:sp>
            <p:nvSpPr>
              <p:cNvPr id="43" name="TextBox 42"/>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44" name="TextBox 43"/>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30" name="Text Placeholder 27"/>
          <p:cNvSpPr>
            <a:spLocks noGrp="1"/>
          </p:cNvSpPr>
          <p:nvPr>
            <p:ph type="body" sz="quarter" idx="27" hasCustomPrompt="1"/>
          </p:nvPr>
        </p:nvSpPr>
        <p:spPr>
          <a:xfrm>
            <a:off x="6419848" y="1134525"/>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Tree>
    <p:extLst>
      <p:ext uri="{BB962C8B-B14F-4D97-AF65-F5344CB8AC3E}">
        <p14:creationId xmlns:p14="http://schemas.microsoft.com/office/powerpoint/2010/main" val="4076473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Title Slide 4 - Collage">
    <p:bg>
      <p:bgPr>
        <a:solidFill>
          <a:schemeClr val="bg1"/>
        </a:solidFill>
        <a:effectLst/>
      </p:bgPr>
    </p:bg>
    <p:spTree>
      <p:nvGrpSpPr>
        <p:cNvPr id="1" name=""/>
        <p:cNvGrpSpPr/>
        <p:nvPr/>
      </p:nvGrpSpPr>
      <p:grpSpPr>
        <a:xfrm>
          <a:off x="0" y="0"/>
          <a:ext cx="0" cy="0"/>
          <a:chOff x="0" y="0"/>
          <a:chExt cx="0" cy="0"/>
        </a:xfrm>
      </p:grpSpPr>
      <p:sp>
        <p:nvSpPr>
          <p:cNvPr id="23" name="Rectangle 22"/>
          <p:cNvSpPr/>
          <p:nvPr userDrawn="1"/>
        </p:nvSpPr>
        <p:spPr>
          <a:xfrm>
            <a:off x="6156325" y="128587"/>
            <a:ext cx="5907088" cy="34438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p>
        </p:txBody>
      </p:sp>
      <p:sp>
        <p:nvSpPr>
          <p:cNvPr id="2" name="Title 1"/>
          <p:cNvSpPr>
            <a:spLocks noGrp="1"/>
          </p:cNvSpPr>
          <p:nvPr>
            <p:ph type="ctrTitle" hasCustomPrompt="1"/>
          </p:nvPr>
        </p:nvSpPr>
        <p:spPr>
          <a:xfrm>
            <a:off x="6318250" y="632112"/>
            <a:ext cx="4759325" cy="482313"/>
          </a:xfrm>
        </p:spPr>
        <p:txBody>
          <a:bodyPr anchor="b"/>
          <a:lstStyle>
            <a:lvl1pPr algn="l">
              <a:defRPr sz="2800" b="0" baseline="0">
                <a:solidFill>
                  <a:schemeClr val="bg1"/>
                </a:solidFill>
              </a:defRPr>
            </a:lvl1pPr>
          </a:lstStyle>
          <a:p>
            <a:r>
              <a:rPr lang="en-US" dirty="0"/>
              <a:t>Presentation Title</a:t>
            </a:r>
            <a:endParaRPr lang="en-GB" dirty="0"/>
          </a:p>
        </p:txBody>
      </p:sp>
      <p:sp>
        <p:nvSpPr>
          <p:cNvPr id="3" name="Subtitle 2"/>
          <p:cNvSpPr>
            <a:spLocks noGrp="1"/>
          </p:cNvSpPr>
          <p:nvPr>
            <p:ph type="subTitle" idx="1" hasCustomPrompt="1"/>
          </p:nvPr>
        </p:nvSpPr>
        <p:spPr>
          <a:xfrm>
            <a:off x="6318250" y="1238251"/>
            <a:ext cx="4759325" cy="379698"/>
          </a:xfrm>
        </p:spPr>
        <p:txBody>
          <a:bodyPr>
            <a:noAutofit/>
          </a:bodyPr>
          <a:lstStyle>
            <a:lvl1pPr marL="0" indent="0" algn="l">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 here</a:t>
            </a:r>
            <a:endParaRPr lang="en-GB" dirty="0"/>
          </a:p>
        </p:txBody>
      </p:sp>
      <p:sp>
        <p:nvSpPr>
          <p:cNvPr id="4" name="Date Placeholder 3"/>
          <p:cNvSpPr>
            <a:spLocks noGrp="1"/>
          </p:cNvSpPr>
          <p:nvPr>
            <p:ph type="dt" sz="half" idx="10"/>
          </p:nvPr>
        </p:nvSpPr>
        <p:spPr>
          <a:xfrm>
            <a:off x="6319370" y="2054225"/>
            <a:ext cx="2724618" cy="249705"/>
          </a:xfrm>
        </p:spPr>
        <p:txBody>
          <a:bodyPr/>
          <a:lstStyle>
            <a:lvl1pPr>
              <a:defRPr sz="1400" baseline="0">
                <a:solidFill>
                  <a:schemeClr val="bg1"/>
                </a:solidFill>
              </a:defRPr>
            </a:lvl1pPr>
          </a:lstStyle>
          <a:p>
            <a:fld id="{5AE0FF14-7E40-4827-AA18-284B8D55AB4F}" type="datetime3">
              <a:rPr lang="en-US" smtClean="0"/>
              <a:t>6 February 2024</a:t>
            </a:fld>
            <a:endParaRPr lang="en-GB"/>
          </a:p>
        </p:txBody>
      </p:sp>
      <p:sp>
        <p:nvSpPr>
          <p:cNvPr id="12" name="Text Placeholder 11"/>
          <p:cNvSpPr>
            <a:spLocks noGrp="1"/>
          </p:cNvSpPr>
          <p:nvPr>
            <p:ph type="body" sz="quarter" idx="11" hasCustomPrompt="1"/>
          </p:nvPr>
        </p:nvSpPr>
        <p:spPr>
          <a:xfrm>
            <a:off x="6318250" y="1841500"/>
            <a:ext cx="2725828" cy="286232"/>
          </a:xfrm>
        </p:spPr>
        <p:txBody>
          <a:bodyPr anchor="ctr">
            <a:noAutofit/>
          </a:bodyPr>
          <a:lstStyle>
            <a:lvl1pPr>
              <a:defRPr sz="1400" baseline="0">
                <a:solidFill>
                  <a:schemeClr val="bg1"/>
                </a:solidFill>
              </a:defRPr>
            </a:lvl1pPr>
          </a:lstStyle>
          <a:p>
            <a:pPr lvl="0"/>
            <a:r>
              <a:rPr lang="en-US" dirty="0"/>
              <a:t>Presenter name</a:t>
            </a:r>
            <a:endParaRPr lang="en-GB" dirty="0"/>
          </a:p>
        </p:txBody>
      </p:sp>
      <p:sp>
        <p:nvSpPr>
          <p:cNvPr id="14" name="Picture Placeholder 13"/>
          <p:cNvSpPr>
            <a:spLocks noGrp="1"/>
          </p:cNvSpPr>
          <p:nvPr>
            <p:ph type="pic" sz="quarter" idx="12" hasCustomPrompt="1"/>
          </p:nvPr>
        </p:nvSpPr>
        <p:spPr>
          <a:xfrm>
            <a:off x="128588" y="128588"/>
            <a:ext cx="2886076" cy="4514850"/>
          </a:xfrm>
          <a:noFill/>
        </p:spPr>
        <p:txBody>
          <a:bodyPr/>
          <a:lstStyle>
            <a:lvl1pPr algn="ctr">
              <a:defRPr sz="1100" baseline="0"/>
            </a:lvl1pPr>
          </a:lstStyle>
          <a:p>
            <a:r>
              <a:rPr lang="en-GB" dirty="0"/>
              <a:t>Click on the icon to insert an image</a:t>
            </a:r>
          </a:p>
        </p:txBody>
      </p:sp>
      <p:sp>
        <p:nvSpPr>
          <p:cNvPr id="16" name="Picture Placeholder 15"/>
          <p:cNvSpPr>
            <a:spLocks noGrp="1"/>
          </p:cNvSpPr>
          <p:nvPr>
            <p:ph type="pic" sz="quarter" idx="13" hasCustomPrompt="1"/>
          </p:nvPr>
        </p:nvSpPr>
        <p:spPr>
          <a:xfrm>
            <a:off x="3139754" y="128588"/>
            <a:ext cx="2886073" cy="3433761"/>
          </a:xfrm>
          <a:noFill/>
        </p:spPr>
        <p:txBody>
          <a:bodyPr/>
          <a:lstStyle>
            <a:lvl1pPr algn="ctr">
              <a:defRPr sz="1100" baseline="0"/>
            </a:lvl1pPr>
          </a:lstStyle>
          <a:p>
            <a:r>
              <a:rPr lang="en-GB" dirty="0"/>
              <a:t>Click on the icon to insert an image</a:t>
            </a:r>
          </a:p>
        </p:txBody>
      </p:sp>
      <p:sp>
        <p:nvSpPr>
          <p:cNvPr id="18" name="Picture Placeholder 17"/>
          <p:cNvSpPr>
            <a:spLocks noGrp="1"/>
          </p:cNvSpPr>
          <p:nvPr>
            <p:ph type="pic" sz="quarter" idx="14" hasCustomPrompt="1"/>
          </p:nvPr>
        </p:nvSpPr>
        <p:spPr>
          <a:xfrm>
            <a:off x="128588" y="4770625"/>
            <a:ext cx="2886076" cy="1958787"/>
          </a:xfrm>
          <a:noFill/>
        </p:spPr>
        <p:txBody>
          <a:bodyPr/>
          <a:lstStyle>
            <a:lvl1pPr algn="ctr">
              <a:defRPr sz="1100" baseline="0"/>
            </a:lvl1pPr>
          </a:lstStyle>
          <a:p>
            <a:r>
              <a:rPr lang="en-GB" dirty="0"/>
              <a:t>Click on the icon to insert an image</a:t>
            </a:r>
          </a:p>
        </p:txBody>
      </p:sp>
      <p:sp>
        <p:nvSpPr>
          <p:cNvPr id="20" name="Picture Placeholder 19"/>
          <p:cNvSpPr>
            <a:spLocks noGrp="1"/>
          </p:cNvSpPr>
          <p:nvPr>
            <p:ph type="pic" sz="quarter" idx="15" hasCustomPrompt="1"/>
          </p:nvPr>
        </p:nvSpPr>
        <p:spPr>
          <a:xfrm>
            <a:off x="3136105" y="3696269"/>
            <a:ext cx="5909470" cy="3033143"/>
          </a:xfrm>
          <a:noFill/>
        </p:spPr>
        <p:txBody>
          <a:bodyPr/>
          <a:lstStyle>
            <a:lvl1pPr algn="ctr">
              <a:defRPr sz="1100" baseline="0"/>
            </a:lvl1pPr>
          </a:lstStyle>
          <a:p>
            <a:r>
              <a:rPr lang="en-GB" dirty="0"/>
              <a:t>Click on the icon to insert an image</a:t>
            </a:r>
          </a:p>
        </p:txBody>
      </p:sp>
      <p:sp>
        <p:nvSpPr>
          <p:cNvPr id="22" name="Picture Placeholder 21"/>
          <p:cNvSpPr>
            <a:spLocks noGrp="1"/>
          </p:cNvSpPr>
          <p:nvPr>
            <p:ph type="pic" sz="quarter" idx="16" hasCustomPrompt="1"/>
          </p:nvPr>
        </p:nvSpPr>
        <p:spPr>
          <a:xfrm>
            <a:off x="9174163" y="3696269"/>
            <a:ext cx="2889250" cy="3033143"/>
          </a:xfrm>
          <a:noFill/>
        </p:spPr>
        <p:txBody>
          <a:bodyPr/>
          <a:lstStyle>
            <a:lvl1pPr algn="ctr">
              <a:defRPr sz="1100" baseline="0"/>
            </a:lvl1pPr>
          </a:lstStyle>
          <a:p>
            <a:r>
              <a:rPr lang="en-GB" dirty="0"/>
              <a:t>Click on the icon to insert an image</a:t>
            </a:r>
          </a:p>
        </p:txBody>
      </p:sp>
      <p:pic>
        <p:nvPicPr>
          <p:cNvPr id="40" name="Picture 3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53444" y="260648"/>
            <a:ext cx="681037" cy="681037"/>
          </a:xfrm>
          <a:prstGeom prst="rect">
            <a:avLst/>
          </a:prstGeom>
        </p:spPr>
      </p:pic>
      <p:grpSp>
        <p:nvGrpSpPr>
          <p:cNvPr id="61" name="Group 60"/>
          <p:cNvGrpSpPr/>
          <p:nvPr userDrawn="1"/>
        </p:nvGrpSpPr>
        <p:grpSpPr>
          <a:xfrm>
            <a:off x="-4350366" y="0"/>
            <a:ext cx="3909698" cy="5532582"/>
            <a:chOff x="-3999345" y="0"/>
            <a:chExt cx="3909698" cy="5532582"/>
          </a:xfrm>
        </p:grpSpPr>
        <p:sp>
          <p:nvSpPr>
            <p:cNvPr id="62" name="Rectangle 61"/>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latin typeface="+mn-lt"/>
              </a:endParaRPr>
            </a:p>
          </p:txBody>
        </p:sp>
        <p:cxnSp>
          <p:nvCxnSpPr>
            <p:cNvPr id="63" name="Straight Connector 62"/>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64" name="Picture 6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65" name="TextBox 64"/>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66" name="Group 65"/>
            <p:cNvGrpSpPr/>
            <p:nvPr userDrawn="1"/>
          </p:nvGrpSpPr>
          <p:grpSpPr>
            <a:xfrm>
              <a:off x="-3916219" y="2007734"/>
              <a:ext cx="3741159" cy="603077"/>
              <a:chOff x="-3953163" y="1928406"/>
              <a:chExt cx="3741159" cy="603077"/>
            </a:xfrm>
          </p:grpSpPr>
          <p:sp>
            <p:nvSpPr>
              <p:cNvPr id="79" name="TextBox 78"/>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80" name="TextBox 79"/>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67" name="Group 66"/>
            <p:cNvGrpSpPr/>
            <p:nvPr userDrawn="1"/>
          </p:nvGrpSpPr>
          <p:grpSpPr>
            <a:xfrm>
              <a:off x="-3916219" y="3804415"/>
              <a:ext cx="3741159" cy="649206"/>
              <a:chOff x="-3953163" y="3686663"/>
              <a:chExt cx="3741159" cy="649206"/>
            </a:xfrm>
          </p:grpSpPr>
          <p:sp>
            <p:nvSpPr>
              <p:cNvPr id="77" name="TextBox 76"/>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78" name="TextBox 77"/>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68" name="Group 67"/>
            <p:cNvGrpSpPr/>
            <p:nvPr userDrawn="1"/>
          </p:nvGrpSpPr>
          <p:grpSpPr>
            <a:xfrm>
              <a:off x="-3916219" y="2909062"/>
              <a:ext cx="3741159" cy="634370"/>
              <a:chOff x="-3953163" y="2815638"/>
              <a:chExt cx="3741159" cy="634370"/>
            </a:xfrm>
          </p:grpSpPr>
          <p:sp>
            <p:nvSpPr>
              <p:cNvPr id="75" name="TextBox 74"/>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76" name="TextBox 75"/>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69" name="Group 68"/>
            <p:cNvGrpSpPr/>
            <p:nvPr userDrawn="1"/>
          </p:nvGrpSpPr>
          <p:grpSpPr>
            <a:xfrm>
              <a:off x="-3916219" y="4693793"/>
              <a:ext cx="3470417" cy="603077"/>
              <a:chOff x="-3953163" y="4622237"/>
              <a:chExt cx="3470417" cy="603077"/>
            </a:xfrm>
          </p:grpSpPr>
          <p:sp>
            <p:nvSpPr>
              <p:cNvPr id="73" name="TextBox 72"/>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74" name="TextBox 73"/>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70" name="Group 69"/>
            <p:cNvGrpSpPr/>
            <p:nvPr userDrawn="1"/>
          </p:nvGrpSpPr>
          <p:grpSpPr>
            <a:xfrm>
              <a:off x="-3916219" y="1118356"/>
              <a:ext cx="3741159" cy="677414"/>
              <a:chOff x="-3953163" y="1118356"/>
              <a:chExt cx="3741159" cy="677414"/>
            </a:xfrm>
          </p:grpSpPr>
          <p:sp>
            <p:nvSpPr>
              <p:cNvPr id="71" name="TextBox 70"/>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72" name="TextBox 71"/>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34" name="Text Placeholder 27"/>
          <p:cNvSpPr>
            <a:spLocks noGrp="1"/>
          </p:cNvSpPr>
          <p:nvPr>
            <p:ph type="body" sz="quarter" idx="27" hasCustomPrompt="1"/>
          </p:nvPr>
        </p:nvSpPr>
        <p:spPr>
          <a:xfrm>
            <a:off x="6419848" y="1134525"/>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Tree>
    <p:extLst>
      <p:ext uri="{BB962C8B-B14F-4D97-AF65-F5344CB8AC3E}">
        <p14:creationId xmlns:p14="http://schemas.microsoft.com/office/powerpoint/2010/main" val="4085383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Title Slide 5 - Vertical Stripe">
    <p:bg>
      <p:bgPr>
        <a:solidFill>
          <a:schemeClr val="bg1"/>
        </a:solidFill>
        <a:effectLst/>
      </p:bgPr>
    </p:bg>
    <p:spTree>
      <p:nvGrpSpPr>
        <p:cNvPr id="1" name=""/>
        <p:cNvGrpSpPr/>
        <p:nvPr/>
      </p:nvGrpSpPr>
      <p:grpSpPr>
        <a:xfrm>
          <a:off x="0" y="0"/>
          <a:ext cx="0" cy="0"/>
          <a:chOff x="0" y="0"/>
          <a:chExt cx="0" cy="0"/>
        </a:xfrm>
      </p:grpSpPr>
      <p:sp>
        <p:nvSpPr>
          <p:cNvPr id="21" name="Rectangle 20"/>
          <p:cNvSpPr/>
          <p:nvPr userDrawn="1"/>
        </p:nvSpPr>
        <p:spPr>
          <a:xfrm>
            <a:off x="123825" y="1123578"/>
            <a:ext cx="2886075" cy="5605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82376" y="128588"/>
            <a:ext cx="681037" cy="681037"/>
          </a:xfrm>
          <a:prstGeom prst="rect">
            <a:avLst/>
          </a:prstGeom>
        </p:spPr>
      </p:pic>
      <p:cxnSp>
        <p:nvCxnSpPr>
          <p:cNvPr id="22" name="Straight Connector 21"/>
          <p:cNvCxnSpPr/>
          <p:nvPr userDrawn="1"/>
        </p:nvCxnSpPr>
        <p:spPr>
          <a:xfrm>
            <a:off x="295275" y="966601"/>
            <a:ext cx="1176813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3" name="Rectangle 22"/>
          <p:cNvSpPr/>
          <p:nvPr userDrawn="1"/>
        </p:nvSpPr>
        <p:spPr>
          <a:xfrm>
            <a:off x="3143250" y="1123578"/>
            <a:ext cx="8920163" cy="560583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p>
        </p:txBody>
      </p:sp>
      <p:sp>
        <p:nvSpPr>
          <p:cNvPr id="2" name="Title 1"/>
          <p:cNvSpPr>
            <a:spLocks noGrp="1"/>
          </p:cNvSpPr>
          <p:nvPr>
            <p:ph type="title" hasCustomPrompt="1"/>
          </p:nvPr>
        </p:nvSpPr>
        <p:spPr>
          <a:xfrm>
            <a:off x="5558760" y="2810150"/>
            <a:ext cx="5024675" cy="525401"/>
          </a:xfrm>
        </p:spPr>
        <p:txBody>
          <a:bodyPr/>
          <a:lstStyle>
            <a:lvl1pPr>
              <a:defRPr>
                <a:solidFill>
                  <a:schemeClr val="tx1"/>
                </a:solidFill>
              </a:defRPr>
            </a:lvl1pPr>
          </a:lstStyle>
          <a:p>
            <a:r>
              <a:rPr lang="en-US" dirty="0"/>
              <a:t>Presentation Title</a:t>
            </a:r>
            <a:endParaRPr lang="en-GB" dirty="0"/>
          </a:p>
        </p:txBody>
      </p:sp>
      <p:sp>
        <p:nvSpPr>
          <p:cNvPr id="9" name="Subtitle 2"/>
          <p:cNvSpPr>
            <a:spLocks noGrp="1"/>
          </p:cNvSpPr>
          <p:nvPr>
            <p:ph type="subTitle" idx="1" hasCustomPrompt="1"/>
          </p:nvPr>
        </p:nvSpPr>
        <p:spPr>
          <a:xfrm>
            <a:off x="5558760" y="3464677"/>
            <a:ext cx="5024675" cy="379698"/>
          </a:xfrm>
        </p:spPr>
        <p:txBody>
          <a:bodyPr>
            <a:noAutofit/>
          </a:bodyPr>
          <a:lstStyle>
            <a:lvl1pPr marL="0" indent="0" algn="l">
              <a:buNone/>
              <a:defRPr sz="1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 here</a:t>
            </a:r>
            <a:endParaRPr lang="en-GB" dirty="0"/>
          </a:p>
        </p:txBody>
      </p:sp>
      <p:sp>
        <p:nvSpPr>
          <p:cNvPr id="11" name="Text Placeholder 11"/>
          <p:cNvSpPr>
            <a:spLocks noGrp="1"/>
          </p:cNvSpPr>
          <p:nvPr>
            <p:ph type="body" sz="quarter" idx="13" hasCustomPrompt="1"/>
          </p:nvPr>
        </p:nvSpPr>
        <p:spPr>
          <a:xfrm>
            <a:off x="5558760" y="4067926"/>
            <a:ext cx="2730922" cy="286232"/>
          </a:xfrm>
        </p:spPr>
        <p:txBody>
          <a:bodyPr anchor="ctr">
            <a:noAutofit/>
          </a:bodyPr>
          <a:lstStyle>
            <a:lvl1pPr>
              <a:defRPr sz="1400" baseline="0">
                <a:solidFill>
                  <a:schemeClr val="tx2"/>
                </a:solidFill>
              </a:defRPr>
            </a:lvl1pPr>
          </a:lstStyle>
          <a:p>
            <a:pPr lvl="0"/>
            <a:r>
              <a:rPr lang="en-US" dirty="0"/>
              <a:t>Presenter name</a:t>
            </a:r>
            <a:endParaRPr lang="en-GB" dirty="0"/>
          </a:p>
        </p:txBody>
      </p:sp>
      <p:sp>
        <p:nvSpPr>
          <p:cNvPr id="15" name="Date Placeholder 3"/>
          <p:cNvSpPr>
            <a:spLocks noGrp="1"/>
          </p:cNvSpPr>
          <p:nvPr>
            <p:ph type="dt" sz="half" idx="10"/>
          </p:nvPr>
        </p:nvSpPr>
        <p:spPr>
          <a:xfrm>
            <a:off x="5559880" y="4280651"/>
            <a:ext cx="2729710" cy="249705"/>
          </a:xfrm>
        </p:spPr>
        <p:txBody>
          <a:bodyPr>
            <a:noAutofit/>
          </a:bodyPr>
          <a:lstStyle>
            <a:lvl1pPr>
              <a:defRPr sz="1400" baseline="0">
                <a:solidFill>
                  <a:schemeClr val="tx2"/>
                </a:solidFill>
              </a:defRPr>
            </a:lvl1pPr>
          </a:lstStyle>
          <a:p>
            <a:fld id="{2FE3920A-8028-4819-A1C9-AE0411B229D5}" type="datetime3">
              <a:rPr lang="en-US" smtClean="0"/>
              <a:pPr/>
              <a:t>6 February 2024</a:t>
            </a:fld>
            <a:endParaRPr lang="en-GB" dirty="0"/>
          </a:p>
        </p:txBody>
      </p:sp>
    </p:spTree>
    <p:extLst>
      <p:ext uri="{BB962C8B-B14F-4D97-AF65-F5344CB8AC3E}">
        <p14:creationId xmlns:p14="http://schemas.microsoft.com/office/powerpoint/2010/main" val="3177334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Chapter Title 2 - Navy">
    <p:spTree>
      <p:nvGrpSpPr>
        <p:cNvPr id="1" name=""/>
        <p:cNvGrpSpPr/>
        <p:nvPr/>
      </p:nvGrpSpPr>
      <p:grpSpPr>
        <a:xfrm>
          <a:off x="0" y="0"/>
          <a:ext cx="0" cy="0"/>
          <a:chOff x="0" y="0"/>
          <a:chExt cx="0" cy="0"/>
        </a:xfrm>
      </p:grpSpPr>
      <p:sp>
        <p:nvSpPr>
          <p:cNvPr id="10" name="Rectangle 9"/>
          <p:cNvSpPr/>
          <p:nvPr userDrawn="1"/>
        </p:nvSpPr>
        <p:spPr>
          <a:xfrm>
            <a:off x="6156325" y="1619251"/>
            <a:ext cx="5907088" cy="4686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p>
        </p:txBody>
      </p:sp>
      <p:sp>
        <p:nvSpPr>
          <p:cNvPr id="2" name="Title 1"/>
          <p:cNvSpPr>
            <a:spLocks noGrp="1"/>
          </p:cNvSpPr>
          <p:nvPr>
            <p:ph type="title" hasCustomPrompt="1"/>
          </p:nvPr>
        </p:nvSpPr>
        <p:spPr>
          <a:xfrm>
            <a:off x="6334124" y="3581400"/>
            <a:ext cx="5013325" cy="1809750"/>
          </a:xfrm>
        </p:spPr>
        <p:txBody>
          <a:bodyPr anchor="b"/>
          <a:lstStyle>
            <a:lvl1pPr>
              <a:lnSpc>
                <a:spcPct val="100000"/>
              </a:lnSpc>
              <a:defRPr sz="2800" b="1">
                <a:solidFill>
                  <a:schemeClr val="bg1"/>
                </a:solidFill>
              </a:defRPr>
            </a:lvl1pPr>
          </a:lstStyle>
          <a:p>
            <a:r>
              <a:rPr lang="en-US" dirty="0"/>
              <a:t>Chapter title</a:t>
            </a:r>
            <a:endParaRPr lang="en-GB" dirty="0"/>
          </a:p>
        </p:txBody>
      </p:sp>
      <p:sp>
        <p:nvSpPr>
          <p:cNvPr id="3" name="Text Placeholder 2"/>
          <p:cNvSpPr>
            <a:spLocks noGrp="1"/>
          </p:cNvSpPr>
          <p:nvPr>
            <p:ph type="body" idx="1" hasCustomPrompt="1"/>
          </p:nvPr>
        </p:nvSpPr>
        <p:spPr>
          <a:xfrm>
            <a:off x="6318250" y="5549900"/>
            <a:ext cx="5029199" cy="539750"/>
          </a:xfrm>
        </p:spPr>
        <p:txBody>
          <a:bodyPr/>
          <a:lstStyle>
            <a:lvl1pPr marL="0" indent="0">
              <a:buNone/>
              <a:defRPr sz="1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Enter subtitle here</a:t>
            </a:r>
          </a:p>
        </p:txBody>
      </p:sp>
      <p:sp>
        <p:nvSpPr>
          <p:cNvPr id="9" name="Text Placeholder 8"/>
          <p:cNvSpPr>
            <a:spLocks noGrp="1"/>
          </p:cNvSpPr>
          <p:nvPr>
            <p:ph type="body" sz="quarter" idx="10" hasCustomPrompt="1"/>
          </p:nvPr>
        </p:nvSpPr>
        <p:spPr>
          <a:xfrm>
            <a:off x="9768408" y="2235199"/>
            <a:ext cx="2252142" cy="1346202"/>
          </a:xfrm>
        </p:spPr>
        <p:txBody>
          <a:bodyPr anchor="ctr"/>
          <a:lstStyle>
            <a:lvl1pPr algn="r">
              <a:defRPr sz="13800" b="0">
                <a:solidFill>
                  <a:schemeClr val="bg1"/>
                </a:solidFill>
                <a:latin typeface="+mn-lt"/>
              </a:defRPr>
            </a:lvl1pPr>
          </a:lstStyle>
          <a:p>
            <a:pPr lvl="0"/>
            <a:r>
              <a:rPr lang="en-US" dirty="0"/>
              <a:t>1</a:t>
            </a:r>
            <a:endParaRPr lang="en-GB" dirty="0"/>
          </a:p>
        </p:txBody>
      </p:sp>
      <p:grpSp>
        <p:nvGrpSpPr>
          <p:cNvPr id="7" name="Group 6"/>
          <p:cNvGrpSpPr/>
          <p:nvPr userDrawn="1"/>
        </p:nvGrpSpPr>
        <p:grpSpPr>
          <a:xfrm>
            <a:off x="-4350366" y="48638"/>
            <a:ext cx="3909698" cy="6381345"/>
            <a:chOff x="-4350366" y="48638"/>
            <a:chExt cx="3909698" cy="6381345"/>
          </a:xfrm>
        </p:grpSpPr>
        <p:sp>
          <p:nvSpPr>
            <p:cNvPr id="29" name="Rectangle 28"/>
            <p:cNvSpPr/>
            <p:nvPr userDrawn="1"/>
          </p:nvSpPr>
          <p:spPr>
            <a:xfrm>
              <a:off x="-4350366" y="48638"/>
              <a:ext cx="3909698" cy="638134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latin typeface="+mn-lt"/>
              </a:endParaRPr>
            </a:p>
          </p:txBody>
        </p:sp>
        <p:cxnSp>
          <p:nvCxnSpPr>
            <p:cNvPr id="30" name="Straight Connector 29"/>
            <p:cNvCxnSpPr/>
            <p:nvPr userDrawn="1"/>
          </p:nvCxnSpPr>
          <p:spPr>
            <a:xfrm>
              <a:off x="-4350366"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62534" y="128588"/>
              <a:ext cx="681037" cy="681037"/>
            </a:xfrm>
            <a:prstGeom prst="rect">
              <a:avLst/>
            </a:prstGeom>
          </p:spPr>
        </p:pic>
        <p:sp>
          <p:nvSpPr>
            <p:cNvPr id="32" name="TextBox 31"/>
            <p:cNvSpPr txBox="1"/>
            <p:nvPr userDrawn="1"/>
          </p:nvSpPr>
          <p:spPr>
            <a:xfrm>
              <a:off x="-4022680" y="128588"/>
              <a:ext cx="2438810"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 customise your background</a:t>
              </a:r>
            </a:p>
          </p:txBody>
        </p:sp>
        <p:grpSp>
          <p:nvGrpSpPr>
            <p:cNvPr id="5" name="Group 4"/>
            <p:cNvGrpSpPr/>
            <p:nvPr userDrawn="1"/>
          </p:nvGrpSpPr>
          <p:grpSpPr>
            <a:xfrm>
              <a:off x="-4267240" y="3365971"/>
              <a:ext cx="3741159" cy="603077"/>
              <a:chOff x="-4267240" y="3327060"/>
              <a:chExt cx="3741159" cy="603077"/>
            </a:xfrm>
          </p:grpSpPr>
          <p:sp>
            <p:nvSpPr>
              <p:cNvPr id="46" name="TextBox 45"/>
              <p:cNvSpPr txBox="1"/>
              <p:nvPr userDrawn="1"/>
            </p:nvSpPr>
            <p:spPr>
              <a:xfrm>
                <a:off x="-4267240" y="3333035"/>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47" name="TextBox 46"/>
              <p:cNvSpPr txBox="1"/>
              <p:nvPr userDrawn="1"/>
            </p:nvSpPr>
            <p:spPr>
              <a:xfrm>
                <a:off x="-3879314" y="3327060"/>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 Fill</a:t>
                </a:r>
                <a:r>
                  <a:rPr lang="en-GB" sz="1400" baseline="0" dirty="0">
                    <a:latin typeface="+mn-lt"/>
                  </a:rPr>
                  <a:t> then </a:t>
                </a:r>
                <a:r>
                  <a:rPr lang="en-GB" sz="1400" b="1" baseline="0" dirty="0">
                    <a:latin typeface="+mn-lt"/>
                  </a:rPr>
                  <a:t>Picture or Texture Fill </a:t>
                </a:r>
                <a:r>
                  <a:rPr lang="en-GB" sz="1400" baseline="0" dirty="0">
                    <a:latin typeface="+mn-lt"/>
                  </a:rPr>
                  <a:t>and choose the image from your computer.</a:t>
                </a:r>
                <a:endParaRPr lang="en-GB" sz="1400" dirty="0">
                  <a:latin typeface="+mn-lt"/>
                </a:endParaRPr>
              </a:p>
            </p:txBody>
          </p:sp>
        </p:grpSp>
        <p:grpSp>
          <p:nvGrpSpPr>
            <p:cNvPr id="6" name="Group 5"/>
            <p:cNvGrpSpPr/>
            <p:nvPr userDrawn="1"/>
          </p:nvGrpSpPr>
          <p:grpSpPr>
            <a:xfrm>
              <a:off x="-4267240" y="2181776"/>
              <a:ext cx="3741159" cy="639965"/>
              <a:chOff x="-4267240" y="2181776"/>
              <a:chExt cx="3741159" cy="639965"/>
            </a:xfrm>
          </p:grpSpPr>
          <p:sp>
            <p:nvSpPr>
              <p:cNvPr id="26" name="TextBox 25"/>
              <p:cNvSpPr txBox="1"/>
              <p:nvPr userDrawn="1"/>
            </p:nvSpPr>
            <p:spPr>
              <a:xfrm>
                <a:off x="-4267240" y="218177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27" name="TextBox 26"/>
              <p:cNvSpPr txBox="1"/>
              <p:nvPr userDrawn="1"/>
            </p:nvSpPr>
            <p:spPr>
              <a:xfrm>
                <a:off x="-3879314" y="2218664"/>
                <a:ext cx="3353233" cy="603077"/>
              </a:xfrm>
              <a:prstGeom prst="rect">
                <a:avLst/>
              </a:prstGeom>
              <a:noFill/>
            </p:spPr>
            <p:txBody>
              <a:bodyPr wrap="square" rtlCol="0">
                <a:noAutofit/>
              </a:bodyPr>
              <a:lstStyle/>
              <a:p>
                <a:pPr>
                  <a:lnSpc>
                    <a:spcPct val="90000"/>
                  </a:lnSpc>
                  <a:spcAft>
                    <a:spcPts val="600"/>
                  </a:spcAft>
                </a:pPr>
                <a:r>
                  <a:rPr lang="en-GB" sz="1400" baseline="0" dirty="0">
                    <a:latin typeface="+mn-lt"/>
                  </a:rPr>
                  <a:t>Click </a:t>
                </a:r>
                <a:r>
                  <a:rPr lang="en-GB" sz="1400" b="1" baseline="0" dirty="0">
                    <a:latin typeface="+mn-lt"/>
                  </a:rPr>
                  <a:t>Solid Fill </a:t>
                </a:r>
                <a:r>
                  <a:rPr lang="en-GB" sz="1400" baseline="0" dirty="0">
                    <a:latin typeface="+mn-lt"/>
                  </a:rPr>
                  <a:t>then choose your colour from the palette.</a:t>
                </a:r>
                <a:endParaRPr lang="en-GB" sz="1400" dirty="0">
                  <a:latin typeface="+mn-lt"/>
                </a:endParaRPr>
              </a:p>
            </p:txBody>
          </p:sp>
        </p:grpSp>
        <p:grpSp>
          <p:nvGrpSpPr>
            <p:cNvPr id="34" name="Group 33"/>
            <p:cNvGrpSpPr/>
            <p:nvPr userDrawn="1"/>
          </p:nvGrpSpPr>
          <p:grpSpPr>
            <a:xfrm>
              <a:off x="-4267240" y="4772695"/>
              <a:ext cx="3741159" cy="649206"/>
              <a:chOff x="-3953163" y="4238857"/>
              <a:chExt cx="3741159" cy="649206"/>
            </a:xfrm>
          </p:grpSpPr>
          <p:sp>
            <p:nvSpPr>
              <p:cNvPr id="44" name="TextBox 43"/>
              <p:cNvSpPr txBox="1"/>
              <p:nvPr userDrawn="1"/>
            </p:nvSpPr>
            <p:spPr>
              <a:xfrm>
                <a:off x="-3953163" y="4238857"/>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45" name="TextBox 44"/>
              <p:cNvSpPr txBox="1"/>
              <p:nvPr userDrawn="1"/>
            </p:nvSpPr>
            <p:spPr>
              <a:xfrm>
                <a:off x="-3565237" y="428498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35" name="Group 34"/>
            <p:cNvGrpSpPr/>
            <p:nvPr userDrawn="1"/>
          </p:nvGrpSpPr>
          <p:grpSpPr>
            <a:xfrm>
              <a:off x="-4267240" y="4151806"/>
              <a:ext cx="3741159" cy="634370"/>
              <a:chOff x="-3953163" y="3632567"/>
              <a:chExt cx="3741159" cy="634370"/>
            </a:xfrm>
          </p:grpSpPr>
          <p:sp>
            <p:nvSpPr>
              <p:cNvPr id="42" name="TextBox 41"/>
              <p:cNvSpPr txBox="1"/>
              <p:nvPr userDrawn="1"/>
            </p:nvSpPr>
            <p:spPr>
              <a:xfrm>
                <a:off x="-3953163" y="3632567"/>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43" name="TextBox 42"/>
              <p:cNvSpPr txBox="1"/>
              <p:nvPr userDrawn="1"/>
            </p:nvSpPr>
            <p:spPr>
              <a:xfrm>
                <a:off x="-3565237" y="3663860"/>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a:t>
                </a:r>
                <a:r>
                  <a:rPr lang="en-GB" sz="1400" b="1" dirty="0">
                    <a:latin typeface="+mn-lt"/>
                  </a:rPr>
                  <a:t>Picture </a:t>
                </a:r>
                <a:r>
                  <a:rPr lang="en-GB" sz="1400" dirty="0">
                    <a:latin typeface="+mn-lt"/>
                  </a:rPr>
                  <a:t>on the </a:t>
                </a:r>
                <a:r>
                  <a:rPr lang="en-GB" sz="1400" b="1" dirty="0">
                    <a:latin typeface="+mn-lt"/>
                  </a:rPr>
                  <a:t>Format Background</a:t>
                </a:r>
                <a:r>
                  <a:rPr lang="en-GB" sz="1400" b="1" baseline="0" dirty="0">
                    <a:latin typeface="+mn-lt"/>
                  </a:rPr>
                  <a:t> Menu </a:t>
                </a:r>
                <a:r>
                  <a:rPr lang="en-GB" sz="1400" baseline="0" dirty="0">
                    <a:latin typeface="+mn-lt"/>
                  </a:rPr>
                  <a:t>to alter your image.</a:t>
                </a:r>
                <a:endParaRPr lang="en-GB" sz="1400" dirty="0">
                  <a:latin typeface="+mn-lt"/>
                </a:endParaRPr>
              </a:p>
            </p:txBody>
          </p:sp>
        </p:grpSp>
        <p:grpSp>
          <p:nvGrpSpPr>
            <p:cNvPr id="36" name="Group 35"/>
            <p:cNvGrpSpPr/>
            <p:nvPr userDrawn="1"/>
          </p:nvGrpSpPr>
          <p:grpSpPr>
            <a:xfrm>
              <a:off x="-4267240" y="5537959"/>
              <a:ext cx="3470417" cy="603077"/>
              <a:chOff x="-3953163" y="5018055"/>
              <a:chExt cx="3470417" cy="603077"/>
            </a:xfrm>
          </p:grpSpPr>
          <p:sp>
            <p:nvSpPr>
              <p:cNvPr id="40" name="TextBox 39"/>
              <p:cNvSpPr txBox="1"/>
              <p:nvPr userDrawn="1"/>
            </p:nvSpPr>
            <p:spPr>
              <a:xfrm>
                <a:off x="-3953163" y="5024030"/>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41" name="TextBox 40"/>
              <p:cNvSpPr txBox="1"/>
              <p:nvPr userDrawn="1"/>
            </p:nvSpPr>
            <p:spPr>
              <a:xfrm>
                <a:off x="-3565237" y="5018055"/>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37" name="Group 36"/>
            <p:cNvGrpSpPr/>
            <p:nvPr userDrawn="1"/>
          </p:nvGrpSpPr>
          <p:grpSpPr>
            <a:xfrm>
              <a:off x="-4267240" y="1118356"/>
              <a:ext cx="3741159" cy="677414"/>
              <a:chOff x="-3953163" y="1118356"/>
              <a:chExt cx="3741159" cy="677414"/>
            </a:xfrm>
          </p:grpSpPr>
          <p:sp>
            <p:nvSpPr>
              <p:cNvPr id="38" name="TextBox 37"/>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39" name="TextBox 38"/>
              <p:cNvSpPr txBox="1"/>
              <p:nvPr userDrawn="1"/>
            </p:nvSpPr>
            <p:spPr>
              <a:xfrm>
                <a:off x="-3565237" y="1192693"/>
                <a:ext cx="3353233" cy="603077"/>
              </a:xfrm>
              <a:prstGeom prst="rect">
                <a:avLst/>
              </a:prstGeom>
              <a:noFill/>
            </p:spPr>
            <p:txBody>
              <a:bodyPr wrap="square" rtlCol="0">
                <a:noAutofit/>
              </a:bodyPr>
              <a:lstStyle/>
              <a:p>
                <a:pPr>
                  <a:lnSpc>
                    <a:spcPct val="90000"/>
                  </a:lnSpc>
                  <a:spcAft>
                    <a:spcPts val="600"/>
                  </a:spcAft>
                </a:pPr>
                <a:r>
                  <a:rPr lang="en-GB" sz="1400" b="1" dirty="0">
                    <a:latin typeface="+mn-lt"/>
                  </a:rPr>
                  <a:t>Right click </a:t>
                </a:r>
                <a:r>
                  <a:rPr lang="en-GB" sz="1400" dirty="0">
                    <a:latin typeface="+mn-lt"/>
                  </a:rPr>
                  <a:t>on your</a:t>
                </a:r>
                <a:r>
                  <a:rPr lang="en-GB" sz="1400" baseline="0" dirty="0">
                    <a:latin typeface="+mn-lt"/>
                  </a:rPr>
                  <a:t> slide and click </a:t>
                </a:r>
                <a:r>
                  <a:rPr lang="en-GB" sz="1400" b="1" baseline="0" dirty="0">
                    <a:latin typeface="+mn-lt"/>
                  </a:rPr>
                  <a:t>Format Background</a:t>
                </a:r>
                <a:r>
                  <a:rPr lang="en-GB" sz="1400" baseline="0" dirty="0">
                    <a:latin typeface="+mn-lt"/>
                  </a:rPr>
                  <a:t>.</a:t>
                </a:r>
                <a:endParaRPr lang="en-GB" sz="1400" dirty="0">
                  <a:latin typeface="+mn-lt"/>
                </a:endParaRPr>
              </a:p>
            </p:txBody>
          </p:sp>
        </p:grpSp>
        <p:sp>
          <p:nvSpPr>
            <p:cNvPr id="4" name="TextBox 3"/>
            <p:cNvSpPr txBox="1"/>
            <p:nvPr userDrawn="1"/>
          </p:nvSpPr>
          <p:spPr>
            <a:xfrm>
              <a:off x="-4350366" y="1805778"/>
              <a:ext cx="3909697" cy="229886"/>
            </a:xfrm>
            <a:prstGeom prst="rect">
              <a:avLst/>
            </a:prstGeom>
            <a:solidFill>
              <a:schemeClr val="accent6"/>
            </a:solidFill>
          </p:spPr>
          <p:txBody>
            <a:bodyPr wrap="square" rtlCol="0" anchor="ctr">
              <a:noAutofit/>
            </a:bodyPr>
            <a:lstStyle/>
            <a:p>
              <a:pPr algn="ctr">
                <a:lnSpc>
                  <a:spcPct val="90000"/>
                </a:lnSpc>
                <a:spcAft>
                  <a:spcPts val="600"/>
                </a:spcAft>
              </a:pPr>
              <a:r>
                <a:rPr lang="en-GB" sz="1400" b="1" i="0" dirty="0">
                  <a:solidFill>
                    <a:schemeClr val="tx1"/>
                  </a:solidFill>
                </a:rPr>
                <a:t>Solid Colour Background</a:t>
              </a:r>
            </a:p>
          </p:txBody>
        </p:sp>
        <p:sp>
          <p:nvSpPr>
            <p:cNvPr id="48" name="TextBox 47"/>
            <p:cNvSpPr txBox="1"/>
            <p:nvPr userDrawn="1"/>
          </p:nvSpPr>
          <p:spPr>
            <a:xfrm>
              <a:off x="-4350366" y="2914605"/>
              <a:ext cx="3909697" cy="240171"/>
            </a:xfrm>
            <a:prstGeom prst="rect">
              <a:avLst/>
            </a:prstGeom>
            <a:solidFill>
              <a:schemeClr val="accent6"/>
            </a:solidFill>
          </p:spPr>
          <p:txBody>
            <a:bodyPr wrap="square" rtlCol="0" anchor="ctr">
              <a:noAutofit/>
            </a:bodyPr>
            <a:lstStyle/>
            <a:p>
              <a:pPr algn="ctr">
                <a:lnSpc>
                  <a:spcPct val="90000"/>
                </a:lnSpc>
                <a:spcAft>
                  <a:spcPts val="600"/>
                </a:spcAft>
              </a:pPr>
              <a:r>
                <a:rPr lang="en-GB" sz="1400" b="1" i="0" dirty="0">
                  <a:solidFill>
                    <a:schemeClr val="tx1"/>
                  </a:solidFill>
                </a:rPr>
                <a:t>Image Background</a:t>
              </a:r>
            </a:p>
          </p:txBody>
        </p:sp>
      </p:grpSp>
    </p:spTree>
    <p:extLst>
      <p:ext uri="{BB962C8B-B14F-4D97-AF65-F5344CB8AC3E}">
        <p14:creationId xmlns:p14="http://schemas.microsoft.com/office/powerpoint/2010/main" val="2347253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Chapter Title 3 - Yellow">
    <p:spTree>
      <p:nvGrpSpPr>
        <p:cNvPr id="1" name=""/>
        <p:cNvGrpSpPr/>
        <p:nvPr/>
      </p:nvGrpSpPr>
      <p:grpSpPr>
        <a:xfrm>
          <a:off x="0" y="0"/>
          <a:ext cx="0" cy="0"/>
          <a:chOff x="0" y="0"/>
          <a:chExt cx="0" cy="0"/>
        </a:xfrm>
      </p:grpSpPr>
      <p:sp>
        <p:nvSpPr>
          <p:cNvPr id="10" name="Rectangle 9"/>
          <p:cNvSpPr/>
          <p:nvPr userDrawn="1"/>
        </p:nvSpPr>
        <p:spPr>
          <a:xfrm>
            <a:off x="6156325" y="1619251"/>
            <a:ext cx="5907088" cy="4686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p>
        </p:txBody>
      </p:sp>
      <p:sp>
        <p:nvSpPr>
          <p:cNvPr id="2" name="Title 1"/>
          <p:cNvSpPr>
            <a:spLocks noGrp="1"/>
          </p:cNvSpPr>
          <p:nvPr>
            <p:ph type="title" hasCustomPrompt="1"/>
          </p:nvPr>
        </p:nvSpPr>
        <p:spPr>
          <a:xfrm>
            <a:off x="6334124" y="3581400"/>
            <a:ext cx="5013325" cy="1809750"/>
          </a:xfrm>
        </p:spPr>
        <p:txBody>
          <a:bodyPr anchor="b"/>
          <a:lstStyle>
            <a:lvl1pPr>
              <a:lnSpc>
                <a:spcPct val="100000"/>
              </a:lnSpc>
              <a:defRPr sz="2800" b="1">
                <a:solidFill>
                  <a:schemeClr val="tx1"/>
                </a:solidFill>
              </a:defRPr>
            </a:lvl1pPr>
          </a:lstStyle>
          <a:p>
            <a:r>
              <a:rPr lang="en-US" dirty="0"/>
              <a:t>Chapter title</a:t>
            </a:r>
            <a:endParaRPr lang="en-GB" dirty="0"/>
          </a:p>
        </p:txBody>
      </p:sp>
      <p:sp>
        <p:nvSpPr>
          <p:cNvPr id="3" name="Text Placeholder 2"/>
          <p:cNvSpPr>
            <a:spLocks noGrp="1"/>
          </p:cNvSpPr>
          <p:nvPr>
            <p:ph type="body" idx="1" hasCustomPrompt="1"/>
          </p:nvPr>
        </p:nvSpPr>
        <p:spPr>
          <a:xfrm>
            <a:off x="6318250" y="5549900"/>
            <a:ext cx="5029199" cy="539750"/>
          </a:xfrm>
        </p:spPr>
        <p:txBody>
          <a:bodyPr/>
          <a:lstStyle>
            <a:lvl1pPr marL="0" indent="0">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Enter subtitle here</a:t>
            </a:r>
          </a:p>
        </p:txBody>
      </p:sp>
      <p:sp>
        <p:nvSpPr>
          <p:cNvPr id="9" name="Text Placeholder 8"/>
          <p:cNvSpPr>
            <a:spLocks noGrp="1"/>
          </p:cNvSpPr>
          <p:nvPr>
            <p:ph type="body" sz="quarter" idx="10" hasCustomPrompt="1"/>
          </p:nvPr>
        </p:nvSpPr>
        <p:spPr>
          <a:xfrm>
            <a:off x="9768408" y="2235199"/>
            <a:ext cx="2252142" cy="1346202"/>
          </a:xfrm>
        </p:spPr>
        <p:txBody>
          <a:bodyPr anchor="ctr"/>
          <a:lstStyle>
            <a:lvl1pPr algn="r">
              <a:defRPr sz="13800" b="0">
                <a:solidFill>
                  <a:schemeClr val="tx1"/>
                </a:solidFill>
                <a:latin typeface="+mn-lt"/>
              </a:defRPr>
            </a:lvl1pPr>
          </a:lstStyle>
          <a:p>
            <a:pPr lvl="0"/>
            <a:r>
              <a:rPr lang="en-US" dirty="0"/>
              <a:t>1</a:t>
            </a:r>
            <a:endParaRPr lang="en-GB" dirty="0"/>
          </a:p>
        </p:txBody>
      </p:sp>
      <p:grpSp>
        <p:nvGrpSpPr>
          <p:cNvPr id="71" name="Group 70"/>
          <p:cNvGrpSpPr/>
          <p:nvPr userDrawn="1"/>
        </p:nvGrpSpPr>
        <p:grpSpPr>
          <a:xfrm>
            <a:off x="-4350366" y="48638"/>
            <a:ext cx="3909698" cy="6381345"/>
            <a:chOff x="-4350366" y="48638"/>
            <a:chExt cx="3909698" cy="6381345"/>
          </a:xfrm>
        </p:grpSpPr>
        <p:sp>
          <p:nvSpPr>
            <p:cNvPr id="72" name="Rectangle 71"/>
            <p:cNvSpPr/>
            <p:nvPr userDrawn="1"/>
          </p:nvSpPr>
          <p:spPr>
            <a:xfrm>
              <a:off x="-4350366" y="48638"/>
              <a:ext cx="3909698" cy="638134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latin typeface="+mn-lt"/>
              </a:endParaRPr>
            </a:p>
          </p:txBody>
        </p:sp>
        <p:cxnSp>
          <p:nvCxnSpPr>
            <p:cNvPr id="73" name="Straight Connector 72"/>
            <p:cNvCxnSpPr/>
            <p:nvPr userDrawn="1"/>
          </p:nvCxnSpPr>
          <p:spPr>
            <a:xfrm>
              <a:off x="-4350366"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4" name="Picture 7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62534" y="128588"/>
              <a:ext cx="681037" cy="681037"/>
            </a:xfrm>
            <a:prstGeom prst="rect">
              <a:avLst/>
            </a:prstGeom>
          </p:spPr>
        </p:pic>
        <p:sp>
          <p:nvSpPr>
            <p:cNvPr id="75" name="TextBox 74"/>
            <p:cNvSpPr txBox="1"/>
            <p:nvPr userDrawn="1"/>
          </p:nvSpPr>
          <p:spPr>
            <a:xfrm>
              <a:off x="-4022680" y="128588"/>
              <a:ext cx="2438810"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 customise your background</a:t>
              </a:r>
            </a:p>
          </p:txBody>
        </p:sp>
        <p:grpSp>
          <p:nvGrpSpPr>
            <p:cNvPr id="76" name="Group 75"/>
            <p:cNvGrpSpPr/>
            <p:nvPr userDrawn="1"/>
          </p:nvGrpSpPr>
          <p:grpSpPr>
            <a:xfrm>
              <a:off x="-4267240" y="3365971"/>
              <a:ext cx="3741159" cy="603077"/>
              <a:chOff x="-4267240" y="3327060"/>
              <a:chExt cx="3741159" cy="603077"/>
            </a:xfrm>
          </p:grpSpPr>
          <p:sp>
            <p:nvSpPr>
              <p:cNvPr id="94" name="TextBox 93"/>
              <p:cNvSpPr txBox="1"/>
              <p:nvPr userDrawn="1"/>
            </p:nvSpPr>
            <p:spPr>
              <a:xfrm>
                <a:off x="-4267240" y="3333035"/>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95" name="TextBox 94"/>
              <p:cNvSpPr txBox="1"/>
              <p:nvPr userDrawn="1"/>
            </p:nvSpPr>
            <p:spPr>
              <a:xfrm>
                <a:off x="-3879314" y="3327060"/>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 Fill</a:t>
                </a:r>
                <a:r>
                  <a:rPr lang="en-GB" sz="1400" baseline="0" dirty="0">
                    <a:latin typeface="+mn-lt"/>
                  </a:rPr>
                  <a:t> then </a:t>
                </a:r>
                <a:r>
                  <a:rPr lang="en-GB" sz="1400" b="1" baseline="0" dirty="0">
                    <a:latin typeface="+mn-lt"/>
                  </a:rPr>
                  <a:t>Picture or Texture Fill </a:t>
                </a:r>
                <a:r>
                  <a:rPr lang="en-GB" sz="1400" baseline="0" dirty="0">
                    <a:latin typeface="+mn-lt"/>
                  </a:rPr>
                  <a:t>and choose the image from your computer.</a:t>
                </a:r>
                <a:endParaRPr lang="en-GB" sz="1400" dirty="0">
                  <a:latin typeface="+mn-lt"/>
                </a:endParaRPr>
              </a:p>
            </p:txBody>
          </p:sp>
        </p:grpSp>
        <p:grpSp>
          <p:nvGrpSpPr>
            <p:cNvPr id="77" name="Group 76"/>
            <p:cNvGrpSpPr/>
            <p:nvPr userDrawn="1"/>
          </p:nvGrpSpPr>
          <p:grpSpPr>
            <a:xfrm>
              <a:off x="-4267240" y="2181776"/>
              <a:ext cx="3741159" cy="639965"/>
              <a:chOff x="-4267240" y="2181776"/>
              <a:chExt cx="3741159" cy="639965"/>
            </a:xfrm>
          </p:grpSpPr>
          <p:sp>
            <p:nvSpPr>
              <p:cNvPr id="92" name="TextBox 91"/>
              <p:cNvSpPr txBox="1"/>
              <p:nvPr userDrawn="1"/>
            </p:nvSpPr>
            <p:spPr>
              <a:xfrm>
                <a:off x="-4267240" y="218177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93" name="TextBox 92"/>
              <p:cNvSpPr txBox="1"/>
              <p:nvPr userDrawn="1"/>
            </p:nvSpPr>
            <p:spPr>
              <a:xfrm>
                <a:off x="-3879314" y="2218664"/>
                <a:ext cx="3353233" cy="603077"/>
              </a:xfrm>
              <a:prstGeom prst="rect">
                <a:avLst/>
              </a:prstGeom>
              <a:noFill/>
            </p:spPr>
            <p:txBody>
              <a:bodyPr wrap="square" rtlCol="0">
                <a:noAutofit/>
              </a:bodyPr>
              <a:lstStyle/>
              <a:p>
                <a:pPr>
                  <a:lnSpc>
                    <a:spcPct val="90000"/>
                  </a:lnSpc>
                  <a:spcAft>
                    <a:spcPts val="600"/>
                  </a:spcAft>
                </a:pPr>
                <a:r>
                  <a:rPr lang="en-GB" sz="1400" baseline="0" dirty="0">
                    <a:latin typeface="+mn-lt"/>
                  </a:rPr>
                  <a:t>Click </a:t>
                </a:r>
                <a:r>
                  <a:rPr lang="en-GB" sz="1400" b="1" baseline="0" dirty="0">
                    <a:latin typeface="+mn-lt"/>
                  </a:rPr>
                  <a:t>Solid Fill </a:t>
                </a:r>
                <a:r>
                  <a:rPr lang="en-GB" sz="1400" baseline="0" dirty="0">
                    <a:latin typeface="+mn-lt"/>
                  </a:rPr>
                  <a:t>then choose your colour from the palette.</a:t>
                </a:r>
                <a:endParaRPr lang="en-GB" sz="1400" dirty="0">
                  <a:latin typeface="+mn-lt"/>
                </a:endParaRPr>
              </a:p>
            </p:txBody>
          </p:sp>
        </p:grpSp>
        <p:grpSp>
          <p:nvGrpSpPr>
            <p:cNvPr id="78" name="Group 77"/>
            <p:cNvGrpSpPr/>
            <p:nvPr userDrawn="1"/>
          </p:nvGrpSpPr>
          <p:grpSpPr>
            <a:xfrm>
              <a:off x="-4267240" y="4772695"/>
              <a:ext cx="3741159" cy="649206"/>
              <a:chOff x="-3953163" y="4238857"/>
              <a:chExt cx="3741159" cy="649206"/>
            </a:xfrm>
          </p:grpSpPr>
          <p:sp>
            <p:nvSpPr>
              <p:cNvPr id="90" name="TextBox 89"/>
              <p:cNvSpPr txBox="1"/>
              <p:nvPr userDrawn="1"/>
            </p:nvSpPr>
            <p:spPr>
              <a:xfrm>
                <a:off x="-3953163" y="4238857"/>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91" name="TextBox 90"/>
              <p:cNvSpPr txBox="1"/>
              <p:nvPr userDrawn="1"/>
            </p:nvSpPr>
            <p:spPr>
              <a:xfrm>
                <a:off x="-3565237" y="428498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79" name="Group 78"/>
            <p:cNvGrpSpPr/>
            <p:nvPr userDrawn="1"/>
          </p:nvGrpSpPr>
          <p:grpSpPr>
            <a:xfrm>
              <a:off x="-4267240" y="4151806"/>
              <a:ext cx="3741159" cy="634370"/>
              <a:chOff x="-3953163" y="3632567"/>
              <a:chExt cx="3741159" cy="634370"/>
            </a:xfrm>
          </p:grpSpPr>
          <p:sp>
            <p:nvSpPr>
              <p:cNvPr id="88" name="TextBox 87"/>
              <p:cNvSpPr txBox="1"/>
              <p:nvPr userDrawn="1"/>
            </p:nvSpPr>
            <p:spPr>
              <a:xfrm>
                <a:off x="-3953163" y="3632567"/>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89" name="TextBox 88"/>
              <p:cNvSpPr txBox="1"/>
              <p:nvPr userDrawn="1"/>
            </p:nvSpPr>
            <p:spPr>
              <a:xfrm>
                <a:off x="-3565237" y="3663860"/>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a:t>
                </a:r>
                <a:r>
                  <a:rPr lang="en-GB" sz="1400" b="1" dirty="0">
                    <a:latin typeface="+mn-lt"/>
                  </a:rPr>
                  <a:t>Picture </a:t>
                </a:r>
                <a:r>
                  <a:rPr lang="en-GB" sz="1400" dirty="0">
                    <a:latin typeface="+mn-lt"/>
                  </a:rPr>
                  <a:t>on the </a:t>
                </a:r>
                <a:r>
                  <a:rPr lang="en-GB" sz="1400" b="1" dirty="0">
                    <a:latin typeface="+mn-lt"/>
                  </a:rPr>
                  <a:t>Format Background</a:t>
                </a:r>
                <a:r>
                  <a:rPr lang="en-GB" sz="1400" b="1" baseline="0" dirty="0">
                    <a:latin typeface="+mn-lt"/>
                  </a:rPr>
                  <a:t> Menu </a:t>
                </a:r>
                <a:r>
                  <a:rPr lang="en-GB" sz="1400" baseline="0" dirty="0">
                    <a:latin typeface="+mn-lt"/>
                  </a:rPr>
                  <a:t>to alter your image.</a:t>
                </a:r>
                <a:endParaRPr lang="en-GB" sz="1400" dirty="0">
                  <a:latin typeface="+mn-lt"/>
                </a:endParaRPr>
              </a:p>
            </p:txBody>
          </p:sp>
        </p:grpSp>
        <p:grpSp>
          <p:nvGrpSpPr>
            <p:cNvPr id="80" name="Group 79"/>
            <p:cNvGrpSpPr/>
            <p:nvPr userDrawn="1"/>
          </p:nvGrpSpPr>
          <p:grpSpPr>
            <a:xfrm>
              <a:off x="-4267240" y="5537959"/>
              <a:ext cx="3470417" cy="603077"/>
              <a:chOff x="-3953163" y="5018055"/>
              <a:chExt cx="3470417" cy="603077"/>
            </a:xfrm>
          </p:grpSpPr>
          <p:sp>
            <p:nvSpPr>
              <p:cNvPr id="86" name="TextBox 85"/>
              <p:cNvSpPr txBox="1"/>
              <p:nvPr userDrawn="1"/>
            </p:nvSpPr>
            <p:spPr>
              <a:xfrm>
                <a:off x="-3953163" y="5024030"/>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87" name="TextBox 86"/>
              <p:cNvSpPr txBox="1"/>
              <p:nvPr userDrawn="1"/>
            </p:nvSpPr>
            <p:spPr>
              <a:xfrm>
                <a:off x="-3565237" y="5018055"/>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81" name="Group 80"/>
            <p:cNvGrpSpPr/>
            <p:nvPr userDrawn="1"/>
          </p:nvGrpSpPr>
          <p:grpSpPr>
            <a:xfrm>
              <a:off x="-4267240" y="1118356"/>
              <a:ext cx="3741159" cy="677414"/>
              <a:chOff x="-3953163" y="1118356"/>
              <a:chExt cx="3741159" cy="677414"/>
            </a:xfrm>
          </p:grpSpPr>
          <p:sp>
            <p:nvSpPr>
              <p:cNvPr id="84" name="TextBox 83"/>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85" name="TextBox 84"/>
              <p:cNvSpPr txBox="1"/>
              <p:nvPr userDrawn="1"/>
            </p:nvSpPr>
            <p:spPr>
              <a:xfrm>
                <a:off x="-3565237" y="1192693"/>
                <a:ext cx="3353233" cy="603077"/>
              </a:xfrm>
              <a:prstGeom prst="rect">
                <a:avLst/>
              </a:prstGeom>
              <a:noFill/>
            </p:spPr>
            <p:txBody>
              <a:bodyPr wrap="square" rtlCol="0">
                <a:noAutofit/>
              </a:bodyPr>
              <a:lstStyle/>
              <a:p>
                <a:pPr>
                  <a:lnSpc>
                    <a:spcPct val="90000"/>
                  </a:lnSpc>
                  <a:spcAft>
                    <a:spcPts val="600"/>
                  </a:spcAft>
                </a:pPr>
                <a:r>
                  <a:rPr lang="en-GB" sz="1400" b="1" dirty="0">
                    <a:latin typeface="+mn-lt"/>
                  </a:rPr>
                  <a:t>Right click </a:t>
                </a:r>
                <a:r>
                  <a:rPr lang="en-GB" sz="1400" dirty="0">
                    <a:latin typeface="+mn-lt"/>
                  </a:rPr>
                  <a:t>on your</a:t>
                </a:r>
                <a:r>
                  <a:rPr lang="en-GB" sz="1400" baseline="0" dirty="0">
                    <a:latin typeface="+mn-lt"/>
                  </a:rPr>
                  <a:t> slide and click </a:t>
                </a:r>
                <a:r>
                  <a:rPr lang="en-GB" sz="1400" b="1" baseline="0" dirty="0">
                    <a:latin typeface="+mn-lt"/>
                  </a:rPr>
                  <a:t>Format Background</a:t>
                </a:r>
                <a:r>
                  <a:rPr lang="en-GB" sz="1400" baseline="0" dirty="0">
                    <a:latin typeface="+mn-lt"/>
                  </a:rPr>
                  <a:t>.</a:t>
                </a:r>
                <a:endParaRPr lang="en-GB" sz="1400" dirty="0">
                  <a:latin typeface="+mn-lt"/>
                </a:endParaRPr>
              </a:p>
            </p:txBody>
          </p:sp>
        </p:grpSp>
        <p:sp>
          <p:nvSpPr>
            <p:cNvPr id="82" name="TextBox 81"/>
            <p:cNvSpPr txBox="1"/>
            <p:nvPr userDrawn="1"/>
          </p:nvSpPr>
          <p:spPr>
            <a:xfrm>
              <a:off x="-4350366" y="1805778"/>
              <a:ext cx="3909697" cy="229886"/>
            </a:xfrm>
            <a:prstGeom prst="rect">
              <a:avLst/>
            </a:prstGeom>
            <a:solidFill>
              <a:schemeClr val="accent6"/>
            </a:solidFill>
          </p:spPr>
          <p:txBody>
            <a:bodyPr wrap="square" rtlCol="0" anchor="ctr">
              <a:noAutofit/>
            </a:bodyPr>
            <a:lstStyle/>
            <a:p>
              <a:pPr algn="ctr">
                <a:lnSpc>
                  <a:spcPct val="90000"/>
                </a:lnSpc>
                <a:spcAft>
                  <a:spcPts val="600"/>
                </a:spcAft>
              </a:pPr>
              <a:r>
                <a:rPr lang="en-GB" sz="1400" b="1" i="0" dirty="0">
                  <a:solidFill>
                    <a:schemeClr val="tx1"/>
                  </a:solidFill>
                </a:rPr>
                <a:t>Solid Colour Background</a:t>
              </a:r>
            </a:p>
          </p:txBody>
        </p:sp>
        <p:sp>
          <p:nvSpPr>
            <p:cNvPr id="83" name="TextBox 82"/>
            <p:cNvSpPr txBox="1"/>
            <p:nvPr userDrawn="1"/>
          </p:nvSpPr>
          <p:spPr>
            <a:xfrm>
              <a:off x="-4350366" y="2914605"/>
              <a:ext cx="3909697" cy="240171"/>
            </a:xfrm>
            <a:prstGeom prst="rect">
              <a:avLst/>
            </a:prstGeom>
            <a:solidFill>
              <a:schemeClr val="accent6"/>
            </a:solidFill>
          </p:spPr>
          <p:txBody>
            <a:bodyPr wrap="square" rtlCol="0" anchor="ctr">
              <a:noAutofit/>
            </a:bodyPr>
            <a:lstStyle/>
            <a:p>
              <a:pPr algn="ctr">
                <a:lnSpc>
                  <a:spcPct val="90000"/>
                </a:lnSpc>
                <a:spcAft>
                  <a:spcPts val="600"/>
                </a:spcAft>
              </a:pPr>
              <a:r>
                <a:rPr lang="en-GB" sz="1400" b="1" i="0" dirty="0">
                  <a:solidFill>
                    <a:schemeClr val="tx1"/>
                  </a:solidFill>
                </a:rPr>
                <a:t>Image Background</a:t>
              </a:r>
            </a:p>
          </p:txBody>
        </p:sp>
      </p:grpSp>
    </p:spTree>
    <p:extLst>
      <p:ext uri="{BB962C8B-B14F-4D97-AF65-F5344CB8AC3E}">
        <p14:creationId xmlns:p14="http://schemas.microsoft.com/office/powerpoint/2010/main" val="187632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Agenda 2 - 16 point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Enter title here</a:t>
            </a:r>
            <a:endParaRPr lang="en-GB" dirty="0"/>
          </a:p>
        </p:txBody>
      </p:sp>
      <p:sp>
        <p:nvSpPr>
          <p:cNvPr id="19" name="Text Placeholder 18"/>
          <p:cNvSpPr>
            <a:spLocks noGrp="1"/>
          </p:cNvSpPr>
          <p:nvPr>
            <p:ph type="body" sz="quarter" idx="38" hasCustomPrompt="1"/>
          </p:nvPr>
        </p:nvSpPr>
        <p:spPr>
          <a:xfrm>
            <a:off x="506085" y="1573407"/>
            <a:ext cx="286870" cy="486374"/>
          </a:xfrm>
        </p:spPr>
        <p:txBody>
          <a:bodyPr anchor="ctr"/>
          <a:lstStyle>
            <a:lvl1pPr algn="r">
              <a:defRPr sz="3200" b="0">
                <a:latin typeface="+mn-lt"/>
              </a:defRPr>
            </a:lvl1pPr>
          </a:lstStyle>
          <a:p>
            <a:pPr lvl="0"/>
            <a:r>
              <a:rPr lang="en-US" dirty="0"/>
              <a:t>1</a:t>
            </a:r>
            <a:endParaRPr lang="en-GB" dirty="0"/>
          </a:p>
        </p:txBody>
      </p:sp>
      <p:sp>
        <p:nvSpPr>
          <p:cNvPr id="23" name="Text Placeholder 22"/>
          <p:cNvSpPr>
            <a:spLocks noGrp="1"/>
          </p:cNvSpPr>
          <p:nvPr>
            <p:ph type="body" sz="quarter" idx="39" hasCustomPrompt="1"/>
          </p:nvPr>
        </p:nvSpPr>
        <p:spPr>
          <a:xfrm>
            <a:off x="826293" y="1573407"/>
            <a:ext cx="2188369" cy="276824"/>
          </a:xfrm>
        </p:spPr>
        <p:txBody>
          <a:bodyPr anchor="b"/>
          <a:lstStyle>
            <a:lvl1pPr>
              <a:defRPr sz="1400"/>
            </a:lvl1pPr>
          </a:lstStyle>
          <a:p>
            <a:pPr lvl="0"/>
            <a:r>
              <a:rPr lang="en-US" dirty="0"/>
              <a:t>Chapter title</a:t>
            </a:r>
            <a:endParaRPr lang="en-GB" dirty="0"/>
          </a:p>
        </p:txBody>
      </p:sp>
      <p:sp>
        <p:nvSpPr>
          <p:cNvPr id="24" name="Text Placeholder 22"/>
          <p:cNvSpPr>
            <a:spLocks noGrp="1"/>
          </p:cNvSpPr>
          <p:nvPr>
            <p:ph type="body" sz="quarter" idx="40" hasCustomPrompt="1"/>
          </p:nvPr>
        </p:nvSpPr>
        <p:spPr>
          <a:xfrm>
            <a:off x="826293" y="1793081"/>
            <a:ext cx="2188369" cy="266700"/>
          </a:xfrm>
        </p:spPr>
        <p:txBody>
          <a:bodyPr/>
          <a:lstStyle>
            <a:lvl1pPr>
              <a:defRPr sz="1100">
                <a:solidFill>
                  <a:schemeClr val="tx2"/>
                </a:solidFill>
              </a:defRPr>
            </a:lvl1pPr>
          </a:lstStyle>
          <a:p>
            <a:pPr lvl="0"/>
            <a:r>
              <a:rPr lang="en-US" dirty="0"/>
              <a:t>Chapter subtitle</a:t>
            </a:r>
            <a:endParaRPr lang="en-GB" dirty="0"/>
          </a:p>
        </p:txBody>
      </p:sp>
      <p:sp>
        <p:nvSpPr>
          <p:cNvPr id="26" name="Text Placeholder 25"/>
          <p:cNvSpPr>
            <a:spLocks noGrp="1"/>
          </p:cNvSpPr>
          <p:nvPr>
            <p:ph type="body" sz="quarter" idx="41" hasCustomPrompt="1"/>
          </p:nvPr>
        </p:nvSpPr>
        <p:spPr>
          <a:xfrm>
            <a:off x="126206" y="1131077"/>
            <a:ext cx="2888457" cy="123825"/>
          </a:xfrm>
          <a:solidFill>
            <a:schemeClr val="bg2"/>
          </a:solidFill>
        </p:spPr>
        <p:txBody>
          <a:bodyPr/>
          <a:lstStyle>
            <a:lvl1pPr>
              <a:defRPr/>
            </a:lvl1pPr>
          </a:lstStyle>
          <a:p>
            <a:pPr lvl="0"/>
            <a:r>
              <a:rPr lang="en-US" dirty="0"/>
              <a:t>  </a:t>
            </a:r>
            <a:endParaRPr lang="en-GB" dirty="0"/>
          </a:p>
        </p:txBody>
      </p:sp>
      <p:sp>
        <p:nvSpPr>
          <p:cNvPr id="31" name="Text Placeholder 18"/>
          <p:cNvSpPr>
            <a:spLocks noGrp="1"/>
          </p:cNvSpPr>
          <p:nvPr>
            <p:ph type="body" sz="quarter" idx="42" hasCustomPrompt="1"/>
          </p:nvPr>
        </p:nvSpPr>
        <p:spPr>
          <a:xfrm>
            <a:off x="3523129" y="1573407"/>
            <a:ext cx="286870" cy="486374"/>
          </a:xfrm>
        </p:spPr>
        <p:txBody>
          <a:bodyPr anchor="ctr"/>
          <a:lstStyle>
            <a:lvl1pPr algn="r">
              <a:defRPr sz="3200" b="0">
                <a:latin typeface="+mn-lt"/>
              </a:defRPr>
            </a:lvl1pPr>
          </a:lstStyle>
          <a:p>
            <a:pPr lvl="0"/>
            <a:r>
              <a:rPr lang="en-US" dirty="0"/>
              <a:t>2</a:t>
            </a:r>
            <a:endParaRPr lang="en-GB" dirty="0"/>
          </a:p>
        </p:txBody>
      </p:sp>
      <p:sp>
        <p:nvSpPr>
          <p:cNvPr id="32" name="Text Placeholder 22"/>
          <p:cNvSpPr>
            <a:spLocks noGrp="1"/>
          </p:cNvSpPr>
          <p:nvPr>
            <p:ph type="body" sz="quarter" idx="43" hasCustomPrompt="1"/>
          </p:nvPr>
        </p:nvSpPr>
        <p:spPr>
          <a:xfrm>
            <a:off x="3843337" y="1573407"/>
            <a:ext cx="2188369" cy="276824"/>
          </a:xfrm>
        </p:spPr>
        <p:txBody>
          <a:bodyPr anchor="b"/>
          <a:lstStyle>
            <a:lvl1pPr>
              <a:defRPr sz="1400"/>
            </a:lvl1pPr>
          </a:lstStyle>
          <a:p>
            <a:pPr lvl="0"/>
            <a:r>
              <a:rPr lang="en-US" dirty="0"/>
              <a:t>Chapter title</a:t>
            </a:r>
            <a:endParaRPr lang="en-GB" dirty="0"/>
          </a:p>
        </p:txBody>
      </p:sp>
      <p:sp>
        <p:nvSpPr>
          <p:cNvPr id="33" name="Text Placeholder 22"/>
          <p:cNvSpPr>
            <a:spLocks noGrp="1"/>
          </p:cNvSpPr>
          <p:nvPr>
            <p:ph type="body" sz="quarter" idx="44" hasCustomPrompt="1"/>
          </p:nvPr>
        </p:nvSpPr>
        <p:spPr>
          <a:xfrm>
            <a:off x="3843337" y="1793081"/>
            <a:ext cx="2188369" cy="266700"/>
          </a:xfrm>
        </p:spPr>
        <p:txBody>
          <a:bodyPr/>
          <a:lstStyle>
            <a:lvl1pPr>
              <a:defRPr sz="1100">
                <a:solidFill>
                  <a:schemeClr val="tx2"/>
                </a:solidFill>
              </a:defRPr>
            </a:lvl1pPr>
          </a:lstStyle>
          <a:p>
            <a:pPr lvl="0"/>
            <a:r>
              <a:rPr lang="en-US" dirty="0"/>
              <a:t>Chapter subtitle</a:t>
            </a:r>
            <a:endParaRPr lang="en-GB" dirty="0"/>
          </a:p>
        </p:txBody>
      </p:sp>
      <p:sp>
        <p:nvSpPr>
          <p:cNvPr id="34" name="Text Placeholder 25"/>
          <p:cNvSpPr>
            <a:spLocks noGrp="1"/>
          </p:cNvSpPr>
          <p:nvPr>
            <p:ph type="body" sz="quarter" idx="45" hasCustomPrompt="1"/>
          </p:nvPr>
        </p:nvSpPr>
        <p:spPr>
          <a:xfrm>
            <a:off x="3143250" y="1131077"/>
            <a:ext cx="2888457" cy="123825"/>
          </a:xfrm>
          <a:solidFill>
            <a:schemeClr val="bg2"/>
          </a:solidFill>
        </p:spPr>
        <p:txBody>
          <a:bodyPr/>
          <a:lstStyle>
            <a:lvl1pPr>
              <a:defRPr/>
            </a:lvl1pPr>
          </a:lstStyle>
          <a:p>
            <a:pPr lvl="0"/>
            <a:r>
              <a:rPr lang="en-US" dirty="0"/>
              <a:t>  </a:t>
            </a:r>
            <a:endParaRPr lang="en-GB" dirty="0"/>
          </a:p>
        </p:txBody>
      </p:sp>
      <p:sp>
        <p:nvSpPr>
          <p:cNvPr id="36" name="Text Placeholder 18"/>
          <p:cNvSpPr>
            <a:spLocks noGrp="1"/>
          </p:cNvSpPr>
          <p:nvPr>
            <p:ph type="body" sz="quarter" idx="46" hasCustomPrompt="1"/>
          </p:nvPr>
        </p:nvSpPr>
        <p:spPr>
          <a:xfrm>
            <a:off x="6540173" y="1573407"/>
            <a:ext cx="286870" cy="486374"/>
          </a:xfrm>
        </p:spPr>
        <p:txBody>
          <a:bodyPr anchor="ctr"/>
          <a:lstStyle>
            <a:lvl1pPr algn="r">
              <a:defRPr sz="3200" b="0">
                <a:latin typeface="+mn-lt"/>
              </a:defRPr>
            </a:lvl1pPr>
          </a:lstStyle>
          <a:p>
            <a:pPr lvl="0"/>
            <a:r>
              <a:rPr lang="en-US" dirty="0"/>
              <a:t>3</a:t>
            </a:r>
            <a:endParaRPr lang="en-GB" dirty="0"/>
          </a:p>
        </p:txBody>
      </p:sp>
      <p:sp>
        <p:nvSpPr>
          <p:cNvPr id="37" name="Text Placeholder 22"/>
          <p:cNvSpPr>
            <a:spLocks noGrp="1"/>
          </p:cNvSpPr>
          <p:nvPr>
            <p:ph type="body" sz="quarter" idx="47" hasCustomPrompt="1"/>
          </p:nvPr>
        </p:nvSpPr>
        <p:spPr>
          <a:xfrm>
            <a:off x="6860381" y="1573407"/>
            <a:ext cx="2188369" cy="276824"/>
          </a:xfrm>
        </p:spPr>
        <p:txBody>
          <a:bodyPr anchor="b"/>
          <a:lstStyle>
            <a:lvl1pPr>
              <a:defRPr sz="1400"/>
            </a:lvl1pPr>
          </a:lstStyle>
          <a:p>
            <a:pPr lvl="0"/>
            <a:r>
              <a:rPr lang="en-US" dirty="0"/>
              <a:t>Chapter title</a:t>
            </a:r>
            <a:endParaRPr lang="en-GB" dirty="0"/>
          </a:p>
        </p:txBody>
      </p:sp>
      <p:sp>
        <p:nvSpPr>
          <p:cNvPr id="38" name="Text Placeholder 22"/>
          <p:cNvSpPr>
            <a:spLocks noGrp="1"/>
          </p:cNvSpPr>
          <p:nvPr>
            <p:ph type="body" sz="quarter" idx="48" hasCustomPrompt="1"/>
          </p:nvPr>
        </p:nvSpPr>
        <p:spPr>
          <a:xfrm>
            <a:off x="6860381" y="1793081"/>
            <a:ext cx="2188369" cy="266700"/>
          </a:xfrm>
        </p:spPr>
        <p:txBody>
          <a:bodyPr/>
          <a:lstStyle>
            <a:lvl1pPr>
              <a:defRPr sz="1100">
                <a:solidFill>
                  <a:schemeClr val="tx2"/>
                </a:solidFill>
              </a:defRPr>
            </a:lvl1pPr>
          </a:lstStyle>
          <a:p>
            <a:pPr lvl="0"/>
            <a:r>
              <a:rPr lang="en-US" dirty="0"/>
              <a:t>Chapter subtitle</a:t>
            </a:r>
            <a:endParaRPr lang="en-GB" dirty="0"/>
          </a:p>
        </p:txBody>
      </p:sp>
      <p:sp>
        <p:nvSpPr>
          <p:cNvPr id="39" name="Text Placeholder 25"/>
          <p:cNvSpPr>
            <a:spLocks noGrp="1"/>
          </p:cNvSpPr>
          <p:nvPr>
            <p:ph type="body" sz="quarter" idx="49" hasCustomPrompt="1"/>
          </p:nvPr>
        </p:nvSpPr>
        <p:spPr>
          <a:xfrm>
            <a:off x="6160294" y="1131077"/>
            <a:ext cx="2888457" cy="123825"/>
          </a:xfrm>
          <a:solidFill>
            <a:schemeClr val="bg2"/>
          </a:solidFill>
        </p:spPr>
        <p:txBody>
          <a:bodyPr/>
          <a:lstStyle>
            <a:lvl1pPr>
              <a:defRPr/>
            </a:lvl1pPr>
          </a:lstStyle>
          <a:p>
            <a:pPr lvl="0"/>
            <a:r>
              <a:rPr lang="en-US" dirty="0"/>
              <a:t>  </a:t>
            </a:r>
            <a:endParaRPr lang="en-GB" dirty="0"/>
          </a:p>
        </p:txBody>
      </p:sp>
      <p:sp>
        <p:nvSpPr>
          <p:cNvPr id="40" name="Text Placeholder 18"/>
          <p:cNvSpPr>
            <a:spLocks noGrp="1"/>
          </p:cNvSpPr>
          <p:nvPr>
            <p:ph type="body" sz="quarter" idx="50" hasCustomPrompt="1"/>
          </p:nvPr>
        </p:nvSpPr>
        <p:spPr>
          <a:xfrm>
            <a:off x="506085" y="2938998"/>
            <a:ext cx="286870" cy="486374"/>
          </a:xfrm>
        </p:spPr>
        <p:txBody>
          <a:bodyPr anchor="ctr"/>
          <a:lstStyle>
            <a:lvl1pPr algn="r">
              <a:defRPr sz="3200" b="0">
                <a:latin typeface="+mn-lt"/>
              </a:defRPr>
            </a:lvl1pPr>
          </a:lstStyle>
          <a:p>
            <a:pPr lvl="0"/>
            <a:r>
              <a:rPr lang="en-US" dirty="0"/>
              <a:t>5</a:t>
            </a:r>
            <a:endParaRPr lang="en-GB" dirty="0"/>
          </a:p>
        </p:txBody>
      </p:sp>
      <p:sp>
        <p:nvSpPr>
          <p:cNvPr id="41" name="Text Placeholder 22"/>
          <p:cNvSpPr>
            <a:spLocks noGrp="1"/>
          </p:cNvSpPr>
          <p:nvPr>
            <p:ph type="body" sz="quarter" idx="51" hasCustomPrompt="1"/>
          </p:nvPr>
        </p:nvSpPr>
        <p:spPr>
          <a:xfrm>
            <a:off x="826293" y="2938998"/>
            <a:ext cx="2188369" cy="276824"/>
          </a:xfrm>
        </p:spPr>
        <p:txBody>
          <a:bodyPr anchor="b"/>
          <a:lstStyle>
            <a:lvl1pPr>
              <a:defRPr sz="1400"/>
            </a:lvl1pPr>
          </a:lstStyle>
          <a:p>
            <a:pPr lvl="0"/>
            <a:r>
              <a:rPr lang="en-US" dirty="0"/>
              <a:t>Chapter title</a:t>
            </a:r>
            <a:endParaRPr lang="en-GB" dirty="0"/>
          </a:p>
        </p:txBody>
      </p:sp>
      <p:sp>
        <p:nvSpPr>
          <p:cNvPr id="42" name="Text Placeholder 22"/>
          <p:cNvSpPr>
            <a:spLocks noGrp="1"/>
          </p:cNvSpPr>
          <p:nvPr>
            <p:ph type="body" sz="quarter" idx="52" hasCustomPrompt="1"/>
          </p:nvPr>
        </p:nvSpPr>
        <p:spPr>
          <a:xfrm>
            <a:off x="826293" y="3158672"/>
            <a:ext cx="2188369" cy="266700"/>
          </a:xfrm>
        </p:spPr>
        <p:txBody>
          <a:bodyPr/>
          <a:lstStyle>
            <a:lvl1pPr>
              <a:defRPr sz="1100">
                <a:solidFill>
                  <a:schemeClr val="tx2"/>
                </a:solidFill>
              </a:defRPr>
            </a:lvl1pPr>
          </a:lstStyle>
          <a:p>
            <a:pPr lvl="0"/>
            <a:r>
              <a:rPr lang="en-US" dirty="0"/>
              <a:t>Chapter subtitle</a:t>
            </a:r>
            <a:endParaRPr lang="en-GB" dirty="0"/>
          </a:p>
        </p:txBody>
      </p:sp>
      <p:sp>
        <p:nvSpPr>
          <p:cNvPr id="43" name="Text Placeholder 25"/>
          <p:cNvSpPr>
            <a:spLocks noGrp="1"/>
          </p:cNvSpPr>
          <p:nvPr>
            <p:ph type="body" sz="quarter" idx="53" hasCustomPrompt="1"/>
          </p:nvPr>
        </p:nvSpPr>
        <p:spPr>
          <a:xfrm>
            <a:off x="126206" y="2480016"/>
            <a:ext cx="2888457" cy="123825"/>
          </a:xfrm>
          <a:solidFill>
            <a:schemeClr val="bg2"/>
          </a:solidFill>
        </p:spPr>
        <p:txBody>
          <a:bodyPr/>
          <a:lstStyle>
            <a:lvl1pPr>
              <a:defRPr/>
            </a:lvl1pPr>
          </a:lstStyle>
          <a:p>
            <a:pPr lvl="0"/>
            <a:r>
              <a:rPr lang="en-US" dirty="0"/>
              <a:t>  </a:t>
            </a:r>
            <a:endParaRPr lang="en-GB" dirty="0"/>
          </a:p>
        </p:txBody>
      </p:sp>
      <p:sp>
        <p:nvSpPr>
          <p:cNvPr id="44" name="Text Placeholder 18"/>
          <p:cNvSpPr>
            <a:spLocks noGrp="1"/>
          </p:cNvSpPr>
          <p:nvPr>
            <p:ph type="body" sz="quarter" idx="54" hasCustomPrompt="1"/>
          </p:nvPr>
        </p:nvSpPr>
        <p:spPr>
          <a:xfrm>
            <a:off x="3523129" y="2938998"/>
            <a:ext cx="286870" cy="486374"/>
          </a:xfrm>
        </p:spPr>
        <p:txBody>
          <a:bodyPr anchor="ctr"/>
          <a:lstStyle>
            <a:lvl1pPr algn="r">
              <a:defRPr sz="3200" b="0">
                <a:latin typeface="+mn-lt"/>
              </a:defRPr>
            </a:lvl1pPr>
          </a:lstStyle>
          <a:p>
            <a:pPr lvl="0"/>
            <a:r>
              <a:rPr lang="en-US" dirty="0"/>
              <a:t>6</a:t>
            </a:r>
            <a:endParaRPr lang="en-GB" dirty="0"/>
          </a:p>
        </p:txBody>
      </p:sp>
      <p:sp>
        <p:nvSpPr>
          <p:cNvPr id="45" name="Text Placeholder 22"/>
          <p:cNvSpPr>
            <a:spLocks noGrp="1"/>
          </p:cNvSpPr>
          <p:nvPr>
            <p:ph type="body" sz="quarter" idx="55" hasCustomPrompt="1"/>
          </p:nvPr>
        </p:nvSpPr>
        <p:spPr>
          <a:xfrm>
            <a:off x="3843337" y="2938998"/>
            <a:ext cx="2188369" cy="276824"/>
          </a:xfrm>
        </p:spPr>
        <p:txBody>
          <a:bodyPr anchor="b"/>
          <a:lstStyle>
            <a:lvl1pPr>
              <a:defRPr sz="1400"/>
            </a:lvl1pPr>
          </a:lstStyle>
          <a:p>
            <a:pPr lvl="0"/>
            <a:r>
              <a:rPr lang="en-US" dirty="0"/>
              <a:t>Chapter title</a:t>
            </a:r>
            <a:endParaRPr lang="en-GB" dirty="0"/>
          </a:p>
        </p:txBody>
      </p:sp>
      <p:sp>
        <p:nvSpPr>
          <p:cNvPr id="46" name="Text Placeholder 22"/>
          <p:cNvSpPr>
            <a:spLocks noGrp="1"/>
          </p:cNvSpPr>
          <p:nvPr>
            <p:ph type="body" sz="quarter" idx="56" hasCustomPrompt="1"/>
          </p:nvPr>
        </p:nvSpPr>
        <p:spPr>
          <a:xfrm>
            <a:off x="3843337" y="3158672"/>
            <a:ext cx="2188369" cy="266700"/>
          </a:xfrm>
        </p:spPr>
        <p:txBody>
          <a:bodyPr/>
          <a:lstStyle>
            <a:lvl1pPr>
              <a:defRPr sz="1100">
                <a:solidFill>
                  <a:schemeClr val="tx2"/>
                </a:solidFill>
              </a:defRPr>
            </a:lvl1pPr>
          </a:lstStyle>
          <a:p>
            <a:pPr lvl="0"/>
            <a:r>
              <a:rPr lang="en-US" dirty="0"/>
              <a:t>Chapter subtitle</a:t>
            </a:r>
            <a:endParaRPr lang="en-GB" dirty="0"/>
          </a:p>
        </p:txBody>
      </p:sp>
      <p:sp>
        <p:nvSpPr>
          <p:cNvPr id="47" name="Text Placeholder 25"/>
          <p:cNvSpPr>
            <a:spLocks noGrp="1"/>
          </p:cNvSpPr>
          <p:nvPr>
            <p:ph type="body" sz="quarter" idx="57" hasCustomPrompt="1"/>
          </p:nvPr>
        </p:nvSpPr>
        <p:spPr>
          <a:xfrm>
            <a:off x="3143250" y="2480016"/>
            <a:ext cx="2888457" cy="123825"/>
          </a:xfrm>
          <a:solidFill>
            <a:schemeClr val="bg2"/>
          </a:solidFill>
        </p:spPr>
        <p:txBody>
          <a:bodyPr/>
          <a:lstStyle>
            <a:lvl1pPr>
              <a:defRPr/>
            </a:lvl1pPr>
          </a:lstStyle>
          <a:p>
            <a:pPr lvl="0"/>
            <a:r>
              <a:rPr lang="en-US" dirty="0"/>
              <a:t>  </a:t>
            </a:r>
            <a:endParaRPr lang="en-GB" dirty="0"/>
          </a:p>
        </p:txBody>
      </p:sp>
      <p:sp>
        <p:nvSpPr>
          <p:cNvPr id="48" name="Text Placeholder 18"/>
          <p:cNvSpPr>
            <a:spLocks noGrp="1"/>
          </p:cNvSpPr>
          <p:nvPr>
            <p:ph type="body" sz="quarter" idx="58" hasCustomPrompt="1"/>
          </p:nvPr>
        </p:nvSpPr>
        <p:spPr>
          <a:xfrm>
            <a:off x="6540173" y="2938998"/>
            <a:ext cx="286870" cy="486374"/>
          </a:xfrm>
        </p:spPr>
        <p:txBody>
          <a:bodyPr anchor="ctr"/>
          <a:lstStyle>
            <a:lvl1pPr algn="r">
              <a:defRPr sz="3200" b="0">
                <a:latin typeface="+mn-lt"/>
              </a:defRPr>
            </a:lvl1pPr>
          </a:lstStyle>
          <a:p>
            <a:pPr lvl="0"/>
            <a:r>
              <a:rPr lang="en-US" dirty="0"/>
              <a:t>7</a:t>
            </a:r>
            <a:endParaRPr lang="en-GB" dirty="0"/>
          </a:p>
        </p:txBody>
      </p:sp>
      <p:sp>
        <p:nvSpPr>
          <p:cNvPr id="49" name="Text Placeholder 22"/>
          <p:cNvSpPr>
            <a:spLocks noGrp="1"/>
          </p:cNvSpPr>
          <p:nvPr>
            <p:ph type="body" sz="quarter" idx="59" hasCustomPrompt="1"/>
          </p:nvPr>
        </p:nvSpPr>
        <p:spPr>
          <a:xfrm>
            <a:off x="6860381" y="2938998"/>
            <a:ext cx="2188369" cy="276824"/>
          </a:xfrm>
        </p:spPr>
        <p:txBody>
          <a:bodyPr anchor="b"/>
          <a:lstStyle>
            <a:lvl1pPr>
              <a:defRPr sz="1400"/>
            </a:lvl1pPr>
          </a:lstStyle>
          <a:p>
            <a:pPr lvl="0"/>
            <a:r>
              <a:rPr lang="en-US" dirty="0"/>
              <a:t>Chapter title</a:t>
            </a:r>
            <a:endParaRPr lang="en-GB" dirty="0"/>
          </a:p>
        </p:txBody>
      </p:sp>
      <p:sp>
        <p:nvSpPr>
          <p:cNvPr id="50" name="Text Placeholder 22"/>
          <p:cNvSpPr>
            <a:spLocks noGrp="1"/>
          </p:cNvSpPr>
          <p:nvPr>
            <p:ph type="body" sz="quarter" idx="60" hasCustomPrompt="1"/>
          </p:nvPr>
        </p:nvSpPr>
        <p:spPr>
          <a:xfrm>
            <a:off x="6860381" y="3158672"/>
            <a:ext cx="2188369" cy="266700"/>
          </a:xfrm>
        </p:spPr>
        <p:txBody>
          <a:bodyPr/>
          <a:lstStyle>
            <a:lvl1pPr>
              <a:defRPr sz="1100">
                <a:solidFill>
                  <a:schemeClr val="tx2"/>
                </a:solidFill>
              </a:defRPr>
            </a:lvl1pPr>
          </a:lstStyle>
          <a:p>
            <a:pPr lvl="0"/>
            <a:r>
              <a:rPr lang="en-US" dirty="0"/>
              <a:t>Chapter subtitle</a:t>
            </a:r>
            <a:endParaRPr lang="en-GB" dirty="0"/>
          </a:p>
        </p:txBody>
      </p:sp>
      <p:sp>
        <p:nvSpPr>
          <p:cNvPr id="51" name="Text Placeholder 25"/>
          <p:cNvSpPr>
            <a:spLocks noGrp="1"/>
          </p:cNvSpPr>
          <p:nvPr>
            <p:ph type="body" sz="quarter" idx="61" hasCustomPrompt="1"/>
          </p:nvPr>
        </p:nvSpPr>
        <p:spPr>
          <a:xfrm>
            <a:off x="6160294" y="2480016"/>
            <a:ext cx="2888457" cy="123825"/>
          </a:xfrm>
          <a:solidFill>
            <a:schemeClr val="bg2"/>
          </a:solidFill>
        </p:spPr>
        <p:txBody>
          <a:bodyPr/>
          <a:lstStyle>
            <a:lvl1pPr>
              <a:defRPr/>
            </a:lvl1pPr>
          </a:lstStyle>
          <a:p>
            <a:pPr lvl="0"/>
            <a:r>
              <a:rPr lang="en-US" dirty="0"/>
              <a:t>  </a:t>
            </a:r>
            <a:endParaRPr lang="en-GB" dirty="0"/>
          </a:p>
        </p:txBody>
      </p:sp>
      <p:sp>
        <p:nvSpPr>
          <p:cNvPr id="52" name="Text Placeholder 18"/>
          <p:cNvSpPr>
            <a:spLocks noGrp="1"/>
          </p:cNvSpPr>
          <p:nvPr>
            <p:ph type="body" sz="quarter" idx="62" hasCustomPrompt="1"/>
          </p:nvPr>
        </p:nvSpPr>
        <p:spPr>
          <a:xfrm>
            <a:off x="506085" y="4342744"/>
            <a:ext cx="286870" cy="486374"/>
          </a:xfrm>
        </p:spPr>
        <p:txBody>
          <a:bodyPr anchor="ctr"/>
          <a:lstStyle>
            <a:lvl1pPr algn="r">
              <a:defRPr sz="3200" b="0">
                <a:latin typeface="+mn-lt"/>
              </a:defRPr>
            </a:lvl1pPr>
          </a:lstStyle>
          <a:p>
            <a:pPr lvl="0"/>
            <a:r>
              <a:rPr lang="en-US" dirty="0"/>
              <a:t>9</a:t>
            </a:r>
            <a:endParaRPr lang="en-GB" dirty="0"/>
          </a:p>
        </p:txBody>
      </p:sp>
      <p:sp>
        <p:nvSpPr>
          <p:cNvPr id="53" name="Text Placeholder 22"/>
          <p:cNvSpPr>
            <a:spLocks noGrp="1"/>
          </p:cNvSpPr>
          <p:nvPr>
            <p:ph type="body" sz="quarter" idx="63" hasCustomPrompt="1"/>
          </p:nvPr>
        </p:nvSpPr>
        <p:spPr>
          <a:xfrm>
            <a:off x="826293" y="4342744"/>
            <a:ext cx="2188369" cy="276824"/>
          </a:xfrm>
        </p:spPr>
        <p:txBody>
          <a:bodyPr anchor="b"/>
          <a:lstStyle>
            <a:lvl1pPr>
              <a:defRPr sz="1400"/>
            </a:lvl1pPr>
          </a:lstStyle>
          <a:p>
            <a:pPr lvl="0"/>
            <a:r>
              <a:rPr lang="en-US" dirty="0"/>
              <a:t>Chapter title</a:t>
            </a:r>
            <a:endParaRPr lang="en-GB" dirty="0"/>
          </a:p>
        </p:txBody>
      </p:sp>
      <p:sp>
        <p:nvSpPr>
          <p:cNvPr id="54" name="Text Placeholder 22"/>
          <p:cNvSpPr>
            <a:spLocks noGrp="1"/>
          </p:cNvSpPr>
          <p:nvPr>
            <p:ph type="body" sz="quarter" idx="64" hasCustomPrompt="1"/>
          </p:nvPr>
        </p:nvSpPr>
        <p:spPr>
          <a:xfrm>
            <a:off x="826293" y="4562418"/>
            <a:ext cx="2188369" cy="266700"/>
          </a:xfrm>
        </p:spPr>
        <p:txBody>
          <a:bodyPr/>
          <a:lstStyle>
            <a:lvl1pPr>
              <a:defRPr sz="1100">
                <a:solidFill>
                  <a:schemeClr val="tx2"/>
                </a:solidFill>
              </a:defRPr>
            </a:lvl1pPr>
          </a:lstStyle>
          <a:p>
            <a:pPr lvl="0"/>
            <a:r>
              <a:rPr lang="en-US" dirty="0"/>
              <a:t>Chapter subtitle</a:t>
            </a:r>
            <a:endParaRPr lang="en-GB" dirty="0"/>
          </a:p>
        </p:txBody>
      </p:sp>
      <p:sp>
        <p:nvSpPr>
          <p:cNvPr id="55" name="Text Placeholder 25"/>
          <p:cNvSpPr>
            <a:spLocks noGrp="1"/>
          </p:cNvSpPr>
          <p:nvPr>
            <p:ph type="body" sz="quarter" idx="65" hasCustomPrompt="1"/>
          </p:nvPr>
        </p:nvSpPr>
        <p:spPr>
          <a:xfrm>
            <a:off x="126206" y="3883762"/>
            <a:ext cx="2888457" cy="123825"/>
          </a:xfrm>
          <a:solidFill>
            <a:schemeClr val="bg2"/>
          </a:solidFill>
        </p:spPr>
        <p:txBody>
          <a:bodyPr/>
          <a:lstStyle>
            <a:lvl1pPr>
              <a:defRPr/>
            </a:lvl1pPr>
          </a:lstStyle>
          <a:p>
            <a:pPr lvl="0"/>
            <a:r>
              <a:rPr lang="en-US" dirty="0"/>
              <a:t>  </a:t>
            </a:r>
            <a:endParaRPr lang="en-GB" dirty="0"/>
          </a:p>
        </p:txBody>
      </p:sp>
      <p:sp>
        <p:nvSpPr>
          <p:cNvPr id="56" name="Text Placeholder 18"/>
          <p:cNvSpPr>
            <a:spLocks noGrp="1"/>
          </p:cNvSpPr>
          <p:nvPr>
            <p:ph type="body" sz="quarter" idx="66" hasCustomPrompt="1"/>
          </p:nvPr>
        </p:nvSpPr>
        <p:spPr>
          <a:xfrm>
            <a:off x="3143250" y="4342744"/>
            <a:ext cx="666749" cy="486374"/>
          </a:xfrm>
        </p:spPr>
        <p:txBody>
          <a:bodyPr anchor="ctr"/>
          <a:lstStyle>
            <a:lvl1pPr algn="r">
              <a:defRPr sz="3200" b="0">
                <a:latin typeface="+mn-lt"/>
              </a:defRPr>
            </a:lvl1pPr>
          </a:lstStyle>
          <a:p>
            <a:pPr lvl="0"/>
            <a:r>
              <a:rPr lang="en-US" dirty="0"/>
              <a:t>10</a:t>
            </a:r>
            <a:endParaRPr lang="en-GB" dirty="0"/>
          </a:p>
        </p:txBody>
      </p:sp>
      <p:sp>
        <p:nvSpPr>
          <p:cNvPr id="57" name="Text Placeholder 22"/>
          <p:cNvSpPr>
            <a:spLocks noGrp="1"/>
          </p:cNvSpPr>
          <p:nvPr>
            <p:ph type="body" sz="quarter" idx="67" hasCustomPrompt="1"/>
          </p:nvPr>
        </p:nvSpPr>
        <p:spPr>
          <a:xfrm>
            <a:off x="3843337" y="4342744"/>
            <a:ext cx="2188369" cy="276824"/>
          </a:xfrm>
        </p:spPr>
        <p:txBody>
          <a:bodyPr anchor="b"/>
          <a:lstStyle>
            <a:lvl1pPr>
              <a:defRPr sz="1400"/>
            </a:lvl1pPr>
          </a:lstStyle>
          <a:p>
            <a:pPr lvl="0"/>
            <a:r>
              <a:rPr lang="en-US" dirty="0"/>
              <a:t>Chapter title</a:t>
            </a:r>
            <a:endParaRPr lang="en-GB" dirty="0"/>
          </a:p>
        </p:txBody>
      </p:sp>
      <p:sp>
        <p:nvSpPr>
          <p:cNvPr id="58" name="Text Placeholder 22"/>
          <p:cNvSpPr>
            <a:spLocks noGrp="1"/>
          </p:cNvSpPr>
          <p:nvPr>
            <p:ph type="body" sz="quarter" idx="68" hasCustomPrompt="1"/>
          </p:nvPr>
        </p:nvSpPr>
        <p:spPr>
          <a:xfrm>
            <a:off x="3843337" y="4562418"/>
            <a:ext cx="2188369" cy="266700"/>
          </a:xfrm>
        </p:spPr>
        <p:txBody>
          <a:bodyPr/>
          <a:lstStyle>
            <a:lvl1pPr>
              <a:defRPr sz="1100">
                <a:solidFill>
                  <a:schemeClr val="tx2"/>
                </a:solidFill>
              </a:defRPr>
            </a:lvl1pPr>
          </a:lstStyle>
          <a:p>
            <a:pPr lvl="0"/>
            <a:r>
              <a:rPr lang="en-US" dirty="0"/>
              <a:t>Chapter subtitle</a:t>
            </a:r>
            <a:endParaRPr lang="en-GB" dirty="0"/>
          </a:p>
        </p:txBody>
      </p:sp>
      <p:sp>
        <p:nvSpPr>
          <p:cNvPr id="59" name="Text Placeholder 25"/>
          <p:cNvSpPr>
            <a:spLocks noGrp="1"/>
          </p:cNvSpPr>
          <p:nvPr>
            <p:ph type="body" sz="quarter" idx="69" hasCustomPrompt="1"/>
          </p:nvPr>
        </p:nvSpPr>
        <p:spPr>
          <a:xfrm>
            <a:off x="3143250" y="3883762"/>
            <a:ext cx="2888457" cy="123825"/>
          </a:xfrm>
          <a:solidFill>
            <a:schemeClr val="bg2"/>
          </a:solidFill>
        </p:spPr>
        <p:txBody>
          <a:bodyPr/>
          <a:lstStyle>
            <a:lvl1pPr>
              <a:defRPr/>
            </a:lvl1pPr>
          </a:lstStyle>
          <a:p>
            <a:pPr lvl="0"/>
            <a:r>
              <a:rPr lang="en-US" dirty="0"/>
              <a:t>  </a:t>
            </a:r>
            <a:endParaRPr lang="en-GB" dirty="0"/>
          </a:p>
        </p:txBody>
      </p:sp>
      <p:sp>
        <p:nvSpPr>
          <p:cNvPr id="60" name="Text Placeholder 18"/>
          <p:cNvSpPr>
            <a:spLocks noGrp="1"/>
          </p:cNvSpPr>
          <p:nvPr>
            <p:ph type="body" sz="quarter" idx="70" hasCustomPrompt="1"/>
          </p:nvPr>
        </p:nvSpPr>
        <p:spPr>
          <a:xfrm>
            <a:off x="6156326" y="4342744"/>
            <a:ext cx="670718" cy="486374"/>
          </a:xfrm>
        </p:spPr>
        <p:txBody>
          <a:bodyPr anchor="ctr"/>
          <a:lstStyle>
            <a:lvl1pPr algn="r">
              <a:defRPr sz="3200" b="0">
                <a:latin typeface="+mn-lt"/>
              </a:defRPr>
            </a:lvl1pPr>
          </a:lstStyle>
          <a:p>
            <a:pPr lvl="0"/>
            <a:r>
              <a:rPr lang="en-US" dirty="0"/>
              <a:t>11</a:t>
            </a:r>
            <a:endParaRPr lang="en-GB" dirty="0"/>
          </a:p>
        </p:txBody>
      </p:sp>
      <p:sp>
        <p:nvSpPr>
          <p:cNvPr id="61" name="Text Placeholder 22"/>
          <p:cNvSpPr>
            <a:spLocks noGrp="1"/>
          </p:cNvSpPr>
          <p:nvPr>
            <p:ph type="body" sz="quarter" idx="71" hasCustomPrompt="1"/>
          </p:nvPr>
        </p:nvSpPr>
        <p:spPr>
          <a:xfrm>
            <a:off x="6860381" y="4342744"/>
            <a:ext cx="2188369" cy="276824"/>
          </a:xfrm>
        </p:spPr>
        <p:txBody>
          <a:bodyPr anchor="b"/>
          <a:lstStyle>
            <a:lvl1pPr>
              <a:defRPr sz="1400"/>
            </a:lvl1pPr>
          </a:lstStyle>
          <a:p>
            <a:pPr lvl="0"/>
            <a:r>
              <a:rPr lang="en-US" dirty="0"/>
              <a:t>Chapter title</a:t>
            </a:r>
            <a:endParaRPr lang="en-GB" dirty="0"/>
          </a:p>
        </p:txBody>
      </p:sp>
      <p:sp>
        <p:nvSpPr>
          <p:cNvPr id="62" name="Text Placeholder 22"/>
          <p:cNvSpPr>
            <a:spLocks noGrp="1"/>
          </p:cNvSpPr>
          <p:nvPr>
            <p:ph type="body" sz="quarter" idx="72" hasCustomPrompt="1"/>
          </p:nvPr>
        </p:nvSpPr>
        <p:spPr>
          <a:xfrm>
            <a:off x="6860381" y="4562418"/>
            <a:ext cx="2188369" cy="266700"/>
          </a:xfrm>
        </p:spPr>
        <p:txBody>
          <a:bodyPr/>
          <a:lstStyle>
            <a:lvl1pPr>
              <a:defRPr sz="1100">
                <a:solidFill>
                  <a:schemeClr val="tx2"/>
                </a:solidFill>
              </a:defRPr>
            </a:lvl1pPr>
          </a:lstStyle>
          <a:p>
            <a:pPr lvl="0"/>
            <a:r>
              <a:rPr lang="en-US" dirty="0"/>
              <a:t>Chapter subtitle</a:t>
            </a:r>
            <a:endParaRPr lang="en-GB" dirty="0"/>
          </a:p>
        </p:txBody>
      </p:sp>
      <p:sp>
        <p:nvSpPr>
          <p:cNvPr id="63" name="Text Placeholder 25"/>
          <p:cNvSpPr>
            <a:spLocks noGrp="1"/>
          </p:cNvSpPr>
          <p:nvPr>
            <p:ph type="body" sz="quarter" idx="73" hasCustomPrompt="1"/>
          </p:nvPr>
        </p:nvSpPr>
        <p:spPr>
          <a:xfrm>
            <a:off x="6160294" y="3883762"/>
            <a:ext cx="2888457" cy="123825"/>
          </a:xfrm>
          <a:solidFill>
            <a:schemeClr val="bg2"/>
          </a:solidFill>
        </p:spPr>
        <p:txBody>
          <a:bodyPr/>
          <a:lstStyle>
            <a:lvl1pPr>
              <a:defRPr/>
            </a:lvl1pPr>
          </a:lstStyle>
          <a:p>
            <a:pPr lvl="0"/>
            <a:r>
              <a:rPr lang="en-US" dirty="0"/>
              <a:t>  </a:t>
            </a:r>
            <a:endParaRPr lang="en-GB" dirty="0"/>
          </a:p>
        </p:txBody>
      </p:sp>
      <p:sp>
        <p:nvSpPr>
          <p:cNvPr id="64" name="Text Placeholder 18"/>
          <p:cNvSpPr>
            <a:spLocks noGrp="1"/>
          </p:cNvSpPr>
          <p:nvPr>
            <p:ph type="body" sz="quarter" idx="74" hasCustomPrompt="1"/>
          </p:nvPr>
        </p:nvSpPr>
        <p:spPr>
          <a:xfrm>
            <a:off x="126206" y="5706010"/>
            <a:ext cx="666749" cy="486374"/>
          </a:xfrm>
        </p:spPr>
        <p:txBody>
          <a:bodyPr anchor="ctr"/>
          <a:lstStyle>
            <a:lvl1pPr algn="r">
              <a:defRPr sz="3200" b="0">
                <a:latin typeface="+mn-lt"/>
              </a:defRPr>
            </a:lvl1pPr>
          </a:lstStyle>
          <a:p>
            <a:pPr lvl="0"/>
            <a:r>
              <a:rPr lang="en-US" dirty="0"/>
              <a:t>13</a:t>
            </a:r>
            <a:endParaRPr lang="en-GB" dirty="0"/>
          </a:p>
        </p:txBody>
      </p:sp>
      <p:sp>
        <p:nvSpPr>
          <p:cNvPr id="65" name="Text Placeholder 22"/>
          <p:cNvSpPr>
            <a:spLocks noGrp="1"/>
          </p:cNvSpPr>
          <p:nvPr>
            <p:ph type="body" sz="quarter" idx="75" hasCustomPrompt="1"/>
          </p:nvPr>
        </p:nvSpPr>
        <p:spPr>
          <a:xfrm>
            <a:off x="826293" y="5706010"/>
            <a:ext cx="2188369" cy="276824"/>
          </a:xfrm>
        </p:spPr>
        <p:txBody>
          <a:bodyPr anchor="b"/>
          <a:lstStyle>
            <a:lvl1pPr>
              <a:defRPr sz="1400"/>
            </a:lvl1pPr>
          </a:lstStyle>
          <a:p>
            <a:pPr lvl="0"/>
            <a:r>
              <a:rPr lang="en-US" dirty="0"/>
              <a:t>Chapter title</a:t>
            </a:r>
            <a:endParaRPr lang="en-GB" dirty="0"/>
          </a:p>
        </p:txBody>
      </p:sp>
      <p:sp>
        <p:nvSpPr>
          <p:cNvPr id="66" name="Text Placeholder 22"/>
          <p:cNvSpPr>
            <a:spLocks noGrp="1"/>
          </p:cNvSpPr>
          <p:nvPr>
            <p:ph type="body" sz="quarter" idx="76" hasCustomPrompt="1"/>
          </p:nvPr>
        </p:nvSpPr>
        <p:spPr>
          <a:xfrm>
            <a:off x="826293" y="5925684"/>
            <a:ext cx="2188369" cy="266700"/>
          </a:xfrm>
        </p:spPr>
        <p:txBody>
          <a:bodyPr/>
          <a:lstStyle>
            <a:lvl1pPr>
              <a:defRPr sz="1100">
                <a:solidFill>
                  <a:schemeClr val="tx2"/>
                </a:solidFill>
              </a:defRPr>
            </a:lvl1pPr>
          </a:lstStyle>
          <a:p>
            <a:pPr lvl="0"/>
            <a:r>
              <a:rPr lang="en-US" dirty="0"/>
              <a:t>Chapter subtitle</a:t>
            </a:r>
            <a:endParaRPr lang="en-GB" dirty="0"/>
          </a:p>
        </p:txBody>
      </p:sp>
      <p:sp>
        <p:nvSpPr>
          <p:cNvPr id="67" name="Text Placeholder 25"/>
          <p:cNvSpPr>
            <a:spLocks noGrp="1"/>
          </p:cNvSpPr>
          <p:nvPr>
            <p:ph type="body" sz="quarter" idx="77" hasCustomPrompt="1"/>
          </p:nvPr>
        </p:nvSpPr>
        <p:spPr>
          <a:xfrm>
            <a:off x="126206" y="5247028"/>
            <a:ext cx="2888457" cy="123825"/>
          </a:xfrm>
          <a:solidFill>
            <a:schemeClr val="bg2"/>
          </a:solidFill>
        </p:spPr>
        <p:txBody>
          <a:bodyPr/>
          <a:lstStyle>
            <a:lvl1pPr>
              <a:defRPr/>
            </a:lvl1pPr>
          </a:lstStyle>
          <a:p>
            <a:pPr lvl="0"/>
            <a:r>
              <a:rPr lang="en-US" dirty="0"/>
              <a:t>  </a:t>
            </a:r>
            <a:endParaRPr lang="en-GB" dirty="0"/>
          </a:p>
        </p:txBody>
      </p:sp>
      <p:sp>
        <p:nvSpPr>
          <p:cNvPr id="68" name="Text Placeholder 18"/>
          <p:cNvSpPr>
            <a:spLocks noGrp="1"/>
          </p:cNvSpPr>
          <p:nvPr>
            <p:ph type="body" sz="quarter" idx="78" hasCustomPrompt="1"/>
          </p:nvPr>
        </p:nvSpPr>
        <p:spPr>
          <a:xfrm>
            <a:off x="3143250" y="5706010"/>
            <a:ext cx="666749" cy="486374"/>
          </a:xfrm>
        </p:spPr>
        <p:txBody>
          <a:bodyPr anchor="ctr"/>
          <a:lstStyle>
            <a:lvl1pPr algn="r">
              <a:defRPr sz="3200" b="0">
                <a:latin typeface="+mn-lt"/>
              </a:defRPr>
            </a:lvl1pPr>
          </a:lstStyle>
          <a:p>
            <a:pPr lvl="0"/>
            <a:r>
              <a:rPr lang="en-US" dirty="0"/>
              <a:t>14</a:t>
            </a:r>
            <a:endParaRPr lang="en-GB" dirty="0"/>
          </a:p>
        </p:txBody>
      </p:sp>
      <p:sp>
        <p:nvSpPr>
          <p:cNvPr id="69" name="Text Placeholder 22"/>
          <p:cNvSpPr>
            <a:spLocks noGrp="1"/>
          </p:cNvSpPr>
          <p:nvPr>
            <p:ph type="body" sz="quarter" idx="79" hasCustomPrompt="1"/>
          </p:nvPr>
        </p:nvSpPr>
        <p:spPr>
          <a:xfrm>
            <a:off x="3843337" y="5706010"/>
            <a:ext cx="2188369" cy="276824"/>
          </a:xfrm>
        </p:spPr>
        <p:txBody>
          <a:bodyPr anchor="b"/>
          <a:lstStyle>
            <a:lvl1pPr>
              <a:defRPr sz="1400"/>
            </a:lvl1pPr>
          </a:lstStyle>
          <a:p>
            <a:pPr lvl="0"/>
            <a:r>
              <a:rPr lang="en-US" dirty="0"/>
              <a:t>Chapter title</a:t>
            </a:r>
            <a:endParaRPr lang="en-GB" dirty="0"/>
          </a:p>
        </p:txBody>
      </p:sp>
      <p:sp>
        <p:nvSpPr>
          <p:cNvPr id="70" name="Text Placeholder 22"/>
          <p:cNvSpPr>
            <a:spLocks noGrp="1"/>
          </p:cNvSpPr>
          <p:nvPr>
            <p:ph type="body" sz="quarter" idx="80" hasCustomPrompt="1"/>
          </p:nvPr>
        </p:nvSpPr>
        <p:spPr>
          <a:xfrm>
            <a:off x="3843337" y="5925684"/>
            <a:ext cx="2188369" cy="266700"/>
          </a:xfrm>
        </p:spPr>
        <p:txBody>
          <a:bodyPr/>
          <a:lstStyle>
            <a:lvl1pPr>
              <a:defRPr sz="1100">
                <a:solidFill>
                  <a:schemeClr val="tx2"/>
                </a:solidFill>
              </a:defRPr>
            </a:lvl1pPr>
          </a:lstStyle>
          <a:p>
            <a:pPr lvl="0"/>
            <a:r>
              <a:rPr lang="en-US" dirty="0"/>
              <a:t>Chapter subtitle</a:t>
            </a:r>
            <a:endParaRPr lang="en-GB" dirty="0"/>
          </a:p>
        </p:txBody>
      </p:sp>
      <p:sp>
        <p:nvSpPr>
          <p:cNvPr id="71" name="Text Placeholder 25"/>
          <p:cNvSpPr>
            <a:spLocks noGrp="1"/>
          </p:cNvSpPr>
          <p:nvPr>
            <p:ph type="body" sz="quarter" idx="81" hasCustomPrompt="1"/>
          </p:nvPr>
        </p:nvSpPr>
        <p:spPr>
          <a:xfrm>
            <a:off x="3143250" y="5247028"/>
            <a:ext cx="2888457" cy="123825"/>
          </a:xfrm>
          <a:solidFill>
            <a:schemeClr val="bg2"/>
          </a:solidFill>
        </p:spPr>
        <p:txBody>
          <a:bodyPr/>
          <a:lstStyle>
            <a:lvl1pPr>
              <a:defRPr/>
            </a:lvl1pPr>
          </a:lstStyle>
          <a:p>
            <a:pPr lvl="0"/>
            <a:r>
              <a:rPr lang="en-US" dirty="0"/>
              <a:t>  </a:t>
            </a:r>
            <a:endParaRPr lang="en-GB" dirty="0"/>
          </a:p>
        </p:txBody>
      </p:sp>
      <p:sp>
        <p:nvSpPr>
          <p:cNvPr id="72" name="Text Placeholder 18"/>
          <p:cNvSpPr>
            <a:spLocks noGrp="1"/>
          </p:cNvSpPr>
          <p:nvPr>
            <p:ph type="body" sz="quarter" idx="82" hasCustomPrompt="1"/>
          </p:nvPr>
        </p:nvSpPr>
        <p:spPr>
          <a:xfrm>
            <a:off x="6160294" y="5706010"/>
            <a:ext cx="666749" cy="486374"/>
          </a:xfrm>
        </p:spPr>
        <p:txBody>
          <a:bodyPr anchor="ctr"/>
          <a:lstStyle>
            <a:lvl1pPr algn="r">
              <a:defRPr sz="3200" b="0">
                <a:latin typeface="+mn-lt"/>
              </a:defRPr>
            </a:lvl1pPr>
          </a:lstStyle>
          <a:p>
            <a:pPr lvl="0"/>
            <a:r>
              <a:rPr lang="en-US" dirty="0"/>
              <a:t>15</a:t>
            </a:r>
            <a:endParaRPr lang="en-GB" dirty="0"/>
          </a:p>
        </p:txBody>
      </p:sp>
      <p:sp>
        <p:nvSpPr>
          <p:cNvPr id="73" name="Text Placeholder 22"/>
          <p:cNvSpPr>
            <a:spLocks noGrp="1"/>
          </p:cNvSpPr>
          <p:nvPr>
            <p:ph type="body" sz="quarter" idx="83" hasCustomPrompt="1"/>
          </p:nvPr>
        </p:nvSpPr>
        <p:spPr>
          <a:xfrm>
            <a:off x="6860381" y="5706010"/>
            <a:ext cx="2188369" cy="276824"/>
          </a:xfrm>
        </p:spPr>
        <p:txBody>
          <a:bodyPr anchor="b"/>
          <a:lstStyle>
            <a:lvl1pPr>
              <a:defRPr sz="1400"/>
            </a:lvl1pPr>
          </a:lstStyle>
          <a:p>
            <a:pPr lvl="0"/>
            <a:r>
              <a:rPr lang="en-US" dirty="0"/>
              <a:t>Chapter title</a:t>
            </a:r>
            <a:endParaRPr lang="en-GB" dirty="0"/>
          </a:p>
        </p:txBody>
      </p:sp>
      <p:sp>
        <p:nvSpPr>
          <p:cNvPr id="74" name="Text Placeholder 22"/>
          <p:cNvSpPr>
            <a:spLocks noGrp="1"/>
          </p:cNvSpPr>
          <p:nvPr>
            <p:ph type="body" sz="quarter" idx="84" hasCustomPrompt="1"/>
          </p:nvPr>
        </p:nvSpPr>
        <p:spPr>
          <a:xfrm>
            <a:off x="6860381" y="5925684"/>
            <a:ext cx="2188369" cy="266700"/>
          </a:xfrm>
        </p:spPr>
        <p:txBody>
          <a:bodyPr/>
          <a:lstStyle>
            <a:lvl1pPr>
              <a:defRPr sz="1100">
                <a:solidFill>
                  <a:schemeClr val="tx2"/>
                </a:solidFill>
              </a:defRPr>
            </a:lvl1pPr>
          </a:lstStyle>
          <a:p>
            <a:pPr lvl="0"/>
            <a:r>
              <a:rPr lang="en-US" dirty="0"/>
              <a:t>Chapter subtitle</a:t>
            </a:r>
            <a:endParaRPr lang="en-GB" dirty="0"/>
          </a:p>
        </p:txBody>
      </p:sp>
      <p:sp>
        <p:nvSpPr>
          <p:cNvPr id="75" name="Text Placeholder 25"/>
          <p:cNvSpPr>
            <a:spLocks noGrp="1"/>
          </p:cNvSpPr>
          <p:nvPr>
            <p:ph type="body" sz="quarter" idx="85" hasCustomPrompt="1"/>
          </p:nvPr>
        </p:nvSpPr>
        <p:spPr>
          <a:xfrm>
            <a:off x="6160294" y="5247028"/>
            <a:ext cx="2888457" cy="123825"/>
          </a:xfrm>
          <a:solidFill>
            <a:schemeClr val="bg2"/>
          </a:solidFill>
        </p:spPr>
        <p:txBody>
          <a:bodyPr/>
          <a:lstStyle>
            <a:lvl1pPr>
              <a:defRPr/>
            </a:lvl1pPr>
          </a:lstStyle>
          <a:p>
            <a:pPr lvl="0"/>
            <a:r>
              <a:rPr lang="en-US" dirty="0"/>
              <a:t>  </a:t>
            </a:r>
            <a:endParaRPr lang="en-GB" dirty="0"/>
          </a:p>
        </p:txBody>
      </p:sp>
      <p:sp>
        <p:nvSpPr>
          <p:cNvPr id="76" name="Text Placeholder 18"/>
          <p:cNvSpPr>
            <a:spLocks noGrp="1"/>
          </p:cNvSpPr>
          <p:nvPr>
            <p:ph type="body" sz="quarter" idx="86" hasCustomPrompt="1"/>
          </p:nvPr>
        </p:nvSpPr>
        <p:spPr>
          <a:xfrm>
            <a:off x="9556657" y="1573407"/>
            <a:ext cx="286870" cy="486374"/>
          </a:xfrm>
        </p:spPr>
        <p:txBody>
          <a:bodyPr anchor="ctr"/>
          <a:lstStyle>
            <a:lvl1pPr algn="r">
              <a:defRPr sz="3200" b="0">
                <a:latin typeface="+mn-lt"/>
              </a:defRPr>
            </a:lvl1pPr>
          </a:lstStyle>
          <a:p>
            <a:pPr lvl="0"/>
            <a:r>
              <a:rPr lang="en-US" dirty="0"/>
              <a:t>4</a:t>
            </a:r>
            <a:endParaRPr lang="en-GB" dirty="0"/>
          </a:p>
        </p:txBody>
      </p:sp>
      <p:sp>
        <p:nvSpPr>
          <p:cNvPr id="77" name="Text Placeholder 22"/>
          <p:cNvSpPr>
            <a:spLocks noGrp="1"/>
          </p:cNvSpPr>
          <p:nvPr>
            <p:ph type="body" sz="quarter" idx="87" hasCustomPrompt="1"/>
          </p:nvPr>
        </p:nvSpPr>
        <p:spPr>
          <a:xfrm>
            <a:off x="9876865" y="1573407"/>
            <a:ext cx="2188369" cy="276824"/>
          </a:xfrm>
        </p:spPr>
        <p:txBody>
          <a:bodyPr anchor="b"/>
          <a:lstStyle>
            <a:lvl1pPr>
              <a:defRPr sz="1400"/>
            </a:lvl1pPr>
          </a:lstStyle>
          <a:p>
            <a:pPr lvl="0"/>
            <a:r>
              <a:rPr lang="en-US" dirty="0"/>
              <a:t>Chapter title</a:t>
            </a:r>
            <a:endParaRPr lang="en-GB" dirty="0"/>
          </a:p>
        </p:txBody>
      </p:sp>
      <p:sp>
        <p:nvSpPr>
          <p:cNvPr id="78" name="Text Placeholder 22"/>
          <p:cNvSpPr>
            <a:spLocks noGrp="1"/>
          </p:cNvSpPr>
          <p:nvPr>
            <p:ph type="body" sz="quarter" idx="88" hasCustomPrompt="1"/>
          </p:nvPr>
        </p:nvSpPr>
        <p:spPr>
          <a:xfrm>
            <a:off x="9876865" y="1793081"/>
            <a:ext cx="2188369" cy="266700"/>
          </a:xfrm>
        </p:spPr>
        <p:txBody>
          <a:bodyPr/>
          <a:lstStyle>
            <a:lvl1pPr>
              <a:defRPr sz="1100">
                <a:solidFill>
                  <a:schemeClr val="tx2"/>
                </a:solidFill>
              </a:defRPr>
            </a:lvl1pPr>
          </a:lstStyle>
          <a:p>
            <a:pPr lvl="0"/>
            <a:r>
              <a:rPr lang="en-US" dirty="0"/>
              <a:t>Chapter subtitle</a:t>
            </a:r>
            <a:endParaRPr lang="en-GB" dirty="0"/>
          </a:p>
        </p:txBody>
      </p:sp>
      <p:sp>
        <p:nvSpPr>
          <p:cNvPr id="79" name="Text Placeholder 25"/>
          <p:cNvSpPr>
            <a:spLocks noGrp="1"/>
          </p:cNvSpPr>
          <p:nvPr>
            <p:ph type="body" sz="quarter" idx="89" hasCustomPrompt="1"/>
          </p:nvPr>
        </p:nvSpPr>
        <p:spPr>
          <a:xfrm>
            <a:off x="9176778" y="1131077"/>
            <a:ext cx="2888457" cy="123825"/>
          </a:xfrm>
          <a:solidFill>
            <a:schemeClr val="bg2"/>
          </a:solidFill>
        </p:spPr>
        <p:txBody>
          <a:bodyPr/>
          <a:lstStyle>
            <a:lvl1pPr>
              <a:defRPr/>
            </a:lvl1pPr>
          </a:lstStyle>
          <a:p>
            <a:pPr lvl="0"/>
            <a:r>
              <a:rPr lang="en-US" dirty="0"/>
              <a:t>  </a:t>
            </a:r>
            <a:endParaRPr lang="en-GB" dirty="0"/>
          </a:p>
        </p:txBody>
      </p:sp>
      <p:sp>
        <p:nvSpPr>
          <p:cNvPr id="80" name="Text Placeholder 18"/>
          <p:cNvSpPr>
            <a:spLocks noGrp="1"/>
          </p:cNvSpPr>
          <p:nvPr>
            <p:ph type="body" sz="quarter" idx="90" hasCustomPrompt="1"/>
          </p:nvPr>
        </p:nvSpPr>
        <p:spPr>
          <a:xfrm>
            <a:off x="9556657" y="2938998"/>
            <a:ext cx="286870" cy="486374"/>
          </a:xfrm>
        </p:spPr>
        <p:txBody>
          <a:bodyPr anchor="ctr"/>
          <a:lstStyle>
            <a:lvl1pPr algn="r">
              <a:defRPr sz="3200" b="0">
                <a:latin typeface="+mn-lt"/>
              </a:defRPr>
            </a:lvl1pPr>
          </a:lstStyle>
          <a:p>
            <a:pPr lvl="0"/>
            <a:r>
              <a:rPr lang="en-US" dirty="0"/>
              <a:t>8</a:t>
            </a:r>
            <a:endParaRPr lang="en-GB" dirty="0"/>
          </a:p>
        </p:txBody>
      </p:sp>
      <p:sp>
        <p:nvSpPr>
          <p:cNvPr id="81" name="Text Placeholder 22"/>
          <p:cNvSpPr>
            <a:spLocks noGrp="1"/>
          </p:cNvSpPr>
          <p:nvPr>
            <p:ph type="body" sz="quarter" idx="91" hasCustomPrompt="1"/>
          </p:nvPr>
        </p:nvSpPr>
        <p:spPr>
          <a:xfrm>
            <a:off x="9876865" y="2938998"/>
            <a:ext cx="2188369" cy="276824"/>
          </a:xfrm>
        </p:spPr>
        <p:txBody>
          <a:bodyPr anchor="b"/>
          <a:lstStyle>
            <a:lvl1pPr>
              <a:defRPr sz="1400"/>
            </a:lvl1pPr>
          </a:lstStyle>
          <a:p>
            <a:pPr lvl="0"/>
            <a:r>
              <a:rPr lang="en-US" dirty="0"/>
              <a:t>Chapter title</a:t>
            </a:r>
            <a:endParaRPr lang="en-GB" dirty="0"/>
          </a:p>
        </p:txBody>
      </p:sp>
      <p:sp>
        <p:nvSpPr>
          <p:cNvPr id="82" name="Text Placeholder 22"/>
          <p:cNvSpPr>
            <a:spLocks noGrp="1"/>
          </p:cNvSpPr>
          <p:nvPr>
            <p:ph type="body" sz="quarter" idx="92" hasCustomPrompt="1"/>
          </p:nvPr>
        </p:nvSpPr>
        <p:spPr>
          <a:xfrm>
            <a:off x="9876865" y="3158672"/>
            <a:ext cx="2188369" cy="266700"/>
          </a:xfrm>
        </p:spPr>
        <p:txBody>
          <a:bodyPr/>
          <a:lstStyle>
            <a:lvl1pPr>
              <a:defRPr sz="1100">
                <a:solidFill>
                  <a:schemeClr val="tx2"/>
                </a:solidFill>
              </a:defRPr>
            </a:lvl1pPr>
          </a:lstStyle>
          <a:p>
            <a:pPr lvl="0"/>
            <a:r>
              <a:rPr lang="en-US" dirty="0"/>
              <a:t>Chapter subtitle</a:t>
            </a:r>
            <a:endParaRPr lang="en-GB" dirty="0"/>
          </a:p>
        </p:txBody>
      </p:sp>
      <p:sp>
        <p:nvSpPr>
          <p:cNvPr id="83" name="Text Placeholder 25"/>
          <p:cNvSpPr>
            <a:spLocks noGrp="1"/>
          </p:cNvSpPr>
          <p:nvPr>
            <p:ph type="body" sz="quarter" idx="93" hasCustomPrompt="1"/>
          </p:nvPr>
        </p:nvSpPr>
        <p:spPr>
          <a:xfrm>
            <a:off x="9176778" y="2480016"/>
            <a:ext cx="2888457" cy="123825"/>
          </a:xfrm>
          <a:solidFill>
            <a:schemeClr val="bg2"/>
          </a:solidFill>
        </p:spPr>
        <p:txBody>
          <a:bodyPr/>
          <a:lstStyle>
            <a:lvl1pPr>
              <a:defRPr/>
            </a:lvl1pPr>
          </a:lstStyle>
          <a:p>
            <a:pPr lvl="0"/>
            <a:r>
              <a:rPr lang="en-US" dirty="0"/>
              <a:t>  </a:t>
            </a:r>
            <a:endParaRPr lang="en-GB" dirty="0"/>
          </a:p>
        </p:txBody>
      </p:sp>
      <p:sp>
        <p:nvSpPr>
          <p:cNvPr id="84" name="Text Placeholder 18"/>
          <p:cNvSpPr>
            <a:spLocks noGrp="1"/>
          </p:cNvSpPr>
          <p:nvPr>
            <p:ph type="body" sz="quarter" idx="94" hasCustomPrompt="1"/>
          </p:nvPr>
        </p:nvSpPr>
        <p:spPr>
          <a:xfrm>
            <a:off x="9176778" y="4342744"/>
            <a:ext cx="666749" cy="486374"/>
          </a:xfrm>
        </p:spPr>
        <p:txBody>
          <a:bodyPr anchor="ctr"/>
          <a:lstStyle>
            <a:lvl1pPr algn="r">
              <a:defRPr sz="3200" b="0">
                <a:latin typeface="+mn-lt"/>
              </a:defRPr>
            </a:lvl1pPr>
          </a:lstStyle>
          <a:p>
            <a:pPr lvl="0"/>
            <a:r>
              <a:rPr lang="en-US" dirty="0"/>
              <a:t>12</a:t>
            </a:r>
            <a:endParaRPr lang="en-GB" dirty="0"/>
          </a:p>
        </p:txBody>
      </p:sp>
      <p:sp>
        <p:nvSpPr>
          <p:cNvPr id="85" name="Text Placeholder 22"/>
          <p:cNvSpPr>
            <a:spLocks noGrp="1"/>
          </p:cNvSpPr>
          <p:nvPr>
            <p:ph type="body" sz="quarter" idx="95" hasCustomPrompt="1"/>
          </p:nvPr>
        </p:nvSpPr>
        <p:spPr>
          <a:xfrm>
            <a:off x="9876865" y="4342744"/>
            <a:ext cx="2188369" cy="276824"/>
          </a:xfrm>
        </p:spPr>
        <p:txBody>
          <a:bodyPr anchor="b"/>
          <a:lstStyle>
            <a:lvl1pPr>
              <a:defRPr sz="1400"/>
            </a:lvl1pPr>
          </a:lstStyle>
          <a:p>
            <a:pPr lvl="0"/>
            <a:r>
              <a:rPr lang="en-US" dirty="0"/>
              <a:t>Chapter title</a:t>
            </a:r>
            <a:endParaRPr lang="en-GB" dirty="0"/>
          </a:p>
        </p:txBody>
      </p:sp>
      <p:sp>
        <p:nvSpPr>
          <p:cNvPr id="86" name="Text Placeholder 22"/>
          <p:cNvSpPr>
            <a:spLocks noGrp="1"/>
          </p:cNvSpPr>
          <p:nvPr>
            <p:ph type="body" sz="quarter" idx="96" hasCustomPrompt="1"/>
          </p:nvPr>
        </p:nvSpPr>
        <p:spPr>
          <a:xfrm>
            <a:off x="9876865" y="4562418"/>
            <a:ext cx="2188369" cy="266700"/>
          </a:xfrm>
        </p:spPr>
        <p:txBody>
          <a:bodyPr/>
          <a:lstStyle>
            <a:lvl1pPr>
              <a:defRPr sz="1100">
                <a:solidFill>
                  <a:schemeClr val="tx2"/>
                </a:solidFill>
              </a:defRPr>
            </a:lvl1pPr>
          </a:lstStyle>
          <a:p>
            <a:pPr lvl="0"/>
            <a:r>
              <a:rPr lang="en-US" dirty="0"/>
              <a:t>Chapter subtitle</a:t>
            </a:r>
            <a:endParaRPr lang="en-GB" dirty="0"/>
          </a:p>
        </p:txBody>
      </p:sp>
      <p:sp>
        <p:nvSpPr>
          <p:cNvPr id="87" name="Text Placeholder 25"/>
          <p:cNvSpPr>
            <a:spLocks noGrp="1"/>
          </p:cNvSpPr>
          <p:nvPr>
            <p:ph type="body" sz="quarter" idx="97" hasCustomPrompt="1"/>
          </p:nvPr>
        </p:nvSpPr>
        <p:spPr>
          <a:xfrm>
            <a:off x="9176778" y="3883762"/>
            <a:ext cx="2888457" cy="123825"/>
          </a:xfrm>
          <a:solidFill>
            <a:schemeClr val="bg2"/>
          </a:solidFill>
        </p:spPr>
        <p:txBody>
          <a:bodyPr/>
          <a:lstStyle>
            <a:lvl1pPr>
              <a:defRPr/>
            </a:lvl1pPr>
          </a:lstStyle>
          <a:p>
            <a:pPr lvl="0"/>
            <a:r>
              <a:rPr lang="en-US" dirty="0"/>
              <a:t>  </a:t>
            </a:r>
            <a:endParaRPr lang="en-GB" dirty="0"/>
          </a:p>
        </p:txBody>
      </p:sp>
      <p:sp>
        <p:nvSpPr>
          <p:cNvPr id="88" name="Text Placeholder 18"/>
          <p:cNvSpPr>
            <a:spLocks noGrp="1"/>
          </p:cNvSpPr>
          <p:nvPr>
            <p:ph type="body" sz="quarter" idx="98" hasCustomPrompt="1"/>
          </p:nvPr>
        </p:nvSpPr>
        <p:spPr>
          <a:xfrm>
            <a:off x="9176778" y="5706010"/>
            <a:ext cx="666749" cy="486374"/>
          </a:xfrm>
        </p:spPr>
        <p:txBody>
          <a:bodyPr anchor="ctr"/>
          <a:lstStyle>
            <a:lvl1pPr algn="r">
              <a:defRPr sz="3200" b="0">
                <a:latin typeface="+mn-lt"/>
              </a:defRPr>
            </a:lvl1pPr>
          </a:lstStyle>
          <a:p>
            <a:pPr lvl="0"/>
            <a:r>
              <a:rPr lang="en-US" dirty="0"/>
              <a:t>16</a:t>
            </a:r>
            <a:endParaRPr lang="en-GB" dirty="0"/>
          </a:p>
        </p:txBody>
      </p:sp>
      <p:sp>
        <p:nvSpPr>
          <p:cNvPr id="89" name="Text Placeholder 22"/>
          <p:cNvSpPr>
            <a:spLocks noGrp="1"/>
          </p:cNvSpPr>
          <p:nvPr>
            <p:ph type="body" sz="quarter" idx="99" hasCustomPrompt="1"/>
          </p:nvPr>
        </p:nvSpPr>
        <p:spPr>
          <a:xfrm>
            <a:off x="9876865" y="5706010"/>
            <a:ext cx="2188369" cy="276824"/>
          </a:xfrm>
        </p:spPr>
        <p:txBody>
          <a:bodyPr anchor="b"/>
          <a:lstStyle>
            <a:lvl1pPr>
              <a:defRPr sz="1400"/>
            </a:lvl1pPr>
          </a:lstStyle>
          <a:p>
            <a:pPr lvl="0"/>
            <a:r>
              <a:rPr lang="en-US" dirty="0"/>
              <a:t>Chapter title</a:t>
            </a:r>
            <a:endParaRPr lang="en-GB" dirty="0"/>
          </a:p>
        </p:txBody>
      </p:sp>
      <p:sp>
        <p:nvSpPr>
          <p:cNvPr id="90" name="Text Placeholder 22"/>
          <p:cNvSpPr>
            <a:spLocks noGrp="1"/>
          </p:cNvSpPr>
          <p:nvPr>
            <p:ph type="body" sz="quarter" idx="100" hasCustomPrompt="1"/>
          </p:nvPr>
        </p:nvSpPr>
        <p:spPr>
          <a:xfrm>
            <a:off x="9876865" y="5925684"/>
            <a:ext cx="2188369" cy="266700"/>
          </a:xfrm>
        </p:spPr>
        <p:txBody>
          <a:bodyPr/>
          <a:lstStyle>
            <a:lvl1pPr>
              <a:defRPr sz="1100">
                <a:solidFill>
                  <a:schemeClr val="tx2"/>
                </a:solidFill>
              </a:defRPr>
            </a:lvl1pPr>
          </a:lstStyle>
          <a:p>
            <a:pPr lvl="0"/>
            <a:r>
              <a:rPr lang="en-US" dirty="0"/>
              <a:t>Chapter subtitle</a:t>
            </a:r>
            <a:endParaRPr lang="en-GB" dirty="0"/>
          </a:p>
        </p:txBody>
      </p:sp>
      <p:sp>
        <p:nvSpPr>
          <p:cNvPr id="91" name="Text Placeholder 25"/>
          <p:cNvSpPr>
            <a:spLocks noGrp="1"/>
          </p:cNvSpPr>
          <p:nvPr>
            <p:ph type="body" sz="quarter" idx="101" hasCustomPrompt="1"/>
          </p:nvPr>
        </p:nvSpPr>
        <p:spPr>
          <a:xfrm>
            <a:off x="9176778" y="5247028"/>
            <a:ext cx="2888457" cy="123825"/>
          </a:xfrm>
          <a:solidFill>
            <a:schemeClr val="bg2"/>
          </a:solidFill>
        </p:spPr>
        <p:txBody>
          <a:bodyPr/>
          <a:lstStyle>
            <a:lvl1pPr>
              <a:defRPr/>
            </a:lvl1pPr>
          </a:lstStyle>
          <a:p>
            <a:pPr lvl="0"/>
            <a:r>
              <a:rPr lang="en-US" dirty="0"/>
              <a:t>  </a:t>
            </a:r>
            <a:endParaRPr lang="en-GB" dirty="0"/>
          </a:p>
        </p:txBody>
      </p:sp>
      <p:sp>
        <p:nvSpPr>
          <p:cNvPr id="93"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sp>
        <p:nvSpPr>
          <p:cNvPr id="94"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Tree>
    <p:extLst>
      <p:ext uri="{BB962C8B-B14F-4D97-AF65-F5344CB8AC3E}">
        <p14:creationId xmlns:p14="http://schemas.microsoft.com/office/powerpoint/2010/main" val="373606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Agenda 3 - with Contacts">
    <p:spTree>
      <p:nvGrpSpPr>
        <p:cNvPr id="1" name=""/>
        <p:cNvGrpSpPr/>
        <p:nvPr/>
      </p:nvGrpSpPr>
      <p:grpSpPr>
        <a:xfrm>
          <a:off x="0" y="0"/>
          <a:ext cx="0" cy="0"/>
          <a:chOff x="0" y="0"/>
          <a:chExt cx="0" cy="0"/>
        </a:xfrm>
      </p:grpSpPr>
      <p:sp>
        <p:nvSpPr>
          <p:cNvPr id="6" name="Picture Placeholder 17"/>
          <p:cNvSpPr>
            <a:spLocks noGrp="1"/>
          </p:cNvSpPr>
          <p:nvPr>
            <p:ph type="pic" sz="quarter" idx="17" hasCustomPrompt="1"/>
          </p:nvPr>
        </p:nvSpPr>
        <p:spPr>
          <a:xfrm>
            <a:off x="9167812" y="1114425"/>
            <a:ext cx="2886075" cy="1681163"/>
          </a:xfrm>
          <a:noFill/>
        </p:spPr>
        <p:txBody>
          <a:bodyPr/>
          <a:lstStyle>
            <a:lvl1pPr algn="ctr">
              <a:defRPr sz="1100" spc="0" baseline="0"/>
            </a:lvl1pPr>
          </a:lstStyle>
          <a:p>
            <a:r>
              <a:rPr lang="en-GB" dirty="0"/>
              <a:t>Click on the icon to insert an image</a:t>
            </a:r>
          </a:p>
        </p:txBody>
      </p:sp>
      <p:sp>
        <p:nvSpPr>
          <p:cNvPr id="10" name="Picture Placeholder 17"/>
          <p:cNvSpPr>
            <a:spLocks noGrp="1"/>
          </p:cNvSpPr>
          <p:nvPr>
            <p:ph type="pic" sz="quarter" idx="30" hasCustomPrompt="1"/>
          </p:nvPr>
        </p:nvSpPr>
        <p:spPr>
          <a:xfrm>
            <a:off x="9167812" y="2986088"/>
            <a:ext cx="2886075" cy="1681163"/>
          </a:xfrm>
          <a:noFill/>
        </p:spPr>
        <p:txBody>
          <a:bodyPr/>
          <a:lstStyle>
            <a:lvl1pPr algn="ctr">
              <a:defRPr sz="1100" spc="0" baseline="0"/>
            </a:lvl1pPr>
          </a:lstStyle>
          <a:p>
            <a:r>
              <a:rPr lang="en-GB" dirty="0"/>
              <a:t>Click on the icon to insert an image</a:t>
            </a:r>
          </a:p>
        </p:txBody>
      </p:sp>
      <p:sp>
        <p:nvSpPr>
          <p:cNvPr id="14" name="Picture Placeholder 17"/>
          <p:cNvSpPr>
            <a:spLocks noGrp="1"/>
          </p:cNvSpPr>
          <p:nvPr>
            <p:ph type="pic" sz="quarter" idx="34" hasCustomPrompt="1"/>
          </p:nvPr>
        </p:nvSpPr>
        <p:spPr>
          <a:xfrm>
            <a:off x="9172572" y="4795838"/>
            <a:ext cx="2886075" cy="1681163"/>
          </a:xfrm>
          <a:noFill/>
        </p:spPr>
        <p:txBody>
          <a:bodyPr/>
          <a:lstStyle>
            <a:lvl1pPr algn="ctr">
              <a:defRPr sz="1100" spc="0" baseline="0"/>
            </a:lvl1pPr>
          </a:lstStyle>
          <a:p>
            <a:r>
              <a:rPr lang="en-GB" dirty="0"/>
              <a:t>Click on the icon to insert an image</a:t>
            </a:r>
          </a:p>
        </p:txBody>
      </p:sp>
      <p:sp>
        <p:nvSpPr>
          <p:cNvPr id="2" name="Title 1"/>
          <p:cNvSpPr>
            <a:spLocks noGrp="1"/>
          </p:cNvSpPr>
          <p:nvPr>
            <p:ph type="title" hasCustomPrompt="1"/>
          </p:nvPr>
        </p:nvSpPr>
        <p:spPr/>
        <p:txBody>
          <a:bodyPr/>
          <a:lstStyle/>
          <a:p>
            <a:r>
              <a:rPr lang="en-US" dirty="0"/>
              <a:t>Enter title here</a:t>
            </a:r>
            <a:endParaRPr lang="en-GB" dirty="0"/>
          </a:p>
        </p:txBody>
      </p:sp>
      <p:sp>
        <p:nvSpPr>
          <p:cNvPr id="7" name="Text Placeholder 24"/>
          <p:cNvSpPr>
            <a:spLocks noGrp="1"/>
          </p:cNvSpPr>
          <p:nvPr>
            <p:ph type="body" sz="quarter" idx="27" hasCustomPrompt="1"/>
          </p:nvPr>
        </p:nvSpPr>
        <p:spPr>
          <a:xfrm>
            <a:off x="9163053" y="2795114"/>
            <a:ext cx="2886075" cy="45719"/>
          </a:xfrm>
          <a:solidFill>
            <a:schemeClr val="accent6"/>
          </a:solidFill>
        </p:spPr>
        <p:txBody>
          <a:bodyPr/>
          <a:lstStyle>
            <a:lvl1pPr>
              <a:defRPr/>
            </a:lvl1pPr>
          </a:lstStyle>
          <a:p>
            <a:pPr lvl="0"/>
            <a:r>
              <a:rPr lang="en-US" dirty="0"/>
              <a:t>  </a:t>
            </a:r>
            <a:endParaRPr lang="en-GB" dirty="0"/>
          </a:p>
        </p:txBody>
      </p:sp>
      <p:sp>
        <p:nvSpPr>
          <p:cNvPr id="8" name="Text Placeholder 26"/>
          <p:cNvSpPr>
            <a:spLocks noGrp="1"/>
          </p:cNvSpPr>
          <p:nvPr>
            <p:ph type="body" sz="quarter" idx="28" hasCustomPrompt="1"/>
          </p:nvPr>
        </p:nvSpPr>
        <p:spPr>
          <a:xfrm>
            <a:off x="9163053" y="2338387"/>
            <a:ext cx="2886075" cy="457201"/>
          </a:xfrm>
          <a:solidFill>
            <a:schemeClr val="tx1">
              <a:alpha val="80000"/>
            </a:schemeClr>
          </a:solidFill>
        </p:spPr>
        <p:txBody>
          <a:bodyPr lIns="108000" tIns="90000" bIns="46800"/>
          <a:lstStyle>
            <a:lvl1pPr>
              <a:defRPr sz="1100" b="1" spc="0" baseline="0">
                <a:solidFill>
                  <a:schemeClr val="bg1"/>
                </a:solidFill>
              </a:defRPr>
            </a:lvl1pPr>
            <a:lvl2pPr>
              <a:defRPr sz="1050" b="1">
                <a:solidFill>
                  <a:schemeClr val="bg1"/>
                </a:solidFill>
              </a:defRPr>
            </a:lvl2pPr>
            <a:lvl3pPr>
              <a:defRPr sz="1000" b="1">
                <a:solidFill>
                  <a:schemeClr val="bg1"/>
                </a:solidFill>
              </a:defRPr>
            </a:lvl3pPr>
            <a:lvl4pPr>
              <a:defRPr sz="900" b="1">
                <a:solidFill>
                  <a:schemeClr val="bg1"/>
                </a:solidFill>
              </a:defRPr>
            </a:lvl4pPr>
            <a:lvl5pPr>
              <a:defRPr sz="800" b="1">
                <a:solidFill>
                  <a:schemeClr val="bg1"/>
                </a:solidFill>
              </a:defRPr>
            </a:lvl5pPr>
          </a:lstStyle>
          <a:p>
            <a:pPr lvl="0"/>
            <a:r>
              <a:rPr lang="en-US" dirty="0"/>
              <a:t>Enter name and qualification here</a:t>
            </a:r>
            <a:endParaRPr lang="en-GB" dirty="0"/>
          </a:p>
        </p:txBody>
      </p:sp>
      <p:sp>
        <p:nvSpPr>
          <p:cNvPr id="9" name="Text Placeholder 26"/>
          <p:cNvSpPr>
            <a:spLocks noGrp="1"/>
          </p:cNvSpPr>
          <p:nvPr>
            <p:ph type="body" sz="quarter" idx="29" hasCustomPrompt="1"/>
          </p:nvPr>
        </p:nvSpPr>
        <p:spPr>
          <a:xfrm>
            <a:off x="9163053" y="2575170"/>
            <a:ext cx="2886075" cy="175648"/>
          </a:xfrm>
          <a:noFill/>
        </p:spPr>
        <p:txBody>
          <a:bodyPr lIns="126000" tIns="46800" anchor="t"/>
          <a:lstStyle>
            <a:lvl1pPr>
              <a:defRPr sz="900" b="0" i="1" spc="0" baseline="0">
                <a:solidFill>
                  <a:schemeClr val="bg1"/>
                </a:solidFill>
              </a:defRPr>
            </a:lvl1pPr>
            <a:lvl2pPr>
              <a:defRPr sz="800" b="0" i="1">
                <a:solidFill>
                  <a:schemeClr val="bg1"/>
                </a:solidFill>
              </a:defRPr>
            </a:lvl2pPr>
            <a:lvl3pPr>
              <a:defRPr sz="700" b="0" i="1">
                <a:solidFill>
                  <a:schemeClr val="bg1"/>
                </a:solidFill>
              </a:defRPr>
            </a:lvl3pPr>
            <a:lvl4pPr>
              <a:defRPr sz="600" b="0" i="1">
                <a:solidFill>
                  <a:schemeClr val="bg1"/>
                </a:solidFill>
              </a:defRPr>
            </a:lvl4pPr>
            <a:lvl5pPr>
              <a:defRPr sz="500" b="0" i="1">
                <a:solidFill>
                  <a:schemeClr val="bg1"/>
                </a:solidFill>
              </a:defRPr>
            </a:lvl5pPr>
          </a:lstStyle>
          <a:p>
            <a:pPr lvl="0"/>
            <a:r>
              <a:rPr lang="en-US" dirty="0"/>
              <a:t>Enter job title here</a:t>
            </a:r>
            <a:endParaRPr lang="en-GB" dirty="0"/>
          </a:p>
        </p:txBody>
      </p:sp>
      <p:sp>
        <p:nvSpPr>
          <p:cNvPr id="11" name="Text Placeholder 24"/>
          <p:cNvSpPr>
            <a:spLocks noGrp="1"/>
          </p:cNvSpPr>
          <p:nvPr>
            <p:ph type="body" sz="quarter" idx="31" hasCustomPrompt="1"/>
          </p:nvPr>
        </p:nvSpPr>
        <p:spPr>
          <a:xfrm>
            <a:off x="9163053" y="4666777"/>
            <a:ext cx="2886075" cy="45719"/>
          </a:xfrm>
          <a:solidFill>
            <a:schemeClr val="accent6"/>
          </a:solidFill>
        </p:spPr>
        <p:txBody>
          <a:bodyPr/>
          <a:lstStyle>
            <a:lvl1pPr>
              <a:defRPr/>
            </a:lvl1pPr>
          </a:lstStyle>
          <a:p>
            <a:pPr lvl="0"/>
            <a:r>
              <a:rPr lang="en-US" dirty="0"/>
              <a:t>  </a:t>
            </a:r>
            <a:endParaRPr lang="en-GB" dirty="0"/>
          </a:p>
        </p:txBody>
      </p:sp>
      <p:sp>
        <p:nvSpPr>
          <p:cNvPr id="12" name="Text Placeholder 26"/>
          <p:cNvSpPr>
            <a:spLocks noGrp="1"/>
          </p:cNvSpPr>
          <p:nvPr>
            <p:ph type="body" sz="quarter" idx="32" hasCustomPrompt="1"/>
          </p:nvPr>
        </p:nvSpPr>
        <p:spPr>
          <a:xfrm>
            <a:off x="9163053" y="4210050"/>
            <a:ext cx="2886075" cy="457201"/>
          </a:xfrm>
          <a:solidFill>
            <a:schemeClr val="tx1">
              <a:alpha val="80000"/>
            </a:schemeClr>
          </a:solidFill>
        </p:spPr>
        <p:txBody>
          <a:bodyPr lIns="108000" tIns="90000" bIns="46800"/>
          <a:lstStyle>
            <a:lvl1pPr>
              <a:defRPr sz="1100" b="1" spc="0" baseline="0">
                <a:solidFill>
                  <a:schemeClr val="bg1"/>
                </a:solidFill>
              </a:defRPr>
            </a:lvl1pPr>
            <a:lvl2pPr>
              <a:defRPr sz="1050" b="1">
                <a:solidFill>
                  <a:schemeClr val="bg1"/>
                </a:solidFill>
              </a:defRPr>
            </a:lvl2pPr>
            <a:lvl3pPr>
              <a:defRPr sz="1000" b="1">
                <a:solidFill>
                  <a:schemeClr val="bg1"/>
                </a:solidFill>
              </a:defRPr>
            </a:lvl3pPr>
            <a:lvl4pPr>
              <a:defRPr sz="900" b="1">
                <a:solidFill>
                  <a:schemeClr val="bg1"/>
                </a:solidFill>
              </a:defRPr>
            </a:lvl4pPr>
            <a:lvl5pPr>
              <a:defRPr sz="800" b="1">
                <a:solidFill>
                  <a:schemeClr val="bg1"/>
                </a:solidFill>
              </a:defRPr>
            </a:lvl5pPr>
          </a:lstStyle>
          <a:p>
            <a:pPr lvl="0"/>
            <a:r>
              <a:rPr lang="en-US" dirty="0"/>
              <a:t>Enter name and qualification here</a:t>
            </a:r>
            <a:endParaRPr lang="en-GB" dirty="0"/>
          </a:p>
        </p:txBody>
      </p:sp>
      <p:sp>
        <p:nvSpPr>
          <p:cNvPr id="13" name="Text Placeholder 26"/>
          <p:cNvSpPr>
            <a:spLocks noGrp="1"/>
          </p:cNvSpPr>
          <p:nvPr>
            <p:ph type="body" sz="quarter" idx="33" hasCustomPrompt="1"/>
          </p:nvPr>
        </p:nvSpPr>
        <p:spPr>
          <a:xfrm>
            <a:off x="9163053" y="4446833"/>
            <a:ext cx="2886075" cy="175648"/>
          </a:xfrm>
          <a:noFill/>
        </p:spPr>
        <p:txBody>
          <a:bodyPr lIns="126000" tIns="46800" anchor="t"/>
          <a:lstStyle>
            <a:lvl1pPr>
              <a:defRPr sz="900" b="0" i="1" spc="0" baseline="0">
                <a:solidFill>
                  <a:schemeClr val="bg1"/>
                </a:solidFill>
              </a:defRPr>
            </a:lvl1pPr>
            <a:lvl2pPr>
              <a:defRPr sz="800" b="0" i="1">
                <a:solidFill>
                  <a:schemeClr val="bg1"/>
                </a:solidFill>
              </a:defRPr>
            </a:lvl2pPr>
            <a:lvl3pPr>
              <a:defRPr sz="700" b="0" i="1">
                <a:solidFill>
                  <a:schemeClr val="bg1"/>
                </a:solidFill>
              </a:defRPr>
            </a:lvl3pPr>
            <a:lvl4pPr>
              <a:defRPr sz="600" b="0" i="1">
                <a:solidFill>
                  <a:schemeClr val="bg1"/>
                </a:solidFill>
              </a:defRPr>
            </a:lvl4pPr>
            <a:lvl5pPr>
              <a:defRPr sz="500" b="0" i="1">
                <a:solidFill>
                  <a:schemeClr val="bg1"/>
                </a:solidFill>
              </a:defRPr>
            </a:lvl5pPr>
          </a:lstStyle>
          <a:p>
            <a:pPr lvl="0"/>
            <a:r>
              <a:rPr lang="en-US" dirty="0"/>
              <a:t>Enter job title here</a:t>
            </a:r>
            <a:endParaRPr lang="en-GB" dirty="0"/>
          </a:p>
        </p:txBody>
      </p:sp>
      <p:sp>
        <p:nvSpPr>
          <p:cNvPr id="15" name="Text Placeholder 24"/>
          <p:cNvSpPr>
            <a:spLocks noGrp="1"/>
          </p:cNvSpPr>
          <p:nvPr>
            <p:ph type="body" sz="quarter" idx="35" hasCustomPrompt="1"/>
          </p:nvPr>
        </p:nvSpPr>
        <p:spPr>
          <a:xfrm>
            <a:off x="9172572" y="6476527"/>
            <a:ext cx="2886075" cy="45719"/>
          </a:xfrm>
          <a:solidFill>
            <a:schemeClr val="accent6"/>
          </a:solidFill>
        </p:spPr>
        <p:txBody>
          <a:bodyPr/>
          <a:lstStyle>
            <a:lvl1pPr>
              <a:defRPr/>
            </a:lvl1pPr>
          </a:lstStyle>
          <a:p>
            <a:pPr lvl="0"/>
            <a:r>
              <a:rPr lang="en-US" dirty="0"/>
              <a:t>  </a:t>
            </a:r>
            <a:endParaRPr lang="en-GB" dirty="0"/>
          </a:p>
        </p:txBody>
      </p:sp>
      <p:sp>
        <p:nvSpPr>
          <p:cNvPr id="16" name="Text Placeholder 26"/>
          <p:cNvSpPr>
            <a:spLocks noGrp="1"/>
          </p:cNvSpPr>
          <p:nvPr>
            <p:ph type="body" sz="quarter" idx="36" hasCustomPrompt="1"/>
          </p:nvPr>
        </p:nvSpPr>
        <p:spPr>
          <a:xfrm>
            <a:off x="9167813" y="6019800"/>
            <a:ext cx="2886075" cy="457201"/>
          </a:xfrm>
          <a:solidFill>
            <a:schemeClr val="tx1">
              <a:alpha val="80000"/>
            </a:schemeClr>
          </a:solidFill>
        </p:spPr>
        <p:txBody>
          <a:bodyPr lIns="108000" tIns="90000" bIns="46800"/>
          <a:lstStyle>
            <a:lvl1pPr>
              <a:defRPr sz="1100" b="1" spc="0" baseline="0">
                <a:solidFill>
                  <a:schemeClr val="bg1"/>
                </a:solidFill>
              </a:defRPr>
            </a:lvl1pPr>
            <a:lvl2pPr>
              <a:defRPr sz="1050" b="1">
                <a:solidFill>
                  <a:schemeClr val="bg1"/>
                </a:solidFill>
              </a:defRPr>
            </a:lvl2pPr>
            <a:lvl3pPr>
              <a:defRPr sz="1000" b="1">
                <a:solidFill>
                  <a:schemeClr val="bg1"/>
                </a:solidFill>
              </a:defRPr>
            </a:lvl3pPr>
            <a:lvl4pPr>
              <a:defRPr sz="900" b="1">
                <a:solidFill>
                  <a:schemeClr val="bg1"/>
                </a:solidFill>
              </a:defRPr>
            </a:lvl4pPr>
            <a:lvl5pPr>
              <a:defRPr sz="800" b="1">
                <a:solidFill>
                  <a:schemeClr val="bg1"/>
                </a:solidFill>
              </a:defRPr>
            </a:lvl5pPr>
          </a:lstStyle>
          <a:p>
            <a:pPr lvl="0"/>
            <a:r>
              <a:rPr lang="en-US" dirty="0"/>
              <a:t>Enter name and qualification here</a:t>
            </a:r>
            <a:endParaRPr lang="en-GB" dirty="0"/>
          </a:p>
        </p:txBody>
      </p:sp>
      <p:sp>
        <p:nvSpPr>
          <p:cNvPr id="17" name="Text Placeholder 26"/>
          <p:cNvSpPr>
            <a:spLocks noGrp="1"/>
          </p:cNvSpPr>
          <p:nvPr>
            <p:ph type="body" sz="quarter" idx="37" hasCustomPrompt="1"/>
          </p:nvPr>
        </p:nvSpPr>
        <p:spPr>
          <a:xfrm>
            <a:off x="9167813" y="6256583"/>
            <a:ext cx="2886075" cy="175648"/>
          </a:xfrm>
          <a:noFill/>
        </p:spPr>
        <p:txBody>
          <a:bodyPr lIns="126000" tIns="46800" anchor="t"/>
          <a:lstStyle>
            <a:lvl1pPr>
              <a:defRPr sz="900" b="0" i="1" spc="0" baseline="0">
                <a:solidFill>
                  <a:schemeClr val="bg1"/>
                </a:solidFill>
              </a:defRPr>
            </a:lvl1pPr>
            <a:lvl2pPr>
              <a:defRPr sz="800" b="0" i="1">
                <a:solidFill>
                  <a:schemeClr val="bg1"/>
                </a:solidFill>
              </a:defRPr>
            </a:lvl2pPr>
            <a:lvl3pPr>
              <a:defRPr sz="700" b="0" i="1">
                <a:solidFill>
                  <a:schemeClr val="bg1"/>
                </a:solidFill>
              </a:defRPr>
            </a:lvl3pPr>
            <a:lvl4pPr>
              <a:defRPr sz="600" b="0" i="1">
                <a:solidFill>
                  <a:schemeClr val="bg1"/>
                </a:solidFill>
              </a:defRPr>
            </a:lvl4pPr>
            <a:lvl5pPr>
              <a:defRPr sz="500" b="0" i="1">
                <a:solidFill>
                  <a:schemeClr val="bg1"/>
                </a:solidFill>
              </a:defRPr>
            </a:lvl5pPr>
          </a:lstStyle>
          <a:p>
            <a:pPr lvl="0"/>
            <a:r>
              <a:rPr lang="en-US" dirty="0"/>
              <a:t>Enter job title here</a:t>
            </a:r>
            <a:endParaRPr lang="en-GB" dirty="0"/>
          </a:p>
        </p:txBody>
      </p:sp>
      <p:sp>
        <p:nvSpPr>
          <p:cNvPr id="19" name="Text Placeholder 18"/>
          <p:cNvSpPr>
            <a:spLocks noGrp="1"/>
          </p:cNvSpPr>
          <p:nvPr>
            <p:ph type="body" sz="quarter" idx="38" hasCustomPrompt="1"/>
          </p:nvPr>
        </p:nvSpPr>
        <p:spPr>
          <a:xfrm>
            <a:off x="506085" y="1573407"/>
            <a:ext cx="286870" cy="486374"/>
          </a:xfrm>
        </p:spPr>
        <p:txBody>
          <a:bodyPr anchor="ctr"/>
          <a:lstStyle>
            <a:lvl1pPr algn="r">
              <a:defRPr sz="3200" b="0">
                <a:latin typeface="+mn-lt"/>
              </a:defRPr>
            </a:lvl1pPr>
          </a:lstStyle>
          <a:p>
            <a:pPr lvl="0"/>
            <a:r>
              <a:rPr lang="en-US" dirty="0"/>
              <a:t>1</a:t>
            </a:r>
            <a:endParaRPr lang="en-GB" dirty="0"/>
          </a:p>
        </p:txBody>
      </p:sp>
      <p:sp>
        <p:nvSpPr>
          <p:cNvPr id="23" name="Text Placeholder 22"/>
          <p:cNvSpPr>
            <a:spLocks noGrp="1"/>
          </p:cNvSpPr>
          <p:nvPr>
            <p:ph type="body" sz="quarter" idx="39" hasCustomPrompt="1"/>
          </p:nvPr>
        </p:nvSpPr>
        <p:spPr>
          <a:xfrm>
            <a:off x="826293" y="1573407"/>
            <a:ext cx="2188369" cy="276824"/>
          </a:xfrm>
        </p:spPr>
        <p:txBody>
          <a:bodyPr anchor="b"/>
          <a:lstStyle>
            <a:lvl1pPr>
              <a:defRPr sz="1400"/>
            </a:lvl1pPr>
          </a:lstStyle>
          <a:p>
            <a:pPr lvl="0"/>
            <a:r>
              <a:rPr lang="en-US" dirty="0"/>
              <a:t>Chapter title</a:t>
            </a:r>
            <a:endParaRPr lang="en-GB" dirty="0"/>
          </a:p>
        </p:txBody>
      </p:sp>
      <p:sp>
        <p:nvSpPr>
          <p:cNvPr id="24" name="Text Placeholder 22"/>
          <p:cNvSpPr>
            <a:spLocks noGrp="1"/>
          </p:cNvSpPr>
          <p:nvPr>
            <p:ph type="body" sz="quarter" idx="40" hasCustomPrompt="1"/>
          </p:nvPr>
        </p:nvSpPr>
        <p:spPr>
          <a:xfrm>
            <a:off x="826293" y="1793081"/>
            <a:ext cx="2188369" cy="266700"/>
          </a:xfrm>
        </p:spPr>
        <p:txBody>
          <a:bodyPr/>
          <a:lstStyle>
            <a:lvl1pPr>
              <a:defRPr sz="1100">
                <a:solidFill>
                  <a:schemeClr val="tx2"/>
                </a:solidFill>
              </a:defRPr>
            </a:lvl1pPr>
          </a:lstStyle>
          <a:p>
            <a:pPr lvl="0"/>
            <a:r>
              <a:rPr lang="en-US" dirty="0"/>
              <a:t>Chapter subtitle</a:t>
            </a:r>
            <a:endParaRPr lang="en-GB" dirty="0"/>
          </a:p>
        </p:txBody>
      </p:sp>
      <p:sp>
        <p:nvSpPr>
          <p:cNvPr id="31" name="Text Placeholder 18"/>
          <p:cNvSpPr>
            <a:spLocks noGrp="1"/>
          </p:cNvSpPr>
          <p:nvPr>
            <p:ph type="body" sz="quarter" idx="42" hasCustomPrompt="1"/>
          </p:nvPr>
        </p:nvSpPr>
        <p:spPr>
          <a:xfrm>
            <a:off x="3523129" y="1573407"/>
            <a:ext cx="286870" cy="486374"/>
          </a:xfrm>
        </p:spPr>
        <p:txBody>
          <a:bodyPr anchor="ctr"/>
          <a:lstStyle>
            <a:lvl1pPr algn="r">
              <a:defRPr sz="3200" b="0">
                <a:latin typeface="+mn-lt"/>
              </a:defRPr>
            </a:lvl1pPr>
          </a:lstStyle>
          <a:p>
            <a:pPr lvl="0"/>
            <a:r>
              <a:rPr lang="en-US" dirty="0"/>
              <a:t>2</a:t>
            </a:r>
            <a:endParaRPr lang="en-GB" dirty="0"/>
          </a:p>
        </p:txBody>
      </p:sp>
      <p:sp>
        <p:nvSpPr>
          <p:cNvPr id="32" name="Text Placeholder 22"/>
          <p:cNvSpPr>
            <a:spLocks noGrp="1"/>
          </p:cNvSpPr>
          <p:nvPr>
            <p:ph type="body" sz="quarter" idx="43" hasCustomPrompt="1"/>
          </p:nvPr>
        </p:nvSpPr>
        <p:spPr>
          <a:xfrm>
            <a:off x="3843337" y="1573407"/>
            <a:ext cx="2188369" cy="276824"/>
          </a:xfrm>
        </p:spPr>
        <p:txBody>
          <a:bodyPr anchor="b"/>
          <a:lstStyle>
            <a:lvl1pPr>
              <a:defRPr sz="1400"/>
            </a:lvl1pPr>
          </a:lstStyle>
          <a:p>
            <a:pPr lvl="0"/>
            <a:r>
              <a:rPr lang="en-US" dirty="0"/>
              <a:t>Chapter title</a:t>
            </a:r>
            <a:endParaRPr lang="en-GB" dirty="0"/>
          </a:p>
        </p:txBody>
      </p:sp>
      <p:sp>
        <p:nvSpPr>
          <p:cNvPr id="33" name="Text Placeholder 22"/>
          <p:cNvSpPr>
            <a:spLocks noGrp="1"/>
          </p:cNvSpPr>
          <p:nvPr>
            <p:ph type="body" sz="quarter" idx="44" hasCustomPrompt="1"/>
          </p:nvPr>
        </p:nvSpPr>
        <p:spPr>
          <a:xfrm>
            <a:off x="3843337" y="1793081"/>
            <a:ext cx="2188369" cy="266700"/>
          </a:xfrm>
        </p:spPr>
        <p:txBody>
          <a:bodyPr/>
          <a:lstStyle>
            <a:lvl1pPr>
              <a:defRPr sz="1100">
                <a:solidFill>
                  <a:schemeClr val="tx2"/>
                </a:solidFill>
              </a:defRPr>
            </a:lvl1pPr>
          </a:lstStyle>
          <a:p>
            <a:pPr lvl="0"/>
            <a:r>
              <a:rPr lang="en-US" dirty="0"/>
              <a:t>Chapter subtitle</a:t>
            </a:r>
            <a:endParaRPr lang="en-GB" dirty="0"/>
          </a:p>
        </p:txBody>
      </p:sp>
      <p:sp>
        <p:nvSpPr>
          <p:cNvPr id="36" name="Text Placeholder 18"/>
          <p:cNvSpPr>
            <a:spLocks noGrp="1"/>
          </p:cNvSpPr>
          <p:nvPr>
            <p:ph type="body" sz="quarter" idx="46" hasCustomPrompt="1"/>
          </p:nvPr>
        </p:nvSpPr>
        <p:spPr>
          <a:xfrm>
            <a:off x="6540173" y="1573407"/>
            <a:ext cx="286870" cy="486374"/>
          </a:xfrm>
        </p:spPr>
        <p:txBody>
          <a:bodyPr anchor="ctr"/>
          <a:lstStyle>
            <a:lvl1pPr algn="r">
              <a:defRPr sz="3200" b="0">
                <a:latin typeface="+mn-lt"/>
              </a:defRPr>
            </a:lvl1pPr>
          </a:lstStyle>
          <a:p>
            <a:pPr lvl="0"/>
            <a:r>
              <a:rPr lang="en-US" dirty="0"/>
              <a:t>3</a:t>
            </a:r>
            <a:endParaRPr lang="en-GB" dirty="0"/>
          </a:p>
        </p:txBody>
      </p:sp>
      <p:sp>
        <p:nvSpPr>
          <p:cNvPr id="37" name="Text Placeholder 22"/>
          <p:cNvSpPr>
            <a:spLocks noGrp="1"/>
          </p:cNvSpPr>
          <p:nvPr>
            <p:ph type="body" sz="quarter" idx="47" hasCustomPrompt="1"/>
          </p:nvPr>
        </p:nvSpPr>
        <p:spPr>
          <a:xfrm>
            <a:off x="6860381" y="1573407"/>
            <a:ext cx="2188369" cy="276824"/>
          </a:xfrm>
        </p:spPr>
        <p:txBody>
          <a:bodyPr anchor="b"/>
          <a:lstStyle>
            <a:lvl1pPr>
              <a:defRPr sz="1400"/>
            </a:lvl1pPr>
          </a:lstStyle>
          <a:p>
            <a:pPr lvl="0"/>
            <a:r>
              <a:rPr lang="en-US" dirty="0"/>
              <a:t>Chapter title</a:t>
            </a:r>
            <a:endParaRPr lang="en-GB" dirty="0"/>
          </a:p>
        </p:txBody>
      </p:sp>
      <p:sp>
        <p:nvSpPr>
          <p:cNvPr id="38" name="Text Placeholder 22"/>
          <p:cNvSpPr>
            <a:spLocks noGrp="1"/>
          </p:cNvSpPr>
          <p:nvPr>
            <p:ph type="body" sz="quarter" idx="48" hasCustomPrompt="1"/>
          </p:nvPr>
        </p:nvSpPr>
        <p:spPr>
          <a:xfrm>
            <a:off x="6860381" y="1793081"/>
            <a:ext cx="2188369" cy="266700"/>
          </a:xfrm>
        </p:spPr>
        <p:txBody>
          <a:bodyPr/>
          <a:lstStyle>
            <a:lvl1pPr>
              <a:defRPr sz="1100">
                <a:solidFill>
                  <a:schemeClr val="tx2"/>
                </a:solidFill>
              </a:defRPr>
            </a:lvl1pPr>
          </a:lstStyle>
          <a:p>
            <a:pPr lvl="0"/>
            <a:r>
              <a:rPr lang="en-US" dirty="0"/>
              <a:t>Chapter subtitle</a:t>
            </a:r>
            <a:endParaRPr lang="en-GB" dirty="0"/>
          </a:p>
        </p:txBody>
      </p:sp>
      <p:sp>
        <p:nvSpPr>
          <p:cNvPr id="40" name="Text Placeholder 18"/>
          <p:cNvSpPr>
            <a:spLocks noGrp="1"/>
          </p:cNvSpPr>
          <p:nvPr>
            <p:ph type="body" sz="quarter" idx="50" hasCustomPrompt="1"/>
          </p:nvPr>
        </p:nvSpPr>
        <p:spPr>
          <a:xfrm>
            <a:off x="506085" y="2938998"/>
            <a:ext cx="286870" cy="486374"/>
          </a:xfrm>
        </p:spPr>
        <p:txBody>
          <a:bodyPr anchor="ctr"/>
          <a:lstStyle>
            <a:lvl1pPr algn="r">
              <a:defRPr sz="3200" b="0">
                <a:latin typeface="+mn-lt"/>
              </a:defRPr>
            </a:lvl1pPr>
          </a:lstStyle>
          <a:p>
            <a:pPr lvl="0"/>
            <a:r>
              <a:rPr lang="en-US" dirty="0"/>
              <a:t>4</a:t>
            </a:r>
            <a:endParaRPr lang="en-GB" dirty="0"/>
          </a:p>
        </p:txBody>
      </p:sp>
      <p:sp>
        <p:nvSpPr>
          <p:cNvPr id="41" name="Text Placeholder 22"/>
          <p:cNvSpPr>
            <a:spLocks noGrp="1"/>
          </p:cNvSpPr>
          <p:nvPr>
            <p:ph type="body" sz="quarter" idx="51" hasCustomPrompt="1"/>
          </p:nvPr>
        </p:nvSpPr>
        <p:spPr>
          <a:xfrm>
            <a:off x="826293" y="2938998"/>
            <a:ext cx="2188369" cy="276824"/>
          </a:xfrm>
        </p:spPr>
        <p:txBody>
          <a:bodyPr anchor="b"/>
          <a:lstStyle>
            <a:lvl1pPr>
              <a:defRPr sz="1400"/>
            </a:lvl1pPr>
          </a:lstStyle>
          <a:p>
            <a:pPr lvl="0"/>
            <a:r>
              <a:rPr lang="en-US" dirty="0"/>
              <a:t>Chapter title</a:t>
            </a:r>
            <a:endParaRPr lang="en-GB" dirty="0"/>
          </a:p>
        </p:txBody>
      </p:sp>
      <p:sp>
        <p:nvSpPr>
          <p:cNvPr id="42" name="Text Placeholder 22"/>
          <p:cNvSpPr>
            <a:spLocks noGrp="1"/>
          </p:cNvSpPr>
          <p:nvPr>
            <p:ph type="body" sz="quarter" idx="52" hasCustomPrompt="1"/>
          </p:nvPr>
        </p:nvSpPr>
        <p:spPr>
          <a:xfrm>
            <a:off x="826293" y="3158672"/>
            <a:ext cx="2188369" cy="266700"/>
          </a:xfrm>
        </p:spPr>
        <p:txBody>
          <a:bodyPr/>
          <a:lstStyle>
            <a:lvl1pPr>
              <a:defRPr sz="1100">
                <a:solidFill>
                  <a:schemeClr val="tx2"/>
                </a:solidFill>
              </a:defRPr>
            </a:lvl1pPr>
          </a:lstStyle>
          <a:p>
            <a:pPr lvl="0"/>
            <a:r>
              <a:rPr lang="en-US" dirty="0"/>
              <a:t>Chapter subtitle</a:t>
            </a:r>
            <a:endParaRPr lang="en-GB" dirty="0"/>
          </a:p>
        </p:txBody>
      </p:sp>
      <p:sp>
        <p:nvSpPr>
          <p:cNvPr id="43" name="Text Placeholder 25"/>
          <p:cNvSpPr>
            <a:spLocks noGrp="1"/>
          </p:cNvSpPr>
          <p:nvPr>
            <p:ph type="body" sz="quarter" idx="53" hasCustomPrompt="1"/>
          </p:nvPr>
        </p:nvSpPr>
        <p:spPr>
          <a:xfrm>
            <a:off x="126206" y="2480016"/>
            <a:ext cx="2888457" cy="123825"/>
          </a:xfrm>
          <a:solidFill>
            <a:schemeClr val="bg2"/>
          </a:solidFill>
        </p:spPr>
        <p:txBody>
          <a:bodyPr/>
          <a:lstStyle>
            <a:lvl1pPr>
              <a:defRPr/>
            </a:lvl1pPr>
          </a:lstStyle>
          <a:p>
            <a:pPr lvl="0"/>
            <a:r>
              <a:rPr lang="en-US" dirty="0"/>
              <a:t>  </a:t>
            </a:r>
            <a:endParaRPr lang="en-GB" dirty="0"/>
          </a:p>
        </p:txBody>
      </p:sp>
      <p:sp>
        <p:nvSpPr>
          <p:cNvPr id="44" name="Text Placeholder 18"/>
          <p:cNvSpPr>
            <a:spLocks noGrp="1"/>
          </p:cNvSpPr>
          <p:nvPr>
            <p:ph type="body" sz="quarter" idx="54" hasCustomPrompt="1"/>
          </p:nvPr>
        </p:nvSpPr>
        <p:spPr>
          <a:xfrm>
            <a:off x="3523129" y="2938998"/>
            <a:ext cx="286870" cy="486374"/>
          </a:xfrm>
        </p:spPr>
        <p:txBody>
          <a:bodyPr anchor="ctr"/>
          <a:lstStyle>
            <a:lvl1pPr algn="r">
              <a:defRPr sz="3200" b="0">
                <a:latin typeface="+mn-lt"/>
              </a:defRPr>
            </a:lvl1pPr>
          </a:lstStyle>
          <a:p>
            <a:pPr lvl="0"/>
            <a:r>
              <a:rPr lang="en-US" dirty="0"/>
              <a:t>5</a:t>
            </a:r>
            <a:endParaRPr lang="en-GB" dirty="0"/>
          </a:p>
        </p:txBody>
      </p:sp>
      <p:sp>
        <p:nvSpPr>
          <p:cNvPr id="45" name="Text Placeholder 22"/>
          <p:cNvSpPr>
            <a:spLocks noGrp="1"/>
          </p:cNvSpPr>
          <p:nvPr>
            <p:ph type="body" sz="quarter" idx="55" hasCustomPrompt="1"/>
          </p:nvPr>
        </p:nvSpPr>
        <p:spPr>
          <a:xfrm>
            <a:off x="3843337" y="2938998"/>
            <a:ext cx="2188369" cy="276824"/>
          </a:xfrm>
        </p:spPr>
        <p:txBody>
          <a:bodyPr anchor="b"/>
          <a:lstStyle>
            <a:lvl1pPr>
              <a:defRPr sz="1400"/>
            </a:lvl1pPr>
          </a:lstStyle>
          <a:p>
            <a:pPr lvl="0"/>
            <a:r>
              <a:rPr lang="en-US" dirty="0"/>
              <a:t>Chapter title</a:t>
            </a:r>
            <a:endParaRPr lang="en-GB" dirty="0"/>
          </a:p>
        </p:txBody>
      </p:sp>
      <p:sp>
        <p:nvSpPr>
          <p:cNvPr id="46" name="Text Placeholder 22"/>
          <p:cNvSpPr>
            <a:spLocks noGrp="1"/>
          </p:cNvSpPr>
          <p:nvPr>
            <p:ph type="body" sz="quarter" idx="56" hasCustomPrompt="1"/>
          </p:nvPr>
        </p:nvSpPr>
        <p:spPr>
          <a:xfrm>
            <a:off x="3843337" y="3158672"/>
            <a:ext cx="2188369" cy="266700"/>
          </a:xfrm>
        </p:spPr>
        <p:txBody>
          <a:bodyPr/>
          <a:lstStyle>
            <a:lvl1pPr>
              <a:defRPr sz="1100">
                <a:solidFill>
                  <a:schemeClr val="tx2"/>
                </a:solidFill>
              </a:defRPr>
            </a:lvl1pPr>
          </a:lstStyle>
          <a:p>
            <a:pPr lvl="0"/>
            <a:r>
              <a:rPr lang="en-US" dirty="0"/>
              <a:t>Chapter subtitle</a:t>
            </a:r>
            <a:endParaRPr lang="en-GB" dirty="0"/>
          </a:p>
        </p:txBody>
      </p:sp>
      <p:sp>
        <p:nvSpPr>
          <p:cNvPr id="47" name="Text Placeholder 25"/>
          <p:cNvSpPr>
            <a:spLocks noGrp="1"/>
          </p:cNvSpPr>
          <p:nvPr>
            <p:ph type="body" sz="quarter" idx="57" hasCustomPrompt="1"/>
          </p:nvPr>
        </p:nvSpPr>
        <p:spPr>
          <a:xfrm>
            <a:off x="3143250" y="2480016"/>
            <a:ext cx="2888457" cy="123825"/>
          </a:xfrm>
          <a:solidFill>
            <a:schemeClr val="bg2"/>
          </a:solidFill>
        </p:spPr>
        <p:txBody>
          <a:bodyPr/>
          <a:lstStyle>
            <a:lvl1pPr>
              <a:defRPr/>
            </a:lvl1pPr>
          </a:lstStyle>
          <a:p>
            <a:pPr lvl="0"/>
            <a:r>
              <a:rPr lang="en-US" dirty="0"/>
              <a:t>  </a:t>
            </a:r>
            <a:endParaRPr lang="en-GB" dirty="0"/>
          </a:p>
        </p:txBody>
      </p:sp>
      <p:sp>
        <p:nvSpPr>
          <p:cNvPr id="48" name="Text Placeholder 18"/>
          <p:cNvSpPr>
            <a:spLocks noGrp="1"/>
          </p:cNvSpPr>
          <p:nvPr>
            <p:ph type="body" sz="quarter" idx="58" hasCustomPrompt="1"/>
          </p:nvPr>
        </p:nvSpPr>
        <p:spPr>
          <a:xfrm>
            <a:off x="6540173" y="2938998"/>
            <a:ext cx="286870" cy="486374"/>
          </a:xfrm>
        </p:spPr>
        <p:txBody>
          <a:bodyPr anchor="ctr"/>
          <a:lstStyle>
            <a:lvl1pPr algn="r">
              <a:defRPr sz="3200" b="0">
                <a:latin typeface="+mn-lt"/>
              </a:defRPr>
            </a:lvl1pPr>
          </a:lstStyle>
          <a:p>
            <a:pPr lvl="0"/>
            <a:r>
              <a:rPr lang="en-US" dirty="0"/>
              <a:t>6</a:t>
            </a:r>
            <a:endParaRPr lang="en-GB" dirty="0"/>
          </a:p>
        </p:txBody>
      </p:sp>
      <p:sp>
        <p:nvSpPr>
          <p:cNvPr id="49" name="Text Placeholder 22"/>
          <p:cNvSpPr>
            <a:spLocks noGrp="1"/>
          </p:cNvSpPr>
          <p:nvPr>
            <p:ph type="body" sz="quarter" idx="59" hasCustomPrompt="1"/>
          </p:nvPr>
        </p:nvSpPr>
        <p:spPr>
          <a:xfrm>
            <a:off x="6860381" y="2938998"/>
            <a:ext cx="2188369" cy="276824"/>
          </a:xfrm>
        </p:spPr>
        <p:txBody>
          <a:bodyPr anchor="b"/>
          <a:lstStyle>
            <a:lvl1pPr>
              <a:defRPr sz="1400"/>
            </a:lvl1pPr>
          </a:lstStyle>
          <a:p>
            <a:pPr lvl="0"/>
            <a:r>
              <a:rPr lang="en-US" dirty="0"/>
              <a:t>Chapter title</a:t>
            </a:r>
            <a:endParaRPr lang="en-GB" dirty="0"/>
          </a:p>
        </p:txBody>
      </p:sp>
      <p:sp>
        <p:nvSpPr>
          <p:cNvPr id="50" name="Text Placeholder 22"/>
          <p:cNvSpPr>
            <a:spLocks noGrp="1"/>
          </p:cNvSpPr>
          <p:nvPr>
            <p:ph type="body" sz="quarter" idx="60" hasCustomPrompt="1"/>
          </p:nvPr>
        </p:nvSpPr>
        <p:spPr>
          <a:xfrm>
            <a:off x="6860381" y="3158672"/>
            <a:ext cx="2188369" cy="266700"/>
          </a:xfrm>
        </p:spPr>
        <p:txBody>
          <a:bodyPr/>
          <a:lstStyle>
            <a:lvl1pPr>
              <a:defRPr sz="1100">
                <a:solidFill>
                  <a:schemeClr val="tx2"/>
                </a:solidFill>
              </a:defRPr>
            </a:lvl1pPr>
          </a:lstStyle>
          <a:p>
            <a:pPr lvl="0"/>
            <a:r>
              <a:rPr lang="en-US" dirty="0"/>
              <a:t>Chapter subtitle</a:t>
            </a:r>
            <a:endParaRPr lang="en-GB" dirty="0"/>
          </a:p>
        </p:txBody>
      </p:sp>
      <p:sp>
        <p:nvSpPr>
          <p:cNvPr id="51" name="Text Placeholder 25"/>
          <p:cNvSpPr>
            <a:spLocks noGrp="1"/>
          </p:cNvSpPr>
          <p:nvPr>
            <p:ph type="body" sz="quarter" idx="61" hasCustomPrompt="1"/>
          </p:nvPr>
        </p:nvSpPr>
        <p:spPr>
          <a:xfrm>
            <a:off x="6160294" y="2480016"/>
            <a:ext cx="2888457" cy="123825"/>
          </a:xfrm>
          <a:solidFill>
            <a:schemeClr val="bg2"/>
          </a:solidFill>
        </p:spPr>
        <p:txBody>
          <a:bodyPr/>
          <a:lstStyle>
            <a:lvl1pPr>
              <a:defRPr/>
            </a:lvl1pPr>
          </a:lstStyle>
          <a:p>
            <a:pPr lvl="0"/>
            <a:r>
              <a:rPr lang="en-US" dirty="0"/>
              <a:t>  </a:t>
            </a:r>
            <a:endParaRPr lang="en-GB" dirty="0"/>
          </a:p>
        </p:txBody>
      </p:sp>
      <p:sp>
        <p:nvSpPr>
          <p:cNvPr id="52" name="Text Placeholder 18"/>
          <p:cNvSpPr>
            <a:spLocks noGrp="1"/>
          </p:cNvSpPr>
          <p:nvPr>
            <p:ph type="body" sz="quarter" idx="62" hasCustomPrompt="1"/>
          </p:nvPr>
        </p:nvSpPr>
        <p:spPr>
          <a:xfrm>
            <a:off x="506085" y="4342744"/>
            <a:ext cx="286870" cy="486374"/>
          </a:xfrm>
        </p:spPr>
        <p:txBody>
          <a:bodyPr anchor="ctr"/>
          <a:lstStyle>
            <a:lvl1pPr algn="r">
              <a:defRPr sz="3200" b="0">
                <a:latin typeface="+mn-lt"/>
              </a:defRPr>
            </a:lvl1pPr>
          </a:lstStyle>
          <a:p>
            <a:pPr lvl="0"/>
            <a:r>
              <a:rPr lang="en-US" dirty="0"/>
              <a:t>7</a:t>
            </a:r>
            <a:endParaRPr lang="en-GB" dirty="0"/>
          </a:p>
        </p:txBody>
      </p:sp>
      <p:sp>
        <p:nvSpPr>
          <p:cNvPr id="53" name="Text Placeholder 22"/>
          <p:cNvSpPr>
            <a:spLocks noGrp="1"/>
          </p:cNvSpPr>
          <p:nvPr>
            <p:ph type="body" sz="quarter" idx="63" hasCustomPrompt="1"/>
          </p:nvPr>
        </p:nvSpPr>
        <p:spPr>
          <a:xfrm>
            <a:off x="826293" y="4342744"/>
            <a:ext cx="2188369" cy="276824"/>
          </a:xfrm>
        </p:spPr>
        <p:txBody>
          <a:bodyPr anchor="b"/>
          <a:lstStyle>
            <a:lvl1pPr>
              <a:defRPr sz="1400"/>
            </a:lvl1pPr>
          </a:lstStyle>
          <a:p>
            <a:pPr lvl="0"/>
            <a:r>
              <a:rPr lang="en-US" dirty="0"/>
              <a:t>Chapter title</a:t>
            </a:r>
            <a:endParaRPr lang="en-GB" dirty="0"/>
          </a:p>
        </p:txBody>
      </p:sp>
      <p:sp>
        <p:nvSpPr>
          <p:cNvPr id="54" name="Text Placeholder 22"/>
          <p:cNvSpPr>
            <a:spLocks noGrp="1"/>
          </p:cNvSpPr>
          <p:nvPr>
            <p:ph type="body" sz="quarter" idx="64" hasCustomPrompt="1"/>
          </p:nvPr>
        </p:nvSpPr>
        <p:spPr>
          <a:xfrm>
            <a:off x="826293" y="4562418"/>
            <a:ext cx="2188369" cy="266700"/>
          </a:xfrm>
        </p:spPr>
        <p:txBody>
          <a:bodyPr/>
          <a:lstStyle>
            <a:lvl1pPr>
              <a:defRPr sz="1100">
                <a:solidFill>
                  <a:schemeClr val="tx2"/>
                </a:solidFill>
              </a:defRPr>
            </a:lvl1pPr>
          </a:lstStyle>
          <a:p>
            <a:pPr lvl="0"/>
            <a:r>
              <a:rPr lang="en-US" dirty="0"/>
              <a:t>Chapter subtitle</a:t>
            </a:r>
            <a:endParaRPr lang="en-GB" dirty="0"/>
          </a:p>
        </p:txBody>
      </p:sp>
      <p:sp>
        <p:nvSpPr>
          <p:cNvPr id="55" name="Text Placeholder 25"/>
          <p:cNvSpPr>
            <a:spLocks noGrp="1"/>
          </p:cNvSpPr>
          <p:nvPr>
            <p:ph type="body" sz="quarter" idx="65" hasCustomPrompt="1"/>
          </p:nvPr>
        </p:nvSpPr>
        <p:spPr>
          <a:xfrm>
            <a:off x="126206" y="3883762"/>
            <a:ext cx="2888457" cy="123825"/>
          </a:xfrm>
          <a:solidFill>
            <a:schemeClr val="bg2"/>
          </a:solidFill>
        </p:spPr>
        <p:txBody>
          <a:bodyPr/>
          <a:lstStyle>
            <a:lvl1pPr>
              <a:defRPr/>
            </a:lvl1pPr>
          </a:lstStyle>
          <a:p>
            <a:pPr lvl="0"/>
            <a:r>
              <a:rPr lang="en-US" dirty="0"/>
              <a:t>  </a:t>
            </a:r>
            <a:endParaRPr lang="en-GB" dirty="0"/>
          </a:p>
        </p:txBody>
      </p:sp>
      <p:sp>
        <p:nvSpPr>
          <p:cNvPr id="56" name="Text Placeholder 18"/>
          <p:cNvSpPr>
            <a:spLocks noGrp="1"/>
          </p:cNvSpPr>
          <p:nvPr>
            <p:ph type="body" sz="quarter" idx="66" hasCustomPrompt="1"/>
          </p:nvPr>
        </p:nvSpPr>
        <p:spPr>
          <a:xfrm>
            <a:off x="3523129" y="4342744"/>
            <a:ext cx="286870" cy="486374"/>
          </a:xfrm>
        </p:spPr>
        <p:txBody>
          <a:bodyPr anchor="ctr"/>
          <a:lstStyle>
            <a:lvl1pPr algn="r">
              <a:defRPr sz="3200" b="0">
                <a:latin typeface="+mn-lt"/>
              </a:defRPr>
            </a:lvl1pPr>
          </a:lstStyle>
          <a:p>
            <a:pPr lvl="0"/>
            <a:r>
              <a:rPr lang="en-US" dirty="0"/>
              <a:t>8</a:t>
            </a:r>
            <a:endParaRPr lang="en-GB" dirty="0"/>
          </a:p>
        </p:txBody>
      </p:sp>
      <p:sp>
        <p:nvSpPr>
          <p:cNvPr id="57" name="Text Placeholder 22"/>
          <p:cNvSpPr>
            <a:spLocks noGrp="1"/>
          </p:cNvSpPr>
          <p:nvPr>
            <p:ph type="body" sz="quarter" idx="67" hasCustomPrompt="1"/>
          </p:nvPr>
        </p:nvSpPr>
        <p:spPr>
          <a:xfrm>
            <a:off x="3843337" y="4342744"/>
            <a:ext cx="2188369" cy="276824"/>
          </a:xfrm>
        </p:spPr>
        <p:txBody>
          <a:bodyPr anchor="b"/>
          <a:lstStyle>
            <a:lvl1pPr>
              <a:defRPr sz="1400"/>
            </a:lvl1pPr>
          </a:lstStyle>
          <a:p>
            <a:pPr lvl="0"/>
            <a:r>
              <a:rPr lang="en-US" dirty="0"/>
              <a:t>Chapter title</a:t>
            </a:r>
            <a:endParaRPr lang="en-GB" dirty="0"/>
          </a:p>
        </p:txBody>
      </p:sp>
      <p:sp>
        <p:nvSpPr>
          <p:cNvPr id="58" name="Text Placeholder 22"/>
          <p:cNvSpPr>
            <a:spLocks noGrp="1"/>
          </p:cNvSpPr>
          <p:nvPr>
            <p:ph type="body" sz="quarter" idx="68" hasCustomPrompt="1"/>
          </p:nvPr>
        </p:nvSpPr>
        <p:spPr>
          <a:xfrm>
            <a:off x="3843337" y="4562418"/>
            <a:ext cx="2188369" cy="266700"/>
          </a:xfrm>
        </p:spPr>
        <p:txBody>
          <a:bodyPr/>
          <a:lstStyle>
            <a:lvl1pPr>
              <a:defRPr sz="1100">
                <a:solidFill>
                  <a:schemeClr val="tx2"/>
                </a:solidFill>
              </a:defRPr>
            </a:lvl1pPr>
          </a:lstStyle>
          <a:p>
            <a:pPr lvl="0"/>
            <a:r>
              <a:rPr lang="en-US" dirty="0"/>
              <a:t>Chapter subtitle</a:t>
            </a:r>
            <a:endParaRPr lang="en-GB" dirty="0"/>
          </a:p>
        </p:txBody>
      </p:sp>
      <p:sp>
        <p:nvSpPr>
          <p:cNvPr id="59" name="Text Placeholder 25"/>
          <p:cNvSpPr>
            <a:spLocks noGrp="1"/>
          </p:cNvSpPr>
          <p:nvPr>
            <p:ph type="body" sz="quarter" idx="69" hasCustomPrompt="1"/>
          </p:nvPr>
        </p:nvSpPr>
        <p:spPr>
          <a:xfrm>
            <a:off x="3143250" y="3883762"/>
            <a:ext cx="2888457" cy="123825"/>
          </a:xfrm>
          <a:solidFill>
            <a:schemeClr val="bg2"/>
          </a:solidFill>
        </p:spPr>
        <p:txBody>
          <a:bodyPr/>
          <a:lstStyle>
            <a:lvl1pPr>
              <a:defRPr/>
            </a:lvl1pPr>
          </a:lstStyle>
          <a:p>
            <a:pPr lvl="0"/>
            <a:r>
              <a:rPr lang="en-US" dirty="0"/>
              <a:t>  </a:t>
            </a:r>
            <a:endParaRPr lang="en-GB" dirty="0"/>
          </a:p>
        </p:txBody>
      </p:sp>
      <p:sp>
        <p:nvSpPr>
          <p:cNvPr id="60" name="Text Placeholder 18"/>
          <p:cNvSpPr>
            <a:spLocks noGrp="1"/>
          </p:cNvSpPr>
          <p:nvPr>
            <p:ph type="body" sz="quarter" idx="70" hasCustomPrompt="1"/>
          </p:nvPr>
        </p:nvSpPr>
        <p:spPr>
          <a:xfrm>
            <a:off x="6540173" y="4342744"/>
            <a:ext cx="286870" cy="486374"/>
          </a:xfrm>
        </p:spPr>
        <p:txBody>
          <a:bodyPr anchor="ctr"/>
          <a:lstStyle>
            <a:lvl1pPr algn="r">
              <a:defRPr sz="3200" b="0">
                <a:latin typeface="+mn-lt"/>
              </a:defRPr>
            </a:lvl1pPr>
          </a:lstStyle>
          <a:p>
            <a:pPr lvl="0"/>
            <a:r>
              <a:rPr lang="en-US" dirty="0"/>
              <a:t>9</a:t>
            </a:r>
            <a:endParaRPr lang="en-GB" dirty="0"/>
          </a:p>
        </p:txBody>
      </p:sp>
      <p:sp>
        <p:nvSpPr>
          <p:cNvPr id="61" name="Text Placeholder 22"/>
          <p:cNvSpPr>
            <a:spLocks noGrp="1"/>
          </p:cNvSpPr>
          <p:nvPr>
            <p:ph type="body" sz="quarter" idx="71" hasCustomPrompt="1"/>
          </p:nvPr>
        </p:nvSpPr>
        <p:spPr>
          <a:xfrm>
            <a:off x="6860381" y="4342744"/>
            <a:ext cx="2188369" cy="276824"/>
          </a:xfrm>
        </p:spPr>
        <p:txBody>
          <a:bodyPr anchor="b"/>
          <a:lstStyle>
            <a:lvl1pPr>
              <a:defRPr sz="1400"/>
            </a:lvl1pPr>
          </a:lstStyle>
          <a:p>
            <a:pPr lvl="0"/>
            <a:r>
              <a:rPr lang="en-US" dirty="0"/>
              <a:t>Chapter title</a:t>
            </a:r>
            <a:endParaRPr lang="en-GB" dirty="0"/>
          </a:p>
        </p:txBody>
      </p:sp>
      <p:sp>
        <p:nvSpPr>
          <p:cNvPr id="62" name="Text Placeholder 22"/>
          <p:cNvSpPr>
            <a:spLocks noGrp="1"/>
          </p:cNvSpPr>
          <p:nvPr>
            <p:ph type="body" sz="quarter" idx="72" hasCustomPrompt="1"/>
          </p:nvPr>
        </p:nvSpPr>
        <p:spPr>
          <a:xfrm>
            <a:off x="6860381" y="4562418"/>
            <a:ext cx="2188369" cy="266700"/>
          </a:xfrm>
        </p:spPr>
        <p:txBody>
          <a:bodyPr/>
          <a:lstStyle>
            <a:lvl1pPr>
              <a:defRPr sz="1100">
                <a:solidFill>
                  <a:schemeClr val="tx2"/>
                </a:solidFill>
              </a:defRPr>
            </a:lvl1pPr>
          </a:lstStyle>
          <a:p>
            <a:pPr lvl="0"/>
            <a:r>
              <a:rPr lang="en-US" dirty="0"/>
              <a:t>Chapter subtitle</a:t>
            </a:r>
            <a:endParaRPr lang="en-GB" dirty="0"/>
          </a:p>
        </p:txBody>
      </p:sp>
      <p:sp>
        <p:nvSpPr>
          <p:cNvPr id="63" name="Text Placeholder 25"/>
          <p:cNvSpPr>
            <a:spLocks noGrp="1"/>
          </p:cNvSpPr>
          <p:nvPr>
            <p:ph type="body" sz="quarter" idx="73" hasCustomPrompt="1"/>
          </p:nvPr>
        </p:nvSpPr>
        <p:spPr>
          <a:xfrm>
            <a:off x="6160294" y="3883762"/>
            <a:ext cx="2888457" cy="123825"/>
          </a:xfrm>
          <a:solidFill>
            <a:schemeClr val="bg2"/>
          </a:solidFill>
        </p:spPr>
        <p:txBody>
          <a:bodyPr/>
          <a:lstStyle>
            <a:lvl1pPr>
              <a:defRPr/>
            </a:lvl1pPr>
          </a:lstStyle>
          <a:p>
            <a:pPr lvl="0"/>
            <a:r>
              <a:rPr lang="en-US" dirty="0"/>
              <a:t>  </a:t>
            </a:r>
            <a:endParaRPr lang="en-GB" dirty="0"/>
          </a:p>
        </p:txBody>
      </p:sp>
      <p:sp>
        <p:nvSpPr>
          <p:cNvPr id="64" name="Text Placeholder 18"/>
          <p:cNvSpPr>
            <a:spLocks noGrp="1"/>
          </p:cNvSpPr>
          <p:nvPr>
            <p:ph type="body" sz="quarter" idx="74" hasCustomPrompt="1"/>
          </p:nvPr>
        </p:nvSpPr>
        <p:spPr>
          <a:xfrm>
            <a:off x="126206" y="5706010"/>
            <a:ext cx="666749" cy="486374"/>
          </a:xfrm>
        </p:spPr>
        <p:txBody>
          <a:bodyPr anchor="ctr"/>
          <a:lstStyle>
            <a:lvl1pPr algn="r">
              <a:defRPr sz="3200" b="0">
                <a:latin typeface="+mn-lt"/>
              </a:defRPr>
            </a:lvl1pPr>
          </a:lstStyle>
          <a:p>
            <a:pPr lvl="0"/>
            <a:r>
              <a:rPr lang="en-US" dirty="0"/>
              <a:t>10</a:t>
            </a:r>
            <a:endParaRPr lang="en-GB" dirty="0"/>
          </a:p>
        </p:txBody>
      </p:sp>
      <p:sp>
        <p:nvSpPr>
          <p:cNvPr id="65" name="Text Placeholder 22"/>
          <p:cNvSpPr>
            <a:spLocks noGrp="1"/>
          </p:cNvSpPr>
          <p:nvPr>
            <p:ph type="body" sz="quarter" idx="75" hasCustomPrompt="1"/>
          </p:nvPr>
        </p:nvSpPr>
        <p:spPr>
          <a:xfrm>
            <a:off x="826293" y="5706010"/>
            <a:ext cx="2188369" cy="276824"/>
          </a:xfrm>
        </p:spPr>
        <p:txBody>
          <a:bodyPr anchor="b"/>
          <a:lstStyle>
            <a:lvl1pPr>
              <a:defRPr sz="1400"/>
            </a:lvl1pPr>
          </a:lstStyle>
          <a:p>
            <a:pPr lvl="0"/>
            <a:r>
              <a:rPr lang="en-US" dirty="0"/>
              <a:t>Chapter title</a:t>
            </a:r>
            <a:endParaRPr lang="en-GB" dirty="0"/>
          </a:p>
        </p:txBody>
      </p:sp>
      <p:sp>
        <p:nvSpPr>
          <p:cNvPr id="66" name="Text Placeholder 22"/>
          <p:cNvSpPr>
            <a:spLocks noGrp="1"/>
          </p:cNvSpPr>
          <p:nvPr>
            <p:ph type="body" sz="quarter" idx="76" hasCustomPrompt="1"/>
          </p:nvPr>
        </p:nvSpPr>
        <p:spPr>
          <a:xfrm>
            <a:off x="826293" y="5925684"/>
            <a:ext cx="2188369" cy="266700"/>
          </a:xfrm>
        </p:spPr>
        <p:txBody>
          <a:bodyPr/>
          <a:lstStyle>
            <a:lvl1pPr>
              <a:defRPr sz="1100">
                <a:solidFill>
                  <a:schemeClr val="tx2"/>
                </a:solidFill>
              </a:defRPr>
            </a:lvl1pPr>
          </a:lstStyle>
          <a:p>
            <a:pPr lvl="0"/>
            <a:r>
              <a:rPr lang="en-US" dirty="0"/>
              <a:t>Chapter subtitle</a:t>
            </a:r>
            <a:endParaRPr lang="en-GB" dirty="0"/>
          </a:p>
        </p:txBody>
      </p:sp>
      <p:sp>
        <p:nvSpPr>
          <p:cNvPr id="67" name="Text Placeholder 25"/>
          <p:cNvSpPr>
            <a:spLocks noGrp="1"/>
          </p:cNvSpPr>
          <p:nvPr>
            <p:ph type="body" sz="quarter" idx="77" hasCustomPrompt="1"/>
          </p:nvPr>
        </p:nvSpPr>
        <p:spPr>
          <a:xfrm>
            <a:off x="126206" y="5247028"/>
            <a:ext cx="2888457" cy="123825"/>
          </a:xfrm>
          <a:solidFill>
            <a:schemeClr val="bg2"/>
          </a:solidFill>
        </p:spPr>
        <p:txBody>
          <a:bodyPr/>
          <a:lstStyle>
            <a:lvl1pPr>
              <a:defRPr/>
            </a:lvl1pPr>
          </a:lstStyle>
          <a:p>
            <a:pPr lvl="0"/>
            <a:r>
              <a:rPr lang="en-US" dirty="0"/>
              <a:t>  </a:t>
            </a:r>
            <a:endParaRPr lang="en-GB" dirty="0"/>
          </a:p>
        </p:txBody>
      </p:sp>
      <p:sp>
        <p:nvSpPr>
          <p:cNvPr id="68" name="Text Placeholder 18"/>
          <p:cNvSpPr>
            <a:spLocks noGrp="1"/>
          </p:cNvSpPr>
          <p:nvPr>
            <p:ph type="body" sz="quarter" idx="78" hasCustomPrompt="1"/>
          </p:nvPr>
        </p:nvSpPr>
        <p:spPr>
          <a:xfrm>
            <a:off x="3143250" y="5706010"/>
            <a:ext cx="666749" cy="486374"/>
          </a:xfrm>
        </p:spPr>
        <p:txBody>
          <a:bodyPr anchor="ctr"/>
          <a:lstStyle>
            <a:lvl1pPr algn="r">
              <a:defRPr sz="3200" b="0">
                <a:latin typeface="+mn-lt"/>
              </a:defRPr>
            </a:lvl1pPr>
          </a:lstStyle>
          <a:p>
            <a:pPr lvl="0"/>
            <a:r>
              <a:rPr lang="en-US" dirty="0"/>
              <a:t>11</a:t>
            </a:r>
            <a:endParaRPr lang="en-GB" dirty="0"/>
          </a:p>
        </p:txBody>
      </p:sp>
      <p:sp>
        <p:nvSpPr>
          <p:cNvPr id="69" name="Text Placeholder 22"/>
          <p:cNvSpPr>
            <a:spLocks noGrp="1"/>
          </p:cNvSpPr>
          <p:nvPr>
            <p:ph type="body" sz="quarter" idx="79" hasCustomPrompt="1"/>
          </p:nvPr>
        </p:nvSpPr>
        <p:spPr>
          <a:xfrm>
            <a:off x="3843337" y="5706010"/>
            <a:ext cx="2188369" cy="276824"/>
          </a:xfrm>
        </p:spPr>
        <p:txBody>
          <a:bodyPr anchor="b"/>
          <a:lstStyle>
            <a:lvl1pPr>
              <a:defRPr sz="1400"/>
            </a:lvl1pPr>
          </a:lstStyle>
          <a:p>
            <a:pPr lvl="0"/>
            <a:r>
              <a:rPr lang="en-US" dirty="0"/>
              <a:t>Chapter title</a:t>
            </a:r>
            <a:endParaRPr lang="en-GB" dirty="0"/>
          </a:p>
        </p:txBody>
      </p:sp>
      <p:sp>
        <p:nvSpPr>
          <p:cNvPr id="70" name="Text Placeholder 22"/>
          <p:cNvSpPr>
            <a:spLocks noGrp="1"/>
          </p:cNvSpPr>
          <p:nvPr>
            <p:ph type="body" sz="quarter" idx="80" hasCustomPrompt="1"/>
          </p:nvPr>
        </p:nvSpPr>
        <p:spPr>
          <a:xfrm>
            <a:off x="3843337" y="5925684"/>
            <a:ext cx="2188369" cy="266700"/>
          </a:xfrm>
        </p:spPr>
        <p:txBody>
          <a:bodyPr/>
          <a:lstStyle>
            <a:lvl1pPr>
              <a:defRPr sz="1100">
                <a:solidFill>
                  <a:schemeClr val="tx2"/>
                </a:solidFill>
              </a:defRPr>
            </a:lvl1pPr>
          </a:lstStyle>
          <a:p>
            <a:pPr lvl="0"/>
            <a:r>
              <a:rPr lang="en-US" dirty="0"/>
              <a:t>Chapter subtitle</a:t>
            </a:r>
            <a:endParaRPr lang="en-GB" dirty="0"/>
          </a:p>
        </p:txBody>
      </p:sp>
      <p:sp>
        <p:nvSpPr>
          <p:cNvPr id="71" name="Text Placeholder 25"/>
          <p:cNvSpPr>
            <a:spLocks noGrp="1"/>
          </p:cNvSpPr>
          <p:nvPr>
            <p:ph type="body" sz="quarter" idx="81" hasCustomPrompt="1"/>
          </p:nvPr>
        </p:nvSpPr>
        <p:spPr>
          <a:xfrm>
            <a:off x="3143250" y="5247028"/>
            <a:ext cx="2888457" cy="123825"/>
          </a:xfrm>
          <a:solidFill>
            <a:schemeClr val="bg2"/>
          </a:solidFill>
        </p:spPr>
        <p:txBody>
          <a:bodyPr/>
          <a:lstStyle>
            <a:lvl1pPr>
              <a:defRPr/>
            </a:lvl1pPr>
          </a:lstStyle>
          <a:p>
            <a:pPr lvl="0"/>
            <a:r>
              <a:rPr lang="en-US" dirty="0"/>
              <a:t>  </a:t>
            </a:r>
            <a:endParaRPr lang="en-GB" dirty="0"/>
          </a:p>
        </p:txBody>
      </p:sp>
      <p:sp>
        <p:nvSpPr>
          <p:cNvPr id="72" name="Text Placeholder 18"/>
          <p:cNvSpPr>
            <a:spLocks noGrp="1"/>
          </p:cNvSpPr>
          <p:nvPr>
            <p:ph type="body" sz="quarter" idx="82" hasCustomPrompt="1"/>
          </p:nvPr>
        </p:nvSpPr>
        <p:spPr>
          <a:xfrm>
            <a:off x="6160294" y="5706010"/>
            <a:ext cx="666749" cy="486374"/>
          </a:xfrm>
        </p:spPr>
        <p:txBody>
          <a:bodyPr anchor="ctr"/>
          <a:lstStyle>
            <a:lvl1pPr algn="r">
              <a:defRPr sz="3200" b="0">
                <a:latin typeface="+mn-lt"/>
              </a:defRPr>
            </a:lvl1pPr>
          </a:lstStyle>
          <a:p>
            <a:pPr lvl="0"/>
            <a:r>
              <a:rPr lang="en-US" dirty="0"/>
              <a:t>12</a:t>
            </a:r>
            <a:endParaRPr lang="en-GB" dirty="0"/>
          </a:p>
        </p:txBody>
      </p:sp>
      <p:sp>
        <p:nvSpPr>
          <p:cNvPr id="73" name="Text Placeholder 22"/>
          <p:cNvSpPr>
            <a:spLocks noGrp="1"/>
          </p:cNvSpPr>
          <p:nvPr>
            <p:ph type="body" sz="quarter" idx="83" hasCustomPrompt="1"/>
          </p:nvPr>
        </p:nvSpPr>
        <p:spPr>
          <a:xfrm>
            <a:off x="6860381" y="5706010"/>
            <a:ext cx="2188369" cy="276824"/>
          </a:xfrm>
        </p:spPr>
        <p:txBody>
          <a:bodyPr anchor="b"/>
          <a:lstStyle>
            <a:lvl1pPr>
              <a:defRPr sz="1400"/>
            </a:lvl1pPr>
          </a:lstStyle>
          <a:p>
            <a:pPr lvl="0"/>
            <a:r>
              <a:rPr lang="en-US" dirty="0"/>
              <a:t>Chapter title</a:t>
            </a:r>
            <a:endParaRPr lang="en-GB" dirty="0"/>
          </a:p>
        </p:txBody>
      </p:sp>
      <p:sp>
        <p:nvSpPr>
          <p:cNvPr id="74" name="Text Placeholder 22"/>
          <p:cNvSpPr>
            <a:spLocks noGrp="1"/>
          </p:cNvSpPr>
          <p:nvPr>
            <p:ph type="body" sz="quarter" idx="84" hasCustomPrompt="1"/>
          </p:nvPr>
        </p:nvSpPr>
        <p:spPr>
          <a:xfrm>
            <a:off x="6860381" y="5925684"/>
            <a:ext cx="2188369" cy="266700"/>
          </a:xfrm>
        </p:spPr>
        <p:txBody>
          <a:bodyPr/>
          <a:lstStyle>
            <a:lvl1pPr>
              <a:defRPr sz="1100">
                <a:solidFill>
                  <a:schemeClr val="tx2"/>
                </a:solidFill>
              </a:defRPr>
            </a:lvl1pPr>
          </a:lstStyle>
          <a:p>
            <a:pPr lvl="0"/>
            <a:r>
              <a:rPr lang="en-US" dirty="0"/>
              <a:t>Chapter subtitle</a:t>
            </a:r>
            <a:endParaRPr lang="en-GB" dirty="0"/>
          </a:p>
        </p:txBody>
      </p:sp>
      <p:sp>
        <p:nvSpPr>
          <p:cNvPr id="75" name="Text Placeholder 25"/>
          <p:cNvSpPr>
            <a:spLocks noGrp="1"/>
          </p:cNvSpPr>
          <p:nvPr>
            <p:ph type="body" sz="quarter" idx="85" hasCustomPrompt="1"/>
          </p:nvPr>
        </p:nvSpPr>
        <p:spPr>
          <a:xfrm>
            <a:off x="6160294" y="5247028"/>
            <a:ext cx="2888457" cy="123825"/>
          </a:xfrm>
          <a:solidFill>
            <a:schemeClr val="bg2"/>
          </a:solidFill>
        </p:spPr>
        <p:txBody>
          <a:bodyPr/>
          <a:lstStyle>
            <a:lvl1pPr>
              <a:defRPr/>
            </a:lvl1pPr>
          </a:lstStyle>
          <a:p>
            <a:pPr lvl="0"/>
            <a:r>
              <a:rPr lang="en-US" dirty="0"/>
              <a:t>  </a:t>
            </a:r>
            <a:endParaRPr lang="en-GB" dirty="0"/>
          </a:p>
        </p:txBody>
      </p:sp>
      <p:sp>
        <p:nvSpPr>
          <p:cNvPr id="85" name="Text Placeholder 25"/>
          <p:cNvSpPr>
            <a:spLocks noGrp="1"/>
          </p:cNvSpPr>
          <p:nvPr>
            <p:ph type="body" sz="quarter" idx="41" hasCustomPrompt="1"/>
          </p:nvPr>
        </p:nvSpPr>
        <p:spPr>
          <a:xfrm>
            <a:off x="126206" y="1131077"/>
            <a:ext cx="2888457" cy="123825"/>
          </a:xfrm>
          <a:solidFill>
            <a:schemeClr val="bg2"/>
          </a:solidFill>
        </p:spPr>
        <p:txBody>
          <a:bodyPr/>
          <a:lstStyle>
            <a:lvl1pPr>
              <a:defRPr/>
            </a:lvl1pPr>
          </a:lstStyle>
          <a:p>
            <a:pPr lvl="0"/>
            <a:r>
              <a:rPr lang="en-US" dirty="0"/>
              <a:t>  </a:t>
            </a:r>
            <a:endParaRPr lang="en-GB" dirty="0"/>
          </a:p>
        </p:txBody>
      </p:sp>
      <p:sp>
        <p:nvSpPr>
          <p:cNvPr id="86" name="Text Placeholder 25"/>
          <p:cNvSpPr>
            <a:spLocks noGrp="1"/>
          </p:cNvSpPr>
          <p:nvPr>
            <p:ph type="body" sz="quarter" idx="45" hasCustomPrompt="1"/>
          </p:nvPr>
        </p:nvSpPr>
        <p:spPr>
          <a:xfrm>
            <a:off x="3143250" y="1131077"/>
            <a:ext cx="2888457" cy="123825"/>
          </a:xfrm>
          <a:solidFill>
            <a:schemeClr val="bg2"/>
          </a:solidFill>
        </p:spPr>
        <p:txBody>
          <a:bodyPr/>
          <a:lstStyle>
            <a:lvl1pPr>
              <a:defRPr/>
            </a:lvl1pPr>
          </a:lstStyle>
          <a:p>
            <a:pPr lvl="0"/>
            <a:r>
              <a:rPr lang="en-US" dirty="0"/>
              <a:t>  </a:t>
            </a:r>
            <a:endParaRPr lang="en-GB" dirty="0"/>
          </a:p>
        </p:txBody>
      </p:sp>
      <p:sp>
        <p:nvSpPr>
          <p:cNvPr id="87" name="Text Placeholder 25"/>
          <p:cNvSpPr>
            <a:spLocks noGrp="1"/>
          </p:cNvSpPr>
          <p:nvPr>
            <p:ph type="body" sz="quarter" idx="49" hasCustomPrompt="1"/>
          </p:nvPr>
        </p:nvSpPr>
        <p:spPr>
          <a:xfrm>
            <a:off x="6160294" y="1131077"/>
            <a:ext cx="2888457" cy="123825"/>
          </a:xfrm>
          <a:solidFill>
            <a:schemeClr val="bg2"/>
          </a:solidFill>
        </p:spPr>
        <p:txBody>
          <a:bodyPr/>
          <a:lstStyle>
            <a:lvl1pPr>
              <a:defRPr/>
            </a:lvl1pPr>
          </a:lstStyle>
          <a:p>
            <a:pPr lvl="0"/>
            <a:r>
              <a:rPr lang="en-US" dirty="0"/>
              <a:t>  </a:t>
            </a:r>
            <a:endParaRPr lang="en-GB" dirty="0"/>
          </a:p>
        </p:txBody>
      </p:sp>
      <p:sp>
        <p:nvSpPr>
          <p:cNvPr id="89"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90" name="Group 89"/>
          <p:cNvGrpSpPr/>
          <p:nvPr userDrawn="1"/>
        </p:nvGrpSpPr>
        <p:grpSpPr>
          <a:xfrm>
            <a:off x="-4350366" y="0"/>
            <a:ext cx="3909698" cy="5532582"/>
            <a:chOff x="-3999345" y="0"/>
            <a:chExt cx="3909698" cy="5532582"/>
          </a:xfrm>
        </p:grpSpPr>
        <p:sp>
          <p:nvSpPr>
            <p:cNvPr id="91" name="Rectangle 90"/>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latin typeface="+mn-lt"/>
              </a:endParaRPr>
            </a:p>
          </p:txBody>
        </p:sp>
        <p:cxnSp>
          <p:nvCxnSpPr>
            <p:cNvPr id="92" name="Straight Connector 91"/>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3" name="Picture 9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94" name="TextBox 93"/>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95" name="Group 94"/>
            <p:cNvGrpSpPr/>
            <p:nvPr userDrawn="1"/>
          </p:nvGrpSpPr>
          <p:grpSpPr>
            <a:xfrm>
              <a:off x="-3916219" y="2007734"/>
              <a:ext cx="3741159" cy="603077"/>
              <a:chOff x="-3953163" y="1928406"/>
              <a:chExt cx="3741159" cy="603077"/>
            </a:xfrm>
          </p:grpSpPr>
          <p:sp>
            <p:nvSpPr>
              <p:cNvPr id="128" name="TextBox 127"/>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129" name="TextBox 128"/>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116" name="Group 115"/>
            <p:cNvGrpSpPr/>
            <p:nvPr userDrawn="1"/>
          </p:nvGrpSpPr>
          <p:grpSpPr>
            <a:xfrm>
              <a:off x="-3916219" y="3804415"/>
              <a:ext cx="3741159" cy="649206"/>
              <a:chOff x="-3953163" y="3686663"/>
              <a:chExt cx="3741159" cy="649206"/>
            </a:xfrm>
          </p:grpSpPr>
          <p:sp>
            <p:nvSpPr>
              <p:cNvPr id="126" name="TextBox 125"/>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127" name="TextBox 126"/>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117" name="Group 116"/>
            <p:cNvGrpSpPr/>
            <p:nvPr userDrawn="1"/>
          </p:nvGrpSpPr>
          <p:grpSpPr>
            <a:xfrm>
              <a:off x="-3916219" y="2909062"/>
              <a:ext cx="3741159" cy="634370"/>
              <a:chOff x="-3953163" y="2815638"/>
              <a:chExt cx="3741159" cy="634370"/>
            </a:xfrm>
          </p:grpSpPr>
          <p:sp>
            <p:nvSpPr>
              <p:cNvPr id="124" name="TextBox 123"/>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125" name="TextBox 124"/>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118" name="Group 117"/>
            <p:cNvGrpSpPr/>
            <p:nvPr userDrawn="1"/>
          </p:nvGrpSpPr>
          <p:grpSpPr>
            <a:xfrm>
              <a:off x="-3916219" y="4693793"/>
              <a:ext cx="3470417" cy="603077"/>
              <a:chOff x="-3953163" y="4622237"/>
              <a:chExt cx="3470417" cy="603077"/>
            </a:xfrm>
          </p:grpSpPr>
          <p:sp>
            <p:nvSpPr>
              <p:cNvPr id="122" name="TextBox 121"/>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123" name="TextBox 122"/>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119" name="Group 118"/>
            <p:cNvGrpSpPr/>
            <p:nvPr userDrawn="1"/>
          </p:nvGrpSpPr>
          <p:grpSpPr>
            <a:xfrm>
              <a:off x="-3916219" y="1118356"/>
              <a:ext cx="3741159" cy="677414"/>
              <a:chOff x="-3953163" y="1118356"/>
              <a:chExt cx="3741159" cy="677414"/>
            </a:xfrm>
          </p:grpSpPr>
          <p:sp>
            <p:nvSpPr>
              <p:cNvPr id="120" name="TextBox 119"/>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121" name="TextBox 120"/>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130"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Tree>
    <p:extLst>
      <p:ext uri="{BB962C8B-B14F-4D97-AF65-F5344CB8AC3E}">
        <p14:creationId xmlns:p14="http://schemas.microsoft.com/office/powerpoint/2010/main" val="1527317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Agenda 4 - with Bio">
    <p:spTree>
      <p:nvGrpSpPr>
        <p:cNvPr id="1" name=""/>
        <p:cNvGrpSpPr/>
        <p:nvPr/>
      </p:nvGrpSpPr>
      <p:grpSpPr>
        <a:xfrm>
          <a:off x="0" y="0"/>
          <a:ext cx="0" cy="0"/>
          <a:chOff x="0" y="0"/>
          <a:chExt cx="0" cy="0"/>
        </a:xfrm>
      </p:grpSpPr>
      <p:sp>
        <p:nvSpPr>
          <p:cNvPr id="131" name="Text Placeholder 27"/>
          <p:cNvSpPr>
            <a:spLocks noGrp="1"/>
          </p:cNvSpPr>
          <p:nvPr>
            <p:ph type="body" sz="quarter" idx="27" hasCustomPrompt="1"/>
          </p:nvPr>
        </p:nvSpPr>
        <p:spPr>
          <a:xfrm>
            <a:off x="9385312" y="4920887"/>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
        <p:nvSpPr>
          <p:cNvPr id="6" name="Picture Placeholder 17"/>
          <p:cNvSpPr>
            <a:spLocks noGrp="1"/>
          </p:cNvSpPr>
          <p:nvPr>
            <p:ph type="pic" sz="quarter" idx="17" hasCustomPrompt="1"/>
          </p:nvPr>
        </p:nvSpPr>
        <p:spPr>
          <a:xfrm>
            <a:off x="9167812" y="1114425"/>
            <a:ext cx="2886075" cy="2617066"/>
          </a:xfrm>
          <a:noFill/>
        </p:spPr>
        <p:txBody>
          <a:bodyPr/>
          <a:lstStyle>
            <a:lvl1pPr algn="ctr">
              <a:defRPr sz="1100" spc="0" baseline="0"/>
            </a:lvl1pPr>
          </a:lstStyle>
          <a:p>
            <a:r>
              <a:rPr lang="en-GB" dirty="0"/>
              <a:t>Click on the icon to insert an image</a:t>
            </a:r>
          </a:p>
        </p:txBody>
      </p:sp>
      <p:sp>
        <p:nvSpPr>
          <p:cNvPr id="2" name="Title 1"/>
          <p:cNvSpPr>
            <a:spLocks noGrp="1"/>
          </p:cNvSpPr>
          <p:nvPr>
            <p:ph type="title" hasCustomPrompt="1"/>
          </p:nvPr>
        </p:nvSpPr>
        <p:spPr/>
        <p:txBody>
          <a:bodyPr/>
          <a:lstStyle/>
          <a:p>
            <a:r>
              <a:rPr lang="en-US" dirty="0"/>
              <a:t>Enter title here</a:t>
            </a:r>
            <a:endParaRPr lang="en-GB" dirty="0"/>
          </a:p>
        </p:txBody>
      </p:sp>
      <p:sp>
        <p:nvSpPr>
          <p:cNvPr id="19" name="Text Placeholder 18"/>
          <p:cNvSpPr>
            <a:spLocks noGrp="1"/>
          </p:cNvSpPr>
          <p:nvPr>
            <p:ph type="body" sz="quarter" idx="38" hasCustomPrompt="1"/>
          </p:nvPr>
        </p:nvSpPr>
        <p:spPr>
          <a:xfrm>
            <a:off x="506085" y="1573407"/>
            <a:ext cx="286870" cy="486374"/>
          </a:xfrm>
        </p:spPr>
        <p:txBody>
          <a:bodyPr anchor="ctr"/>
          <a:lstStyle>
            <a:lvl1pPr algn="r">
              <a:defRPr sz="3200" b="0">
                <a:latin typeface="+mn-lt"/>
              </a:defRPr>
            </a:lvl1pPr>
          </a:lstStyle>
          <a:p>
            <a:pPr lvl="0"/>
            <a:r>
              <a:rPr lang="en-US" dirty="0"/>
              <a:t>1</a:t>
            </a:r>
            <a:endParaRPr lang="en-GB" dirty="0"/>
          </a:p>
        </p:txBody>
      </p:sp>
      <p:sp>
        <p:nvSpPr>
          <p:cNvPr id="23" name="Text Placeholder 22"/>
          <p:cNvSpPr>
            <a:spLocks noGrp="1"/>
          </p:cNvSpPr>
          <p:nvPr>
            <p:ph type="body" sz="quarter" idx="39" hasCustomPrompt="1"/>
          </p:nvPr>
        </p:nvSpPr>
        <p:spPr>
          <a:xfrm>
            <a:off x="826293" y="1573407"/>
            <a:ext cx="2188369" cy="276824"/>
          </a:xfrm>
        </p:spPr>
        <p:txBody>
          <a:bodyPr anchor="b"/>
          <a:lstStyle>
            <a:lvl1pPr>
              <a:defRPr sz="1400"/>
            </a:lvl1pPr>
          </a:lstStyle>
          <a:p>
            <a:pPr lvl="0"/>
            <a:r>
              <a:rPr lang="en-US" dirty="0"/>
              <a:t>Chapter title</a:t>
            </a:r>
            <a:endParaRPr lang="en-GB" dirty="0"/>
          </a:p>
        </p:txBody>
      </p:sp>
      <p:sp>
        <p:nvSpPr>
          <p:cNvPr id="24" name="Text Placeholder 22"/>
          <p:cNvSpPr>
            <a:spLocks noGrp="1"/>
          </p:cNvSpPr>
          <p:nvPr>
            <p:ph type="body" sz="quarter" idx="40" hasCustomPrompt="1"/>
          </p:nvPr>
        </p:nvSpPr>
        <p:spPr>
          <a:xfrm>
            <a:off x="826293" y="1793081"/>
            <a:ext cx="2188369" cy="266700"/>
          </a:xfrm>
        </p:spPr>
        <p:txBody>
          <a:bodyPr/>
          <a:lstStyle>
            <a:lvl1pPr>
              <a:defRPr sz="1100">
                <a:solidFill>
                  <a:schemeClr val="tx2"/>
                </a:solidFill>
              </a:defRPr>
            </a:lvl1pPr>
          </a:lstStyle>
          <a:p>
            <a:pPr lvl="0"/>
            <a:r>
              <a:rPr lang="en-US" dirty="0"/>
              <a:t>Chapter subtitle</a:t>
            </a:r>
            <a:endParaRPr lang="en-GB" dirty="0"/>
          </a:p>
        </p:txBody>
      </p:sp>
      <p:sp>
        <p:nvSpPr>
          <p:cNvPr id="31" name="Text Placeholder 18"/>
          <p:cNvSpPr>
            <a:spLocks noGrp="1"/>
          </p:cNvSpPr>
          <p:nvPr>
            <p:ph type="body" sz="quarter" idx="42" hasCustomPrompt="1"/>
          </p:nvPr>
        </p:nvSpPr>
        <p:spPr>
          <a:xfrm>
            <a:off x="3523129" y="1573407"/>
            <a:ext cx="286870" cy="486374"/>
          </a:xfrm>
        </p:spPr>
        <p:txBody>
          <a:bodyPr anchor="ctr"/>
          <a:lstStyle>
            <a:lvl1pPr algn="r">
              <a:defRPr sz="3200" b="0">
                <a:latin typeface="+mn-lt"/>
              </a:defRPr>
            </a:lvl1pPr>
          </a:lstStyle>
          <a:p>
            <a:pPr lvl="0"/>
            <a:r>
              <a:rPr lang="en-US" dirty="0"/>
              <a:t>2</a:t>
            </a:r>
            <a:endParaRPr lang="en-GB" dirty="0"/>
          </a:p>
        </p:txBody>
      </p:sp>
      <p:sp>
        <p:nvSpPr>
          <p:cNvPr id="32" name="Text Placeholder 22"/>
          <p:cNvSpPr>
            <a:spLocks noGrp="1"/>
          </p:cNvSpPr>
          <p:nvPr>
            <p:ph type="body" sz="quarter" idx="43" hasCustomPrompt="1"/>
          </p:nvPr>
        </p:nvSpPr>
        <p:spPr>
          <a:xfrm>
            <a:off x="3843337" y="1573407"/>
            <a:ext cx="2188369" cy="276824"/>
          </a:xfrm>
        </p:spPr>
        <p:txBody>
          <a:bodyPr anchor="b"/>
          <a:lstStyle>
            <a:lvl1pPr>
              <a:defRPr sz="1400"/>
            </a:lvl1pPr>
          </a:lstStyle>
          <a:p>
            <a:pPr lvl="0"/>
            <a:r>
              <a:rPr lang="en-US" dirty="0"/>
              <a:t>Chapter title</a:t>
            </a:r>
            <a:endParaRPr lang="en-GB" dirty="0"/>
          </a:p>
        </p:txBody>
      </p:sp>
      <p:sp>
        <p:nvSpPr>
          <p:cNvPr id="33" name="Text Placeholder 22"/>
          <p:cNvSpPr>
            <a:spLocks noGrp="1"/>
          </p:cNvSpPr>
          <p:nvPr>
            <p:ph type="body" sz="quarter" idx="44" hasCustomPrompt="1"/>
          </p:nvPr>
        </p:nvSpPr>
        <p:spPr>
          <a:xfrm>
            <a:off x="3843337" y="1793081"/>
            <a:ext cx="2188369" cy="266700"/>
          </a:xfrm>
        </p:spPr>
        <p:txBody>
          <a:bodyPr/>
          <a:lstStyle>
            <a:lvl1pPr>
              <a:defRPr sz="1100">
                <a:solidFill>
                  <a:schemeClr val="tx2"/>
                </a:solidFill>
              </a:defRPr>
            </a:lvl1pPr>
          </a:lstStyle>
          <a:p>
            <a:pPr lvl="0"/>
            <a:r>
              <a:rPr lang="en-US" dirty="0"/>
              <a:t>Chapter subtitle</a:t>
            </a:r>
            <a:endParaRPr lang="en-GB" dirty="0"/>
          </a:p>
        </p:txBody>
      </p:sp>
      <p:sp>
        <p:nvSpPr>
          <p:cNvPr id="36" name="Text Placeholder 18"/>
          <p:cNvSpPr>
            <a:spLocks noGrp="1"/>
          </p:cNvSpPr>
          <p:nvPr>
            <p:ph type="body" sz="quarter" idx="46" hasCustomPrompt="1"/>
          </p:nvPr>
        </p:nvSpPr>
        <p:spPr>
          <a:xfrm>
            <a:off x="6540173" y="1573407"/>
            <a:ext cx="286870" cy="486374"/>
          </a:xfrm>
        </p:spPr>
        <p:txBody>
          <a:bodyPr anchor="ctr"/>
          <a:lstStyle>
            <a:lvl1pPr algn="r">
              <a:defRPr sz="3200" b="0">
                <a:latin typeface="+mn-lt"/>
              </a:defRPr>
            </a:lvl1pPr>
          </a:lstStyle>
          <a:p>
            <a:pPr lvl="0"/>
            <a:r>
              <a:rPr lang="en-US" dirty="0"/>
              <a:t>3</a:t>
            </a:r>
            <a:endParaRPr lang="en-GB" dirty="0"/>
          </a:p>
        </p:txBody>
      </p:sp>
      <p:sp>
        <p:nvSpPr>
          <p:cNvPr id="37" name="Text Placeholder 22"/>
          <p:cNvSpPr>
            <a:spLocks noGrp="1"/>
          </p:cNvSpPr>
          <p:nvPr>
            <p:ph type="body" sz="quarter" idx="47" hasCustomPrompt="1"/>
          </p:nvPr>
        </p:nvSpPr>
        <p:spPr>
          <a:xfrm>
            <a:off x="6860381" y="1573407"/>
            <a:ext cx="2188369" cy="276824"/>
          </a:xfrm>
        </p:spPr>
        <p:txBody>
          <a:bodyPr anchor="b"/>
          <a:lstStyle>
            <a:lvl1pPr>
              <a:defRPr sz="1400"/>
            </a:lvl1pPr>
          </a:lstStyle>
          <a:p>
            <a:pPr lvl="0"/>
            <a:r>
              <a:rPr lang="en-US" dirty="0"/>
              <a:t>Chapter title</a:t>
            </a:r>
            <a:endParaRPr lang="en-GB" dirty="0"/>
          </a:p>
        </p:txBody>
      </p:sp>
      <p:sp>
        <p:nvSpPr>
          <p:cNvPr id="38" name="Text Placeholder 22"/>
          <p:cNvSpPr>
            <a:spLocks noGrp="1"/>
          </p:cNvSpPr>
          <p:nvPr>
            <p:ph type="body" sz="quarter" idx="48" hasCustomPrompt="1"/>
          </p:nvPr>
        </p:nvSpPr>
        <p:spPr>
          <a:xfrm>
            <a:off x="6860381" y="1793081"/>
            <a:ext cx="2188369" cy="266700"/>
          </a:xfrm>
        </p:spPr>
        <p:txBody>
          <a:bodyPr/>
          <a:lstStyle>
            <a:lvl1pPr>
              <a:defRPr sz="1100">
                <a:solidFill>
                  <a:schemeClr val="tx2"/>
                </a:solidFill>
              </a:defRPr>
            </a:lvl1pPr>
          </a:lstStyle>
          <a:p>
            <a:pPr lvl="0"/>
            <a:r>
              <a:rPr lang="en-US" dirty="0"/>
              <a:t>Chapter subtitle</a:t>
            </a:r>
            <a:endParaRPr lang="en-GB" dirty="0"/>
          </a:p>
        </p:txBody>
      </p:sp>
      <p:sp>
        <p:nvSpPr>
          <p:cNvPr id="40" name="Text Placeholder 18"/>
          <p:cNvSpPr>
            <a:spLocks noGrp="1"/>
          </p:cNvSpPr>
          <p:nvPr>
            <p:ph type="body" sz="quarter" idx="50" hasCustomPrompt="1"/>
          </p:nvPr>
        </p:nvSpPr>
        <p:spPr>
          <a:xfrm>
            <a:off x="506085" y="2938998"/>
            <a:ext cx="286870" cy="486374"/>
          </a:xfrm>
        </p:spPr>
        <p:txBody>
          <a:bodyPr anchor="ctr"/>
          <a:lstStyle>
            <a:lvl1pPr algn="r">
              <a:defRPr sz="3200" b="0">
                <a:latin typeface="+mn-lt"/>
              </a:defRPr>
            </a:lvl1pPr>
          </a:lstStyle>
          <a:p>
            <a:pPr lvl="0"/>
            <a:r>
              <a:rPr lang="en-US" dirty="0"/>
              <a:t>4</a:t>
            </a:r>
            <a:endParaRPr lang="en-GB" dirty="0"/>
          </a:p>
        </p:txBody>
      </p:sp>
      <p:sp>
        <p:nvSpPr>
          <p:cNvPr id="41" name="Text Placeholder 22"/>
          <p:cNvSpPr>
            <a:spLocks noGrp="1"/>
          </p:cNvSpPr>
          <p:nvPr>
            <p:ph type="body" sz="quarter" idx="51" hasCustomPrompt="1"/>
          </p:nvPr>
        </p:nvSpPr>
        <p:spPr>
          <a:xfrm>
            <a:off x="826293" y="2938998"/>
            <a:ext cx="2188369" cy="276824"/>
          </a:xfrm>
        </p:spPr>
        <p:txBody>
          <a:bodyPr anchor="b"/>
          <a:lstStyle>
            <a:lvl1pPr>
              <a:defRPr sz="1400"/>
            </a:lvl1pPr>
          </a:lstStyle>
          <a:p>
            <a:pPr lvl="0"/>
            <a:r>
              <a:rPr lang="en-US" dirty="0"/>
              <a:t>Chapter title</a:t>
            </a:r>
            <a:endParaRPr lang="en-GB" dirty="0"/>
          </a:p>
        </p:txBody>
      </p:sp>
      <p:sp>
        <p:nvSpPr>
          <p:cNvPr id="42" name="Text Placeholder 22"/>
          <p:cNvSpPr>
            <a:spLocks noGrp="1"/>
          </p:cNvSpPr>
          <p:nvPr>
            <p:ph type="body" sz="quarter" idx="52" hasCustomPrompt="1"/>
          </p:nvPr>
        </p:nvSpPr>
        <p:spPr>
          <a:xfrm>
            <a:off x="826293" y="3158672"/>
            <a:ext cx="2188369" cy="266700"/>
          </a:xfrm>
        </p:spPr>
        <p:txBody>
          <a:bodyPr/>
          <a:lstStyle>
            <a:lvl1pPr>
              <a:defRPr sz="1100">
                <a:solidFill>
                  <a:schemeClr val="tx2"/>
                </a:solidFill>
              </a:defRPr>
            </a:lvl1pPr>
          </a:lstStyle>
          <a:p>
            <a:pPr lvl="0"/>
            <a:r>
              <a:rPr lang="en-US" dirty="0"/>
              <a:t>Chapter subtitle</a:t>
            </a:r>
            <a:endParaRPr lang="en-GB" dirty="0"/>
          </a:p>
        </p:txBody>
      </p:sp>
      <p:sp>
        <p:nvSpPr>
          <p:cNvPr id="43" name="Text Placeholder 25"/>
          <p:cNvSpPr>
            <a:spLocks noGrp="1"/>
          </p:cNvSpPr>
          <p:nvPr>
            <p:ph type="body" sz="quarter" idx="53" hasCustomPrompt="1"/>
          </p:nvPr>
        </p:nvSpPr>
        <p:spPr>
          <a:xfrm>
            <a:off x="126206" y="2480016"/>
            <a:ext cx="2888457" cy="123825"/>
          </a:xfrm>
          <a:solidFill>
            <a:schemeClr val="bg2"/>
          </a:solidFill>
        </p:spPr>
        <p:txBody>
          <a:bodyPr/>
          <a:lstStyle>
            <a:lvl1pPr>
              <a:defRPr/>
            </a:lvl1pPr>
          </a:lstStyle>
          <a:p>
            <a:pPr lvl="0"/>
            <a:r>
              <a:rPr lang="en-US" dirty="0"/>
              <a:t>  </a:t>
            </a:r>
            <a:endParaRPr lang="en-GB" dirty="0"/>
          </a:p>
        </p:txBody>
      </p:sp>
      <p:sp>
        <p:nvSpPr>
          <p:cNvPr id="44" name="Text Placeholder 18"/>
          <p:cNvSpPr>
            <a:spLocks noGrp="1"/>
          </p:cNvSpPr>
          <p:nvPr>
            <p:ph type="body" sz="quarter" idx="54" hasCustomPrompt="1"/>
          </p:nvPr>
        </p:nvSpPr>
        <p:spPr>
          <a:xfrm>
            <a:off x="3523129" y="2938998"/>
            <a:ext cx="286870" cy="486374"/>
          </a:xfrm>
        </p:spPr>
        <p:txBody>
          <a:bodyPr anchor="ctr"/>
          <a:lstStyle>
            <a:lvl1pPr algn="r">
              <a:defRPr sz="3200" b="0">
                <a:latin typeface="+mn-lt"/>
              </a:defRPr>
            </a:lvl1pPr>
          </a:lstStyle>
          <a:p>
            <a:pPr lvl="0"/>
            <a:r>
              <a:rPr lang="en-US" dirty="0"/>
              <a:t>5</a:t>
            </a:r>
            <a:endParaRPr lang="en-GB" dirty="0"/>
          </a:p>
        </p:txBody>
      </p:sp>
      <p:sp>
        <p:nvSpPr>
          <p:cNvPr id="45" name="Text Placeholder 22"/>
          <p:cNvSpPr>
            <a:spLocks noGrp="1"/>
          </p:cNvSpPr>
          <p:nvPr>
            <p:ph type="body" sz="quarter" idx="55" hasCustomPrompt="1"/>
          </p:nvPr>
        </p:nvSpPr>
        <p:spPr>
          <a:xfrm>
            <a:off x="3843337" y="2938998"/>
            <a:ext cx="2188369" cy="276824"/>
          </a:xfrm>
        </p:spPr>
        <p:txBody>
          <a:bodyPr anchor="b"/>
          <a:lstStyle>
            <a:lvl1pPr>
              <a:defRPr sz="1400"/>
            </a:lvl1pPr>
          </a:lstStyle>
          <a:p>
            <a:pPr lvl="0"/>
            <a:r>
              <a:rPr lang="en-US" dirty="0"/>
              <a:t>Chapter title</a:t>
            </a:r>
            <a:endParaRPr lang="en-GB" dirty="0"/>
          </a:p>
        </p:txBody>
      </p:sp>
      <p:sp>
        <p:nvSpPr>
          <p:cNvPr id="46" name="Text Placeholder 22"/>
          <p:cNvSpPr>
            <a:spLocks noGrp="1"/>
          </p:cNvSpPr>
          <p:nvPr>
            <p:ph type="body" sz="quarter" idx="56" hasCustomPrompt="1"/>
          </p:nvPr>
        </p:nvSpPr>
        <p:spPr>
          <a:xfrm>
            <a:off x="3843337" y="3158672"/>
            <a:ext cx="2188369" cy="266700"/>
          </a:xfrm>
        </p:spPr>
        <p:txBody>
          <a:bodyPr/>
          <a:lstStyle>
            <a:lvl1pPr>
              <a:defRPr sz="1100">
                <a:solidFill>
                  <a:schemeClr val="tx2"/>
                </a:solidFill>
              </a:defRPr>
            </a:lvl1pPr>
          </a:lstStyle>
          <a:p>
            <a:pPr lvl="0"/>
            <a:r>
              <a:rPr lang="en-US" dirty="0"/>
              <a:t>Chapter subtitle</a:t>
            </a:r>
            <a:endParaRPr lang="en-GB" dirty="0"/>
          </a:p>
        </p:txBody>
      </p:sp>
      <p:sp>
        <p:nvSpPr>
          <p:cNvPr id="47" name="Text Placeholder 25"/>
          <p:cNvSpPr>
            <a:spLocks noGrp="1"/>
          </p:cNvSpPr>
          <p:nvPr>
            <p:ph type="body" sz="quarter" idx="57" hasCustomPrompt="1"/>
          </p:nvPr>
        </p:nvSpPr>
        <p:spPr>
          <a:xfrm>
            <a:off x="3143250" y="2480016"/>
            <a:ext cx="2888457" cy="123825"/>
          </a:xfrm>
          <a:solidFill>
            <a:schemeClr val="bg2"/>
          </a:solidFill>
        </p:spPr>
        <p:txBody>
          <a:bodyPr/>
          <a:lstStyle>
            <a:lvl1pPr>
              <a:defRPr/>
            </a:lvl1pPr>
          </a:lstStyle>
          <a:p>
            <a:pPr lvl="0"/>
            <a:r>
              <a:rPr lang="en-US" dirty="0"/>
              <a:t>  </a:t>
            </a:r>
            <a:endParaRPr lang="en-GB" dirty="0"/>
          </a:p>
        </p:txBody>
      </p:sp>
      <p:sp>
        <p:nvSpPr>
          <p:cNvPr id="48" name="Text Placeholder 18"/>
          <p:cNvSpPr>
            <a:spLocks noGrp="1"/>
          </p:cNvSpPr>
          <p:nvPr>
            <p:ph type="body" sz="quarter" idx="58" hasCustomPrompt="1"/>
          </p:nvPr>
        </p:nvSpPr>
        <p:spPr>
          <a:xfrm>
            <a:off x="6540173" y="2938998"/>
            <a:ext cx="286870" cy="486374"/>
          </a:xfrm>
        </p:spPr>
        <p:txBody>
          <a:bodyPr anchor="ctr"/>
          <a:lstStyle>
            <a:lvl1pPr algn="r">
              <a:defRPr sz="3200" b="0">
                <a:latin typeface="+mn-lt"/>
              </a:defRPr>
            </a:lvl1pPr>
          </a:lstStyle>
          <a:p>
            <a:pPr lvl="0"/>
            <a:r>
              <a:rPr lang="en-US" dirty="0"/>
              <a:t>6</a:t>
            </a:r>
            <a:endParaRPr lang="en-GB" dirty="0"/>
          </a:p>
        </p:txBody>
      </p:sp>
      <p:sp>
        <p:nvSpPr>
          <p:cNvPr id="49" name="Text Placeholder 22"/>
          <p:cNvSpPr>
            <a:spLocks noGrp="1"/>
          </p:cNvSpPr>
          <p:nvPr>
            <p:ph type="body" sz="quarter" idx="59" hasCustomPrompt="1"/>
          </p:nvPr>
        </p:nvSpPr>
        <p:spPr>
          <a:xfrm>
            <a:off x="6860381" y="2938998"/>
            <a:ext cx="2188369" cy="276824"/>
          </a:xfrm>
        </p:spPr>
        <p:txBody>
          <a:bodyPr anchor="b"/>
          <a:lstStyle>
            <a:lvl1pPr>
              <a:defRPr sz="1400"/>
            </a:lvl1pPr>
          </a:lstStyle>
          <a:p>
            <a:pPr lvl="0"/>
            <a:r>
              <a:rPr lang="en-US" dirty="0"/>
              <a:t>Chapter title</a:t>
            </a:r>
            <a:endParaRPr lang="en-GB" dirty="0"/>
          </a:p>
        </p:txBody>
      </p:sp>
      <p:sp>
        <p:nvSpPr>
          <p:cNvPr id="50" name="Text Placeholder 22"/>
          <p:cNvSpPr>
            <a:spLocks noGrp="1"/>
          </p:cNvSpPr>
          <p:nvPr>
            <p:ph type="body" sz="quarter" idx="60" hasCustomPrompt="1"/>
          </p:nvPr>
        </p:nvSpPr>
        <p:spPr>
          <a:xfrm>
            <a:off x="6860381" y="3158672"/>
            <a:ext cx="2188369" cy="266700"/>
          </a:xfrm>
        </p:spPr>
        <p:txBody>
          <a:bodyPr/>
          <a:lstStyle>
            <a:lvl1pPr>
              <a:defRPr sz="1100">
                <a:solidFill>
                  <a:schemeClr val="tx2"/>
                </a:solidFill>
              </a:defRPr>
            </a:lvl1pPr>
          </a:lstStyle>
          <a:p>
            <a:pPr lvl="0"/>
            <a:r>
              <a:rPr lang="en-US" dirty="0"/>
              <a:t>Chapter subtitle</a:t>
            </a:r>
            <a:endParaRPr lang="en-GB" dirty="0"/>
          </a:p>
        </p:txBody>
      </p:sp>
      <p:sp>
        <p:nvSpPr>
          <p:cNvPr id="51" name="Text Placeholder 25"/>
          <p:cNvSpPr>
            <a:spLocks noGrp="1"/>
          </p:cNvSpPr>
          <p:nvPr>
            <p:ph type="body" sz="quarter" idx="61" hasCustomPrompt="1"/>
          </p:nvPr>
        </p:nvSpPr>
        <p:spPr>
          <a:xfrm>
            <a:off x="6160294" y="2480016"/>
            <a:ext cx="2888457" cy="123825"/>
          </a:xfrm>
          <a:solidFill>
            <a:schemeClr val="bg2"/>
          </a:solidFill>
        </p:spPr>
        <p:txBody>
          <a:bodyPr/>
          <a:lstStyle>
            <a:lvl1pPr>
              <a:defRPr/>
            </a:lvl1pPr>
          </a:lstStyle>
          <a:p>
            <a:pPr lvl="0"/>
            <a:r>
              <a:rPr lang="en-US" dirty="0"/>
              <a:t>  </a:t>
            </a:r>
            <a:endParaRPr lang="en-GB" dirty="0"/>
          </a:p>
        </p:txBody>
      </p:sp>
      <p:sp>
        <p:nvSpPr>
          <p:cNvPr id="52" name="Text Placeholder 18"/>
          <p:cNvSpPr>
            <a:spLocks noGrp="1"/>
          </p:cNvSpPr>
          <p:nvPr>
            <p:ph type="body" sz="quarter" idx="62" hasCustomPrompt="1"/>
          </p:nvPr>
        </p:nvSpPr>
        <p:spPr>
          <a:xfrm>
            <a:off x="506085" y="4342744"/>
            <a:ext cx="286870" cy="486374"/>
          </a:xfrm>
        </p:spPr>
        <p:txBody>
          <a:bodyPr anchor="ctr"/>
          <a:lstStyle>
            <a:lvl1pPr algn="r">
              <a:defRPr sz="3200" b="0">
                <a:latin typeface="+mn-lt"/>
              </a:defRPr>
            </a:lvl1pPr>
          </a:lstStyle>
          <a:p>
            <a:pPr lvl="0"/>
            <a:r>
              <a:rPr lang="en-US" dirty="0"/>
              <a:t>7</a:t>
            </a:r>
            <a:endParaRPr lang="en-GB" dirty="0"/>
          </a:p>
        </p:txBody>
      </p:sp>
      <p:sp>
        <p:nvSpPr>
          <p:cNvPr id="53" name="Text Placeholder 22"/>
          <p:cNvSpPr>
            <a:spLocks noGrp="1"/>
          </p:cNvSpPr>
          <p:nvPr>
            <p:ph type="body" sz="quarter" idx="63" hasCustomPrompt="1"/>
          </p:nvPr>
        </p:nvSpPr>
        <p:spPr>
          <a:xfrm>
            <a:off x="826293" y="4342744"/>
            <a:ext cx="2188369" cy="276824"/>
          </a:xfrm>
        </p:spPr>
        <p:txBody>
          <a:bodyPr anchor="b"/>
          <a:lstStyle>
            <a:lvl1pPr>
              <a:defRPr sz="1400"/>
            </a:lvl1pPr>
          </a:lstStyle>
          <a:p>
            <a:pPr lvl="0"/>
            <a:r>
              <a:rPr lang="en-US" dirty="0"/>
              <a:t>Chapter title</a:t>
            </a:r>
            <a:endParaRPr lang="en-GB" dirty="0"/>
          </a:p>
        </p:txBody>
      </p:sp>
      <p:sp>
        <p:nvSpPr>
          <p:cNvPr id="54" name="Text Placeholder 22"/>
          <p:cNvSpPr>
            <a:spLocks noGrp="1"/>
          </p:cNvSpPr>
          <p:nvPr>
            <p:ph type="body" sz="quarter" idx="64" hasCustomPrompt="1"/>
          </p:nvPr>
        </p:nvSpPr>
        <p:spPr>
          <a:xfrm>
            <a:off x="826293" y="4562418"/>
            <a:ext cx="2188369" cy="266700"/>
          </a:xfrm>
        </p:spPr>
        <p:txBody>
          <a:bodyPr/>
          <a:lstStyle>
            <a:lvl1pPr>
              <a:defRPr sz="1100">
                <a:solidFill>
                  <a:schemeClr val="tx2"/>
                </a:solidFill>
              </a:defRPr>
            </a:lvl1pPr>
          </a:lstStyle>
          <a:p>
            <a:pPr lvl="0"/>
            <a:r>
              <a:rPr lang="en-US" dirty="0"/>
              <a:t>Chapter subtitle</a:t>
            </a:r>
            <a:endParaRPr lang="en-GB" dirty="0"/>
          </a:p>
        </p:txBody>
      </p:sp>
      <p:sp>
        <p:nvSpPr>
          <p:cNvPr id="55" name="Text Placeholder 25"/>
          <p:cNvSpPr>
            <a:spLocks noGrp="1"/>
          </p:cNvSpPr>
          <p:nvPr>
            <p:ph type="body" sz="quarter" idx="65" hasCustomPrompt="1"/>
          </p:nvPr>
        </p:nvSpPr>
        <p:spPr>
          <a:xfrm>
            <a:off x="126206" y="3883762"/>
            <a:ext cx="2888457" cy="123825"/>
          </a:xfrm>
          <a:solidFill>
            <a:schemeClr val="bg2"/>
          </a:solidFill>
        </p:spPr>
        <p:txBody>
          <a:bodyPr/>
          <a:lstStyle>
            <a:lvl1pPr>
              <a:defRPr/>
            </a:lvl1pPr>
          </a:lstStyle>
          <a:p>
            <a:pPr lvl="0"/>
            <a:r>
              <a:rPr lang="en-US" dirty="0"/>
              <a:t>  </a:t>
            </a:r>
            <a:endParaRPr lang="en-GB" dirty="0"/>
          </a:p>
        </p:txBody>
      </p:sp>
      <p:sp>
        <p:nvSpPr>
          <p:cNvPr id="56" name="Text Placeholder 18"/>
          <p:cNvSpPr>
            <a:spLocks noGrp="1"/>
          </p:cNvSpPr>
          <p:nvPr>
            <p:ph type="body" sz="quarter" idx="66" hasCustomPrompt="1"/>
          </p:nvPr>
        </p:nvSpPr>
        <p:spPr>
          <a:xfrm>
            <a:off x="3523129" y="4342744"/>
            <a:ext cx="286870" cy="486374"/>
          </a:xfrm>
        </p:spPr>
        <p:txBody>
          <a:bodyPr anchor="ctr"/>
          <a:lstStyle>
            <a:lvl1pPr algn="r">
              <a:defRPr sz="3200" b="0">
                <a:latin typeface="+mn-lt"/>
              </a:defRPr>
            </a:lvl1pPr>
          </a:lstStyle>
          <a:p>
            <a:pPr lvl="0"/>
            <a:r>
              <a:rPr lang="en-US" dirty="0"/>
              <a:t>8</a:t>
            </a:r>
            <a:endParaRPr lang="en-GB" dirty="0"/>
          </a:p>
        </p:txBody>
      </p:sp>
      <p:sp>
        <p:nvSpPr>
          <p:cNvPr id="57" name="Text Placeholder 22"/>
          <p:cNvSpPr>
            <a:spLocks noGrp="1"/>
          </p:cNvSpPr>
          <p:nvPr>
            <p:ph type="body" sz="quarter" idx="67" hasCustomPrompt="1"/>
          </p:nvPr>
        </p:nvSpPr>
        <p:spPr>
          <a:xfrm>
            <a:off x="3843337" y="4342744"/>
            <a:ext cx="2188369" cy="276824"/>
          </a:xfrm>
        </p:spPr>
        <p:txBody>
          <a:bodyPr anchor="b"/>
          <a:lstStyle>
            <a:lvl1pPr>
              <a:defRPr sz="1400"/>
            </a:lvl1pPr>
          </a:lstStyle>
          <a:p>
            <a:pPr lvl="0"/>
            <a:r>
              <a:rPr lang="en-US" dirty="0"/>
              <a:t>Chapter title</a:t>
            </a:r>
            <a:endParaRPr lang="en-GB" dirty="0"/>
          </a:p>
        </p:txBody>
      </p:sp>
      <p:sp>
        <p:nvSpPr>
          <p:cNvPr id="58" name="Text Placeholder 22"/>
          <p:cNvSpPr>
            <a:spLocks noGrp="1"/>
          </p:cNvSpPr>
          <p:nvPr>
            <p:ph type="body" sz="quarter" idx="68" hasCustomPrompt="1"/>
          </p:nvPr>
        </p:nvSpPr>
        <p:spPr>
          <a:xfrm>
            <a:off x="3843337" y="4562418"/>
            <a:ext cx="2188369" cy="266700"/>
          </a:xfrm>
        </p:spPr>
        <p:txBody>
          <a:bodyPr/>
          <a:lstStyle>
            <a:lvl1pPr>
              <a:defRPr sz="1100">
                <a:solidFill>
                  <a:schemeClr val="tx2"/>
                </a:solidFill>
              </a:defRPr>
            </a:lvl1pPr>
          </a:lstStyle>
          <a:p>
            <a:pPr lvl="0"/>
            <a:r>
              <a:rPr lang="en-US" dirty="0"/>
              <a:t>Chapter subtitle</a:t>
            </a:r>
            <a:endParaRPr lang="en-GB" dirty="0"/>
          </a:p>
        </p:txBody>
      </p:sp>
      <p:sp>
        <p:nvSpPr>
          <p:cNvPr id="59" name="Text Placeholder 25"/>
          <p:cNvSpPr>
            <a:spLocks noGrp="1"/>
          </p:cNvSpPr>
          <p:nvPr>
            <p:ph type="body" sz="quarter" idx="69" hasCustomPrompt="1"/>
          </p:nvPr>
        </p:nvSpPr>
        <p:spPr>
          <a:xfrm>
            <a:off x="3143250" y="3883762"/>
            <a:ext cx="2888457" cy="123825"/>
          </a:xfrm>
          <a:solidFill>
            <a:schemeClr val="bg2"/>
          </a:solidFill>
        </p:spPr>
        <p:txBody>
          <a:bodyPr/>
          <a:lstStyle>
            <a:lvl1pPr>
              <a:defRPr/>
            </a:lvl1pPr>
          </a:lstStyle>
          <a:p>
            <a:pPr lvl="0"/>
            <a:r>
              <a:rPr lang="en-US" dirty="0"/>
              <a:t>  </a:t>
            </a:r>
            <a:endParaRPr lang="en-GB" dirty="0"/>
          </a:p>
        </p:txBody>
      </p:sp>
      <p:sp>
        <p:nvSpPr>
          <p:cNvPr id="60" name="Text Placeholder 18"/>
          <p:cNvSpPr>
            <a:spLocks noGrp="1"/>
          </p:cNvSpPr>
          <p:nvPr>
            <p:ph type="body" sz="quarter" idx="70" hasCustomPrompt="1"/>
          </p:nvPr>
        </p:nvSpPr>
        <p:spPr>
          <a:xfrm>
            <a:off x="6540173" y="4342744"/>
            <a:ext cx="286870" cy="486374"/>
          </a:xfrm>
        </p:spPr>
        <p:txBody>
          <a:bodyPr anchor="ctr"/>
          <a:lstStyle>
            <a:lvl1pPr algn="r">
              <a:defRPr sz="3200" b="0">
                <a:latin typeface="+mn-lt"/>
              </a:defRPr>
            </a:lvl1pPr>
          </a:lstStyle>
          <a:p>
            <a:pPr lvl="0"/>
            <a:r>
              <a:rPr lang="en-US" dirty="0"/>
              <a:t>9</a:t>
            </a:r>
            <a:endParaRPr lang="en-GB" dirty="0"/>
          </a:p>
        </p:txBody>
      </p:sp>
      <p:sp>
        <p:nvSpPr>
          <p:cNvPr id="61" name="Text Placeholder 22"/>
          <p:cNvSpPr>
            <a:spLocks noGrp="1"/>
          </p:cNvSpPr>
          <p:nvPr>
            <p:ph type="body" sz="quarter" idx="71" hasCustomPrompt="1"/>
          </p:nvPr>
        </p:nvSpPr>
        <p:spPr>
          <a:xfrm>
            <a:off x="6860381" y="4342744"/>
            <a:ext cx="2188369" cy="276824"/>
          </a:xfrm>
        </p:spPr>
        <p:txBody>
          <a:bodyPr anchor="b"/>
          <a:lstStyle>
            <a:lvl1pPr>
              <a:defRPr sz="1400"/>
            </a:lvl1pPr>
          </a:lstStyle>
          <a:p>
            <a:pPr lvl="0"/>
            <a:r>
              <a:rPr lang="en-US" dirty="0"/>
              <a:t>Chapter title</a:t>
            </a:r>
            <a:endParaRPr lang="en-GB" dirty="0"/>
          </a:p>
        </p:txBody>
      </p:sp>
      <p:sp>
        <p:nvSpPr>
          <p:cNvPr id="62" name="Text Placeholder 22"/>
          <p:cNvSpPr>
            <a:spLocks noGrp="1"/>
          </p:cNvSpPr>
          <p:nvPr>
            <p:ph type="body" sz="quarter" idx="72" hasCustomPrompt="1"/>
          </p:nvPr>
        </p:nvSpPr>
        <p:spPr>
          <a:xfrm>
            <a:off x="6860381" y="4562418"/>
            <a:ext cx="2188369" cy="266700"/>
          </a:xfrm>
        </p:spPr>
        <p:txBody>
          <a:bodyPr/>
          <a:lstStyle>
            <a:lvl1pPr>
              <a:defRPr sz="1100">
                <a:solidFill>
                  <a:schemeClr val="tx2"/>
                </a:solidFill>
              </a:defRPr>
            </a:lvl1pPr>
          </a:lstStyle>
          <a:p>
            <a:pPr lvl="0"/>
            <a:r>
              <a:rPr lang="en-US" dirty="0"/>
              <a:t>Chapter subtitle</a:t>
            </a:r>
            <a:endParaRPr lang="en-GB" dirty="0"/>
          </a:p>
        </p:txBody>
      </p:sp>
      <p:sp>
        <p:nvSpPr>
          <p:cNvPr id="63" name="Text Placeholder 25"/>
          <p:cNvSpPr>
            <a:spLocks noGrp="1"/>
          </p:cNvSpPr>
          <p:nvPr>
            <p:ph type="body" sz="quarter" idx="73" hasCustomPrompt="1"/>
          </p:nvPr>
        </p:nvSpPr>
        <p:spPr>
          <a:xfrm>
            <a:off x="6160294" y="3883762"/>
            <a:ext cx="2888457" cy="123825"/>
          </a:xfrm>
          <a:solidFill>
            <a:schemeClr val="bg2"/>
          </a:solidFill>
        </p:spPr>
        <p:txBody>
          <a:bodyPr/>
          <a:lstStyle>
            <a:lvl1pPr>
              <a:defRPr/>
            </a:lvl1pPr>
          </a:lstStyle>
          <a:p>
            <a:pPr lvl="0"/>
            <a:r>
              <a:rPr lang="en-US" dirty="0"/>
              <a:t>  </a:t>
            </a:r>
            <a:endParaRPr lang="en-GB" dirty="0"/>
          </a:p>
        </p:txBody>
      </p:sp>
      <p:sp>
        <p:nvSpPr>
          <p:cNvPr id="64" name="Text Placeholder 18"/>
          <p:cNvSpPr>
            <a:spLocks noGrp="1"/>
          </p:cNvSpPr>
          <p:nvPr>
            <p:ph type="body" sz="quarter" idx="74" hasCustomPrompt="1"/>
          </p:nvPr>
        </p:nvSpPr>
        <p:spPr>
          <a:xfrm>
            <a:off x="126206" y="5706010"/>
            <a:ext cx="666749" cy="486374"/>
          </a:xfrm>
        </p:spPr>
        <p:txBody>
          <a:bodyPr anchor="ctr"/>
          <a:lstStyle>
            <a:lvl1pPr algn="r">
              <a:defRPr sz="3200" b="0">
                <a:latin typeface="+mn-lt"/>
              </a:defRPr>
            </a:lvl1pPr>
          </a:lstStyle>
          <a:p>
            <a:pPr lvl="0"/>
            <a:r>
              <a:rPr lang="en-US" dirty="0"/>
              <a:t>10</a:t>
            </a:r>
            <a:endParaRPr lang="en-GB" dirty="0"/>
          </a:p>
        </p:txBody>
      </p:sp>
      <p:sp>
        <p:nvSpPr>
          <p:cNvPr id="65" name="Text Placeholder 22"/>
          <p:cNvSpPr>
            <a:spLocks noGrp="1"/>
          </p:cNvSpPr>
          <p:nvPr>
            <p:ph type="body" sz="quarter" idx="75" hasCustomPrompt="1"/>
          </p:nvPr>
        </p:nvSpPr>
        <p:spPr>
          <a:xfrm>
            <a:off x="826293" y="5706010"/>
            <a:ext cx="2188369" cy="276824"/>
          </a:xfrm>
        </p:spPr>
        <p:txBody>
          <a:bodyPr anchor="b"/>
          <a:lstStyle>
            <a:lvl1pPr>
              <a:defRPr sz="1400"/>
            </a:lvl1pPr>
          </a:lstStyle>
          <a:p>
            <a:pPr lvl="0"/>
            <a:r>
              <a:rPr lang="en-US" dirty="0"/>
              <a:t>Chapter title</a:t>
            </a:r>
            <a:endParaRPr lang="en-GB" dirty="0"/>
          </a:p>
        </p:txBody>
      </p:sp>
      <p:sp>
        <p:nvSpPr>
          <p:cNvPr id="66" name="Text Placeholder 22"/>
          <p:cNvSpPr>
            <a:spLocks noGrp="1"/>
          </p:cNvSpPr>
          <p:nvPr>
            <p:ph type="body" sz="quarter" idx="76" hasCustomPrompt="1"/>
          </p:nvPr>
        </p:nvSpPr>
        <p:spPr>
          <a:xfrm>
            <a:off x="826293" y="5925684"/>
            <a:ext cx="2188369" cy="266700"/>
          </a:xfrm>
        </p:spPr>
        <p:txBody>
          <a:bodyPr/>
          <a:lstStyle>
            <a:lvl1pPr>
              <a:defRPr sz="1100">
                <a:solidFill>
                  <a:schemeClr val="tx2"/>
                </a:solidFill>
              </a:defRPr>
            </a:lvl1pPr>
          </a:lstStyle>
          <a:p>
            <a:pPr lvl="0"/>
            <a:r>
              <a:rPr lang="en-US" dirty="0"/>
              <a:t>Chapter subtitle</a:t>
            </a:r>
            <a:endParaRPr lang="en-GB" dirty="0"/>
          </a:p>
        </p:txBody>
      </p:sp>
      <p:sp>
        <p:nvSpPr>
          <p:cNvPr id="67" name="Text Placeholder 25"/>
          <p:cNvSpPr>
            <a:spLocks noGrp="1"/>
          </p:cNvSpPr>
          <p:nvPr>
            <p:ph type="body" sz="quarter" idx="77" hasCustomPrompt="1"/>
          </p:nvPr>
        </p:nvSpPr>
        <p:spPr>
          <a:xfrm>
            <a:off x="126206" y="5247028"/>
            <a:ext cx="2888457" cy="123825"/>
          </a:xfrm>
          <a:solidFill>
            <a:schemeClr val="bg2"/>
          </a:solidFill>
        </p:spPr>
        <p:txBody>
          <a:bodyPr/>
          <a:lstStyle>
            <a:lvl1pPr>
              <a:defRPr/>
            </a:lvl1pPr>
          </a:lstStyle>
          <a:p>
            <a:pPr lvl="0"/>
            <a:r>
              <a:rPr lang="en-US" dirty="0"/>
              <a:t>  </a:t>
            </a:r>
            <a:endParaRPr lang="en-GB" dirty="0"/>
          </a:p>
        </p:txBody>
      </p:sp>
      <p:sp>
        <p:nvSpPr>
          <p:cNvPr id="68" name="Text Placeholder 18"/>
          <p:cNvSpPr>
            <a:spLocks noGrp="1"/>
          </p:cNvSpPr>
          <p:nvPr>
            <p:ph type="body" sz="quarter" idx="78" hasCustomPrompt="1"/>
          </p:nvPr>
        </p:nvSpPr>
        <p:spPr>
          <a:xfrm>
            <a:off x="3143250" y="5706010"/>
            <a:ext cx="666749" cy="486374"/>
          </a:xfrm>
        </p:spPr>
        <p:txBody>
          <a:bodyPr anchor="ctr"/>
          <a:lstStyle>
            <a:lvl1pPr algn="r">
              <a:defRPr sz="3200" b="0">
                <a:latin typeface="+mn-lt"/>
              </a:defRPr>
            </a:lvl1pPr>
          </a:lstStyle>
          <a:p>
            <a:pPr lvl="0"/>
            <a:r>
              <a:rPr lang="en-US" dirty="0"/>
              <a:t>11</a:t>
            </a:r>
            <a:endParaRPr lang="en-GB" dirty="0"/>
          </a:p>
        </p:txBody>
      </p:sp>
      <p:sp>
        <p:nvSpPr>
          <p:cNvPr id="69" name="Text Placeholder 22"/>
          <p:cNvSpPr>
            <a:spLocks noGrp="1"/>
          </p:cNvSpPr>
          <p:nvPr>
            <p:ph type="body" sz="quarter" idx="79" hasCustomPrompt="1"/>
          </p:nvPr>
        </p:nvSpPr>
        <p:spPr>
          <a:xfrm>
            <a:off x="3843337" y="5706010"/>
            <a:ext cx="2188369" cy="276824"/>
          </a:xfrm>
        </p:spPr>
        <p:txBody>
          <a:bodyPr anchor="b"/>
          <a:lstStyle>
            <a:lvl1pPr>
              <a:defRPr sz="1400"/>
            </a:lvl1pPr>
          </a:lstStyle>
          <a:p>
            <a:pPr lvl="0"/>
            <a:r>
              <a:rPr lang="en-US" dirty="0"/>
              <a:t>Chapter title</a:t>
            </a:r>
            <a:endParaRPr lang="en-GB" dirty="0"/>
          </a:p>
        </p:txBody>
      </p:sp>
      <p:sp>
        <p:nvSpPr>
          <p:cNvPr id="70" name="Text Placeholder 22"/>
          <p:cNvSpPr>
            <a:spLocks noGrp="1"/>
          </p:cNvSpPr>
          <p:nvPr>
            <p:ph type="body" sz="quarter" idx="80" hasCustomPrompt="1"/>
          </p:nvPr>
        </p:nvSpPr>
        <p:spPr>
          <a:xfrm>
            <a:off x="3843337" y="5925684"/>
            <a:ext cx="2188369" cy="266700"/>
          </a:xfrm>
        </p:spPr>
        <p:txBody>
          <a:bodyPr/>
          <a:lstStyle>
            <a:lvl1pPr>
              <a:defRPr sz="1100">
                <a:solidFill>
                  <a:schemeClr val="tx2"/>
                </a:solidFill>
              </a:defRPr>
            </a:lvl1pPr>
          </a:lstStyle>
          <a:p>
            <a:pPr lvl="0"/>
            <a:r>
              <a:rPr lang="en-US" dirty="0"/>
              <a:t>Chapter subtitle</a:t>
            </a:r>
            <a:endParaRPr lang="en-GB" dirty="0"/>
          </a:p>
        </p:txBody>
      </p:sp>
      <p:sp>
        <p:nvSpPr>
          <p:cNvPr id="71" name="Text Placeholder 25"/>
          <p:cNvSpPr>
            <a:spLocks noGrp="1"/>
          </p:cNvSpPr>
          <p:nvPr>
            <p:ph type="body" sz="quarter" idx="81" hasCustomPrompt="1"/>
          </p:nvPr>
        </p:nvSpPr>
        <p:spPr>
          <a:xfrm>
            <a:off x="3143250" y="5247028"/>
            <a:ext cx="2888457" cy="123825"/>
          </a:xfrm>
          <a:solidFill>
            <a:schemeClr val="bg2"/>
          </a:solidFill>
        </p:spPr>
        <p:txBody>
          <a:bodyPr/>
          <a:lstStyle>
            <a:lvl1pPr>
              <a:defRPr/>
            </a:lvl1pPr>
          </a:lstStyle>
          <a:p>
            <a:pPr lvl="0"/>
            <a:r>
              <a:rPr lang="en-US" dirty="0"/>
              <a:t>  </a:t>
            </a:r>
            <a:endParaRPr lang="en-GB" dirty="0"/>
          </a:p>
        </p:txBody>
      </p:sp>
      <p:sp>
        <p:nvSpPr>
          <p:cNvPr id="72" name="Text Placeholder 18"/>
          <p:cNvSpPr>
            <a:spLocks noGrp="1"/>
          </p:cNvSpPr>
          <p:nvPr>
            <p:ph type="body" sz="quarter" idx="82" hasCustomPrompt="1"/>
          </p:nvPr>
        </p:nvSpPr>
        <p:spPr>
          <a:xfrm>
            <a:off x="6160294" y="5706010"/>
            <a:ext cx="666749" cy="486374"/>
          </a:xfrm>
        </p:spPr>
        <p:txBody>
          <a:bodyPr anchor="ctr"/>
          <a:lstStyle>
            <a:lvl1pPr algn="r">
              <a:defRPr sz="3200" b="0">
                <a:latin typeface="+mn-lt"/>
              </a:defRPr>
            </a:lvl1pPr>
          </a:lstStyle>
          <a:p>
            <a:pPr lvl="0"/>
            <a:r>
              <a:rPr lang="en-US" dirty="0"/>
              <a:t>12</a:t>
            </a:r>
            <a:endParaRPr lang="en-GB" dirty="0"/>
          </a:p>
        </p:txBody>
      </p:sp>
      <p:sp>
        <p:nvSpPr>
          <p:cNvPr id="73" name="Text Placeholder 22"/>
          <p:cNvSpPr>
            <a:spLocks noGrp="1"/>
          </p:cNvSpPr>
          <p:nvPr>
            <p:ph type="body" sz="quarter" idx="83" hasCustomPrompt="1"/>
          </p:nvPr>
        </p:nvSpPr>
        <p:spPr>
          <a:xfrm>
            <a:off x="6860381" y="5706010"/>
            <a:ext cx="2188369" cy="276824"/>
          </a:xfrm>
        </p:spPr>
        <p:txBody>
          <a:bodyPr anchor="b"/>
          <a:lstStyle>
            <a:lvl1pPr>
              <a:defRPr sz="1400"/>
            </a:lvl1pPr>
          </a:lstStyle>
          <a:p>
            <a:pPr lvl="0"/>
            <a:r>
              <a:rPr lang="en-US" dirty="0"/>
              <a:t>Chapter title</a:t>
            </a:r>
            <a:endParaRPr lang="en-GB" dirty="0"/>
          </a:p>
        </p:txBody>
      </p:sp>
      <p:sp>
        <p:nvSpPr>
          <p:cNvPr id="74" name="Text Placeholder 22"/>
          <p:cNvSpPr>
            <a:spLocks noGrp="1"/>
          </p:cNvSpPr>
          <p:nvPr>
            <p:ph type="body" sz="quarter" idx="84" hasCustomPrompt="1"/>
          </p:nvPr>
        </p:nvSpPr>
        <p:spPr>
          <a:xfrm>
            <a:off x="6860381" y="5925684"/>
            <a:ext cx="2188369" cy="266700"/>
          </a:xfrm>
        </p:spPr>
        <p:txBody>
          <a:bodyPr/>
          <a:lstStyle>
            <a:lvl1pPr>
              <a:defRPr sz="1100">
                <a:solidFill>
                  <a:schemeClr val="tx2"/>
                </a:solidFill>
              </a:defRPr>
            </a:lvl1pPr>
          </a:lstStyle>
          <a:p>
            <a:pPr lvl="0"/>
            <a:r>
              <a:rPr lang="en-US" dirty="0"/>
              <a:t>Chapter subtitle</a:t>
            </a:r>
            <a:endParaRPr lang="en-GB" dirty="0"/>
          </a:p>
        </p:txBody>
      </p:sp>
      <p:sp>
        <p:nvSpPr>
          <p:cNvPr id="75" name="Text Placeholder 25"/>
          <p:cNvSpPr>
            <a:spLocks noGrp="1"/>
          </p:cNvSpPr>
          <p:nvPr>
            <p:ph type="body" sz="quarter" idx="85" hasCustomPrompt="1"/>
          </p:nvPr>
        </p:nvSpPr>
        <p:spPr>
          <a:xfrm>
            <a:off x="6160294" y="5247028"/>
            <a:ext cx="2888457" cy="123825"/>
          </a:xfrm>
          <a:solidFill>
            <a:schemeClr val="bg2"/>
          </a:solidFill>
        </p:spPr>
        <p:txBody>
          <a:bodyPr/>
          <a:lstStyle>
            <a:lvl1pPr>
              <a:defRPr/>
            </a:lvl1pPr>
          </a:lstStyle>
          <a:p>
            <a:pPr lvl="0"/>
            <a:r>
              <a:rPr lang="en-US" dirty="0"/>
              <a:t>  </a:t>
            </a:r>
            <a:endParaRPr lang="en-GB" dirty="0"/>
          </a:p>
        </p:txBody>
      </p:sp>
      <p:sp>
        <p:nvSpPr>
          <p:cNvPr id="86" name="Text Placeholder 25"/>
          <p:cNvSpPr>
            <a:spLocks noGrp="1"/>
          </p:cNvSpPr>
          <p:nvPr>
            <p:ph type="body" sz="quarter" idx="86" hasCustomPrompt="1"/>
          </p:nvPr>
        </p:nvSpPr>
        <p:spPr>
          <a:xfrm>
            <a:off x="9165430" y="3874238"/>
            <a:ext cx="2888457" cy="123825"/>
          </a:xfrm>
          <a:solidFill>
            <a:schemeClr val="accent1"/>
          </a:solidFill>
        </p:spPr>
        <p:txBody>
          <a:bodyPr/>
          <a:lstStyle>
            <a:lvl1pPr>
              <a:defRPr/>
            </a:lvl1pPr>
          </a:lstStyle>
          <a:p>
            <a:pPr lvl="0"/>
            <a:r>
              <a:rPr lang="en-US" dirty="0"/>
              <a:t>  </a:t>
            </a:r>
            <a:endParaRPr lang="en-GB" dirty="0"/>
          </a:p>
        </p:txBody>
      </p:sp>
      <p:sp>
        <p:nvSpPr>
          <p:cNvPr id="89" name="Text Placeholder 19"/>
          <p:cNvSpPr>
            <a:spLocks noGrp="1"/>
          </p:cNvSpPr>
          <p:nvPr>
            <p:ph type="body" sz="quarter" idx="88" hasCustomPrompt="1"/>
          </p:nvPr>
        </p:nvSpPr>
        <p:spPr>
          <a:xfrm>
            <a:off x="9177338" y="4318548"/>
            <a:ext cx="2876549" cy="192087"/>
          </a:xfrm>
        </p:spPr>
        <p:txBody>
          <a:bodyPr lIns="198000"/>
          <a:lstStyle>
            <a:lvl1pPr>
              <a:defRPr sz="1100"/>
            </a:lvl1pPr>
            <a:lvl2pPr marL="0" indent="0">
              <a:buNone/>
              <a:defRPr sz="1200"/>
            </a:lvl2pPr>
            <a:lvl3pPr>
              <a:defRPr sz="1100"/>
            </a:lvl3pPr>
            <a:lvl4pPr>
              <a:defRPr sz="1050"/>
            </a:lvl4pPr>
            <a:lvl5pPr>
              <a:defRPr sz="900"/>
            </a:lvl5pPr>
          </a:lstStyle>
          <a:p>
            <a:pPr lvl="0"/>
            <a:r>
              <a:rPr lang="en-US" dirty="0"/>
              <a:t>Enter qualification here</a:t>
            </a:r>
          </a:p>
        </p:txBody>
      </p:sp>
      <p:sp>
        <p:nvSpPr>
          <p:cNvPr id="90" name="Text Placeholder 19"/>
          <p:cNvSpPr>
            <a:spLocks noGrp="1"/>
          </p:cNvSpPr>
          <p:nvPr>
            <p:ph type="body" sz="quarter" idx="89" hasCustomPrompt="1"/>
          </p:nvPr>
        </p:nvSpPr>
        <p:spPr>
          <a:xfrm>
            <a:off x="9177338" y="4590606"/>
            <a:ext cx="2876549" cy="192087"/>
          </a:xfrm>
        </p:spPr>
        <p:txBody>
          <a:bodyPr lIns="198000"/>
          <a:lstStyle>
            <a:lvl1pPr>
              <a:defRPr sz="1100" baseline="0">
                <a:solidFill>
                  <a:schemeClr val="tx2"/>
                </a:solidFill>
              </a:defRPr>
            </a:lvl1pPr>
            <a:lvl2pPr marL="0" indent="0">
              <a:buNone/>
              <a:defRPr sz="1200"/>
            </a:lvl2pPr>
            <a:lvl3pPr>
              <a:defRPr sz="1100"/>
            </a:lvl3pPr>
            <a:lvl4pPr>
              <a:defRPr sz="1050"/>
            </a:lvl4pPr>
            <a:lvl5pPr>
              <a:defRPr sz="900"/>
            </a:lvl5pPr>
          </a:lstStyle>
          <a:p>
            <a:pPr lvl="0"/>
            <a:r>
              <a:rPr lang="en-US" dirty="0"/>
              <a:t>Enter job title here</a:t>
            </a:r>
          </a:p>
        </p:txBody>
      </p:sp>
      <p:sp>
        <p:nvSpPr>
          <p:cNvPr id="80" name="Text Placeholder 25"/>
          <p:cNvSpPr>
            <a:spLocks noGrp="1"/>
          </p:cNvSpPr>
          <p:nvPr>
            <p:ph type="body" sz="quarter" idx="41" hasCustomPrompt="1"/>
          </p:nvPr>
        </p:nvSpPr>
        <p:spPr>
          <a:xfrm>
            <a:off x="126206" y="1131077"/>
            <a:ext cx="2888457" cy="123825"/>
          </a:xfrm>
          <a:solidFill>
            <a:schemeClr val="bg2"/>
          </a:solidFill>
        </p:spPr>
        <p:txBody>
          <a:bodyPr/>
          <a:lstStyle>
            <a:lvl1pPr>
              <a:defRPr/>
            </a:lvl1pPr>
          </a:lstStyle>
          <a:p>
            <a:pPr lvl="0"/>
            <a:r>
              <a:rPr lang="en-US" dirty="0"/>
              <a:t>  </a:t>
            </a:r>
            <a:endParaRPr lang="en-GB" dirty="0"/>
          </a:p>
        </p:txBody>
      </p:sp>
      <p:sp>
        <p:nvSpPr>
          <p:cNvPr id="81" name="Text Placeholder 25"/>
          <p:cNvSpPr>
            <a:spLocks noGrp="1"/>
          </p:cNvSpPr>
          <p:nvPr>
            <p:ph type="body" sz="quarter" idx="45" hasCustomPrompt="1"/>
          </p:nvPr>
        </p:nvSpPr>
        <p:spPr>
          <a:xfrm>
            <a:off x="3143250" y="1131077"/>
            <a:ext cx="2888457" cy="123825"/>
          </a:xfrm>
          <a:solidFill>
            <a:schemeClr val="bg2"/>
          </a:solidFill>
        </p:spPr>
        <p:txBody>
          <a:bodyPr/>
          <a:lstStyle>
            <a:lvl1pPr>
              <a:defRPr/>
            </a:lvl1pPr>
          </a:lstStyle>
          <a:p>
            <a:pPr lvl="0"/>
            <a:r>
              <a:rPr lang="en-US" dirty="0"/>
              <a:t>  </a:t>
            </a:r>
            <a:endParaRPr lang="en-GB" dirty="0"/>
          </a:p>
        </p:txBody>
      </p:sp>
      <p:sp>
        <p:nvSpPr>
          <p:cNvPr id="82" name="Text Placeholder 25"/>
          <p:cNvSpPr>
            <a:spLocks noGrp="1"/>
          </p:cNvSpPr>
          <p:nvPr>
            <p:ph type="body" sz="quarter" idx="49" hasCustomPrompt="1"/>
          </p:nvPr>
        </p:nvSpPr>
        <p:spPr>
          <a:xfrm>
            <a:off x="6160294" y="1131077"/>
            <a:ext cx="2888457" cy="123825"/>
          </a:xfrm>
          <a:solidFill>
            <a:schemeClr val="bg2"/>
          </a:solidFill>
        </p:spPr>
        <p:txBody>
          <a:bodyPr/>
          <a:lstStyle>
            <a:lvl1pPr>
              <a:defRPr/>
            </a:lvl1pPr>
          </a:lstStyle>
          <a:p>
            <a:pPr lvl="0"/>
            <a:r>
              <a:rPr lang="en-US" dirty="0"/>
              <a:t>  </a:t>
            </a:r>
            <a:endParaRPr lang="en-GB" dirty="0"/>
          </a:p>
        </p:txBody>
      </p:sp>
      <p:sp>
        <p:nvSpPr>
          <p:cNvPr id="84"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85" name="Group 84"/>
          <p:cNvGrpSpPr/>
          <p:nvPr userDrawn="1"/>
        </p:nvGrpSpPr>
        <p:grpSpPr>
          <a:xfrm>
            <a:off x="-4350366" y="0"/>
            <a:ext cx="3909698" cy="5532582"/>
            <a:chOff x="-3999345" y="0"/>
            <a:chExt cx="3909698" cy="5532582"/>
          </a:xfrm>
        </p:grpSpPr>
        <p:sp>
          <p:nvSpPr>
            <p:cNvPr id="87" name="Rectangle 86"/>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latin typeface="+mn-lt"/>
              </a:endParaRPr>
            </a:p>
          </p:txBody>
        </p:sp>
        <p:cxnSp>
          <p:nvCxnSpPr>
            <p:cNvPr id="88" name="Straight Connector 87"/>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3" name="Picture 9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94" name="TextBox 93"/>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95" name="Group 94"/>
            <p:cNvGrpSpPr/>
            <p:nvPr userDrawn="1"/>
          </p:nvGrpSpPr>
          <p:grpSpPr>
            <a:xfrm>
              <a:off x="-3916219" y="2007734"/>
              <a:ext cx="3741159" cy="603077"/>
              <a:chOff x="-3953163" y="1928406"/>
              <a:chExt cx="3741159" cy="603077"/>
            </a:xfrm>
          </p:grpSpPr>
          <p:sp>
            <p:nvSpPr>
              <p:cNvPr id="128" name="TextBox 127"/>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129" name="TextBox 128"/>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116" name="Group 115"/>
            <p:cNvGrpSpPr/>
            <p:nvPr userDrawn="1"/>
          </p:nvGrpSpPr>
          <p:grpSpPr>
            <a:xfrm>
              <a:off x="-3916219" y="3804415"/>
              <a:ext cx="3741159" cy="649206"/>
              <a:chOff x="-3953163" y="3686663"/>
              <a:chExt cx="3741159" cy="649206"/>
            </a:xfrm>
          </p:grpSpPr>
          <p:sp>
            <p:nvSpPr>
              <p:cNvPr id="126" name="TextBox 125"/>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127" name="TextBox 126"/>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117" name="Group 116"/>
            <p:cNvGrpSpPr/>
            <p:nvPr userDrawn="1"/>
          </p:nvGrpSpPr>
          <p:grpSpPr>
            <a:xfrm>
              <a:off x="-3916219" y="2909062"/>
              <a:ext cx="3741159" cy="634370"/>
              <a:chOff x="-3953163" y="2815638"/>
              <a:chExt cx="3741159" cy="634370"/>
            </a:xfrm>
          </p:grpSpPr>
          <p:sp>
            <p:nvSpPr>
              <p:cNvPr id="124" name="TextBox 123"/>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125" name="TextBox 124"/>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118" name="Group 117"/>
            <p:cNvGrpSpPr/>
            <p:nvPr userDrawn="1"/>
          </p:nvGrpSpPr>
          <p:grpSpPr>
            <a:xfrm>
              <a:off x="-3916219" y="4693793"/>
              <a:ext cx="3470417" cy="603077"/>
              <a:chOff x="-3953163" y="4622237"/>
              <a:chExt cx="3470417" cy="603077"/>
            </a:xfrm>
          </p:grpSpPr>
          <p:sp>
            <p:nvSpPr>
              <p:cNvPr id="122" name="TextBox 121"/>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123" name="TextBox 122"/>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119" name="Group 118"/>
            <p:cNvGrpSpPr/>
            <p:nvPr userDrawn="1"/>
          </p:nvGrpSpPr>
          <p:grpSpPr>
            <a:xfrm>
              <a:off x="-3916219" y="1118356"/>
              <a:ext cx="3741159" cy="677414"/>
              <a:chOff x="-3953163" y="1118356"/>
              <a:chExt cx="3741159" cy="677414"/>
            </a:xfrm>
          </p:grpSpPr>
          <p:sp>
            <p:nvSpPr>
              <p:cNvPr id="120" name="TextBox 119"/>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121" name="TextBox 120"/>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130"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132" name="Text Placeholder 3"/>
          <p:cNvSpPr>
            <a:spLocks noGrp="1"/>
          </p:cNvSpPr>
          <p:nvPr>
            <p:ph type="body" sz="quarter" idx="116" hasCustomPrompt="1"/>
          </p:nvPr>
        </p:nvSpPr>
        <p:spPr>
          <a:xfrm>
            <a:off x="9181308" y="5045771"/>
            <a:ext cx="2889250" cy="1453453"/>
          </a:xfrm>
        </p:spPr>
        <p:txBody>
          <a:bodyPr lIns="198000"/>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3" name="Text Placeholder 19"/>
          <p:cNvSpPr>
            <a:spLocks noGrp="1"/>
          </p:cNvSpPr>
          <p:nvPr>
            <p:ph type="body" sz="quarter" idx="117" hasCustomPrompt="1"/>
          </p:nvPr>
        </p:nvSpPr>
        <p:spPr>
          <a:xfrm>
            <a:off x="9177338" y="4187576"/>
            <a:ext cx="2876549" cy="192087"/>
          </a:xfrm>
        </p:spPr>
        <p:txBody>
          <a:bodyPr lIns="198000" anchor="b"/>
          <a:lstStyle>
            <a:lvl1pPr>
              <a:lnSpc>
                <a:spcPct val="70000"/>
              </a:lnSpc>
              <a:defRPr sz="1400"/>
            </a:lvl1pPr>
            <a:lvl2pPr marL="0" indent="0">
              <a:buNone/>
              <a:defRPr sz="1200"/>
            </a:lvl2pPr>
            <a:lvl3pPr>
              <a:defRPr sz="1100"/>
            </a:lvl3pPr>
            <a:lvl4pPr>
              <a:defRPr sz="1050"/>
            </a:lvl4pPr>
            <a:lvl5pPr>
              <a:defRPr sz="900"/>
            </a:lvl5pPr>
          </a:lstStyle>
          <a:p>
            <a:pPr lvl="0"/>
            <a:r>
              <a:rPr lang="en-US" dirty="0"/>
              <a:t>Enter name here</a:t>
            </a:r>
          </a:p>
        </p:txBody>
      </p:sp>
    </p:spTree>
    <p:extLst>
      <p:ext uri="{BB962C8B-B14F-4D97-AF65-F5344CB8AC3E}">
        <p14:creationId xmlns:p14="http://schemas.microsoft.com/office/powerpoint/2010/main" val="294924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Agenda 5 - with Numbers">
    <p:bg>
      <p:bgPr>
        <a:solidFill>
          <a:schemeClr val="bg1"/>
        </a:solidFill>
        <a:effectLst/>
      </p:bgPr>
    </p:bg>
    <p:spTree>
      <p:nvGrpSpPr>
        <p:cNvPr id="1" name=""/>
        <p:cNvGrpSpPr/>
        <p:nvPr/>
      </p:nvGrpSpPr>
      <p:grpSpPr>
        <a:xfrm>
          <a:off x="0" y="0"/>
          <a:ext cx="0" cy="0"/>
          <a:chOff x="0" y="0"/>
          <a:chExt cx="0" cy="0"/>
        </a:xfrm>
      </p:grpSpPr>
      <p:sp>
        <p:nvSpPr>
          <p:cNvPr id="84" name="Picture Placeholder 17"/>
          <p:cNvSpPr>
            <a:spLocks noGrp="1"/>
          </p:cNvSpPr>
          <p:nvPr>
            <p:ph type="pic" sz="quarter" idx="16" hasCustomPrompt="1"/>
          </p:nvPr>
        </p:nvSpPr>
        <p:spPr>
          <a:xfrm>
            <a:off x="6157910" y="1123950"/>
            <a:ext cx="2886075" cy="2590800"/>
          </a:xfrm>
          <a:noFill/>
        </p:spPr>
        <p:txBody>
          <a:bodyPr/>
          <a:lstStyle>
            <a:lvl1pPr algn="ctr">
              <a:defRPr sz="1100" spc="0" baseline="0"/>
            </a:lvl1pPr>
          </a:lstStyle>
          <a:p>
            <a:r>
              <a:rPr lang="en-GB" dirty="0"/>
              <a:t>Click on the icon to insert an image</a:t>
            </a:r>
          </a:p>
        </p:txBody>
      </p:sp>
      <p:sp>
        <p:nvSpPr>
          <p:cNvPr id="85" name="Picture Placeholder 17"/>
          <p:cNvSpPr>
            <a:spLocks noGrp="1"/>
          </p:cNvSpPr>
          <p:nvPr>
            <p:ph type="pic" sz="quarter" idx="17" hasCustomPrompt="1"/>
          </p:nvPr>
        </p:nvSpPr>
        <p:spPr>
          <a:xfrm>
            <a:off x="9172571" y="1123950"/>
            <a:ext cx="2886075" cy="2590800"/>
          </a:xfrm>
          <a:noFill/>
        </p:spPr>
        <p:txBody>
          <a:bodyPr/>
          <a:lstStyle>
            <a:lvl1pPr algn="ctr">
              <a:defRPr sz="1100" spc="0" baseline="0"/>
            </a:lvl1pPr>
          </a:lstStyle>
          <a:p>
            <a:r>
              <a:rPr lang="en-GB" dirty="0"/>
              <a:t>Click on the icon to insert an image</a:t>
            </a:r>
          </a:p>
        </p:txBody>
      </p:sp>
      <p:sp>
        <p:nvSpPr>
          <p:cNvPr id="86" name="Picture Placeholder 17"/>
          <p:cNvSpPr>
            <a:spLocks noGrp="1"/>
          </p:cNvSpPr>
          <p:nvPr>
            <p:ph type="pic" sz="quarter" idx="19" hasCustomPrompt="1"/>
          </p:nvPr>
        </p:nvSpPr>
        <p:spPr>
          <a:xfrm>
            <a:off x="6157910" y="3867150"/>
            <a:ext cx="2886075" cy="2590800"/>
          </a:xfrm>
          <a:noFill/>
        </p:spPr>
        <p:txBody>
          <a:bodyPr/>
          <a:lstStyle>
            <a:lvl1pPr algn="ctr">
              <a:defRPr sz="1100" spc="0" baseline="0"/>
            </a:lvl1pPr>
          </a:lstStyle>
          <a:p>
            <a:r>
              <a:rPr lang="en-GB" dirty="0"/>
              <a:t>Click on the icon to insert an image</a:t>
            </a:r>
          </a:p>
        </p:txBody>
      </p:sp>
      <p:sp>
        <p:nvSpPr>
          <p:cNvPr id="87" name="Picture Placeholder 17"/>
          <p:cNvSpPr>
            <a:spLocks noGrp="1"/>
          </p:cNvSpPr>
          <p:nvPr>
            <p:ph type="pic" sz="quarter" idx="20" hasCustomPrompt="1"/>
          </p:nvPr>
        </p:nvSpPr>
        <p:spPr>
          <a:xfrm>
            <a:off x="9172571" y="3867150"/>
            <a:ext cx="2886075" cy="2590800"/>
          </a:xfrm>
          <a:noFill/>
        </p:spPr>
        <p:txBody>
          <a:bodyPr/>
          <a:lstStyle>
            <a:lvl1pPr algn="ctr">
              <a:defRPr sz="1100" spc="0" baseline="0"/>
            </a:lvl1pPr>
          </a:lstStyle>
          <a:p>
            <a:r>
              <a:rPr lang="en-GB" dirty="0"/>
              <a:t>Click on the icon to insert an image</a:t>
            </a:r>
          </a:p>
        </p:txBody>
      </p:sp>
      <p:sp>
        <p:nvSpPr>
          <p:cNvPr id="2" name="Title 1"/>
          <p:cNvSpPr>
            <a:spLocks noGrp="1"/>
          </p:cNvSpPr>
          <p:nvPr>
            <p:ph type="title" hasCustomPrompt="1"/>
          </p:nvPr>
        </p:nvSpPr>
        <p:spPr/>
        <p:txBody>
          <a:bodyPr/>
          <a:lstStyle/>
          <a:p>
            <a:r>
              <a:rPr lang="en-US" dirty="0"/>
              <a:t>Enter title here</a:t>
            </a:r>
            <a:endParaRPr lang="en-GB" dirty="0"/>
          </a:p>
        </p:txBody>
      </p:sp>
      <p:sp>
        <p:nvSpPr>
          <p:cNvPr id="19" name="Text Placeholder 18"/>
          <p:cNvSpPr>
            <a:spLocks noGrp="1"/>
          </p:cNvSpPr>
          <p:nvPr>
            <p:ph type="body" sz="quarter" idx="38" hasCustomPrompt="1"/>
          </p:nvPr>
        </p:nvSpPr>
        <p:spPr>
          <a:xfrm>
            <a:off x="92868" y="1408400"/>
            <a:ext cx="286870" cy="486374"/>
          </a:xfrm>
        </p:spPr>
        <p:txBody>
          <a:bodyPr anchor="ctr"/>
          <a:lstStyle>
            <a:lvl1pPr algn="r">
              <a:defRPr sz="3200" b="0">
                <a:latin typeface="+mn-lt"/>
              </a:defRPr>
            </a:lvl1pPr>
          </a:lstStyle>
          <a:p>
            <a:pPr lvl="0"/>
            <a:r>
              <a:rPr lang="en-US" dirty="0"/>
              <a:t>1</a:t>
            </a:r>
            <a:endParaRPr lang="en-GB" dirty="0"/>
          </a:p>
        </p:txBody>
      </p:sp>
      <p:sp>
        <p:nvSpPr>
          <p:cNvPr id="23" name="Text Placeholder 22"/>
          <p:cNvSpPr>
            <a:spLocks noGrp="1"/>
          </p:cNvSpPr>
          <p:nvPr>
            <p:ph type="body" sz="quarter" idx="39" hasCustomPrompt="1"/>
          </p:nvPr>
        </p:nvSpPr>
        <p:spPr>
          <a:xfrm>
            <a:off x="413076" y="1425666"/>
            <a:ext cx="2188369" cy="248352"/>
          </a:xfrm>
        </p:spPr>
        <p:txBody>
          <a:bodyPr anchor="b"/>
          <a:lstStyle>
            <a:lvl1pPr>
              <a:defRPr sz="1400"/>
            </a:lvl1pPr>
          </a:lstStyle>
          <a:p>
            <a:pPr lvl="0"/>
            <a:r>
              <a:rPr lang="en-US" dirty="0"/>
              <a:t>Chapter title</a:t>
            </a:r>
            <a:endParaRPr lang="en-GB" dirty="0"/>
          </a:p>
        </p:txBody>
      </p:sp>
      <p:sp>
        <p:nvSpPr>
          <p:cNvPr id="24" name="Text Placeholder 22"/>
          <p:cNvSpPr>
            <a:spLocks noGrp="1"/>
          </p:cNvSpPr>
          <p:nvPr>
            <p:ph type="body" sz="quarter" idx="40" hasCustomPrompt="1"/>
          </p:nvPr>
        </p:nvSpPr>
        <p:spPr>
          <a:xfrm>
            <a:off x="413076" y="1635216"/>
            <a:ext cx="2188369" cy="259557"/>
          </a:xfrm>
        </p:spPr>
        <p:txBody>
          <a:bodyPr/>
          <a:lstStyle>
            <a:lvl1pPr>
              <a:defRPr sz="1100">
                <a:solidFill>
                  <a:schemeClr val="tx2"/>
                </a:solidFill>
              </a:defRPr>
            </a:lvl1pPr>
          </a:lstStyle>
          <a:p>
            <a:pPr lvl="0"/>
            <a:r>
              <a:rPr lang="en-US" dirty="0"/>
              <a:t>Chapter subtitle</a:t>
            </a:r>
            <a:endParaRPr lang="en-GB" dirty="0"/>
          </a:p>
        </p:txBody>
      </p:sp>
      <p:sp>
        <p:nvSpPr>
          <p:cNvPr id="88" name="Text Placeholder 24"/>
          <p:cNvSpPr>
            <a:spLocks noGrp="1"/>
          </p:cNvSpPr>
          <p:nvPr>
            <p:ph type="body" sz="quarter" idx="24" hasCustomPrompt="1"/>
          </p:nvPr>
        </p:nvSpPr>
        <p:spPr>
          <a:xfrm>
            <a:off x="6157910" y="3714750"/>
            <a:ext cx="2886075" cy="45719"/>
          </a:xfrm>
          <a:solidFill>
            <a:schemeClr val="accent6"/>
          </a:solidFill>
        </p:spPr>
        <p:txBody>
          <a:bodyPr/>
          <a:lstStyle>
            <a:lvl1pPr>
              <a:defRPr/>
            </a:lvl1pPr>
          </a:lstStyle>
          <a:p>
            <a:pPr lvl="0"/>
            <a:r>
              <a:rPr lang="en-US" dirty="0"/>
              <a:t>  </a:t>
            </a:r>
            <a:endParaRPr lang="en-GB" dirty="0"/>
          </a:p>
        </p:txBody>
      </p:sp>
      <p:sp>
        <p:nvSpPr>
          <p:cNvPr id="89" name="Text Placeholder 26"/>
          <p:cNvSpPr>
            <a:spLocks noGrp="1"/>
          </p:cNvSpPr>
          <p:nvPr>
            <p:ph type="body" sz="quarter" idx="25" hasCustomPrompt="1"/>
          </p:nvPr>
        </p:nvSpPr>
        <p:spPr>
          <a:xfrm>
            <a:off x="6157910" y="3017044"/>
            <a:ext cx="2886075" cy="697706"/>
          </a:xfrm>
          <a:solidFill>
            <a:schemeClr val="tx1">
              <a:alpha val="80000"/>
            </a:schemeClr>
          </a:solidFill>
        </p:spPr>
        <p:txBody>
          <a:bodyPr lIns="108000" tIns="198000"/>
          <a:lstStyle>
            <a:lvl1pPr>
              <a:defRPr sz="1100" b="1" spc="0" baseline="0">
                <a:solidFill>
                  <a:schemeClr val="bg1"/>
                </a:solidFill>
              </a:defRPr>
            </a:lvl1pPr>
            <a:lvl2pPr>
              <a:defRPr sz="1050" b="1">
                <a:solidFill>
                  <a:schemeClr val="bg1"/>
                </a:solidFill>
              </a:defRPr>
            </a:lvl2pPr>
            <a:lvl3pPr>
              <a:defRPr sz="1000" b="1">
                <a:solidFill>
                  <a:schemeClr val="bg1"/>
                </a:solidFill>
              </a:defRPr>
            </a:lvl3pPr>
            <a:lvl4pPr>
              <a:defRPr sz="900" b="1">
                <a:solidFill>
                  <a:schemeClr val="bg1"/>
                </a:solidFill>
              </a:defRPr>
            </a:lvl4pPr>
            <a:lvl5pPr>
              <a:defRPr sz="800" b="1">
                <a:solidFill>
                  <a:schemeClr val="bg1"/>
                </a:solidFill>
              </a:defRPr>
            </a:lvl5pPr>
          </a:lstStyle>
          <a:p>
            <a:pPr lvl="0"/>
            <a:r>
              <a:rPr lang="en-US" dirty="0"/>
              <a:t>Enter name and qualification here</a:t>
            </a:r>
            <a:endParaRPr lang="en-GB" dirty="0"/>
          </a:p>
        </p:txBody>
      </p:sp>
      <p:sp>
        <p:nvSpPr>
          <p:cNvPr id="90" name="Text Placeholder 26"/>
          <p:cNvSpPr>
            <a:spLocks noGrp="1"/>
          </p:cNvSpPr>
          <p:nvPr>
            <p:ph type="body" sz="quarter" idx="26" hasCustomPrompt="1"/>
          </p:nvPr>
        </p:nvSpPr>
        <p:spPr>
          <a:xfrm>
            <a:off x="6157910" y="3365897"/>
            <a:ext cx="2886075" cy="175648"/>
          </a:xfrm>
          <a:noFill/>
        </p:spPr>
        <p:txBody>
          <a:bodyPr lIns="126000" tIns="46800" anchor="t"/>
          <a:lstStyle>
            <a:lvl1pPr>
              <a:defRPr sz="900" b="0" i="1" spc="0" baseline="0">
                <a:solidFill>
                  <a:schemeClr val="bg1"/>
                </a:solidFill>
              </a:defRPr>
            </a:lvl1pPr>
            <a:lvl2pPr>
              <a:defRPr sz="800" b="0" i="1">
                <a:solidFill>
                  <a:schemeClr val="bg1"/>
                </a:solidFill>
              </a:defRPr>
            </a:lvl2pPr>
            <a:lvl3pPr>
              <a:defRPr sz="700" b="0" i="1">
                <a:solidFill>
                  <a:schemeClr val="bg1"/>
                </a:solidFill>
              </a:defRPr>
            </a:lvl3pPr>
            <a:lvl4pPr>
              <a:defRPr sz="600" b="0" i="1">
                <a:solidFill>
                  <a:schemeClr val="bg1"/>
                </a:solidFill>
              </a:defRPr>
            </a:lvl4pPr>
            <a:lvl5pPr>
              <a:defRPr sz="500" b="0" i="1">
                <a:solidFill>
                  <a:schemeClr val="bg1"/>
                </a:solidFill>
              </a:defRPr>
            </a:lvl5pPr>
          </a:lstStyle>
          <a:p>
            <a:pPr lvl="0"/>
            <a:r>
              <a:rPr lang="en-US" dirty="0"/>
              <a:t>Enter job title here</a:t>
            </a:r>
            <a:endParaRPr lang="en-GB" dirty="0"/>
          </a:p>
        </p:txBody>
      </p:sp>
      <p:sp>
        <p:nvSpPr>
          <p:cNvPr id="91" name="Text Placeholder 24"/>
          <p:cNvSpPr>
            <a:spLocks noGrp="1"/>
          </p:cNvSpPr>
          <p:nvPr>
            <p:ph type="body" sz="quarter" idx="27" hasCustomPrompt="1"/>
          </p:nvPr>
        </p:nvSpPr>
        <p:spPr>
          <a:xfrm>
            <a:off x="9167812" y="3714750"/>
            <a:ext cx="2886075" cy="45719"/>
          </a:xfrm>
          <a:solidFill>
            <a:schemeClr val="accent6"/>
          </a:solidFill>
        </p:spPr>
        <p:txBody>
          <a:bodyPr/>
          <a:lstStyle>
            <a:lvl1pPr>
              <a:defRPr/>
            </a:lvl1pPr>
          </a:lstStyle>
          <a:p>
            <a:pPr lvl="0"/>
            <a:r>
              <a:rPr lang="en-US" dirty="0"/>
              <a:t>  </a:t>
            </a:r>
            <a:endParaRPr lang="en-GB" dirty="0"/>
          </a:p>
        </p:txBody>
      </p:sp>
      <p:sp>
        <p:nvSpPr>
          <p:cNvPr id="92" name="Text Placeholder 26"/>
          <p:cNvSpPr>
            <a:spLocks noGrp="1"/>
          </p:cNvSpPr>
          <p:nvPr>
            <p:ph type="body" sz="quarter" idx="28" hasCustomPrompt="1"/>
          </p:nvPr>
        </p:nvSpPr>
        <p:spPr>
          <a:xfrm>
            <a:off x="9167812" y="3017044"/>
            <a:ext cx="2886075" cy="697706"/>
          </a:xfrm>
          <a:solidFill>
            <a:schemeClr val="tx1">
              <a:alpha val="80000"/>
            </a:schemeClr>
          </a:solidFill>
        </p:spPr>
        <p:txBody>
          <a:bodyPr lIns="108000" tIns="198000"/>
          <a:lstStyle>
            <a:lvl1pPr>
              <a:defRPr sz="1100" b="1" spc="0" baseline="0">
                <a:solidFill>
                  <a:schemeClr val="bg1"/>
                </a:solidFill>
              </a:defRPr>
            </a:lvl1pPr>
            <a:lvl2pPr>
              <a:defRPr sz="1050" b="1">
                <a:solidFill>
                  <a:schemeClr val="bg1"/>
                </a:solidFill>
              </a:defRPr>
            </a:lvl2pPr>
            <a:lvl3pPr>
              <a:defRPr sz="1000" b="1">
                <a:solidFill>
                  <a:schemeClr val="bg1"/>
                </a:solidFill>
              </a:defRPr>
            </a:lvl3pPr>
            <a:lvl4pPr>
              <a:defRPr sz="900" b="1">
                <a:solidFill>
                  <a:schemeClr val="bg1"/>
                </a:solidFill>
              </a:defRPr>
            </a:lvl4pPr>
            <a:lvl5pPr>
              <a:defRPr sz="800" b="1">
                <a:solidFill>
                  <a:schemeClr val="bg1"/>
                </a:solidFill>
              </a:defRPr>
            </a:lvl5pPr>
          </a:lstStyle>
          <a:p>
            <a:pPr lvl="0"/>
            <a:r>
              <a:rPr lang="en-US" dirty="0"/>
              <a:t>Enter name and qualification here</a:t>
            </a:r>
            <a:endParaRPr lang="en-GB" dirty="0"/>
          </a:p>
        </p:txBody>
      </p:sp>
      <p:sp>
        <p:nvSpPr>
          <p:cNvPr id="93" name="Text Placeholder 26"/>
          <p:cNvSpPr>
            <a:spLocks noGrp="1"/>
          </p:cNvSpPr>
          <p:nvPr>
            <p:ph type="body" sz="quarter" idx="29" hasCustomPrompt="1"/>
          </p:nvPr>
        </p:nvSpPr>
        <p:spPr>
          <a:xfrm>
            <a:off x="9167812" y="3365897"/>
            <a:ext cx="2886075" cy="175648"/>
          </a:xfrm>
          <a:noFill/>
        </p:spPr>
        <p:txBody>
          <a:bodyPr lIns="126000" tIns="46800" anchor="t"/>
          <a:lstStyle>
            <a:lvl1pPr>
              <a:defRPr sz="900" b="0" i="1" spc="0" baseline="0">
                <a:solidFill>
                  <a:schemeClr val="bg1"/>
                </a:solidFill>
              </a:defRPr>
            </a:lvl1pPr>
            <a:lvl2pPr>
              <a:defRPr sz="800" b="0" i="1">
                <a:solidFill>
                  <a:schemeClr val="bg1"/>
                </a:solidFill>
              </a:defRPr>
            </a:lvl2pPr>
            <a:lvl3pPr>
              <a:defRPr sz="700" b="0" i="1">
                <a:solidFill>
                  <a:schemeClr val="bg1"/>
                </a:solidFill>
              </a:defRPr>
            </a:lvl3pPr>
            <a:lvl4pPr>
              <a:defRPr sz="600" b="0" i="1">
                <a:solidFill>
                  <a:schemeClr val="bg1"/>
                </a:solidFill>
              </a:defRPr>
            </a:lvl4pPr>
            <a:lvl5pPr>
              <a:defRPr sz="500" b="0" i="1">
                <a:solidFill>
                  <a:schemeClr val="bg1"/>
                </a:solidFill>
              </a:defRPr>
            </a:lvl5pPr>
          </a:lstStyle>
          <a:p>
            <a:pPr lvl="0"/>
            <a:r>
              <a:rPr lang="en-US" dirty="0"/>
              <a:t>Enter job title here</a:t>
            </a:r>
            <a:endParaRPr lang="en-GB" dirty="0"/>
          </a:p>
        </p:txBody>
      </p:sp>
      <p:sp>
        <p:nvSpPr>
          <p:cNvPr id="94" name="Text Placeholder 24"/>
          <p:cNvSpPr>
            <a:spLocks noGrp="1"/>
          </p:cNvSpPr>
          <p:nvPr>
            <p:ph type="body" sz="quarter" idx="33" hasCustomPrompt="1"/>
          </p:nvPr>
        </p:nvSpPr>
        <p:spPr>
          <a:xfrm>
            <a:off x="6157910" y="6460527"/>
            <a:ext cx="2886075" cy="45719"/>
          </a:xfrm>
          <a:solidFill>
            <a:schemeClr val="accent6"/>
          </a:solidFill>
        </p:spPr>
        <p:txBody>
          <a:bodyPr/>
          <a:lstStyle>
            <a:lvl1pPr>
              <a:defRPr/>
            </a:lvl1pPr>
          </a:lstStyle>
          <a:p>
            <a:pPr lvl="0"/>
            <a:r>
              <a:rPr lang="en-US" dirty="0"/>
              <a:t>  </a:t>
            </a:r>
            <a:endParaRPr lang="en-GB" dirty="0"/>
          </a:p>
        </p:txBody>
      </p:sp>
      <p:sp>
        <p:nvSpPr>
          <p:cNvPr id="95" name="Text Placeholder 26"/>
          <p:cNvSpPr>
            <a:spLocks noGrp="1"/>
          </p:cNvSpPr>
          <p:nvPr>
            <p:ph type="body" sz="quarter" idx="34" hasCustomPrompt="1"/>
          </p:nvPr>
        </p:nvSpPr>
        <p:spPr>
          <a:xfrm>
            <a:off x="6157910" y="5762821"/>
            <a:ext cx="2886075" cy="697706"/>
          </a:xfrm>
          <a:solidFill>
            <a:schemeClr val="tx1">
              <a:alpha val="80000"/>
            </a:schemeClr>
          </a:solidFill>
        </p:spPr>
        <p:txBody>
          <a:bodyPr lIns="108000" tIns="198000"/>
          <a:lstStyle>
            <a:lvl1pPr>
              <a:defRPr sz="1100" b="1" spc="0" baseline="0">
                <a:solidFill>
                  <a:schemeClr val="bg1"/>
                </a:solidFill>
              </a:defRPr>
            </a:lvl1pPr>
            <a:lvl2pPr>
              <a:defRPr sz="1050" b="1">
                <a:solidFill>
                  <a:schemeClr val="bg1"/>
                </a:solidFill>
              </a:defRPr>
            </a:lvl2pPr>
            <a:lvl3pPr>
              <a:defRPr sz="1000" b="1">
                <a:solidFill>
                  <a:schemeClr val="bg1"/>
                </a:solidFill>
              </a:defRPr>
            </a:lvl3pPr>
            <a:lvl4pPr>
              <a:defRPr sz="900" b="1">
                <a:solidFill>
                  <a:schemeClr val="bg1"/>
                </a:solidFill>
              </a:defRPr>
            </a:lvl4pPr>
            <a:lvl5pPr>
              <a:defRPr sz="800" b="1">
                <a:solidFill>
                  <a:schemeClr val="bg1"/>
                </a:solidFill>
              </a:defRPr>
            </a:lvl5pPr>
          </a:lstStyle>
          <a:p>
            <a:pPr lvl="0"/>
            <a:r>
              <a:rPr lang="en-US" dirty="0"/>
              <a:t>Enter name and qualification here</a:t>
            </a:r>
            <a:endParaRPr lang="en-GB" dirty="0"/>
          </a:p>
        </p:txBody>
      </p:sp>
      <p:sp>
        <p:nvSpPr>
          <p:cNvPr id="96" name="Text Placeholder 26"/>
          <p:cNvSpPr>
            <a:spLocks noGrp="1"/>
          </p:cNvSpPr>
          <p:nvPr>
            <p:ph type="body" sz="quarter" idx="35" hasCustomPrompt="1"/>
          </p:nvPr>
        </p:nvSpPr>
        <p:spPr>
          <a:xfrm>
            <a:off x="6157910" y="6111674"/>
            <a:ext cx="2886075" cy="175648"/>
          </a:xfrm>
          <a:noFill/>
        </p:spPr>
        <p:txBody>
          <a:bodyPr lIns="126000" tIns="46800" anchor="t"/>
          <a:lstStyle>
            <a:lvl1pPr>
              <a:defRPr sz="900" b="0" i="1" spc="0" baseline="0">
                <a:solidFill>
                  <a:schemeClr val="bg1"/>
                </a:solidFill>
              </a:defRPr>
            </a:lvl1pPr>
            <a:lvl2pPr>
              <a:defRPr sz="800" b="0" i="1">
                <a:solidFill>
                  <a:schemeClr val="bg1"/>
                </a:solidFill>
              </a:defRPr>
            </a:lvl2pPr>
            <a:lvl3pPr>
              <a:defRPr sz="700" b="0" i="1">
                <a:solidFill>
                  <a:schemeClr val="bg1"/>
                </a:solidFill>
              </a:defRPr>
            </a:lvl3pPr>
            <a:lvl4pPr>
              <a:defRPr sz="600" b="0" i="1">
                <a:solidFill>
                  <a:schemeClr val="bg1"/>
                </a:solidFill>
              </a:defRPr>
            </a:lvl4pPr>
            <a:lvl5pPr>
              <a:defRPr sz="500" b="0" i="1">
                <a:solidFill>
                  <a:schemeClr val="bg1"/>
                </a:solidFill>
              </a:defRPr>
            </a:lvl5pPr>
          </a:lstStyle>
          <a:p>
            <a:pPr lvl="0"/>
            <a:r>
              <a:rPr lang="en-US" dirty="0"/>
              <a:t>Enter job title here</a:t>
            </a:r>
            <a:endParaRPr lang="en-GB" dirty="0"/>
          </a:p>
        </p:txBody>
      </p:sp>
      <p:sp>
        <p:nvSpPr>
          <p:cNvPr id="97" name="Text Placeholder 24"/>
          <p:cNvSpPr>
            <a:spLocks noGrp="1"/>
          </p:cNvSpPr>
          <p:nvPr>
            <p:ph type="body" sz="quarter" idx="36" hasCustomPrompt="1"/>
          </p:nvPr>
        </p:nvSpPr>
        <p:spPr>
          <a:xfrm>
            <a:off x="9167812" y="6460527"/>
            <a:ext cx="2886075" cy="45719"/>
          </a:xfrm>
          <a:solidFill>
            <a:schemeClr val="accent6"/>
          </a:solidFill>
        </p:spPr>
        <p:txBody>
          <a:bodyPr/>
          <a:lstStyle>
            <a:lvl1pPr>
              <a:defRPr/>
            </a:lvl1pPr>
          </a:lstStyle>
          <a:p>
            <a:pPr lvl="0"/>
            <a:r>
              <a:rPr lang="en-US" dirty="0"/>
              <a:t>  </a:t>
            </a:r>
            <a:endParaRPr lang="en-GB" dirty="0"/>
          </a:p>
        </p:txBody>
      </p:sp>
      <p:sp>
        <p:nvSpPr>
          <p:cNvPr id="98" name="Text Placeholder 26"/>
          <p:cNvSpPr>
            <a:spLocks noGrp="1"/>
          </p:cNvSpPr>
          <p:nvPr>
            <p:ph type="body" sz="quarter" idx="37" hasCustomPrompt="1"/>
          </p:nvPr>
        </p:nvSpPr>
        <p:spPr>
          <a:xfrm>
            <a:off x="9167812" y="5762821"/>
            <a:ext cx="2886075" cy="697706"/>
          </a:xfrm>
          <a:solidFill>
            <a:schemeClr val="tx1">
              <a:alpha val="80000"/>
            </a:schemeClr>
          </a:solidFill>
        </p:spPr>
        <p:txBody>
          <a:bodyPr lIns="108000" tIns="198000"/>
          <a:lstStyle>
            <a:lvl1pPr>
              <a:defRPr sz="1100" b="1" spc="0" baseline="0">
                <a:solidFill>
                  <a:schemeClr val="bg1"/>
                </a:solidFill>
              </a:defRPr>
            </a:lvl1pPr>
            <a:lvl2pPr>
              <a:defRPr sz="1050" b="1">
                <a:solidFill>
                  <a:schemeClr val="bg1"/>
                </a:solidFill>
              </a:defRPr>
            </a:lvl2pPr>
            <a:lvl3pPr>
              <a:defRPr sz="1000" b="1">
                <a:solidFill>
                  <a:schemeClr val="bg1"/>
                </a:solidFill>
              </a:defRPr>
            </a:lvl3pPr>
            <a:lvl4pPr>
              <a:defRPr sz="900" b="1">
                <a:solidFill>
                  <a:schemeClr val="bg1"/>
                </a:solidFill>
              </a:defRPr>
            </a:lvl4pPr>
            <a:lvl5pPr>
              <a:defRPr sz="800" b="1">
                <a:solidFill>
                  <a:schemeClr val="bg1"/>
                </a:solidFill>
              </a:defRPr>
            </a:lvl5pPr>
          </a:lstStyle>
          <a:p>
            <a:pPr lvl="0"/>
            <a:r>
              <a:rPr lang="en-US" dirty="0"/>
              <a:t>Enter name and qualification here</a:t>
            </a:r>
            <a:endParaRPr lang="en-GB" dirty="0"/>
          </a:p>
        </p:txBody>
      </p:sp>
      <p:sp>
        <p:nvSpPr>
          <p:cNvPr id="99" name="Text Placeholder 26"/>
          <p:cNvSpPr>
            <a:spLocks noGrp="1"/>
          </p:cNvSpPr>
          <p:nvPr>
            <p:ph type="body" sz="quarter" idx="81" hasCustomPrompt="1"/>
          </p:nvPr>
        </p:nvSpPr>
        <p:spPr>
          <a:xfrm>
            <a:off x="9167812" y="6111674"/>
            <a:ext cx="2886075" cy="175648"/>
          </a:xfrm>
          <a:noFill/>
        </p:spPr>
        <p:txBody>
          <a:bodyPr lIns="126000" tIns="46800" anchor="t"/>
          <a:lstStyle>
            <a:lvl1pPr>
              <a:defRPr sz="900" b="0" i="1" spc="0" baseline="0">
                <a:solidFill>
                  <a:schemeClr val="bg1"/>
                </a:solidFill>
              </a:defRPr>
            </a:lvl1pPr>
            <a:lvl2pPr>
              <a:defRPr sz="800" b="0" i="1">
                <a:solidFill>
                  <a:schemeClr val="bg1"/>
                </a:solidFill>
              </a:defRPr>
            </a:lvl2pPr>
            <a:lvl3pPr>
              <a:defRPr sz="700" b="0" i="1">
                <a:solidFill>
                  <a:schemeClr val="bg1"/>
                </a:solidFill>
              </a:defRPr>
            </a:lvl3pPr>
            <a:lvl4pPr>
              <a:defRPr sz="600" b="0" i="1">
                <a:solidFill>
                  <a:schemeClr val="bg1"/>
                </a:solidFill>
              </a:defRPr>
            </a:lvl4pPr>
            <a:lvl5pPr>
              <a:defRPr sz="500" b="0" i="1">
                <a:solidFill>
                  <a:schemeClr val="bg1"/>
                </a:solidFill>
              </a:defRPr>
            </a:lvl5pPr>
          </a:lstStyle>
          <a:p>
            <a:pPr lvl="0"/>
            <a:r>
              <a:rPr lang="en-US" dirty="0"/>
              <a:t>Enter job title here</a:t>
            </a:r>
            <a:endParaRPr lang="en-GB" dirty="0"/>
          </a:p>
        </p:txBody>
      </p:sp>
      <p:sp>
        <p:nvSpPr>
          <p:cNvPr id="100" name="Text Placeholder 18"/>
          <p:cNvSpPr>
            <a:spLocks noGrp="1"/>
          </p:cNvSpPr>
          <p:nvPr>
            <p:ph type="body" sz="quarter" idx="82" hasCustomPrompt="1"/>
          </p:nvPr>
        </p:nvSpPr>
        <p:spPr>
          <a:xfrm>
            <a:off x="126206" y="2308511"/>
            <a:ext cx="286870" cy="486374"/>
          </a:xfrm>
        </p:spPr>
        <p:txBody>
          <a:bodyPr anchor="ctr"/>
          <a:lstStyle>
            <a:lvl1pPr algn="r">
              <a:defRPr sz="3200" b="0">
                <a:latin typeface="+mn-lt"/>
              </a:defRPr>
            </a:lvl1pPr>
          </a:lstStyle>
          <a:p>
            <a:pPr lvl="0"/>
            <a:r>
              <a:rPr lang="en-US" dirty="0"/>
              <a:t>2</a:t>
            </a:r>
            <a:endParaRPr lang="en-GB" dirty="0"/>
          </a:p>
        </p:txBody>
      </p:sp>
      <p:sp>
        <p:nvSpPr>
          <p:cNvPr id="101" name="Text Placeholder 22"/>
          <p:cNvSpPr>
            <a:spLocks noGrp="1"/>
          </p:cNvSpPr>
          <p:nvPr>
            <p:ph type="body" sz="quarter" idx="83" hasCustomPrompt="1"/>
          </p:nvPr>
        </p:nvSpPr>
        <p:spPr>
          <a:xfrm>
            <a:off x="446414" y="2325777"/>
            <a:ext cx="2188369" cy="248352"/>
          </a:xfrm>
        </p:spPr>
        <p:txBody>
          <a:bodyPr anchor="b"/>
          <a:lstStyle>
            <a:lvl1pPr>
              <a:defRPr sz="1400"/>
            </a:lvl1pPr>
          </a:lstStyle>
          <a:p>
            <a:pPr lvl="0"/>
            <a:r>
              <a:rPr lang="en-US" dirty="0"/>
              <a:t>Chapter title</a:t>
            </a:r>
            <a:endParaRPr lang="en-GB" dirty="0"/>
          </a:p>
        </p:txBody>
      </p:sp>
      <p:sp>
        <p:nvSpPr>
          <p:cNvPr id="102" name="Text Placeholder 22"/>
          <p:cNvSpPr>
            <a:spLocks noGrp="1"/>
          </p:cNvSpPr>
          <p:nvPr>
            <p:ph type="body" sz="quarter" idx="84" hasCustomPrompt="1"/>
          </p:nvPr>
        </p:nvSpPr>
        <p:spPr>
          <a:xfrm>
            <a:off x="446414" y="2535327"/>
            <a:ext cx="2188369" cy="259557"/>
          </a:xfrm>
        </p:spPr>
        <p:txBody>
          <a:bodyPr/>
          <a:lstStyle>
            <a:lvl1pPr>
              <a:defRPr sz="1100">
                <a:solidFill>
                  <a:schemeClr val="tx2"/>
                </a:solidFill>
              </a:defRPr>
            </a:lvl1pPr>
          </a:lstStyle>
          <a:p>
            <a:pPr lvl="0"/>
            <a:r>
              <a:rPr lang="en-US" dirty="0"/>
              <a:t>Chapter subtitle</a:t>
            </a:r>
            <a:endParaRPr lang="en-GB" dirty="0"/>
          </a:p>
        </p:txBody>
      </p:sp>
      <p:sp>
        <p:nvSpPr>
          <p:cNvPr id="103" name="Text Placeholder 18"/>
          <p:cNvSpPr>
            <a:spLocks noGrp="1"/>
          </p:cNvSpPr>
          <p:nvPr>
            <p:ph type="body" sz="quarter" idx="85" hasCustomPrompt="1"/>
          </p:nvPr>
        </p:nvSpPr>
        <p:spPr>
          <a:xfrm>
            <a:off x="126206" y="3213386"/>
            <a:ext cx="286870" cy="486374"/>
          </a:xfrm>
        </p:spPr>
        <p:txBody>
          <a:bodyPr anchor="ctr"/>
          <a:lstStyle>
            <a:lvl1pPr algn="r">
              <a:defRPr sz="3200" b="0">
                <a:latin typeface="+mn-lt"/>
              </a:defRPr>
            </a:lvl1pPr>
          </a:lstStyle>
          <a:p>
            <a:pPr lvl="0"/>
            <a:r>
              <a:rPr lang="en-US" dirty="0"/>
              <a:t>3</a:t>
            </a:r>
            <a:endParaRPr lang="en-GB" dirty="0"/>
          </a:p>
        </p:txBody>
      </p:sp>
      <p:sp>
        <p:nvSpPr>
          <p:cNvPr id="104" name="Text Placeholder 22"/>
          <p:cNvSpPr>
            <a:spLocks noGrp="1"/>
          </p:cNvSpPr>
          <p:nvPr>
            <p:ph type="body" sz="quarter" idx="86" hasCustomPrompt="1"/>
          </p:nvPr>
        </p:nvSpPr>
        <p:spPr>
          <a:xfrm>
            <a:off x="446414" y="3230652"/>
            <a:ext cx="2188369" cy="248352"/>
          </a:xfrm>
        </p:spPr>
        <p:txBody>
          <a:bodyPr anchor="b"/>
          <a:lstStyle>
            <a:lvl1pPr>
              <a:defRPr sz="1400"/>
            </a:lvl1pPr>
          </a:lstStyle>
          <a:p>
            <a:pPr lvl="0"/>
            <a:r>
              <a:rPr lang="en-US" dirty="0"/>
              <a:t>Chapter title</a:t>
            </a:r>
            <a:endParaRPr lang="en-GB" dirty="0"/>
          </a:p>
        </p:txBody>
      </p:sp>
      <p:sp>
        <p:nvSpPr>
          <p:cNvPr id="105" name="Text Placeholder 22"/>
          <p:cNvSpPr>
            <a:spLocks noGrp="1"/>
          </p:cNvSpPr>
          <p:nvPr>
            <p:ph type="body" sz="quarter" idx="87" hasCustomPrompt="1"/>
          </p:nvPr>
        </p:nvSpPr>
        <p:spPr>
          <a:xfrm>
            <a:off x="446414" y="3440202"/>
            <a:ext cx="2188369" cy="259557"/>
          </a:xfrm>
        </p:spPr>
        <p:txBody>
          <a:bodyPr/>
          <a:lstStyle>
            <a:lvl1pPr>
              <a:defRPr sz="1100">
                <a:solidFill>
                  <a:schemeClr val="tx2"/>
                </a:solidFill>
              </a:defRPr>
            </a:lvl1pPr>
          </a:lstStyle>
          <a:p>
            <a:pPr lvl="0"/>
            <a:r>
              <a:rPr lang="en-US" dirty="0"/>
              <a:t>Chapter subtitle</a:t>
            </a:r>
            <a:endParaRPr lang="en-GB" dirty="0"/>
          </a:p>
        </p:txBody>
      </p:sp>
      <p:sp>
        <p:nvSpPr>
          <p:cNvPr id="106" name="Text Placeholder 18"/>
          <p:cNvSpPr>
            <a:spLocks noGrp="1"/>
          </p:cNvSpPr>
          <p:nvPr>
            <p:ph type="body" sz="quarter" idx="88" hasCustomPrompt="1"/>
          </p:nvPr>
        </p:nvSpPr>
        <p:spPr>
          <a:xfrm>
            <a:off x="126206" y="4115741"/>
            <a:ext cx="286870" cy="486374"/>
          </a:xfrm>
        </p:spPr>
        <p:txBody>
          <a:bodyPr anchor="ctr"/>
          <a:lstStyle>
            <a:lvl1pPr algn="r">
              <a:defRPr sz="3200" b="0">
                <a:latin typeface="+mn-lt"/>
              </a:defRPr>
            </a:lvl1pPr>
          </a:lstStyle>
          <a:p>
            <a:pPr lvl="0"/>
            <a:r>
              <a:rPr lang="en-US" dirty="0"/>
              <a:t>4</a:t>
            </a:r>
            <a:endParaRPr lang="en-GB" dirty="0"/>
          </a:p>
        </p:txBody>
      </p:sp>
      <p:sp>
        <p:nvSpPr>
          <p:cNvPr id="107" name="Text Placeholder 22"/>
          <p:cNvSpPr>
            <a:spLocks noGrp="1"/>
          </p:cNvSpPr>
          <p:nvPr>
            <p:ph type="body" sz="quarter" idx="89" hasCustomPrompt="1"/>
          </p:nvPr>
        </p:nvSpPr>
        <p:spPr>
          <a:xfrm>
            <a:off x="446414" y="4133007"/>
            <a:ext cx="2188369" cy="248352"/>
          </a:xfrm>
        </p:spPr>
        <p:txBody>
          <a:bodyPr anchor="b"/>
          <a:lstStyle>
            <a:lvl1pPr>
              <a:defRPr sz="1400"/>
            </a:lvl1pPr>
          </a:lstStyle>
          <a:p>
            <a:pPr lvl="0"/>
            <a:r>
              <a:rPr lang="en-US" dirty="0"/>
              <a:t>Chapter title</a:t>
            </a:r>
            <a:endParaRPr lang="en-GB" dirty="0"/>
          </a:p>
        </p:txBody>
      </p:sp>
      <p:sp>
        <p:nvSpPr>
          <p:cNvPr id="108" name="Text Placeholder 22"/>
          <p:cNvSpPr>
            <a:spLocks noGrp="1"/>
          </p:cNvSpPr>
          <p:nvPr>
            <p:ph type="body" sz="quarter" idx="90" hasCustomPrompt="1"/>
          </p:nvPr>
        </p:nvSpPr>
        <p:spPr>
          <a:xfrm>
            <a:off x="446414" y="4342557"/>
            <a:ext cx="2188369" cy="259557"/>
          </a:xfrm>
        </p:spPr>
        <p:txBody>
          <a:bodyPr/>
          <a:lstStyle>
            <a:lvl1pPr>
              <a:defRPr sz="1100">
                <a:solidFill>
                  <a:schemeClr val="tx2"/>
                </a:solidFill>
              </a:defRPr>
            </a:lvl1pPr>
          </a:lstStyle>
          <a:p>
            <a:pPr lvl="0"/>
            <a:r>
              <a:rPr lang="en-US" dirty="0"/>
              <a:t>Chapter subtitle</a:t>
            </a:r>
            <a:endParaRPr lang="en-GB" dirty="0"/>
          </a:p>
        </p:txBody>
      </p:sp>
      <p:sp>
        <p:nvSpPr>
          <p:cNvPr id="109" name="Text Placeholder 18"/>
          <p:cNvSpPr>
            <a:spLocks noGrp="1"/>
          </p:cNvSpPr>
          <p:nvPr>
            <p:ph type="body" sz="quarter" idx="91" hasCustomPrompt="1"/>
          </p:nvPr>
        </p:nvSpPr>
        <p:spPr>
          <a:xfrm>
            <a:off x="126206" y="5016413"/>
            <a:ext cx="286870" cy="486374"/>
          </a:xfrm>
        </p:spPr>
        <p:txBody>
          <a:bodyPr anchor="ctr"/>
          <a:lstStyle>
            <a:lvl1pPr algn="r">
              <a:defRPr sz="3200" b="0">
                <a:latin typeface="+mn-lt"/>
              </a:defRPr>
            </a:lvl1pPr>
          </a:lstStyle>
          <a:p>
            <a:pPr lvl="0"/>
            <a:r>
              <a:rPr lang="en-US" dirty="0"/>
              <a:t>5</a:t>
            </a:r>
            <a:endParaRPr lang="en-GB" dirty="0"/>
          </a:p>
        </p:txBody>
      </p:sp>
      <p:sp>
        <p:nvSpPr>
          <p:cNvPr id="110" name="Text Placeholder 22"/>
          <p:cNvSpPr>
            <a:spLocks noGrp="1"/>
          </p:cNvSpPr>
          <p:nvPr>
            <p:ph type="body" sz="quarter" idx="92" hasCustomPrompt="1"/>
          </p:nvPr>
        </p:nvSpPr>
        <p:spPr>
          <a:xfrm>
            <a:off x="446414" y="5033679"/>
            <a:ext cx="2188369" cy="248352"/>
          </a:xfrm>
        </p:spPr>
        <p:txBody>
          <a:bodyPr anchor="b"/>
          <a:lstStyle>
            <a:lvl1pPr>
              <a:defRPr sz="1400"/>
            </a:lvl1pPr>
          </a:lstStyle>
          <a:p>
            <a:pPr lvl="0"/>
            <a:r>
              <a:rPr lang="en-US" dirty="0"/>
              <a:t>Chapter title</a:t>
            </a:r>
            <a:endParaRPr lang="en-GB" dirty="0"/>
          </a:p>
        </p:txBody>
      </p:sp>
      <p:sp>
        <p:nvSpPr>
          <p:cNvPr id="111" name="Text Placeholder 22"/>
          <p:cNvSpPr>
            <a:spLocks noGrp="1"/>
          </p:cNvSpPr>
          <p:nvPr>
            <p:ph type="body" sz="quarter" idx="93" hasCustomPrompt="1"/>
          </p:nvPr>
        </p:nvSpPr>
        <p:spPr>
          <a:xfrm>
            <a:off x="446414" y="5243229"/>
            <a:ext cx="2188369" cy="259557"/>
          </a:xfrm>
        </p:spPr>
        <p:txBody>
          <a:bodyPr/>
          <a:lstStyle>
            <a:lvl1pPr>
              <a:defRPr sz="1100">
                <a:solidFill>
                  <a:schemeClr val="tx2"/>
                </a:solidFill>
              </a:defRPr>
            </a:lvl1pPr>
          </a:lstStyle>
          <a:p>
            <a:pPr lvl="0"/>
            <a:r>
              <a:rPr lang="en-US" dirty="0"/>
              <a:t>Chapter subtitle</a:t>
            </a:r>
            <a:endParaRPr lang="en-GB" dirty="0"/>
          </a:p>
        </p:txBody>
      </p:sp>
      <p:sp>
        <p:nvSpPr>
          <p:cNvPr id="112" name="Text Placeholder 18"/>
          <p:cNvSpPr>
            <a:spLocks noGrp="1"/>
          </p:cNvSpPr>
          <p:nvPr>
            <p:ph type="body" sz="quarter" idx="94" hasCustomPrompt="1"/>
          </p:nvPr>
        </p:nvSpPr>
        <p:spPr>
          <a:xfrm>
            <a:off x="126206" y="5917647"/>
            <a:ext cx="286870" cy="486374"/>
          </a:xfrm>
        </p:spPr>
        <p:txBody>
          <a:bodyPr anchor="ctr"/>
          <a:lstStyle>
            <a:lvl1pPr algn="r">
              <a:defRPr sz="3200" b="0">
                <a:latin typeface="+mn-lt"/>
              </a:defRPr>
            </a:lvl1pPr>
          </a:lstStyle>
          <a:p>
            <a:pPr lvl="0"/>
            <a:r>
              <a:rPr lang="en-US" dirty="0"/>
              <a:t>6</a:t>
            </a:r>
            <a:endParaRPr lang="en-GB" dirty="0"/>
          </a:p>
        </p:txBody>
      </p:sp>
      <p:sp>
        <p:nvSpPr>
          <p:cNvPr id="113" name="Text Placeholder 22"/>
          <p:cNvSpPr>
            <a:spLocks noGrp="1"/>
          </p:cNvSpPr>
          <p:nvPr>
            <p:ph type="body" sz="quarter" idx="95" hasCustomPrompt="1"/>
          </p:nvPr>
        </p:nvSpPr>
        <p:spPr>
          <a:xfrm>
            <a:off x="446414" y="5934913"/>
            <a:ext cx="2188369" cy="248352"/>
          </a:xfrm>
        </p:spPr>
        <p:txBody>
          <a:bodyPr anchor="b"/>
          <a:lstStyle>
            <a:lvl1pPr>
              <a:defRPr sz="1400"/>
            </a:lvl1pPr>
          </a:lstStyle>
          <a:p>
            <a:pPr lvl="0"/>
            <a:r>
              <a:rPr lang="en-US" dirty="0"/>
              <a:t>Chapter title</a:t>
            </a:r>
            <a:endParaRPr lang="en-GB" dirty="0"/>
          </a:p>
        </p:txBody>
      </p:sp>
      <p:sp>
        <p:nvSpPr>
          <p:cNvPr id="114" name="Text Placeholder 22"/>
          <p:cNvSpPr>
            <a:spLocks noGrp="1"/>
          </p:cNvSpPr>
          <p:nvPr>
            <p:ph type="body" sz="quarter" idx="96" hasCustomPrompt="1"/>
          </p:nvPr>
        </p:nvSpPr>
        <p:spPr>
          <a:xfrm>
            <a:off x="446414" y="6144463"/>
            <a:ext cx="2188369" cy="259557"/>
          </a:xfrm>
        </p:spPr>
        <p:txBody>
          <a:bodyPr/>
          <a:lstStyle>
            <a:lvl1pPr>
              <a:defRPr sz="1100">
                <a:solidFill>
                  <a:schemeClr val="tx2"/>
                </a:solidFill>
              </a:defRPr>
            </a:lvl1pPr>
          </a:lstStyle>
          <a:p>
            <a:pPr lvl="0"/>
            <a:r>
              <a:rPr lang="en-US" dirty="0"/>
              <a:t>Chapter subtitle</a:t>
            </a:r>
            <a:endParaRPr lang="en-GB" dirty="0"/>
          </a:p>
        </p:txBody>
      </p:sp>
      <p:sp>
        <p:nvSpPr>
          <p:cNvPr id="120" name="Text Placeholder 18"/>
          <p:cNvSpPr>
            <a:spLocks noGrp="1"/>
          </p:cNvSpPr>
          <p:nvPr>
            <p:ph type="body" sz="quarter" idx="97" hasCustomPrompt="1"/>
          </p:nvPr>
        </p:nvSpPr>
        <p:spPr>
          <a:xfrm>
            <a:off x="3302232" y="1408400"/>
            <a:ext cx="286870" cy="486374"/>
          </a:xfrm>
        </p:spPr>
        <p:txBody>
          <a:bodyPr anchor="ctr"/>
          <a:lstStyle>
            <a:lvl1pPr algn="r">
              <a:defRPr sz="3200" b="0">
                <a:latin typeface="+mn-lt"/>
              </a:defRPr>
            </a:lvl1pPr>
          </a:lstStyle>
          <a:p>
            <a:pPr lvl="0"/>
            <a:r>
              <a:rPr lang="en-US" dirty="0"/>
              <a:t>7</a:t>
            </a:r>
            <a:endParaRPr lang="en-GB" dirty="0"/>
          </a:p>
        </p:txBody>
      </p:sp>
      <p:sp>
        <p:nvSpPr>
          <p:cNvPr id="121" name="Text Placeholder 22"/>
          <p:cNvSpPr>
            <a:spLocks noGrp="1"/>
          </p:cNvSpPr>
          <p:nvPr>
            <p:ph type="body" sz="quarter" idx="98" hasCustomPrompt="1"/>
          </p:nvPr>
        </p:nvSpPr>
        <p:spPr>
          <a:xfrm>
            <a:off x="3622440" y="1425666"/>
            <a:ext cx="2188369" cy="248352"/>
          </a:xfrm>
        </p:spPr>
        <p:txBody>
          <a:bodyPr anchor="b"/>
          <a:lstStyle>
            <a:lvl1pPr>
              <a:defRPr sz="1400"/>
            </a:lvl1pPr>
          </a:lstStyle>
          <a:p>
            <a:pPr lvl="0"/>
            <a:r>
              <a:rPr lang="en-US" dirty="0"/>
              <a:t>Chapter title</a:t>
            </a:r>
            <a:endParaRPr lang="en-GB" dirty="0"/>
          </a:p>
        </p:txBody>
      </p:sp>
      <p:sp>
        <p:nvSpPr>
          <p:cNvPr id="122" name="Text Placeholder 22"/>
          <p:cNvSpPr>
            <a:spLocks noGrp="1"/>
          </p:cNvSpPr>
          <p:nvPr>
            <p:ph type="body" sz="quarter" idx="99" hasCustomPrompt="1"/>
          </p:nvPr>
        </p:nvSpPr>
        <p:spPr>
          <a:xfrm>
            <a:off x="3622440" y="1635216"/>
            <a:ext cx="2188369" cy="259557"/>
          </a:xfrm>
        </p:spPr>
        <p:txBody>
          <a:bodyPr/>
          <a:lstStyle>
            <a:lvl1pPr>
              <a:defRPr sz="1100">
                <a:solidFill>
                  <a:schemeClr val="tx2"/>
                </a:solidFill>
              </a:defRPr>
            </a:lvl1pPr>
          </a:lstStyle>
          <a:p>
            <a:pPr lvl="0"/>
            <a:r>
              <a:rPr lang="en-US" dirty="0"/>
              <a:t>Chapter subtitle</a:t>
            </a:r>
            <a:endParaRPr lang="en-GB" dirty="0"/>
          </a:p>
        </p:txBody>
      </p:sp>
      <p:sp>
        <p:nvSpPr>
          <p:cNvPr id="123" name="Text Placeholder 18"/>
          <p:cNvSpPr>
            <a:spLocks noGrp="1"/>
          </p:cNvSpPr>
          <p:nvPr>
            <p:ph type="body" sz="quarter" idx="100" hasCustomPrompt="1"/>
          </p:nvPr>
        </p:nvSpPr>
        <p:spPr>
          <a:xfrm>
            <a:off x="3335570" y="2308511"/>
            <a:ext cx="286870" cy="486374"/>
          </a:xfrm>
        </p:spPr>
        <p:txBody>
          <a:bodyPr anchor="ctr"/>
          <a:lstStyle>
            <a:lvl1pPr algn="r">
              <a:defRPr sz="3200" b="0">
                <a:latin typeface="+mn-lt"/>
              </a:defRPr>
            </a:lvl1pPr>
          </a:lstStyle>
          <a:p>
            <a:pPr lvl="0"/>
            <a:r>
              <a:rPr lang="en-US" dirty="0"/>
              <a:t>8</a:t>
            </a:r>
            <a:endParaRPr lang="en-GB" dirty="0"/>
          </a:p>
        </p:txBody>
      </p:sp>
      <p:sp>
        <p:nvSpPr>
          <p:cNvPr id="124" name="Text Placeholder 22"/>
          <p:cNvSpPr>
            <a:spLocks noGrp="1"/>
          </p:cNvSpPr>
          <p:nvPr>
            <p:ph type="body" sz="quarter" idx="101" hasCustomPrompt="1"/>
          </p:nvPr>
        </p:nvSpPr>
        <p:spPr>
          <a:xfrm>
            <a:off x="3655778" y="2325777"/>
            <a:ext cx="2188369" cy="248352"/>
          </a:xfrm>
        </p:spPr>
        <p:txBody>
          <a:bodyPr anchor="b"/>
          <a:lstStyle>
            <a:lvl1pPr>
              <a:defRPr sz="1400"/>
            </a:lvl1pPr>
          </a:lstStyle>
          <a:p>
            <a:pPr lvl="0"/>
            <a:r>
              <a:rPr lang="en-US" dirty="0"/>
              <a:t>Chapter title</a:t>
            </a:r>
            <a:endParaRPr lang="en-GB" dirty="0"/>
          </a:p>
        </p:txBody>
      </p:sp>
      <p:sp>
        <p:nvSpPr>
          <p:cNvPr id="125" name="Text Placeholder 22"/>
          <p:cNvSpPr>
            <a:spLocks noGrp="1"/>
          </p:cNvSpPr>
          <p:nvPr>
            <p:ph type="body" sz="quarter" idx="102" hasCustomPrompt="1"/>
          </p:nvPr>
        </p:nvSpPr>
        <p:spPr>
          <a:xfrm>
            <a:off x="3655778" y="2535327"/>
            <a:ext cx="2188369" cy="259557"/>
          </a:xfrm>
        </p:spPr>
        <p:txBody>
          <a:bodyPr/>
          <a:lstStyle>
            <a:lvl1pPr>
              <a:defRPr sz="1100">
                <a:solidFill>
                  <a:schemeClr val="tx2"/>
                </a:solidFill>
              </a:defRPr>
            </a:lvl1pPr>
          </a:lstStyle>
          <a:p>
            <a:pPr lvl="0"/>
            <a:r>
              <a:rPr lang="en-US" dirty="0"/>
              <a:t>Chapter subtitle</a:t>
            </a:r>
            <a:endParaRPr lang="en-GB" dirty="0"/>
          </a:p>
        </p:txBody>
      </p:sp>
      <p:sp>
        <p:nvSpPr>
          <p:cNvPr id="126" name="Text Placeholder 18"/>
          <p:cNvSpPr>
            <a:spLocks noGrp="1"/>
          </p:cNvSpPr>
          <p:nvPr>
            <p:ph type="body" sz="quarter" idx="103" hasCustomPrompt="1"/>
          </p:nvPr>
        </p:nvSpPr>
        <p:spPr>
          <a:xfrm>
            <a:off x="3335570" y="3213386"/>
            <a:ext cx="286870" cy="486374"/>
          </a:xfrm>
        </p:spPr>
        <p:txBody>
          <a:bodyPr anchor="ctr"/>
          <a:lstStyle>
            <a:lvl1pPr algn="r">
              <a:defRPr sz="3200" b="0">
                <a:latin typeface="+mn-lt"/>
              </a:defRPr>
            </a:lvl1pPr>
          </a:lstStyle>
          <a:p>
            <a:pPr lvl="0"/>
            <a:r>
              <a:rPr lang="en-US" dirty="0"/>
              <a:t>9</a:t>
            </a:r>
            <a:endParaRPr lang="en-GB" dirty="0"/>
          </a:p>
        </p:txBody>
      </p:sp>
      <p:sp>
        <p:nvSpPr>
          <p:cNvPr id="127" name="Text Placeholder 22"/>
          <p:cNvSpPr>
            <a:spLocks noGrp="1"/>
          </p:cNvSpPr>
          <p:nvPr>
            <p:ph type="body" sz="quarter" idx="104" hasCustomPrompt="1"/>
          </p:nvPr>
        </p:nvSpPr>
        <p:spPr>
          <a:xfrm>
            <a:off x="3655778" y="3230652"/>
            <a:ext cx="2188369" cy="248352"/>
          </a:xfrm>
        </p:spPr>
        <p:txBody>
          <a:bodyPr anchor="b"/>
          <a:lstStyle>
            <a:lvl1pPr>
              <a:defRPr sz="1400"/>
            </a:lvl1pPr>
          </a:lstStyle>
          <a:p>
            <a:pPr lvl="0"/>
            <a:r>
              <a:rPr lang="en-US" dirty="0"/>
              <a:t>Chapter title</a:t>
            </a:r>
            <a:endParaRPr lang="en-GB" dirty="0"/>
          </a:p>
        </p:txBody>
      </p:sp>
      <p:sp>
        <p:nvSpPr>
          <p:cNvPr id="128" name="Text Placeholder 22"/>
          <p:cNvSpPr>
            <a:spLocks noGrp="1"/>
          </p:cNvSpPr>
          <p:nvPr>
            <p:ph type="body" sz="quarter" idx="105" hasCustomPrompt="1"/>
          </p:nvPr>
        </p:nvSpPr>
        <p:spPr>
          <a:xfrm>
            <a:off x="3655778" y="3440202"/>
            <a:ext cx="2188369" cy="259557"/>
          </a:xfrm>
        </p:spPr>
        <p:txBody>
          <a:bodyPr/>
          <a:lstStyle>
            <a:lvl1pPr>
              <a:defRPr sz="1100">
                <a:solidFill>
                  <a:schemeClr val="tx2"/>
                </a:solidFill>
              </a:defRPr>
            </a:lvl1pPr>
          </a:lstStyle>
          <a:p>
            <a:pPr lvl="0"/>
            <a:r>
              <a:rPr lang="en-US" dirty="0"/>
              <a:t>Chapter subtitle</a:t>
            </a:r>
            <a:endParaRPr lang="en-GB" dirty="0"/>
          </a:p>
        </p:txBody>
      </p:sp>
      <p:sp>
        <p:nvSpPr>
          <p:cNvPr id="129" name="Text Placeholder 18"/>
          <p:cNvSpPr>
            <a:spLocks noGrp="1"/>
          </p:cNvSpPr>
          <p:nvPr>
            <p:ph type="body" sz="quarter" idx="106" hasCustomPrompt="1"/>
          </p:nvPr>
        </p:nvSpPr>
        <p:spPr>
          <a:xfrm>
            <a:off x="2948547" y="4115741"/>
            <a:ext cx="673894" cy="486374"/>
          </a:xfrm>
        </p:spPr>
        <p:txBody>
          <a:bodyPr anchor="ctr"/>
          <a:lstStyle>
            <a:lvl1pPr algn="r">
              <a:defRPr sz="3200" b="0">
                <a:latin typeface="+mn-lt"/>
              </a:defRPr>
            </a:lvl1pPr>
          </a:lstStyle>
          <a:p>
            <a:pPr lvl="0"/>
            <a:r>
              <a:rPr lang="en-US" dirty="0"/>
              <a:t>10</a:t>
            </a:r>
            <a:endParaRPr lang="en-GB" dirty="0"/>
          </a:p>
        </p:txBody>
      </p:sp>
      <p:sp>
        <p:nvSpPr>
          <p:cNvPr id="130" name="Text Placeholder 22"/>
          <p:cNvSpPr>
            <a:spLocks noGrp="1"/>
          </p:cNvSpPr>
          <p:nvPr>
            <p:ph type="body" sz="quarter" idx="107" hasCustomPrompt="1"/>
          </p:nvPr>
        </p:nvSpPr>
        <p:spPr>
          <a:xfrm>
            <a:off x="3655778" y="4133007"/>
            <a:ext cx="2188369" cy="248352"/>
          </a:xfrm>
        </p:spPr>
        <p:txBody>
          <a:bodyPr anchor="b"/>
          <a:lstStyle>
            <a:lvl1pPr>
              <a:defRPr sz="1400"/>
            </a:lvl1pPr>
          </a:lstStyle>
          <a:p>
            <a:pPr lvl="0"/>
            <a:r>
              <a:rPr lang="en-US" dirty="0"/>
              <a:t>Chapter title</a:t>
            </a:r>
            <a:endParaRPr lang="en-GB" dirty="0"/>
          </a:p>
        </p:txBody>
      </p:sp>
      <p:sp>
        <p:nvSpPr>
          <p:cNvPr id="131" name="Text Placeholder 22"/>
          <p:cNvSpPr>
            <a:spLocks noGrp="1"/>
          </p:cNvSpPr>
          <p:nvPr>
            <p:ph type="body" sz="quarter" idx="108" hasCustomPrompt="1"/>
          </p:nvPr>
        </p:nvSpPr>
        <p:spPr>
          <a:xfrm>
            <a:off x="3655778" y="4342557"/>
            <a:ext cx="2188369" cy="259557"/>
          </a:xfrm>
        </p:spPr>
        <p:txBody>
          <a:bodyPr/>
          <a:lstStyle>
            <a:lvl1pPr>
              <a:defRPr sz="1100">
                <a:solidFill>
                  <a:schemeClr val="tx2"/>
                </a:solidFill>
              </a:defRPr>
            </a:lvl1pPr>
          </a:lstStyle>
          <a:p>
            <a:pPr lvl="0"/>
            <a:r>
              <a:rPr lang="en-US" dirty="0"/>
              <a:t>Chapter subtitle</a:t>
            </a:r>
            <a:endParaRPr lang="en-GB" dirty="0"/>
          </a:p>
        </p:txBody>
      </p:sp>
      <p:sp>
        <p:nvSpPr>
          <p:cNvPr id="132" name="Text Placeholder 18"/>
          <p:cNvSpPr>
            <a:spLocks noGrp="1"/>
          </p:cNvSpPr>
          <p:nvPr>
            <p:ph type="body" sz="quarter" idx="109" hasCustomPrompt="1"/>
          </p:nvPr>
        </p:nvSpPr>
        <p:spPr>
          <a:xfrm>
            <a:off x="2948547" y="5016413"/>
            <a:ext cx="673894" cy="486374"/>
          </a:xfrm>
        </p:spPr>
        <p:txBody>
          <a:bodyPr anchor="ctr"/>
          <a:lstStyle>
            <a:lvl1pPr algn="r">
              <a:defRPr sz="3200" b="0">
                <a:latin typeface="+mn-lt"/>
              </a:defRPr>
            </a:lvl1pPr>
          </a:lstStyle>
          <a:p>
            <a:pPr lvl="0"/>
            <a:r>
              <a:rPr lang="en-US" dirty="0"/>
              <a:t>11</a:t>
            </a:r>
            <a:endParaRPr lang="en-GB" dirty="0"/>
          </a:p>
        </p:txBody>
      </p:sp>
      <p:sp>
        <p:nvSpPr>
          <p:cNvPr id="133" name="Text Placeholder 22"/>
          <p:cNvSpPr>
            <a:spLocks noGrp="1"/>
          </p:cNvSpPr>
          <p:nvPr>
            <p:ph type="body" sz="quarter" idx="110" hasCustomPrompt="1"/>
          </p:nvPr>
        </p:nvSpPr>
        <p:spPr>
          <a:xfrm>
            <a:off x="3655778" y="5033679"/>
            <a:ext cx="2188369" cy="248352"/>
          </a:xfrm>
        </p:spPr>
        <p:txBody>
          <a:bodyPr anchor="b"/>
          <a:lstStyle>
            <a:lvl1pPr>
              <a:defRPr sz="1400"/>
            </a:lvl1pPr>
          </a:lstStyle>
          <a:p>
            <a:pPr lvl="0"/>
            <a:r>
              <a:rPr lang="en-US" dirty="0"/>
              <a:t>Chapter title</a:t>
            </a:r>
            <a:endParaRPr lang="en-GB" dirty="0"/>
          </a:p>
        </p:txBody>
      </p:sp>
      <p:sp>
        <p:nvSpPr>
          <p:cNvPr id="134" name="Text Placeholder 22"/>
          <p:cNvSpPr>
            <a:spLocks noGrp="1"/>
          </p:cNvSpPr>
          <p:nvPr>
            <p:ph type="body" sz="quarter" idx="111" hasCustomPrompt="1"/>
          </p:nvPr>
        </p:nvSpPr>
        <p:spPr>
          <a:xfrm>
            <a:off x="3655778" y="5243229"/>
            <a:ext cx="2188369" cy="259557"/>
          </a:xfrm>
        </p:spPr>
        <p:txBody>
          <a:bodyPr/>
          <a:lstStyle>
            <a:lvl1pPr>
              <a:defRPr sz="1100">
                <a:solidFill>
                  <a:schemeClr val="tx2"/>
                </a:solidFill>
              </a:defRPr>
            </a:lvl1pPr>
          </a:lstStyle>
          <a:p>
            <a:pPr lvl="0"/>
            <a:r>
              <a:rPr lang="en-US" dirty="0"/>
              <a:t>Chapter subtitle</a:t>
            </a:r>
            <a:endParaRPr lang="en-GB" dirty="0"/>
          </a:p>
        </p:txBody>
      </p:sp>
      <p:sp>
        <p:nvSpPr>
          <p:cNvPr id="135" name="Text Placeholder 18"/>
          <p:cNvSpPr>
            <a:spLocks noGrp="1"/>
          </p:cNvSpPr>
          <p:nvPr>
            <p:ph type="body" sz="quarter" idx="112" hasCustomPrompt="1"/>
          </p:nvPr>
        </p:nvSpPr>
        <p:spPr>
          <a:xfrm>
            <a:off x="2948547" y="5917647"/>
            <a:ext cx="673894" cy="486374"/>
          </a:xfrm>
        </p:spPr>
        <p:txBody>
          <a:bodyPr anchor="ctr"/>
          <a:lstStyle>
            <a:lvl1pPr algn="r">
              <a:defRPr sz="3200" b="0">
                <a:latin typeface="+mn-lt"/>
              </a:defRPr>
            </a:lvl1pPr>
          </a:lstStyle>
          <a:p>
            <a:pPr lvl="0"/>
            <a:r>
              <a:rPr lang="en-US" dirty="0"/>
              <a:t>12</a:t>
            </a:r>
            <a:endParaRPr lang="en-GB" dirty="0"/>
          </a:p>
        </p:txBody>
      </p:sp>
      <p:sp>
        <p:nvSpPr>
          <p:cNvPr id="136" name="Text Placeholder 22"/>
          <p:cNvSpPr>
            <a:spLocks noGrp="1"/>
          </p:cNvSpPr>
          <p:nvPr>
            <p:ph type="body" sz="quarter" idx="113" hasCustomPrompt="1"/>
          </p:nvPr>
        </p:nvSpPr>
        <p:spPr>
          <a:xfrm>
            <a:off x="3655778" y="5934913"/>
            <a:ext cx="2188369" cy="248352"/>
          </a:xfrm>
        </p:spPr>
        <p:txBody>
          <a:bodyPr anchor="b"/>
          <a:lstStyle>
            <a:lvl1pPr>
              <a:defRPr sz="1400"/>
            </a:lvl1pPr>
          </a:lstStyle>
          <a:p>
            <a:pPr lvl="0"/>
            <a:r>
              <a:rPr lang="en-US" dirty="0"/>
              <a:t>Chapter title</a:t>
            </a:r>
            <a:endParaRPr lang="en-GB" dirty="0"/>
          </a:p>
        </p:txBody>
      </p:sp>
      <p:sp>
        <p:nvSpPr>
          <p:cNvPr id="137" name="Text Placeholder 22"/>
          <p:cNvSpPr>
            <a:spLocks noGrp="1"/>
          </p:cNvSpPr>
          <p:nvPr>
            <p:ph type="body" sz="quarter" idx="114" hasCustomPrompt="1"/>
          </p:nvPr>
        </p:nvSpPr>
        <p:spPr>
          <a:xfrm>
            <a:off x="3655778" y="6144463"/>
            <a:ext cx="2188369" cy="259557"/>
          </a:xfrm>
        </p:spPr>
        <p:txBody>
          <a:bodyPr/>
          <a:lstStyle>
            <a:lvl1pPr>
              <a:defRPr sz="1100">
                <a:solidFill>
                  <a:schemeClr val="tx2"/>
                </a:solidFill>
              </a:defRPr>
            </a:lvl1pPr>
          </a:lstStyle>
          <a:p>
            <a:pPr lvl="0"/>
            <a:r>
              <a:rPr lang="en-US" dirty="0"/>
              <a:t>Chapter subtitle</a:t>
            </a:r>
            <a:endParaRPr lang="en-GB" dirty="0"/>
          </a:p>
        </p:txBody>
      </p:sp>
      <p:sp>
        <p:nvSpPr>
          <p:cNvPr id="78"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79" name="Group 78"/>
          <p:cNvGrpSpPr/>
          <p:nvPr userDrawn="1"/>
        </p:nvGrpSpPr>
        <p:grpSpPr>
          <a:xfrm>
            <a:off x="-4350366" y="0"/>
            <a:ext cx="3909698" cy="5532582"/>
            <a:chOff x="-3999345" y="0"/>
            <a:chExt cx="3909698" cy="5532582"/>
          </a:xfrm>
        </p:grpSpPr>
        <p:sp>
          <p:nvSpPr>
            <p:cNvPr id="80" name="Rectangle 79"/>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latin typeface="+mn-lt"/>
              </a:endParaRPr>
            </a:p>
          </p:txBody>
        </p:sp>
        <p:cxnSp>
          <p:nvCxnSpPr>
            <p:cNvPr id="81" name="Straight Connector 80"/>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82" name="Picture 8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83" name="TextBox 82"/>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115" name="Group 114"/>
            <p:cNvGrpSpPr/>
            <p:nvPr userDrawn="1"/>
          </p:nvGrpSpPr>
          <p:grpSpPr>
            <a:xfrm>
              <a:off x="-3916219" y="2007734"/>
              <a:ext cx="3741159" cy="603077"/>
              <a:chOff x="-3953163" y="1928406"/>
              <a:chExt cx="3741159" cy="603077"/>
            </a:xfrm>
          </p:grpSpPr>
          <p:sp>
            <p:nvSpPr>
              <p:cNvPr id="146" name="TextBox 145"/>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147" name="TextBox 146"/>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116" name="Group 115"/>
            <p:cNvGrpSpPr/>
            <p:nvPr userDrawn="1"/>
          </p:nvGrpSpPr>
          <p:grpSpPr>
            <a:xfrm>
              <a:off x="-3916219" y="3804415"/>
              <a:ext cx="3741159" cy="649206"/>
              <a:chOff x="-3953163" y="3686663"/>
              <a:chExt cx="3741159" cy="649206"/>
            </a:xfrm>
          </p:grpSpPr>
          <p:sp>
            <p:nvSpPr>
              <p:cNvPr id="144" name="TextBox 143"/>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145" name="TextBox 144"/>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117" name="Group 116"/>
            <p:cNvGrpSpPr/>
            <p:nvPr userDrawn="1"/>
          </p:nvGrpSpPr>
          <p:grpSpPr>
            <a:xfrm>
              <a:off x="-3916219" y="2909062"/>
              <a:ext cx="3741159" cy="634370"/>
              <a:chOff x="-3953163" y="2815638"/>
              <a:chExt cx="3741159" cy="634370"/>
            </a:xfrm>
          </p:grpSpPr>
          <p:sp>
            <p:nvSpPr>
              <p:cNvPr id="142" name="TextBox 141"/>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143" name="TextBox 142"/>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118" name="Group 117"/>
            <p:cNvGrpSpPr/>
            <p:nvPr userDrawn="1"/>
          </p:nvGrpSpPr>
          <p:grpSpPr>
            <a:xfrm>
              <a:off x="-3916219" y="4693793"/>
              <a:ext cx="3470417" cy="603077"/>
              <a:chOff x="-3953163" y="4622237"/>
              <a:chExt cx="3470417" cy="603077"/>
            </a:xfrm>
          </p:grpSpPr>
          <p:sp>
            <p:nvSpPr>
              <p:cNvPr id="140" name="TextBox 139"/>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141" name="TextBox 140"/>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119" name="Group 118"/>
            <p:cNvGrpSpPr/>
            <p:nvPr userDrawn="1"/>
          </p:nvGrpSpPr>
          <p:grpSpPr>
            <a:xfrm>
              <a:off x="-3916219" y="1118356"/>
              <a:ext cx="3741159" cy="677414"/>
              <a:chOff x="-3953163" y="1118356"/>
              <a:chExt cx="3741159" cy="677414"/>
            </a:xfrm>
          </p:grpSpPr>
          <p:sp>
            <p:nvSpPr>
              <p:cNvPr id="138" name="TextBox 137"/>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139" name="TextBox 138"/>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148"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Tree>
    <p:extLst>
      <p:ext uri="{BB962C8B-B14F-4D97-AF65-F5344CB8AC3E}">
        <p14:creationId xmlns:p14="http://schemas.microsoft.com/office/powerpoint/2010/main" val="2092988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rrow header one column">
    <p:spTree>
      <p:nvGrpSpPr>
        <p:cNvPr id="1" name=""/>
        <p:cNvGrpSpPr/>
        <p:nvPr/>
      </p:nvGrpSpPr>
      <p:grpSpPr>
        <a:xfrm>
          <a:off x="0" y="0"/>
          <a:ext cx="0" cy="0"/>
          <a:chOff x="0" y="0"/>
          <a:chExt cx="0" cy="0"/>
        </a:xfrm>
      </p:grpSpPr>
      <p:sp>
        <p:nvSpPr>
          <p:cNvPr id="2" name="Title 1"/>
          <p:cNvSpPr>
            <a:spLocks noGrp="1"/>
          </p:cNvSpPr>
          <p:nvPr>
            <p:ph type="ctrTitle"/>
          </p:nvPr>
        </p:nvSpPr>
        <p:spPr>
          <a:xfrm>
            <a:off x="813600" y="1239574"/>
            <a:ext cx="10564800" cy="452437"/>
          </a:xfrm>
        </p:spPr>
        <p:txBody>
          <a:bodyPr anchor="t"/>
          <a:lstStyle>
            <a:lvl1pPr algn="ctr">
              <a:defRPr sz="4267"/>
            </a:lvl1pPr>
          </a:lstStyle>
          <a:p>
            <a:r>
              <a:rPr lang="en-US"/>
              <a:t>Click to edit Master title style</a:t>
            </a:r>
            <a:endParaRPr lang="en-US" dirty="0"/>
          </a:p>
        </p:txBody>
      </p:sp>
      <p:sp>
        <p:nvSpPr>
          <p:cNvPr id="12" name="Rectangle 11"/>
          <p:cNvSpPr/>
          <p:nvPr/>
        </p:nvSpPr>
        <p:spPr bwMode="auto">
          <a:xfrm>
            <a:off x="12501880" y="7"/>
            <a:ext cx="4653507" cy="6154052"/>
          </a:xfrm>
          <a:prstGeom prst="rect">
            <a:avLst/>
          </a:prstGeom>
          <a:solidFill>
            <a:schemeClr val="tx2"/>
          </a:solidFill>
          <a:ln w="9525" cap="flat" cmpd="sng" algn="ctr">
            <a:noFill/>
            <a:prstDash val="solid"/>
            <a:round/>
            <a:headEnd type="none" w="med" len="med"/>
            <a:tailEnd type="none" w="med" len="med"/>
          </a:ln>
          <a:effectLst/>
        </p:spPr>
        <p:txBody>
          <a:bodyPr vert="horz" wrap="square" lIns="73699" tIns="73699" rIns="73699" bIns="73699" numCol="1" rtlCol="0" anchor="t" anchorCtr="0" compatLnSpc="1">
            <a:prstTxWarp prst="textNoShape">
              <a:avLst/>
            </a:prstTxWarp>
          </a:bodyPr>
          <a:lstStyle/>
          <a:p>
            <a:pPr algn="l"/>
            <a:r>
              <a:rPr lang="en-US" sz="1800" b="1" dirty="0">
                <a:solidFill>
                  <a:srgbClr val="000000"/>
                </a:solidFill>
              </a:rPr>
              <a:t>FORMATTING </a:t>
            </a:r>
            <a:br>
              <a:rPr lang="en-US" sz="1800" b="1" dirty="0">
                <a:solidFill>
                  <a:srgbClr val="000000"/>
                </a:solidFill>
              </a:rPr>
            </a:br>
            <a:r>
              <a:rPr lang="en-US" sz="1800" b="1" dirty="0">
                <a:solidFill>
                  <a:srgbClr val="000000"/>
                </a:solidFill>
              </a:rPr>
              <a:t>TEXT STYLES</a:t>
            </a:r>
          </a:p>
          <a:p>
            <a:pPr marL="0" indent="0" algn="l">
              <a:buFontTx/>
              <a:buNone/>
            </a:pPr>
            <a:r>
              <a:rPr lang="en-US" sz="1400" b="0" baseline="0" dirty="0">
                <a:solidFill>
                  <a:srgbClr val="000000"/>
                </a:solidFill>
              </a:rPr>
              <a:t>The template is set up using place holders </a:t>
            </a:r>
            <a:r>
              <a:rPr lang="en-GB" sz="1400" b="0" baseline="0" dirty="0">
                <a:solidFill>
                  <a:srgbClr val="000000"/>
                </a:solidFill>
              </a:rPr>
              <a:t>A placeholder is a space set-up on a slide master which holds the formatting and positioning information for the content in the template.</a:t>
            </a:r>
          </a:p>
          <a:p>
            <a:pPr marL="0" indent="0" algn="l">
              <a:buFontTx/>
              <a:buNone/>
            </a:pPr>
            <a:endParaRPr lang="en-GB" sz="1400" b="0" baseline="0" dirty="0">
              <a:solidFill>
                <a:srgbClr val="000000"/>
              </a:solidFill>
            </a:endParaRPr>
          </a:p>
          <a:p>
            <a:pPr marL="342891" indent="-342891" algn="l">
              <a:buFont typeface="+mj-lt"/>
              <a:buAutoNum type="arabicPeriod"/>
            </a:pPr>
            <a:r>
              <a:rPr lang="en-GB" sz="1400" b="1" baseline="0" dirty="0">
                <a:solidFill>
                  <a:srgbClr val="000000"/>
                </a:solidFill>
              </a:rPr>
              <a:t>LEVELS</a:t>
            </a:r>
            <a:r>
              <a:rPr lang="en-GB" sz="1400" b="0" baseline="0" dirty="0">
                <a:solidFill>
                  <a:srgbClr val="000000"/>
                </a:solidFill>
              </a:rPr>
              <a:t> of text (i.e. Headings, bullets and sub-bullets) are derived from </a:t>
            </a:r>
            <a:br>
              <a:rPr lang="en-GB" sz="1400" b="0" baseline="0" dirty="0">
                <a:solidFill>
                  <a:srgbClr val="000000"/>
                </a:solidFill>
              </a:rPr>
            </a:br>
            <a:r>
              <a:rPr lang="en-GB" sz="1400" b="0" baseline="0" dirty="0">
                <a:solidFill>
                  <a:srgbClr val="000000"/>
                </a:solidFill>
              </a:rPr>
              <a:t>the information set-up on the placeholders on the slide master</a:t>
            </a:r>
          </a:p>
          <a:p>
            <a:pPr marL="342891" indent="-342891" algn="l">
              <a:buFont typeface="+mj-lt"/>
              <a:buAutoNum type="arabicPeriod"/>
            </a:pPr>
            <a:endParaRPr lang="en-GB" sz="1400" b="0" baseline="0" dirty="0">
              <a:solidFill>
                <a:srgbClr val="000000"/>
              </a:solidFill>
            </a:endParaRPr>
          </a:p>
          <a:p>
            <a:pPr marL="342891" indent="-342891" algn="l">
              <a:buFont typeface="+mj-lt"/>
              <a:buAutoNum type="arabicPeriod"/>
            </a:pPr>
            <a:r>
              <a:rPr lang="en-GB" sz="1400" b="0" baseline="0" dirty="0">
                <a:solidFill>
                  <a:srgbClr val="000000"/>
                </a:solidFill>
              </a:rPr>
              <a:t>You can click through the different styles or levels needed to format </a:t>
            </a:r>
            <a:br>
              <a:rPr lang="en-GB" sz="1400" b="0" baseline="0" dirty="0">
                <a:solidFill>
                  <a:srgbClr val="000000"/>
                </a:solidFill>
              </a:rPr>
            </a:br>
            <a:r>
              <a:rPr lang="en-GB" sz="1400" b="0" baseline="0" dirty="0">
                <a:solidFill>
                  <a:srgbClr val="000000"/>
                </a:solidFill>
              </a:rPr>
              <a:t>your document by:</a:t>
            </a:r>
          </a:p>
          <a:p>
            <a:pPr marL="342891" indent="-342891" algn="l">
              <a:buFont typeface="+mj-lt"/>
              <a:buAutoNum type="alphaLcParenR"/>
            </a:pPr>
            <a:r>
              <a:rPr lang="en-GB" sz="1400" b="0" baseline="0" dirty="0">
                <a:solidFill>
                  <a:srgbClr val="000000"/>
                </a:solidFill>
              </a:rPr>
              <a:t>Click on the paragraph </a:t>
            </a:r>
          </a:p>
          <a:p>
            <a:pPr marL="342891" indent="-342891" algn="l">
              <a:buFont typeface="+mj-lt"/>
              <a:buAutoNum type="alphaLcParenR"/>
            </a:pPr>
            <a:r>
              <a:rPr lang="en-GB" sz="1400" b="0" baseline="0" dirty="0">
                <a:solidFill>
                  <a:srgbClr val="000000"/>
                </a:solidFill>
              </a:rPr>
              <a:t>Hold down Shift + Alt and move </a:t>
            </a:r>
            <a:br>
              <a:rPr lang="en-GB" sz="1400" b="0" baseline="0" dirty="0">
                <a:solidFill>
                  <a:srgbClr val="000000"/>
                </a:solidFill>
              </a:rPr>
            </a:br>
            <a:r>
              <a:rPr lang="en-GB" sz="1400" b="0" baseline="0" dirty="0">
                <a:solidFill>
                  <a:srgbClr val="000000"/>
                </a:solidFill>
              </a:rPr>
              <a:t>your arrow keys from right to left </a:t>
            </a:r>
          </a:p>
          <a:p>
            <a:pPr marL="342891" indent="-342891" algn="l">
              <a:buFont typeface="+mj-lt"/>
              <a:buAutoNum type="alphaLcParenR"/>
            </a:pPr>
            <a:endParaRPr lang="en-GB" sz="1400" b="0" baseline="0" dirty="0">
              <a:solidFill>
                <a:srgbClr val="000000"/>
              </a:solidFill>
            </a:endParaRPr>
          </a:p>
          <a:p>
            <a:pPr marL="0" indent="0" algn="l">
              <a:buFont typeface="+mj-lt"/>
              <a:buNone/>
            </a:pPr>
            <a:r>
              <a:rPr lang="en-GB" sz="1400" b="0" baseline="0" dirty="0">
                <a:solidFill>
                  <a:srgbClr val="000000"/>
                </a:solidFill>
              </a:rPr>
              <a:t>You will see the levels change, most templates are only set up with a maximum of 6 levels.</a:t>
            </a:r>
          </a:p>
          <a:p>
            <a:pPr marL="0" indent="0" algn="l">
              <a:buFont typeface="+mj-lt"/>
              <a:buNone/>
            </a:pPr>
            <a:endParaRPr lang="en-GB" sz="1400" b="0" baseline="0" dirty="0">
              <a:solidFill>
                <a:srgbClr val="000000"/>
              </a:solidFill>
            </a:endParaRPr>
          </a:p>
          <a:p>
            <a:pPr marL="0" indent="0" algn="l">
              <a:buFont typeface="+mj-lt"/>
              <a:buNone/>
            </a:pPr>
            <a:r>
              <a:rPr lang="en-GB" sz="1400" b="0" baseline="0" dirty="0">
                <a:solidFill>
                  <a:srgbClr val="000000"/>
                </a:solidFill>
              </a:rPr>
              <a:t>Once you go past this you are not using the styles set up in the template.</a:t>
            </a:r>
          </a:p>
          <a:p>
            <a:pPr marL="0" indent="0" algn="l">
              <a:buFont typeface="+mj-lt"/>
              <a:buNone/>
            </a:pPr>
            <a:endParaRPr lang="en-GB" sz="1400" b="0" baseline="0" dirty="0">
              <a:solidFill>
                <a:srgbClr val="000000"/>
              </a:solidFill>
            </a:endParaRPr>
          </a:p>
          <a:p>
            <a:pPr marL="0" indent="0" algn="l">
              <a:buFont typeface="+mj-lt"/>
              <a:buNone/>
            </a:pPr>
            <a:r>
              <a:rPr lang="en-GB" sz="1400" b="1" baseline="0" dirty="0">
                <a:solidFill>
                  <a:srgbClr val="FF0000"/>
                </a:solidFill>
              </a:rPr>
              <a:t>If you have created your own text box this will not work and you should only ever create your own text box when creating an Info graphic.</a:t>
            </a:r>
          </a:p>
          <a:p>
            <a:pPr marL="0" indent="0" algn="l">
              <a:buFontTx/>
              <a:buNone/>
            </a:pPr>
            <a:endParaRPr lang="en-GB" sz="1400" b="0" baseline="0" dirty="0">
              <a:solidFill>
                <a:srgbClr val="000000"/>
              </a:solidFill>
            </a:endParaRPr>
          </a:p>
          <a:p>
            <a:pPr marL="0" indent="0" algn="l">
              <a:buFontTx/>
              <a:buNone/>
            </a:pPr>
            <a:endParaRPr lang="en-US" sz="1400" b="0" baseline="0" dirty="0">
              <a:solidFill>
                <a:srgbClr val="000000"/>
              </a:solidFill>
            </a:endParaRPr>
          </a:p>
          <a:p>
            <a:pPr marL="0" indent="0" algn="l">
              <a:buFontTx/>
              <a:buNone/>
            </a:pPr>
            <a:endParaRPr lang="en-US" sz="1400" b="0" baseline="0" dirty="0">
              <a:solidFill>
                <a:srgbClr val="000000"/>
              </a:solidFill>
            </a:endParaRPr>
          </a:p>
        </p:txBody>
      </p:sp>
      <p:sp>
        <p:nvSpPr>
          <p:cNvPr id="13" name="Rectangle 12"/>
          <p:cNvSpPr/>
          <p:nvPr userDrawn="1"/>
        </p:nvSpPr>
        <p:spPr bwMode="auto">
          <a:xfrm>
            <a:off x="12501880" y="8"/>
            <a:ext cx="4653507" cy="6154051"/>
          </a:xfrm>
          <a:prstGeom prst="rect">
            <a:avLst/>
          </a:prstGeom>
          <a:solidFill>
            <a:schemeClr val="tx2"/>
          </a:solidFill>
          <a:ln w="9525" cap="flat" cmpd="sng" algn="ctr">
            <a:noFill/>
            <a:prstDash val="solid"/>
            <a:round/>
            <a:headEnd type="none" w="med" len="med"/>
            <a:tailEnd type="none" w="med" len="med"/>
          </a:ln>
          <a:effectLst/>
        </p:spPr>
        <p:txBody>
          <a:bodyPr vert="horz" wrap="square" lIns="73699" tIns="73699" rIns="73699" bIns="73699" numCol="1" rtlCol="0" anchor="t" anchorCtr="0" compatLnSpc="1">
            <a:prstTxWarp prst="textNoShape">
              <a:avLst/>
            </a:prstTxWarp>
          </a:bodyPr>
          <a:lstStyle/>
          <a:p>
            <a:pPr algn="l"/>
            <a:r>
              <a:rPr lang="en-US" sz="1800" b="1" dirty="0">
                <a:solidFill>
                  <a:srgbClr val="000000"/>
                </a:solidFill>
              </a:rPr>
              <a:t>FORMATTING </a:t>
            </a:r>
            <a:br>
              <a:rPr lang="en-US" sz="1800" b="1" dirty="0">
                <a:solidFill>
                  <a:srgbClr val="000000"/>
                </a:solidFill>
              </a:rPr>
            </a:br>
            <a:r>
              <a:rPr lang="en-US" sz="1800" b="1" dirty="0">
                <a:solidFill>
                  <a:srgbClr val="000000"/>
                </a:solidFill>
              </a:rPr>
              <a:t>TEXT STYLES</a:t>
            </a:r>
          </a:p>
          <a:p>
            <a:pPr marL="0" indent="0" algn="l">
              <a:buFontTx/>
              <a:buNone/>
            </a:pPr>
            <a:r>
              <a:rPr lang="en-US" sz="1400" b="0" baseline="0" dirty="0">
                <a:solidFill>
                  <a:srgbClr val="000000"/>
                </a:solidFill>
              </a:rPr>
              <a:t>The template is set up using place holders </a:t>
            </a:r>
            <a:r>
              <a:rPr lang="en-GB" sz="1400" b="0" baseline="0" dirty="0">
                <a:solidFill>
                  <a:srgbClr val="000000"/>
                </a:solidFill>
              </a:rPr>
              <a:t>A placeholder is a space set-up on a slide master which holds the formatting and positioning information for the content in the template.</a:t>
            </a:r>
          </a:p>
          <a:p>
            <a:pPr marL="0" indent="0" algn="l">
              <a:buFontTx/>
              <a:buNone/>
            </a:pPr>
            <a:endParaRPr lang="en-GB" sz="1400" b="0" baseline="0" dirty="0">
              <a:solidFill>
                <a:srgbClr val="000000"/>
              </a:solidFill>
            </a:endParaRPr>
          </a:p>
          <a:p>
            <a:pPr marL="342891" indent="-342891" algn="l">
              <a:buFont typeface="+mj-lt"/>
              <a:buAutoNum type="arabicPeriod"/>
            </a:pPr>
            <a:r>
              <a:rPr lang="en-GB" sz="1400" b="1" baseline="0" dirty="0">
                <a:solidFill>
                  <a:srgbClr val="000000"/>
                </a:solidFill>
              </a:rPr>
              <a:t>LEVELS</a:t>
            </a:r>
            <a:r>
              <a:rPr lang="en-GB" sz="1400" b="0" baseline="0" dirty="0">
                <a:solidFill>
                  <a:srgbClr val="000000"/>
                </a:solidFill>
              </a:rPr>
              <a:t> of text (i.e. Headings, bullets and sub-bullets) are derived from </a:t>
            </a:r>
            <a:br>
              <a:rPr lang="en-GB" sz="1400" b="0" baseline="0" dirty="0">
                <a:solidFill>
                  <a:srgbClr val="000000"/>
                </a:solidFill>
              </a:rPr>
            </a:br>
            <a:r>
              <a:rPr lang="en-GB" sz="1400" b="0" baseline="0" dirty="0">
                <a:solidFill>
                  <a:srgbClr val="000000"/>
                </a:solidFill>
              </a:rPr>
              <a:t>the information set-up on the placeholders on the slide master</a:t>
            </a:r>
          </a:p>
          <a:p>
            <a:pPr marL="342891" indent="-342891" algn="l">
              <a:buFont typeface="+mj-lt"/>
              <a:buAutoNum type="arabicPeriod"/>
            </a:pPr>
            <a:endParaRPr lang="en-GB" sz="1400" b="0" baseline="0" dirty="0">
              <a:solidFill>
                <a:srgbClr val="000000"/>
              </a:solidFill>
            </a:endParaRPr>
          </a:p>
          <a:p>
            <a:pPr marL="342891" indent="-342891" algn="l">
              <a:buFont typeface="+mj-lt"/>
              <a:buAutoNum type="arabicPeriod"/>
            </a:pPr>
            <a:r>
              <a:rPr lang="en-GB" sz="1400" b="0" baseline="0" dirty="0">
                <a:solidFill>
                  <a:srgbClr val="000000"/>
                </a:solidFill>
              </a:rPr>
              <a:t>You can click through the different styles or levels needed to format </a:t>
            </a:r>
            <a:br>
              <a:rPr lang="en-GB" sz="1400" b="0" baseline="0" dirty="0">
                <a:solidFill>
                  <a:srgbClr val="000000"/>
                </a:solidFill>
              </a:rPr>
            </a:br>
            <a:r>
              <a:rPr lang="en-GB" sz="1400" b="0" baseline="0" dirty="0">
                <a:solidFill>
                  <a:srgbClr val="000000"/>
                </a:solidFill>
              </a:rPr>
              <a:t>your document by:</a:t>
            </a:r>
          </a:p>
          <a:p>
            <a:pPr marL="342891" indent="-342891" algn="l">
              <a:buFont typeface="+mj-lt"/>
              <a:buAutoNum type="alphaLcParenR"/>
            </a:pPr>
            <a:r>
              <a:rPr lang="en-GB" sz="1400" b="0" baseline="0" dirty="0">
                <a:solidFill>
                  <a:srgbClr val="000000"/>
                </a:solidFill>
              </a:rPr>
              <a:t>Click on the paragraph </a:t>
            </a:r>
          </a:p>
          <a:p>
            <a:pPr marL="342891" indent="-342891" algn="l">
              <a:buFont typeface="+mj-lt"/>
              <a:buAutoNum type="alphaLcParenR"/>
            </a:pPr>
            <a:r>
              <a:rPr lang="en-GB" sz="1400" b="0" baseline="0" dirty="0">
                <a:solidFill>
                  <a:srgbClr val="000000"/>
                </a:solidFill>
              </a:rPr>
              <a:t>Hold down Shift + Alt and move </a:t>
            </a:r>
            <a:br>
              <a:rPr lang="en-GB" sz="1400" b="0" baseline="0" dirty="0">
                <a:solidFill>
                  <a:srgbClr val="000000"/>
                </a:solidFill>
              </a:rPr>
            </a:br>
            <a:r>
              <a:rPr lang="en-GB" sz="1400" b="0" baseline="0" dirty="0">
                <a:solidFill>
                  <a:srgbClr val="000000"/>
                </a:solidFill>
              </a:rPr>
              <a:t>your arrow keys from right to left </a:t>
            </a:r>
          </a:p>
          <a:p>
            <a:pPr marL="342891" indent="-342891" algn="l">
              <a:buFont typeface="+mj-lt"/>
              <a:buAutoNum type="alphaLcParenR"/>
            </a:pPr>
            <a:endParaRPr lang="en-GB" sz="1400" b="0" baseline="0" dirty="0">
              <a:solidFill>
                <a:srgbClr val="000000"/>
              </a:solidFill>
            </a:endParaRPr>
          </a:p>
          <a:p>
            <a:pPr marL="0" indent="0" algn="l">
              <a:buFont typeface="+mj-lt"/>
              <a:buNone/>
            </a:pPr>
            <a:r>
              <a:rPr lang="en-GB" sz="1400" b="0" baseline="0" dirty="0">
                <a:solidFill>
                  <a:srgbClr val="000000"/>
                </a:solidFill>
              </a:rPr>
              <a:t>You will see the levels change, most templates are only set up with a maximum of 6 levels.</a:t>
            </a:r>
          </a:p>
          <a:p>
            <a:pPr marL="0" indent="0" algn="l">
              <a:buFont typeface="+mj-lt"/>
              <a:buNone/>
            </a:pPr>
            <a:endParaRPr lang="en-GB" sz="1400" b="0" baseline="0" dirty="0">
              <a:solidFill>
                <a:srgbClr val="000000"/>
              </a:solidFill>
            </a:endParaRPr>
          </a:p>
          <a:p>
            <a:pPr marL="0" indent="0" algn="l">
              <a:buFont typeface="+mj-lt"/>
              <a:buNone/>
            </a:pPr>
            <a:r>
              <a:rPr lang="en-GB" sz="1400" b="0" baseline="0" dirty="0">
                <a:solidFill>
                  <a:srgbClr val="000000"/>
                </a:solidFill>
              </a:rPr>
              <a:t>Once you go past this you are not using the styles set up in the template.</a:t>
            </a:r>
          </a:p>
          <a:p>
            <a:pPr marL="0" indent="0" algn="l">
              <a:buFont typeface="+mj-lt"/>
              <a:buNone/>
            </a:pPr>
            <a:endParaRPr lang="en-GB" sz="1400" b="0" baseline="0" dirty="0">
              <a:solidFill>
                <a:srgbClr val="000000"/>
              </a:solidFill>
            </a:endParaRPr>
          </a:p>
          <a:p>
            <a:pPr marL="0" indent="0" algn="l">
              <a:buFont typeface="+mj-lt"/>
              <a:buNone/>
            </a:pPr>
            <a:r>
              <a:rPr lang="en-GB" sz="1400" b="1" baseline="0" dirty="0">
                <a:solidFill>
                  <a:srgbClr val="FF0000"/>
                </a:solidFill>
              </a:rPr>
              <a:t>If you have created your own text box this will not work and you should only ever create your own text box when creating an Info graphic.</a:t>
            </a:r>
          </a:p>
          <a:p>
            <a:pPr marL="0" indent="0" algn="l">
              <a:buFontTx/>
              <a:buNone/>
            </a:pPr>
            <a:endParaRPr lang="en-GB" sz="1400" b="0" baseline="0" dirty="0">
              <a:solidFill>
                <a:srgbClr val="000000"/>
              </a:solidFill>
            </a:endParaRPr>
          </a:p>
          <a:p>
            <a:pPr marL="0" indent="0" algn="l">
              <a:buFontTx/>
              <a:buNone/>
            </a:pPr>
            <a:endParaRPr lang="en-US" sz="1400" b="0" baseline="0" dirty="0">
              <a:solidFill>
                <a:srgbClr val="000000"/>
              </a:solidFill>
            </a:endParaRPr>
          </a:p>
          <a:p>
            <a:pPr marL="0" indent="0" algn="l">
              <a:buFontTx/>
              <a:buNone/>
            </a:pPr>
            <a:endParaRPr lang="en-US" sz="1400" b="0" baseline="0" dirty="0">
              <a:solidFill>
                <a:srgbClr val="000000"/>
              </a:solidFill>
            </a:endParaRPr>
          </a:p>
        </p:txBody>
      </p:sp>
      <p:sp>
        <p:nvSpPr>
          <p:cNvPr id="5" name="Text Placeholder 4"/>
          <p:cNvSpPr>
            <a:spLocks noGrp="1"/>
          </p:cNvSpPr>
          <p:nvPr>
            <p:ph type="body" sz="quarter" idx="10"/>
          </p:nvPr>
        </p:nvSpPr>
        <p:spPr>
          <a:xfrm>
            <a:off x="813600" y="2116650"/>
            <a:ext cx="10564800" cy="4085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reeform 5"/>
          <p:cNvSpPr/>
          <p:nvPr userDrawn="1"/>
        </p:nvSpPr>
        <p:spPr>
          <a:xfrm>
            <a:off x="5317227" y="0"/>
            <a:ext cx="1557547" cy="1113368"/>
          </a:xfrm>
          <a:custGeom>
            <a:avLst/>
            <a:gdLst>
              <a:gd name="connsiteX0" fmla="*/ 0 w 1168160"/>
              <a:gd name="connsiteY0" fmla="*/ 0 h 835026"/>
              <a:gd name="connsiteX1" fmla="*/ 1168160 w 1168160"/>
              <a:gd name="connsiteY1" fmla="*/ 0 h 835026"/>
              <a:gd name="connsiteX2" fmla="*/ 1168160 w 1168160"/>
              <a:gd name="connsiteY2" fmla="*/ 475011 h 835026"/>
              <a:gd name="connsiteX3" fmla="*/ 584080 w 1168160"/>
              <a:gd name="connsiteY3" fmla="*/ 835026 h 835026"/>
              <a:gd name="connsiteX4" fmla="*/ 0 w 1168160"/>
              <a:gd name="connsiteY4" fmla="*/ 475011 h 835026"/>
              <a:gd name="connsiteX5" fmla="*/ 0 w 1168160"/>
              <a:gd name="connsiteY5" fmla="*/ 0 h 835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8160" h="835026">
                <a:moveTo>
                  <a:pt x="0" y="0"/>
                </a:moveTo>
                <a:lnTo>
                  <a:pt x="1168160" y="0"/>
                </a:lnTo>
                <a:lnTo>
                  <a:pt x="1168160" y="475011"/>
                </a:lnTo>
                <a:lnTo>
                  <a:pt x="584080" y="835026"/>
                </a:lnTo>
                <a:lnTo>
                  <a:pt x="0" y="475011"/>
                </a:lnTo>
                <a:lnTo>
                  <a:pt x="0" y="0"/>
                </a:lnTo>
                <a:close/>
              </a:path>
            </a:pathLst>
          </a:custGeom>
          <a:solidFill>
            <a:schemeClr val="accent1"/>
          </a:solid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867" dirty="0">
              <a:solidFill>
                <a:schemeClr val="accent4"/>
              </a:solidFill>
              <a:latin typeface="Palatino Linotype" panose="02040502050505030304" pitchFamily="18" charset="0"/>
            </a:endParaRPr>
          </a:p>
        </p:txBody>
      </p:sp>
    </p:spTree>
    <p:extLst>
      <p:ext uri="{BB962C8B-B14F-4D97-AF65-F5344CB8AC3E}">
        <p14:creationId xmlns:p14="http://schemas.microsoft.com/office/powerpoint/2010/main" val="4260705430"/>
      </p:ext>
    </p:extLst>
  </p:cSld>
  <p:clrMapOvr>
    <a:masterClrMapping/>
  </p:clrMapOvr>
  <p:extLst>
    <p:ext uri="{DCECCB84-F9BA-43D5-87BE-67443E8EF086}">
      <p15:sldGuideLst xmlns:p15="http://schemas.microsoft.com/office/powerpoint/2012/main"/>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Agenda 6 - with Icons">
    <p:bg>
      <p:bgPr>
        <a:solidFill>
          <a:schemeClr val="bg1"/>
        </a:solidFill>
        <a:effectLst/>
      </p:bgPr>
    </p:bg>
    <p:spTree>
      <p:nvGrpSpPr>
        <p:cNvPr id="1" name=""/>
        <p:cNvGrpSpPr/>
        <p:nvPr/>
      </p:nvGrpSpPr>
      <p:grpSpPr>
        <a:xfrm>
          <a:off x="0" y="0"/>
          <a:ext cx="0" cy="0"/>
          <a:chOff x="0" y="0"/>
          <a:chExt cx="0" cy="0"/>
        </a:xfrm>
      </p:grpSpPr>
      <p:sp>
        <p:nvSpPr>
          <p:cNvPr id="84" name="Picture Placeholder 17"/>
          <p:cNvSpPr>
            <a:spLocks noGrp="1"/>
          </p:cNvSpPr>
          <p:nvPr>
            <p:ph type="pic" sz="quarter" idx="16" hasCustomPrompt="1"/>
          </p:nvPr>
        </p:nvSpPr>
        <p:spPr>
          <a:xfrm>
            <a:off x="6157910" y="1123950"/>
            <a:ext cx="2886075" cy="2590800"/>
          </a:xfrm>
          <a:noFill/>
        </p:spPr>
        <p:txBody>
          <a:bodyPr/>
          <a:lstStyle>
            <a:lvl1pPr algn="ctr">
              <a:defRPr sz="1100" spc="0" baseline="0"/>
            </a:lvl1pPr>
          </a:lstStyle>
          <a:p>
            <a:r>
              <a:rPr lang="en-GB" dirty="0"/>
              <a:t>Click on the icon to insert an image</a:t>
            </a:r>
          </a:p>
        </p:txBody>
      </p:sp>
      <p:sp>
        <p:nvSpPr>
          <p:cNvPr id="85" name="Picture Placeholder 17"/>
          <p:cNvSpPr>
            <a:spLocks noGrp="1"/>
          </p:cNvSpPr>
          <p:nvPr>
            <p:ph type="pic" sz="quarter" idx="17" hasCustomPrompt="1"/>
          </p:nvPr>
        </p:nvSpPr>
        <p:spPr>
          <a:xfrm>
            <a:off x="9172571" y="1123950"/>
            <a:ext cx="2886075" cy="2590800"/>
          </a:xfrm>
          <a:noFill/>
        </p:spPr>
        <p:txBody>
          <a:bodyPr/>
          <a:lstStyle>
            <a:lvl1pPr algn="ctr">
              <a:defRPr sz="1100" spc="0" baseline="0"/>
            </a:lvl1pPr>
          </a:lstStyle>
          <a:p>
            <a:r>
              <a:rPr lang="en-GB" dirty="0"/>
              <a:t>Click on the icon to insert an image</a:t>
            </a:r>
          </a:p>
        </p:txBody>
      </p:sp>
      <p:sp>
        <p:nvSpPr>
          <p:cNvPr id="86" name="Picture Placeholder 17"/>
          <p:cNvSpPr>
            <a:spLocks noGrp="1"/>
          </p:cNvSpPr>
          <p:nvPr>
            <p:ph type="pic" sz="quarter" idx="19" hasCustomPrompt="1"/>
          </p:nvPr>
        </p:nvSpPr>
        <p:spPr>
          <a:xfrm>
            <a:off x="6157910" y="3867150"/>
            <a:ext cx="2886075" cy="2590800"/>
          </a:xfrm>
          <a:noFill/>
        </p:spPr>
        <p:txBody>
          <a:bodyPr/>
          <a:lstStyle>
            <a:lvl1pPr algn="ctr">
              <a:defRPr sz="1100" spc="0" baseline="0"/>
            </a:lvl1pPr>
          </a:lstStyle>
          <a:p>
            <a:r>
              <a:rPr lang="en-GB" dirty="0"/>
              <a:t>Click on the icon to insert an image</a:t>
            </a:r>
          </a:p>
        </p:txBody>
      </p:sp>
      <p:sp>
        <p:nvSpPr>
          <p:cNvPr id="87" name="Picture Placeholder 17"/>
          <p:cNvSpPr>
            <a:spLocks noGrp="1"/>
          </p:cNvSpPr>
          <p:nvPr>
            <p:ph type="pic" sz="quarter" idx="20" hasCustomPrompt="1"/>
          </p:nvPr>
        </p:nvSpPr>
        <p:spPr>
          <a:xfrm>
            <a:off x="9172571" y="3867150"/>
            <a:ext cx="2886075" cy="2590800"/>
          </a:xfrm>
          <a:noFill/>
        </p:spPr>
        <p:txBody>
          <a:bodyPr/>
          <a:lstStyle>
            <a:lvl1pPr algn="ctr">
              <a:defRPr sz="1100" spc="0" baseline="0"/>
            </a:lvl1pPr>
          </a:lstStyle>
          <a:p>
            <a:r>
              <a:rPr lang="en-GB" dirty="0"/>
              <a:t>Click on the icon to insert an image</a:t>
            </a:r>
          </a:p>
        </p:txBody>
      </p:sp>
      <p:sp>
        <p:nvSpPr>
          <p:cNvPr id="2" name="Title 1"/>
          <p:cNvSpPr>
            <a:spLocks noGrp="1"/>
          </p:cNvSpPr>
          <p:nvPr>
            <p:ph type="title" hasCustomPrompt="1"/>
          </p:nvPr>
        </p:nvSpPr>
        <p:spPr/>
        <p:txBody>
          <a:bodyPr/>
          <a:lstStyle/>
          <a:p>
            <a:r>
              <a:rPr lang="en-US" dirty="0"/>
              <a:t>Enter title here</a:t>
            </a:r>
            <a:endParaRPr lang="en-GB" dirty="0"/>
          </a:p>
        </p:txBody>
      </p:sp>
      <p:sp>
        <p:nvSpPr>
          <p:cNvPr id="23" name="Text Placeholder 22"/>
          <p:cNvSpPr>
            <a:spLocks noGrp="1"/>
          </p:cNvSpPr>
          <p:nvPr>
            <p:ph type="body" sz="quarter" idx="39" hasCustomPrompt="1"/>
          </p:nvPr>
        </p:nvSpPr>
        <p:spPr>
          <a:xfrm>
            <a:off x="836238" y="1425666"/>
            <a:ext cx="1765207" cy="248352"/>
          </a:xfrm>
        </p:spPr>
        <p:txBody>
          <a:bodyPr anchor="b"/>
          <a:lstStyle>
            <a:lvl1pPr>
              <a:defRPr sz="1400"/>
            </a:lvl1pPr>
          </a:lstStyle>
          <a:p>
            <a:pPr lvl="0"/>
            <a:r>
              <a:rPr lang="en-US" dirty="0"/>
              <a:t>Chapter title</a:t>
            </a:r>
            <a:endParaRPr lang="en-GB" dirty="0"/>
          </a:p>
        </p:txBody>
      </p:sp>
      <p:sp>
        <p:nvSpPr>
          <p:cNvPr id="24" name="Text Placeholder 22"/>
          <p:cNvSpPr>
            <a:spLocks noGrp="1"/>
          </p:cNvSpPr>
          <p:nvPr>
            <p:ph type="body" sz="quarter" idx="40" hasCustomPrompt="1"/>
          </p:nvPr>
        </p:nvSpPr>
        <p:spPr>
          <a:xfrm>
            <a:off x="836238" y="1635216"/>
            <a:ext cx="1765207" cy="259557"/>
          </a:xfrm>
        </p:spPr>
        <p:txBody>
          <a:bodyPr/>
          <a:lstStyle>
            <a:lvl1pPr>
              <a:defRPr sz="1100">
                <a:solidFill>
                  <a:schemeClr val="tx2"/>
                </a:solidFill>
              </a:defRPr>
            </a:lvl1pPr>
          </a:lstStyle>
          <a:p>
            <a:pPr lvl="0"/>
            <a:r>
              <a:rPr lang="en-US" dirty="0"/>
              <a:t>Chapter subtitle</a:t>
            </a:r>
            <a:endParaRPr lang="en-GB" dirty="0"/>
          </a:p>
        </p:txBody>
      </p:sp>
      <p:sp>
        <p:nvSpPr>
          <p:cNvPr id="88" name="Text Placeholder 24"/>
          <p:cNvSpPr>
            <a:spLocks noGrp="1"/>
          </p:cNvSpPr>
          <p:nvPr>
            <p:ph type="body" sz="quarter" idx="24" hasCustomPrompt="1"/>
          </p:nvPr>
        </p:nvSpPr>
        <p:spPr>
          <a:xfrm>
            <a:off x="6157910" y="3714750"/>
            <a:ext cx="2886075" cy="45719"/>
          </a:xfrm>
          <a:solidFill>
            <a:schemeClr val="accent6"/>
          </a:solidFill>
        </p:spPr>
        <p:txBody>
          <a:bodyPr/>
          <a:lstStyle>
            <a:lvl1pPr>
              <a:defRPr/>
            </a:lvl1pPr>
          </a:lstStyle>
          <a:p>
            <a:pPr lvl="0"/>
            <a:r>
              <a:rPr lang="en-US" dirty="0"/>
              <a:t>  </a:t>
            </a:r>
            <a:endParaRPr lang="en-GB" dirty="0"/>
          </a:p>
        </p:txBody>
      </p:sp>
      <p:sp>
        <p:nvSpPr>
          <p:cNvPr id="89" name="Text Placeholder 26"/>
          <p:cNvSpPr>
            <a:spLocks noGrp="1"/>
          </p:cNvSpPr>
          <p:nvPr>
            <p:ph type="body" sz="quarter" idx="25" hasCustomPrompt="1"/>
          </p:nvPr>
        </p:nvSpPr>
        <p:spPr>
          <a:xfrm>
            <a:off x="6157910" y="3017044"/>
            <a:ext cx="2886075" cy="697706"/>
          </a:xfrm>
          <a:solidFill>
            <a:schemeClr val="tx1">
              <a:alpha val="80000"/>
            </a:schemeClr>
          </a:solidFill>
        </p:spPr>
        <p:txBody>
          <a:bodyPr lIns="108000" tIns="198000"/>
          <a:lstStyle>
            <a:lvl1pPr>
              <a:defRPr sz="1100" b="1" spc="0" baseline="0">
                <a:solidFill>
                  <a:schemeClr val="bg1"/>
                </a:solidFill>
              </a:defRPr>
            </a:lvl1pPr>
            <a:lvl2pPr>
              <a:defRPr sz="1050" b="1">
                <a:solidFill>
                  <a:schemeClr val="bg1"/>
                </a:solidFill>
              </a:defRPr>
            </a:lvl2pPr>
            <a:lvl3pPr>
              <a:defRPr sz="1000" b="1">
                <a:solidFill>
                  <a:schemeClr val="bg1"/>
                </a:solidFill>
              </a:defRPr>
            </a:lvl3pPr>
            <a:lvl4pPr>
              <a:defRPr sz="900" b="1">
                <a:solidFill>
                  <a:schemeClr val="bg1"/>
                </a:solidFill>
              </a:defRPr>
            </a:lvl4pPr>
            <a:lvl5pPr>
              <a:defRPr sz="800" b="1">
                <a:solidFill>
                  <a:schemeClr val="bg1"/>
                </a:solidFill>
              </a:defRPr>
            </a:lvl5pPr>
          </a:lstStyle>
          <a:p>
            <a:pPr lvl="0"/>
            <a:r>
              <a:rPr lang="en-US" dirty="0"/>
              <a:t>Enter name and qualification here</a:t>
            </a:r>
            <a:endParaRPr lang="en-GB" dirty="0"/>
          </a:p>
        </p:txBody>
      </p:sp>
      <p:sp>
        <p:nvSpPr>
          <p:cNvPr id="90" name="Text Placeholder 26"/>
          <p:cNvSpPr>
            <a:spLocks noGrp="1"/>
          </p:cNvSpPr>
          <p:nvPr>
            <p:ph type="body" sz="quarter" idx="26" hasCustomPrompt="1"/>
          </p:nvPr>
        </p:nvSpPr>
        <p:spPr>
          <a:xfrm>
            <a:off x="6157910" y="3365897"/>
            <a:ext cx="2886075" cy="175648"/>
          </a:xfrm>
          <a:noFill/>
        </p:spPr>
        <p:txBody>
          <a:bodyPr lIns="126000" tIns="46800" anchor="t"/>
          <a:lstStyle>
            <a:lvl1pPr>
              <a:defRPr sz="900" b="0" i="1" spc="0" baseline="0">
                <a:solidFill>
                  <a:schemeClr val="bg1"/>
                </a:solidFill>
              </a:defRPr>
            </a:lvl1pPr>
            <a:lvl2pPr>
              <a:defRPr sz="800" b="0" i="1">
                <a:solidFill>
                  <a:schemeClr val="bg1"/>
                </a:solidFill>
              </a:defRPr>
            </a:lvl2pPr>
            <a:lvl3pPr>
              <a:defRPr sz="700" b="0" i="1">
                <a:solidFill>
                  <a:schemeClr val="bg1"/>
                </a:solidFill>
              </a:defRPr>
            </a:lvl3pPr>
            <a:lvl4pPr>
              <a:defRPr sz="600" b="0" i="1">
                <a:solidFill>
                  <a:schemeClr val="bg1"/>
                </a:solidFill>
              </a:defRPr>
            </a:lvl4pPr>
            <a:lvl5pPr>
              <a:defRPr sz="500" b="0" i="1">
                <a:solidFill>
                  <a:schemeClr val="bg1"/>
                </a:solidFill>
              </a:defRPr>
            </a:lvl5pPr>
          </a:lstStyle>
          <a:p>
            <a:pPr lvl="0"/>
            <a:r>
              <a:rPr lang="en-US" dirty="0"/>
              <a:t>Enter job title here</a:t>
            </a:r>
            <a:endParaRPr lang="en-GB" dirty="0"/>
          </a:p>
        </p:txBody>
      </p:sp>
      <p:sp>
        <p:nvSpPr>
          <p:cNvPr id="91" name="Text Placeholder 24"/>
          <p:cNvSpPr>
            <a:spLocks noGrp="1"/>
          </p:cNvSpPr>
          <p:nvPr>
            <p:ph type="body" sz="quarter" idx="27" hasCustomPrompt="1"/>
          </p:nvPr>
        </p:nvSpPr>
        <p:spPr>
          <a:xfrm>
            <a:off x="9167812" y="3714750"/>
            <a:ext cx="2886075" cy="45719"/>
          </a:xfrm>
          <a:solidFill>
            <a:schemeClr val="accent6"/>
          </a:solidFill>
        </p:spPr>
        <p:txBody>
          <a:bodyPr/>
          <a:lstStyle>
            <a:lvl1pPr>
              <a:defRPr/>
            </a:lvl1pPr>
          </a:lstStyle>
          <a:p>
            <a:pPr lvl="0"/>
            <a:r>
              <a:rPr lang="en-US" dirty="0"/>
              <a:t>  </a:t>
            </a:r>
            <a:endParaRPr lang="en-GB" dirty="0"/>
          </a:p>
        </p:txBody>
      </p:sp>
      <p:sp>
        <p:nvSpPr>
          <p:cNvPr id="92" name="Text Placeholder 26"/>
          <p:cNvSpPr>
            <a:spLocks noGrp="1"/>
          </p:cNvSpPr>
          <p:nvPr>
            <p:ph type="body" sz="quarter" idx="28" hasCustomPrompt="1"/>
          </p:nvPr>
        </p:nvSpPr>
        <p:spPr>
          <a:xfrm>
            <a:off x="9167812" y="3017044"/>
            <a:ext cx="2886075" cy="697706"/>
          </a:xfrm>
          <a:solidFill>
            <a:schemeClr val="tx1">
              <a:alpha val="80000"/>
            </a:schemeClr>
          </a:solidFill>
        </p:spPr>
        <p:txBody>
          <a:bodyPr lIns="108000" tIns="198000"/>
          <a:lstStyle>
            <a:lvl1pPr>
              <a:defRPr sz="1100" b="1" spc="0" baseline="0">
                <a:solidFill>
                  <a:schemeClr val="bg1"/>
                </a:solidFill>
              </a:defRPr>
            </a:lvl1pPr>
            <a:lvl2pPr>
              <a:defRPr sz="1050" b="1">
                <a:solidFill>
                  <a:schemeClr val="bg1"/>
                </a:solidFill>
              </a:defRPr>
            </a:lvl2pPr>
            <a:lvl3pPr>
              <a:defRPr sz="1000" b="1">
                <a:solidFill>
                  <a:schemeClr val="bg1"/>
                </a:solidFill>
              </a:defRPr>
            </a:lvl3pPr>
            <a:lvl4pPr>
              <a:defRPr sz="900" b="1">
                <a:solidFill>
                  <a:schemeClr val="bg1"/>
                </a:solidFill>
              </a:defRPr>
            </a:lvl4pPr>
            <a:lvl5pPr>
              <a:defRPr sz="800" b="1">
                <a:solidFill>
                  <a:schemeClr val="bg1"/>
                </a:solidFill>
              </a:defRPr>
            </a:lvl5pPr>
          </a:lstStyle>
          <a:p>
            <a:pPr lvl="0"/>
            <a:r>
              <a:rPr lang="en-US" dirty="0"/>
              <a:t>Enter name and qualification here</a:t>
            </a:r>
            <a:endParaRPr lang="en-GB" dirty="0"/>
          </a:p>
        </p:txBody>
      </p:sp>
      <p:sp>
        <p:nvSpPr>
          <p:cNvPr id="93" name="Text Placeholder 26"/>
          <p:cNvSpPr>
            <a:spLocks noGrp="1"/>
          </p:cNvSpPr>
          <p:nvPr>
            <p:ph type="body" sz="quarter" idx="29" hasCustomPrompt="1"/>
          </p:nvPr>
        </p:nvSpPr>
        <p:spPr>
          <a:xfrm>
            <a:off x="9167812" y="3365897"/>
            <a:ext cx="2886075" cy="175648"/>
          </a:xfrm>
          <a:noFill/>
        </p:spPr>
        <p:txBody>
          <a:bodyPr lIns="126000" tIns="46800" anchor="t"/>
          <a:lstStyle>
            <a:lvl1pPr>
              <a:defRPr sz="900" b="0" i="1" spc="0" baseline="0">
                <a:solidFill>
                  <a:schemeClr val="bg1"/>
                </a:solidFill>
              </a:defRPr>
            </a:lvl1pPr>
            <a:lvl2pPr>
              <a:defRPr sz="800" b="0" i="1">
                <a:solidFill>
                  <a:schemeClr val="bg1"/>
                </a:solidFill>
              </a:defRPr>
            </a:lvl2pPr>
            <a:lvl3pPr>
              <a:defRPr sz="700" b="0" i="1">
                <a:solidFill>
                  <a:schemeClr val="bg1"/>
                </a:solidFill>
              </a:defRPr>
            </a:lvl3pPr>
            <a:lvl4pPr>
              <a:defRPr sz="600" b="0" i="1">
                <a:solidFill>
                  <a:schemeClr val="bg1"/>
                </a:solidFill>
              </a:defRPr>
            </a:lvl4pPr>
            <a:lvl5pPr>
              <a:defRPr sz="500" b="0" i="1">
                <a:solidFill>
                  <a:schemeClr val="bg1"/>
                </a:solidFill>
              </a:defRPr>
            </a:lvl5pPr>
          </a:lstStyle>
          <a:p>
            <a:pPr lvl="0"/>
            <a:r>
              <a:rPr lang="en-US" dirty="0"/>
              <a:t>Enter job title here</a:t>
            </a:r>
            <a:endParaRPr lang="en-GB" dirty="0"/>
          </a:p>
        </p:txBody>
      </p:sp>
      <p:sp>
        <p:nvSpPr>
          <p:cNvPr id="94" name="Text Placeholder 24"/>
          <p:cNvSpPr>
            <a:spLocks noGrp="1"/>
          </p:cNvSpPr>
          <p:nvPr>
            <p:ph type="body" sz="quarter" idx="33" hasCustomPrompt="1"/>
          </p:nvPr>
        </p:nvSpPr>
        <p:spPr>
          <a:xfrm>
            <a:off x="6157910" y="6460527"/>
            <a:ext cx="2886075" cy="45719"/>
          </a:xfrm>
          <a:solidFill>
            <a:schemeClr val="accent6"/>
          </a:solidFill>
        </p:spPr>
        <p:txBody>
          <a:bodyPr/>
          <a:lstStyle>
            <a:lvl1pPr>
              <a:defRPr/>
            </a:lvl1pPr>
          </a:lstStyle>
          <a:p>
            <a:pPr lvl="0"/>
            <a:r>
              <a:rPr lang="en-US" dirty="0"/>
              <a:t>  </a:t>
            </a:r>
            <a:endParaRPr lang="en-GB" dirty="0"/>
          </a:p>
        </p:txBody>
      </p:sp>
      <p:sp>
        <p:nvSpPr>
          <p:cNvPr id="95" name="Text Placeholder 26"/>
          <p:cNvSpPr>
            <a:spLocks noGrp="1"/>
          </p:cNvSpPr>
          <p:nvPr>
            <p:ph type="body" sz="quarter" idx="34" hasCustomPrompt="1"/>
          </p:nvPr>
        </p:nvSpPr>
        <p:spPr>
          <a:xfrm>
            <a:off x="6157910" y="5762821"/>
            <a:ext cx="2886075" cy="697706"/>
          </a:xfrm>
          <a:solidFill>
            <a:schemeClr val="tx1">
              <a:alpha val="80000"/>
            </a:schemeClr>
          </a:solidFill>
        </p:spPr>
        <p:txBody>
          <a:bodyPr lIns="108000" tIns="198000"/>
          <a:lstStyle>
            <a:lvl1pPr>
              <a:defRPr sz="1100" b="1" spc="0" baseline="0">
                <a:solidFill>
                  <a:schemeClr val="bg1"/>
                </a:solidFill>
              </a:defRPr>
            </a:lvl1pPr>
            <a:lvl2pPr>
              <a:defRPr sz="1050" b="1">
                <a:solidFill>
                  <a:schemeClr val="bg1"/>
                </a:solidFill>
              </a:defRPr>
            </a:lvl2pPr>
            <a:lvl3pPr>
              <a:defRPr sz="1000" b="1">
                <a:solidFill>
                  <a:schemeClr val="bg1"/>
                </a:solidFill>
              </a:defRPr>
            </a:lvl3pPr>
            <a:lvl4pPr>
              <a:defRPr sz="900" b="1">
                <a:solidFill>
                  <a:schemeClr val="bg1"/>
                </a:solidFill>
              </a:defRPr>
            </a:lvl4pPr>
            <a:lvl5pPr>
              <a:defRPr sz="800" b="1">
                <a:solidFill>
                  <a:schemeClr val="bg1"/>
                </a:solidFill>
              </a:defRPr>
            </a:lvl5pPr>
          </a:lstStyle>
          <a:p>
            <a:pPr lvl="0"/>
            <a:r>
              <a:rPr lang="en-US" dirty="0"/>
              <a:t>Enter name and qualification here</a:t>
            </a:r>
            <a:endParaRPr lang="en-GB" dirty="0"/>
          </a:p>
        </p:txBody>
      </p:sp>
      <p:sp>
        <p:nvSpPr>
          <p:cNvPr id="96" name="Text Placeholder 26"/>
          <p:cNvSpPr>
            <a:spLocks noGrp="1"/>
          </p:cNvSpPr>
          <p:nvPr>
            <p:ph type="body" sz="quarter" idx="35" hasCustomPrompt="1"/>
          </p:nvPr>
        </p:nvSpPr>
        <p:spPr>
          <a:xfrm>
            <a:off x="6157910" y="6111674"/>
            <a:ext cx="2886075" cy="175648"/>
          </a:xfrm>
          <a:noFill/>
        </p:spPr>
        <p:txBody>
          <a:bodyPr lIns="126000" tIns="46800" anchor="t"/>
          <a:lstStyle>
            <a:lvl1pPr>
              <a:defRPr sz="900" b="0" i="1" spc="0" baseline="0">
                <a:solidFill>
                  <a:schemeClr val="bg1"/>
                </a:solidFill>
              </a:defRPr>
            </a:lvl1pPr>
            <a:lvl2pPr>
              <a:defRPr sz="800" b="0" i="1">
                <a:solidFill>
                  <a:schemeClr val="bg1"/>
                </a:solidFill>
              </a:defRPr>
            </a:lvl2pPr>
            <a:lvl3pPr>
              <a:defRPr sz="700" b="0" i="1">
                <a:solidFill>
                  <a:schemeClr val="bg1"/>
                </a:solidFill>
              </a:defRPr>
            </a:lvl3pPr>
            <a:lvl4pPr>
              <a:defRPr sz="600" b="0" i="1">
                <a:solidFill>
                  <a:schemeClr val="bg1"/>
                </a:solidFill>
              </a:defRPr>
            </a:lvl4pPr>
            <a:lvl5pPr>
              <a:defRPr sz="500" b="0" i="1">
                <a:solidFill>
                  <a:schemeClr val="bg1"/>
                </a:solidFill>
              </a:defRPr>
            </a:lvl5pPr>
          </a:lstStyle>
          <a:p>
            <a:pPr lvl="0"/>
            <a:r>
              <a:rPr lang="en-US" dirty="0"/>
              <a:t>Enter job title here</a:t>
            </a:r>
            <a:endParaRPr lang="en-GB" dirty="0"/>
          </a:p>
        </p:txBody>
      </p:sp>
      <p:sp>
        <p:nvSpPr>
          <p:cNvPr id="97" name="Text Placeholder 24"/>
          <p:cNvSpPr>
            <a:spLocks noGrp="1"/>
          </p:cNvSpPr>
          <p:nvPr>
            <p:ph type="body" sz="quarter" idx="36" hasCustomPrompt="1"/>
          </p:nvPr>
        </p:nvSpPr>
        <p:spPr>
          <a:xfrm>
            <a:off x="9167812" y="6460527"/>
            <a:ext cx="2886075" cy="45719"/>
          </a:xfrm>
          <a:solidFill>
            <a:schemeClr val="accent6"/>
          </a:solidFill>
        </p:spPr>
        <p:txBody>
          <a:bodyPr/>
          <a:lstStyle>
            <a:lvl1pPr>
              <a:defRPr/>
            </a:lvl1pPr>
          </a:lstStyle>
          <a:p>
            <a:pPr lvl="0"/>
            <a:r>
              <a:rPr lang="en-US" dirty="0"/>
              <a:t>  </a:t>
            </a:r>
            <a:endParaRPr lang="en-GB" dirty="0"/>
          </a:p>
        </p:txBody>
      </p:sp>
      <p:sp>
        <p:nvSpPr>
          <p:cNvPr id="98" name="Text Placeholder 26"/>
          <p:cNvSpPr>
            <a:spLocks noGrp="1"/>
          </p:cNvSpPr>
          <p:nvPr>
            <p:ph type="body" sz="quarter" idx="37" hasCustomPrompt="1"/>
          </p:nvPr>
        </p:nvSpPr>
        <p:spPr>
          <a:xfrm>
            <a:off x="9167812" y="5762821"/>
            <a:ext cx="2886075" cy="697706"/>
          </a:xfrm>
          <a:solidFill>
            <a:schemeClr val="tx1">
              <a:alpha val="80000"/>
            </a:schemeClr>
          </a:solidFill>
        </p:spPr>
        <p:txBody>
          <a:bodyPr lIns="108000" tIns="198000"/>
          <a:lstStyle>
            <a:lvl1pPr>
              <a:defRPr sz="1100" b="1" spc="0" baseline="0">
                <a:solidFill>
                  <a:schemeClr val="bg1"/>
                </a:solidFill>
              </a:defRPr>
            </a:lvl1pPr>
            <a:lvl2pPr>
              <a:defRPr sz="1050" b="1">
                <a:solidFill>
                  <a:schemeClr val="bg1"/>
                </a:solidFill>
              </a:defRPr>
            </a:lvl2pPr>
            <a:lvl3pPr>
              <a:defRPr sz="1000" b="1">
                <a:solidFill>
                  <a:schemeClr val="bg1"/>
                </a:solidFill>
              </a:defRPr>
            </a:lvl3pPr>
            <a:lvl4pPr>
              <a:defRPr sz="900" b="1">
                <a:solidFill>
                  <a:schemeClr val="bg1"/>
                </a:solidFill>
              </a:defRPr>
            </a:lvl4pPr>
            <a:lvl5pPr>
              <a:defRPr sz="800" b="1">
                <a:solidFill>
                  <a:schemeClr val="bg1"/>
                </a:solidFill>
              </a:defRPr>
            </a:lvl5pPr>
          </a:lstStyle>
          <a:p>
            <a:pPr lvl="0"/>
            <a:r>
              <a:rPr lang="en-US" dirty="0"/>
              <a:t>Enter name and qualification here</a:t>
            </a:r>
            <a:endParaRPr lang="en-GB" dirty="0"/>
          </a:p>
        </p:txBody>
      </p:sp>
      <p:sp>
        <p:nvSpPr>
          <p:cNvPr id="99" name="Text Placeholder 26"/>
          <p:cNvSpPr>
            <a:spLocks noGrp="1"/>
          </p:cNvSpPr>
          <p:nvPr>
            <p:ph type="body" sz="quarter" idx="81" hasCustomPrompt="1"/>
          </p:nvPr>
        </p:nvSpPr>
        <p:spPr>
          <a:xfrm>
            <a:off x="9167812" y="6111674"/>
            <a:ext cx="2886075" cy="175648"/>
          </a:xfrm>
          <a:noFill/>
        </p:spPr>
        <p:txBody>
          <a:bodyPr lIns="126000" tIns="46800" anchor="t"/>
          <a:lstStyle>
            <a:lvl1pPr>
              <a:defRPr sz="900" b="0" i="1" spc="0" baseline="0">
                <a:solidFill>
                  <a:schemeClr val="bg1"/>
                </a:solidFill>
              </a:defRPr>
            </a:lvl1pPr>
            <a:lvl2pPr>
              <a:defRPr sz="800" b="0" i="1">
                <a:solidFill>
                  <a:schemeClr val="bg1"/>
                </a:solidFill>
              </a:defRPr>
            </a:lvl2pPr>
            <a:lvl3pPr>
              <a:defRPr sz="700" b="0" i="1">
                <a:solidFill>
                  <a:schemeClr val="bg1"/>
                </a:solidFill>
              </a:defRPr>
            </a:lvl3pPr>
            <a:lvl4pPr>
              <a:defRPr sz="600" b="0" i="1">
                <a:solidFill>
                  <a:schemeClr val="bg1"/>
                </a:solidFill>
              </a:defRPr>
            </a:lvl4pPr>
            <a:lvl5pPr>
              <a:defRPr sz="500" b="0" i="1">
                <a:solidFill>
                  <a:schemeClr val="bg1"/>
                </a:solidFill>
              </a:defRPr>
            </a:lvl5pPr>
          </a:lstStyle>
          <a:p>
            <a:pPr lvl="0"/>
            <a:r>
              <a:rPr lang="en-US" dirty="0"/>
              <a:t>Enter job title here</a:t>
            </a:r>
            <a:endParaRPr lang="en-GB" dirty="0"/>
          </a:p>
        </p:txBody>
      </p:sp>
      <p:sp>
        <p:nvSpPr>
          <p:cNvPr id="101" name="Text Placeholder 22"/>
          <p:cNvSpPr>
            <a:spLocks noGrp="1"/>
          </p:cNvSpPr>
          <p:nvPr>
            <p:ph type="body" sz="quarter" idx="83" hasCustomPrompt="1"/>
          </p:nvPr>
        </p:nvSpPr>
        <p:spPr>
          <a:xfrm>
            <a:off x="869576" y="2325777"/>
            <a:ext cx="1765207" cy="248352"/>
          </a:xfrm>
        </p:spPr>
        <p:txBody>
          <a:bodyPr anchor="b"/>
          <a:lstStyle>
            <a:lvl1pPr>
              <a:defRPr sz="1400"/>
            </a:lvl1pPr>
          </a:lstStyle>
          <a:p>
            <a:pPr lvl="0"/>
            <a:r>
              <a:rPr lang="en-US" dirty="0"/>
              <a:t>Chapter title</a:t>
            </a:r>
            <a:endParaRPr lang="en-GB" dirty="0"/>
          </a:p>
        </p:txBody>
      </p:sp>
      <p:sp>
        <p:nvSpPr>
          <p:cNvPr id="102" name="Text Placeholder 22"/>
          <p:cNvSpPr>
            <a:spLocks noGrp="1"/>
          </p:cNvSpPr>
          <p:nvPr>
            <p:ph type="body" sz="quarter" idx="84" hasCustomPrompt="1"/>
          </p:nvPr>
        </p:nvSpPr>
        <p:spPr>
          <a:xfrm>
            <a:off x="869576" y="2535327"/>
            <a:ext cx="1765207" cy="259557"/>
          </a:xfrm>
        </p:spPr>
        <p:txBody>
          <a:bodyPr/>
          <a:lstStyle>
            <a:lvl1pPr>
              <a:defRPr sz="1100">
                <a:solidFill>
                  <a:schemeClr val="tx2"/>
                </a:solidFill>
              </a:defRPr>
            </a:lvl1pPr>
          </a:lstStyle>
          <a:p>
            <a:pPr lvl="0"/>
            <a:r>
              <a:rPr lang="en-US" dirty="0"/>
              <a:t>Chapter subtitle</a:t>
            </a:r>
            <a:endParaRPr lang="en-GB" dirty="0"/>
          </a:p>
        </p:txBody>
      </p:sp>
      <p:sp>
        <p:nvSpPr>
          <p:cNvPr id="104" name="Text Placeholder 22"/>
          <p:cNvSpPr>
            <a:spLocks noGrp="1"/>
          </p:cNvSpPr>
          <p:nvPr>
            <p:ph type="body" sz="quarter" idx="86" hasCustomPrompt="1"/>
          </p:nvPr>
        </p:nvSpPr>
        <p:spPr>
          <a:xfrm>
            <a:off x="869576" y="3230652"/>
            <a:ext cx="1765207" cy="248352"/>
          </a:xfrm>
        </p:spPr>
        <p:txBody>
          <a:bodyPr anchor="b"/>
          <a:lstStyle>
            <a:lvl1pPr>
              <a:defRPr sz="1400"/>
            </a:lvl1pPr>
          </a:lstStyle>
          <a:p>
            <a:pPr lvl="0"/>
            <a:r>
              <a:rPr lang="en-US" dirty="0"/>
              <a:t>Chapter title</a:t>
            </a:r>
            <a:endParaRPr lang="en-GB" dirty="0"/>
          </a:p>
        </p:txBody>
      </p:sp>
      <p:sp>
        <p:nvSpPr>
          <p:cNvPr id="105" name="Text Placeholder 22"/>
          <p:cNvSpPr>
            <a:spLocks noGrp="1"/>
          </p:cNvSpPr>
          <p:nvPr>
            <p:ph type="body" sz="quarter" idx="87" hasCustomPrompt="1"/>
          </p:nvPr>
        </p:nvSpPr>
        <p:spPr>
          <a:xfrm>
            <a:off x="869576" y="3440202"/>
            <a:ext cx="1765207" cy="259557"/>
          </a:xfrm>
        </p:spPr>
        <p:txBody>
          <a:bodyPr/>
          <a:lstStyle>
            <a:lvl1pPr>
              <a:defRPr sz="1100">
                <a:solidFill>
                  <a:schemeClr val="tx2"/>
                </a:solidFill>
              </a:defRPr>
            </a:lvl1pPr>
          </a:lstStyle>
          <a:p>
            <a:pPr lvl="0"/>
            <a:r>
              <a:rPr lang="en-US" dirty="0"/>
              <a:t>Chapter subtitle</a:t>
            </a:r>
            <a:endParaRPr lang="en-GB" dirty="0"/>
          </a:p>
        </p:txBody>
      </p:sp>
      <p:sp>
        <p:nvSpPr>
          <p:cNvPr id="107" name="Text Placeholder 22"/>
          <p:cNvSpPr>
            <a:spLocks noGrp="1"/>
          </p:cNvSpPr>
          <p:nvPr>
            <p:ph type="body" sz="quarter" idx="89" hasCustomPrompt="1"/>
          </p:nvPr>
        </p:nvSpPr>
        <p:spPr>
          <a:xfrm>
            <a:off x="869576" y="4133007"/>
            <a:ext cx="1765207" cy="248352"/>
          </a:xfrm>
        </p:spPr>
        <p:txBody>
          <a:bodyPr anchor="b"/>
          <a:lstStyle>
            <a:lvl1pPr>
              <a:defRPr sz="1400"/>
            </a:lvl1pPr>
          </a:lstStyle>
          <a:p>
            <a:pPr lvl="0"/>
            <a:r>
              <a:rPr lang="en-US" dirty="0"/>
              <a:t>Chapter title</a:t>
            </a:r>
            <a:endParaRPr lang="en-GB" dirty="0"/>
          </a:p>
        </p:txBody>
      </p:sp>
      <p:sp>
        <p:nvSpPr>
          <p:cNvPr id="108" name="Text Placeholder 22"/>
          <p:cNvSpPr>
            <a:spLocks noGrp="1"/>
          </p:cNvSpPr>
          <p:nvPr>
            <p:ph type="body" sz="quarter" idx="90" hasCustomPrompt="1"/>
          </p:nvPr>
        </p:nvSpPr>
        <p:spPr>
          <a:xfrm>
            <a:off x="869576" y="4342557"/>
            <a:ext cx="1765207" cy="259557"/>
          </a:xfrm>
        </p:spPr>
        <p:txBody>
          <a:bodyPr/>
          <a:lstStyle>
            <a:lvl1pPr>
              <a:defRPr sz="1100">
                <a:solidFill>
                  <a:schemeClr val="tx2"/>
                </a:solidFill>
              </a:defRPr>
            </a:lvl1pPr>
          </a:lstStyle>
          <a:p>
            <a:pPr lvl="0"/>
            <a:r>
              <a:rPr lang="en-US" dirty="0"/>
              <a:t>Chapter subtitle</a:t>
            </a:r>
            <a:endParaRPr lang="en-GB" dirty="0"/>
          </a:p>
        </p:txBody>
      </p:sp>
      <p:sp>
        <p:nvSpPr>
          <p:cNvPr id="110" name="Text Placeholder 22"/>
          <p:cNvSpPr>
            <a:spLocks noGrp="1"/>
          </p:cNvSpPr>
          <p:nvPr>
            <p:ph type="body" sz="quarter" idx="92" hasCustomPrompt="1"/>
          </p:nvPr>
        </p:nvSpPr>
        <p:spPr>
          <a:xfrm>
            <a:off x="869576" y="5033679"/>
            <a:ext cx="1765207" cy="248352"/>
          </a:xfrm>
        </p:spPr>
        <p:txBody>
          <a:bodyPr anchor="b"/>
          <a:lstStyle>
            <a:lvl1pPr>
              <a:defRPr sz="1400"/>
            </a:lvl1pPr>
          </a:lstStyle>
          <a:p>
            <a:pPr lvl="0"/>
            <a:r>
              <a:rPr lang="en-US" dirty="0"/>
              <a:t>Chapter title</a:t>
            </a:r>
            <a:endParaRPr lang="en-GB" dirty="0"/>
          </a:p>
        </p:txBody>
      </p:sp>
      <p:sp>
        <p:nvSpPr>
          <p:cNvPr id="111" name="Text Placeholder 22"/>
          <p:cNvSpPr>
            <a:spLocks noGrp="1"/>
          </p:cNvSpPr>
          <p:nvPr>
            <p:ph type="body" sz="quarter" idx="93" hasCustomPrompt="1"/>
          </p:nvPr>
        </p:nvSpPr>
        <p:spPr>
          <a:xfrm>
            <a:off x="869576" y="5243229"/>
            <a:ext cx="1765207" cy="259557"/>
          </a:xfrm>
        </p:spPr>
        <p:txBody>
          <a:bodyPr/>
          <a:lstStyle>
            <a:lvl1pPr>
              <a:defRPr sz="1100">
                <a:solidFill>
                  <a:schemeClr val="tx2"/>
                </a:solidFill>
              </a:defRPr>
            </a:lvl1pPr>
          </a:lstStyle>
          <a:p>
            <a:pPr lvl="0"/>
            <a:r>
              <a:rPr lang="en-US" dirty="0"/>
              <a:t>Chapter subtitle</a:t>
            </a:r>
            <a:endParaRPr lang="en-GB" dirty="0"/>
          </a:p>
        </p:txBody>
      </p:sp>
      <p:sp>
        <p:nvSpPr>
          <p:cNvPr id="113" name="Text Placeholder 22"/>
          <p:cNvSpPr>
            <a:spLocks noGrp="1"/>
          </p:cNvSpPr>
          <p:nvPr>
            <p:ph type="body" sz="quarter" idx="95" hasCustomPrompt="1"/>
          </p:nvPr>
        </p:nvSpPr>
        <p:spPr>
          <a:xfrm>
            <a:off x="869576" y="5934913"/>
            <a:ext cx="1765207" cy="248352"/>
          </a:xfrm>
        </p:spPr>
        <p:txBody>
          <a:bodyPr anchor="b"/>
          <a:lstStyle>
            <a:lvl1pPr>
              <a:defRPr sz="1400"/>
            </a:lvl1pPr>
          </a:lstStyle>
          <a:p>
            <a:pPr lvl="0"/>
            <a:r>
              <a:rPr lang="en-US" dirty="0"/>
              <a:t>Chapter title</a:t>
            </a:r>
            <a:endParaRPr lang="en-GB" dirty="0"/>
          </a:p>
        </p:txBody>
      </p:sp>
      <p:sp>
        <p:nvSpPr>
          <p:cNvPr id="114" name="Text Placeholder 22"/>
          <p:cNvSpPr>
            <a:spLocks noGrp="1"/>
          </p:cNvSpPr>
          <p:nvPr>
            <p:ph type="body" sz="quarter" idx="96" hasCustomPrompt="1"/>
          </p:nvPr>
        </p:nvSpPr>
        <p:spPr>
          <a:xfrm>
            <a:off x="869576" y="6144463"/>
            <a:ext cx="1765207" cy="259557"/>
          </a:xfrm>
        </p:spPr>
        <p:txBody>
          <a:bodyPr/>
          <a:lstStyle>
            <a:lvl1pPr>
              <a:defRPr sz="1100">
                <a:solidFill>
                  <a:schemeClr val="tx2"/>
                </a:solidFill>
              </a:defRPr>
            </a:lvl1pPr>
          </a:lstStyle>
          <a:p>
            <a:pPr lvl="0"/>
            <a:r>
              <a:rPr lang="en-US" dirty="0"/>
              <a:t>Chapter subtitle</a:t>
            </a:r>
            <a:endParaRPr lang="en-GB" dirty="0"/>
          </a:p>
        </p:txBody>
      </p:sp>
      <p:sp>
        <p:nvSpPr>
          <p:cNvPr id="121" name="Text Placeholder 22"/>
          <p:cNvSpPr>
            <a:spLocks noGrp="1"/>
          </p:cNvSpPr>
          <p:nvPr>
            <p:ph type="body" sz="quarter" idx="98" hasCustomPrompt="1"/>
          </p:nvPr>
        </p:nvSpPr>
        <p:spPr>
          <a:xfrm>
            <a:off x="4045602" y="1425666"/>
            <a:ext cx="1765207" cy="248352"/>
          </a:xfrm>
        </p:spPr>
        <p:txBody>
          <a:bodyPr anchor="b"/>
          <a:lstStyle>
            <a:lvl1pPr>
              <a:defRPr sz="1400"/>
            </a:lvl1pPr>
          </a:lstStyle>
          <a:p>
            <a:pPr lvl="0"/>
            <a:r>
              <a:rPr lang="en-US" dirty="0"/>
              <a:t>Chapter title</a:t>
            </a:r>
            <a:endParaRPr lang="en-GB" dirty="0"/>
          </a:p>
        </p:txBody>
      </p:sp>
      <p:sp>
        <p:nvSpPr>
          <p:cNvPr id="122" name="Text Placeholder 22"/>
          <p:cNvSpPr>
            <a:spLocks noGrp="1"/>
          </p:cNvSpPr>
          <p:nvPr>
            <p:ph type="body" sz="quarter" idx="99" hasCustomPrompt="1"/>
          </p:nvPr>
        </p:nvSpPr>
        <p:spPr>
          <a:xfrm>
            <a:off x="4045602" y="1635216"/>
            <a:ext cx="1765207" cy="259557"/>
          </a:xfrm>
        </p:spPr>
        <p:txBody>
          <a:bodyPr/>
          <a:lstStyle>
            <a:lvl1pPr>
              <a:defRPr sz="1100">
                <a:solidFill>
                  <a:schemeClr val="tx2"/>
                </a:solidFill>
              </a:defRPr>
            </a:lvl1pPr>
          </a:lstStyle>
          <a:p>
            <a:pPr lvl="0"/>
            <a:r>
              <a:rPr lang="en-US" dirty="0"/>
              <a:t>Chapter subtitle</a:t>
            </a:r>
            <a:endParaRPr lang="en-GB" dirty="0"/>
          </a:p>
        </p:txBody>
      </p:sp>
      <p:sp>
        <p:nvSpPr>
          <p:cNvPr id="124" name="Text Placeholder 22"/>
          <p:cNvSpPr>
            <a:spLocks noGrp="1"/>
          </p:cNvSpPr>
          <p:nvPr>
            <p:ph type="body" sz="quarter" idx="101" hasCustomPrompt="1"/>
          </p:nvPr>
        </p:nvSpPr>
        <p:spPr>
          <a:xfrm>
            <a:off x="4078940" y="2325777"/>
            <a:ext cx="1765207" cy="248352"/>
          </a:xfrm>
        </p:spPr>
        <p:txBody>
          <a:bodyPr anchor="b"/>
          <a:lstStyle>
            <a:lvl1pPr>
              <a:defRPr sz="1400"/>
            </a:lvl1pPr>
          </a:lstStyle>
          <a:p>
            <a:pPr lvl="0"/>
            <a:r>
              <a:rPr lang="en-US" dirty="0"/>
              <a:t>Chapter title</a:t>
            </a:r>
            <a:endParaRPr lang="en-GB" dirty="0"/>
          </a:p>
        </p:txBody>
      </p:sp>
      <p:sp>
        <p:nvSpPr>
          <p:cNvPr id="125" name="Text Placeholder 22"/>
          <p:cNvSpPr>
            <a:spLocks noGrp="1"/>
          </p:cNvSpPr>
          <p:nvPr>
            <p:ph type="body" sz="quarter" idx="102" hasCustomPrompt="1"/>
          </p:nvPr>
        </p:nvSpPr>
        <p:spPr>
          <a:xfrm>
            <a:off x="4078940" y="2535327"/>
            <a:ext cx="1765207" cy="259557"/>
          </a:xfrm>
        </p:spPr>
        <p:txBody>
          <a:bodyPr/>
          <a:lstStyle>
            <a:lvl1pPr>
              <a:defRPr sz="1100">
                <a:solidFill>
                  <a:schemeClr val="tx2"/>
                </a:solidFill>
              </a:defRPr>
            </a:lvl1pPr>
          </a:lstStyle>
          <a:p>
            <a:pPr lvl="0"/>
            <a:r>
              <a:rPr lang="en-US" dirty="0"/>
              <a:t>Chapter subtitle</a:t>
            </a:r>
            <a:endParaRPr lang="en-GB" dirty="0"/>
          </a:p>
        </p:txBody>
      </p:sp>
      <p:sp>
        <p:nvSpPr>
          <p:cNvPr id="127" name="Text Placeholder 22"/>
          <p:cNvSpPr>
            <a:spLocks noGrp="1"/>
          </p:cNvSpPr>
          <p:nvPr>
            <p:ph type="body" sz="quarter" idx="104" hasCustomPrompt="1"/>
          </p:nvPr>
        </p:nvSpPr>
        <p:spPr>
          <a:xfrm>
            <a:off x="4078940" y="3230652"/>
            <a:ext cx="1765207" cy="248352"/>
          </a:xfrm>
        </p:spPr>
        <p:txBody>
          <a:bodyPr anchor="b"/>
          <a:lstStyle>
            <a:lvl1pPr>
              <a:defRPr sz="1400"/>
            </a:lvl1pPr>
          </a:lstStyle>
          <a:p>
            <a:pPr lvl="0"/>
            <a:r>
              <a:rPr lang="en-US" dirty="0"/>
              <a:t>Chapter title</a:t>
            </a:r>
            <a:endParaRPr lang="en-GB" dirty="0"/>
          </a:p>
        </p:txBody>
      </p:sp>
      <p:sp>
        <p:nvSpPr>
          <p:cNvPr id="128" name="Text Placeholder 22"/>
          <p:cNvSpPr>
            <a:spLocks noGrp="1"/>
          </p:cNvSpPr>
          <p:nvPr>
            <p:ph type="body" sz="quarter" idx="105" hasCustomPrompt="1"/>
          </p:nvPr>
        </p:nvSpPr>
        <p:spPr>
          <a:xfrm>
            <a:off x="4078940" y="3440202"/>
            <a:ext cx="1765207" cy="259557"/>
          </a:xfrm>
        </p:spPr>
        <p:txBody>
          <a:bodyPr/>
          <a:lstStyle>
            <a:lvl1pPr>
              <a:defRPr sz="1100">
                <a:solidFill>
                  <a:schemeClr val="tx2"/>
                </a:solidFill>
              </a:defRPr>
            </a:lvl1pPr>
          </a:lstStyle>
          <a:p>
            <a:pPr lvl="0"/>
            <a:r>
              <a:rPr lang="en-US" dirty="0"/>
              <a:t>Chapter subtitle</a:t>
            </a:r>
            <a:endParaRPr lang="en-GB" dirty="0"/>
          </a:p>
        </p:txBody>
      </p:sp>
      <p:sp>
        <p:nvSpPr>
          <p:cNvPr id="130" name="Text Placeholder 22"/>
          <p:cNvSpPr>
            <a:spLocks noGrp="1"/>
          </p:cNvSpPr>
          <p:nvPr>
            <p:ph type="body" sz="quarter" idx="107" hasCustomPrompt="1"/>
          </p:nvPr>
        </p:nvSpPr>
        <p:spPr>
          <a:xfrm>
            <a:off x="4078940" y="4133007"/>
            <a:ext cx="1765207" cy="248352"/>
          </a:xfrm>
        </p:spPr>
        <p:txBody>
          <a:bodyPr anchor="b"/>
          <a:lstStyle>
            <a:lvl1pPr>
              <a:defRPr sz="1400"/>
            </a:lvl1pPr>
          </a:lstStyle>
          <a:p>
            <a:pPr lvl="0"/>
            <a:r>
              <a:rPr lang="en-US" dirty="0"/>
              <a:t>Chapter title</a:t>
            </a:r>
            <a:endParaRPr lang="en-GB" dirty="0"/>
          </a:p>
        </p:txBody>
      </p:sp>
      <p:sp>
        <p:nvSpPr>
          <p:cNvPr id="131" name="Text Placeholder 22"/>
          <p:cNvSpPr>
            <a:spLocks noGrp="1"/>
          </p:cNvSpPr>
          <p:nvPr>
            <p:ph type="body" sz="quarter" idx="108" hasCustomPrompt="1"/>
          </p:nvPr>
        </p:nvSpPr>
        <p:spPr>
          <a:xfrm>
            <a:off x="4078940" y="4342557"/>
            <a:ext cx="1765207" cy="259557"/>
          </a:xfrm>
        </p:spPr>
        <p:txBody>
          <a:bodyPr/>
          <a:lstStyle>
            <a:lvl1pPr>
              <a:defRPr sz="1100">
                <a:solidFill>
                  <a:schemeClr val="tx2"/>
                </a:solidFill>
              </a:defRPr>
            </a:lvl1pPr>
          </a:lstStyle>
          <a:p>
            <a:pPr lvl="0"/>
            <a:r>
              <a:rPr lang="en-US" dirty="0"/>
              <a:t>Chapter subtitle</a:t>
            </a:r>
            <a:endParaRPr lang="en-GB" dirty="0"/>
          </a:p>
        </p:txBody>
      </p:sp>
      <p:sp>
        <p:nvSpPr>
          <p:cNvPr id="133" name="Text Placeholder 22"/>
          <p:cNvSpPr>
            <a:spLocks noGrp="1"/>
          </p:cNvSpPr>
          <p:nvPr>
            <p:ph type="body" sz="quarter" idx="110" hasCustomPrompt="1"/>
          </p:nvPr>
        </p:nvSpPr>
        <p:spPr>
          <a:xfrm>
            <a:off x="4078940" y="5033679"/>
            <a:ext cx="1765207" cy="248352"/>
          </a:xfrm>
        </p:spPr>
        <p:txBody>
          <a:bodyPr anchor="b"/>
          <a:lstStyle>
            <a:lvl1pPr>
              <a:defRPr sz="1400"/>
            </a:lvl1pPr>
          </a:lstStyle>
          <a:p>
            <a:pPr lvl="0"/>
            <a:r>
              <a:rPr lang="en-US" dirty="0"/>
              <a:t>Chapter title</a:t>
            </a:r>
            <a:endParaRPr lang="en-GB" dirty="0"/>
          </a:p>
        </p:txBody>
      </p:sp>
      <p:sp>
        <p:nvSpPr>
          <p:cNvPr id="134" name="Text Placeholder 22"/>
          <p:cNvSpPr>
            <a:spLocks noGrp="1"/>
          </p:cNvSpPr>
          <p:nvPr>
            <p:ph type="body" sz="quarter" idx="111" hasCustomPrompt="1"/>
          </p:nvPr>
        </p:nvSpPr>
        <p:spPr>
          <a:xfrm>
            <a:off x="4078940" y="5243229"/>
            <a:ext cx="1765207" cy="259557"/>
          </a:xfrm>
        </p:spPr>
        <p:txBody>
          <a:bodyPr/>
          <a:lstStyle>
            <a:lvl1pPr>
              <a:defRPr sz="1100">
                <a:solidFill>
                  <a:schemeClr val="tx2"/>
                </a:solidFill>
              </a:defRPr>
            </a:lvl1pPr>
          </a:lstStyle>
          <a:p>
            <a:pPr lvl="0"/>
            <a:r>
              <a:rPr lang="en-US" dirty="0"/>
              <a:t>Chapter subtitle</a:t>
            </a:r>
            <a:endParaRPr lang="en-GB" dirty="0"/>
          </a:p>
        </p:txBody>
      </p:sp>
      <p:sp>
        <p:nvSpPr>
          <p:cNvPr id="136" name="Text Placeholder 22"/>
          <p:cNvSpPr>
            <a:spLocks noGrp="1"/>
          </p:cNvSpPr>
          <p:nvPr>
            <p:ph type="body" sz="quarter" idx="113" hasCustomPrompt="1"/>
          </p:nvPr>
        </p:nvSpPr>
        <p:spPr>
          <a:xfrm>
            <a:off x="4078940" y="5934913"/>
            <a:ext cx="1765207" cy="248352"/>
          </a:xfrm>
        </p:spPr>
        <p:txBody>
          <a:bodyPr anchor="b"/>
          <a:lstStyle>
            <a:lvl1pPr>
              <a:defRPr sz="1400"/>
            </a:lvl1pPr>
          </a:lstStyle>
          <a:p>
            <a:pPr lvl="0"/>
            <a:r>
              <a:rPr lang="en-US" dirty="0"/>
              <a:t>Chapter title</a:t>
            </a:r>
            <a:endParaRPr lang="en-GB" dirty="0"/>
          </a:p>
        </p:txBody>
      </p:sp>
      <p:sp>
        <p:nvSpPr>
          <p:cNvPr id="137" name="Text Placeholder 22"/>
          <p:cNvSpPr>
            <a:spLocks noGrp="1"/>
          </p:cNvSpPr>
          <p:nvPr>
            <p:ph type="body" sz="quarter" idx="114" hasCustomPrompt="1"/>
          </p:nvPr>
        </p:nvSpPr>
        <p:spPr>
          <a:xfrm>
            <a:off x="4078940" y="6144463"/>
            <a:ext cx="1765207" cy="259557"/>
          </a:xfrm>
        </p:spPr>
        <p:txBody>
          <a:bodyPr/>
          <a:lstStyle>
            <a:lvl1pPr>
              <a:defRPr sz="1100">
                <a:solidFill>
                  <a:schemeClr val="tx2"/>
                </a:solidFill>
              </a:defRPr>
            </a:lvl1pPr>
          </a:lstStyle>
          <a:p>
            <a:pPr lvl="0"/>
            <a:r>
              <a:rPr lang="en-US" dirty="0"/>
              <a:t>Chapter subtitle</a:t>
            </a:r>
            <a:endParaRPr lang="en-GB" dirty="0"/>
          </a:p>
        </p:txBody>
      </p:sp>
      <p:sp>
        <p:nvSpPr>
          <p:cNvPr id="115"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116" name="Group 115"/>
          <p:cNvGrpSpPr/>
          <p:nvPr userDrawn="1"/>
        </p:nvGrpSpPr>
        <p:grpSpPr>
          <a:xfrm>
            <a:off x="12630286" y="0"/>
            <a:ext cx="3909698" cy="5532582"/>
            <a:chOff x="-3999345" y="0"/>
            <a:chExt cx="3909698" cy="5532582"/>
          </a:xfrm>
        </p:grpSpPr>
        <p:sp>
          <p:nvSpPr>
            <p:cNvPr id="117" name="Rectangle 116"/>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latin typeface="+mn-lt"/>
              </a:endParaRPr>
            </a:p>
          </p:txBody>
        </p:sp>
        <p:cxnSp>
          <p:nvCxnSpPr>
            <p:cNvPr id="118" name="Straight Connector 117"/>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19" name="Picture 11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120" name="TextBox 119"/>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123" name="Group 122"/>
            <p:cNvGrpSpPr/>
            <p:nvPr userDrawn="1"/>
          </p:nvGrpSpPr>
          <p:grpSpPr>
            <a:xfrm>
              <a:off x="-3916219" y="2007734"/>
              <a:ext cx="3741159" cy="603077"/>
              <a:chOff x="-3953163" y="1928406"/>
              <a:chExt cx="3741159" cy="603077"/>
            </a:xfrm>
          </p:grpSpPr>
          <p:sp>
            <p:nvSpPr>
              <p:cNvPr id="146" name="TextBox 145"/>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147" name="TextBox 146"/>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126" name="Group 125"/>
            <p:cNvGrpSpPr/>
            <p:nvPr userDrawn="1"/>
          </p:nvGrpSpPr>
          <p:grpSpPr>
            <a:xfrm>
              <a:off x="-3916219" y="3804415"/>
              <a:ext cx="3741159" cy="649206"/>
              <a:chOff x="-3953163" y="3686663"/>
              <a:chExt cx="3741159" cy="649206"/>
            </a:xfrm>
          </p:grpSpPr>
          <p:sp>
            <p:nvSpPr>
              <p:cNvPr id="144" name="TextBox 143"/>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145" name="TextBox 144"/>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129" name="Group 128"/>
            <p:cNvGrpSpPr/>
            <p:nvPr userDrawn="1"/>
          </p:nvGrpSpPr>
          <p:grpSpPr>
            <a:xfrm>
              <a:off x="-3916219" y="2909062"/>
              <a:ext cx="3741159" cy="634370"/>
              <a:chOff x="-3953163" y="2815638"/>
              <a:chExt cx="3741159" cy="634370"/>
            </a:xfrm>
          </p:grpSpPr>
          <p:sp>
            <p:nvSpPr>
              <p:cNvPr id="142" name="TextBox 141"/>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143" name="TextBox 142"/>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132" name="Group 131"/>
            <p:cNvGrpSpPr/>
            <p:nvPr userDrawn="1"/>
          </p:nvGrpSpPr>
          <p:grpSpPr>
            <a:xfrm>
              <a:off x="-3916219" y="4693793"/>
              <a:ext cx="3470417" cy="603077"/>
              <a:chOff x="-3953163" y="4622237"/>
              <a:chExt cx="3470417" cy="603077"/>
            </a:xfrm>
          </p:grpSpPr>
          <p:sp>
            <p:nvSpPr>
              <p:cNvPr id="140" name="TextBox 139"/>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141" name="TextBox 140"/>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135" name="Group 134"/>
            <p:cNvGrpSpPr/>
            <p:nvPr userDrawn="1"/>
          </p:nvGrpSpPr>
          <p:grpSpPr>
            <a:xfrm>
              <a:off x="-3916219" y="1118356"/>
              <a:ext cx="3741159" cy="677414"/>
              <a:chOff x="-3953163" y="1118356"/>
              <a:chExt cx="3741159" cy="677414"/>
            </a:xfrm>
          </p:grpSpPr>
          <p:sp>
            <p:nvSpPr>
              <p:cNvPr id="138" name="TextBox 137"/>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139" name="TextBox 138"/>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148"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174" name="Text Placeholder 3"/>
          <p:cNvSpPr>
            <a:spLocks noGrp="1"/>
          </p:cNvSpPr>
          <p:nvPr>
            <p:ph type="body" sz="quarter" idx="127" hasCustomPrompt="1"/>
          </p:nvPr>
        </p:nvSpPr>
        <p:spPr>
          <a:xfrm>
            <a:off x="298562" y="1422018"/>
            <a:ext cx="504000" cy="504000"/>
          </a:xfrm>
          <a:prstGeom prst="ellipse">
            <a:avLst/>
          </a:prstGeom>
          <a:solidFill>
            <a:schemeClr val="accent6"/>
          </a:solidFill>
        </p:spPr>
        <p:txBody>
          <a:bodyPr/>
          <a:lstStyle>
            <a:lvl1pPr>
              <a:defRPr/>
            </a:lvl1pPr>
          </a:lstStyle>
          <a:p>
            <a:pPr lvl="0"/>
            <a:r>
              <a:rPr lang="en-US" dirty="0"/>
              <a:t>  </a:t>
            </a:r>
            <a:endParaRPr lang="en-GB" dirty="0"/>
          </a:p>
        </p:txBody>
      </p:sp>
      <p:sp>
        <p:nvSpPr>
          <p:cNvPr id="175" name="Text Placeholder 3"/>
          <p:cNvSpPr>
            <a:spLocks noGrp="1"/>
          </p:cNvSpPr>
          <p:nvPr>
            <p:ph type="body" sz="quarter" idx="128" hasCustomPrompt="1"/>
          </p:nvPr>
        </p:nvSpPr>
        <p:spPr>
          <a:xfrm>
            <a:off x="298562" y="2317099"/>
            <a:ext cx="504000" cy="504000"/>
          </a:xfrm>
          <a:prstGeom prst="ellipse">
            <a:avLst/>
          </a:prstGeom>
          <a:solidFill>
            <a:schemeClr val="accent6"/>
          </a:solidFill>
        </p:spPr>
        <p:txBody>
          <a:bodyPr/>
          <a:lstStyle>
            <a:lvl1pPr>
              <a:defRPr/>
            </a:lvl1pPr>
          </a:lstStyle>
          <a:p>
            <a:pPr lvl="0"/>
            <a:r>
              <a:rPr lang="en-US" dirty="0"/>
              <a:t>  </a:t>
            </a:r>
            <a:endParaRPr lang="en-GB" dirty="0"/>
          </a:p>
        </p:txBody>
      </p:sp>
      <p:sp>
        <p:nvSpPr>
          <p:cNvPr id="176" name="Text Placeholder 3"/>
          <p:cNvSpPr>
            <a:spLocks noGrp="1"/>
          </p:cNvSpPr>
          <p:nvPr>
            <p:ph type="body" sz="quarter" idx="129" hasCustomPrompt="1"/>
          </p:nvPr>
        </p:nvSpPr>
        <p:spPr>
          <a:xfrm>
            <a:off x="298562" y="3227004"/>
            <a:ext cx="504000" cy="504000"/>
          </a:xfrm>
          <a:prstGeom prst="ellipse">
            <a:avLst/>
          </a:prstGeom>
          <a:solidFill>
            <a:schemeClr val="accent6"/>
          </a:solidFill>
        </p:spPr>
        <p:txBody>
          <a:bodyPr/>
          <a:lstStyle>
            <a:lvl1pPr>
              <a:defRPr/>
            </a:lvl1pPr>
          </a:lstStyle>
          <a:p>
            <a:pPr lvl="0"/>
            <a:r>
              <a:rPr lang="en-US" dirty="0"/>
              <a:t>  </a:t>
            </a:r>
            <a:endParaRPr lang="en-GB" dirty="0"/>
          </a:p>
        </p:txBody>
      </p:sp>
      <p:sp>
        <p:nvSpPr>
          <p:cNvPr id="177" name="Text Placeholder 3"/>
          <p:cNvSpPr>
            <a:spLocks noGrp="1"/>
          </p:cNvSpPr>
          <p:nvPr>
            <p:ph type="body" sz="quarter" idx="130" hasCustomPrompt="1"/>
          </p:nvPr>
        </p:nvSpPr>
        <p:spPr>
          <a:xfrm>
            <a:off x="298562" y="4083678"/>
            <a:ext cx="504000" cy="504000"/>
          </a:xfrm>
          <a:prstGeom prst="ellipse">
            <a:avLst/>
          </a:prstGeom>
          <a:solidFill>
            <a:schemeClr val="accent6"/>
          </a:solidFill>
        </p:spPr>
        <p:txBody>
          <a:bodyPr/>
          <a:lstStyle>
            <a:lvl1pPr>
              <a:defRPr/>
            </a:lvl1pPr>
          </a:lstStyle>
          <a:p>
            <a:pPr lvl="0"/>
            <a:r>
              <a:rPr lang="en-US" dirty="0"/>
              <a:t>  </a:t>
            </a:r>
            <a:endParaRPr lang="en-GB" dirty="0"/>
          </a:p>
        </p:txBody>
      </p:sp>
      <p:sp>
        <p:nvSpPr>
          <p:cNvPr id="178" name="Text Placeholder 3"/>
          <p:cNvSpPr>
            <a:spLocks noGrp="1"/>
          </p:cNvSpPr>
          <p:nvPr>
            <p:ph type="body" sz="quarter" idx="131" hasCustomPrompt="1"/>
          </p:nvPr>
        </p:nvSpPr>
        <p:spPr>
          <a:xfrm>
            <a:off x="298562" y="4988512"/>
            <a:ext cx="504000" cy="504000"/>
          </a:xfrm>
          <a:prstGeom prst="ellipse">
            <a:avLst/>
          </a:prstGeom>
          <a:solidFill>
            <a:schemeClr val="accent6"/>
          </a:solidFill>
        </p:spPr>
        <p:txBody>
          <a:bodyPr/>
          <a:lstStyle>
            <a:lvl1pPr>
              <a:defRPr/>
            </a:lvl1pPr>
          </a:lstStyle>
          <a:p>
            <a:pPr lvl="0"/>
            <a:r>
              <a:rPr lang="en-US" dirty="0"/>
              <a:t>  </a:t>
            </a:r>
            <a:endParaRPr lang="en-GB" dirty="0"/>
          </a:p>
        </p:txBody>
      </p:sp>
      <p:sp>
        <p:nvSpPr>
          <p:cNvPr id="179" name="Text Placeholder 3"/>
          <p:cNvSpPr>
            <a:spLocks noGrp="1"/>
          </p:cNvSpPr>
          <p:nvPr>
            <p:ph type="body" sz="quarter" idx="132" hasCustomPrompt="1"/>
          </p:nvPr>
        </p:nvSpPr>
        <p:spPr>
          <a:xfrm>
            <a:off x="298562" y="5907675"/>
            <a:ext cx="504000" cy="504000"/>
          </a:xfrm>
          <a:prstGeom prst="ellipse">
            <a:avLst/>
          </a:prstGeom>
          <a:solidFill>
            <a:schemeClr val="accent6"/>
          </a:solidFill>
        </p:spPr>
        <p:txBody>
          <a:bodyPr/>
          <a:lstStyle>
            <a:lvl1pPr>
              <a:defRPr/>
            </a:lvl1pPr>
          </a:lstStyle>
          <a:p>
            <a:pPr lvl="0"/>
            <a:r>
              <a:rPr lang="en-US" dirty="0"/>
              <a:t>  </a:t>
            </a:r>
            <a:endParaRPr lang="en-GB" dirty="0"/>
          </a:p>
        </p:txBody>
      </p:sp>
      <p:sp>
        <p:nvSpPr>
          <p:cNvPr id="180" name="Text Placeholder 3"/>
          <p:cNvSpPr>
            <a:spLocks noGrp="1"/>
          </p:cNvSpPr>
          <p:nvPr>
            <p:ph type="body" sz="quarter" idx="133" hasCustomPrompt="1"/>
          </p:nvPr>
        </p:nvSpPr>
        <p:spPr>
          <a:xfrm>
            <a:off x="3471247" y="1422018"/>
            <a:ext cx="504000" cy="504000"/>
          </a:xfrm>
          <a:prstGeom prst="ellipse">
            <a:avLst/>
          </a:prstGeom>
          <a:solidFill>
            <a:schemeClr val="accent6"/>
          </a:solidFill>
        </p:spPr>
        <p:txBody>
          <a:bodyPr/>
          <a:lstStyle>
            <a:lvl1pPr>
              <a:defRPr/>
            </a:lvl1pPr>
          </a:lstStyle>
          <a:p>
            <a:pPr lvl="0"/>
            <a:r>
              <a:rPr lang="en-US" dirty="0"/>
              <a:t>  </a:t>
            </a:r>
            <a:endParaRPr lang="en-GB" dirty="0"/>
          </a:p>
        </p:txBody>
      </p:sp>
      <p:sp>
        <p:nvSpPr>
          <p:cNvPr id="181" name="Text Placeholder 3"/>
          <p:cNvSpPr>
            <a:spLocks noGrp="1"/>
          </p:cNvSpPr>
          <p:nvPr>
            <p:ph type="body" sz="quarter" idx="134" hasCustomPrompt="1"/>
          </p:nvPr>
        </p:nvSpPr>
        <p:spPr>
          <a:xfrm>
            <a:off x="3471247" y="2317099"/>
            <a:ext cx="504000" cy="504000"/>
          </a:xfrm>
          <a:prstGeom prst="ellipse">
            <a:avLst/>
          </a:prstGeom>
          <a:solidFill>
            <a:schemeClr val="accent6"/>
          </a:solidFill>
        </p:spPr>
        <p:txBody>
          <a:bodyPr/>
          <a:lstStyle>
            <a:lvl1pPr>
              <a:defRPr/>
            </a:lvl1pPr>
          </a:lstStyle>
          <a:p>
            <a:pPr lvl="0"/>
            <a:r>
              <a:rPr lang="en-US" dirty="0"/>
              <a:t>  </a:t>
            </a:r>
            <a:endParaRPr lang="en-GB" dirty="0"/>
          </a:p>
        </p:txBody>
      </p:sp>
      <p:sp>
        <p:nvSpPr>
          <p:cNvPr id="182" name="Text Placeholder 3"/>
          <p:cNvSpPr>
            <a:spLocks noGrp="1"/>
          </p:cNvSpPr>
          <p:nvPr>
            <p:ph type="body" sz="quarter" idx="135" hasCustomPrompt="1"/>
          </p:nvPr>
        </p:nvSpPr>
        <p:spPr>
          <a:xfrm>
            <a:off x="3471247" y="3227004"/>
            <a:ext cx="504000" cy="504000"/>
          </a:xfrm>
          <a:prstGeom prst="ellipse">
            <a:avLst/>
          </a:prstGeom>
          <a:solidFill>
            <a:schemeClr val="accent6"/>
          </a:solidFill>
        </p:spPr>
        <p:txBody>
          <a:bodyPr/>
          <a:lstStyle>
            <a:lvl1pPr>
              <a:defRPr/>
            </a:lvl1pPr>
          </a:lstStyle>
          <a:p>
            <a:pPr lvl="0"/>
            <a:r>
              <a:rPr lang="en-US" dirty="0"/>
              <a:t>  </a:t>
            </a:r>
            <a:endParaRPr lang="en-GB" dirty="0"/>
          </a:p>
        </p:txBody>
      </p:sp>
      <p:sp>
        <p:nvSpPr>
          <p:cNvPr id="183" name="Text Placeholder 3"/>
          <p:cNvSpPr>
            <a:spLocks noGrp="1"/>
          </p:cNvSpPr>
          <p:nvPr>
            <p:ph type="body" sz="quarter" idx="136" hasCustomPrompt="1"/>
          </p:nvPr>
        </p:nvSpPr>
        <p:spPr>
          <a:xfrm>
            <a:off x="3471247" y="4083678"/>
            <a:ext cx="504000" cy="504000"/>
          </a:xfrm>
          <a:prstGeom prst="ellipse">
            <a:avLst/>
          </a:prstGeom>
          <a:solidFill>
            <a:schemeClr val="accent6"/>
          </a:solidFill>
        </p:spPr>
        <p:txBody>
          <a:bodyPr/>
          <a:lstStyle>
            <a:lvl1pPr>
              <a:defRPr/>
            </a:lvl1pPr>
          </a:lstStyle>
          <a:p>
            <a:pPr lvl="0"/>
            <a:r>
              <a:rPr lang="en-US" dirty="0"/>
              <a:t>  </a:t>
            </a:r>
            <a:endParaRPr lang="en-GB" dirty="0"/>
          </a:p>
        </p:txBody>
      </p:sp>
      <p:sp>
        <p:nvSpPr>
          <p:cNvPr id="184" name="Text Placeholder 3"/>
          <p:cNvSpPr>
            <a:spLocks noGrp="1"/>
          </p:cNvSpPr>
          <p:nvPr>
            <p:ph type="body" sz="quarter" idx="137" hasCustomPrompt="1"/>
          </p:nvPr>
        </p:nvSpPr>
        <p:spPr>
          <a:xfrm>
            <a:off x="3471247" y="4988512"/>
            <a:ext cx="504000" cy="504000"/>
          </a:xfrm>
          <a:prstGeom prst="ellipse">
            <a:avLst/>
          </a:prstGeom>
          <a:solidFill>
            <a:schemeClr val="accent6"/>
          </a:solidFill>
        </p:spPr>
        <p:txBody>
          <a:bodyPr/>
          <a:lstStyle>
            <a:lvl1pPr>
              <a:defRPr/>
            </a:lvl1pPr>
          </a:lstStyle>
          <a:p>
            <a:pPr lvl="0"/>
            <a:r>
              <a:rPr lang="en-US" dirty="0"/>
              <a:t>  </a:t>
            </a:r>
            <a:endParaRPr lang="en-GB" dirty="0"/>
          </a:p>
        </p:txBody>
      </p:sp>
      <p:sp>
        <p:nvSpPr>
          <p:cNvPr id="185" name="Text Placeholder 3"/>
          <p:cNvSpPr>
            <a:spLocks noGrp="1"/>
          </p:cNvSpPr>
          <p:nvPr>
            <p:ph type="body" sz="quarter" idx="138" hasCustomPrompt="1"/>
          </p:nvPr>
        </p:nvSpPr>
        <p:spPr>
          <a:xfrm>
            <a:off x="3471247" y="5907675"/>
            <a:ext cx="504000" cy="504000"/>
          </a:xfrm>
          <a:prstGeom prst="ellipse">
            <a:avLst/>
          </a:prstGeom>
          <a:solidFill>
            <a:schemeClr val="accent6"/>
          </a:solidFill>
        </p:spPr>
        <p:txBody>
          <a:bodyPr/>
          <a:lstStyle>
            <a:lvl1pPr>
              <a:defRPr/>
            </a:lvl1pPr>
          </a:lstStyle>
          <a:p>
            <a:pPr lvl="0"/>
            <a:r>
              <a:rPr lang="en-US" dirty="0"/>
              <a:t>  </a:t>
            </a:r>
            <a:endParaRPr lang="en-GB" dirty="0"/>
          </a:p>
        </p:txBody>
      </p:sp>
      <p:grpSp>
        <p:nvGrpSpPr>
          <p:cNvPr id="247" name="Group 246"/>
          <p:cNvGrpSpPr/>
          <p:nvPr userDrawn="1"/>
        </p:nvGrpSpPr>
        <p:grpSpPr>
          <a:xfrm>
            <a:off x="-4350366" y="0"/>
            <a:ext cx="3909698" cy="4453621"/>
            <a:chOff x="-3999345" y="0"/>
            <a:chExt cx="3909698" cy="4453621"/>
          </a:xfrm>
        </p:grpSpPr>
        <p:sp>
          <p:nvSpPr>
            <p:cNvPr id="248" name="Rectangle 247"/>
            <p:cNvSpPr/>
            <p:nvPr userDrawn="1"/>
          </p:nvSpPr>
          <p:spPr>
            <a:xfrm>
              <a:off x="-3999345" y="0"/>
              <a:ext cx="3909698" cy="445362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latin typeface="+mn-lt"/>
              </a:endParaRPr>
            </a:p>
          </p:txBody>
        </p:sp>
        <p:cxnSp>
          <p:nvCxnSpPr>
            <p:cNvPr id="249" name="Straight Connector 248"/>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250" name="Picture 24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251" name="TextBox 250"/>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add an icon</a:t>
              </a:r>
              <a:endParaRPr lang="en-GB" sz="2000" dirty="0">
                <a:solidFill>
                  <a:schemeClr val="tx1"/>
                </a:solidFill>
                <a:latin typeface="+mn-lt"/>
              </a:endParaRPr>
            </a:p>
          </p:txBody>
        </p:sp>
        <p:grpSp>
          <p:nvGrpSpPr>
            <p:cNvPr id="252" name="Group 251"/>
            <p:cNvGrpSpPr/>
            <p:nvPr userDrawn="1"/>
          </p:nvGrpSpPr>
          <p:grpSpPr>
            <a:xfrm>
              <a:off x="-3916219" y="2007734"/>
              <a:ext cx="3741159" cy="603077"/>
              <a:chOff x="-3953163" y="1928406"/>
              <a:chExt cx="3741159" cy="603077"/>
            </a:xfrm>
          </p:grpSpPr>
          <p:sp>
            <p:nvSpPr>
              <p:cNvPr id="262" name="TextBox 261"/>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263" name="TextBox 262"/>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b="1" dirty="0">
                    <a:latin typeface="+mn-lt"/>
                  </a:rPr>
                  <a:t>Copy</a:t>
                </a:r>
                <a:r>
                  <a:rPr lang="en-GB" sz="1400" dirty="0">
                    <a:latin typeface="+mn-lt"/>
                  </a:rPr>
                  <a:t> it from the Asset Library and </a:t>
                </a:r>
                <a:r>
                  <a:rPr lang="en-GB" sz="1400" b="1" dirty="0">
                    <a:latin typeface="+mn-lt"/>
                  </a:rPr>
                  <a:t>paste</a:t>
                </a:r>
                <a:r>
                  <a:rPr lang="en-GB" sz="1400" dirty="0">
                    <a:latin typeface="+mn-lt"/>
                  </a:rPr>
                  <a:t> it in</a:t>
                </a:r>
                <a:r>
                  <a:rPr lang="en-GB" sz="1400" baseline="0" dirty="0">
                    <a:latin typeface="+mn-lt"/>
                  </a:rPr>
                  <a:t> to the </a:t>
                </a:r>
                <a:r>
                  <a:rPr lang="en-GB" sz="1400" b="1" baseline="0" dirty="0">
                    <a:latin typeface="+mn-lt"/>
                  </a:rPr>
                  <a:t>presentation</a:t>
                </a:r>
                <a:r>
                  <a:rPr lang="en-GB" sz="1400" baseline="0" dirty="0">
                    <a:latin typeface="+mn-lt"/>
                  </a:rPr>
                  <a:t> you </a:t>
                </a:r>
                <a:br>
                  <a:rPr lang="en-GB" sz="1400" baseline="0" dirty="0">
                    <a:latin typeface="+mn-lt"/>
                  </a:rPr>
                </a:br>
                <a:r>
                  <a:rPr lang="en-GB" sz="1400" baseline="0" dirty="0">
                    <a:latin typeface="+mn-lt"/>
                  </a:rPr>
                  <a:t>are working on.</a:t>
                </a:r>
                <a:endParaRPr lang="en-GB" sz="1400" dirty="0">
                  <a:latin typeface="+mn-lt"/>
                </a:endParaRPr>
              </a:p>
            </p:txBody>
          </p:sp>
        </p:grpSp>
        <p:grpSp>
          <p:nvGrpSpPr>
            <p:cNvPr id="253" name="Group 252"/>
            <p:cNvGrpSpPr/>
            <p:nvPr userDrawn="1"/>
          </p:nvGrpSpPr>
          <p:grpSpPr>
            <a:xfrm>
              <a:off x="-3916219" y="3673605"/>
              <a:ext cx="3741159" cy="649206"/>
              <a:chOff x="-3953163" y="3555853"/>
              <a:chExt cx="3741159" cy="649206"/>
            </a:xfrm>
          </p:grpSpPr>
          <p:sp>
            <p:nvSpPr>
              <p:cNvPr id="260" name="TextBox 259"/>
              <p:cNvSpPr txBox="1"/>
              <p:nvPr userDrawn="1"/>
            </p:nvSpPr>
            <p:spPr>
              <a:xfrm>
                <a:off x="-3953163" y="355585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261" name="TextBox 260"/>
              <p:cNvSpPr txBox="1"/>
              <p:nvPr userDrawn="1"/>
            </p:nvSpPr>
            <p:spPr>
              <a:xfrm>
                <a:off x="-3565237" y="3601982"/>
                <a:ext cx="3353233" cy="603077"/>
              </a:xfrm>
              <a:prstGeom prst="rect">
                <a:avLst/>
              </a:prstGeom>
              <a:noFill/>
            </p:spPr>
            <p:txBody>
              <a:bodyPr wrap="square" rtlCol="0">
                <a:noAutofit/>
              </a:bodyPr>
              <a:lstStyle/>
              <a:p>
                <a:pPr>
                  <a:lnSpc>
                    <a:spcPct val="90000"/>
                  </a:lnSpc>
                  <a:spcAft>
                    <a:spcPts val="600"/>
                  </a:spcAft>
                </a:pPr>
                <a:r>
                  <a:rPr lang="en-GB" sz="1400" b="1" dirty="0">
                    <a:latin typeface="+mn-lt"/>
                  </a:rPr>
                  <a:t>Delete</a:t>
                </a:r>
                <a:r>
                  <a:rPr lang="en-GB" sz="1400" dirty="0">
                    <a:latin typeface="+mn-lt"/>
                  </a:rPr>
                  <a:t> any extra yellow circles and other placeholders you don’t need.</a:t>
                </a:r>
              </a:p>
            </p:txBody>
          </p:sp>
        </p:grpSp>
        <p:grpSp>
          <p:nvGrpSpPr>
            <p:cNvPr id="254" name="Group 253"/>
            <p:cNvGrpSpPr/>
            <p:nvPr userDrawn="1"/>
          </p:nvGrpSpPr>
          <p:grpSpPr>
            <a:xfrm>
              <a:off x="-3916219" y="2909062"/>
              <a:ext cx="3741159" cy="634370"/>
              <a:chOff x="-3953163" y="2815638"/>
              <a:chExt cx="3741159" cy="634370"/>
            </a:xfrm>
          </p:grpSpPr>
          <p:sp>
            <p:nvSpPr>
              <p:cNvPr id="258" name="TextBox 257"/>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259" name="TextBox 258"/>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Move it so</a:t>
                </a:r>
                <a:r>
                  <a:rPr lang="en-GB" sz="1400" baseline="0" dirty="0">
                    <a:latin typeface="+mn-lt"/>
                  </a:rPr>
                  <a:t> it sits centrally over the </a:t>
                </a:r>
                <a:r>
                  <a:rPr lang="en-GB" sz="1400" b="1" baseline="0" dirty="0">
                    <a:latin typeface="+mn-lt"/>
                  </a:rPr>
                  <a:t>yellow circle</a:t>
                </a:r>
                <a:r>
                  <a:rPr lang="en-GB" sz="1400" baseline="0" dirty="0">
                    <a:latin typeface="+mn-lt"/>
                  </a:rPr>
                  <a:t>.</a:t>
                </a:r>
                <a:endParaRPr lang="en-GB" sz="1400" dirty="0">
                  <a:latin typeface="+mn-lt"/>
                </a:endParaRPr>
              </a:p>
            </p:txBody>
          </p:sp>
        </p:grpSp>
        <p:grpSp>
          <p:nvGrpSpPr>
            <p:cNvPr id="255" name="Group 254"/>
            <p:cNvGrpSpPr/>
            <p:nvPr userDrawn="1"/>
          </p:nvGrpSpPr>
          <p:grpSpPr>
            <a:xfrm>
              <a:off x="-3916219" y="1118356"/>
              <a:ext cx="3741159" cy="677414"/>
              <a:chOff x="-3953163" y="1118356"/>
              <a:chExt cx="3741159" cy="677414"/>
            </a:xfrm>
          </p:grpSpPr>
          <p:sp>
            <p:nvSpPr>
              <p:cNvPr id="256" name="TextBox 255"/>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257" name="TextBox 256"/>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Find the appropriate </a:t>
                </a:r>
                <a:r>
                  <a:rPr lang="en-GB" sz="1400" b="0" dirty="0">
                    <a:latin typeface="+mn-lt"/>
                  </a:rPr>
                  <a:t>icon</a:t>
                </a:r>
                <a:r>
                  <a:rPr lang="en-GB" sz="1400" b="0" baseline="0" dirty="0">
                    <a:latin typeface="+mn-lt"/>
                  </a:rPr>
                  <a:t> in your </a:t>
                </a:r>
                <a:br>
                  <a:rPr lang="en-GB" sz="1400" b="0" baseline="0" dirty="0">
                    <a:latin typeface="+mn-lt"/>
                  </a:rPr>
                </a:br>
                <a:r>
                  <a:rPr lang="en-GB" sz="1400" b="1" baseline="0" dirty="0">
                    <a:latin typeface="+mn-lt"/>
                  </a:rPr>
                  <a:t>Asset Library</a:t>
                </a:r>
                <a:endParaRPr lang="en-GB" sz="1400" b="1" dirty="0">
                  <a:latin typeface="+mn-lt"/>
                </a:endParaRPr>
              </a:p>
            </p:txBody>
          </p:sp>
        </p:grpSp>
      </p:grpSp>
    </p:spTree>
    <p:extLst>
      <p:ext uri="{BB962C8B-B14F-4D97-AF65-F5344CB8AC3E}">
        <p14:creationId xmlns:p14="http://schemas.microsoft.com/office/powerpoint/2010/main" val="923193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Agenda 7 - with Bullets">
    <p:bg>
      <p:bgPr>
        <a:solidFill>
          <a:schemeClr val="bg1"/>
        </a:solidFill>
        <a:effectLst/>
      </p:bgPr>
    </p:bg>
    <p:spTree>
      <p:nvGrpSpPr>
        <p:cNvPr id="1" name=""/>
        <p:cNvGrpSpPr/>
        <p:nvPr/>
      </p:nvGrpSpPr>
      <p:grpSpPr>
        <a:xfrm>
          <a:off x="0" y="0"/>
          <a:ext cx="0" cy="0"/>
          <a:chOff x="0" y="0"/>
          <a:chExt cx="0" cy="0"/>
        </a:xfrm>
      </p:grpSpPr>
      <p:sp>
        <p:nvSpPr>
          <p:cNvPr id="84" name="Picture Placeholder 17"/>
          <p:cNvSpPr>
            <a:spLocks noGrp="1"/>
          </p:cNvSpPr>
          <p:nvPr>
            <p:ph type="pic" sz="quarter" idx="16" hasCustomPrompt="1"/>
          </p:nvPr>
        </p:nvSpPr>
        <p:spPr>
          <a:xfrm>
            <a:off x="6157910" y="1123950"/>
            <a:ext cx="2886075" cy="2590800"/>
          </a:xfrm>
          <a:noFill/>
        </p:spPr>
        <p:txBody>
          <a:bodyPr/>
          <a:lstStyle>
            <a:lvl1pPr algn="ctr">
              <a:defRPr sz="1100" spc="0" baseline="0"/>
            </a:lvl1pPr>
          </a:lstStyle>
          <a:p>
            <a:r>
              <a:rPr lang="en-GB" dirty="0"/>
              <a:t>Click on the icon to insert an image</a:t>
            </a:r>
          </a:p>
        </p:txBody>
      </p:sp>
      <p:sp>
        <p:nvSpPr>
          <p:cNvPr id="85" name="Picture Placeholder 17"/>
          <p:cNvSpPr>
            <a:spLocks noGrp="1"/>
          </p:cNvSpPr>
          <p:nvPr>
            <p:ph type="pic" sz="quarter" idx="17" hasCustomPrompt="1"/>
          </p:nvPr>
        </p:nvSpPr>
        <p:spPr>
          <a:xfrm>
            <a:off x="9172571" y="1123950"/>
            <a:ext cx="2886075" cy="2590800"/>
          </a:xfrm>
          <a:noFill/>
        </p:spPr>
        <p:txBody>
          <a:bodyPr/>
          <a:lstStyle>
            <a:lvl1pPr algn="ctr">
              <a:defRPr sz="1100" spc="0" baseline="0"/>
            </a:lvl1pPr>
          </a:lstStyle>
          <a:p>
            <a:r>
              <a:rPr lang="en-GB" dirty="0"/>
              <a:t>Click on the icon to insert an image</a:t>
            </a:r>
          </a:p>
        </p:txBody>
      </p:sp>
      <p:sp>
        <p:nvSpPr>
          <p:cNvPr id="86" name="Picture Placeholder 17"/>
          <p:cNvSpPr>
            <a:spLocks noGrp="1"/>
          </p:cNvSpPr>
          <p:nvPr>
            <p:ph type="pic" sz="quarter" idx="19" hasCustomPrompt="1"/>
          </p:nvPr>
        </p:nvSpPr>
        <p:spPr>
          <a:xfrm>
            <a:off x="6157910" y="3867150"/>
            <a:ext cx="2886075" cy="2590800"/>
          </a:xfrm>
          <a:noFill/>
        </p:spPr>
        <p:txBody>
          <a:bodyPr/>
          <a:lstStyle>
            <a:lvl1pPr algn="ctr">
              <a:defRPr sz="1100" spc="0" baseline="0"/>
            </a:lvl1pPr>
          </a:lstStyle>
          <a:p>
            <a:r>
              <a:rPr lang="en-GB" dirty="0"/>
              <a:t>Click on the icon to insert an image</a:t>
            </a:r>
          </a:p>
        </p:txBody>
      </p:sp>
      <p:sp>
        <p:nvSpPr>
          <p:cNvPr id="87" name="Picture Placeholder 17"/>
          <p:cNvSpPr>
            <a:spLocks noGrp="1"/>
          </p:cNvSpPr>
          <p:nvPr>
            <p:ph type="pic" sz="quarter" idx="20" hasCustomPrompt="1"/>
          </p:nvPr>
        </p:nvSpPr>
        <p:spPr>
          <a:xfrm>
            <a:off x="9172571" y="3867150"/>
            <a:ext cx="2886075" cy="2590800"/>
          </a:xfrm>
          <a:noFill/>
        </p:spPr>
        <p:txBody>
          <a:bodyPr/>
          <a:lstStyle>
            <a:lvl1pPr algn="ctr">
              <a:defRPr sz="1100" spc="0" baseline="0"/>
            </a:lvl1pPr>
          </a:lstStyle>
          <a:p>
            <a:r>
              <a:rPr lang="en-GB" dirty="0"/>
              <a:t>Click on the icon to insert an image</a:t>
            </a:r>
          </a:p>
        </p:txBody>
      </p:sp>
      <p:sp>
        <p:nvSpPr>
          <p:cNvPr id="2" name="Title 1"/>
          <p:cNvSpPr>
            <a:spLocks noGrp="1"/>
          </p:cNvSpPr>
          <p:nvPr>
            <p:ph type="title" hasCustomPrompt="1"/>
          </p:nvPr>
        </p:nvSpPr>
        <p:spPr/>
        <p:txBody>
          <a:bodyPr/>
          <a:lstStyle/>
          <a:p>
            <a:r>
              <a:rPr lang="en-US" dirty="0"/>
              <a:t>Enter title here</a:t>
            </a:r>
            <a:endParaRPr lang="en-GB" dirty="0"/>
          </a:p>
        </p:txBody>
      </p:sp>
      <p:sp>
        <p:nvSpPr>
          <p:cNvPr id="23" name="Text Placeholder 22"/>
          <p:cNvSpPr>
            <a:spLocks noGrp="1"/>
          </p:cNvSpPr>
          <p:nvPr>
            <p:ph type="body" sz="quarter" idx="39" hasCustomPrompt="1"/>
          </p:nvPr>
        </p:nvSpPr>
        <p:spPr>
          <a:xfrm>
            <a:off x="269082" y="1425666"/>
            <a:ext cx="2332364" cy="248352"/>
          </a:xfrm>
        </p:spPr>
        <p:txBody>
          <a:bodyPr anchor="b"/>
          <a:lstStyle>
            <a:lvl1pPr marL="179388" indent="-179388">
              <a:buFont typeface="Wingdings" panose="05000000000000000000" pitchFamily="2" charset="2"/>
              <a:buChar char="§"/>
              <a:defRPr sz="1400"/>
            </a:lvl1pPr>
          </a:lstStyle>
          <a:p>
            <a:pPr lvl="0"/>
            <a:r>
              <a:rPr lang="en-US" dirty="0"/>
              <a:t>Chapter title</a:t>
            </a:r>
            <a:endParaRPr lang="en-GB" dirty="0"/>
          </a:p>
        </p:txBody>
      </p:sp>
      <p:sp>
        <p:nvSpPr>
          <p:cNvPr id="24" name="Text Placeholder 22"/>
          <p:cNvSpPr>
            <a:spLocks noGrp="1"/>
          </p:cNvSpPr>
          <p:nvPr>
            <p:ph type="body" sz="quarter" idx="40" hasCustomPrompt="1"/>
          </p:nvPr>
        </p:nvSpPr>
        <p:spPr>
          <a:xfrm>
            <a:off x="446414" y="1635216"/>
            <a:ext cx="2155031" cy="259557"/>
          </a:xfrm>
        </p:spPr>
        <p:txBody>
          <a:bodyPr/>
          <a:lstStyle>
            <a:lvl1pPr>
              <a:defRPr sz="1100">
                <a:solidFill>
                  <a:schemeClr val="tx2"/>
                </a:solidFill>
              </a:defRPr>
            </a:lvl1pPr>
          </a:lstStyle>
          <a:p>
            <a:pPr lvl="0"/>
            <a:r>
              <a:rPr lang="en-US" dirty="0"/>
              <a:t>Chapter subtitle</a:t>
            </a:r>
            <a:endParaRPr lang="en-GB" dirty="0"/>
          </a:p>
        </p:txBody>
      </p:sp>
      <p:sp>
        <p:nvSpPr>
          <p:cNvPr id="88" name="Text Placeholder 24"/>
          <p:cNvSpPr>
            <a:spLocks noGrp="1"/>
          </p:cNvSpPr>
          <p:nvPr>
            <p:ph type="body" sz="quarter" idx="24" hasCustomPrompt="1"/>
          </p:nvPr>
        </p:nvSpPr>
        <p:spPr>
          <a:xfrm>
            <a:off x="6157910" y="3714750"/>
            <a:ext cx="2886075" cy="45719"/>
          </a:xfrm>
          <a:solidFill>
            <a:schemeClr val="accent6"/>
          </a:solidFill>
        </p:spPr>
        <p:txBody>
          <a:bodyPr/>
          <a:lstStyle>
            <a:lvl1pPr>
              <a:defRPr/>
            </a:lvl1pPr>
          </a:lstStyle>
          <a:p>
            <a:pPr lvl="0"/>
            <a:r>
              <a:rPr lang="en-US" dirty="0"/>
              <a:t>  </a:t>
            </a:r>
            <a:endParaRPr lang="en-GB" dirty="0"/>
          </a:p>
        </p:txBody>
      </p:sp>
      <p:sp>
        <p:nvSpPr>
          <p:cNvPr id="89" name="Text Placeholder 26"/>
          <p:cNvSpPr>
            <a:spLocks noGrp="1"/>
          </p:cNvSpPr>
          <p:nvPr>
            <p:ph type="body" sz="quarter" idx="25" hasCustomPrompt="1"/>
          </p:nvPr>
        </p:nvSpPr>
        <p:spPr>
          <a:xfrm>
            <a:off x="6157910" y="3017044"/>
            <a:ext cx="2886075" cy="697706"/>
          </a:xfrm>
          <a:solidFill>
            <a:schemeClr val="tx1">
              <a:alpha val="80000"/>
            </a:schemeClr>
          </a:solidFill>
        </p:spPr>
        <p:txBody>
          <a:bodyPr lIns="108000" tIns="198000"/>
          <a:lstStyle>
            <a:lvl1pPr>
              <a:defRPr sz="1100" b="1" spc="0" baseline="0">
                <a:solidFill>
                  <a:schemeClr val="bg1"/>
                </a:solidFill>
              </a:defRPr>
            </a:lvl1pPr>
            <a:lvl2pPr>
              <a:defRPr sz="1050" b="1">
                <a:solidFill>
                  <a:schemeClr val="bg1"/>
                </a:solidFill>
              </a:defRPr>
            </a:lvl2pPr>
            <a:lvl3pPr>
              <a:defRPr sz="1000" b="1">
                <a:solidFill>
                  <a:schemeClr val="bg1"/>
                </a:solidFill>
              </a:defRPr>
            </a:lvl3pPr>
            <a:lvl4pPr>
              <a:defRPr sz="900" b="1">
                <a:solidFill>
                  <a:schemeClr val="bg1"/>
                </a:solidFill>
              </a:defRPr>
            </a:lvl4pPr>
            <a:lvl5pPr>
              <a:defRPr sz="800" b="1">
                <a:solidFill>
                  <a:schemeClr val="bg1"/>
                </a:solidFill>
              </a:defRPr>
            </a:lvl5pPr>
          </a:lstStyle>
          <a:p>
            <a:pPr lvl="0"/>
            <a:r>
              <a:rPr lang="en-US" dirty="0"/>
              <a:t>Enter name and qualification here</a:t>
            </a:r>
            <a:endParaRPr lang="en-GB" dirty="0"/>
          </a:p>
        </p:txBody>
      </p:sp>
      <p:sp>
        <p:nvSpPr>
          <p:cNvPr id="90" name="Text Placeholder 26"/>
          <p:cNvSpPr>
            <a:spLocks noGrp="1"/>
          </p:cNvSpPr>
          <p:nvPr>
            <p:ph type="body" sz="quarter" idx="26" hasCustomPrompt="1"/>
          </p:nvPr>
        </p:nvSpPr>
        <p:spPr>
          <a:xfrm>
            <a:off x="6157910" y="3365897"/>
            <a:ext cx="2886075" cy="175648"/>
          </a:xfrm>
          <a:noFill/>
        </p:spPr>
        <p:txBody>
          <a:bodyPr lIns="126000" tIns="46800" anchor="t"/>
          <a:lstStyle>
            <a:lvl1pPr>
              <a:defRPr sz="900" b="0" i="1" spc="0" baseline="0">
                <a:solidFill>
                  <a:schemeClr val="bg1"/>
                </a:solidFill>
              </a:defRPr>
            </a:lvl1pPr>
            <a:lvl2pPr>
              <a:defRPr sz="800" b="0" i="1">
                <a:solidFill>
                  <a:schemeClr val="bg1"/>
                </a:solidFill>
              </a:defRPr>
            </a:lvl2pPr>
            <a:lvl3pPr>
              <a:defRPr sz="700" b="0" i="1">
                <a:solidFill>
                  <a:schemeClr val="bg1"/>
                </a:solidFill>
              </a:defRPr>
            </a:lvl3pPr>
            <a:lvl4pPr>
              <a:defRPr sz="600" b="0" i="1">
                <a:solidFill>
                  <a:schemeClr val="bg1"/>
                </a:solidFill>
              </a:defRPr>
            </a:lvl4pPr>
            <a:lvl5pPr>
              <a:defRPr sz="500" b="0" i="1">
                <a:solidFill>
                  <a:schemeClr val="bg1"/>
                </a:solidFill>
              </a:defRPr>
            </a:lvl5pPr>
          </a:lstStyle>
          <a:p>
            <a:pPr lvl="0"/>
            <a:r>
              <a:rPr lang="en-US" dirty="0"/>
              <a:t>Enter job title here</a:t>
            </a:r>
            <a:endParaRPr lang="en-GB" dirty="0"/>
          </a:p>
        </p:txBody>
      </p:sp>
      <p:sp>
        <p:nvSpPr>
          <p:cNvPr id="91" name="Text Placeholder 24"/>
          <p:cNvSpPr>
            <a:spLocks noGrp="1"/>
          </p:cNvSpPr>
          <p:nvPr>
            <p:ph type="body" sz="quarter" idx="27" hasCustomPrompt="1"/>
          </p:nvPr>
        </p:nvSpPr>
        <p:spPr>
          <a:xfrm>
            <a:off x="9167812" y="3714750"/>
            <a:ext cx="2886075" cy="45719"/>
          </a:xfrm>
          <a:solidFill>
            <a:schemeClr val="accent6"/>
          </a:solidFill>
        </p:spPr>
        <p:txBody>
          <a:bodyPr/>
          <a:lstStyle>
            <a:lvl1pPr>
              <a:defRPr/>
            </a:lvl1pPr>
          </a:lstStyle>
          <a:p>
            <a:pPr lvl="0"/>
            <a:r>
              <a:rPr lang="en-US" dirty="0"/>
              <a:t>  </a:t>
            </a:r>
            <a:endParaRPr lang="en-GB" dirty="0"/>
          </a:p>
        </p:txBody>
      </p:sp>
      <p:sp>
        <p:nvSpPr>
          <p:cNvPr id="92" name="Text Placeholder 26"/>
          <p:cNvSpPr>
            <a:spLocks noGrp="1"/>
          </p:cNvSpPr>
          <p:nvPr>
            <p:ph type="body" sz="quarter" idx="28" hasCustomPrompt="1"/>
          </p:nvPr>
        </p:nvSpPr>
        <p:spPr>
          <a:xfrm>
            <a:off x="9167812" y="3017044"/>
            <a:ext cx="2886075" cy="697706"/>
          </a:xfrm>
          <a:solidFill>
            <a:schemeClr val="tx1">
              <a:alpha val="80000"/>
            </a:schemeClr>
          </a:solidFill>
        </p:spPr>
        <p:txBody>
          <a:bodyPr lIns="108000" tIns="198000"/>
          <a:lstStyle>
            <a:lvl1pPr>
              <a:defRPr sz="1100" b="1" spc="0" baseline="0">
                <a:solidFill>
                  <a:schemeClr val="bg1"/>
                </a:solidFill>
              </a:defRPr>
            </a:lvl1pPr>
            <a:lvl2pPr>
              <a:defRPr sz="1050" b="1">
                <a:solidFill>
                  <a:schemeClr val="bg1"/>
                </a:solidFill>
              </a:defRPr>
            </a:lvl2pPr>
            <a:lvl3pPr>
              <a:defRPr sz="1000" b="1">
                <a:solidFill>
                  <a:schemeClr val="bg1"/>
                </a:solidFill>
              </a:defRPr>
            </a:lvl3pPr>
            <a:lvl4pPr>
              <a:defRPr sz="900" b="1">
                <a:solidFill>
                  <a:schemeClr val="bg1"/>
                </a:solidFill>
              </a:defRPr>
            </a:lvl4pPr>
            <a:lvl5pPr>
              <a:defRPr sz="800" b="1">
                <a:solidFill>
                  <a:schemeClr val="bg1"/>
                </a:solidFill>
              </a:defRPr>
            </a:lvl5pPr>
          </a:lstStyle>
          <a:p>
            <a:pPr lvl="0"/>
            <a:r>
              <a:rPr lang="en-US" dirty="0"/>
              <a:t>Enter name and qualification here</a:t>
            </a:r>
            <a:endParaRPr lang="en-GB" dirty="0"/>
          </a:p>
        </p:txBody>
      </p:sp>
      <p:sp>
        <p:nvSpPr>
          <p:cNvPr id="93" name="Text Placeholder 26"/>
          <p:cNvSpPr>
            <a:spLocks noGrp="1"/>
          </p:cNvSpPr>
          <p:nvPr>
            <p:ph type="body" sz="quarter" idx="29" hasCustomPrompt="1"/>
          </p:nvPr>
        </p:nvSpPr>
        <p:spPr>
          <a:xfrm>
            <a:off x="9167812" y="3365897"/>
            <a:ext cx="2886075" cy="175648"/>
          </a:xfrm>
          <a:noFill/>
        </p:spPr>
        <p:txBody>
          <a:bodyPr lIns="126000" tIns="46800" anchor="t"/>
          <a:lstStyle>
            <a:lvl1pPr>
              <a:defRPr sz="900" b="0" i="1" spc="0" baseline="0">
                <a:solidFill>
                  <a:schemeClr val="bg1"/>
                </a:solidFill>
              </a:defRPr>
            </a:lvl1pPr>
            <a:lvl2pPr>
              <a:defRPr sz="800" b="0" i="1">
                <a:solidFill>
                  <a:schemeClr val="bg1"/>
                </a:solidFill>
              </a:defRPr>
            </a:lvl2pPr>
            <a:lvl3pPr>
              <a:defRPr sz="700" b="0" i="1">
                <a:solidFill>
                  <a:schemeClr val="bg1"/>
                </a:solidFill>
              </a:defRPr>
            </a:lvl3pPr>
            <a:lvl4pPr>
              <a:defRPr sz="600" b="0" i="1">
                <a:solidFill>
                  <a:schemeClr val="bg1"/>
                </a:solidFill>
              </a:defRPr>
            </a:lvl4pPr>
            <a:lvl5pPr>
              <a:defRPr sz="500" b="0" i="1">
                <a:solidFill>
                  <a:schemeClr val="bg1"/>
                </a:solidFill>
              </a:defRPr>
            </a:lvl5pPr>
          </a:lstStyle>
          <a:p>
            <a:pPr lvl="0"/>
            <a:r>
              <a:rPr lang="en-US" dirty="0"/>
              <a:t>Enter job title here</a:t>
            </a:r>
            <a:endParaRPr lang="en-GB" dirty="0"/>
          </a:p>
        </p:txBody>
      </p:sp>
      <p:sp>
        <p:nvSpPr>
          <p:cNvPr id="94" name="Text Placeholder 24"/>
          <p:cNvSpPr>
            <a:spLocks noGrp="1"/>
          </p:cNvSpPr>
          <p:nvPr>
            <p:ph type="body" sz="quarter" idx="33" hasCustomPrompt="1"/>
          </p:nvPr>
        </p:nvSpPr>
        <p:spPr>
          <a:xfrm>
            <a:off x="6157910" y="6460527"/>
            <a:ext cx="2886075" cy="45719"/>
          </a:xfrm>
          <a:solidFill>
            <a:schemeClr val="accent6"/>
          </a:solidFill>
        </p:spPr>
        <p:txBody>
          <a:bodyPr/>
          <a:lstStyle>
            <a:lvl1pPr>
              <a:defRPr/>
            </a:lvl1pPr>
          </a:lstStyle>
          <a:p>
            <a:pPr lvl="0"/>
            <a:r>
              <a:rPr lang="en-US" dirty="0"/>
              <a:t>  </a:t>
            </a:r>
            <a:endParaRPr lang="en-GB" dirty="0"/>
          </a:p>
        </p:txBody>
      </p:sp>
      <p:sp>
        <p:nvSpPr>
          <p:cNvPr id="95" name="Text Placeholder 26"/>
          <p:cNvSpPr>
            <a:spLocks noGrp="1"/>
          </p:cNvSpPr>
          <p:nvPr>
            <p:ph type="body" sz="quarter" idx="34" hasCustomPrompt="1"/>
          </p:nvPr>
        </p:nvSpPr>
        <p:spPr>
          <a:xfrm>
            <a:off x="6157910" y="5762821"/>
            <a:ext cx="2886075" cy="697706"/>
          </a:xfrm>
          <a:solidFill>
            <a:schemeClr val="tx1">
              <a:alpha val="80000"/>
            </a:schemeClr>
          </a:solidFill>
        </p:spPr>
        <p:txBody>
          <a:bodyPr lIns="108000" tIns="198000"/>
          <a:lstStyle>
            <a:lvl1pPr>
              <a:defRPr sz="1100" b="1" spc="0" baseline="0">
                <a:solidFill>
                  <a:schemeClr val="bg1"/>
                </a:solidFill>
              </a:defRPr>
            </a:lvl1pPr>
            <a:lvl2pPr>
              <a:defRPr sz="1050" b="1">
                <a:solidFill>
                  <a:schemeClr val="bg1"/>
                </a:solidFill>
              </a:defRPr>
            </a:lvl2pPr>
            <a:lvl3pPr>
              <a:defRPr sz="1000" b="1">
                <a:solidFill>
                  <a:schemeClr val="bg1"/>
                </a:solidFill>
              </a:defRPr>
            </a:lvl3pPr>
            <a:lvl4pPr>
              <a:defRPr sz="900" b="1">
                <a:solidFill>
                  <a:schemeClr val="bg1"/>
                </a:solidFill>
              </a:defRPr>
            </a:lvl4pPr>
            <a:lvl5pPr>
              <a:defRPr sz="800" b="1">
                <a:solidFill>
                  <a:schemeClr val="bg1"/>
                </a:solidFill>
              </a:defRPr>
            </a:lvl5pPr>
          </a:lstStyle>
          <a:p>
            <a:pPr lvl="0"/>
            <a:r>
              <a:rPr lang="en-US" dirty="0"/>
              <a:t>Enter name and qualification here</a:t>
            </a:r>
            <a:endParaRPr lang="en-GB" dirty="0"/>
          </a:p>
        </p:txBody>
      </p:sp>
      <p:sp>
        <p:nvSpPr>
          <p:cNvPr id="96" name="Text Placeholder 26"/>
          <p:cNvSpPr>
            <a:spLocks noGrp="1"/>
          </p:cNvSpPr>
          <p:nvPr>
            <p:ph type="body" sz="quarter" idx="35" hasCustomPrompt="1"/>
          </p:nvPr>
        </p:nvSpPr>
        <p:spPr>
          <a:xfrm>
            <a:off x="6157910" y="6111674"/>
            <a:ext cx="2886075" cy="175648"/>
          </a:xfrm>
          <a:noFill/>
        </p:spPr>
        <p:txBody>
          <a:bodyPr lIns="126000" tIns="46800" anchor="t"/>
          <a:lstStyle>
            <a:lvl1pPr>
              <a:defRPr sz="900" b="0" i="1" spc="0" baseline="0">
                <a:solidFill>
                  <a:schemeClr val="bg1"/>
                </a:solidFill>
              </a:defRPr>
            </a:lvl1pPr>
            <a:lvl2pPr>
              <a:defRPr sz="800" b="0" i="1">
                <a:solidFill>
                  <a:schemeClr val="bg1"/>
                </a:solidFill>
              </a:defRPr>
            </a:lvl2pPr>
            <a:lvl3pPr>
              <a:defRPr sz="700" b="0" i="1">
                <a:solidFill>
                  <a:schemeClr val="bg1"/>
                </a:solidFill>
              </a:defRPr>
            </a:lvl3pPr>
            <a:lvl4pPr>
              <a:defRPr sz="600" b="0" i="1">
                <a:solidFill>
                  <a:schemeClr val="bg1"/>
                </a:solidFill>
              </a:defRPr>
            </a:lvl4pPr>
            <a:lvl5pPr>
              <a:defRPr sz="500" b="0" i="1">
                <a:solidFill>
                  <a:schemeClr val="bg1"/>
                </a:solidFill>
              </a:defRPr>
            </a:lvl5pPr>
          </a:lstStyle>
          <a:p>
            <a:pPr lvl="0"/>
            <a:r>
              <a:rPr lang="en-US" dirty="0"/>
              <a:t>Enter job title here</a:t>
            </a:r>
            <a:endParaRPr lang="en-GB" dirty="0"/>
          </a:p>
        </p:txBody>
      </p:sp>
      <p:sp>
        <p:nvSpPr>
          <p:cNvPr id="97" name="Text Placeholder 24"/>
          <p:cNvSpPr>
            <a:spLocks noGrp="1"/>
          </p:cNvSpPr>
          <p:nvPr>
            <p:ph type="body" sz="quarter" idx="36" hasCustomPrompt="1"/>
          </p:nvPr>
        </p:nvSpPr>
        <p:spPr>
          <a:xfrm>
            <a:off x="9167812" y="6460527"/>
            <a:ext cx="2886075" cy="45719"/>
          </a:xfrm>
          <a:solidFill>
            <a:schemeClr val="accent6"/>
          </a:solidFill>
        </p:spPr>
        <p:txBody>
          <a:bodyPr/>
          <a:lstStyle>
            <a:lvl1pPr>
              <a:defRPr/>
            </a:lvl1pPr>
          </a:lstStyle>
          <a:p>
            <a:pPr lvl="0"/>
            <a:r>
              <a:rPr lang="en-US" dirty="0"/>
              <a:t>  </a:t>
            </a:r>
            <a:endParaRPr lang="en-GB" dirty="0"/>
          </a:p>
        </p:txBody>
      </p:sp>
      <p:sp>
        <p:nvSpPr>
          <p:cNvPr id="98" name="Text Placeholder 26"/>
          <p:cNvSpPr>
            <a:spLocks noGrp="1"/>
          </p:cNvSpPr>
          <p:nvPr>
            <p:ph type="body" sz="quarter" idx="37" hasCustomPrompt="1"/>
          </p:nvPr>
        </p:nvSpPr>
        <p:spPr>
          <a:xfrm>
            <a:off x="9167812" y="5762821"/>
            <a:ext cx="2886075" cy="697706"/>
          </a:xfrm>
          <a:solidFill>
            <a:schemeClr val="tx1">
              <a:alpha val="80000"/>
            </a:schemeClr>
          </a:solidFill>
        </p:spPr>
        <p:txBody>
          <a:bodyPr lIns="108000" tIns="198000"/>
          <a:lstStyle>
            <a:lvl1pPr>
              <a:defRPr sz="1100" b="1" spc="0" baseline="0">
                <a:solidFill>
                  <a:schemeClr val="bg1"/>
                </a:solidFill>
              </a:defRPr>
            </a:lvl1pPr>
            <a:lvl2pPr>
              <a:defRPr sz="1050" b="1">
                <a:solidFill>
                  <a:schemeClr val="bg1"/>
                </a:solidFill>
              </a:defRPr>
            </a:lvl2pPr>
            <a:lvl3pPr>
              <a:defRPr sz="1000" b="1">
                <a:solidFill>
                  <a:schemeClr val="bg1"/>
                </a:solidFill>
              </a:defRPr>
            </a:lvl3pPr>
            <a:lvl4pPr>
              <a:defRPr sz="900" b="1">
                <a:solidFill>
                  <a:schemeClr val="bg1"/>
                </a:solidFill>
              </a:defRPr>
            </a:lvl4pPr>
            <a:lvl5pPr>
              <a:defRPr sz="800" b="1">
                <a:solidFill>
                  <a:schemeClr val="bg1"/>
                </a:solidFill>
              </a:defRPr>
            </a:lvl5pPr>
          </a:lstStyle>
          <a:p>
            <a:pPr lvl="0"/>
            <a:r>
              <a:rPr lang="en-US" dirty="0"/>
              <a:t>Enter name and qualification here</a:t>
            </a:r>
            <a:endParaRPr lang="en-GB" dirty="0"/>
          </a:p>
        </p:txBody>
      </p:sp>
      <p:sp>
        <p:nvSpPr>
          <p:cNvPr id="99" name="Text Placeholder 26"/>
          <p:cNvSpPr>
            <a:spLocks noGrp="1"/>
          </p:cNvSpPr>
          <p:nvPr>
            <p:ph type="body" sz="quarter" idx="81" hasCustomPrompt="1"/>
          </p:nvPr>
        </p:nvSpPr>
        <p:spPr>
          <a:xfrm>
            <a:off x="9167812" y="6111674"/>
            <a:ext cx="2886075" cy="175648"/>
          </a:xfrm>
          <a:noFill/>
        </p:spPr>
        <p:txBody>
          <a:bodyPr lIns="126000" tIns="46800" anchor="t"/>
          <a:lstStyle>
            <a:lvl1pPr>
              <a:defRPr sz="900" b="0" i="1" spc="0" baseline="0">
                <a:solidFill>
                  <a:schemeClr val="bg1"/>
                </a:solidFill>
              </a:defRPr>
            </a:lvl1pPr>
            <a:lvl2pPr>
              <a:defRPr sz="800" b="0" i="1">
                <a:solidFill>
                  <a:schemeClr val="bg1"/>
                </a:solidFill>
              </a:defRPr>
            </a:lvl2pPr>
            <a:lvl3pPr>
              <a:defRPr sz="700" b="0" i="1">
                <a:solidFill>
                  <a:schemeClr val="bg1"/>
                </a:solidFill>
              </a:defRPr>
            </a:lvl3pPr>
            <a:lvl4pPr>
              <a:defRPr sz="600" b="0" i="1">
                <a:solidFill>
                  <a:schemeClr val="bg1"/>
                </a:solidFill>
              </a:defRPr>
            </a:lvl4pPr>
            <a:lvl5pPr>
              <a:defRPr sz="500" b="0" i="1">
                <a:solidFill>
                  <a:schemeClr val="bg1"/>
                </a:solidFill>
              </a:defRPr>
            </a:lvl5pPr>
          </a:lstStyle>
          <a:p>
            <a:pPr lvl="0"/>
            <a:r>
              <a:rPr lang="en-US" dirty="0"/>
              <a:t>Enter job title here</a:t>
            </a:r>
            <a:endParaRPr lang="en-GB" dirty="0"/>
          </a:p>
        </p:txBody>
      </p:sp>
      <p:sp>
        <p:nvSpPr>
          <p:cNvPr id="57" name="Text Placeholder 22"/>
          <p:cNvSpPr>
            <a:spLocks noGrp="1"/>
          </p:cNvSpPr>
          <p:nvPr>
            <p:ph type="body" sz="quarter" idx="82" hasCustomPrompt="1"/>
          </p:nvPr>
        </p:nvSpPr>
        <p:spPr>
          <a:xfrm>
            <a:off x="269082" y="2354660"/>
            <a:ext cx="2332364" cy="248352"/>
          </a:xfrm>
        </p:spPr>
        <p:txBody>
          <a:bodyPr anchor="b"/>
          <a:lstStyle>
            <a:lvl1pPr marL="179388" indent="-179388">
              <a:buFont typeface="Wingdings" panose="05000000000000000000" pitchFamily="2" charset="2"/>
              <a:buChar char="§"/>
              <a:defRPr sz="1400"/>
            </a:lvl1pPr>
          </a:lstStyle>
          <a:p>
            <a:pPr lvl="0"/>
            <a:r>
              <a:rPr lang="en-US" dirty="0"/>
              <a:t>Chapter title</a:t>
            </a:r>
            <a:endParaRPr lang="en-GB" dirty="0"/>
          </a:p>
        </p:txBody>
      </p:sp>
      <p:sp>
        <p:nvSpPr>
          <p:cNvPr id="58" name="Text Placeholder 22"/>
          <p:cNvSpPr>
            <a:spLocks noGrp="1"/>
          </p:cNvSpPr>
          <p:nvPr>
            <p:ph type="body" sz="quarter" idx="83" hasCustomPrompt="1"/>
          </p:nvPr>
        </p:nvSpPr>
        <p:spPr>
          <a:xfrm>
            <a:off x="446414" y="2564210"/>
            <a:ext cx="2155031" cy="259557"/>
          </a:xfrm>
        </p:spPr>
        <p:txBody>
          <a:bodyPr/>
          <a:lstStyle>
            <a:lvl1pPr>
              <a:defRPr sz="1100">
                <a:solidFill>
                  <a:schemeClr val="tx2"/>
                </a:solidFill>
              </a:defRPr>
            </a:lvl1pPr>
          </a:lstStyle>
          <a:p>
            <a:pPr lvl="0"/>
            <a:r>
              <a:rPr lang="en-US" dirty="0"/>
              <a:t>Chapter subtitle</a:t>
            </a:r>
            <a:endParaRPr lang="en-GB" dirty="0"/>
          </a:p>
        </p:txBody>
      </p:sp>
      <p:sp>
        <p:nvSpPr>
          <p:cNvPr id="59" name="Text Placeholder 22"/>
          <p:cNvSpPr>
            <a:spLocks noGrp="1"/>
          </p:cNvSpPr>
          <p:nvPr>
            <p:ph type="body" sz="quarter" idx="84" hasCustomPrompt="1"/>
          </p:nvPr>
        </p:nvSpPr>
        <p:spPr>
          <a:xfrm>
            <a:off x="269082" y="3264298"/>
            <a:ext cx="2332364" cy="248352"/>
          </a:xfrm>
        </p:spPr>
        <p:txBody>
          <a:bodyPr anchor="b"/>
          <a:lstStyle>
            <a:lvl1pPr marL="179388" indent="-179388">
              <a:buFont typeface="Wingdings" panose="05000000000000000000" pitchFamily="2" charset="2"/>
              <a:buChar char="§"/>
              <a:defRPr sz="1400"/>
            </a:lvl1pPr>
          </a:lstStyle>
          <a:p>
            <a:pPr lvl="0"/>
            <a:r>
              <a:rPr lang="en-US" dirty="0"/>
              <a:t>Chapter title</a:t>
            </a:r>
            <a:endParaRPr lang="en-GB" dirty="0"/>
          </a:p>
        </p:txBody>
      </p:sp>
      <p:sp>
        <p:nvSpPr>
          <p:cNvPr id="60" name="Text Placeholder 22"/>
          <p:cNvSpPr>
            <a:spLocks noGrp="1"/>
          </p:cNvSpPr>
          <p:nvPr>
            <p:ph type="body" sz="quarter" idx="85" hasCustomPrompt="1"/>
          </p:nvPr>
        </p:nvSpPr>
        <p:spPr>
          <a:xfrm>
            <a:off x="446414" y="3473848"/>
            <a:ext cx="2155031" cy="259557"/>
          </a:xfrm>
        </p:spPr>
        <p:txBody>
          <a:bodyPr/>
          <a:lstStyle>
            <a:lvl1pPr>
              <a:defRPr sz="1100">
                <a:solidFill>
                  <a:schemeClr val="tx2"/>
                </a:solidFill>
              </a:defRPr>
            </a:lvl1pPr>
          </a:lstStyle>
          <a:p>
            <a:pPr lvl="0"/>
            <a:r>
              <a:rPr lang="en-US" dirty="0"/>
              <a:t>Chapter subtitle</a:t>
            </a:r>
            <a:endParaRPr lang="en-GB" dirty="0"/>
          </a:p>
        </p:txBody>
      </p:sp>
      <p:sp>
        <p:nvSpPr>
          <p:cNvPr id="61" name="Text Placeholder 22"/>
          <p:cNvSpPr>
            <a:spLocks noGrp="1"/>
          </p:cNvSpPr>
          <p:nvPr>
            <p:ph type="body" sz="quarter" idx="86" hasCustomPrompt="1"/>
          </p:nvPr>
        </p:nvSpPr>
        <p:spPr>
          <a:xfrm>
            <a:off x="269082" y="4147742"/>
            <a:ext cx="2332364" cy="248352"/>
          </a:xfrm>
        </p:spPr>
        <p:txBody>
          <a:bodyPr anchor="b"/>
          <a:lstStyle>
            <a:lvl1pPr marL="179388" indent="-179388">
              <a:buFont typeface="Wingdings" panose="05000000000000000000" pitchFamily="2" charset="2"/>
              <a:buChar char="§"/>
              <a:defRPr sz="1400"/>
            </a:lvl1pPr>
          </a:lstStyle>
          <a:p>
            <a:pPr lvl="0"/>
            <a:r>
              <a:rPr lang="en-US" dirty="0"/>
              <a:t>Chapter title</a:t>
            </a:r>
            <a:endParaRPr lang="en-GB" dirty="0"/>
          </a:p>
        </p:txBody>
      </p:sp>
      <p:sp>
        <p:nvSpPr>
          <p:cNvPr id="62" name="Text Placeholder 22"/>
          <p:cNvSpPr>
            <a:spLocks noGrp="1"/>
          </p:cNvSpPr>
          <p:nvPr>
            <p:ph type="body" sz="quarter" idx="87" hasCustomPrompt="1"/>
          </p:nvPr>
        </p:nvSpPr>
        <p:spPr>
          <a:xfrm>
            <a:off x="446414" y="4357292"/>
            <a:ext cx="2155031" cy="259557"/>
          </a:xfrm>
        </p:spPr>
        <p:txBody>
          <a:bodyPr/>
          <a:lstStyle>
            <a:lvl1pPr>
              <a:defRPr sz="1100">
                <a:solidFill>
                  <a:schemeClr val="tx2"/>
                </a:solidFill>
              </a:defRPr>
            </a:lvl1pPr>
          </a:lstStyle>
          <a:p>
            <a:pPr lvl="0"/>
            <a:r>
              <a:rPr lang="en-US" dirty="0"/>
              <a:t>Chapter subtitle</a:t>
            </a:r>
            <a:endParaRPr lang="en-GB" dirty="0"/>
          </a:p>
        </p:txBody>
      </p:sp>
      <p:sp>
        <p:nvSpPr>
          <p:cNvPr id="63" name="Text Placeholder 22"/>
          <p:cNvSpPr>
            <a:spLocks noGrp="1"/>
          </p:cNvSpPr>
          <p:nvPr>
            <p:ph type="body" sz="quarter" idx="88" hasCustomPrompt="1"/>
          </p:nvPr>
        </p:nvSpPr>
        <p:spPr>
          <a:xfrm>
            <a:off x="269082" y="5052617"/>
            <a:ext cx="2332364" cy="248352"/>
          </a:xfrm>
        </p:spPr>
        <p:txBody>
          <a:bodyPr anchor="b"/>
          <a:lstStyle>
            <a:lvl1pPr marL="179388" indent="-179388">
              <a:buFont typeface="Wingdings" panose="05000000000000000000" pitchFamily="2" charset="2"/>
              <a:buChar char="§"/>
              <a:defRPr sz="1400"/>
            </a:lvl1pPr>
          </a:lstStyle>
          <a:p>
            <a:pPr lvl="0"/>
            <a:r>
              <a:rPr lang="en-US" dirty="0"/>
              <a:t>Chapter title</a:t>
            </a:r>
            <a:endParaRPr lang="en-GB" dirty="0"/>
          </a:p>
        </p:txBody>
      </p:sp>
      <p:sp>
        <p:nvSpPr>
          <p:cNvPr id="64" name="Text Placeholder 22"/>
          <p:cNvSpPr>
            <a:spLocks noGrp="1"/>
          </p:cNvSpPr>
          <p:nvPr>
            <p:ph type="body" sz="quarter" idx="89" hasCustomPrompt="1"/>
          </p:nvPr>
        </p:nvSpPr>
        <p:spPr>
          <a:xfrm>
            <a:off x="446414" y="5262167"/>
            <a:ext cx="2155031" cy="259557"/>
          </a:xfrm>
        </p:spPr>
        <p:txBody>
          <a:bodyPr/>
          <a:lstStyle>
            <a:lvl1pPr>
              <a:defRPr sz="1100">
                <a:solidFill>
                  <a:schemeClr val="tx2"/>
                </a:solidFill>
              </a:defRPr>
            </a:lvl1pPr>
          </a:lstStyle>
          <a:p>
            <a:pPr lvl="0"/>
            <a:r>
              <a:rPr lang="en-US" dirty="0"/>
              <a:t>Chapter subtitle</a:t>
            </a:r>
            <a:endParaRPr lang="en-GB" dirty="0"/>
          </a:p>
        </p:txBody>
      </p:sp>
      <p:sp>
        <p:nvSpPr>
          <p:cNvPr id="65" name="Text Placeholder 22"/>
          <p:cNvSpPr>
            <a:spLocks noGrp="1"/>
          </p:cNvSpPr>
          <p:nvPr>
            <p:ph type="body" sz="quarter" idx="90" hasCustomPrompt="1"/>
          </p:nvPr>
        </p:nvSpPr>
        <p:spPr>
          <a:xfrm>
            <a:off x="269082" y="5938442"/>
            <a:ext cx="2332364" cy="248352"/>
          </a:xfrm>
        </p:spPr>
        <p:txBody>
          <a:bodyPr anchor="b"/>
          <a:lstStyle>
            <a:lvl1pPr marL="179388" indent="-179388">
              <a:buFont typeface="Wingdings" panose="05000000000000000000" pitchFamily="2" charset="2"/>
              <a:buChar char="§"/>
              <a:defRPr sz="1400"/>
            </a:lvl1pPr>
          </a:lstStyle>
          <a:p>
            <a:pPr lvl="0"/>
            <a:r>
              <a:rPr lang="en-US" dirty="0"/>
              <a:t>Chapter title</a:t>
            </a:r>
            <a:endParaRPr lang="en-GB" dirty="0"/>
          </a:p>
        </p:txBody>
      </p:sp>
      <p:sp>
        <p:nvSpPr>
          <p:cNvPr id="66" name="Text Placeholder 22"/>
          <p:cNvSpPr>
            <a:spLocks noGrp="1"/>
          </p:cNvSpPr>
          <p:nvPr>
            <p:ph type="body" sz="quarter" idx="91" hasCustomPrompt="1"/>
          </p:nvPr>
        </p:nvSpPr>
        <p:spPr>
          <a:xfrm>
            <a:off x="446414" y="6147992"/>
            <a:ext cx="2155031" cy="259557"/>
          </a:xfrm>
        </p:spPr>
        <p:txBody>
          <a:bodyPr/>
          <a:lstStyle>
            <a:lvl1pPr>
              <a:defRPr sz="1100">
                <a:solidFill>
                  <a:schemeClr val="tx2"/>
                </a:solidFill>
              </a:defRPr>
            </a:lvl1pPr>
          </a:lstStyle>
          <a:p>
            <a:pPr lvl="0"/>
            <a:r>
              <a:rPr lang="en-US" dirty="0"/>
              <a:t>Chapter subtitle</a:t>
            </a:r>
            <a:endParaRPr lang="en-GB" dirty="0"/>
          </a:p>
        </p:txBody>
      </p:sp>
      <p:sp>
        <p:nvSpPr>
          <p:cNvPr id="67" name="Text Placeholder 22"/>
          <p:cNvSpPr>
            <a:spLocks noGrp="1"/>
          </p:cNvSpPr>
          <p:nvPr>
            <p:ph type="body" sz="quarter" idx="92" hasCustomPrompt="1"/>
          </p:nvPr>
        </p:nvSpPr>
        <p:spPr>
          <a:xfrm>
            <a:off x="3436371" y="1425666"/>
            <a:ext cx="2332364" cy="248352"/>
          </a:xfrm>
        </p:spPr>
        <p:txBody>
          <a:bodyPr anchor="b"/>
          <a:lstStyle>
            <a:lvl1pPr marL="179388" indent="-179388">
              <a:buFont typeface="Wingdings" panose="05000000000000000000" pitchFamily="2" charset="2"/>
              <a:buChar char="§"/>
              <a:defRPr sz="1400"/>
            </a:lvl1pPr>
          </a:lstStyle>
          <a:p>
            <a:pPr lvl="0"/>
            <a:r>
              <a:rPr lang="en-US" dirty="0"/>
              <a:t>Chapter title</a:t>
            </a:r>
            <a:endParaRPr lang="en-GB" dirty="0"/>
          </a:p>
        </p:txBody>
      </p:sp>
      <p:sp>
        <p:nvSpPr>
          <p:cNvPr id="68" name="Text Placeholder 22"/>
          <p:cNvSpPr>
            <a:spLocks noGrp="1"/>
          </p:cNvSpPr>
          <p:nvPr>
            <p:ph type="body" sz="quarter" idx="93" hasCustomPrompt="1"/>
          </p:nvPr>
        </p:nvSpPr>
        <p:spPr>
          <a:xfrm>
            <a:off x="3613703" y="1635216"/>
            <a:ext cx="2155031" cy="259557"/>
          </a:xfrm>
        </p:spPr>
        <p:txBody>
          <a:bodyPr/>
          <a:lstStyle>
            <a:lvl1pPr>
              <a:defRPr sz="1100">
                <a:solidFill>
                  <a:schemeClr val="tx2"/>
                </a:solidFill>
              </a:defRPr>
            </a:lvl1pPr>
          </a:lstStyle>
          <a:p>
            <a:pPr lvl="0"/>
            <a:r>
              <a:rPr lang="en-US" dirty="0"/>
              <a:t>Chapter subtitle</a:t>
            </a:r>
            <a:endParaRPr lang="en-GB" dirty="0"/>
          </a:p>
        </p:txBody>
      </p:sp>
      <p:sp>
        <p:nvSpPr>
          <p:cNvPr id="69" name="Text Placeholder 22"/>
          <p:cNvSpPr>
            <a:spLocks noGrp="1"/>
          </p:cNvSpPr>
          <p:nvPr>
            <p:ph type="body" sz="quarter" idx="94" hasCustomPrompt="1"/>
          </p:nvPr>
        </p:nvSpPr>
        <p:spPr>
          <a:xfrm>
            <a:off x="3436371" y="2354660"/>
            <a:ext cx="2332364" cy="248352"/>
          </a:xfrm>
        </p:spPr>
        <p:txBody>
          <a:bodyPr anchor="b"/>
          <a:lstStyle>
            <a:lvl1pPr marL="179388" indent="-179388">
              <a:buFont typeface="Wingdings" panose="05000000000000000000" pitchFamily="2" charset="2"/>
              <a:buChar char="§"/>
              <a:defRPr sz="1400"/>
            </a:lvl1pPr>
          </a:lstStyle>
          <a:p>
            <a:pPr lvl="0"/>
            <a:r>
              <a:rPr lang="en-US" dirty="0"/>
              <a:t>Chapter title</a:t>
            </a:r>
            <a:endParaRPr lang="en-GB" dirty="0"/>
          </a:p>
        </p:txBody>
      </p:sp>
      <p:sp>
        <p:nvSpPr>
          <p:cNvPr id="70" name="Text Placeholder 22"/>
          <p:cNvSpPr>
            <a:spLocks noGrp="1"/>
          </p:cNvSpPr>
          <p:nvPr>
            <p:ph type="body" sz="quarter" idx="95" hasCustomPrompt="1"/>
          </p:nvPr>
        </p:nvSpPr>
        <p:spPr>
          <a:xfrm>
            <a:off x="3613703" y="2564210"/>
            <a:ext cx="2155031" cy="259557"/>
          </a:xfrm>
        </p:spPr>
        <p:txBody>
          <a:bodyPr/>
          <a:lstStyle>
            <a:lvl1pPr>
              <a:defRPr sz="1100">
                <a:solidFill>
                  <a:schemeClr val="tx2"/>
                </a:solidFill>
              </a:defRPr>
            </a:lvl1pPr>
          </a:lstStyle>
          <a:p>
            <a:pPr lvl="0"/>
            <a:r>
              <a:rPr lang="en-US" dirty="0"/>
              <a:t>Chapter subtitle</a:t>
            </a:r>
            <a:endParaRPr lang="en-GB" dirty="0"/>
          </a:p>
        </p:txBody>
      </p:sp>
      <p:sp>
        <p:nvSpPr>
          <p:cNvPr id="71" name="Text Placeholder 22"/>
          <p:cNvSpPr>
            <a:spLocks noGrp="1"/>
          </p:cNvSpPr>
          <p:nvPr>
            <p:ph type="body" sz="quarter" idx="96" hasCustomPrompt="1"/>
          </p:nvPr>
        </p:nvSpPr>
        <p:spPr>
          <a:xfrm>
            <a:off x="3436371" y="3264298"/>
            <a:ext cx="2332364" cy="248352"/>
          </a:xfrm>
        </p:spPr>
        <p:txBody>
          <a:bodyPr anchor="b"/>
          <a:lstStyle>
            <a:lvl1pPr marL="179388" indent="-179388">
              <a:buFont typeface="Wingdings" panose="05000000000000000000" pitchFamily="2" charset="2"/>
              <a:buChar char="§"/>
              <a:defRPr sz="1400"/>
            </a:lvl1pPr>
          </a:lstStyle>
          <a:p>
            <a:pPr lvl="0"/>
            <a:r>
              <a:rPr lang="en-US" dirty="0"/>
              <a:t>Chapter title</a:t>
            </a:r>
            <a:endParaRPr lang="en-GB" dirty="0"/>
          </a:p>
        </p:txBody>
      </p:sp>
      <p:sp>
        <p:nvSpPr>
          <p:cNvPr id="72" name="Text Placeholder 22"/>
          <p:cNvSpPr>
            <a:spLocks noGrp="1"/>
          </p:cNvSpPr>
          <p:nvPr>
            <p:ph type="body" sz="quarter" idx="97" hasCustomPrompt="1"/>
          </p:nvPr>
        </p:nvSpPr>
        <p:spPr>
          <a:xfrm>
            <a:off x="3613703" y="3473848"/>
            <a:ext cx="2155031" cy="259557"/>
          </a:xfrm>
        </p:spPr>
        <p:txBody>
          <a:bodyPr/>
          <a:lstStyle>
            <a:lvl1pPr>
              <a:defRPr sz="1100">
                <a:solidFill>
                  <a:schemeClr val="tx2"/>
                </a:solidFill>
              </a:defRPr>
            </a:lvl1pPr>
          </a:lstStyle>
          <a:p>
            <a:pPr lvl="0"/>
            <a:r>
              <a:rPr lang="en-US" dirty="0"/>
              <a:t>Chapter subtitle</a:t>
            </a:r>
            <a:endParaRPr lang="en-GB" dirty="0"/>
          </a:p>
        </p:txBody>
      </p:sp>
      <p:sp>
        <p:nvSpPr>
          <p:cNvPr id="73" name="Text Placeholder 22"/>
          <p:cNvSpPr>
            <a:spLocks noGrp="1"/>
          </p:cNvSpPr>
          <p:nvPr>
            <p:ph type="body" sz="quarter" idx="98" hasCustomPrompt="1"/>
          </p:nvPr>
        </p:nvSpPr>
        <p:spPr>
          <a:xfrm>
            <a:off x="3436371" y="4147742"/>
            <a:ext cx="2332364" cy="248352"/>
          </a:xfrm>
        </p:spPr>
        <p:txBody>
          <a:bodyPr anchor="b"/>
          <a:lstStyle>
            <a:lvl1pPr marL="179388" indent="-179388">
              <a:buFont typeface="Wingdings" panose="05000000000000000000" pitchFamily="2" charset="2"/>
              <a:buChar char="§"/>
              <a:defRPr sz="1400"/>
            </a:lvl1pPr>
          </a:lstStyle>
          <a:p>
            <a:pPr lvl="0"/>
            <a:r>
              <a:rPr lang="en-US" dirty="0"/>
              <a:t>Chapter title</a:t>
            </a:r>
            <a:endParaRPr lang="en-GB" dirty="0"/>
          </a:p>
        </p:txBody>
      </p:sp>
      <p:sp>
        <p:nvSpPr>
          <p:cNvPr id="74" name="Text Placeholder 22"/>
          <p:cNvSpPr>
            <a:spLocks noGrp="1"/>
          </p:cNvSpPr>
          <p:nvPr>
            <p:ph type="body" sz="quarter" idx="99" hasCustomPrompt="1"/>
          </p:nvPr>
        </p:nvSpPr>
        <p:spPr>
          <a:xfrm>
            <a:off x="3613703" y="4357292"/>
            <a:ext cx="2155031" cy="259557"/>
          </a:xfrm>
        </p:spPr>
        <p:txBody>
          <a:bodyPr/>
          <a:lstStyle>
            <a:lvl1pPr>
              <a:defRPr sz="1100">
                <a:solidFill>
                  <a:schemeClr val="tx2"/>
                </a:solidFill>
              </a:defRPr>
            </a:lvl1pPr>
          </a:lstStyle>
          <a:p>
            <a:pPr lvl="0"/>
            <a:r>
              <a:rPr lang="en-US" dirty="0"/>
              <a:t>Chapter subtitle</a:t>
            </a:r>
            <a:endParaRPr lang="en-GB" dirty="0"/>
          </a:p>
        </p:txBody>
      </p:sp>
      <p:sp>
        <p:nvSpPr>
          <p:cNvPr id="75" name="Text Placeholder 22"/>
          <p:cNvSpPr>
            <a:spLocks noGrp="1"/>
          </p:cNvSpPr>
          <p:nvPr>
            <p:ph type="body" sz="quarter" idx="100" hasCustomPrompt="1"/>
          </p:nvPr>
        </p:nvSpPr>
        <p:spPr>
          <a:xfrm>
            <a:off x="3436371" y="5052617"/>
            <a:ext cx="2332364" cy="248352"/>
          </a:xfrm>
        </p:spPr>
        <p:txBody>
          <a:bodyPr anchor="b"/>
          <a:lstStyle>
            <a:lvl1pPr marL="179388" indent="-179388">
              <a:buFont typeface="Wingdings" panose="05000000000000000000" pitchFamily="2" charset="2"/>
              <a:buChar char="§"/>
              <a:defRPr sz="1400"/>
            </a:lvl1pPr>
          </a:lstStyle>
          <a:p>
            <a:pPr lvl="0"/>
            <a:r>
              <a:rPr lang="en-US" dirty="0"/>
              <a:t>Chapter title</a:t>
            </a:r>
            <a:endParaRPr lang="en-GB" dirty="0"/>
          </a:p>
        </p:txBody>
      </p:sp>
      <p:sp>
        <p:nvSpPr>
          <p:cNvPr id="76" name="Text Placeholder 22"/>
          <p:cNvSpPr>
            <a:spLocks noGrp="1"/>
          </p:cNvSpPr>
          <p:nvPr>
            <p:ph type="body" sz="quarter" idx="101" hasCustomPrompt="1"/>
          </p:nvPr>
        </p:nvSpPr>
        <p:spPr>
          <a:xfrm>
            <a:off x="3613703" y="5262167"/>
            <a:ext cx="2155031" cy="259557"/>
          </a:xfrm>
        </p:spPr>
        <p:txBody>
          <a:bodyPr/>
          <a:lstStyle>
            <a:lvl1pPr>
              <a:defRPr sz="1100">
                <a:solidFill>
                  <a:schemeClr val="tx2"/>
                </a:solidFill>
              </a:defRPr>
            </a:lvl1pPr>
          </a:lstStyle>
          <a:p>
            <a:pPr lvl="0"/>
            <a:r>
              <a:rPr lang="en-US" dirty="0"/>
              <a:t>Chapter subtitle</a:t>
            </a:r>
            <a:endParaRPr lang="en-GB" dirty="0"/>
          </a:p>
        </p:txBody>
      </p:sp>
      <p:sp>
        <p:nvSpPr>
          <p:cNvPr id="77" name="Text Placeholder 22"/>
          <p:cNvSpPr>
            <a:spLocks noGrp="1"/>
          </p:cNvSpPr>
          <p:nvPr>
            <p:ph type="body" sz="quarter" idx="102" hasCustomPrompt="1"/>
          </p:nvPr>
        </p:nvSpPr>
        <p:spPr>
          <a:xfrm>
            <a:off x="3436371" y="5938442"/>
            <a:ext cx="2332364" cy="248352"/>
          </a:xfrm>
        </p:spPr>
        <p:txBody>
          <a:bodyPr anchor="b"/>
          <a:lstStyle>
            <a:lvl1pPr marL="179388" indent="-179388">
              <a:buFont typeface="Wingdings" panose="05000000000000000000" pitchFamily="2" charset="2"/>
              <a:buChar char="§"/>
              <a:defRPr sz="1400"/>
            </a:lvl1pPr>
          </a:lstStyle>
          <a:p>
            <a:pPr lvl="0"/>
            <a:r>
              <a:rPr lang="en-US" dirty="0"/>
              <a:t>Chapter title</a:t>
            </a:r>
            <a:endParaRPr lang="en-GB" dirty="0"/>
          </a:p>
        </p:txBody>
      </p:sp>
      <p:sp>
        <p:nvSpPr>
          <p:cNvPr id="78" name="Text Placeholder 22"/>
          <p:cNvSpPr>
            <a:spLocks noGrp="1"/>
          </p:cNvSpPr>
          <p:nvPr>
            <p:ph type="body" sz="quarter" idx="103" hasCustomPrompt="1"/>
          </p:nvPr>
        </p:nvSpPr>
        <p:spPr>
          <a:xfrm>
            <a:off x="3613703" y="6147992"/>
            <a:ext cx="2155031" cy="259557"/>
          </a:xfrm>
        </p:spPr>
        <p:txBody>
          <a:bodyPr/>
          <a:lstStyle>
            <a:lvl1pPr>
              <a:defRPr sz="1100">
                <a:solidFill>
                  <a:schemeClr val="tx2"/>
                </a:solidFill>
              </a:defRPr>
            </a:lvl1pPr>
          </a:lstStyle>
          <a:p>
            <a:pPr lvl="0"/>
            <a:r>
              <a:rPr lang="en-US" dirty="0"/>
              <a:t>Chapter subtitle</a:t>
            </a:r>
            <a:endParaRPr lang="en-GB" dirty="0"/>
          </a:p>
        </p:txBody>
      </p:sp>
      <p:sp>
        <p:nvSpPr>
          <p:cNvPr id="104"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105" name="Group 104"/>
          <p:cNvGrpSpPr/>
          <p:nvPr userDrawn="1"/>
        </p:nvGrpSpPr>
        <p:grpSpPr>
          <a:xfrm>
            <a:off x="-4350366" y="0"/>
            <a:ext cx="3909698" cy="5532582"/>
            <a:chOff x="-3999345" y="0"/>
            <a:chExt cx="3909698" cy="5532582"/>
          </a:xfrm>
        </p:grpSpPr>
        <p:sp>
          <p:nvSpPr>
            <p:cNvPr id="106" name="Rectangle 105"/>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latin typeface="+mn-lt"/>
              </a:endParaRPr>
            </a:p>
          </p:txBody>
        </p:sp>
        <p:cxnSp>
          <p:nvCxnSpPr>
            <p:cNvPr id="107" name="Straight Connector 106"/>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08" name="Picture 10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109" name="TextBox 108"/>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110" name="Group 109"/>
            <p:cNvGrpSpPr/>
            <p:nvPr userDrawn="1"/>
          </p:nvGrpSpPr>
          <p:grpSpPr>
            <a:xfrm>
              <a:off x="-3916219" y="2007734"/>
              <a:ext cx="3741159" cy="603077"/>
              <a:chOff x="-3953163" y="1928406"/>
              <a:chExt cx="3741159" cy="603077"/>
            </a:xfrm>
          </p:grpSpPr>
          <p:sp>
            <p:nvSpPr>
              <p:cNvPr id="123" name="TextBox 122"/>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124" name="TextBox 123"/>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111" name="Group 110"/>
            <p:cNvGrpSpPr/>
            <p:nvPr userDrawn="1"/>
          </p:nvGrpSpPr>
          <p:grpSpPr>
            <a:xfrm>
              <a:off x="-3916219" y="3804415"/>
              <a:ext cx="3741159" cy="649206"/>
              <a:chOff x="-3953163" y="3686663"/>
              <a:chExt cx="3741159" cy="649206"/>
            </a:xfrm>
          </p:grpSpPr>
          <p:sp>
            <p:nvSpPr>
              <p:cNvPr id="121" name="TextBox 120"/>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122" name="TextBox 121"/>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112" name="Group 111"/>
            <p:cNvGrpSpPr/>
            <p:nvPr userDrawn="1"/>
          </p:nvGrpSpPr>
          <p:grpSpPr>
            <a:xfrm>
              <a:off x="-3916219" y="2909062"/>
              <a:ext cx="3741159" cy="634370"/>
              <a:chOff x="-3953163" y="2815638"/>
              <a:chExt cx="3741159" cy="634370"/>
            </a:xfrm>
          </p:grpSpPr>
          <p:sp>
            <p:nvSpPr>
              <p:cNvPr id="119" name="TextBox 118"/>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120" name="TextBox 119"/>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113" name="Group 112"/>
            <p:cNvGrpSpPr/>
            <p:nvPr userDrawn="1"/>
          </p:nvGrpSpPr>
          <p:grpSpPr>
            <a:xfrm>
              <a:off x="-3916219" y="4693793"/>
              <a:ext cx="3470417" cy="603077"/>
              <a:chOff x="-3953163" y="4622237"/>
              <a:chExt cx="3470417" cy="603077"/>
            </a:xfrm>
          </p:grpSpPr>
          <p:sp>
            <p:nvSpPr>
              <p:cNvPr id="117" name="TextBox 116"/>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118" name="TextBox 117"/>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114" name="Group 113"/>
            <p:cNvGrpSpPr/>
            <p:nvPr userDrawn="1"/>
          </p:nvGrpSpPr>
          <p:grpSpPr>
            <a:xfrm>
              <a:off x="-3916219" y="1118356"/>
              <a:ext cx="3741159" cy="677414"/>
              <a:chOff x="-3953163" y="1118356"/>
              <a:chExt cx="3741159" cy="677414"/>
            </a:xfrm>
          </p:grpSpPr>
          <p:sp>
            <p:nvSpPr>
              <p:cNvPr id="115" name="TextBox 114"/>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116" name="TextBox 115"/>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125"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Tree>
    <p:extLst>
      <p:ext uri="{BB962C8B-B14F-4D97-AF65-F5344CB8AC3E}">
        <p14:creationId xmlns:p14="http://schemas.microsoft.com/office/powerpoint/2010/main" val="427117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Meet the Team">
    <p:bg>
      <p:bgPr>
        <a:solidFill>
          <a:schemeClr val="bg1"/>
        </a:solidFill>
        <a:effectLst/>
      </p:bgPr>
    </p:bg>
    <p:spTree>
      <p:nvGrpSpPr>
        <p:cNvPr id="1" name=""/>
        <p:cNvGrpSpPr/>
        <p:nvPr/>
      </p:nvGrpSpPr>
      <p:grpSpPr>
        <a:xfrm>
          <a:off x="0" y="0"/>
          <a:ext cx="0" cy="0"/>
          <a:chOff x="0" y="0"/>
          <a:chExt cx="0" cy="0"/>
        </a:xfrm>
      </p:grpSpPr>
      <p:sp>
        <p:nvSpPr>
          <p:cNvPr id="18" name="Picture Placeholder 17"/>
          <p:cNvSpPr>
            <a:spLocks noGrp="1"/>
          </p:cNvSpPr>
          <p:nvPr>
            <p:ph type="pic" sz="quarter" idx="15" hasCustomPrompt="1"/>
          </p:nvPr>
        </p:nvSpPr>
        <p:spPr>
          <a:xfrm>
            <a:off x="3143249" y="1125538"/>
            <a:ext cx="2886075" cy="2589212"/>
          </a:xfrm>
          <a:noFill/>
        </p:spPr>
        <p:txBody>
          <a:bodyPr/>
          <a:lstStyle>
            <a:lvl1pPr algn="ctr">
              <a:defRPr sz="1100" spc="0" baseline="0"/>
            </a:lvl1pPr>
          </a:lstStyle>
          <a:p>
            <a:r>
              <a:rPr lang="en-GB" dirty="0"/>
              <a:t>Click on the icon to insert an image</a:t>
            </a:r>
          </a:p>
        </p:txBody>
      </p:sp>
      <p:sp>
        <p:nvSpPr>
          <p:cNvPr id="19" name="Picture Placeholder 17"/>
          <p:cNvSpPr>
            <a:spLocks noGrp="1"/>
          </p:cNvSpPr>
          <p:nvPr>
            <p:ph type="pic" sz="quarter" idx="16" hasCustomPrompt="1"/>
          </p:nvPr>
        </p:nvSpPr>
        <p:spPr>
          <a:xfrm>
            <a:off x="6157910" y="1125538"/>
            <a:ext cx="2886075" cy="2589212"/>
          </a:xfrm>
          <a:noFill/>
        </p:spPr>
        <p:txBody>
          <a:bodyPr/>
          <a:lstStyle>
            <a:lvl1pPr algn="ctr">
              <a:defRPr sz="1100" spc="0" baseline="0"/>
            </a:lvl1pPr>
          </a:lstStyle>
          <a:p>
            <a:r>
              <a:rPr lang="en-GB" dirty="0"/>
              <a:t>Click on the icon to insert an image</a:t>
            </a:r>
          </a:p>
        </p:txBody>
      </p:sp>
      <p:sp>
        <p:nvSpPr>
          <p:cNvPr id="20" name="Picture Placeholder 17"/>
          <p:cNvSpPr>
            <a:spLocks noGrp="1"/>
          </p:cNvSpPr>
          <p:nvPr>
            <p:ph type="pic" sz="quarter" idx="17" hasCustomPrompt="1"/>
          </p:nvPr>
        </p:nvSpPr>
        <p:spPr>
          <a:xfrm>
            <a:off x="9172571" y="1125538"/>
            <a:ext cx="2886075" cy="2589212"/>
          </a:xfrm>
          <a:noFill/>
        </p:spPr>
        <p:txBody>
          <a:bodyPr/>
          <a:lstStyle>
            <a:lvl1pPr algn="ctr">
              <a:defRPr sz="1100" spc="0" baseline="0"/>
            </a:lvl1pPr>
          </a:lstStyle>
          <a:p>
            <a:r>
              <a:rPr lang="en-GB" dirty="0"/>
              <a:t>Click on the icon to insert an image</a:t>
            </a:r>
          </a:p>
        </p:txBody>
      </p:sp>
      <p:sp>
        <p:nvSpPr>
          <p:cNvPr id="21" name="Picture Placeholder 17"/>
          <p:cNvSpPr>
            <a:spLocks noGrp="1"/>
          </p:cNvSpPr>
          <p:nvPr>
            <p:ph type="pic" sz="quarter" idx="18" hasCustomPrompt="1"/>
          </p:nvPr>
        </p:nvSpPr>
        <p:spPr>
          <a:xfrm>
            <a:off x="3143249" y="3867150"/>
            <a:ext cx="2886075" cy="2590800"/>
          </a:xfrm>
          <a:noFill/>
        </p:spPr>
        <p:txBody>
          <a:bodyPr/>
          <a:lstStyle>
            <a:lvl1pPr algn="ctr">
              <a:defRPr sz="1100" spc="0" baseline="0"/>
            </a:lvl1pPr>
          </a:lstStyle>
          <a:p>
            <a:r>
              <a:rPr lang="en-GB" dirty="0"/>
              <a:t>Click on the icon to insert an image</a:t>
            </a:r>
          </a:p>
        </p:txBody>
      </p:sp>
      <p:sp>
        <p:nvSpPr>
          <p:cNvPr id="22" name="Picture Placeholder 17"/>
          <p:cNvSpPr>
            <a:spLocks noGrp="1"/>
          </p:cNvSpPr>
          <p:nvPr>
            <p:ph type="pic" sz="quarter" idx="19" hasCustomPrompt="1"/>
          </p:nvPr>
        </p:nvSpPr>
        <p:spPr>
          <a:xfrm>
            <a:off x="6157910" y="3867150"/>
            <a:ext cx="2886075" cy="2590800"/>
          </a:xfrm>
          <a:noFill/>
        </p:spPr>
        <p:txBody>
          <a:bodyPr/>
          <a:lstStyle>
            <a:lvl1pPr algn="ctr">
              <a:defRPr sz="1100" spc="0" baseline="0"/>
            </a:lvl1pPr>
          </a:lstStyle>
          <a:p>
            <a:r>
              <a:rPr lang="en-GB" dirty="0"/>
              <a:t>Click on the icon to insert an image</a:t>
            </a:r>
          </a:p>
        </p:txBody>
      </p:sp>
      <p:sp>
        <p:nvSpPr>
          <p:cNvPr id="23" name="Picture Placeholder 17"/>
          <p:cNvSpPr>
            <a:spLocks noGrp="1"/>
          </p:cNvSpPr>
          <p:nvPr>
            <p:ph type="pic" sz="quarter" idx="20" hasCustomPrompt="1"/>
          </p:nvPr>
        </p:nvSpPr>
        <p:spPr>
          <a:xfrm>
            <a:off x="9172571" y="3867150"/>
            <a:ext cx="2886075" cy="2590800"/>
          </a:xfrm>
          <a:noFill/>
        </p:spPr>
        <p:txBody>
          <a:bodyPr/>
          <a:lstStyle>
            <a:lvl1pPr algn="ctr">
              <a:defRPr sz="1100" spc="0" baseline="0"/>
            </a:lvl1pPr>
          </a:lstStyle>
          <a:p>
            <a:r>
              <a:rPr lang="en-GB" dirty="0"/>
              <a:t>Click on the icon to insert an image</a:t>
            </a:r>
          </a:p>
        </p:txBody>
      </p:sp>
      <p:sp>
        <p:nvSpPr>
          <p:cNvPr id="66" name="Rectangle 65"/>
          <p:cNvSpPr/>
          <p:nvPr userDrawn="1"/>
        </p:nvSpPr>
        <p:spPr>
          <a:xfrm>
            <a:off x="1" y="1125538"/>
            <a:ext cx="3009899" cy="53807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p>
        </p:txBody>
      </p:sp>
      <p:sp>
        <p:nvSpPr>
          <p:cNvPr id="2" name="Title 1"/>
          <p:cNvSpPr>
            <a:spLocks noGrp="1"/>
          </p:cNvSpPr>
          <p:nvPr>
            <p:ph type="title" hasCustomPrompt="1"/>
          </p:nvPr>
        </p:nvSpPr>
        <p:spPr/>
        <p:txBody>
          <a:bodyPr/>
          <a:lstStyle>
            <a:lvl1pPr>
              <a:defRPr spc="0" baseline="0"/>
            </a:lvl1pPr>
          </a:lstStyle>
          <a:p>
            <a:r>
              <a:rPr lang="en-US" dirty="0"/>
              <a:t>Enter title here</a:t>
            </a:r>
            <a:endParaRPr lang="en-GB" dirty="0"/>
          </a:p>
        </p:txBody>
      </p:sp>
      <p:sp>
        <p:nvSpPr>
          <p:cNvPr id="25" name="Text Placeholder 24"/>
          <p:cNvSpPr>
            <a:spLocks noGrp="1"/>
          </p:cNvSpPr>
          <p:nvPr>
            <p:ph type="body" sz="quarter" idx="21" hasCustomPrompt="1"/>
          </p:nvPr>
        </p:nvSpPr>
        <p:spPr>
          <a:xfrm>
            <a:off x="3143250" y="3714750"/>
            <a:ext cx="2886075" cy="45719"/>
          </a:xfrm>
          <a:solidFill>
            <a:schemeClr val="accent6"/>
          </a:solidFill>
        </p:spPr>
        <p:txBody>
          <a:bodyPr/>
          <a:lstStyle>
            <a:lvl1pPr>
              <a:defRPr/>
            </a:lvl1pPr>
          </a:lstStyle>
          <a:p>
            <a:pPr lvl="0"/>
            <a:r>
              <a:rPr lang="en-US" dirty="0"/>
              <a:t>  </a:t>
            </a:r>
            <a:endParaRPr lang="en-GB" dirty="0"/>
          </a:p>
        </p:txBody>
      </p:sp>
      <p:sp>
        <p:nvSpPr>
          <p:cNvPr id="27" name="Text Placeholder 26"/>
          <p:cNvSpPr>
            <a:spLocks noGrp="1"/>
          </p:cNvSpPr>
          <p:nvPr>
            <p:ph type="body" sz="quarter" idx="22" hasCustomPrompt="1"/>
          </p:nvPr>
        </p:nvSpPr>
        <p:spPr>
          <a:xfrm>
            <a:off x="3143250" y="3017044"/>
            <a:ext cx="2886075" cy="697706"/>
          </a:xfrm>
          <a:solidFill>
            <a:schemeClr val="tx1">
              <a:alpha val="80000"/>
            </a:schemeClr>
          </a:solidFill>
        </p:spPr>
        <p:txBody>
          <a:bodyPr lIns="108000" tIns="198000"/>
          <a:lstStyle>
            <a:lvl1pPr>
              <a:defRPr sz="1100" b="1" spc="0" baseline="0">
                <a:solidFill>
                  <a:schemeClr val="bg1"/>
                </a:solidFill>
              </a:defRPr>
            </a:lvl1pPr>
            <a:lvl2pPr>
              <a:defRPr sz="1050" b="1">
                <a:solidFill>
                  <a:schemeClr val="bg1"/>
                </a:solidFill>
              </a:defRPr>
            </a:lvl2pPr>
            <a:lvl3pPr>
              <a:defRPr sz="1000" b="1">
                <a:solidFill>
                  <a:schemeClr val="bg1"/>
                </a:solidFill>
              </a:defRPr>
            </a:lvl3pPr>
            <a:lvl4pPr>
              <a:defRPr sz="900" b="1">
                <a:solidFill>
                  <a:schemeClr val="bg1"/>
                </a:solidFill>
              </a:defRPr>
            </a:lvl4pPr>
            <a:lvl5pPr>
              <a:defRPr sz="800" b="1">
                <a:solidFill>
                  <a:schemeClr val="bg1"/>
                </a:solidFill>
              </a:defRPr>
            </a:lvl5pPr>
          </a:lstStyle>
          <a:p>
            <a:pPr lvl="0"/>
            <a:r>
              <a:rPr lang="en-US" dirty="0"/>
              <a:t>Enter name and qualification here</a:t>
            </a:r>
            <a:endParaRPr lang="en-GB" dirty="0"/>
          </a:p>
        </p:txBody>
      </p:sp>
      <p:sp>
        <p:nvSpPr>
          <p:cNvPr id="30" name="Text Placeholder 26"/>
          <p:cNvSpPr>
            <a:spLocks noGrp="1"/>
          </p:cNvSpPr>
          <p:nvPr>
            <p:ph type="body" sz="quarter" idx="23" hasCustomPrompt="1"/>
          </p:nvPr>
        </p:nvSpPr>
        <p:spPr>
          <a:xfrm>
            <a:off x="3143250" y="3365897"/>
            <a:ext cx="2886075" cy="175648"/>
          </a:xfrm>
          <a:noFill/>
        </p:spPr>
        <p:txBody>
          <a:bodyPr lIns="126000" tIns="46800" anchor="t"/>
          <a:lstStyle>
            <a:lvl1pPr>
              <a:defRPr sz="900" b="0" i="1" spc="0" baseline="0">
                <a:solidFill>
                  <a:schemeClr val="bg1"/>
                </a:solidFill>
              </a:defRPr>
            </a:lvl1pPr>
            <a:lvl2pPr>
              <a:defRPr sz="800" b="0" i="1">
                <a:solidFill>
                  <a:schemeClr val="bg1"/>
                </a:solidFill>
              </a:defRPr>
            </a:lvl2pPr>
            <a:lvl3pPr>
              <a:defRPr sz="700" b="0" i="1">
                <a:solidFill>
                  <a:schemeClr val="bg1"/>
                </a:solidFill>
              </a:defRPr>
            </a:lvl3pPr>
            <a:lvl4pPr>
              <a:defRPr sz="600" b="0" i="1">
                <a:solidFill>
                  <a:schemeClr val="bg1"/>
                </a:solidFill>
              </a:defRPr>
            </a:lvl4pPr>
            <a:lvl5pPr>
              <a:defRPr sz="500" b="0" i="1">
                <a:solidFill>
                  <a:schemeClr val="bg1"/>
                </a:solidFill>
              </a:defRPr>
            </a:lvl5pPr>
          </a:lstStyle>
          <a:p>
            <a:pPr lvl="0"/>
            <a:r>
              <a:rPr lang="en-US" dirty="0"/>
              <a:t>Enter job title here</a:t>
            </a:r>
            <a:endParaRPr lang="en-GB" dirty="0"/>
          </a:p>
        </p:txBody>
      </p:sp>
      <p:sp>
        <p:nvSpPr>
          <p:cNvPr id="31" name="Text Placeholder 24"/>
          <p:cNvSpPr>
            <a:spLocks noGrp="1"/>
          </p:cNvSpPr>
          <p:nvPr>
            <p:ph type="body" sz="quarter" idx="24" hasCustomPrompt="1"/>
          </p:nvPr>
        </p:nvSpPr>
        <p:spPr>
          <a:xfrm>
            <a:off x="6157910" y="3714750"/>
            <a:ext cx="2886075" cy="45719"/>
          </a:xfrm>
          <a:solidFill>
            <a:schemeClr val="accent6"/>
          </a:solidFill>
        </p:spPr>
        <p:txBody>
          <a:bodyPr/>
          <a:lstStyle>
            <a:lvl1pPr>
              <a:defRPr/>
            </a:lvl1pPr>
          </a:lstStyle>
          <a:p>
            <a:pPr lvl="0"/>
            <a:r>
              <a:rPr lang="en-US" dirty="0"/>
              <a:t>  </a:t>
            </a:r>
            <a:endParaRPr lang="en-GB" dirty="0"/>
          </a:p>
        </p:txBody>
      </p:sp>
      <p:sp>
        <p:nvSpPr>
          <p:cNvPr id="32" name="Text Placeholder 26"/>
          <p:cNvSpPr>
            <a:spLocks noGrp="1"/>
          </p:cNvSpPr>
          <p:nvPr>
            <p:ph type="body" sz="quarter" idx="25" hasCustomPrompt="1"/>
          </p:nvPr>
        </p:nvSpPr>
        <p:spPr>
          <a:xfrm>
            <a:off x="6157910" y="3017044"/>
            <a:ext cx="2886075" cy="697706"/>
          </a:xfrm>
          <a:solidFill>
            <a:schemeClr val="tx1">
              <a:alpha val="80000"/>
            </a:schemeClr>
          </a:solidFill>
        </p:spPr>
        <p:txBody>
          <a:bodyPr lIns="108000" tIns="198000"/>
          <a:lstStyle>
            <a:lvl1pPr>
              <a:defRPr sz="1100" b="1" spc="0" baseline="0">
                <a:solidFill>
                  <a:schemeClr val="bg1"/>
                </a:solidFill>
              </a:defRPr>
            </a:lvl1pPr>
            <a:lvl2pPr>
              <a:defRPr sz="1050" b="1">
                <a:solidFill>
                  <a:schemeClr val="bg1"/>
                </a:solidFill>
              </a:defRPr>
            </a:lvl2pPr>
            <a:lvl3pPr>
              <a:defRPr sz="1000" b="1">
                <a:solidFill>
                  <a:schemeClr val="bg1"/>
                </a:solidFill>
              </a:defRPr>
            </a:lvl3pPr>
            <a:lvl4pPr>
              <a:defRPr sz="900" b="1">
                <a:solidFill>
                  <a:schemeClr val="bg1"/>
                </a:solidFill>
              </a:defRPr>
            </a:lvl4pPr>
            <a:lvl5pPr>
              <a:defRPr sz="800" b="1">
                <a:solidFill>
                  <a:schemeClr val="bg1"/>
                </a:solidFill>
              </a:defRPr>
            </a:lvl5pPr>
          </a:lstStyle>
          <a:p>
            <a:pPr lvl="0"/>
            <a:r>
              <a:rPr lang="en-US" dirty="0"/>
              <a:t>Enter name and qualification here</a:t>
            </a:r>
            <a:endParaRPr lang="en-GB" dirty="0"/>
          </a:p>
        </p:txBody>
      </p:sp>
      <p:sp>
        <p:nvSpPr>
          <p:cNvPr id="33" name="Text Placeholder 26"/>
          <p:cNvSpPr>
            <a:spLocks noGrp="1"/>
          </p:cNvSpPr>
          <p:nvPr>
            <p:ph type="body" sz="quarter" idx="26" hasCustomPrompt="1"/>
          </p:nvPr>
        </p:nvSpPr>
        <p:spPr>
          <a:xfrm>
            <a:off x="6157910" y="3365897"/>
            <a:ext cx="2886075" cy="175648"/>
          </a:xfrm>
          <a:noFill/>
        </p:spPr>
        <p:txBody>
          <a:bodyPr lIns="126000" tIns="46800" anchor="t"/>
          <a:lstStyle>
            <a:lvl1pPr>
              <a:defRPr sz="900" b="0" i="1" spc="0" baseline="0">
                <a:solidFill>
                  <a:schemeClr val="bg1"/>
                </a:solidFill>
              </a:defRPr>
            </a:lvl1pPr>
            <a:lvl2pPr>
              <a:defRPr sz="800" b="0" i="1">
                <a:solidFill>
                  <a:schemeClr val="bg1"/>
                </a:solidFill>
              </a:defRPr>
            </a:lvl2pPr>
            <a:lvl3pPr>
              <a:defRPr sz="700" b="0" i="1">
                <a:solidFill>
                  <a:schemeClr val="bg1"/>
                </a:solidFill>
              </a:defRPr>
            </a:lvl3pPr>
            <a:lvl4pPr>
              <a:defRPr sz="600" b="0" i="1">
                <a:solidFill>
                  <a:schemeClr val="bg1"/>
                </a:solidFill>
              </a:defRPr>
            </a:lvl4pPr>
            <a:lvl5pPr>
              <a:defRPr sz="500" b="0" i="1">
                <a:solidFill>
                  <a:schemeClr val="bg1"/>
                </a:solidFill>
              </a:defRPr>
            </a:lvl5pPr>
          </a:lstStyle>
          <a:p>
            <a:pPr lvl="0"/>
            <a:r>
              <a:rPr lang="en-US" dirty="0"/>
              <a:t>Enter job title here</a:t>
            </a:r>
            <a:endParaRPr lang="en-GB" dirty="0"/>
          </a:p>
        </p:txBody>
      </p:sp>
      <p:sp>
        <p:nvSpPr>
          <p:cNvPr id="34" name="Text Placeholder 24"/>
          <p:cNvSpPr>
            <a:spLocks noGrp="1"/>
          </p:cNvSpPr>
          <p:nvPr>
            <p:ph type="body" sz="quarter" idx="27" hasCustomPrompt="1"/>
          </p:nvPr>
        </p:nvSpPr>
        <p:spPr>
          <a:xfrm>
            <a:off x="9167812" y="3714750"/>
            <a:ext cx="2886075" cy="45719"/>
          </a:xfrm>
          <a:solidFill>
            <a:schemeClr val="accent6"/>
          </a:solidFill>
        </p:spPr>
        <p:txBody>
          <a:bodyPr/>
          <a:lstStyle>
            <a:lvl1pPr>
              <a:defRPr/>
            </a:lvl1pPr>
          </a:lstStyle>
          <a:p>
            <a:pPr lvl="0"/>
            <a:r>
              <a:rPr lang="en-US" dirty="0"/>
              <a:t>  </a:t>
            </a:r>
            <a:endParaRPr lang="en-GB" dirty="0"/>
          </a:p>
        </p:txBody>
      </p:sp>
      <p:sp>
        <p:nvSpPr>
          <p:cNvPr id="35" name="Text Placeholder 26"/>
          <p:cNvSpPr>
            <a:spLocks noGrp="1"/>
          </p:cNvSpPr>
          <p:nvPr>
            <p:ph type="body" sz="quarter" idx="28" hasCustomPrompt="1"/>
          </p:nvPr>
        </p:nvSpPr>
        <p:spPr>
          <a:xfrm>
            <a:off x="9167812" y="3017044"/>
            <a:ext cx="2886075" cy="697706"/>
          </a:xfrm>
          <a:solidFill>
            <a:schemeClr val="tx1">
              <a:alpha val="80000"/>
            </a:schemeClr>
          </a:solidFill>
        </p:spPr>
        <p:txBody>
          <a:bodyPr lIns="108000" tIns="198000"/>
          <a:lstStyle>
            <a:lvl1pPr>
              <a:defRPr sz="1100" b="1" spc="0" baseline="0">
                <a:solidFill>
                  <a:schemeClr val="bg1"/>
                </a:solidFill>
              </a:defRPr>
            </a:lvl1pPr>
            <a:lvl2pPr>
              <a:defRPr sz="1050" b="1">
                <a:solidFill>
                  <a:schemeClr val="bg1"/>
                </a:solidFill>
              </a:defRPr>
            </a:lvl2pPr>
            <a:lvl3pPr>
              <a:defRPr sz="1000" b="1">
                <a:solidFill>
                  <a:schemeClr val="bg1"/>
                </a:solidFill>
              </a:defRPr>
            </a:lvl3pPr>
            <a:lvl4pPr>
              <a:defRPr sz="900" b="1">
                <a:solidFill>
                  <a:schemeClr val="bg1"/>
                </a:solidFill>
              </a:defRPr>
            </a:lvl4pPr>
            <a:lvl5pPr>
              <a:defRPr sz="800" b="1">
                <a:solidFill>
                  <a:schemeClr val="bg1"/>
                </a:solidFill>
              </a:defRPr>
            </a:lvl5pPr>
          </a:lstStyle>
          <a:p>
            <a:pPr lvl="0"/>
            <a:r>
              <a:rPr lang="en-US" dirty="0"/>
              <a:t>Enter name and qualification here</a:t>
            </a:r>
            <a:endParaRPr lang="en-GB" dirty="0"/>
          </a:p>
        </p:txBody>
      </p:sp>
      <p:sp>
        <p:nvSpPr>
          <p:cNvPr id="36" name="Text Placeholder 26"/>
          <p:cNvSpPr>
            <a:spLocks noGrp="1"/>
          </p:cNvSpPr>
          <p:nvPr>
            <p:ph type="body" sz="quarter" idx="29" hasCustomPrompt="1"/>
          </p:nvPr>
        </p:nvSpPr>
        <p:spPr>
          <a:xfrm>
            <a:off x="9167812" y="3365897"/>
            <a:ext cx="2886075" cy="175648"/>
          </a:xfrm>
          <a:noFill/>
        </p:spPr>
        <p:txBody>
          <a:bodyPr lIns="126000" tIns="46800" anchor="t"/>
          <a:lstStyle>
            <a:lvl1pPr>
              <a:defRPr sz="900" b="0" i="1" spc="0" baseline="0">
                <a:solidFill>
                  <a:schemeClr val="bg1"/>
                </a:solidFill>
              </a:defRPr>
            </a:lvl1pPr>
            <a:lvl2pPr>
              <a:defRPr sz="800" b="0" i="1">
                <a:solidFill>
                  <a:schemeClr val="bg1"/>
                </a:solidFill>
              </a:defRPr>
            </a:lvl2pPr>
            <a:lvl3pPr>
              <a:defRPr sz="700" b="0" i="1">
                <a:solidFill>
                  <a:schemeClr val="bg1"/>
                </a:solidFill>
              </a:defRPr>
            </a:lvl3pPr>
            <a:lvl4pPr>
              <a:defRPr sz="600" b="0" i="1">
                <a:solidFill>
                  <a:schemeClr val="bg1"/>
                </a:solidFill>
              </a:defRPr>
            </a:lvl4pPr>
            <a:lvl5pPr>
              <a:defRPr sz="500" b="0" i="1">
                <a:solidFill>
                  <a:schemeClr val="bg1"/>
                </a:solidFill>
              </a:defRPr>
            </a:lvl5pPr>
          </a:lstStyle>
          <a:p>
            <a:pPr lvl="0"/>
            <a:r>
              <a:rPr lang="en-US" dirty="0"/>
              <a:t>Enter job title here</a:t>
            </a:r>
            <a:endParaRPr lang="en-GB" dirty="0"/>
          </a:p>
        </p:txBody>
      </p:sp>
      <p:sp>
        <p:nvSpPr>
          <p:cNvPr id="37" name="Text Placeholder 24"/>
          <p:cNvSpPr>
            <a:spLocks noGrp="1"/>
          </p:cNvSpPr>
          <p:nvPr>
            <p:ph type="body" sz="quarter" idx="30" hasCustomPrompt="1"/>
          </p:nvPr>
        </p:nvSpPr>
        <p:spPr>
          <a:xfrm>
            <a:off x="3143250" y="6460527"/>
            <a:ext cx="2886075" cy="45719"/>
          </a:xfrm>
          <a:solidFill>
            <a:schemeClr val="accent6"/>
          </a:solidFill>
        </p:spPr>
        <p:txBody>
          <a:bodyPr/>
          <a:lstStyle>
            <a:lvl1pPr>
              <a:defRPr/>
            </a:lvl1pPr>
          </a:lstStyle>
          <a:p>
            <a:pPr lvl="0"/>
            <a:r>
              <a:rPr lang="en-US" dirty="0"/>
              <a:t>  </a:t>
            </a:r>
            <a:endParaRPr lang="en-GB" dirty="0"/>
          </a:p>
        </p:txBody>
      </p:sp>
      <p:sp>
        <p:nvSpPr>
          <p:cNvPr id="38" name="Text Placeholder 26"/>
          <p:cNvSpPr>
            <a:spLocks noGrp="1"/>
          </p:cNvSpPr>
          <p:nvPr>
            <p:ph type="body" sz="quarter" idx="31" hasCustomPrompt="1"/>
          </p:nvPr>
        </p:nvSpPr>
        <p:spPr>
          <a:xfrm>
            <a:off x="3143250" y="5762821"/>
            <a:ext cx="2886075" cy="697706"/>
          </a:xfrm>
          <a:solidFill>
            <a:schemeClr val="tx1">
              <a:alpha val="80000"/>
            </a:schemeClr>
          </a:solidFill>
        </p:spPr>
        <p:txBody>
          <a:bodyPr lIns="108000" tIns="198000"/>
          <a:lstStyle>
            <a:lvl1pPr>
              <a:defRPr sz="1100" b="1" spc="0" baseline="0">
                <a:solidFill>
                  <a:schemeClr val="bg1"/>
                </a:solidFill>
              </a:defRPr>
            </a:lvl1pPr>
            <a:lvl2pPr>
              <a:defRPr sz="1050" b="1">
                <a:solidFill>
                  <a:schemeClr val="bg1"/>
                </a:solidFill>
              </a:defRPr>
            </a:lvl2pPr>
            <a:lvl3pPr>
              <a:defRPr sz="1000" b="1">
                <a:solidFill>
                  <a:schemeClr val="bg1"/>
                </a:solidFill>
              </a:defRPr>
            </a:lvl3pPr>
            <a:lvl4pPr>
              <a:defRPr sz="900" b="1">
                <a:solidFill>
                  <a:schemeClr val="bg1"/>
                </a:solidFill>
              </a:defRPr>
            </a:lvl4pPr>
            <a:lvl5pPr>
              <a:defRPr sz="800" b="1">
                <a:solidFill>
                  <a:schemeClr val="bg1"/>
                </a:solidFill>
              </a:defRPr>
            </a:lvl5pPr>
          </a:lstStyle>
          <a:p>
            <a:pPr lvl="0"/>
            <a:r>
              <a:rPr lang="en-US" dirty="0"/>
              <a:t>Enter name and qualification here</a:t>
            </a:r>
            <a:endParaRPr lang="en-GB" dirty="0"/>
          </a:p>
        </p:txBody>
      </p:sp>
      <p:sp>
        <p:nvSpPr>
          <p:cNvPr id="39" name="Text Placeholder 26"/>
          <p:cNvSpPr>
            <a:spLocks noGrp="1"/>
          </p:cNvSpPr>
          <p:nvPr>
            <p:ph type="body" sz="quarter" idx="32" hasCustomPrompt="1"/>
          </p:nvPr>
        </p:nvSpPr>
        <p:spPr>
          <a:xfrm>
            <a:off x="3143250" y="6111674"/>
            <a:ext cx="2886075" cy="175648"/>
          </a:xfrm>
          <a:noFill/>
        </p:spPr>
        <p:txBody>
          <a:bodyPr lIns="126000" tIns="46800" anchor="t"/>
          <a:lstStyle>
            <a:lvl1pPr>
              <a:defRPr sz="900" b="0" i="1" spc="0" baseline="0">
                <a:solidFill>
                  <a:schemeClr val="bg1"/>
                </a:solidFill>
              </a:defRPr>
            </a:lvl1pPr>
            <a:lvl2pPr>
              <a:defRPr sz="800" b="0" i="1">
                <a:solidFill>
                  <a:schemeClr val="bg1"/>
                </a:solidFill>
              </a:defRPr>
            </a:lvl2pPr>
            <a:lvl3pPr>
              <a:defRPr sz="700" b="0" i="1">
                <a:solidFill>
                  <a:schemeClr val="bg1"/>
                </a:solidFill>
              </a:defRPr>
            </a:lvl3pPr>
            <a:lvl4pPr>
              <a:defRPr sz="600" b="0" i="1">
                <a:solidFill>
                  <a:schemeClr val="bg1"/>
                </a:solidFill>
              </a:defRPr>
            </a:lvl4pPr>
            <a:lvl5pPr>
              <a:defRPr sz="500" b="0" i="1">
                <a:solidFill>
                  <a:schemeClr val="bg1"/>
                </a:solidFill>
              </a:defRPr>
            </a:lvl5pPr>
          </a:lstStyle>
          <a:p>
            <a:pPr lvl="0"/>
            <a:r>
              <a:rPr lang="en-US" dirty="0"/>
              <a:t>Enter job title here</a:t>
            </a:r>
            <a:endParaRPr lang="en-GB" dirty="0"/>
          </a:p>
        </p:txBody>
      </p:sp>
      <p:sp>
        <p:nvSpPr>
          <p:cNvPr id="40" name="Text Placeholder 24"/>
          <p:cNvSpPr>
            <a:spLocks noGrp="1"/>
          </p:cNvSpPr>
          <p:nvPr>
            <p:ph type="body" sz="quarter" idx="33" hasCustomPrompt="1"/>
          </p:nvPr>
        </p:nvSpPr>
        <p:spPr>
          <a:xfrm>
            <a:off x="6157910" y="6460527"/>
            <a:ext cx="2886075" cy="45719"/>
          </a:xfrm>
          <a:solidFill>
            <a:schemeClr val="accent6"/>
          </a:solidFill>
        </p:spPr>
        <p:txBody>
          <a:bodyPr/>
          <a:lstStyle>
            <a:lvl1pPr>
              <a:defRPr/>
            </a:lvl1pPr>
          </a:lstStyle>
          <a:p>
            <a:pPr lvl="0"/>
            <a:r>
              <a:rPr lang="en-US" dirty="0"/>
              <a:t>  </a:t>
            </a:r>
            <a:endParaRPr lang="en-GB" dirty="0"/>
          </a:p>
        </p:txBody>
      </p:sp>
      <p:sp>
        <p:nvSpPr>
          <p:cNvPr id="41" name="Text Placeholder 26"/>
          <p:cNvSpPr>
            <a:spLocks noGrp="1"/>
          </p:cNvSpPr>
          <p:nvPr>
            <p:ph type="body" sz="quarter" idx="34" hasCustomPrompt="1"/>
          </p:nvPr>
        </p:nvSpPr>
        <p:spPr>
          <a:xfrm>
            <a:off x="6157910" y="5762821"/>
            <a:ext cx="2886075" cy="697706"/>
          </a:xfrm>
          <a:solidFill>
            <a:schemeClr val="tx1">
              <a:alpha val="80000"/>
            </a:schemeClr>
          </a:solidFill>
        </p:spPr>
        <p:txBody>
          <a:bodyPr lIns="108000" tIns="198000"/>
          <a:lstStyle>
            <a:lvl1pPr>
              <a:defRPr sz="1100" b="1" spc="0" baseline="0">
                <a:solidFill>
                  <a:schemeClr val="bg1"/>
                </a:solidFill>
              </a:defRPr>
            </a:lvl1pPr>
            <a:lvl2pPr>
              <a:defRPr sz="1050" b="1">
                <a:solidFill>
                  <a:schemeClr val="bg1"/>
                </a:solidFill>
              </a:defRPr>
            </a:lvl2pPr>
            <a:lvl3pPr>
              <a:defRPr sz="1000" b="1">
                <a:solidFill>
                  <a:schemeClr val="bg1"/>
                </a:solidFill>
              </a:defRPr>
            </a:lvl3pPr>
            <a:lvl4pPr>
              <a:defRPr sz="900" b="1">
                <a:solidFill>
                  <a:schemeClr val="bg1"/>
                </a:solidFill>
              </a:defRPr>
            </a:lvl4pPr>
            <a:lvl5pPr>
              <a:defRPr sz="800" b="1">
                <a:solidFill>
                  <a:schemeClr val="bg1"/>
                </a:solidFill>
              </a:defRPr>
            </a:lvl5pPr>
          </a:lstStyle>
          <a:p>
            <a:pPr lvl="0"/>
            <a:r>
              <a:rPr lang="en-US" dirty="0"/>
              <a:t>Enter name and qualification here</a:t>
            </a:r>
            <a:endParaRPr lang="en-GB" dirty="0"/>
          </a:p>
        </p:txBody>
      </p:sp>
      <p:sp>
        <p:nvSpPr>
          <p:cNvPr id="42" name="Text Placeholder 26"/>
          <p:cNvSpPr>
            <a:spLocks noGrp="1"/>
          </p:cNvSpPr>
          <p:nvPr>
            <p:ph type="body" sz="quarter" idx="35" hasCustomPrompt="1"/>
          </p:nvPr>
        </p:nvSpPr>
        <p:spPr>
          <a:xfrm>
            <a:off x="6157910" y="6111674"/>
            <a:ext cx="2886075" cy="175648"/>
          </a:xfrm>
          <a:noFill/>
        </p:spPr>
        <p:txBody>
          <a:bodyPr lIns="126000" tIns="46800" anchor="t"/>
          <a:lstStyle>
            <a:lvl1pPr>
              <a:defRPr sz="900" b="0" i="1" spc="0" baseline="0">
                <a:solidFill>
                  <a:schemeClr val="bg1"/>
                </a:solidFill>
              </a:defRPr>
            </a:lvl1pPr>
            <a:lvl2pPr>
              <a:defRPr sz="800" b="0" i="1">
                <a:solidFill>
                  <a:schemeClr val="bg1"/>
                </a:solidFill>
              </a:defRPr>
            </a:lvl2pPr>
            <a:lvl3pPr>
              <a:defRPr sz="700" b="0" i="1">
                <a:solidFill>
                  <a:schemeClr val="bg1"/>
                </a:solidFill>
              </a:defRPr>
            </a:lvl3pPr>
            <a:lvl4pPr>
              <a:defRPr sz="600" b="0" i="1">
                <a:solidFill>
                  <a:schemeClr val="bg1"/>
                </a:solidFill>
              </a:defRPr>
            </a:lvl4pPr>
            <a:lvl5pPr>
              <a:defRPr sz="500" b="0" i="1">
                <a:solidFill>
                  <a:schemeClr val="bg1"/>
                </a:solidFill>
              </a:defRPr>
            </a:lvl5pPr>
          </a:lstStyle>
          <a:p>
            <a:pPr lvl="0"/>
            <a:r>
              <a:rPr lang="en-US" dirty="0"/>
              <a:t>Enter job title here</a:t>
            </a:r>
            <a:endParaRPr lang="en-GB" dirty="0"/>
          </a:p>
        </p:txBody>
      </p:sp>
      <p:sp>
        <p:nvSpPr>
          <p:cNvPr id="43" name="Text Placeholder 24"/>
          <p:cNvSpPr>
            <a:spLocks noGrp="1"/>
          </p:cNvSpPr>
          <p:nvPr>
            <p:ph type="body" sz="quarter" idx="36" hasCustomPrompt="1"/>
          </p:nvPr>
        </p:nvSpPr>
        <p:spPr>
          <a:xfrm>
            <a:off x="9167812" y="6460527"/>
            <a:ext cx="2886075" cy="45719"/>
          </a:xfrm>
          <a:solidFill>
            <a:schemeClr val="accent6"/>
          </a:solidFill>
        </p:spPr>
        <p:txBody>
          <a:bodyPr/>
          <a:lstStyle>
            <a:lvl1pPr>
              <a:defRPr/>
            </a:lvl1pPr>
          </a:lstStyle>
          <a:p>
            <a:pPr lvl="0"/>
            <a:r>
              <a:rPr lang="en-US" dirty="0"/>
              <a:t>  </a:t>
            </a:r>
            <a:endParaRPr lang="en-GB" dirty="0"/>
          </a:p>
        </p:txBody>
      </p:sp>
      <p:sp>
        <p:nvSpPr>
          <p:cNvPr id="44" name="Text Placeholder 26"/>
          <p:cNvSpPr>
            <a:spLocks noGrp="1"/>
          </p:cNvSpPr>
          <p:nvPr>
            <p:ph type="body" sz="quarter" idx="37" hasCustomPrompt="1"/>
          </p:nvPr>
        </p:nvSpPr>
        <p:spPr>
          <a:xfrm>
            <a:off x="9167812" y="5762821"/>
            <a:ext cx="2886075" cy="697706"/>
          </a:xfrm>
          <a:solidFill>
            <a:schemeClr val="tx1">
              <a:alpha val="80000"/>
            </a:schemeClr>
          </a:solidFill>
        </p:spPr>
        <p:txBody>
          <a:bodyPr lIns="108000" tIns="198000"/>
          <a:lstStyle>
            <a:lvl1pPr>
              <a:defRPr sz="1100" b="1" spc="0" baseline="0">
                <a:solidFill>
                  <a:schemeClr val="bg1"/>
                </a:solidFill>
              </a:defRPr>
            </a:lvl1pPr>
            <a:lvl2pPr>
              <a:defRPr sz="1050" b="1">
                <a:solidFill>
                  <a:schemeClr val="bg1"/>
                </a:solidFill>
              </a:defRPr>
            </a:lvl2pPr>
            <a:lvl3pPr>
              <a:defRPr sz="1000" b="1">
                <a:solidFill>
                  <a:schemeClr val="bg1"/>
                </a:solidFill>
              </a:defRPr>
            </a:lvl3pPr>
            <a:lvl4pPr>
              <a:defRPr sz="900" b="1">
                <a:solidFill>
                  <a:schemeClr val="bg1"/>
                </a:solidFill>
              </a:defRPr>
            </a:lvl4pPr>
            <a:lvl5pPr>
              <a:defRPr sz="800" b="1">
                <a:solidFill>
                  <a:schemeClr val="bg1"/>
                </a:solidFill>
              </a:defRPr>
            </a:lvl5pPr>
          </a:lstStyle>
          <a:p>
            <a:pPr lvl="0"/>
            <a:r>
              <a:rPr lang="en-US" dirty="0"/>
              <a:t>Enter name and qualification here</a:t>
            </a:r>
            <a:endParaRPr lang="en-GB" dirty="0"/>
          </a:p>
        </p:txBody>
      </p:sp>
      <p:sp>
        <p:nvSpPr>
          <p:cNvPr id="45" name="Text Placeholder 26"/>
          <p:cNvSpPr>
            <a:spLocks noGrp="1"/>
          </p:cNvSpPr>
          <p:nvPr>
            <p:ph type="body" sz="quarter" idx="38" hasCustomPrompt="1"/>
          </p:nvPr>
        </p:nvSpPr>
        <p:spPr>
          <a:xfrm>
            <a:off x="9167812" y="6111674"/>
            <a:ext cx="2886075" cy="175648"/>
          </a:xfrm>
          <a:noFill/>
        </p:spPr>
        <p:txBody>
          <a:bodyPr lIns="126000" tIns="46800" anchor="t"/>
          <a:lstStyle>
            <a:lvl1pPr>
              <a:defRPr sz="900" b="0" i="1" spc="0" baseline="0">
                <a:solidFill>
                  <a:schemeClr val="bg1"/>
                </a:solidFill>
              </a:defRPr>
            </a:lvl1pPr>
            <a:lvl2pPr>
              <a:defRPr sz="800" b="0" i="1">
                <a:solidFill>
                  <a:schemeClr val="bg1"/>
                </a:solidFill>
              </a:defRPr>
            </a:lvl2pPr>
            <a:lvl3pPr>
              <a:defRPr sz="700" b="0" i="1">
                <a:solidFill>
                  <a:schemeClr val="bg1"/>
                </a:solidFill>
              </a:defRPr>
            </a:lvl3pPr>
            <a:lvl4pPr>
              <a:defRPr sz="600" b="0" i="1">
                <a:solidFill>
                  <a:schemeClr val="bg1"/>
                </a:solidFill>
              </a:defRPr>
            </a:lvl4pPr>
            <a:lvl5pPr>
              <a:defRPr sz="500" b="0" i="1">
                <a:solidFill>
                  <a:schemeClr val="bg1"/>
                </a:solidFill>
              </a:defRPr>
            </a:lvl5pPr>
          </a:lstStyle>
          <a:p>
            <a:pPr lvl="0"/>
            <a:r>
              <a:rPr lang="en-US" dirty="0"/>
              <a:t>Enter job title here</a:t>
            </a:r>
            <a:endParaRPr lang="en-GB" dirty="0"/>
          </a:p>
        </p:txBody>
      </p:sp>
      <p:sp>
        <p:nvSpPr>
          <p:cNvPr id="70"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71" name="Group 70"/>
          <p:cNvGrpSpPr/>
          <p:nvPr userDrawn="1"/>
        </p:nvGrpSpPr>
        <p:grpSpPr>
          <a:xfrm>
            <a:off x="-4350366" y="0"/>
            <a:ext cx="3909698" cy="5532582"/>
            <a:chOff x="-3999345" y="0"/>
            <a:chExt cx="3909698" cy="5532582"/>
          </a:xfrm>
        </p:grpSpPr>
        <p:sp>
          <p:nvSpPr>
            <p:cNvPr id="72" name="Rectangle 71"/>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latin typeface="+mn-lt"/>
              </a:endParaRPr>
            </a:p>
          </p:txBody>
        </p:sp>
        <p:cxnSp>
          <p:nvCxnSpPr>
            <p:cNvPr id="73" name="Straight Connector 72"/>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4" name="Picture 7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75" name="TextBox 74"/>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76" name="Group 75"/>
            <p:cNvGrpSpPr/>
            <p:nvPr userDrawn="1"/>
          </p:nvGrpSpPr>
          <p:grpSpPr>
            <a:xfrm>
              <a:off x="-3916219" y="2007734"/>
              <a:ext cx="3741159" cy="603077"/>
              <a:chOff x="-3953163" y="1928406"/>
              <a:chExt cx="3741159" cy="603077"/>
            </a:xfrm>
          </p:grpSpPr>
          <p:sp>
            <p:nvSpPr>
              <p:cNvPr id="89" name="TextBox 88"/>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90" name="TextBox 89"/>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77" name="Group 76"/>
            <p:cNvGrpSpPr/>
            <p:nvPr userDrawn="1"/>
          </p:nvGrpSpPr>
          <p:grpSpPr>
            <a:xfrm>
              <a:off x="-3916219" y="3804415"/>
              <a:ext cx="3741159" cy="649206"/>
              <a:chOff x="-3953163" y="3686663"/>
              <a:chExt cx="3741159" cy="649206"/>
            </a:xfrm>
          </p:grpSpPr>
          <p:sp>
            <p:nvSpPr>
              <p:cNvPr id="87" name="TextBox 86"/>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88" name="TextBox 87"/>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78" name="Group 77"/>
            <p:cNvGrpSpPr/>
            <p:nvPr userDrawn="1"/>
          </p:nvGrpSpPr>
          <p:grpSpPr>
            <a:xfrm>
              <a:off x="-3916219" y="2909062"/>
              <a:ext cx="3741159" cy="634370"/>
              <a:chOff x="-3953163" y="2815638"/>
              <a:chExt cx="3741159" cy="634370"/>
            </a:xfrm>
          </p:grpSpPr>
          <p:sp>
            <p:nvSpPr>
              <p:cNvPr id="85" name="TextBox 84"/>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86" name="TextBox 85"/>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79" name="Group 78"/>
            <p:cNvGrpSpPr/>
            <p:nvPr userDrawn="1"/>
          </p:nvGrpSpPr>
          <p:grpSpPr>
            <a:xfrm>
              <a:off x="-3916219" y="4693793"/>
              <a:ext cx="3470417" cy="603077"/>
              <a:chOff x="-3953163" y="4622237"/>
              <a:chExt cx="3470417" cy="603077"/>
            </a:xfrm>
          </p:grpSpPr>
          <p:sp>
            <p:nvSpPr>
              <p:cNvPr id="83" name="TextBox 82"/>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84" name="TextBox 83"/>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80" name="Group 79"/>
            <p:cNvGrpSpPr/>
            <p:nvPr userDrawn="1"/>
          </p:nvGrpSpPr>
          <p:grpSpPr>
            <a:xfrm>
              <a:off x="-3916219" y="1118356"/>
              <a:ext cx="3741159" cy="677414"/>
              <a:chOff x="-3953163" y="1118356"/>
              <a:chExt cx="3741159" cy="677414"/>
            </a:xfrm>
          </p:grpSpPr>
          <p:sp>
            <p:nvSpPr>
              <p:cNvPr id="81" name="TextBox 80"/>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82" name="TextBox 81"/>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91"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92" name="Text Placeholder 41"/>
          <p:cNvSpPr>
            <a:spLocks noGrp="1"/>
          </p:cNvSpPr>
          <p:nvPr>
            <p:ph type="body" sz="quarter" idx="85" hasCustomPrompt="1"/>
          </p:nvPr>
        </p:nvSpPr>
        <p:spPr>
          <a:xfrm>
            <a:off x="191344" y="2952603"/>
            <a:ext cx="2724894" cy="1874509"/>
          </a:xfrm>
        </p:spPr>
        <p:txBody>
          <a:bodyPr rIns="108000"/>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3" name="Text Placeholder 3"/>
          <p:cNvSpPr>
            <a:spLocks noGrp="1"/>
          </p:cNvSpPr>
          <p:nvPr>
            <p:ph type="body" sz="quarter" idx="86" hasCustomPrompt="1"/>
          </p:nvPr>
        </p:nvSpPr>
        <p:spPr>
          <a:xfrm>
            <a:off x="191345" y="1271588"/>
            <a:ext cx="2724893" cy="1606085"/>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9693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Image with Column">
    <p:bg>
      <p:bgPr>
        <a:solidFill>
          <a:schemeClr val="bg1"/>
        </a:solidFill>
        <a:effectLst/>
      </p:bgPr>
    </p:bg>
    <p:spTree>
      <p:nvGrpSpPr>
        <p:cNvPr id="1" name=""/>
        <p:cNvGrpSpPr/>
        <p:nvPr/>
      </p:nvGrpSpPr>
      <p:grpSpPr>
        <a:xfrm>
          <a:off x="0" y="0"/>
          <a:ext cx="0" cy="0"/>
          <a:chOff x="0" y="0"/>
          <a:chExt cx="0" cy="0"/>
        </a:xfrm>
      </p:grpSpPr>
      <p:sp>
        <p:nvSpPr>
          <p:cNvPr id="64" name="Picture Placeholder 3"/>
          <p:cNvSpPr>
            <a:spLocks noGrp="1"/>
          </p:cNvSpPr>
          <p:nvPr>
            <p:ph type="pic" sz="quarter" idx="16" hasCustomPrompt="1"/>
          </p:nvPr>
        </p:nvSpPr>
        <p:spPr>
          <a:xfrm>
            <a:off x="3143250" y="1130300"/>
            <a:ext cx="8920163" cy="5368925"/>
          </a:xfrm>
          <a:noFill/>
        </p:spPr>
        <p:txBody>
          <a:bodyPr/>
          <a:lstStyle>
            <a:lvl1pPr algn="ctr">
              <a:defRPr sz="1100"/>
            </a:lvl1pPr>
          </a:lstStyle>
          <a:p>
            <a:r>
              <a:rPr lang="en-GB" dirty="0"/>
              <a:t>Click on the icon to insert an image</a:t>
            </a:r>
          </a:p>
        </p:txBody>
      </p:sp>
      <p:sp>
        <p:nvSpPr>
          <p:cNvPr id="39" name="Rectangle 38"/>
          <p:cNvSpPr/>
          <p:nvPr userDrawn="1"/>
        </p:nvSpPr>
        <p:spPr>
          <a:xfrm>
            <a:off x="1" y="1125538"/>
            <a:ext cx="3009899" cy="53807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p>
        </p:txBody>
      </p:sp>
      <p:sp>
        <p:nvSpPr>
          <p:cNvPr id="2" name="Title 1"/>
          <p:cNvSpPr>
            <a:spLocks noGrp="1"/>
          </p:cNvSpPr>
          <p:nvPr>
            <p:ph type="title" hasCustomPrompt="1"/>
          </p:nvPr>
        </p:nvSpPr>
        <p:spPr/>
        <p:txBody>
          <a:bodyPr/>
          <a:lstStyle/>
          <a:p>
            <a:r>
              <a:rPr lang="en-US" dirty="0"/>
              <a:t>Enter title here</a:t>
            </a:r>
            <a:endParaRPr lang="en-GB" dirty="0"/>
          </a:p>
        </p:txBody>
      </p:sp>
      <p:sp>
        <p:nvSpPr>
          <p:cNvPr id="7" name="Text Placeholder 6"/>
          <p:cNvSpPr>
            <a:spLocks noGrp="1"/>
          </p:cNvSpPr>
          <p:nvPr>
            <p:ph type="body" sz="quarter" idx="17" hasCustomPrompt="1"/>
          </p:nvPr>
        </p:nvSpPr>
        <p:spPr>
          <a:xfrm>
            <a:off x="0" y="4967288"/>
            <a:ext cx="3014663" cy="1200150"/>
          </a:xfrm>
          <a:solidFill>
            <a:schemeClr val="accent6"/>
          </a:solidFill>
        </p:spPr>
        <p:txBody>
          <a:bodyPr lIns="288000" tIns="126000" numCol="1"/>
          <a:lstStyle>
            <a:lvl1pPr marL="179388" indent="-179388">
              <a:buFont typeface="Wingdings" panose="05000000000000000000" pitchFamily="2" charset="2"/>
              <a:buChar char="§"/>
              <a:defRPr sz="1100"/>
            </a:lvl1pPr>
            <a:lvl2pPr marL="269875" indent="-176213">
              <a:defRPr sz="1050"/>
            </a:lvl2pPr>
            <a:lvl3pPr>
              <a:defRPr sz="1000"/>
            </a:lvl3pPr>
            <a:lvl4pPr>
              <a:defRPr sz="900"/>
            </a:lvl4pPr>
            <a:lvl5pPr>
              <a:defRPr sz="7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24"/>
          <p:cNvSpPr>
            <a:spLocks noGrp="1"/>
          </p:cNvSpPr>
          <p:nvPr>
            <p:ph type="body" sz="quarter" idx="36" hasCustomPrompt="1"/>
          </p:nvPr>
        </p:nvSpPr>
        <p:spPr>
          <a:xfrm>
            <a:off x="9167813" y="6348609"/>
            <a:ext cx="2764632" cy="45719"/>
          </a:xfrm>
          <a:solidFill>
            <a:schemeClr val="accent6"/>
          </a:solidFill>
        </p:spPr>
        <p:txBody>
          <a:bodyPr/>
          <a:lstStyle>
            <a:lvl1pPr>
              <a:defRPr/>
            </a:lvl1pPr>
          </a:lstStyle>
          <a:p>
            <a:pPr lvl="0"/>
            <a:r>
              <a:rPr lang="en-US" dirty="0"/>
              <a:t>  </a:t>
            </a:r>
            <a:endParaRPr lang="en-GB" dirty="0"/>
          </a:p>
        </p:txBody>
      </p:sp>
      <p:sp>
        <p:nvSpPr>
          <p:cNvPr id="15" name="Text Placeholder 26"/>
          <p:cNvSpPr>
            <a:spLocks noGrp="1"/>
          </p:cNvSpPr>
          <p:nvPr>
            <p:ph type="body" sz="quarter" idx="37" hasCustomPrompt="1"/>
          </p:nvPr>
        </p:nvSpPr>
        <p:spPr>
          <a:xfrm>
            <a:off x="9167813" y="5876925"/>
            <a:ext cx="2764632" cy="471684"/>
          </a:xfrm>
          <a:solidFill>
            <a:schemeClr val="tx1">
              <a:alpha val="80000"/>
            </a:schemeClr>
          </a:solidFill>
        </p:spPr>
        <p:txBody>
          <a:bodyPr lIns="108000" tIns="108000"/>
          <a:lstStyle>
            <a:lvl1pPr>
              <a:defRPr sz="1100" b="1" spc="0" baseline="0">
                <a:solidFill>
                  <a:schemeClr val="bg1"/>
                </a:solidFill>
              </a:defRPr>
            </a:lvl1pPr>
            <a:lvl2pPr>
              <a:defRPr sz="1050" b="1">
                <a:solidFill>
                  <a:schemeClr val="bg1"/>
                </a:solidFill>
              </a:defRPr>
            </a:lvl2pPr>
            <a:lvl3pPr>
              <a:defRPr sz="1000" b="1">
                <a:solidFill>
                  <a:schemeClr val="bg1"/>
                </a:solidFill>
              </a:defRPr>
            </a:lvl3pPr>
            <a:lvl4pPr>
              <a:defRPr sz="900" b="1">
                <a:solidFill>
                  <a:schemeClr val="bg1"/>
                </a:solidFill>
              </a:defRPr>
            </a:lvl4pPr>
            <a:lvl5pPr>
              <a:defRPr sz="800" b="1">
                <a:solidFill>
                  <a:schemeClr val="bg1"/>
                </a:solidFill>
              </a:defRPr>
            </a:lvl5pPr>
          </a:lstStyle>
          <a:p>
            <a:pPr lvl="0"/>
            <a:r>
              <a:rPr lang="en-US" dirty="0"/>
              <a:t>Enter place here</a:t>
            </a:r>
            <a:endParaRPr lang="en-GB" dirty="0"/>
          </a:p>
        </p:txBody>
      </p:sp>
      <p:sp>
        <p:nvSpPr>
          <p:cNvPr id="16" name="Text Placeholder 26"/>
          <p:cNvSpPr>
            <a:spLocks noGrp="1"/>
          </p:cNvSpPr>
          <p:nvPr>
            <p:ph type="body" sz="quarter" idx="81" hasCustomPrompt="1"/>
          </p:nvPr>
        </p:nvSpPr>
        <p:spPr>
          <a:xfrm>
            <a:off x="9167813" y="6125737"/>
            <a:ext cx="2764632" cy="175648"/>
          </a:xfrm>
          <a:noFill/>
        </p:spPr>
        <p:txBody>
          <a:bodyPr lIns="126000" tIns="46800" anchor="t"/>
          <a:lstStyle>
            <a:lvl1pPr>
              <a:defRPr sz="900" b="0" i="1" spc="0" baseline="0">
                <a:solidFill>
                  <a:schemeClr val="bg1"/>
                </a:solidFill>
              </a:defRPr>
            </a:lvl1pPr>
            <a:lvl2pPr>
              <a:defRPr sz="800" b="0" i="1">
                <a:solidFill>
                  <a:schemeClr val="bg1"/>
                </a:solidFill>
              </a:defRPr>
            </a:lvl2pPr>
            <a:lvl3pPr>
              <a:defRPr sz="700" b="0" i="1">
                <a:solidFill>
                  <a:schemeClr val="bg1"/>
                </a:solidFill>
              </a:defRPr>
            </a:lvl3pPr>
            <a:lvl4pPr>
              <a:defRPr sz="600" b="0" i="1">
                <a:solidFill>
                  <a:schemeClr val="bg1"/>
                </a:solidFill>
              </a:defRPr>
            </a:lvl4pPr>
            <a:lvl5pPr>
              <a:defRPr sz="500" b="0" i="1">
                <a:solidFill>
                  <a:schemeClr val="bg1"/>
                </a:solidFill>
              </a:defRPr>
            </a:lvl5pPr>
          </a:lstStyle>
          <a:p>
            <a:pPr lvl="0"/>
            <a:r>
              <a:rPr lang="en-US" dirty="0"/>
              <a:t>Enter address here</a:t>
            </a:r>
            <a:endParaRPr lang="en-GB" dirty="0"/>
          </a:p>
        </p:txBody>
      </p:sp>
      <p:sp>
        <p:nvSpPr>
          <p:cNvPr id="41"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38" name="Group 37"/>
          <p:cNvGrpSpPr/>
          <p:nvPr userDrawn="1"/>
        </p:nvGrpSpPr>
        <p:grpSpPr>
          <a:xfrm>
            <a:off x="-4350366" y="0"/>
            <a:ext cx="3909698" cy="5532582"/>
            <a:chOff x="-3999345" y="0"/>
            <a:chExt cx="3909698" cy="5532582"/>
          </a:xfrm>
        </p:grpSpPr>
        <p:sp>
          <p:nvSpPr>
            <p:cNvPr id="42" name="Rectangle 41"/>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latin typeface="+mn-lt"/>
              </a:endParaRPr>
            </a:p>
          </p:txBody>
        </p:sp>
        <p:cxnSp>
          <p:nvCxnSpPr>
            <p:cNvPr id="43" name="Straight Connector 42"/>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44" name="Picture 4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45" name="TextBox 44"/>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46" name="Group 45"/>
            <p:cNvGrpSpPr/>
            <p:nvPr userDrawn="1"/>
          </p:nvGrpSpPr>
          <p:grpSpPr>
            <a:xfrm>
              <a:off x="-3916219" y="2007734"/>
              <a:ext cx="3741159" cy="603077"/>
              <a:chOff x="-3953163" y="1928406"/>
              <a:chExt cx="3741159" cy="603077"/>
            </a:xfrm>
          </p:grpSpPr>
          <p:sp>
            <p:nvSpPr>
              <p:cNvPr id="59" name="TextBox 58"/>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60" name="TextBox 59"/>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47" name="Group 46"/>
            <p:cNvGrpSpPr/>
            <p:nvPr userDrawn="1"/>
          </p:nvGrpSpPr>
          <p:grpSpPr>
            <a:xfrm>
              <a:off x="-3916219" y="3804415"/>
              <a:ext cx="3741159" cy="649206"/>
              <a:chOff x="-3953163" y="3686663"/>
              <a:chExt cx="3741159" cy="649206"/>
            </a:xfrm>
          </p:grpSpPr>
          <p:sp>
            <p:nvSpPr>
              <p:cNvPr id="57" name="TextBox 56"/>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58" name="TextBox 57"/>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48" name="Group 47"/>
            <p:cNvGrpSpPr/>
            <p:nvPr userDrawn="1"/>
          </p:nvGrpSpPr>
          <p:grpSpPr>
            <a:xfrm>
              <a:off x="-3916219" y="2909062"/>
              <a:ext cx="3741159" cy="634370"/>
              <a:chOff x="-3953163" y="2815638"/>
              <a:chExt cx="3741159" cy="634370"/>
            </a:xfrm>
          </p:grpSpPr>
          <p:sp>
            <p:nvSpPr>
              <p:cNvPr id="55" name="TextBox 54"/>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56" name="TextBox 55"/>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49" name="Group 48"/>
            <p:cNvGrpSpPr/>
            <p:nvPr userDrawn="1"/>
          </p:nvGrpSpPr>
          <p:grpSpPr>
            <a:xfrm>
              <a:off x="-3916219" y="4693793"/>
              <a:ext cx="3470417" cy="603077"/>
              <a:chOff x="-3953163" y="4622237"/>
              <a:chExt cx="3470417" cy="603077"/>
            </a:xfrm>
          </p:grpSpPr>
          <p:sp>
            <p:nvSpPr>
              <p:cNvPr id="53" name="TextBox 52"/>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54" name="TextBox 53"/>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50" name="Group 49"/>
            <p:cNvGrpSpPr/>
            <p:nvPr userDrawn="1"/>
          </p:nvGrpSpPr>
          <p:grpSpPr>
            <a:xfrm>
              <a:off x="-3916219" y="1118356"/>
              <a:ext cx="3741159" cy="677414"/>
              <a:chOff x="-3953163" y="1118356"/>
              <a:chExt cx="3741159" cy="677414"/>
            </a:xfrm>
          </p:grpSpPr>
          <p:sp>
            <p:nvSpPr>
              <p:cNvPr id="51" name="TextBox 50"/>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52" name="TextBox 51"/>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61"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66" name="Text Placeholder 41"/>
          <p:cNvSpPr>
            <a:spLocks noGrp="1"/>
          </p:cNvSpPr>
          <p:nvPr>
            <p:ph type="body" sz="quarter" idx="85" hasCustomPrompt="1"/>
          </p:nvPr>
        </p:nvSpPr>
        <p:spPr>
          <a:xfrm>
            <a:off x="191344" y="2952603"/>
            <a:ext cx="2724894" cy="1874509"/>
          </a:xfrm>
        </p:spPr>
        <p:txBody>
          <a:bodyPr rIns="108000"/>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7" name="Text Placeholder 3"/>
          <p:cNvSpPr>
            <a:spLocks noGrp="1"/>
          </p:cNvSpPr>
          <p:nvPr>
            <p:ph type="body" sz="quarter" idx="86" hasCustomPrompt="1"/>
          </p:nvPr>
        </p:nvSpPr>
        <p:spPr>
          <a:xfrm>
            <a:off x="191345" y="1271588"/>
            <a:ext cx="2724893" cy="1606085"/>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06651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3 Column Text + Image">
    <p:spTree>
      <p:nvGrpSpPr>
        <p:cNvPr id="1" name=""/>
        <p:cNvGrpSpPr/>
        <p:nvPr/>
      </p:nvGrpSpPr>
      <p:grpSpPr>
        <a:xfrm>
          <a:off x="0" y="0"/>
          <a:ext cx="0" cy="0"/>
          <a:chOff x="0" y="0"/>
          <a:chExt cx="0" cy="0"/>
        </a:xfrm>
      </p:grpSpPr>
      <p:sp>
        <p:nvSpPr>
          <p:cNvPr id="61" name="Picture Placeholder 3"/>
          <p:cNvSpPr>
            <a:spLocks noGrp="1"/>
          </p:cNvSpPr>
          <p:nvPr>
            <p:ph type="pic" sz="quarter" idx="16" hasCustomPrompt="1"/>
          </p:nvPr>
        </p:nvSpPr>
        <p:spPr>
          <a:xfrm>
            <a:off x="9182100" y="1130300"/>
            <a:ext cx="2881313" cy="5368925"/>
          </a:xfrm>
          <a:noFill/>
        </p:spPr>
        <p:txBody>
          <a:bodyPr/>
          <a:lstStyle>
            <a:lvl1pPr algn="ctr">
              <a:defRPr sz="1100"/>
            </a:lvl1pPr>
          </a:lstStyle>
          <a:p>
            <a:r>
              <a:rPr lang="en-GB" dirty="0"/>
              <a:t>Click on the icon to insert an image</a:t>
            </a:r>
          </a:p>
        </p:txBody>
      </p:sp>
      <p:sp>
        <p:nvSpPr>
          <p:cNvPr id="2" name="Title 1"/>
          <p:cNvSpPr>
            <a:spLocks noGrp="1"/>
          </p:cNvSpPr>
          <p:nvPr>
            <p:ph type="title" hasCustomPrompt="1"/>
          </p:nvPr>
        </p:nvSpPr>
        <p:spPr/>
        <p:txBody>
          <a:bodyPr/>
          <a:lstStyle/>
          <a:p>
            <a:r>
              <a:rPr lang="en-US" dirty="0"/>
              <a:t>Enter title here</a:t>
            </a:r>
            <a:endParaRPr lang="en-GB" dirty="0"/>
          </a:p>
        </p:txBody>
      </p:sp>
      <p:sp>
        <p:nvSpPr>
          <p:cNvPr id="6" name="Rectangle 5"/>
          <p:cNvSpPr/>
          <p:nvPr userDrawn="1"/>
        </p:nvSpPr>
        <p:spPr>
          <a:xfrm>
            <a:off x="0" y="1130711"/>
            <a:ext cx="9042400" cy="17698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p>
        </p:txBody>
      </p:sp>
      <p:sp>
        <p:nvSpPr>
          <p:cNvPr id="34"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35" name="Group 34"/>
          <p:cNvGrpSpPr/>
          <p:nvPr userDrawn="1"/>
        </p:nvGrpSpPr>
        <p:grpSpPr>
          <a:xfrm>
            <a:off x="-4350366" y="0"/>
            <a:ext cx="3909698" cy="5532582"/>
            <a:chOff x="-3999345" y="0"/>
            <a:chExt cx="3909698" cy="5532582"/>
          </a:xfrm>
        </p:grpSpPr>
        <p:sp>
          <p:nvSpPr>
            <p:cNvPr id="36" name="Rectangle 35"/>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latin typeface="+mn-lt"/>
              </a:endParaRPr>
            </a:p>
          </p:txBody>
        </p:sp>
        <p:cxnSp>
          <p:nvCxnSpPr>
            <p:cNvPr id="37" name="Straight Connector 36"/>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38" name="Picture 3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39" name="TextBox 38"/>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40" name="Group 39"/>
            <p:cNvGrpSpPr/>
            <p:nvPr userDrawn="1"/>
          </p:nvGrpSpPr>
          <p:grpSpPr>
            <a:xfrm>
              <a:off x="-3916219" y="2007734"/>
              <a:ext cx="3741159" cy="603077"/>
              <a:chOff x="-3953163" y="1928406"/>
              <a:chExt cx="3741159" cy="603077"/>
            </a:xfrm>
          </p:grpSpPr>
          <p:sp>
            <p:nvSpPr>
              <p:cNvPr id="53" name="TextBox 52"/>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54" name="TextBox 53"/>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41" name="Group 40"/>
            <p:cNvGrpSpPr/>
            <p:nvPr userDrawn="1"/>
          </p:nvGrpSpPr>
          <p:grpSpPr>
            <a:xfrm>
              <a:off x="-3916219" y="3804415"/>
              <a:ext cx="3741159" cy="649206"/>
              <a:chOff x="-3953163" y="3686663"/>
              <a:chExt cx="3741159" cy="649206"/>
            </a:xfrm>
          </p:grpSpPr>
          <p:sp>
            <p:nvSpPr>
              <p:cNvPr id="51" name="TextBox 50"/>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52" name="TextBox 51"/>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42" name="Group 41"/>
            <p:cNvGrpSpPr/>
            <p:nvPr userDrawn="1"/>
          </p:nvGrpSpPr>
          <p:grpSpPr>
            <a:xfrm>
              <a:off x="-3916219" y="2909062"/>
              <a:ext cx="3741159" cy="634370"/>
              <a:chOff x="-3953163" y="2815638"/>
              <a:chExt cx="3741159" cy="634370"/>
            </a:xfrm>
          </p:grpSpPr>
          <p:sp>
            <p:nvSpPr>
              <p:cNvPr id="49" name="TextBox 48"/>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50" name="TextBox 49"/>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43" name="Group 42"/>
            <p:cNvGrpSpPr/>
            <p:nvPr userDrawn="1"/>
          </p:nvGrpSpPr>
          <p:grpSpPr>
            <a:xfrm>
              <a:off x="-3916219" y="4693793"/>
              <a:ext cx="3470417" cy="603077"/>
              <a:chOff x="-3953163" y="4622237"/>
              <a:chExt cx="3470417" cy="603077"/>
            </a:xfrm>
          </p:grpSpPr>
          <p:sp>
            <p:nvSpPr>
              <p:cNvPr id="47" name="TextBox 46"/>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48" name="TextBox 47"/>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44" name="Group 43"/>
            <p:cNvGrpSpPr/>
            <p:nvPr userDrawn="1"/>
          </p:nvGrpSpPr>
          <p:grpSpPr>
            <a:xfrm>
              <a:off x="-3916219" y="1118356"/>
              <a:ext cx="3741159" cy="677414"/>
              <a:chOff x="-3953163" y="1118356"/>
              <a:chExt cx="3741159" cy="677414"/>
            </a:xfrm>
          </p:grpSpPr>
          <p:sp>
            <p:nvSpPr>
              <p:cNvPr id="45" name="TextBox 44"/>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46" name="TextBox 45"/>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55"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64" name="Text Placeholder 41"/>
          <p:cNvSpPr>
            <a:spLocks noGrp="1"/>
          </p:cNvSpPr>
          <p:nvPr>
            <p:ph type="body" sz="quarter" idx="85" hasCustomPrompt="1"/>
          </p:nvPr>
        </p:nvSpPr>
        <p:spPr>
          <a:xfrm>
            <a:off x="190297" y="3295651"/>
            <a:ext cx="8842376" cy="2576512"/>
          </a:xfrm>
        </p:spPr>
        <p:txBody>
          <a:bodyPr numCol="3" spcCol="288000"/>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5" name="Text Placeholder 4"/>
          <p:cNvSpPr>
            <a:spLocks noGrp="1"/>
          </p:cNvSpPr>
          <p:nvPr>
            <p:ph type="body" sz="quarter" idx="87" hasCustomPrompt="1"/>
          </p:nvPr>
        </p:nvSpPr>
        <p:spPr>
          <a:xfrm>
            <a:off x="192134" y="1271366"/>
            <a:ext cx="8744505" cy="621437"/>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6" name="Text Placeholder 4"/>
          <p:cNvSpPr>
            <a:spLocks noGrp="1"/>
          </p:cNvSpPr>
          <p:nvPr>
            <p:ph type="body" sz="quarter" idx="18" hasCustomPrompt="1"/>
          </p:nvPr>
        </p:nvSpPr>
        <p:spPr>
          <a:xfrm>
            <a:off x="192134" y="1964073"/>
            <a:ext cx="8744505" cy="639194"/>
          </a:xfrm>
        </p:spPr>
        <p:txBody>
          <a:bodyPr/>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329741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Half Text Half Image">
    <p:bg>
      <p:bgPr>
        <a:solidFill>
          <a:schemeClr val="bg1"/>
        </a:solidFill>
        <a:effectLst/>
      </p:bgPr>
    </p:bg>
    <p:spTree>
      <p:nvGrpSpPr>
        <p:cNvPr id="1" name=""/>
        <p:cNvGrpSpPr/>
        <p:nvPr/>
      </p:nvGrpSpPr>
      <p:grpSpPr>
        <a:xfrm>
          <a:off x="0" y="0"/>
          <a:ext cx="0" cy="0"/>
          <a:chOff x="0" y="0"/>
          <a:chExt cx="0" cy="0"/>
        </a:xfrm>
      </p:grpSpPr>
      <p:sp>
        <p:nvSpPr>
          <p:cNvPr id="60" name="Picture Placeholder 3"/>
          <p:cNvSpPr>
            <a:spLocks noGrp="1"/>
          </p:cNvSpPr>
          <p:nvPr>
            <p:ph type="pic" sz="quarter" idx="16" hasCustomPrompt="1"/>
          </p:nvPr>
        </p:nvSpPr>
        <p:spPr>
          <a:xfrm>
            <a:off x="6162676" y="1130300"/>
            <a:ext cx="5900738" cy="5368925"/>
          </a:xfrm>
          <a:noFill/>
        </p:spPr>
        <p:txBody>
          <a:bodyPr/>
          <a:lstStyle>
            <a:lvl1pPr algn="ctr">
              <a:defRPr sz="1100"/>
            </a:lvl1pPr>
          </a:lstStyle>
          <a:p>
            <a:r>
              <a:rPr lang="en-GB" dirty="0"/>
              <a:t>Click on the icon to insert an image</a:t>
            </a:r>
          </a:p>
        </p:txBody>
      </p:sp>
      <p:sp>
        <p:nvSpPr>
          <p:cNvPr id="2" name="Title 1"/>
          <p:cNvSpPr>
            <a:spLocks noGrp="1"/>
          </p:cNvSpPr>
          <p:nvPr>
            <p:ph type="title" hasCustomPrompt="1"/>
          </p:nvPr>
        </p:nvSpPr>
        <p:spPr/>
        <p:txBody>
          <a:bodyPr/>
          <a:lstStyle/>
          <a:p>
            <a:r>
              <a:rPr lang="en-US" dirty="0"/>
              <a:t>Enter title here</a:t>
            </a:r>
            <a:endParaRPr lang="en-GB" dirty="0"/>
          </a:p>
        </p:txBody>
      </p:sp>
      <p:sp>
        <p:nvSpPr>
          <p:cNvPr id="6" name="Rectangle 5"/>
          <p:cNvSpPr/>
          <p:nvPr userDrawn="1"/>
        </p:nvSpPr>
        <p:spPr>
          <a:xfrm>
            <a:off x="0" y="1130711"/>
            <a:ext cx="6029325" cy="17698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p>
        </p:txBody>
      </p:sp>
      <p:sp>
        <p:nvSpPr>
          <p:cNvPr id="34"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35" name="Group 34"/>
          <p:cNvGrpSpPr/>
          <p:nvPr userDrawn="1"/>
        </p:nvGrpSpPr>
        <p:grpSpPr>
          <a:xfrm>
            <a:off x="-4350366" y="0"/>
            <a:ext cx="3909698" cy="5532582"/>
            <a:chOff x="-3999345" y="0"/>
            <a:chExt cx="3909698" cy="5532582"/>
          </a:xfrm>
        </p:grpSpPr>
        <p:sp>
          <p:nvSpPr>
            <p:cNvPr id="36" name="Rectangle 35"/>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latin typeface="+mn-lt"/>
              </a:endParaRPr>
            </a:p>
          </p:txBody>
        </p:sp>
        <p:cxnSp>
          <p:nvCxnSpPr>
            <p:cNvPr id="37" name="Straight Connector 36"/>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38" name="Picture 3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39" name="TextBox 38"/>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40" name="Group 39"/>
            <p:cNvGrpSpPr/>
            <p:nvPr userDrawn="1"/>
          </p:nvGrpSpPr>
          <p:grpSpPr>
            <a:xfrm>
              <a:off x="-3916219" y="2007734"/>
              <a:ext cx="3741159" cy="603077"/>
              <a:chOff x="-3953163" y="1928406"/>
              <a:chExt cx="3741159" cy="603077"/>
            </a:xfrm>
          </p:grpSpPr>
          <p:sp>
            <p:nvSpPr>
              <p:cNvPr id="53" name="TextBox 52"/>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54" name="TextBox 53"/>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41" name="Group 40"/>
            <p:cNvGrpSpPr/>
            <p:nvPr userDrawn="1"/>
          </p:nvGrpSpPr>
          <p:grpSpPr>
            <a:xfrm>
              <a:off x="-3916219" y="3804415"/>
              <a:ext cx="3741159" cy="649206"/>
              <a:chOff x="-3953163" y="3686663"/>
              <a:chExt cx="3741159" cy="649206"/>
            </a:xfrm>
          </p:grpSpPr>
          <p:sp>
            <p:nvSpPr>
              <p:cNvPr id="51" name="TextBox 50"/>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52" name="TextBox 51"/>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42" name="Group 41"/>
            <p:cNvGrpSpPr/>
            <p:nvPr userDrawn="1"/>
          </p:nvGrpSpPr>
          <p:grpSpPr>
            <a:xfrm>
              <a:off x="-3916219" y="2909062"/>
              <a:ext cx="3741159" cy="634370"/>
              <a:chOff x="-3953163" y="2815638"/>
              <a:chExt cx="3741159" cy="634370"/>
            </a:xfrm>
          </p:grpSpPr>
          <p:sp>
            <p:nvSpPr>
              <p:cNvPr id="49" name="TextBox 48"/>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50" name="TextBox 49"/>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43" name="Group 42"/>
            <p:cNvGrpSpPr/>
            <p:nvPr userDrawn="1"/>
          </p:nvGrpSpPr>
          <p:grpSpPr>
            <a:xfrm>
              <a:off x="-3916219" y="4693793"/>
              <a:ext cx="3470417" cy="603077"/>
              <a:chOff x="-3953163" y="4622237"/>
              <a:chExt cx="3470417" cy="603077"/>
            </a:xfrm>
          </p:grpSpPr>
          <p:sp>
            <p:nvSpPr>
              <p:cNvPr id="47" name="TextBox 46"/>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48" name="TextBox 47"/>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44" name="Group 43"/>
            <p:cNvGrpSpPr/>
            <p:nvPr userDrawn="1"/>
          </p:nvGrpSpPr>
          <p:grpSpPr>
            <a:xfrm>
              <a:off x="-3916219" y="1118356"/>
              <a:ext cx="3741159" cy="677414"/>
              <a:chOff x="-3953163" y="1118356"/>
              <a:chExt cx="3741159" cy="677414"/>
            </a:xfrm>
          </p:grpSpPr>
          <p:sp>
            <p:nvSpPr>
              <p:cNvPr id="45" name="TextBox 44"/>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46" name="TextBox 45"/>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55"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62" name="Text Placeholder 41"/>
          <p:cNvSpPr>
            <a:spLocks noGrp="1"/>
          </p:cNvSpPr>
          <p:nvPr>
            <p:ph type="body" sz="quarter" idx="85" hasCustomPrompt="1"/>
          </p:nvPr>
        </p:nvSpPr>
        <p:spPr>
          <a:xfrm>
            <a:off x="190297" y="3295651"/>
            <a:ext cx="5834266" cy="2576512"/>
          </a:xfrm>
        </p:spPr>
        <p:txBody>
          <a:bodyPr/>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3" name="Text Placeholder 4"/>
          <p:cNvSpPr>
            <a:spLocks noGrp="1"/>
          </p:cNvSpPr>
          <p:nvPr>
            <p:ph type="body" sz="quarter" idx="87" hasCustomPrompt="1"/>
          </p:nvPr>
        </p:nvSpPr>
        <p:spPr>
          <a:xfrm>
            <a:off x="192134" y="1271366"/>
            <a:ext cx="5737611" cy="621437"/>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4" name="Text Placeholder 4"/>
          <p:cNvSpPr>
            <a:spLocks noGrp="1"/>
          </p:cNvSpPr>
          <p:nvPr>
            <p:ph type="body" sz="quarter" idx="18" hasCustomPrompt="1"/>
          </p:nvPr>
        </p:nvSpPr>
        <p:spPr>
          <a:xfrm>
            <a:off x="192134" y="1964073"/>
            <a:ext cx="5737611" cy="639194"/>
          </a:xfrm>
        </p:spPr>
        <p:txBody>
          <a:bodyPr/>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3795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2 column + Image">
    <p:spTree>
      <p:nvGrpSpPr>
        <p:cNvPr id="1" name=""/>
        <p:cNvGrpSpPr/>
        <p:nvPr/>
      </p:nvGrpSpPr>
      <p:grpSpPr>
        <a:xfrm>
          <a:off x="0" y="0"/>
          <a:ext cx="0" cy="0"/>
          <a:chOff x="0" y="0"/>
          <a:chExt cx="0" cy="0"/>
        </a:xfrm>
      </p:grpSpPr>
      <p:sp>
        <p:nvSpPr>
          <p:cNvPr id="14" name="Picture Placeholder 13"/>
          <p:cNvSpPr>
            <a:spLocks noGrp="1"/>
          </p:cNvSpPr>
          <p:nvPr>
            <p:ph type="pic" sz="quarter" idx="16" hasCustomPrompt="1"/>
          </p:nvPr>
        </p:nvSpPr>
        <p:spPr>
          <a:xfrm>
            <a:off x="9042399" y="1130711"/>
            <a:ext cx="3011489" cy="5368514"/>
          </a:xfrm>
          <a:noFill/>
        </p:spPr>
        <p:txBody>
          <a:bodyPr/>
          <a:lstStyle>
            <a:lvl1pPr algn="ctr">
              <a:defRPr sz="1100" baseline="0"/>
            </a:lvl1pPr>
          </a:lstStyle>
          <a:p>
            <a:r>
              <a:rPr lang="en-GB" dirty="0"/>
              <a:t>Click on the icon to insert an image</a:t>
            </a:r>
          </a:p>
        </p:txBody>
      </p:sp>
      <p:sp>
        <p:nvSpPr>
          <p:cNvPr id="40" name="Rectangle 39"/>
          <p:cNvSpPr/>
          <p:nvPr userDrawn="1"/>
        </p:nvSpPr>
        <p:spPr>
          <a:xfrm>
            <a:off x="1" y="1125538"/>
            <a:ext cx="3009899" cy="53807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p>
        </p:txBody>
      </p:sp>
      <p:sp>
        <p:nvSpPr>
          <p:cNvPr id="2" name="Title 1"/>
          <p:cNvSpPr>
            <a:spLocks noGrp="1"/>
          </p:cNvSpPr>
          <p:nvPr>
            <p:ph type="title" hasCustomPrompt="1"/>
          </p:nvPr>
        </p:nvSpPr>
        <p:spPr/>
        <p:txBody>
          <a:bodyPr/>
          <a:lstStyle/>
          <a:p>
            <a:r>
              <a:rPr lang="en-US" dirty="0"/>
              <a:t>Enter title here</a:t>
            </a:r>
            <a:endParaRPr lang="en-GB" dirty="0"/>
          </a:p>
        </p:txBody>
      </p:sp>
      <p:sp>
        <p:nvSpPr>
          <p:cNvPr id="7" name="Text Placeholder 6"/>
          <p:cNvSpPr>
            <a:spLocks noGrp="1"/>
          </p:cNvSpPr>
          <p:nvPr>
            <p:ph type="body" sz="quarter" idx="17" hasCustomPrompt="1"/>
          </p:nvPr>
        </p:nvSpPr>
        <p:spPr>
          <a:xfrm>
            <a:off x="1" y="4967288"/>
            <a:ext cx="3009900" cy="1200150"/>
          </a:xfrm>
          <a:solidFill>
            <a:schemeClr val="accent6"/>
          </a:solidFill>
        </p:spPr>
        <p:txBody>
          <a:bodyPr lIns="288000" tIns="126000" numCol="1"/>
          <a:lstStyle>
            <a:lvl1pPr marL="179388" indent="-179388">
              <a:buFont typeface="Wingdings" panose="05000000000000000000" pitchFamily="2" charset="2"/>
              <a:buChar char="§"/>
              <a:defRPr sz="1100"/>
            </a:lvl1pPr>
            <a:lvl2pPr marL="269875" indent="-176213">
              <a:defRPr sz="1050"/>
            </a:lvl2pPr>
            <a:lvl3pPr>
              <a:defRPr sz="1000"/>
            </a:lvl3pPr>
            <a:lvl4pPr>
              <a:defRPr sz="900"/>
            </a:lvl4pPr>
            <a:lvl5pPr>
              <a:defRPr sz="7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24"/>
          <p:cNvSpPr>
            <a:spLocks noGrp="1"/>
          </p:cNvSpPr>
          <p:nvPr>
            <p:ph type="body" sz="quarter" idx="36" hasCustomPrompt="1"/>
          </p:nvPr>
        </p:nvSpPr>
        <p:spPr>
          <a:xfrm>
            <a:off x="9167813" y="6348609"/>
            <a:ext cx="2764632" cy="45719"/>
          </a:xfrm>
          <a:solidFill>
            <a:schemeClr val="accent6"/>
          </a:solidFill>
        </p:spPr>
        <p:txBody>
          <a:bodyPr/>
          <a:lstStyle>
            <a:lvl1pPr>
              <a:defRPr/>
            </a:lvl1pPr>
          </a:lstStyle>
          <a:p>
            <a:pPr lvl="0"/>
            <a:r>
              <a:rPr lang="en-US" dirty="0"/>
              <a:t>  </a:t>
            </a:r>
            <a:endParaRPr lang="en-GB" dirty="0"/>
          </a:p>
        </p:txBody>
      </p:sp>
      <p:sp>
        <p:nvSpPr>
          <p:cNvPr id="15" name="Text Placeholder 26"/>
          <p:cNvSpPr>
            <a:spLocks noGrp="1"/>
          </p:cNvSpPr>
          <p:nvPr>
            <p:ph type="body" sz="quarter" idx="37" hasCustomPrompt="1"/>
          </p:nvPr>
        </p:nvSpPr>
        <p:spPr>
          <a:xfrm>
            <a:off x="9167813" y="5876925"/>
            <a:ext cx="2764632" cy="471684"/>
          </a:xfrm>
          <a:solidFill>
            <a:schemeClr val="tx1">
              <a:alpha val="80000"/>
            </a:schemeClr>
          </a:solidFill>
        </p:spPr>
        <p:txBody>
          <a:bodyPr lIns="108000" tIns="108000"/>
          <a:lstStyle>
            <a:lvl1pPr>
              <a:defRPr sz="1100" b="1" spc="0" baseline="0">
                <a:solidFill>
                  <a:schemeClr val="bg1"/>
                </a:solidFill>
              </a:defRPr>
            </a:lvl1pPr>
            <a:lvl2pPr>
              <a:defRPr sz="1050" b="1">
                <a:solidFill>
                  <a:schemeClr val="bg1"/>
                </a:solidFill>
              </a:defRPr>
            </a:lvl2pPr>
            <a:lvl3pPr>
              <a:defRPr sz="1000" b="1">
                <a:solidFill>
                  <a:schemeClr val="bg1"/>
                </a:solidFill>
              </a:defRPr>
            </a:lvl3pPr>
            <a:lvl4pPr>
              <a:defRPr sz="900" b="1">
                <a:solidFill>
                  <a:schemeClr val="bg1"/>
                </a:solidFill>
              </a:defRPr>
            </a:lvl4pPr>
            <a:lvl5pPr>
              <a:defRPr sz="800" b="1">
                <a:solidFill>
                  <a:schemeClr val="bg1"/>
                </a:solidFill>
              </a:defRPr>
            </a:lvl5pPr>
          </a:lstStyle>
          <a:p>
            <a:pPr lvl="0"/>
            <a:r>
              <a:rPr lang="en-US" dirty="0"/>
              <a:t>Enter place here</a:t>
            </a:r>
            <a:endParaRPr lang="en-GB" dirty="0"/>
          </a:p>
        </p:txBody>
      </p:sp>
      <p:sp>
        <p:nvSpPr>
          <p:cNvPr id="16" name="Text Placeholder 26"/>
          <p:cNvSpPr>
            <a:spLocks noGrp="1"/>
          </p:cNvSpPr>
          <p:nvPr>
            <p:ph type="body" sz="quarter" idx="81" hasCustomPrompt="1"/>
          </p:nvPr>
        </p:nvSpPr>
        <p:spPr>
          <a:xfrm>
            <a:off x="9167813" y="6125737"/>
            <a:ext cx="2764632" cy="175648"/>
          </a:xfrm>
          <a:noFill/>
        </p:spPr>
        <p:txBody>
          <a:bodyPr lIns="126000" tIns="46800" anchor="t"/>
          <a:lstStyle>
            <a:lvl1pPr>
              <a:defRPr sz="900" b="0" i="1" spc="0" baseline="0">
                <a:solidFill>
                  <a:schemeClr val="bg1"/>
                </a:solidFill>
              </a:defRPr>
            </a:lvl1pPr>
            <a:lvl2pPr>
              <a:defRPr sz="800" b="0" i="1">
                <a:solidFill>
                  <a:schemeClr val="bg1"/>
                </a:solidFill>
              </a:defRPr>
            </a:lvl2pPr>
            <a:lvl3pPr>
              <a:defRPr sz="700" b="0" i="1">
                <a:solidFill>
                  <a:schemeClr val="bg1"/>
                </a:solidFill>
              </a:defRPr>
            </a:lvl3pPr>
            <a:lvl4pPr>
              <a:defRPr sz="600" b="0" i="1">
                <a:solidFill>
                  <a:schemeClr val="bg1"/>
                </a:solidFill>
              </a:defRPr>
            </a:lvl4pPr>
            <a:lvl5pPr>
              <a:defRPr sz="500" b="0" i="1">
                <a:solidFill>
                  <a:schemeClr val="bg1"/>
                </a:solidFill>
              </a:defRPr>
            </a:lvl5pPr>
          </a:lstStyle>
          <a:p>
            <a:pPr lvl="0"/>
            <a:r>
              <a:rPr lang="en-US" dirty="0"/>
              <a:t>Enter address here</a:t>
            </a:r>
            <a:endParaRPr lang="en-GB" dirty="0"/>
          </a:p>
        </p:txBody>
      </p:sp>
      <p:sp>
        <p:nvSpPr>
          <p:cNvPr id="42"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39" name="Group 38"/>
          <p:cNvGrpSpPr/>
          <p:nvPr userDrawn="1"/>
        </p:nvGrpSpPr>
        <p:grpSpPr>
          <a:xfrm>
            <a:off x="-4350366" y="0"/>
            <a:ext cx="3909698" cy="5532582"/>
            <a:chOff x="-3999345" y="0"/>
            <a:chExt cx="3909698" cy="5532582"/>
          </a:xfrm>
        </p:grpSpPr>
        <p:sp>
          <p:nvSpPr>
            <p:cNvPr id="43" name="Rectangle 42"/>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latin typeface="+mn-lt"/>
              </a:endParaRPr>
            </a:p>
          </p:txBody>
        </p:sp>
        <p:cxnSp>
          <p:nvCxnSpPr>
            <p:cNvPr id="44" name="Straight Connector 43"/>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45" name="Picture 4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46" name="TextBox 45"/>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47" name="Group 46"/>
            <p:cNvGrpSpPr/>
            <p:nvPr userDrawn="1"/>
          </p:nvGrpSpPr>
          <p:grpSpPr>
            <a:xfrm>
              <a:off x="-3916219" y="2007734"/>
              <a:ext cx="3741159" cy="603077"/>
              <a:chOff x="-3953163" y="1928406"/>
              <a:chExt cx="3741159" cy="603077"/>
            </a:xfrm>
          </p:grpSpPr>
          <p:sp>
            <p:nvSpPr>
              <p:cNvPr id="60" name="TextBox 59"/>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61" name="TextBox 60"/>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48" name="Group 47"/>
            <p:cNvGrpSpPr/>
            <p:nvPr userDrawn="1"/>
          </p:nvGrpSpPr>
          <p:grpSpPr>
            <a:xfrm>
              <a:off x="-3916219" y="3804415"/>
              <a:ext cx="3741159" cy="649206"/>
              <a:chOff x="-3953163" y="3686663"/>
              <a:chExt cx="3741159" cy="649206"/>
            </a:xfrm>
          </p:grpSpPr>
          <p:sp>
            <p:nvSpPr>
              <p:cNvPr id="58" name="TextBox 57"/>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59" name="TextBox 58"/>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49" name="Group 48"/>
            <p:cNvGrpSpPr/>
            <p:nvPr userDrawn="1"/>
          </p:nvGrpSpPr>
          <p:grpSpPr>
            <a:xfrm>
              <a:off x="-3916219" y="2909062"/>
              <a:ext cx="3741159" cy="634370"/>
              <a:chOff x="-3953163" y="2815638"/>
              <a:chExt cx="3741159" cy="634370"/>
            </a:xfrm>
          </p:grpSpPr>
          <p:sp>
            <p:nvSpPr>
              <p:cNvPr id="56" name="TextBox 55"/>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57" name="TextBox 56"/>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50" name="Group 49"/>
            <p:cNvGrpSpPr/>
            <p:nvPr userDrawn="1"/>
          </p:nvGrpSpPr>
          <p:grpSpPr>
            <a:xfrm>
              <a:off x="-3916219" y="4693793"/>
              <a:ext cx="3470417" cy="603077"/>
              <a:chOff x="-3953163" y="4622237"/>
              <a:chExt cx="3470417" cy="603077"/>
            </a:xfrm>
          </p:grpSpPr>
          <p:sp>
            <p:nvSpPr>
              <p:cNvPr id="54" name="TextBox 53"/>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55" name="TextBox 54"/>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51" name="Group 50"/>
            <p:cNvGrpSpPr/>
            <p:nvPr userDrawn="1"/>
          </p:nvGrpSpPr>
          <p:grpSpPr>
            <a:xfrm>
              <a:off x="-3916219" y="1118356"/>
              <a:ext cx="3741159" cy="677414"/>
              <a:chOff x="-3953163" y="1118356"/>
              <a:chExt cx="3741159" cy="677414"/>
            </a:xfrm>
          </p:grpSpPr>
          <p:sp>
            <p:nvSpPr>
              <p:cNvPr id="52" name="TextBox 51"/>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53" name="TextBox 52"/>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62"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71" name="Text Placeholder 3"/>
          <p:cNvSpPr>
            <a:spLocks noGrp="1"/>
          </p:cNvSpPr>
          <p:nvPr>
            <p:ph type="body" sz="quarter" idx="84" hasCustomPrompt="1"/>
          </p:nvPr>
        </p:nvSpPr>
        <p:spPr>
          <a:xfrm>
            <a:off x="3143249" y="1271588"/>
            <a:ext cx="5801517" cy="4895850"/>
          </a:xfrm>
        </p:spPr>
        <p:txBody>
          <a:bodyPr lIns="216000" numCol="2" spcCol="288000"/>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2" name="Text Placeholder 41"/>
          <p:cNvSpPr>
            <a:spLocks noGrp="1"/>
          </p:cNvSpPr>
          <p:nvPr>
            <p:ph type="body" sz="quarter" idx="85" hasCustomPrompt="1"/>
          </p:nvPr>
        </p:nvSpPr>
        <p:spPr>
          <a:xfrm>
            <a:off x="191344" y="2952603"/>
            <a:ext cx="2724894" cy="1874509"/>
          </a:xfrm>
        </p:spPr>
        <p:txBody>
          <a:bodyPr rIns="108000"/>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3" name="Text Placeholder 3"/>
          <p:cNvSpPr>
            <a:spLocks noGrp="1"/>
          </p:cNvSpPr>
          <p:nvPr>
            <p:ph type="body" sz="quarter" idx="86" hasCustomPrompt="1"/>
          </p:nvPr>
        </p:nvSpPr>
        <p:spPr>
          <a:xfrm>
            <a:off x="191345" y="1271588"/>
            <a:ext cx="2724893" cy="1606085"/>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525583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Process Slide 3 - 6 option with Numbers">
    <p:bg>
      <p:bgPr>
        <a:solidFill>
          <a:schemeClr val="bg1"/>
        </a:solidFill>
        <a:effectLst/>
      </p:bgPr>
    </p:bg>
    <p:spTree>
      <p:nvGrpSpPr>
        <p:cNvPr id="1" name=""/>
        <p:cNvGrpSpPr/>
        <p:nvPr/>
      </p:nvGrpSpPr>
      <p:grpSpPr>
        <a:xfrm>
          <a:off x="0" y="0"/>
          <a:ext cx="0" cy="0"/>
          <a:chOff x="0" y="0"/>
          <a:chExt cx="0" cy="0"/>
        </a:xfrm>
      </p:grpSpPr>
      <p:sp>
        <p:nvSpPr>
          <p:cNvPr id="49" name="Text Placeholder 18"/>
          <p:cNvSpPr>
            <a:spLocks noGrp="1"/>
          </p:cNvSpPr>
          <p:nvPr>
            <p:ph type="body" sz="quarter" idx="44" hasCustomPrompt="1"/>
          </p:nvPr>
        </p:nvSpPr>
        <p:spPr>
          <a:xfrm>
            <a:off x="8907462" y="1125538"/>
            <a:ext cx="3146426" cy="268684"/>
          </a:xfrm>
          <a:prstGeom prst="homePlate">
            <a:avLst>
              <a:gd name="adj" fmla="val 46455"/>
            </a:avLst>
          </a:prstGeom>
          <a:solidFill>
            <a:srgbClr val="45709B"/>
          </a:solidFill>
        </p:spPr>
        <p:txBody>
          <a:bodyPr/>
          <a:lstStyle>
            <a:lvl1pPr>
              <a:defRPr/>
            </a:lvl1pPr>
          </a:lstStyle>
          <a:p>
            <a:pPr lvl="0"/>
            <a:r>
              <a:rPr lang="en-US" dirty="0"/>
              <a:t>  </a:t>
            </a:r>
            <a:endParaRPr lang="en-GB" dirty="0"/>
          </a:p>
        </p:txBody>
      </p:sp>
      <p:sp>
        <p:nvSpPr>
          <p:cNvPr id="48" name="Text Placeholder 18"/>
          <p:cNvSpPr>
            <a:spLocks noGrp="1"/>
          </p:cNvSpPr>
          <p:nvPr>
            <p:ph type="body" sz="quarter" idx="43" hasCustomPrompt="1"/>
          </p:nvPr>
        </p:nvSpPr>
        <p:spPr>
          <a:xfrm>
            <a:off x="5951984" y="1125538"/>
            <a:ext cx="3215829" cy="268684"/>
          </a:xfrm>
          <a:prstGeom prst="homePlate">
            <a:avLst>
              <a:gd name="adj" fmla="val 46455"/>
            </a:avLst>
          </a:prstGeom>
          <a:solidFill>
            <a:srgbClr val="224D77"/>
          </a:solidFill>
        </p:spPr>
        <p:txBody>
          <a:bodyPr/>
          <a:lstStyle>
            <a:lvl1pPr>
              <a:defRPr/>
            </a:lvl1pPr>
          </a:lstStyle>
          <a:p>
            <a:pPr lvl="0"/>
            <a:r>
              <a:rPr lang="en-US" dirty="0"/>
              <a:t>  </a:t>
            </a:r>
            <a:endParaRPr lang="en-GB" dirty="0"/>
          </a:p>
        </p:txBody>
      </p:sp>
      <p:sp>
        <p:nvSpPr>
          <p:cNvPr id="47" name="Text Placeholder 18"/>
          <p:cNvSpPr>
            <a:spLocks noGrp="1"/>
          </p:cNvSpPr>
          <p:nvPr>
            <p:ph type="body" sz="quarter" idx="42" hasCustomPrompt="1"/>
          </p:nvPr>
        </p:nvSpPr>
        <p:spPr>
          <a:xfrm>
            <a:off x="3143250" y="1125538"/>
            <a:ext cx="3013075" cy="268684"/>
          </a:xfrm>
          <a:prstGeom prst="homePlate">
            <a:avLst>
              <a:gd name="adj" fmla="val 46455"/>
            </a:avLst>
          </a:prstGeom>
          <a:solidFill>
            <a:schemeClr val="accent1"/>
          </a:solidFill>
        </p:spPr>
        <p:txBody>
          <a:bodyPr/>
          <a:lstStyle>
            <a:lvl1pPr>
              <a:defRPr/>
            </a:lvl1pPr>
          </a:lstStyle>
          <a:p>
            <a:pPr lvl="0"/>
            <a:r>
              <a:rPr lang="en-US" dirty="0"/>
              <a:t>  </a:t>
            </a:r>
            <a:endParaRPr lang="en-GB" dirty="0"/>
          </a:p>
        </p:txBody>
      </p:sp>
      <p:sp>
        <p:nvSpPr>
          <p:cNvPr id="59" name="Text Placeholder 18"/>
          <p:cNvSpPr>
            <a:spLocks noGrp="1"/>
          </p:cNvSpPr>
          <p:nvPr>
            <p:ph type="body" sz="quarter" idx="45" hasCustomPrompt="1"/>
          </p:nvPr>
        </p:nvSpPr>
        <p:spPr>
          <a:xfrm>
            <a:off x="8907462" y="3871803"/>
            <a:ext cx="3146426" cy="268684"/>
          </a:xfrm>
          <a:prstGeom prst="homePlate">
            <a:avLst>
              <a:gd name="adj" fmla="val 46455"/>
            </a:avLst>
          </a:prstGeom>
          <a:solidFill>
            <a:srgbClr val="C577A9"/>
          </a:solidFill>
        </p:spPr>
        <p:txBody>
          <a:bodyPr/>
          <a:lstStyle>
            <a:lvl1pPr>
              <a:defRPr/>
            </a:lvl1pPr>
          </a:lstStyle>
          <a:p>
            <a:pPr lvl="0"/>
            <a:r>
              <a:rPr lang="en-US" dirty="0"/>
              <a:t>  </a:t>
            </a:r>
            <a:endParaRPr lang="en-GB" dirty="0"/>
          </a:p>
        </p:txBody>
      </p:sp>
      <p:sp>
        <p:nvSpPr>
          <p:cNvPr id="60" name="Text Placeholder 18"/>
          <p:cNvSpPr>
            <a:spLocks noGrp="1"/>
          </p:cNvSpPr>
          <p:nvPr>
            <p:ph type="body" sz="quarter" idx="46" hasCustomPrompt="1"/>
          </p:nvPr>
        </p:nvSpPr>
        <p:spPr>
          <a:xfrm>
            <a:off x="5951984" y="3871803"/>
            <a:ext cx="3215829" cy="268684"/>
          </a:xfrm>
          <a:prstGeom prst="homePlate">
            <a:avLst>
              <a:gd name="adj" fmla="val 46455"/>
            </a:avLst>
          </a:prstGeom>
          <a:solidFill>
            <a:srgbClr val="93557E"/>
          </a:solidFill>
        </p:spPr>
        <p:txBody>
          <a:bodyPr/>
          <a:lstStyle>
            <a:lvl1pPr>
              <a:defRPr/>
            </a:lvl1pPr>
          </a:lstStyle>
          <a:p>
            <a:pPr lvl="0"/>
            <a:r>
              <a:rPr lang="en-US" dirty="0"/>
              <a:t>  </a:t>
            </a:r>
            <a:endParaRPr lang="en-GB" dirty="0"/>
          </a:p>
        </p:txBody>
      </p:sp>
      <p:sp>
        <p:nvSpPr>
          <p:cNvPr id="61" name="Text Placeholder 18"/>
          <p:cNvSpPr>
            <a:spLocks noGrp="1"/>
          </p:cNvSpPr>
          <p:nvPr>
            <p:ph type="body" sz="quarter" idx="47" hasCustomPrompt="1"/>
          </p:nvPr>
        </p:nvSpPr>
        <p:spPr>
          <a:xfrm>
            <a:off x="3143250" y="3871803"/>
            <a:ext cx="3013075" cy="268684"/>
          </a:xfrm>
          <a:prstGeom prst="homePlate">
            <a:avLst>
              <a:gd name="adj" fmla="val 46455"/>
            </a:avLst>
          </a:prstGeom>
          <a:solidFill>
            <a:srgbClr val="673153"/>
          </a:solidFill>
        </p:spPr>
        <p:txBody>
          <a:bodyPr/>
          <a:lstStyle>
            <a:lvl1pPr>
              <a:defRPr/>
            </a:lvl1pPr>
          </a:lstStyle>
          <a:p>
            <a:pPr lvl="0"/>
            <a:r>
              <a:rPr lang="en-US" dirty="0"/>
              <a:t>  </a:t>
            </a:r>
            <a:endParaRPr lang="en-GB" dirty="0"/>
          </a:p>
        </p:txBody>
      </p:sp>
      <p:sp>
        <p:nvSpPr>
          <p:cNvPr id="2" name="Title 1"/>
          <p:cNvSpPr>
            <a:spLocks noGrp="1"/>
          </p:cNvSpPr>
          <p:nvPr>
            <p:ph type="title" hasCustomPrompt="1"/>
          </p:nvPr>
        </p:nvSpPr>
        <p:spPr/>
        <p:txBody>
          <a:bodyPr/>
          <a:lstStyle/>
          <a:p>
            <a:r>
              <a:rPr lang="en-US" dirty="0"/>
              <a:t>Enter title here</a:t>
            </a:r>
            <a:endParaRPr lang="en-GB" dirty="0"/>
          </a:p>
        </p:txBody>
      </p:sp>
      <p:sp>
        <p:nvSpPr>
          <p:cNvPr id="23" name="Text Placeholder 19"/>
          <p:cNvSpPr>
            <a:spLocks noGrp="1"/>
          </p:cNvSpPr>
          <p:nvPr>
            <p:ph type="body" sz="quarter" idx="21" hasCustomPrompt="1"/>
          </p:nvPr>
        </p:nvSpPr>
        <p:spPr>
          <a:xfrm>
            <a:off x="3143250" y="4938615"/>
            <a:ext cx="2879725" cy="686594"/>
          </a:xfrm>
        </p:spPr>
        <p:txBody>
          <a:bodyPr/>
          <a:lstStyle>
            <a:lvl1pPr algn="ctr">
              <a:defRPr sz="1100" baseline="0"/>
            </a:lvl1pPr>
            <a:lvl2pPr algn="ctr">
              <a:defRPr sz="1050"/>
            </a:lvl2pPr>
            <a:lvl3pPr algn="ctr">
              <a:defRPr sz="1000"/>
            </a:lvl3pPr>
            <a:lvl4pPr algn="ctr">
              <a:defRPr sz="900"/>
            </a:lvl4pPr>
            <a:lvl5pPr algn="ctr">
              <a:defRPr sz="7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19"/>
          <p:cNvSpPr>
            <a:spLocks noGrp="1"/>
          </p:cNvSpPr>
          <p:nvPr>
            <p:ph type="body" sz="quarter" idx="24" hasCustomPrompt="1"/>
          </p:nvPr>
        </p:nvSpPr>
        <p:spPr>
          <a:xfrm>
            <a:off x="3143250" y="2163996"/>
            <a:ext cx="2886075" cy="686594"/>
          </a:xfrm>
        </p:spPr>
        <p:txBody>
          <a:bodyPr/>
          <a:lstStyle>
            <a:lvl1pPr algn="ctr">
              <a:defRPr sz="1100"/>
            </a:lvl1pPr>
            <a:lvl2pPr algn="ctr">
              <a:defRPr sz="1050"/>
            </a:lvl2pPr>
            <a:lvl3pPr algn="ctr">
              <a:defRPr sz="1000"/>
            </a:lvl3pPr>
            <a:lvl4pPr algn="ctr">
              <a:defRPr sz="900"/>
            </a:lvl4pPr>
            <a:lvl5pPr algn="ctr">
              <a:defRPr sz="7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29"/>
          <p:cNvSpPr>
            <a:spLocks noGrp="1"/>
          </p:cNvSpPr>
          <p:nvPr>
            <p:ph type="body" sz="quarter" idx="27" hasCustomPrompt="1"/>
          </p:nvPr>
        </p:nvSpPr>
        <p:spPr>
          <a:xfrm>
            <a:off x="4201177" y="1542142"/>
            <a:ext cx="897220" cy="565616"/>
          </a:xfrm>
        </p:spPr>
        <p:txBody>
          <a:bodyPr anchor="ctr"/>
          <a:lstStyle>
            <a:lvl1pPr algn="ctr">
              <a:defRPr sz="3600">
                <a:latin typeface="+mn-lt"/>
              </a:defRPr>
            </a:lvl1pPr>
          </a:lstStyle>
          <a:p>
            <a:pPr lvl="0"/>
            <a:r>
              <a:rPr lang="en-US" dirty="0"/>
              <a:t>1</a:t>
            </a:r>
            <a:endParaRPr lang="en-GB" dirty="0"/>
          </a:p>
        </p:txBody>
      </p:sp>
      <p:sp>
        <p:nvSpPr>
          <p:cNvPr id="31" name="Text Placeholder 29"/>
          <p:cNvSpPr>
            <a:spLocks noGrp="1"/>
          </p:cNvSpPr>
          <p:nvPr>
            <p:ph type="body" sz="quarter" idx="28" hasCustomPrompt="1"/>
          </p:nvPr>
        </p:nvSpPr>
        <p:spPr>
          <a:xfrm>
            <a:off x="4201177" y="4271937"/>
            <a:ext cx="897220" cy="565616"/>
          </a:xfrm>
        </p:spPr>
        <p:txBody>
          <a:bodyPr anchor="ctr"/>
          <a:lstStyle>
            <a:lvl1pPr algn="ctr">
              <a:defRPr sz="3600">
                <a:latin typeface="+mn-lt"/>
              </a:defRPr>
            </a:lvl1pPr>
          </a:lstStyle>
          <a:p>
            <a:pPr lvl="0"/>
            <a:r>
              <a:rPr lang="en-US" dirty="0"/>
              <a:t>4</a:t>
            </a:r>
            <a:endParaRPr lang="en-GB" dirty="0"/>
          </a:p>
        </p:txBody>
      </p:sp>
      <p:sp>
        <p:nvSpPr>
          <p:cNvPr id="34" name="Text Placeholder 19"/>
          <p:cNvSpPr>
            <a:spLocks noGrp="1"/>
          </p:cNvSpPr>
          <p:nvPr>
            <p:ph type="body" sz="quarter" idx="31" hasCustomPrompt="1"/>
          </p:nvPr>
        </p:nvSpPr>
        <p:spPr>
          <a:xfrm>
            <a:off x="6157912" y="4938615"/>
            <a:ext cx="2879725" cy="686594"/>
          </a:xfrm>
        </p:spPr>
        <p:txBody>
          <a:bodyPr/>
          <a:lstStyle>
            <a:lvl1pPr algn="ctr">
              <a:defRPr sz="1100"/>
            </a:lvl1pPr>
            <a:lvl2pPr algn="ctr">
              <a:defRPr sz="1050"/>
            </a:lvl2pPr>
            <a:lvl3pPr algn="ctr">
              <a:defRPr sz="1000"/>
            </a:lvl3pPr>
            <a:lvl4pPr algn="ctr">
              <a:defRPr sz="900"/>
            </a:lvl4pPr>
            <a:lvl5pPr algn="ctr">
              <a:defRPr sz="7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19"/>
          <p:cNvSpPr>
            <a:spLocks noGrp="1"/>
          </p:cNvSpPr>
          <p:nvPr>
            <p:ph type="body" sz="quarter" idx="32" hasCustomPrompt="1"/>
          </p:nvPr>
        </p:nvSpPr>
        <p:spPr>
          <a:xfrm>
            <a:off x="6157912" y="2163996"/>
            <a:ext cx="2886075" cy="686594"/>
          </a:xfrm>
        </p:spPr>
        <p:txBody>
          <a:bodyPr/>
          <a:lstStyle>
            <a:lvl1pPr algn="ctr">
              <a:defRPr sz="1100"/>
            </a:lvl1pPr>
            <a:lvl2pPr algn="ctr">
              <a:defRPr sz="1050"/>
            </a:lvl2pPr>
            <a:lvl3pPr algn="ctr">
              <a:defRPr sz="1000"/>
            </a:lvl3pPr>
            <a:lvl4pPr algn="ctr">
              <a:defRPr sz="900"/>
            </a:lvl4pPr>
            <a:lvl5pPr algn="ctr">
              <a:defRPr sz="7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6" name="Text Placeholder 29"/>
          <p:cNvSpPr>
            <a:spLocks noGrp="1"/>
          </p:cNvSpPr>
          <p:nvPr>
            <p:ph type="body" sz="quarter" idx="33" hasCustomPrompt="1"/>
          </p:nvPr>
        </p:nvSpPr>
        <p:spPr>
          <a:xfrm>
            <a:off x="7215839" y="1542142"/>
            <a:ext cx="897220" cy="565616"/>
          </a:xfrm>
        </p:spPr>
        <p:txBody>
          <a:bodyPr anchor="ctr"/>
          <a:lstStyle>
            <a:lvl1pPr algn="ctr">
              <a:defRPr sz="3600">
                <a:latin typeface="+mn-lt"/>
              </a:defRPr>
            </a:lvl1pPr>
          </a:lstStyle>
          <a:p>
            <a:pPr lvl="0"/>
            <a:r>
              <a:rPr lang="en-US" dirty="0"/>
              <a:t>2</a:t>
            </a:r>
            <a:endParaRPr lang="en-GB" dirty="0"/>
          </a:p>
        </p:txBody>
      </p:sp>
      <p:sp>
        <p:nvSpPr>
          <p:cNvPr id="37" name="Text Placeholder 29"/>
          <p:cNvSpPr>
            <a:spLocks noGrp="1"/>
          </p:cNvSpPr>
          <p:nvPr>
            <p:ph type="body" sz="quarter" idx="34" hasCustomPrompt="1"/>
          </p:nvPr>
        </p:nvSpPr>
        <p:spPr>
          <a:xfrm>
            <a:off x="7215839" y="4271937"/>
            <a:ext cx="897220" cy="565616"/>
          </a:xfrm>
        </p:spPr>
        <p:txBody>
          <a:bodyPr anchor="ctr"/>
          <a:lstStyle>
            <a:lvl1pPr algn="ctr">
              <a:defRPr sz="3600">
                <a:latin typeface="+mn-lt"/>
              </a:defRPr>
            </a:lvl1pPr>
          </a:lstStyle>
          <a:p>
            <a:pPr lvl="0"/>
            <a:r>
              <a:rPr lang="en-US" dirty="0"/>
              <a:t>5</a:t>
            </a:r>
            <a:endParaRPr lang="en-GB" dirty="0"/>
          </a:p>
        </p:txBody>
      </p:sp>
      <p:sp>
        <p:nvSpPr>
          <p:cNvPr id="40" name="Text Placeholder 19"/>
          <p:cNvSpPr>
            <a:spLocks noGrp="1"/>
          </p:cNvSpPr>
          <p:nvPr>
            <p:ph type="body" sz="quarter" idx="37" hasCustomPrompt="1"/>
          </p:nvPr>
        </p:nvSpPr>
        <p:spPr>
          <a:xfrm>
            <a:off x="9178924" y="4938615"/>
            <a:ext cx="2879725" cy="686594"/>
          </a:xfrm>
        </p:spPr>
        <p:txBody>
          <a:bodyPr/>
          <a:lstStyle>
            <a:lvl1pPr algn="ctr">
              <a:defRPr sz="1100"/>
            </a:lvl1pPr>
            <a:lvl2pPr algn="ctr">
              <a:defRPr sz="1050"/>
            </a:lvl2pPr>
            <a:lvl3pPr algn="ctr">
              <a:defRPr sz="1000"/>
            </a:lvl3pPr>
            <a:lvl4pPr algn="ctr">
              <a:defRPr sz="900"/>
            </a:lvl4pPr>
            <a:lvl5pPr algn="ctr">
              <a:defRPr sz="7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1" name="Text Placeholder 19"/>
          <p:cNvSpPr>
            <a:spLocks noGrp="1"/>
          </p:cNvSpPr>
          <p:nvPr>
            <p:ph type="body" sz="quarter" idx="38" hasCustomPrompt="1"/>
          </p:nvPr>
        </p:nvSpPr>
        <p:spPr>
          <a:xfrm>
            <a:off x="9178924" y="2163996"/>
            <a:ext cx="2886075" cy="686594"/>
          </a:xfrm>
        </p:spPr>
        <p:txBody>
          <a:bodyPr/>
          <a:lstStyle>
            <a:lvl1pPr algn="ctr">
              <a:defRPr sz="1100"/>
            </a:lvl1pPr>
            <a:lvl2pPr algn="ctr">
              <a:defRPr sz="1050"/>
            </a:lvl2pPr>
            <a:lvl3pPr algn="ctr">
              <a:defRPr sz="1000"/>
            </a:lvl3pPr>
            <a:lvl4pPr algn="ctr">
              <a:defRPr sz="900"/>
            </a:lvl4pPr>
            <a:lvl5pPr algn="ctr">
              <a:defRPr sz="7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2" name="Text Placeholder 29"/>
          <p:cNvSpPr>
            <a:spLocks noGrp="1"/>
          </p:cNvSpPr>
          <p:nvPr>
            <p:ph type="body" sz="quarter" idx="39" hasCustomPrompt="1"/>
          </p:nvPr>
        </p:nvSpPr>
        <p:spPr>
          <a:xfrm>
            <a:off x="10236851" y="1542142"/>
            <a:ext cx="897220" cy="565616"/>
          </a:xfrm>
        </p:spPr>
        <p:txBody>
          <a:bodyPr anchor="ctr"/>
          <a:lstStyle>
            <a:lvl1pPr algn="ctr">
              <a:defRPr sz="3600">
                <a:latin typeface="+mn-lt"/>
              </a:defRPr>
            </a:lvl1pPr>
          </a:lstStyle>
          <a:p>
            <a:pPr lvl="0"/>
            <a:r>
              <a:rPr lang="en-US" dirty="0"/>
              <a:t>3</a:t>
            </a:r>
            <a:endParaRPr lang="en-GB" dirty="0"/>
          </a:p>
        </p:txBody>
      </p:sp>
      <p:sp>
        <p:nvSpPr>
          <p:cNvPr id="43" name="Text Placeholder 29"/>
          <p:cNvSpPr>
            <a:spLocks noGrp="1"/>
          </p:cNvSpPr>
          <p:nvPr>
            <p:ph type="body" sz="quarter" idx="40" hasCustomPrompt="1"/>
          </p:nvPr>
        </p:nvSpPr>
        <p:spPr>
          <a:xfrm>
            <a:off x="10236851" y="4271937"/>
            <a:ext cx="897220" cy="565616"/>
          </a:xfrm>
        </p:spPr>
        <p:txBody>
          <a:bodyPr anchor="ctr"/>
          <a:lstStyle>
            <a:lvl1pPr algn="ctr">
              <a:defRPr sz="3600">
                <a:latin typeface="+mn-lt"/>
              </a:defRPr>
            </a:lvl1pPr>
          </a:lstStyle>
          <a:p>
            <a:pPr lvl="0"/>
            <a:r>
              <a:rPr lang="en-US" dirty="0"/>
              <a:t>6</a:t>
            </a:r>
            <a:endParaRPr lang="en-GB" dirty="0"/>
          </a:p>
        </p:txBody>
      </p:sp>
      <p:sp>
        <p:nvSpPr>
          <p:cNvPr id="50"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sp>
        <p:nvSpPr>
          <p:cNvPr id="51" name="Rectangle 50"/>
          <p:cNvSpPr/>
          <p:nvPr userDrawn="1"/>
        </p:nvSpPr>
        <p:spPr>
          <a:xfrm>
            <a:off x="1" y="1125538"/>
            <a:ext cx="3009899" cy="53807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p>
        </p:txBody>
      </p:sp>
      <p:sp>
        <p:nvSpPr>
          <p:cNvPr id="27"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32" name="Text Placeholder 41"/>
          <p:cNvSpPr>
            <a:spLocks noGrp="1"/>
          </p:cNvSpPr>
          <p:nvPr>
            <p:ph type="body" sz="quarter" idx="85" hasCustomPrompt="1"/>
          </p:nvPr>
        </p:nvSpPr>
        <p:spPr>
          <a:xfrm>
            <a:off x="191344" y="2952603"/>
            <a:ext cx="2724894" cy="1874509"/>
          </a:xfrm>
        </p:spPr>
        <p:txBody>
          <a:bodyPr rIns="108000"/>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3" name="Text Placeholder 3"/>
          <p:cNvSpPr>
            <a:spLocks noGrp="1"/>
          </p:cNvSpPr>
          <p:nvPr>
            <p:ph type="body" sz="quarter" idx="86" hasCustomPrompt="1"/>
          </p:nvPr>
        </p:nvSpPr>
        <p:spPr>
          <a:xfrm>
            <a:off x="191345" y="1271588"/>
            <a:ext cx="2724893" cy="1606085"/>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41463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Process Slide 4 - 9 option with Icons">
    <p:bg>
      <p:bgPr>
        <a:solidFill>
          <a:schemeClr val="bg1"/>
        </a:solidFill>
        <a:effectLst/>
      </p:bgPr>
    </p:bg>
    <p:spTree>
      <p:nvGrpSpPr>
        <p:cNvPr id="1" name=""/>
        <p:cNvGrpSpPr/>
        <p:nvPr/>
      </p:nvGrpSpPr>
      <p:grpSpPr>
        <a:xfrm>
          <a:off x="0" y="0"/>
          <a:ext cx="0" cy="0"/>
          <a:chOff x="0" y="0"/>
          <a:chExt cx="0" cy="0"/>
        </a:xfrm>
      </p:grpSpPr>
      <p:sp>
        <p:nvSpPr>
          <p:cNvPr id="67" name="Text Placeholder 18"/>
          <p:cNvSpPr>
            <a:spLocks noGrp="1"/>
          </p:cNvSpPr>
          <p:nvPr>
            <p:ph type="body" sz="quarter" idx="48" hasCustomPrompt="1"/>
          </p:nvPr>
        </p:nvSpPr>
        <p:spPr>
          <a:xfrm>
            <a:off x="8907462" y="1125538"/>
            <a:ext cx="3146426" cy="268684"/>
          </a:xfrm>
          <a:prstGeom prst="homePlate">
            <a:avLst>
              <a:gd name="adj" fmla="val 46455"/>
            </a:avLst>
          </a:prstGeom>
          <a:solidFill>
            <a:srgbClr val="45709B"/>
          </a:solidFill>
        </p:spPr>
        <p:txBody>
          <a:bodyPr/>
          <a:lstStyle>
            <a:lvl1pPr>
              <a:defRPr/>
            </a:lvl1pPr>
          </a:lstStyle>
          <a:p>
            <a:pPr lvl="0"/>
            <a:r>
              <a:rPr lang="en-US" dirty="0"/>
              <a:t>  </a:t>
            </a:r>
            <a:endParaRPr lang="en-GB" dirty="0"/>
          </a:p>
        </p:txBody>
      </p:sp>
      <p:sp>
        <p:nvSpPr>
          <p:cNvPr id="68" name="Text Placeholder 18"/>
          <p:cNvSpPr>
            <a:spLocks noGrp="1"/>
          </p:cNvSpPr>
          <p:nvPr>
            <p:ph type="body" sz="quarter" idx="49" hasCustomPrompt="1"/>
          </p:nvPr>
        </p:nvSpPr>
        <p:spPr>
          <a:xfrm>
            <a:off x="5951984" y="1125538"/>
            <a:ext cx="3215829" cy="268684"/>
          </a:xfrm>
          <a:prstGeom prst="homePlate">
            <a:avLst>
              <a:gd name="adj" fmla="val 46455"/>
            </a:avLst>
          </a:prstGeom>
          <a:solidFill>
            <a:srgbClr val="224D77"/>
          </a:solidFill>
        </p:spPr>
        <p:txBody>
          <a:bodyPr/>
          <a:lstStyle>
            <a:lvl1pPr>
              <a:defRPr/>
            </a:lvl1pPr>
          </a:lstStyle>
          <a:p>
            <a:pPr lvl="0"/>
            <a:r>
              <a:rPr lang="en-US" dirty="0"/>
              <a:t>  </a:t>
            </a:r>
            <a:endParaRPr lang="en-GB" dirty="0"/>
          </a:p>
        </p:txBody>
      </p:sp>
      <p:sp>
        <p:nvSpPr>
          <p:cNvPr id="69" name="Text Placeholder 18"/>
          <p:cNvSpPr>
            <a:spLocks noGrp="1"/>
          </p:cNvSpPr>
          <p:nvPr>
            <p:ph type="body" sz="quarter" idx="50" hasCustomPrompt="1"/>
          </p:nvPr>
        </p:nvSpPr>
        <p:spPr>
          <a:xfrm>
            <a:off x="3143250" y="1125538"/>
            <a:ext cx="3013075" cy="268684"/>
          </a:xfrm>
          <a:prstGeom prst="homePlate">
            <a:avLst>
              <a:gd name="adj" fmla="val 46455"/>
            </a:avLst>
          </a:prstGeom>
          <a:solidFill>
            <a:schemeClr val="accent1"/>
          </a:solidFill>
        </p:spPr>
        <p:txBody>
          <a:bodyPr/>
          <a:lstStyle>
            <a:lvl1pPr>
              <a:defRPr/>
            </a:lvl1pPr>
          </a:lstStyle>
          <a:p>
            <a:pPr lvl="0"/>
            <a:r>
              <a:rPr lang="en-US" dirty="0"/>
              <a:t>  </a:t>
            </a:r>
            <a:endParaRPr lang="en-GB" dirty="0"/>
          </a:p>
        </p:txBody>
      </p:sp>
      <p:sp>
        <p:nvSpPr>
          <p:cNvPr id="70" name="Text Placeholder 18"/>
          <p:cNvSpPr>
            <a:spLocks noGrp="1"/>
          </p:cNvSpPr>
          <p:nvPr>
            <p:ph type="body" sz="quarter" idx="51" hasCustomPrompt="1"/>
          </p:nvPr>
        </p:nvSpPr>
        <p:spPr>
          <a:xfrm>
            <a:off x="8907462" y="2970808"/>
            <a:ext cx="3146426" cy="268684"/>
          </a:xfrm>
          <a:prstGeom prst="homePlate">
            <a:avLst>
              <a:gd name="adj" fmla="val 46455"/>
            </a:avLst>
          </a:prstGeom>
          <a:solidFill>
            <a:srgbClr val="C577A9"/>
          </a:solidFill>
        </p:spPr>
        <p:txBody>
          <a:bodyPr/>
          <a:lstStyle>
            <a:lvl1pPr>
              <a:defRPr/>
            </a:lvl1pPr>
          </a:lstStyle>
          <a:p>
            <a:pPr lvl="0"/>
            <a:r>
              <a:rPr lang="en-US" dirty="0"/>
              <a:t>  </a:t>
            </a:r>
            <a:endParaRPr lang="en-GB" dirty="0"/>
          </a:p>
        </p:txBody>
      </p:sp>
      <p:sp>
        <p:nvSpPr>
          <p:cNvPr id="71" name="Text Placeholder 18"/>
          <p:cNvSpPr>
            <a:spLocks noGrp="1"/>
          </p:cNvSpPr>
          <p:nvPr>
            <p:ph type="body" sz="quarter" idx="52" hasCustomPrompt="1"/>
          </p:nvPr>
        </p:nvSpPr>
        <p:spPr>
          <a:xfrm>
            <a:off x="5951984" y="2970597"/>
            <a:ext cx="3215829" cy="268684"/>
          </a:xfrm>
          <a:prstGeom prst="homePlate">
            <a:avLst>
              <a:gd name="adj" fmla="val 46455"/>
            </a:avLst>
          </a:prstGeom>
          <a:solidFill>
            <a:srgbClr val="93557E"/>
          </a:solidFill>
        </p:spPr>
        <p:txBody>
          <a:bodyPr/>
          <a:lstStyle>
            <a:lvl1pPr>
              <a:defRPr/>
            </a:lvl1pPr>
          </a:lstStyle>
          <a:p>
            <a:pPr lvl="0"/>
            <a:r>
              <a:rPr lang="en-US" dirty="0"/>
              <a:t>  </a:t>
            </a:r>
            <a:endParaRPr lang="en-GB" dirty="0"/>
          </a:p>
        </p:txBody>
      </p:sp>
      <p:sp>
        <p:nvSpPr>
          <p:cNvPr id="72" name="Text Placeholder 18"/>
          <p:cNvSpPr>
            <a:spLocks noGrp="1"/>
          </p:cNvSpPr>
          <p:nvPr>
            <p:ph type="body" sz="quarter" idx="53" hasCustomPrompt="1"/>
          </p:nvPr>
        </p:nvSpPr>
        <p:spPr>
          <a:xfrm>
            <a:off x="3143250" y="2972983"/>
            <a:ext cx="3013075" cy="268684"/>
          </a:xfrm>
          <a:prstGeom prst="homePlate">
            <a:avLst>
              <a:gd name="adj" fmla="val 46455"/>
            </a:avLst>
          </a:prstGeom>
          <a:solidFill>
            <a:srgbClr val="673153"/>
          </a:solidFill>
        </p:spPr>
        <p:txBody>
          <a:bodyPr/>
          <a:lstStyle>
            <a:lvl1pPr>
              <a:defRPr/>
            </a:lvl1pPr>
          </a:lstStyle>
          <a:p>
            <a:pPr lvl="0"/>
            <a:r>
              <a:rPr lang="en-US" dirty="0"/>
              <a:t>  </a:t>
            </a:r>
            <a:endParaRPr lang="en-GB" dirty="0"/>
          </a:p>
        </p:txBody>
      </p:sp>
      <p:sp>
        <p:nvSpPr>
          <p:cNvPr id="73" name="Text Placeholder 18"/>
          <p:cNvSpPr>
            <a:spLocks noGrp="1"/>
          </p:cNvSpPr>
          <p:nvPr>
            <p:ph type="body" sz="quarter" idx="54" hasCustomPrompt="1"/>
          </p:nvPr>
        </p:nvSpPr>
        <p:spPr>
          <a:xfrm>
            <a:off x="8907462" y="4814094"/>
            <a:ext cx="3146426" cy="268684"/>
          </a:xfrm>
          <a:prstGeom prst="homePlate">
            <a:avLst>
              <a:gd name="adj" fmla="val 46455"/>
            </a:avLst>
          </a:prstGeom>
          <a:solidFill>
            <a:srgbClr val="CED7E0"/>
          </a:solidFill>
        </p:spPr>
        <p:txBody>
          <a:bodyPr/>
          <a:lstStyle>
            <a:lvl1pPr>
              <a:defRPr/>
            </a:lvl1pPr>
          </a:lstStyle>
          <a:p>
            <a:pPr lvl="0"/>
            <a:r>
              <a:rPr lang="en-US" dirty="0"/>
              <a:t>  </a:t>
            </a:r>
            <a:endParaRPr lang="en-GB" dirty="0"/>
          </a:p>
        </p:txBody>
      </p:sp>
      <p:sp>
        <p:nvSpPr>
          <p:cNvPr id="74" name="Text Placeholder 18"/>
          <p:cNvSpPr>
            <a:spLocks noGrp="1"/>
          </p:cNvSpPr>
          <p:nvPr>
            <p:ph type="body" sz="quarter" idx="55" hasCustomPrompt="1"/>
          </p:nvPr>
        </p:nvSpPr>
        <p:spPr>
          <a:xfrm>
            <a:off x="5951984" y="4814094"/>
            <a:ext cx="3215829" cy="268684"/>
          </a:xfrm>
          <a:prstGeom prst="homePlate">
            <a:avLst>
              <a:gd name="adj" fmla="val 46455"/>
            </a:avLst>
          </a:prstGeom>
          <a:solidFill>
            <a:srgbClr val="BFCEE1"/>
          </a:solidFill>
        </p:spPr>
        <p:txBody>
          <a:bodyPr/>
          <a:lstStyle>
            <a:lvl1pPr>
              <a:defRPr/>
            </a:lvl1pPr>
          </a:lstStyle>
          <a:p>
            <a:pPr lvl="0"/>
            <a:r>
              <a:rPr lang="en-US" dirty="0"/>
              <a:t>  </a:t>
            </a:r>
            <a:endParaRPr lang="en-GB" dirty="0"/>
          </a:p>
        </p:txBody>
      </p:sp>
      <p:sp>
        <p:nvSpPr>
          <p:cNvPr id="75" name="Text Placeholder 18"/>
          <p:cNvSpPr>
            <a:spLocks noGrp="1"/>
          </p:cNvSpPr>
          <p:nvPr>
            <p:ph type="body" sz="quarter" idx="56" hasCustomPrompt="1"/>
          </p:nvPr>
        </p:nvSpPr>
        <p:spPr>
          <a:xfrm>
            <a:off x="3143250" y="4814094"/>
            <a:ext cx="3013075" cy="268684"/>
          </a:xfrm>
          <a:prstGeom prst="homePlate">
            <a:avLst>
              <a:gd name="adj" fmla="val 46455"/>
            </a:avLst>
          </a:prstGeom>
          <a:solidFill>
            <a:srgbClr val="A8C4E2"/>
          </a:solidFill>
        </p:spPr>
        <p:txBody>
          <a:bodyPr/>
          <a:lstStyle>
            <a:lvl1pPr>
              <a:defRPr/>
            </a:lvl1pPr>
          </a:lstStyle>
          <a:p>
            <a:pPr lvl="0"/>
            <a:r>
              <a:rPr lang="en-US" dirty="0"/>
              <a:t>  </a:t>
            </a:r>
            <a:endParaRPr lang="en-GB" dirty="0"/>
          </a:p>
        </p:txBody>
      </p:sp>
      <p:sp>
        <p:nvSpPr>
          <p:cNvPr id="2" name="Title 1"/>
          <p:cNvSpPr>
            <a:spLocks noGrp="1"/>
          </p:cNvSpPr>
          <p:nvPr>
            <p:ph type="title" hasCustomPrompt="1"/>
          </p:nvPr>
        </p:nvSpPr>
        <p:spPr/>
        <p:txBody>
          <a:bodyPr/>
          <a:lstStyle/>
          <a:p>
            <a:r>
              <a:rPr lang="en-US" dirty="0"/>
              <a:t>Enter title here</a:t>
            </a:r>
            <a:endParaRPr lang="en-GB" dirty="0"/>
          </a:p>
        </p:txBody>
      </p:sp>
      <p:sp>
        <p:nvSpPr>
          <p:cNvPr id="20" name="Text Placeholder 19"/>
          <p:cNvSpPr>
            <a:spLocks noGrp="1"/>
          </p:cNvSpPr>
          <p:nvPr>
            <p:ph type="body" sz="quarter" idx="18" hasCustomPrompt="1"/>
          </p:nvPr>
        </p:nvSpPr>
        <p:spPr>
          <a:xfrm>
            <a:off x="3143250" y="5812631"/>
            <a:ext cx="288607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19"/>
          <p:cNvSpPr>
            <a:spLocks noGrp="1"/>
          </p:cNvSpPr>
          <p:nvPr>
            <p:ph type="body" sz="quarter" idx="21" hasCustomPrompt="1"/>
          </p:nvPr>
        </p:nvSpPr>
        <p:spPr>
          <a:xfrm>
            <a:off x="3143250" y="4037620"/>
            <a:ext cx="287972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19"/>
          <p:cNvSpPr>
            <a:spLocks noGrp="1"/>
          </p:cNvSpPr>
          <p:nvPr>
            <p:ph type="body" sz="quarter" idx="24" hasCustomPrompt="1"/>
          </p:nvPr>
        </p:nvSpPr>
        <p:spPr>
          <a:xfrm>
            <a:off x="3143250" y="2163996"/>
            <a:ext cx="288607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3" name="Text Placeholder 19"/>
          <p:cNvSpPr>
            <a:spLocks noGrp="1"/>
          </p:cNvSpPr>
          <p:nvPr>
            <p:ph type="body" sz="quarter" idx="30" hasCustomPrompt="1"/>
          </p:nvPr>
        </p:nvSpPr>
        <p:spPr>
          <a:xfrm>
            <a:off x="6157912" y="5812631"/>
            <a:ext cx="288607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Text Placeholder 19"/>
          <p:cNvSpPr>
            <a:spLocks noGrp="1"/>
          </p:cNvSpPr>
          <p:nvPr>
            <p:ph type="body" sz="quarter" idx="31" hasCustomPrompt="1"/>
          </p:nvPr>
        </p:nvSpPr>
        <p:spPr>
          <a:xfrm>
            <a:off x="6157912" y="4037620"/>
            <a:ext cx="287972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19"/>
          <p:cNvSpPr>
            <a:spLocks noGrp="1"/>
          </p:cNvSpPr>
          <p:nvPr>
            <p:ph type="body" sz="quarter" idx="32" hasCustomPrompt="1"/>
          </p:nvPr>
        </p:nvSpPr>
        <p:spPr>
          <a:xfrm>
            <a:off x="6157912" y="2163996"/>
            <a:ext cx="288607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9" name="Text Placeholder 19"/>
          <p:cNvSpPr>
            <a:spLocks noGrp="1"/>
          </p:cNvSpPr>
          <p:nvPr>
            <p:ph type="body" sz="quarter" idx="36" hasCustomPrompt="1"/>
          </p:nvPr>
        </p:nvSpPr>
        <p:spPr>
          <a:xfrm>
            <a:off x="9178924" y="5812631"/>
            <a:ext cx="288607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0" name="Text Placeholder 19"/>
          <p:cNvSpPr>
            <a:spLocks noGrp="1"/>
          </p:cNvSpPr>
          <p:nvPr>
            <p:ph type="body" sz="quarter" idx="37" hasCustomPrompt="1"/>
          </p:nvPr>
        </p:nvSpPr>
        <p:spPr>
          <a:xfrm>
            <a:off x="9178924" y="4037620"/>
            <a:ext cx="287972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1" name="Text Placeholder 19"/>
          <p:cNvSpPr>
            <a:spLocks noGrp="1"/>
          </p:cNvSpPr>
          <p:nvPr>
            <p:ph type="body" sz="quarter" idx="38" hasCustomPrompt="1"/>
          </p:nvPr>
        </p:nvSpPr>
        <p:spPr>
          <a:xfrm>
            <a:off x="9178924" y="2163996"/>
            <a:ext cx="288607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8"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sp>
        <p:nvSpPr>
          <p:cNvPr id="79" name="Rectangle 78"/>
          <p:cNvSpPr/>
          <p:nvPr userDrawn="1"/>
        </p:nvSpPr>
        <p:spPr>
          <a:xfrm>
            <a:off x="1" y="1125538"/>
            <a:ext cx="3009899" cy="53807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p>
        </p:txBody>
      </p:sp>
      <p:sp>
        <p:nvSpPr>
          <p:cNvPr id="76"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84" name="Text Placeholder 41"/>
          <p:cNvSpPr>
            <a:spLocks noGrp="1"/>
          </p:cNvSpPr>
          <p:nvPr>
            <p:ph type="body" sz="quarter" idx="85" hasCustomPrompt="1"/>
          </p:nvPr>
        </p:nvSpPr>
        <p:spPr>
          <a:xfrm>
            <a:off x="191344" y="2952603"/>
            <a:ext cx="2724894" cy="1874509"/>
          </a:xfrm>
        </p:spPr>
        <p:txBody>
          <a:bodyPr rIns="108000"/>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5" name="Text Placeholder 3"/>
          <p:cNvSpPr>
            <a:spLocks noGrp="1"/>
          </p:cNvSpPr>
          <p:nvPr>
            <p:ph type="body" sz="quarter" idx="86" hasCustomPrompt="1"/>
          </p:nvPr>
        </p:nvSpPr>
        <p:spPr>
          <a:xfrm>
            <a:off x="191345" y="1271588"/>
            <a:ext cx="2724893" cy="1606085"/>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9" name="Text Placeholder 3"/>
          <p:cNvSpPr>
            <a:spLocks noGrp="1"/>
          </p:cNvSpPr>
          <p:nvPr>
            <p:ph type="body" sz="quarter" idx="87" hasCustomPrompt="1"/>
          </p:nvPr>
        </p:nvSpPr>
        <p:spPr>
          <a:xfrm>
            <a:off x="4334287" y="1560840"/>
            <a:ext cx="504000" cy="504000"/>
          </a:xfrm>
          <a:prstGeom prst="ellipse">
            <a:avLst/>
          </a:prstGeom>
          <a:solidFill>
            <a:schemeClr val="accent6"/>
          </a:solidFill>
        </p:spPr>
        <p:txBody>
          <a:bodyPr/>
          <a:lstStyle>
            <a:lvl1pPr>
              <a:defRPr/>
            </a:lvl1pPr>
          </a:lstStyle>
          <a:p>
            <a:pPr lvl="0"/>
            <a:r>
              <a:rPr lang="en-US" dirty="0"/>
              <a:t>  </a:t>
            </a:r>
            <a:endParaRPr lang="en-GB" dirty="0"/>
          </a:p>
        </p:txBody>
      </p:sp>
      <p:sp>
        <p:nvSpPr>
          <p:cNvPr id="90" name="Text Placeholder 3"/>
          <p:cNvSpPr>
            <a:spLocks noGrp="1"/>
          </p:cNvSpPr>
          <p:nvPr>
            <p:ph type="body" sz="quarter" idx="88" hasCustomPrompt="1"/>
          </p:nvPr>
        </p:nvSpPr>
        <p:spPr>
          <a:xfrm>
            <a:off x="7349363" y="1560840"/>
            <a:ext cx="504000" cy="504000"/>
          </a:xfrm>
          <a:prstGeom prst="ellipse">
            <a:avLst/>
          </a:prstGeom>
          <a:solidFill>
            <a:schemeClr val="accent6"/>
          </a:solidFill>
        </p:spPr>
        <p:txBody>
          <a:bodyPr/>
          <a:lstStyle>
            <a:lvl1pPr>
              <a:defRPr/>
            </a:lvl1pPr>
          </a:lstStyle>
          <a:p>
            <a:pPr lvl="0"/>
            <a:r>
              <a:rPr lang="en-US" dirty="0"/>
              <a:t>  </a:t>
            </a:r>
            <a:endParaRPr lang="en-GB" dirty="0"/>
          </a:p>
        </p:txBody>
      </p:sp>
      <p:sp>
        <p:nvSpPr>
          <p:cNvPr id="91" name="Text Placeholder 3"/>
          <p:cNvSpPr>
            <a:spLocks noGrp="1"/>
          </p:cNvSpPr>
          <p:nvPr>
            <p:ph type="body" sz="quarter" idx="89" hasCustomPrompt="1"/>
          </p:nvPr>
        </p:nvSpPr>
        <p:spPr>
          <a:xfrm>
            <a:off x="10368788" y="1560840"/>
            <a:ext cx="504000" cy="504000"/>
          </a:xfrm>
          <a:prstGeom prst="ellipse">
            <a:avLst/>
          </a:prstGeom>
          <a:solidFill>
            <a:schemeClr val="accent6"/>
          </a:solidFill>
        </p:spPr>
        <p:txBody>
          <a:bodyPr/>
          <a:lstStyle>
            <a:lvl1pPr>
              <a:defRPr/>
            </a:lvl1pPr>
          </a:lstStyle>
          <a:p>
            <a:pPr lvl="0"/>
            <a:r>
              <a:rPr lang="en-US" dirty="0"/>
              <a:t>  </a:t>
            </a:r>
            <a:endParaRPr lang="en-GB" dirty="0"/>
          </a:p>
        </p:txBody>
      </p:sp>
      <p:sp>
        <p:nvSpPr>
          <p:cNvPr id="95" name="Text Placeholder 3"/>
          <p:cNvSpPr>
            <a:spLocks noGrp="1"/>
          </p:cNvSpPr>
          <p:nvPr>
            <p:ph type="body" sz="quarter" idx="90" hasCustomPrompt="1"/>
          </p:nvPr>
        </p:nvSpPr>
        <p:spPr>
          <a:xfrm>
            <a:off x="4334287" y="3433916"/>
            <a:ext cx="504000" cy="504000"/>
          </a:xfrm>
          <a:prstGeom prst="ellipse">
            <a:avLst/>
          </a:prstGeom>
          <a:solidFill>
            <a:schemeClr val="accent6"/>
          </a:solidFill>
        </p:spPr>
        <p:txBody>
          <a:bodyPr/>
          <a:lstStyle>
            <a:lvl1pPr>
              <a:defRPr/>
            </a:lvl1pPr>
          </a:lstStyle>
          <a:p>
            <a:pPr lvl="0"/>
            <a:r>
              <a:rPr lang="en-US" dirty="0"/>
              <a:t>  </a:t>
            </a:r>
            <a:endParaRPr lang="en-GB" dirty="0"/>
          </a:p>
        </p:txBody>
      </p:sp>
      <p:sp>
        <p:nvSpPr>
          <p:cNvPr id="96" name="Text Placeholder 3"/>
          <p:cNvSpPr>
            <a:spLocks noGrp="1"/>
          </p:cNvSpPr>
          <p:nvPr>
            <p:ph type="body" sz="quarter" idx="91" hasCustomPrompt="1"/>
          </p:nvPr>
        </p:nvSpPr>
        <p:spPr>
          <a:xfrm>
            <a:off x="7349363" y="3433916"/>
            <a:ext cx="504000" cy="504000"/>
          </a:xfrm>
          <a:prstGeom prst="ellipse">
            <a:avLst/>
          </a:prstGeom>
          <a:solidFill>
            <a:schemeClr val="accent6"/>
          </a:solidFill>
        </p:spPr>
        <p:txBody>
          <a:bodyPr/>
          <a:lstStyle>
            <a:lvl1pPr>
              <a:defRPr/>
            </a:lvl1pPr>
          </a:lstStyle>
          <a:p>
            <a:pPr lvl="0"/>
            <a:r>
              <a:rPr lang="en-US" dirty="0"/>
              <a:t>  </a:t>
            </a:r>
            <a:endParaRPr lang="en-GB" dirty="0"/>
          </a:p>
        </p:txBody>
      </p:sp>
      <p:sp>
        <p:nvSpPr>
          <p:cNvPr id="97" name="Text Placeholder 3"/>
          <p:cNvSpPr>
            <a:spLocks noGrp="1"/>
          </p:cNvSpPr>
          <p:nvPr>
            <p:ph type="body" sz="quarter" idx="92" hasCustomPrompt="1"/>
          </p:nvPr>
        </p:nvSpPr>
        <p:spPr>
          <a:xfrm>
            <a:off x="10368788" y="3433916"/>
            <a:ext cx="504000" cy="504000"/>
          </a:xfrm>
          <a:prstGeom prst="ellipse">
            <a:avLst/>
          </a:prstGeom>
          <a:solidFill>
            <a:schemeClr val="accent6"/>
          </a:solidFill>
        </p:spPr>
        <p:txBody>
          <a:bodyPr/>
          <a:lstStyle>
            <a:lvl1pPr>
              <a:defRPr/>
            </a:lvl1pPr>
          </a:lstStyle>
          <a:p>
            <a:pPr lvl="0"/>
            <a:r>
              <a:rPr lang="en-US" dirty="0"/>
              <a:t>  </a:t>
            </a:r>
            <a:endParaRPr lang="en-GB" dirty="0"/>
          </a:p>
        </p:txBody>
      </p:sp>
      <p:sp>
        <p:nvSpPr>
          <p:cNvPr id="101" name="Text Placeholder 3"/>
          <p:cNvSpPr>
            <a:spLocks noGrp="1"/>
          </p:cNvSpPr>
          <p:nvPr>
            <p:ph type="body" sz="quarter" idx="93" hasCustomPrompt="1"/>
          </p:nvPr>
        </p:nvSpPr>
        <p:spPr>
          <a:xfrm>
            <a:off x="4334287" y="5216359"/>
            <a:ext cx="504000" cy="504000"/>
          </a:xfrm>
          <a:prstGeom prst="ellipse">
            <a:avLst/>
          </a:prstGeom>
          <a:solidFill>
            <a:schemeClr val="accent6"/>
          </a:solidFill>
        </p:spPr>
        <p:txBody>
          <a:bodyPr/>
          <a:lstStyle>
            <a:lvl1pPr>
              <a:defRPr/>
            </a:lvl1pPr>
          </a:lstStyle>
          <a:p>
            <a:pPr lvl="0"/>
            <a:r>
              <a:rPr lang="en-US" dirty="0"/>
              <a:t>  </a:t>
            </a:r>
            <a:endParaRPr lang="en-GB" dirty="0"/>
          </a:p>
        </p:txBody>
      </p:sp>
      <p:sp>
        <p:nvSpPr>
          <p:cNvPr id="102" name="Text Placeholder 3"/>
          <p:cNvSpPr>
            <a:spLocks noGrp="1"/>
          </p:cNvSpPr>
          <p:nvPr>
            <p:ph type="body" sz="quarter" idx="94" hasCustomPrompt="1"/>
          </p:nvPr>
        </p:nvSpPr>
        <p:spPr>
          <a:xfrm>
            <a:off x="7349363" y="5216359"/>
            <a:ext cx="504000" cy="504000"/>
          </a:xfrm>
          <a:prstGeom prst="ellipse">
            <a:avLst/>
          </a:prstGeom>
          <a:solidFill>
            <a:schemeClr val="accent6"/>
          </a:solidFill>
        </p:spPr>
        <p:txBody>
          <a:bodyPr/>
          <a:lstStyle>
            <a:lvl1pPr>
              <a:defRPr/>
            </a:lvl1pPr>
          </a:lstStyle>
          <a:p>
            <a:pPr lvl="0"/>
            <a:r>
              <a:rPr lang="en-US" dirty="0"/>
              <a:t>  </a:t>
            </a:r>
            <a:endParaRPr lang="en-GB" dirty="0"/>
          </a:p>
        </p:txBody>
      </p:sp>
      <p:sp>
        <p:nvSpPr>
          <p:cNvPr id="103" name="Text Placeholder 3"/>
          <p:cNvSpPr>
            <a:spLocks noGrp="1"/>
          </p:cNvSpPr>
          <p:nvPr>
            <p:ph type="body" sz="quarter" idx="95" hasCustomPrompt="1"/>
          </p:nvPr>
        </p:nvSpPr>
        <p:spPr>
          <a:xfrm>
            <a:off x="10368788" y="5216359"/>
            <a:ext cx="504000" cy="504000"/>
          </a:xfrm>
          <a:prstGeom prst="ellipse">
            <a:avLst/>
          </a:prstGeom>
          <a:solidFill>
            <a:schemeClr val="accent6"/>
          </a:solidFill>
        </p:spPr>
        <p:txBody>
          <a:bodyPr/>
          <a:lstStyle>
            <a:lvl1pPr>
              <a:defRPr/>
            </a:lvl1pPr>
          </a:lstStyle>
          <a:p>
            <a:pPr lvl="0"/>
            <a:r>
              <a:rPr lang="en-US" dirty="0"/>
              <a:t>  </a:t>
            </a:r>
            <a:endParaRPr lang="en-GB" dirty="0"/>
          </a:p>
        </p:txBody>
      </p:sp>
      <p:grpSp>
        <p:nvGrpSpPr>
          <p:cNvPr id="104" name="Group 103"/>
          <p:cNvGrpSpPr/>
          <p:nvPr userDrawn="1"/>
        </p:nvGrpSpPr>
        <p:grpSpPr>
          <a:xfrm>
            <a:off x="-4350366" y="0"/>
            <a:ext cx="3909698" cy="4453621"/>
            <a:chOff x="-3999345" y="0"/>
            <a:chExt cx="3909698" cy="4453621"/>
          </a:xfrm>
        </p:grpSpPr>
        <p:sp>
          <p:nvSpPr>
            <p:cNvPr id="105" name="Rectangle 104"/>
            <p:cNvSpPr/>
            <p:nvPr userDrawn="1"/>
          </p:nvSpPr>
          <p:spPr>
            <a:xfrm>
              <a:off x="-3999345" y="0"/>
              <a:ext cx="3909698" cy="445362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latin typeface="+mn-lt"/>
              </a:endParaRPr>
            </a:p>
          </p:txBody>
        </p:sp>
        <p:cxnSp>
          <p:nvCxnSpPr>
            <p:cNvPr id="106" name="Straight Connector 105"/>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07" name="Picture 10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108" name="TextBox 107"/>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add an icon</a:t>
              </a:r>
              <a:endParaRPr lang="en-GB" sz="2000" dirty="0">
                <a:solidFill>
                  <a:schemeClr val="tx1"/>
                </a:solidFill>
                <a:latin typeface="+mn-lt"/>
              </a:endParaRPr>
            </a:p>
          </p:txBody>
        </p:sp>
        <p:grpSp>
          <p:nvGrpSpPr>
            <p:cNvPr id="109" name="Group 108"/>
            <p:cNvGrpSpPr/>
            <p:nvPr userDrawn="1"/>
          </p:nvGrpSpPr>
          <p:grpSpPr>
            <a:xfrm>
              <a:off x="-3916219" y="2007734"/>
              <a:ext cx="3741159" cy="603077"/>
              <a:chOff x="-3953163" y="1928406"/>
              <a:chExt cx="3741159" cy="603077"/>
            </a:xfrm>
          </p:grpSpPr>
          <p:sp>
            <p:nvSpPr>
              <p:cNvPr id="119" name="TextBox 118"/>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120" name="TextBox 119"/>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b="1" dirty="0">
                    <a:latin typeface="+mn-lt"/>
                  </a:rPr>
                  <a:t>Copy</a:t>
                </a:r>
                <a:r>
                  <a:rPr lang="en-GB" sz="1400" dirty="0">
                    <a:latin typeface="+mn-lt"/>
                  </a:rPr>
                  <a:t> it from the Asset Library and </a:t>
                </a:r>
                <a:r>
                  <a:rPr lang="en-GB" sz="1400" b="1" dirty="0">
                    <a:latin typeface="+mn-lt"/>
                  </a:rPr>
                  <a:t>paste</a:t>
                </a:r>
                <a:r>
                  <a:rPr lang="en-GB" sz="1400" dirty="0">
                    <a:latin typeface="+mn-lt"/>
                  </a:rPr>
                  <a:t> it in</a:t>
                </a:r>
                <a:r>
                  <a:rPr lang="en-GB" sz="1400" baseline="0" dirty="0">
                    <a:latin typeface="+mn-lt"/>
                  </a:rPr>
                  <a:t> to the </a:t>
                </a:r>
                <a:r>
                  <a:rPr lang="en-GB" sz="1400" b="1" baseline="0" dirty="0">
                    <a:latin typeface="+mn-lt"/>
                  </a:rPr>
                  <a:t>presentation</a:t>
                </a:r>
                <a:r>
                  <a:rPr lang="en-GB" sz="1400" baseline="0" dirty="0">
                    <a:latin typeface="+mn-lt"/>
                  </a:rPr>
                  <a:t> you </a:t>
                </a:r>
                <a:br>
                  <a:rPr lang="en-GB" sz="1400" baseline="0" dirty="0">
                    <a:latin typeface="+mn-lt"/>
                  </a:rPr>
                </a:br>
                <a:r>
                  <a:rPr lang="en-GB" sz="1400" baseline="0" dirty="0">
                    <a:latin typeface="+mn-lt"/>
                  </a:rPr>
                  <a:t>are working on.</a:t>
                </a:r>
                <a:endParaRPr lang="en-GB" sz="1400" dirty="0">
                  <a:latin typeface="+mn-lt"/>
                </a:endParaRPr>
              </a:p>
            </p:txBody>
          </p:sp>
        </p:grpSp>
        <p:grpSp>
          <p:nvGrpSpPr>
            <p:cNvPr id="110" name="Group 109"/>
            <p:cNvGrpSpPr/>
            <p:nvPr userDrawn="1"/>
          </p:nvGrpSpPr>
          <p:grpSpPr>
            <a:xfrm>
              <a:off x="-3916219" y="3673605"/>
              <a:ext cx="3741159" cy="649206"/>
              <a:chOff x="-3953163" y="3555853"/>
              <a:chExt cx="3741159" cy="649206"/>
            </a:xfrm>
          </p:grpSpPr>
          <p:sp>
            <p:nvSpPr>
              <p:cNvPr id="117" name="TextBox 116"/>
              <p:cNvSpPr txBox="1"/>
              <p:nvPr userDrawn="1"/>
            </p:nvSpPr>
            <p:spPr>
              <a:xfrm>
                <a:off x="-3953163" y="355585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118" name="TextBox 117"/>
              <p:cNvSpPr txBox="1"/>
              <p:nvPr userDrawn="1"/>
            </p:nvSpPr>
            <p:spPr>
              <a:xfrm>
                <a:off x="-3565237" y="3601982"/>
                <a:ext cx="3353233" cy="603077"/>
              </a:xfrm>
              <a:prstGeom prst="rect">
                <a:avLst/>
              </a:prstGeom>
              <a:noFill/>
            </p:spPr>
            <p:txBody>
              <a:bodyPr wrap="square" rtlCol="0">
                <a:noAutofit/>
              </a:bodyPr>
              <a:lstStyle/>
              <a:p>
                <a:pPr>
                  <a:lnSpc>
                    <a:spcPct val="90000"/>
                  </a:lnSpc>
                  <a:spcAft>
                    <a:spcPts val="600"/>
                  </a:spcAft>
                </a:pPr>
                <a:r>
                  <a:rPr lang="en-GB" sz="1400" b="1" dirty="0">
                    <a:latin typeface="+mn-lt"/>
                  </a:rPr>
                  <a:t>Delete</a:t>
                </a:r>
                <a:r>
                  <a:rPr lang="en-GB" sz="1400" dirty="0">
                    <a:latin typeface="+mn-lt"/>
                  </a:rPr>
                  <a:t> any extra yellow circles and other placeholders you don’t need.</a:t>
                </a:r>
              </a:p>
            </p:txBody>
          </p:sp>
        </p:grpSp>
        <p:grpSp>
          <p:nvGrpSpPr>
            <p:cNvPr id="111" name="Group 110"/>
            <p:cNvGrpSpPr/>
            <p:nvPr userDrawn="1"/>
          </p:nvGrpSpPr>
          <p:grpSpPr>
            <a:xfrm>
              <a:off x="-3916219" y="2909062"/>
              <a:ext cx="3741159" cy="634370"/>
              <a:chOff x="-3953163" y="2815638"/>
              <a:chExt cx="3741159" cy="634370"/>
            </a:xfrm>
          </p:grpSpPr>
          <p:sp>
            <p:nvSpPr>
              <p:cNvPr id="115" name="TextBox 114"/>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116" name="TextBox 115"/>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Move it so</a:t>
                </a:r>
                <a:r>
                  <a:rPr lang="en-GB" sz="1400" baseline="0" dirty="0">
                    <a:latin typeface="+mn-lt"/>
                  </a:rPr>
                  <a:t> it sits centrally over the </a:t>
                </a:r>
                <a:r>
                  <a:rPr lang="en-GB" sz="1400" b="1" baseline="0" dirty="0">
                    <a:latin typeface="+mn-lt"/>
                  </a:rPr>
                  <a:t>yellow circle</a:t>
                </a:r>
                <a:r>
                  <a:rPr lang="en-GB" sz="1400" baseline="0" dirty="0">
                    <a:latin typeface="+mn-lt"/>
                  </a:rPr>
                  <a:t>.</a:t>
                </a:r>
                <a:endParaRPr lang="en-GB" sz="1400" dirty="0">
                  <a:latin typeface="+mn-lt"/>
                </a:endParaRPr>
              </a:p>
            </p:txBody>
          </p:sp>
        </p:grpSp>
        <p:grpSp>
          <p:nvGrpSpPr>
            <p:cNvPr id="112" name="Group 111"/>
            <p:cNvGrpSpPr/>
            <p:nvPr userDrawn="1"/>
          </p:nvGrpSpPr>
          <p:grpSpPr>
            <a:xfrm>
              <a:off x="-3916219" y="1118356"/>
              <a:ext cx="3741159" cy="677414"/>
              <a:chOff x="-3953163" y="1118356"/>
              <a:chExt cx="3741159" cy="677414"/>
            </a:xfrm>
          </p:grpSpPr>
          <p:sp>
            <p:nvSpPr>
              <p:cNvPr id="113" name="TextBox 112"/>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114" name="TextBox 113"/>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Find the appropriate </a:t>
                </a:r>
                <a:r>
                  <a:rPr lang="en-GB" sz="1400" b="0" dirty="0">
                    <a:latin typeface="+mn-lt"/>
                  </a:rPr>
                  <a:t>icon</a:t>
                </a:r>
                <a:r>
                  <a:rPr lang="en-GB" sz="1400" b="0" baseline="0" dirty="0">
                    <a:latin typeface="+mn-lt"/>
                  </a:rPr>
                  <a:t> in your </a:t>
                </a:r>
                <a:br>
                  <a:rPr lang="en-GB" sz="1400" b="0" baseline="0" dirty="0">
                    <a:latin typeface="+mn-lt"/>
                  </a:rPr>
                </a:br>
                <a:r>
                  <a:rPr lang="en-GB" sz="1400" b="1" baseline="0" dirty="0">
                    <a:latin typeface="+mn-lt"/>
                  </a:rPr>
                  <a:t>Asset Library</a:t>
                </a:r>
                <a:endParaRPr lang="en-GB" sz="1400" b="1" dirty="0">
                  <a:latin typeface="+mn-lt"/>
                </a:endParaRPr>
              </a:p>
            </p:txBody>
          </p:sp>
        </p:grpSp>
      </p:grpSp>
    </p:spTree>
    <p:extLst>
      <p:ext uri="{BB962C8B-B14F-4D97-AF65-F5344CB8AC3E}">
        <p14:creationId xmlns:p14="http://schemas.microsoft.com/office/powerpoint/2010/main" val="2658278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Process Slide 5 - 8 option with Icons">
    <p:bg>
      <p:bgPr>
        <a:solidFill>
          <a:schemeClr val="bg1"/>
        </a:solidFill>
        <a:effectLst/>
      </p:bgPr>
    </p:bg>
    <p:spTree>
      <p:nvGrpSpPr>
        <p:cNvPr id="1" name=""/>
        <p:cNvGrpSpPr/>
        <p:nvPr/>
      </p:nvGrpSpPr>
      <p:grpSpPr>
        <a:xfrm>
          <a:off x="0" y="0"/>
          <a:ext cx="0" cy="0"/>
          <a:chOff x="0" y="0"/>
          <a:chExt cx="0" cy="0"/>
        </a:xfrm>
      </p:grpSpPr>
      <p:sp>
        <p:nvSpPr>
          <p:cNvPr id="50" name="Text Placeholder 18"/>
          <p:cNvSpPr>
            <a:spLocks noGrp="1"/>
          </p:cNvSpPr>
          <p:nvPr>
            <p:ph type="body" sz="quarter" idx="54" hasCustomPrompt="1"/>
          </p:nvPr>
        </p:nvSpPr>
        <p:spPr>
          <a:xfrm>
            <a:off x="8918573" y="1125538"/>
            <a:ext cx="3146426" cy="268684"/>
          </a:xfrm>
          <a:prstGeom prst="homePlate">
            <a:avLst>
              <a:gd name="adj" fmla="val 46455"/>
            </a:avLst>
          </a:prstGeom>
          <a:solidFill>
            <a:schemeClr val="accent1">
              <a:lumMod val="10000"/>
              <a:lumOff val="90000"/>
            </a:schemeClr>
          </a:solidFill>
        </p:spPr>
        <p:txBody>
          <a:bodyPr/>
          <a:lstStyle>
            <a:lvl1pPr>
              <a:defRPr/>
            </a:lvl1pPr>
          </a:lstStyle>
          <a:p>
            <a:pPr lvl="0"/>
            <a:r>
              <a:rPr lang="en-US" dirty="0"/>
              <a:t>  </a:t>
            </a:r>
            <a:endParaRPr lang="en-GB" dirty="0"/>
          </a:p>
        </p:txBody>
      </p:sp>
      <p:sp>
        <p:nvSpPr>
          <p:cNvPr id="51" name="Text Placeholder 18"/>
          <p:cNvSpPr>
            <a:spLocks noGrp="1"/>
          </p:cNvSpPr>
          <p:nvPr>
            <p:ph type="body" sz="quarter" idx="55" hasCustomPrompt="1"/>
          </p:nvPr>
        </p:nvSpPr>
        <p:spPr>
          <a:xfrm>
            <a:off x="8918573" y="3869522"/>
            <a:ext cx="3146426" cy="268684"/>
          </a:xfrm>
          <a:prstGeom prst="homePlate">
            <a:avLst>
              <a:gd name="adj" fmla="val 46455"/>
            </a:avLst>
          </a:prstGeom>
          <a:solidFill>
            <a:schemeClr val="accent5">
              <a:lumMod val="20000"/>
              <a:lumOff val="80000"/>
            </a:schemeClr>
          </a:solidFill>
        </p:spPr>
        <p:txBody>
          <a:bodyPr/>
          <a:lstStyle>
            <a:lvl1pPr>
              <a:defRPr/>
            </a:lvl1pPr>
          </a:lstStyle>
          <a:p>
            <a:pPr lvl="0"/>
            <a:r>
              <a:rPr lang="en-US" dirty="0"/>
              <a:t>  </a:t>
            </a:r>
            <a:endParaRPr lang="en-GB" dirty="0"/>
          </a:p>
        </p:txBody>
      </p:sp>
      <p:sp>
        <p:nvSpPr>
          <p:cNvPr id="67" name="Text Placeholder 18"/>
          <p:cNvSpPr>
            <a:spLocks noGrp="1"/>
          </p:cNvSpPr>
          <p:nvPr>
            <p:ph type="body" sz="quarter" idx="48" hasCustomPrompt="1"/>
          </p:nvPr>
        </p:nvSpPr>
        <p:spPr>
          <a:xfrm>
            <a:off x="5897561" y="1125538"/>
            <a:ext cx="3146426" cy="268684"/>
          </a:xfrm>
          <a:prstGeom prst="homePlate">
            <a:avLst>
              <a:gd name="adj" fmla="val 46455"/>
            </a:avLst>
          </a:prstGeom>
          <a:solidFill>
            <a:srgbClr val="45709B"/>
          </a:solidFill>
        </p:spPr>
        <p:txBody>
          <a:bodyPr/>
          <a:lstStyle>
            <a:lvl1pPr>
              <a:defRPr/>
            </a:lvl1pPr>
          </a:lstStyle>
          <a:p>
            <a:pPr lvl="0"/>
            <a:r>
              <a:rPr lang="en-US" dirty="0"/>
              <a:t>  </a:t>
            </a:r>
            <a:endParaRPr lang="en-GB" dirty="0"/>
          </a:p>
        </p:txBody>
      </p:sp>
      <p:sp>
        <p:nvSpPr>
          <p:cNvPr id="68" name="Text Placeholder 18"/>
          <p:cNvSpPr>
            <a:spLocks noGrp="1"/>
          </p:cNvSpPr>
          <p:nvPr>
            <p:ph type="body" sz="quarter" idx="49" hasCustomPrompt="1"/>
          </p:nvPr>
        </p:nvSpPr>
        <p:spPr>
          <a:xfrm>
            <a:off x="2942083" y="1125538"/>
            <a:ext cx="3215829" cy="268684"/>
          </a:xfrm>
          <a:prstGeom prst="homePlate">
            <a:avLst>
              <a:gd name="adj" fmla="val 46455"/>
            </a:avLst>
          </a:prstGeom>
          <a:solidFill>
            <a:srgbClr val="224D77"/>
          </a:solidFill>
        </p:spPr>
        <p:txBody>
          <a:bodyPr/>
          <a:lstStyle>
            <a:lvl1pPr>
              <a:defRPr/>
            </a:lvl1pPr>
          </a:lstStyle>
          <a:p>
            <a:pPr lvl="0"/>
            <a:r>
              <a:rPr lang="en-US" dirty="0"/>
              <a:t>  </a:t>
            </a:r>
            <a:endParaRPr lang="en-GB" dirty="0"/>
          </a:p>
        </p:txBody>
      </p:sp>
      <p:sp>
        <p:nvSpPr>
          <p:cNvPr id="69" name="Text Placeholder 18"/>
          <p:cNvSpPr>
            <a:spLocks noGrp="1"/>
          </p:cNvSpPr>
          <p:nvPr>
            <p:ph type="body" sz="quarter" idx="50" hasCustomPrompt="1"/>
          </p:nvPr>
        </p:nvSpPr>
        <p:spPr>
          <a:xfrm>
            <a:off x="133349" y="1125538"/>
            <a:ext cx="3013075" cy="268684"/>
          </a:xfrm>
          <a:prstGeom prst="homePlate">
            <a:avLst>
              <a:gd name="adj" fmla="val 46455"/>
            </a:avLst>
          </a:prstGeom>
          <a:solidFill>
            <a:schemeClr val="accent1"/>
          </a:solidFill>
        </p:spPr>
        <p:txBody>
          <a:bodyPr/>
          <a:lstStyle>
            <a:lvl1pPr>
              <a:defRPr/>
            </a:lvl1pPr>
          </a:lstStyle>
          <a:p>
            <a:pPr lvl="0"/>
            <a:r>
              <a:rPr lang="en-US" dirty="0"/>
              <a:t>  </a:t>
            </a:r>
            <a:endParaRPr lang="en-GB" dirty="0"/>
          </a:p>
        </p:txBody>
      </p:sp>
      <p:sp>
        <p:nvSpPr>
          <p:cNvPr id="70" name="Text Placeholder 18"/>
          <p:cNvSpPr>
            <a:spLocks noGrp="1"/>
          </p:cNvSpPr>
          <p:nvPr>
            <p:ph type="body" sz="quarter" idx="51" hasCustomPrompt="1"/>
          </p:nvPr>
        </p:nvSpPr>
        <p:spPr>
          <a:xfrm>
            <a:off x="5897561" y="3869522"/>
            <a:ext cx="3146426" cy="268684"/>
          </a:xfrm>
          <a:prstGeom prst="homePlate">
            <a:avLst>
              <a:gd name="adj" fmla="val 46455"/>
            </a:avLst>
          </a:prstGeom>
          <a:solidFill>
            <a:srgbClr val="C577A9"/>
          </a:solidFill>
        </p:spPr>
        <p:txBody>
          <a:bodyPr/>
          <a:lstStyle>
            <a:lvl1pPr>
              <a:defRPr/>
            </a:lvl1pPr>
          </a:lstStyle>
          <a:p>
            <a:pPr lvl="0"/>
            <a:r>
              <a:rPr lang="en-US" dirty="0"/>
              <a:t>  </a:t>
            </a:r>
            <a:endParaRPr lang="en-GB" dirty="0"/>
          </a:p>
        </p:txBody>
      </p:sp>
      <p:sp>
        <p:nvSpPr>
          <p:cNvPr id="71" name="Text Placeholder 18"/>
          <p:cNvSpPr>
            <a:spLocks noGrp="1"/>
          </p:cNvSpPr>
          <p:nvPr>
            <p:ph type="body" sz="quarter" idx="52" hasCustomPrompt="1"/>
          </p:nvPr>
        </p:nvSpPr>
        <p:spPr>
          <a:xfrm>
            <a:off x="2942083" y="3869311"/>
            <a:ext cx="3215829" cy="268684"/>
          </a:xfrm>
          <a:prstGeom prst="homePlate">
            <a:avLst>
              <a:gd name="adj" fmla="val 46455"/>
            </a:avLst>
          </a:prstGeom>
          <a:solidFill>
            <a:srgbClr val="93557E"/>
          </a:solidFill>
        </p:spPr>
        <p:txBody>
          <a:bodyPr/>
          <a:lstStyle>
            <a:lvl1pPr>
              <a:defRPr/>
            </a:lvl1pPr>
          </a:lstStyle>
          <a:p>
            <a:pPr lvl="0"/>
            <a:r>
              <a:rPr lang="en-US" dirty="0"/>
              <a:t>  </a:t>
            </a:r>
            <a:endParaRPr lang="en-GB" dirty="0"/>
          </a:p>
        </p:txBody>
      </p:sp>
      <p:sp>
        <p:nvSpPr>
          <p:cNvPr id="72" name="Text Placeholder 18"/>
          <p:cNvSpPr>
            <a:spLocks noGrp="1"/>
          </p:cNvSpPr>
          <p:nvPr>
            <p:ph type="body" sz="quarter" idx="53" hasCustomPrompt="1"/>
          </p:nvPr>
        </p:nvSpPr>
        <p:spPr>
          <a:xfrm>
            <a:off x="133349" y="3869311"/>
            <a:ext cx="3013075" cy="271070"/>
          </a:xfrm>
          <a:prstGeom prst="homePlate">
            <a:avLst>
              <a:gd name="adj" fmla="val 46455"/>
            </a:avLst>
          </a:prstGeom>
          <a:solidFill>
            <a:srgbClr val="673153"/>
          </a:solidFill>
        </p:spPr>
        <p:txBody>
          <a:bodyPr/>
          <a:lstStyle>
            <a:lvl1pPr>
              <a:defRPr/>
            </a:lvl1pPr>
          </a:lstStyle>
          <a:p>
            <a:pPr lvl="0"/>
            <a:r>
              <a:rPr lang="en-US" dirty="0"/>
              <a:t>  </a:t>
            </a:r>
            <a:endParaRPr lang="en-GB" dirty="0"/>
          </a:p>
        </p:txBody>
      </p:sp>
      <p:sp>
        <p:nvSpPr>
          <p:cNvPr id="2" name="Title 1"/>
          <p:cNvSpPr>
            <a:spLocks noGrp="1"/>
          </p:cNvSpPr>
          <p:nvPr>
            <p:ph type="title" hasCustomPrompt="1"/>
          </p:nvPr>
        </p:nvSpPr>
        <p:spPr/>
        <p:txBody>
          <a:bodyPr/>
          <a:lstStyle/>
          <a:p>
            <a:r>
              <a:rPr lang="en-US" dirty="0"/>
              <a:t>Enter title here</a:t>
            </a:r>
            <a:endParaRPr lang="en-GB" dirty="0"/>
          </a:p>
        </p:txBody>
      </p:sp>
      <p:sp>
        <p:nvSpPr>
          <p:cNvPr id="23" name="Text Placeholder 19"/>
          <p:cNvSpPr>
            <a:spLocks noGrp="1"/>
          </p:cNvSpPr>
          <p:nvPr>
            <p:ph type="body" sz="quarter" idx="21" hasCustomPrompt="1"/>
          </p:nvPr>
        </p:nvSpPr>
        <p:spPr>
          <a:xfrm>
            <a:off x="3143250" y="5781619"/>
            <a:ext cx="287972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19"/>
          <p:cNvSpPr>
            <a:spLocks noGrp="1"/>
          </p:cNvSpPr>
          <p:nvPr>
            <p:ph type="body" sz="quarter" idx="24" hasCustomPrompt="1"/>
          </p:nvPr>
        </p:nvSpPr>
        <p:spPr>
          <a:xfrm>
            <a:off x="3143250" y="3009281"/>
            <a:ext cx="288607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Text Placeholder 19"/>
          <p:cNvSpPr>
            <a:spLocks noGrp="1"/>
          </p:cNvSpPr>
          <p:nvPr>
            <p:ph type="body" sz="quarter" idx="31" hasCustomPrompt="1"/>
          </p:nvPr>
        </p:nvSpPr>
        <p:spPr>
          <a:xfrm>
            <a:off x="6157912" y="5781619"/>
            <a:ext cx="287972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19"/>
          <p:cNvSpPr>
            <a:spLocks noGrp="1"/>
          </p:cNvSpPr>
          <p:nvPr>
            <p:ph type="body" sz="quarter" idx="32" hasCustomPrompt="1"/>
          </p:nvPr>
        </p:nvSpPr>
        <p:spPr>
          <a:xfrm>
            <a:off x="6157912" y="3009281"/>
            <a:ext cx="288607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0" name="Text Placeholder 19"/>
          <p:cNvSpPr>
            <a:spLocks noGrp="1"/>
          </p:cNvSpPr>
          <p:nvPr>
            <p:ph type="body" sz="quarter" idx="37" hasCustomPrompt="1"/>
          </p:nvPr>
        </p:nvSpPr>
        <p:spPr>
          <a:xfrm>
            <a:off x="9178924" y="5781619"/>
            <a:ext cx="287972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1" name="Text Placeholder 19"/>
          <p:cNvSpPr>
            <a:spLocks noGrp="1"/>
          </p:cNvSpPr>
          <p:nvPr>
            <p:ph type="body" sz="quarter" idx="38" hasCustomPrompt="1"/>
          </p:nvPr>
        </p:nvSpPr>
        <p:spPr>
          <a:xfrm>
            <a:off x="9178924" y="3009281"/>
            <a:ext cx="288607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8"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sp>
        <p:nvSpPr>
          <p:cNvPr id="52" name="Text Placeholder 19"/>
          <p:cNvSpPr>
            <a:spLocks noGrp="1"/>
          </p:cNvSpPr>
          <p:nvPr>
            <p:ph type="body" sz="quarter" idx="56" hasCustomPrompt="1"/>
          </p:nvPr>
        </p:nvSpPr>
        <p:spPr>
          <a:xfrm>
            <a:off x="123594" y="5781619"/>
            <a:ext cx="287972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3" name="Text Placeholder 19"/>
          <p:cNvSpPr>
            <a:spLocks noGrp="1"/>
          </p:cNvSpPr>
          <p:nvPr>
            <p:ph type="body" sz="quarter" idx="57" hasCustomPrompt="1"/>
          </p:nvPr>
        </p:nvSpPr>
        <p:spPr>
          <a:xfrm>
            <a:off x="123594" y="3009281"/>
            <a:ext cx="288607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6"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87" name="Text Placeholder 3"/>
          <p:cNvSpPr>
            <a:spLocks noGrp="1"/>
          </p:cNvSpPr>
          <p:nvPr>
            <p:ph type="body" sz="quarter" idx="87" hasCustomPrompt="1"/>
          </p:nvPr>
        </p:nvSpPr>
        <p:spPr>
          <a:xfrm>
            <a:off x="4182117" y="1732639"/>
            <a:ext cx="936000" cy="936000"/>
          </a:xfrm>
          <a:prstGeom prst="ellipse">
            <a:avLst/>
          </a:prstGeom>
          <a:solidFill>
            <a:schemeClr val="accent6"/>
          </a:solidFill>
        </p:spPr>
        <p:txBody>
          <a:bodyPr/>
          <a:lstStyle>
            <a:lvl1pPr>
              <a:defRPr/>
            </a:lvl1pPr>
          </a:lstStyle>
          <a:p>
            <a:pPr lvl="0"/>
            <a:r>
              <a:rPr lang="en-US" dirty="0"/>
              <a:t>   </a:t>
            </a:r>
            <a:endParaRPr lang="en-GB" dirty="0"/>
          </a:p>
        </p:txBody>
      </p:sp>
      <p:sp>
        <p:nvSpPr>
          <p:cNvPr id="88" name="Text Placeholder 3"/>
          <p:cNvSpPr>
            <a:spLocks noGrp="1"/>
          </p:cNvSpPr>
          <p:nvPr>
            <p:ph type="body" sz="quarter" idx="88" hasCustomPrompt="1"/>
          </p:nvPr>
        </p:nvSpPr>
        <p:spPr>
          <a:xfrm>
            <a:off x="7136388" y="1732639"/>
            <a:ext cx="936000" cy="936000"/>
          </a:xfrm>
          <a:prstGeom prst="ellipse">
            <a:avLst/>
          </a:prstGeom>
          <a:solidFill>
            <a:schemeClr val="accent6"/>
          </a:solidFill>
        </p:spPr>
        <p:txBody>
          <a:bodyPr/>
          <a:lstStyle>
            <a:lvl1pPr>
              <a:defRPr/>
            </a:lvl1pPr>
          </a:lstStyle>
          <a:p>
            <a:pPr lvl="0"/>
            <a:r>
              <a:rPr lang="en-US" dirty="0"/>
              <a:t>   </a:t>
            </a:r>
            <a:endParaRPr lang="en-GB" dirty="0"/>
          </a:p>
        </p:txBody>
      </p:sp>
      <p:sp>
        <p:nvSpPr>
          <p:cNvPr id="89" name="Text Placeholder 3"/>
          <p:cNvSpPr>
            <a:spLocks noGrp="1"/>
          </p:cNvSpPr>
          <p:nvPr>
            <p:ph type="body" sz="quarter" idx="89" hasCustomPrompt="1"/>
          </p:nvPr>
        </p:nvSpPr>
        <p:spPr>
          <a:xfrm>
            <a:off x="10164452" y="1732639"/>
            <a:ext cx="936000" cy="936000"/>
          </a:xfrm>
          <a:prstGeom prst="ellipse">
            <a:avLst/>
          </a:prstGeom>
          <a:solidFill>
            <a:schemeClr val="accent6"/>
          </a:solidFill>
        </p:spPr>
        <p:txBody>
          <a:bodyPr/>
          <a:lstStyle>
            <a:lvl1pPr>
              <a:defRPr/>
            </a:lvl1pPr>
          </a:lstStyle>
          <a:p>
            <a:pPr lvl="0"/>
            <a:r>
              <a:rPr lang="en-US" dirty="0"/>
              <a:t>   </a:t>
            </a:r>
            <a:endParaRPr lang="en-GB" dirty="0"/>
          </a:p>
        </p:txBody>
      </p:sp>
      <p:sp>
        <p:nvSpPr>
          <p:cNvPr id="90" name="Text Placeholder 3"/>
          <p:cNvSpPr>
            <a:spLocks noGrp="1"/>
          </p:cNvSpPr>
          <p:nvPr>
            <p:ph type="body" sz="quarter" idx="90" hasCustomPrompt="1"/>
          </p:nvPr>
        </p:nvSpPr>
        <p:spPr>
          <a:xfrm>
            <a:off x="4182117" y="4534388"/>
            <a:ext cx="936000" cy="936000"/>
          </a:xfrm>
          <a:prstGeom prst="ellipse">
            <a:avLst/>
          </a:prstGeom>
          <a:solidFill>
            <a:schemeClr val="accent6"/>
          </a:solidFill>
        </p:spPr>
        <p:txBody>
          <a:bodyPr/>
          <a:lstStyle>
            <a:lvl1pPr>
              <a:defRPr/>
            </a:lvl1pPr>
          </a:lstStyle>
          <a:p>
            <a:pPr lvl="0"/>
            <a:r>
              <a:rPr lang="en-US" dirty="0"/>
              <a:t>   </a:t>
            </a:r>
            <a:endParaRPr lang="en-GB" dirty="0"/>
          </a:p>
        </p:txBody>
      </p:sp>
      <p:sp>
        <p:nvSpPr>
          <p:cNvPr id="91" name="Text Placeholder 3"/>
          <p:cNvSpPr>
            <a:spLocks noGrp="1"/>
          </p:cNvSpPr>
          <p:nvPr>
            <p:ph type="body" sz="quarter" idx="91" hasCustomPrompt="1"/>
          </p:nvPr>
        </p:nvSpPr>
        <p:spPr>
          <a:xfrm>
            <a:off x="7136388" y="4534388"/>
            <a:ext cx="936000" cy="936000"/>
          </a:xfrm>
          <a:prstGeom prst="ellipse">
            <a:avLst/>
          </a:prstGeom>
          <a:solidFill>
            <a:schemeClr val="accent6"/>
          </a:solidFill>
        </p:spPr>
        <p:txBody>
          <a:bodyPr/>
          <a:lstStyle>
            <a:lvl1pPr>
              <a:defRPr/>
            </a:lvl1pPr>
          </a:lstStyle>
          <a:p>
            <a:pPr lvl="0"/>
            <a:r>
              <a:rPr lang="en-US" dirty="0"/>
              <a:t>   </a:t>
            </a:r>
            <a:endParaRPr lang="en-GB" dirty="0"/>
          </a:p>
        </p:txBody>
      </p:sp>
      <p:sp>
        <p:nvSpPr>
          <p:cNvPr id="92" name="Text Placeholder 3"/>
          <p:cNvSpPr>
            <a:spLocks noGrp="1"/>
          </p:cNvSpPr>
          <p:nvPr>
            <p:ph type="body" sz="quarter" idx="92" hasCustomPrompt="1"/>
          </p:nvPr>
        </p:nvSpPr>
        <p:spPr>
          <a:xfrm>
            <a:off x="10164452" y="4534388"/>
            <a:ext cx="936000" cy="936000"/>
          </a:xfrm>
          <a:prstGeom prst="ellipse">
            <a:avLst/>
          </a:prstGeom>
          <a:solidFill>
            <a:schemeClr val="accent6"/>
          </a:solidFill>
        </p:spPr>
        <p:txBody>
          <a:bodyPr/>
          <a:lstStyle>
            <a:lvl1pPr>
              <a:defRPr/>
            </a:lvl1pPr>
          </a:lstStyle>
          <a:p>
            <a:pPr lvl="0"/>
            <a:r>
              <a:rPr lang="en-US" dirty="0"/>
              <a:t>   </a:t>
            </a:r>
            <a:endParaRPr lang="en-GB" dirty="0"/>
          </a:p>
        </p:txBody>
      </p:sp>
      <p:sp>
        <p:nvSpPr>
          <p:cNvPr id="93" name="Text Placeholder 3"/>
          <p:cNvSpPr>
            <a:spLocks noGrp="1"/>
          </p:cNvSpPr>
          <p:nvPr>
            <p:ph type="body" sz="quarter" idx="93" hasCustomPrompt="1"/>
          </p:nvPr>
        </p:nvSpPr>
        <p:spPr>
          <a:xfrm>
            <a:off x="1161218" y="1732639"/>
            <a:ext cx="936000" cy="936000"/>
          </a:xfrm>
          <a:prstGeom prst="ellipse">
            <a:avLst/>
          </a:prstGeom>
          <a:solidFill>
            <a:schemeClr val="accent6"/>
          </a:solidFill>
        </p:spPr>
        <p:txBody>
          <a:bodyPr/>
          <a:lstStyle>
            <a:lvl1pPr>
              <a:defRPr/>
            </a:lvl1pPr>
          </a:lstStyle>
          <a:p>
            <a:pPr lvl="0"/>
            <a:r>
              <a:rPr lang="en-US" dirty="0"/>
              <a:t>   </a:t>
            </a:r>
            <a:endParaRPr lang="en-GB" dirty="0"/>
          </a:p>
        </p:txBody>
      </p:sp>
      <p:sp>
        <p:nvSpPr>
          <p:cNvPr id="94" name="Text Placeholder 3"/>
          <p:cNvSpPr>
            <a:spLocks noGrp="1"/>
          </p:cNvSpPr>
          <p:nvPr>
            <p:ph type="body" sz="quarter" idx="94" hasCustomPrompt="1"/>
          </p:nvPr>
        </p:nvSpPr>
        <p:spPr>
          <a:xfrm>
            <a:off x="1161218" y="4534388"/>
            <a:ext cx="936000" cy="936000"/>
          </a:xfrm>
          <a:prstGeom prst="ellipse">
            <a:avLst/>
          </a:prstGeom>
          <a:solidFill>
            <a:schemeClr val="accent6"/>
          </a:solidFill>
        </p:spPr>
        <p:txBody>
          <a:bodyPr/>
          <a:lstStyle>
            <a:lvl1pPr>
              <a:defRPr/>
            </a:lvl1pPr>
          </a:lstStyle>
          <a:p>
            <a:pPr lvl="0"/>
            <a:r>
              <a:rPr lang="en-US" dirty="0"/>
              <a:t>   </a:t>
            </a:r>
            <a:endParaRPr lang="en-GB" dirty="0"/>
          </a:p>
        </p:txBody>
      </p:sp>
      <p:grpSp>
        <p:nvGrpSpPr>
          <p:cNvPr id="112" name="Group 111"/>
          <p:cNvGrpSpPr/>
          <p:nvPr userDrawn="1"/>
        </p:nvGrpSpPr>
        <p:grpSpPr>
          <a:xfrm>
            <a:off x="-4350366" y="0"/>
            <a:ext cx="3909698" cy="4453621"/>
            <a:chOff x="-3999345" y="0"/>
            <a:chExt cx="3909698" cy="4453621"/>
          </a:xfrm>
        </p:grpSpPr>
        <p:sp>
          <p:nvSpPr>
            <p:cNvPr id="113" name="Rectangle 112"/>
            <p:cNvSpPr/>
            <p:nvPr userDrawn="1"/>
          </p:nvSpPr>
          <p:spPr>
            <a:xfrm>
              <a:off x="-3999345" y="0"/>
              <a:ext cx="3909698" cy="445362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latin typeface="+mn-lt"/>
              </a:endParaRPr>
            </a:p>
          </p:txBody>
        </p:sp>
        <p:cxnSp>
          <p:nvCxnSpPr>
            <p:cNvPr id="114" name="Straight Connector 113"/>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15" name="Picture 1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116" name="TextBox 115"/>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add an icon</a:t>
              </a:r>
              <a:endParaRPr lang="en-GB" sz="2000" dirty="0">
                <a:solidFill>
                  <a:schemeClr val="tx1"/>
                </a:solidFill>
                <a:latin typeface="+mn-lt"/>
              </a:endParaRPr>
            </a:p>
          </p:txBody>
        </p:sp>
        <p:grpSp>
          <p:nvGrpSpPr>
            <p:cNvPr id="117" name="Group 116"/>
            <p:cNvGrpSpPr/>
            <p:nvPr userDrawn="1"/>
          </p:nvGrpSpPr>
          <p:grpSpPr>
            <a:xfrm>
              <a:off x="-3916219" y="2007734"/>
              <a:ext cx="3741159" cy="603077"/>
              <a:chOff x="-3953163" y="1928406"/>
              <a:chExt cx="3741159" cy="603077"/>
            </a:xfrm>
          </p:grpSpPr>
          <p:sp>
            <p:nvSpPr>
              <p:cNvPr id="127" name="TextBox 126"/>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128" name="TextBox 127"/>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b="1" dirty="0">
                    <a:latin typeface="+mn-lt"/>
                  </a:rPr>
                  <a:t>Copy</a:t>
                </a:r>
                <a:r>
                  <a:rPr lang="en-GB" sz="1400" dirty="0">
                    <a:latin typeface="+mn-lt"/>
                  </a:rPr>
                  <a:t> it from the Asset Library and </a:t>
                </a:r>
                <a:r>
                  <a:rPr lang="en-GB" sz="1400" b="1" dirty="0">
                    <a:latin typeface="+mn-lt"/>
                  </a:rPr>
                  <a:t>paste</a:t>
                </a:r>
                <a:r>
                  <a:rPr lang="en-GB" sz="1400" dirty="0">
                    <a:latin typeface="+mn-lt"/>
                  </a:rPr>
                  <a:t> it in</a:t>
                </a:r>
                <a:r>
                  <a:rPr lang="en-GB" sz="1400" baseline="0" dirty="0">
                    <a:latin typeface="+mn-lt"/>
                  </a:rPr>
                  <a:t> to the </a:t>
                </a:r>
                <a:r>
                  <a:rPr lang="en-GB" sz="1400" b="1" baseline="0" dirty="0">
                    <a:latin typeface="+mn-lt"/>
                  </a:rPr>
                  <a:t>presentation</a:t>
                </a:r>
                <a:r>
                  <a:rPr lang="en-GB" sz="1400" baseline="0" dirty="0">
                    <a:latin typeface="+mn-lt"/>
                  </a:rPr>
                  <a:t> you </a:t>
                </a:r>
                <a:br>
                  <a:rPr lang="en-GB" sz="1400" baseline="0" dirty="0">
                    <a:latin typeface="+mn-lt"/>
                  </a:rPr>
                </a:br>
                <a:r>
                  <a:rPr lang="en-GB" sz="1400" baseline="0" dirty="0">
                    <a:latin typeface="+mn-lt"/>
                  </a:rPr>
                  <a:t>are working on.</a:t>
                </a:r>
                <a:endParaRPr lang="en-GB" sz="1400" dirty="0">
                  <a:latin typeface="+mn-lt"/>
                </a:endParaRPr>
              </a:p>
            </p:txBody>
          </p:sp>
        </p:grpSp>
        <p:grpSp>
          <p:nvGrpSpPr>
            <p:cNvPr id="118" name="Group 117"/>
            <p:cNvGrpSpPr/>
            <p:nvPr userDrawn="1"/>
          </p:nvGrpSpPr>
          <p:grpSpPr>
            <a:xfrm>
              <a:off x="-3916219" y="3673605"/>
              <a:ext cx="3741159" cy="649206"/>
              <a:chOff x="-3953163" y="3555853"/>
              <a:chExt cx="3741159" cy="649206"/>
            </a:xfrm>
          </p:grpSpPr>
          <p:sp>
            <p:nvSpPr>
              <p:cNvPr id="125" name="TextBox 124"/>
              <p:cNvSpPr txBox="1"/>
              <p:nvPr userDrawn="1"/>
            </p:nvSpPr>
            <p:spPr>
              <a:xfrm>
                <a:off x="-3953163" y="355585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126" name="TextBox 125"/>
              <p:cNvSpPr txBox="1"/>
              <p:nvPr userDrawn="1"/>
            </p:nvSpPr>
            <p:spPr>
              <a:xfrm>
                <a:off x="-3565237" y="3601982"/>
                <a:ext cx="3353233" cy="603077"/>
              </a:xfrm>
              <a:prstGeom prst="rect">
                <a:avLst/>
              </a:prstGeom>
              <a:noFill/>
            </p:spPr>
            <p:txBody>
              <a:bodyPr wrap="square" rtlCol="0">
                <a:noAutofit/>
              </a:bodyPr>
              <a:lstStyle/>
              <a:p>
                <a:pPr>
                  <a:lnSpc>
                    <a:spcPct val="90000"/>
                  </a:lnSpc>
                  <a:spcAft>
                    <a:spcPts val="600"/>
                  </a:spcAft>
                </a:pPr>
                <a:r>
                  <a:rPr lang="en-GB" sz="1400" b="1" dirty="0">
                    <a:latin typeface="+mn-lt"/>
                  </a:rPr>
                  <a:t>Delete</a:t>
                </a:r>
                <a:r>
                  <a:rPr lang="en-GB" sz="1400" dirty="0">
                    <a:latin typeface="+mn-lt"/>
                  </a:rPr>
                  <a:t> any extra yellow circles and other placeholders you don’t need.</a:t>
                </a:r>
              </a:p>
            </p:txBody>
          </p:sp>
        </p:grpSp>
        <p:grpSp>
          <p:nvGrpSpPr>
            <p:cNvPr id="119" name="Group 118"/>
            <p:cNvGrpSpPr/>
            <p:nvPr userDrawn="1"/>
          </p:nvGrpSpPr>
          <p:grpSpPr>
            <a:xfrm>
              <a:off x="-3916219" y="2909062"/>
              <a:ext cx="3741159" cy="634370"/>
              <a:chOff x="-3953163" y="2815638"/>
              <a:chExt cx="3741159" cy="634370"/>
            </a:xfrm>
          </p:grpSpPr>
          <p:sp>
            <p:nvSpPr>
              <p:cNvPr id="123" name="TextBox 122"/>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124" name="TextBox 123"/>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Move it so</a:t>
                </a:r>
                <a:r>
                  <a:rPr lang="en-GB" sz="1400" baseline="0" dirty="0">
                    <a:latin typeface="+mn-lt"/>
                  </a:rPr>
                  <a:t> it sits centrally over the </a:t>
                </a:r>
                <a:r>
                  <a:rPr lang="en-GB" sz="1400" b="1" baseline="0" dirty="0">
                    <a:latin typeface="+mn-lt"/>
                  </a:rPr>
                  <a:t>yellow circle</a:t>
                </a:r>
                <a:r>
                  <a:rPr lang="en-GB" sz="1400" baseline="0" dirty="0">
                    <a:latin typeface="+mn-lt"/>
                  </a:rPr>
                  <a:t>.</a:t>
                </a:r>
                <a:endParaRPr lang="en-GB" sz="1400" dirty="0">
                  <a:latin typeface="+mn-lt"/>
                </a:endParaRPr>
              </a:p>
            </p:txBody>
          </p:sp>
        </p:grpSp>
        <p:grpSp>
          <p:nvGrpSpPr>
            <p:cNvPr id="120" name="Group 119"/>
            <p:cNvGrpSpPr/>
            <p:nvPr userDrawn="1"/>
          </p:nvGrpSpPr>
          <p:grpSpPr>
            <a:xfrm>
              <a:off x="-3916219" y="1118356"/>
              <a:ext cx="3741159" cy="677414"/>
              <a:chOff x="-3953163" y="1118356"/>
              <a:chExt cx="3741159" cy="677414"/>
            </a:xfrm>
          </p:grpSpPr>
          <p:sp>
            <p:nvSpPr>
              <p:cNvPr id="121" name="TextBox 120"/>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122" name="TextBox 121"/>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Find the appropriate </a:t>
                </a:r>
                <a:r>
                  <a:rPr lang="en-GB" sz="1400" b="0" dirty="0">
                    <a:latin typeface="+mn-lt"/>
                  </a:rPr>
                  <a:t>icon</a:t>
                </a:r>
                <a:r>
                  <a:rPr lang="en-GB" sz="1400" b="0" baseline="0" dirty="0">
                    <a:latin typeface="+mn-lt"/>
                  </a:rPr>
                  <a:t> in your </a:t>
                </a:r>
                <a:br>
                  <a:rPr lang="en-GB" sz="1400" b="0" baseline="0" dirty="0">
                    <a:latin typeface="+mn-lt"/>
                  </a:rPr>
                </a:br>
                <a:r>
                  <a:rPr lang="en-GB" sz="1400" b="1" baseline="0" dirty="0">
                    <a:latin typeface="+mn-lt"/>
                  </a:rPr>
                  <a:t>Asset Library</a:t>
                </a:r>
                <a:endParaRPr lang="en-GB" sz="1400" b="1" dirty="0">
                  <a:latin typeface="+mn-lt"/>
                </a:endParaRPr>
              </a:p>
            </p:txBody>
          </p:sp>
        </p:grpSp>
      </p:grpSp>
    </p:spTree>
    <p:extLst>
      <p:ext uri="{BB962C8B-B14F-4D97-AF65-F5344CB8AC3E}">
        <p14:creationId xmlns:p14="http://schemas.microsoft.com/office/powerpoint/2010/main" val="2157827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rrow header two column">
    <p:spTree>
      <p:nvGrpSpPr>
        <p:cNvPr id="1" name=""/>
        <p:cNvGrpSpPr/>
        <p:nvPr/>
      </p:nvGrpSpPr>
      <p:grpSpPr>
        <a:xfrm>
          <a:off x="0" y="0"/>
          <a:ext cx="0" cy="0"/>
          <a:chOff x="0" y="0"/>
          <a:chExt cx="0" cy="0"/>
        </a:xfrm>
      </p:grpSpPr>
      <p:sp>
        <p:nvSpPr>
          <p:cNvPr id="2" name="Title 1"/>
          <p:cNvSpPr>
            <a:spLocks noGrp="1"/>
          </p:cNvSpPr>
          <p:nvPr>
            <p:ph type="ctrTitle"/>
          </p:nvPr>
        </p:nvSpPr>
        <p:spPr>
          <a:xfrm>
            <a:off x="813600" y="1239574"/>
            <a:ext cx="10564800" cy="452437"/>
          </a:xfrm>
        </p:spPr>
        <p:txBody>
          <a:bodyPr anchor="t"/>
          <a:lstStyle>
            <a:lvl1pPr algn="ctr">
              <a:defRPr sz="4267"/>
            </a:lvl1pPr>
          </a:lstStyle>
          <a:p>
            <a:r>
              <a:rPr lang="en-US"/>
              <a:t>Click to edit Master title style</a:t>
            </a:r>
            <a:endParaRPr lang="en-US" dirty="0"/>
          </a:p>
        </p:txBody>
      </p:sp>
      <p:sp>
        <p:nvSpPr>
          <p:cNvPr id="12" name="Rectangle 11"/>
          <p:cNvSpPr/>
          <p:nvPr/>
        </p:nvSpPr>
        <p:spPr bwMode="auto">
          <a:xfrm>
            <a:off x="12501880" y="7"/>
            <a:ext cx="4653507" cy="6154052"/>
          </a:xfrm>
          <a:prstGeom prst="rect">
            <a:avLst/>
          </a:prstGeom>
          <a:solidFill>
            <a:schemeClr val="tx2"/>
          </a:solidFill>
          <a:ln w="9525" cap="flat" cmpd="sng" algn="ctr">
            <a:noFill/>
            <a:prstDash val="solid"/>
            <a:round/>
            <a:headEnd type="none" w="med" len="med"/>
            <a:tailEnd type="none" w="med" len="med"/>
          </a:ln>
          <a:effectLst/>
        </p:spPr>
        <p:txBody>
          <a:bodyPr vert="horz" wrap="square" lIns="73699" tIns="73699" rIns="73699" bIns="73699" numCol="1" rtlCol="0" anchor="t" anchorCtr="0" compatLnSpc="1">
            <a:prstTxWarp prst="textNoShape">
              <a:avLst/>
            </a:prstTxWarp>
          </a:bodyPr>
          <a:lstStyle/>
          <a:p>
            <a:pPr algn="l"/>
            <a:r>
              <a:rPr lang="en-US" sz="1800" b="1" dirty="0">
                <a:solidFill>
                  <a:srgbClr val="000000"/>
                </a:solidFill>
              </a:rPr>
              <a:t>FORMATTING </a:t>
            </a:r>
            <a:br>
              <a:rPr lang="en-US" sz="1800" b="1" dirty="0">
                <a:solidFill>
                  <a:srgbClr val="000000"/>
                </a:solidFill>
              </a:rPr>
            </a:br>
            <a:r>
              <a:rPr lang="en-US" sz="1800" b="1" dirty="0">
                <a:solidFill>
                  <a:srgbClr val="000000"/>
                </a:solidFill>
              </a:rPr>
              <a:t>TEXT STYLES</a:t>
            </a:r>
          </a:p>
          <a:p>
            <a:pPr marL="0" indent="0" algn="l">
              <a:buFontTx/>
              <a:buNone/>
            </a:pPr>
            <a:r>
              <a:rPr lang="en-US" sz="1400" b="0" baseline="0" dirty="0">
                <a:solidFill>
                  <a:srgbClr val="000000"/>
                </a:solidFill>
              </a:rPr>
              <a:t>The template is set up using place holders </a:t>
            </a:r>
            <a:r>
              <a:rPr lang="en-GB" sz="1400" b="0" baseline="0" dirty="0">
                <a:solidFill>
                  <a:srgbClr val="000000"/>
                </a:solidFill>
              </a:rPr>
              <a:t>A placeholder is a space set-up on a slide master which holds the formatting and positioning information for the content in the template.</a:t>
            </a:r>
          </a:p>
          <a:p>
            <a:pPr marL="0" indent="0" algn="l">
              <a:buFontTx/>
              <a:buNone/>
            </a:pPr>
            <a:endParaRPr lang="en-GB" sz="1400" b="0" baseline="0" dirty="0">
              <a:solidFill>
                <a:srgbClr val="000000"/>
              </a:solidFill>
            </a:endParaRPr>
          </a:p>
          <a:p>
            <a:pPr marL="342891" indent="-342891" algn="l">
              <a:buFont typeface="+mj-lt"/>
              <a:buAutoNum type="arabicPeriod"/>
            </a:pPr>
            <a:r>
              <a:rPr lang="en-GB" sz="1400" b="1" baseline="0" dirty="0">
                <a:solidFill>
                  <a:srgbClr val="000000"/>
                </a:solidFill>
              </a:rPr>
              <a:t>LEVELS</a:t>
            </a:r>
            <a:r>
              <a:rPr lang="en-GB" sz="1400" b="0" baseline="0" dirty="0">
                <a:solidFill>
                  <a:srgbClr val="000000"/>
                </a:solidFill>
              </a:rPr>
              <a:t> of text (i.e. Headings, bullets and sub-bullets) are derived from </a:t>
            </a:r>
            <a:br>
              <a:rPr lang="en-GB" sz="1400" b="0" baseline="0" dirty="0">
                <a:solidFill>
                  <a:srgbClr val="000000"/>
                </a:solidFill>
              </a:rPr>
            </a:br>
            <a:r>
              <a:rPr lang="en-GB" sz="1400" b="0" baseline="0" dirty="0">
                <a:solidFill>
                  <a:srgbClr val="000000"/>
                </a:solidFill>
              </a:rPr>
              <a:t>the information set-up on the placeholders on the slide master</a:t>
            </a:r>
          </a:p>
          <a:p>
            <a:pPr marL="342891" indent="-342891" algn="l">
              <a:buFont typeface="+mj-lt"/>
              <a:buAutoNum type="arabicPeriod"/>
            </a:pPr>
            <a:endParaRPr lang="en-GB" sz="1400" b="0" baseline="0" dirty="0">
              <a:solidFill>
                <a:srgbClr val="000000"/>
              </a:solidFill>
            </a:endParaRPr>
          </a:p>
          <a:p>
            <a:pPr marL="342891" indent="-342891" algn="l">
              <a:buFont typeface="+mj-lt"/>
              <a:buAutoNum type="arabicPeriod"/>
            </a:pPr>
            <a:r>
              <a:rPr lang="en-GB" sz="1400" b="0" baseline="0" dirty="0">
                <a:solidFill>
                  <a:srgbClr val="000000"/>
                </a:solidFill>
              </a:rPr>
              <a:t>You can click through the different styles or levels needed to format </a:t>
            </a:r>
            <a:br>
              <a:rPr lang="en-GB" sz="1400" b="0" baseline="0" dirty="0">
                <a:solidFill>
                  <a:srgbClr val="000000"/>
                </a:solidFill>
              </a:rPr>
            </a:br>
            <a:r>
              <a:rPr lang="en-GB" sz="1400" b="0" baseline="0" dirty="0">
                <a:solidFill>
                  <a:srgbClr val="000000"/>
                </a:solidFill>
              </a:rPr>
              <a:t>your document by:</a:t>
            </a:r>
          </a:p>
          <a:p>
            <a:pPr marL="342891" indent="-342891" algn="l">
              <a:buFont typeface="+mj-lt"/>
              <a:buAutoNum type="alphaLcParenR"/>
            </a:pPr>
            <a:r>
              <a:rPr lang="en-GB" sz="1400" b="0" baseline="0" dirty="0">
                <a:solidFill>
                  <a:srgbClr val="000000"/>
                </a:solidFill>
              </a:rPr>
              <a:t>Click on the paragraph </a:t>
            </a:r>
          </a:p>
          <a:p>
            <a:pPr marL="342891" indent="-342891" algn="l">
              <a:buFont typeface="+mj-lt"/>
              <a:buAutoNum type="alphaLcParenR"/>
            </a:pPr>
            <a:r>
              <a:rPr lang="en-GB" sz="1400" b="0" baseline="0" dirty="0">
                <a:solidFill>
                  <a:srgbClr val="000000"/>
                </a:solidFill>
              </a:rPr>
              <a:t>Hold down Shift + Alt and move </a:t>
            </a:r>
            <a:br>
              <a:rPr lang="en-GB" sz="1400" b="0" baseline="0" dirty="0">
                <a:solidFill>
                  <a:srgbClr val="000000"/>
                </a:solidFill>
              </a:rPr>
            </a:br>
            <a:r>
              <a:rPr lang="en-GB" sz="1400" b="0" baseline="0" dirty="0">
                <a:solidFill>
                  <a:srgbClr val="000000"/>
                </a:solidFill>
              </a:rPr>
              <a:t>your arrow keys from right to left </a:t>
            </a:r>
          </a:p>
          <a:p>
            <a:pPr marL="342891" indent="-342891" algn="l">
              <a:buFont typeface="+mj-lt"/>
              <a:buAutoNum type="alphaLcParenR"/>
            </a:pPr>
            <a:endParaRPr lang="en-GB" sz="1400" b="0" baseline="0" dirty="0">
              <a:solidFill>
                <a:srgbClr val="000000"/>
              </a:solidFill>
            </a:endParaRPr>
          </a:p>
          <a:p>
            <a:pPr marL="0" indent="0" algn="l">
              <a:buFont typeface="+mj-lt"/>
              <a:buNone/>
            </a:pPr>
            <a:r>
              <a:rPr lang="en-GB" sz="1400" b="0" baseline="0" dirty="0">
                <a:solidFill>
                  <a:srgbClr val="000000"/>
                </a:solidFill>
              </a:rPr>
              <a:t>You will see the levels change, most templates are only set up with a maximum of 6 levels.</a:t>
            </a:r>
          </a:p>
          <a:p>
            <a:pPr marL="0" indent="0" algn="l">
              <a:buFont typeface="+mj-lt"/>
              <a:buNone/>
            </a:pPr>
            <a:endParaRPr lang="en-GB" sz="1400" b="0" baseline="0" dirty="0">
              <a:solidFill>
                <a:srgbClr val="000000"/>
              </a:solidFill>
            </a:endParaRPr>
          </a:p>
          <a:p>
            <a:pPr marL="0" indent="0" algn="l">
              <a:buFont typeface="+mj-lt"/>
              <a:buNone/>
            </a:pPr>
            <a:r>
              <a:rPr lang="en-GB" sz="1400" b="0" baseline="0" dirty="0">
                <a:solidFill>
                  <a:srgbClr val="000000"/>
                </a:solidFill>
              </a:rPr>
              <a:t>Once you go past this you are not using the styles set up in the template.</a:t>
            </a:r>
          </a:p>
          <a:p>
            <a:pPr marL="0" indent="0" algn="l">
              <a:buFont typeface="+mj-lt"/>
              <a:buNone/>
            </a:pPr>
            <a:endParaRPr lang="en-GB" sz="1400" b="0" baseline="0" dirty="0">
              <a:solidFill>
                <a:srgbClr val="000000"/>
              </a:solidFill>
            </a:endParaRPr>
          </a:p>
          <a:p>
            <a:pPr marL="0" indent="0" algn="l">
              <a:buFont typeface="+mj-lt"/>
              <a:buNone/>
            </a:pPr>
            <a:r>
              <a:rPr lang="en-GB" sz="1400" b="1" baseline="0" dirty="0">
                <a:solidFill>
                  <a:srgbClr val="FF0000"/>
                </a:solidFill>
              </a:rPr>
              <a:t>If you have created your own text box this will not work and you should only ever create your own text box when creating an Info graphic.</a:t>
            </a:r>
          </a:p>
          <a:p>
            <a:pPr marL="0" indent="0" algn="l">
              <a:buFontTx/>
              <a:buNone/>
            </a:pPr>
            <a:endParaRPr lang="en-GB" sz="1400" b="0" baseline="0" dirty="0">
              <a:solidFill>
                <a:srgbClr val="000000"/>
              </a:solidFill>
            </a:endParaRPr>
          </a:p>
          <a:p>
            <a:pPr marL="0" indent="0" algn="l">
              <a:buFontTx/>
              <a:buNone/>
            </a:pPr>
            <a:endParaRPr lang="en-US" sz="1400" b="0" baseline="0" dirty="0">
              <a:solidFill>
                <a:srgbClr val="000000"/>
              </a:solidFill>
            </a:endParaRPr>
          </a:p>
          <a:p>
            <a:pPr marL="0" indent="0" algn="l">
              <a:buFontTx/>
              <a:buNone/>
            </a:pPr>
            <a:endParaRPr lang="en-US" sz="1400" b="0" baseline="0" dirty="0">
              <a:solidFill>
                <a:srgbClr val="000000"/>
              </a:solidFill>
            </a:endParaRPr>
          </a:p>
        </p:txBody>
      </p:sp>
      <p:sp>
        <p:nvSpPr>
          <p:cNvPr id="13" name="Rectangle 12"/>
          <p:cNvSpPr/>
          <p:nvPr userDrawn="1"/>
        </p:nvSpPr>
        <p:spPr bwMode="auto">
          <a:xfrm>
            <a:off x="12501880" y="8"/>
            <a:ext cx="4653507" cy="6154051"/>
          </a:xfrm>
          <a:prstGeom prst="rect">
            <a:avLst/>
          </a:prstGeom>
          <a:solidFill>
            <a:schemeClr val="tx2"/>
          </a:solidFill>
          <a:ln w="9525" cap="flat" cmpd="sng" algn="ctr">
            <a:noFill/>
            <a:prstDash val="solid"/>
            <a:round/>
            <a:headEnd type="none" w="med" len="med"/>
            <a:tailEnd type="none" w="med" len="med"/>
          </a:ln>
          <a:effectLst/>
        </p:spPr>
        <p:txBody>
          <a:bodyPr vert="horz" wrap="square" lIns="73699" tIns="73699" rIns="73699" bIns="73699" numCol="1" rtlCol="0" anchor="t" anchorCtr="0" compatLnSpc="1">
            <a:prstTxWarp prst="textNoShape">
              <a:avLst/>
            </a:prstTxWarp>
          </a:bodyPr>
          <a:lstStyle/>
          <a:p>
            <a:pPr algn="l"/>
            <a:r>
              <a:rPr lang="en-US" sz="1800" b="1" dirty="0">
                <a:solidFill>
                  <a:srgbClr val="000000"/>
                </a:solidFill>
              </a:rPr>
              <a:t>FORMATTING </a:t>
            </a:r>
            <a:br>
              <a:rPr lang="en-US" sz="1800" b="1" dirty="0">
                <a:solidFill>
                  <a:srgbClr val="000000"/>
                </a:solidFill>
              </a:rPr>
            </a:br>
            <a:r>
              <a:rPr lang="en-US" sz="1800" b="1" dirty="0">
                <a:solidFill>
                  <a:srgbClr val="000000"/>
                </a:solidFill>
              </a:rPr>
              <a:t>TEXT STYLES</a:t>
            </a:r>
          </a:p>
          <a:p>
            <a:pPr marL="0" indent="0" algn="l">
              <a:buFontTx/>
              <a:buNone/>
            </a:pPr>
            <a:r>
              <a:rPr lang="en-US" sz="1400" b="0" baseline="0" dirty="0">
                <a:solidFill>
                  <a:srgbClr val="000000"/>
                </a:solidFill>
              </a:rPr>
              <a:t>The template is set up using place holders </a:t>
            </a:r>
            <a:r>
              <a:rPr lang="en-GB" sz="1400" b="0" baseline="0" dirty="0">
                <a:solidFill>
                  <a:srgbClr val="000000"/>
                </a:solidFill>
              </a:rPr>
              <a:t>A placeholder is a space set-up on a slide master which holds the formatting and positioning information for the content in the template.</a:t>
            </a:r>
          </a:p>
          <a:p>
            <a:pPr marL="0" indent="0" algn="l">
              <a:buFontTx/>
              <a:buNone/>
            </a:pPr>
            <a:endParaRPr lang="en-GB" sz="1400" b="0" baseline="0" dirty="0">
              <a:solidFill>
                <a:srgbClr val="000000"/>
              </a:solidFill>
            </a:endParaRPr>
          </a:p>
          <a:p>
            <a:pPr marL="342891" indent="-342891" algn="l">
              <a:buFont typeface="+mj-lt"/>
              <a:buAutoNum type="arabicPeriod"/>
            </a:pPr>
            <a:r>
              <a:rPr lang="en-GB" sz="1400" b="1" baseline="0" dirty="0">
                <a:solidFill>
                  <a:srgbClr val="000000"/>
                </a:solidFill>
              </a:rPr>
              <a:t>LEVELS</a:t>
            </a:r>
            <a:r>
              <a:rPr lang="en-GB" sz="1400" b="0" baseline="0" dirty="0">
                <a:solidFill>
                  <a:srgbClr val="000000"/>
                </a:solidFill>
              </a:rPr>
              <a:t> of text (i.e. Headings, bullets and sub-bullets) are derived from </a:t>
            </a:r>
            <a:br>
              <a:rPr lang="en-GB" sz="1400" b="0" baseline="0" dirty="0">
                <a:solidFill>
                  <a:srgbClr val="000000"/>
                </a:solidFill>
              </a:rPr>
            </a:br>
            <a:r>
              <a:rPr lang="en-GB" sz="1400" b="0" baseline="0" dirty="0">
                <a:solidFill>
                  <a:srgbClr val="000000"/>
                </a:solidFill>
              </a:rPr>
              <a:t>the information set-up on the placeholders on the slide master</a:t>
            </a:r>
          </a:p>
          <a:p>
            <a:pPr marL="342891" indent="-342891" algn="l">
              <a:buFont typeface="+mj-lt"/>
              <a:buAutoNum type="arabicPeriod"/>
            </a:pPr>
            <a:endParaRPr lang="en-GB" sz="1400" b="0" baseline="0" dirty="0">
              <a:solidFill>
                <a:srgbClr val="000000"/>
              </a:solidFill>
            </a:endParaRPr>
          </a:p>
          <a:p>
            <a:pPr marL="342891" indent="-342891" algn="l">
              <a:buFont typeface="+mj-lt"/>
              <a:buAutoNum type="arabicPeriod"/>
            </a:pPr>
            <a:r>
              <a:rPr lang="en-GB" sz="1400" b="0" baseline="0" dirty="0">
                <a:solidFill>
                  <a:srgbClr val="000000"/>
                </a:solidFill>
              </a:rPr>
              <a:t>You can click through the different styles or levels needed to format </a:t>
            </a:r>
            <a:br>
              <a:rPr lang="en-GB" sz="1400" b="0" baseline="0" dirty="0">
                <a:solidFill>
                  <a:srgbClr val="000000"/>
                </a:solidFill>
              </a:rPr>
            </a:br>
            <a:r>
              <a:rPr lang="en-GB" sz="1400" b="0" baseline="0" dirty="0">
                <a:solidFill>
                  <a:srgbClr val="000000"/>
                </a:solidFill>
              </a:rPr>
              <a:t>your document by:</a:t>
            </a:r>
          </a:p>
          <a:p>
            <a:pPr marL="342891" indent="-342891" algn="l">
              <a:buFont typeface="+mj-lt"/>
              <a:buAutoNum type="alphaLcParenR"/>
            </a:pPr>
            <a:r>
              <a:rPr lang="en-GB" sz="1400" b="0" baseline="0" dirty="0">
                <a:solidFill>
                  <a:srgbClr val="000000"/>
                </a:solidFill>
              </a:rPr>
              <a:t>Click on the paragraph </a:t>
            </a:r>
          </a:p>
          <a:p>
            <a:pPr marL="342891" indent="-342891" algn="l">
              <a:buFont typeface="+mj-lt"/>
              <a:buAutoNum type="alphaLcParenR"/>
            </a:pPr>
            <a:r>
              <a:rPr lang="en-GB" sz="1400" b="0" baseline="0" dirty="0">
                <a:solidFill>
                  <a:srgbClr val="000000"/>
                </a:solidFill>
              </a:rPr>
              <a:t>Hold down Shift + Alt and move </a:t>
            </a:r>
            <a:br>
              <a:rPr lang="en-GB" sz="1400" b="0" baseline="0" dirty="0">
                <a:solidFill>
                  <a:srgbClr val="000000"/>
                </a:solidFill>
              </a:rPr>
            </a:br>
            <a:r>
              <a:rPr lang="en-GB" sz="1400" b="0" baseline="0" dirty="0">
                <a:solidFill>
                  <a:srgbClr val="000000"/>
                </a:solidFill>
              </a:rPr>
              <a:t>your arrow keys from right to left </a:t>
            </a:r>
          </a:p>
          <a:p>
            <a:pPr marL="342891" indent="-342891" algn="l">
              <a:buFont typeface="+mj-lt"/>
              <a:buAutoNum type="alphaLcParenR"/>
            </a:pPr>
            <a:endParaRPr lang="en-GB" sz="1400" b="0" baseline="0" dirty="0">
              <a:solidFill>
                <a:srgbClr val="000000"/>
              </a:solidFill>
            </a:endParaRPr>
          </a:p>
          <a:p>
            <a:pPr marL="0" indent="0" algn="l">
              <a:buFont typeface="+mj-lt"/>
              <a:buNone/>
            </a:pPr>
            <a:r>
              <a:rPr lang="en-GB" sz="1400" b="0" baseline="0" dirty="0">
                <a:solidFill>
                  <a:srgbClr val="000000"/>
                </a:solidFill>
              </a:rPr>
              <a:t>You will see the levels change, most templates are only set up with a maximum of 6 levels.</a:t>
            </a:r>
          </a:p>
          <a:p>
            <a:pPr marL="0" indent="0" algn="l">
              <a:buFont typeface="+mj-lt"/>
              <a:buNone/>
            </a:pPr>
            <a:endParaRPr lang="en-GB" sz="1400" b="0" baseline="0" dirty="0">
              <a:solidFill>
                <a:srgbClr val="000000"/>
              </a:solidFill>
            </a:endParaRPr>
          </a:p>
          <a:p>
            <a:pPr marL="0" indent="0" algn="l">
              <a:buFont typeface="+mj-lt"/>
              <a:buNone/>
            </a:pPr>
            <a:r>
              <a:rPr lang="en-GB" sz="1400" b="0" baseline="0" dirty="0">
                <a:solidFill>
                  <a:srgbClr val="000000"/>
                </a:solidFill>
              </a:rPr>
              <a:t>Once you go past this you are not using the styles set up in the template.</a:t>
            </a:r>
          </a:p>
          <a:p>
            <a:pPr marL="0" indent="0" algn="l">
              <a:buFont typeface="+mj-lt"/>
              <a:buNone/>
            </a:pPr>
            <a:endParaRPr lang="en-GB" sz="1400" b="0" baseline="0" dirty="0">
              <a:solidFill>
                <a:srgbClr val="000000"/>
              </a:solidFill>
            </a:endParaRPr>
          </a:p>
          <a:p>
            <a:pPr marL="0" indent="0" algn="l">
              <a:buFont typeface="+mj-lt"/>
              <a:buNone/>
            </a:pPr>
            <a:r>
              <a:rPr lang="en-GB" sz="1400" b="1" baseline="0" dirty="0">
                <a:solidFill>
                  <a:srgbClr val="FF0000"/>
                </a:solidFill>
              </a:rPr>
              <a:t>If you have created your own text box this will not work and you should only ever create your own text box when creating an Info graphic.</a:t>
            </a:r>
          </a:p>
          <a:p>
            <a:pPr marL="0" indent="0" algn="l">
              <a:buFontTx/>
              <a:buNone/>
            </a:pPr>
            <a:endParaRPr lang="en-GB" sz="1400" b="0" baseline="0" dirty="0">
              <a:solidFill>
                <a:srgbClr val="000000"/>
              </a:solidFill>
            </a:endParaRPr>
          </a:p>
          <a:p>
            <a:pPr marL="0" indent="0" algn="l">
              <a:buFontTx/>
              <a:buNone/>
            </a:pPr>
            <a:endParaRPr lang="en-US" sz="1400" b="0" baseline="0" dirty="0">
              <a:solidFill>
                <a:srgbClr val="000000"/>
              </a:solidFill>
            </a:endParaRPr>
          </a:p>
          <a:p>
            <a:pPr marL="0" indent="0" algn="l">
              <a:buFontTx/>
              <a:buNone/>
            </a:pPr>
            <a:endParaRPr lang="en-US" sz="1400" b="0" baseline="0" dirty="0">
              <a:solidFill>
                <a:srgbClr val="000000"/>
              </a:solidFill>
            </a:endParaRPr>
          </a:p>
        </p:txBody>
      </p:sp>
      <p:sp>
        <p:nvSpPr>
          <p:cNvPr id="5" name="Text Placeholder 4"/>
          <p:cNvSpPr>
            <a:spLocks noGrp="1"/>
          </p:cNvSpPr>
          <p:nvPr>
            <p:ph type="body" sz="quarter" idx="10"/>
          </p:nvPr>
        </p:nvSpPr>
        <p:spPr>
          <a:xfrm>
            <a:off x="813600" y="2108199"/>
            <a:ext cx="4992000" cy="4093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4">
            <a:extLst>
              <a:ext uri="{FF2B5EF4-FFF2-40B4-BE49-F238E27FC236}">
                <a16:creationId xmlns:a16="http://schemas.microsoft.com/office/drawing/2014/main" id="{200C4F48-B85D-4E38-8792-E3E96D0D098A}"/>
              </a:ext>
            </a:extLst>
          </p:cNvPr>
          <p:cNvSpPr>
            <a:spLocks noGrp="1"/>
          </p:cNvSpPr>
          <p:nvPr>
            <p:ph type="body" sz="quarter" idx="11"/>
          </p:nvPr>
        </p:nvSpPr>
        <p:spPr>
          <a:xfrm>
            <a:off x="6386400" y="2108199"/>
            <a:ext cx="4992000" cy="4093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Freeform 5">
            <a:extLst>
              <a:ext uri="{FF2B5EF4-FFF2-40B4-BE49-F238E27FC236}">
                <a16:creationId xmlns:a16="http://schemas.microsoft.com/office/drawing/2014/main" id="{3C96643D-043F-4A0D-A1BD-58E98573F75D}"/>
              </a:ext>
            </a:extLst>
          </p:cNvPr>
          <p:cNvSpPr/>
          <p:nvPr userDrawn="1"/>
        </p:nvSpPr>
        <p:spPr>
          <a:xfrm>
            <a:off x="5317227" y="0"/>
            <a:ext cx="1557547" cy="1113368"/>
          </a:xfrm>
          <a:custGeom>
            <a:avLst/>
            <a:gdLst>
              <a:gd name="connsiteX0" fmla="*/ 0 w 1168160"/>
              <a:gd name="connsiteY0" fmla="*/ 0 h 835026"/>
              <a:gd name="connsiteX1" fmla="*/ 1168160 w 1168160"/>
              <a:gd name="connsiteY1" fmla="*/ 0 h 835026"/>
              <a:gd name="connsiteX2" fmla="*/ 1168160 w 1168160"/>
              <a:gd name="connsiteY2" fmla="*/ 475011 h 835026"/>
              <a:gd name="connsiteX3" fmla="*/ 584080 w 1168160"/>
              <a:gd name="connsiteY3" fmla="*/ 835026 h 835026"/>
              <a:gd name="connsiteX4" fmla="*/ 0 w 1168160"/>
              <a:gd name="connsiteY4" fmla="*/ 475011 h 835026"/>
              <a:gd name="connsiteX5" fmla="*/ 0 w 1168160"/>
              <a:gd name="connsiteY5" fmla="*/ 0 h 835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8160" h="835026">
                <a:moveTo>
                  <a:pt x="0" y="0"/>
                </a:moveTo>
                <a:lnTo>
                  <a:pt x="1168160" y="0"/>
                </a:lnTo>
                <a:lnTo>
                  <a:pt x="1168160" y="475011"/>
                </a:lnTo>
                <a:lnTo>
                  <a:pt x="584080" y="835026"/>
                </a:lnTo>
                <a:lnTo>
                  <a:pt x="0" y="475011"/>
                </a:lnTo>
                <a:lnTo>
                  <a:pt x="0" y="0"/>
                </a:lnTo>
                <a:close/>
              </a:path>
            </a:pathLst>
          </a:custGeom>
          <a:solidFill>
            <a:schemeClr val="accent1"/>
          </a:solid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867" dirty="0">
              <a:solidFill>
                <a:schemeClr val="accent4"/>
              </a:solidFill>
              <a:latin typeface="Palatino Linotype" panose="02040502050505030304" pitchFamily="18" charset="0"/>
            </a:endParaRPr>
          </a:p>
        </p:txBody>
      </p:sp>
    </p:spTree>
    <p:extLst>
      <p:ext uri="{BB962C8B-B14F-4D97-AF65-F5344CB8AC3E}">
        <p14:creationId xmlns:p14="http://schemas.microsoft.com/office/powerpoint/2010/main" val="2655255411"/>
      </p:ext>
    </p:extLst>
  </p:cSld>
  <p:clrMapOvr>
    <a:masterClrMapping/>
  </p:clrMapOvr>
  <p:extLst>
    <p:ext uri="{DCECCB84-F9BA-43D5-87BE-67443E8EF086}">
      <p15:sldGuideLst xmlns:p15="http://schemas.microsoft.com/office/powerpoint/2012/main"/>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4 Column 2- Whi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Enter title here</a:t>
            </a:r>
            <a:endParaRPr lang="en-GB" dirty="0"/>
          </a:p>
        </p:txBody>
      </p:sp>
      <p:sp>
        <p:nvSpPr>
          <p:cNvPr id="7" name="Text Placeholder 27"/>
          <p:cNvSpPr>
            <a:spLocks noGrp="1"/>
          </p:cNvSpPr>
          <p:nvPr>
            <p:ph type="body" sz="quarter" idx="25" hasCustomPrompt="1"/>
          </p:nvPr>
        </p:nvSpPr>
        <p:spPr>
          <a:xfrm>
            <a:off x="3358092" y="3701168"/>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
        <p:nvSpPr>
          <p:cNvPr id="8" name="Text Placeholder 27"/>
          <p:cNvSpPr>
            <a:spLocks noGrp="1"/>
          </p:cNvSpPr>
          <p:nvPr>
            <p:ph type="body" sz="quarter" idx="26" hasCustomPrompt="1"/>
          </p:nvPr>
        </p:nvSpPr>
        <p:spPr>
          <a:xfrm>
            <a:off x="333375" y="3701168"/>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
        <p:nvSpPr>
          <p:cNvPr id="9" name="Text Placeholder 27"/>
          <p:cNvSpPr>
            <a:spLocks noGrp="1"/>
          </p:cNvSpPr>
          <p:nvPr>
            <p:ph type="body" sz="quarter" idx="27" hasCustomPrompt="1"/>
          </p:nvPr>
        </p:nvSpPr>
        <p:spPr>
          <a:xfrm>
            <a:off x="9407525" y="3701168"/>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
        <p:nvSpPr>
          <p:cNvPr id="10" name="Text Placeholder 27"/>
          <p:cNvSpPr>
            <a:spLocks noGrp="1"/>
          </p:cNvSpPr>
          <p:nvPr>
            <p:ph type="body" sz="quarter" idx="28" hasCustomPrompt="1"/>
          </p:nvPr>
        </p:nvSpPr>
        <p:spPr>
          <a:xfrm>
            <a:off x="6382809" y="3701168"/>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
        <p:nvSpPr>
          <p:cNvPr id="12" name="Text Placeholder 11"/>
          <p:cNvSpPr>
            <a:spLocks noGrp="1"/>
          </p:cNvSpPr>
          <p:nvPr>
            <p:ph type="body" sz="quarter" idx="29" hasCustomPrompt="1"/>
          </p:nvPr>
        </p:nvSpPr>
        <p:spPr>
          <a:xfrm>
            <a:off x="245269" y="3269456"/>
            <a:ext cx="2769394" cy="431711"/>
          </a:xfrm>
        </p:spPr>
        <p:txBody>
          <a:bodyPr/>
          <a:lstStyle>
            <a:lvl2pPr marL="0" indent="0">
              <a:buNone/>
              <a:defRPr/>
            </a:lvl2pPr>
          </a:lstStyle>
          <a:p>
            <a:pPr lvl="0"/>
            <a:r>
              <a:rPr lang="en-US" dirty="0"/>
              <a:t>Sub title</a:t>
            </a:r>
          </a:p>
        </p:txBody>
      </p:sp>
      <p:sp>
        <p:nvSpPr>
          <p:cNvPr id="13" name="Text Placeholder 11"/>
          <p:cNvSpPr>
            <a:spLocks noGrp="1"/>
          </p:cNvSpPr>
          <p:nvPr>
            <p:ph type="body" sz="quarter" idx="30" hasCustomPrompt="1"/>
          </p:nvPr>
        </p:nvSpPr>
        <p:spPr>
          <a:xfrm>
            <a:off x="3227293" y="3269456"/>
            <a:ext cx="2798855" cy="431711"/>
          </a:xfrm>
        </p:spPr>
        <p:txBody>
          <a:bodyPr/>
          <a:lstStyle>
            <a:lvl2pPr marL="0" indent="0">
              <a:buNone/>
              <a:defRPr/>
            </a:lvl2pPr>
          </a:lstStyle>
          <a:p>
            <a:pPr lvl="0"/>
            <a:r>
              <a:rPr lang="en-US" dirty="0"/>
              <a:t>Sub title</a:t>
            </a:r>
          </a:p>
        </p:txBody>
      </p:sp>
      <p:sp>
        <p:nvSpPr>
          <p:cNvPr id="14" name="Text Placeholder 11"/>
          <p:cNvSpPr>
            <a:spLocks noGrp="1"/>
          </p:cNvSpPr>
          <p:nvPr>
            <p:ph type="body" sz="quarter" idx="31" hasCustomPrompt="1"/>
          </p:nvPr>
        </p:nvSpPr>
        <p:spPr>
          <a:xfrm>
            <a:off x="6284257" y="3269456"/>
            <a:ext cx="2758141" cy="431711"/>
          </a:xfrm>
        </p:spPr>
        <p:txBody>
          <a:bodyPr/>
          <a:lstStyle>
            <a:lvl2pPr marL="0" indent="0">
              <a:buNone/>
              <a:defRPr/>
            </a:lvl2pPr>
          </a:lstStyle>
          <a:p>
            <a:pPr lvl="0"/>
            <a:r>
              <a:rPr lang="en-US" dirty="0"/>
              <a:t>Sub title</a:t>
            </a:r>
          </a:p>
        </p:txBody>
      </p:sp>
      <p:sp>
        <p:nvSpPr>
          <p:cNvPr id="15" name="Text Placeholder 11"/>
          <p:cNvSpPr>
            <a:spLocks noGrp="1"/>
          </p:cNvSpPr>
          <p:nvPr>
            <p:ph type="body" sz="quarter" idx="32" hasCustomPrompt="1"/>
          </p:nvPr>
        </p:nvSpPr>
        <p:spPr>
          <a:xfrm>
            <a:off x="9300508" y="3269456"/>
            <a:ext cx="2758141" cy="431711"/>
          </a:xfrm>
        </p:spPr>
        <p:txBody>
          <a:bodyPr/>
          <a:lstStyle>
            <a:lvl1pPr>
              <a:defRPr/>
            </a:lvl1pPr>
            <a:lvl2pPr marL="0" indent="0">
              <a:buNone/>
              <a:defRPr/>
            </a:lvl2pPr>
          </a:lstStyle>
          <a:p>
            <a:pPr lvl="0"/>
            <a:r>
              <a:rPr lang="en-US" dirty="0"/>
              <a:t>Sub title</a:t>
            </a:r>
          </a:p>
        </p:txBody>
      </p:sp>
      <p:sp>
        <p:nvSpPr>
          <p:cNvPr id="17" name="Text Placeholder 16"/>
          <p:cNvSpPr>
            <a:spLocks noGrp="1"/>
          </p:cNvSpPr>
          <p:nvPr>
            <p:ph type="body" sz="quarter" idx="33" hasCustomPrompt="1"/>
          </p:nvPr>
        </p:nvSpPr>
        <p:spPr>
          <a:xfrm>
            <a:off x="245269" y="3867150"/>
            <a:ext cx="2769394" cy="2632075"/>
          </a:xfrm>
        </p:spPr>
        <p:txBody>
          <a:bodyPr/>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6"/>
          <p:cNvSpPr>
            <a:spLocks noGrp="1"/>
          </p:cNvSpPr>
          <p:nvPr>
            <p:ph type="body" sz="quarter" idx="34" hasCustomPrompt="1"/>
          </p:nvPr>
        </p:nvSpPr>
        <p:spPr>
          <a:xfrm>
            <a:off x="3227293" y="3867150"/>
            <a:ext cx="2802032" cy="2632075"/>
          </a:xfrm>
        </p:spPr>
        <p:txBody>
          <a:bodyPr/>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16"/>
          <p:cNvSpPr>
            <a:spLocks noGrp="1"/>
          </p:cNvSpPr>
          <p:nvPr>
            <p:ph type="body" sz="quarter" idx="35" hasCustomPrompt="1"/>
          </p:nvPr>
        </p:nvSpPr>
        <p:spPr>
          <a:xfrm>
            <a:off x="6284257" y="3867150"/>
            <a:ext cx="2758142" cy="2632075"/>
          </a:xfrm>
        </p:spPr>
        <p:txBody>
          <a:bodyPr/>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16"/>
          <p:cNvSpPr>
            <a:spLocks noGrp="1"/>
          </p:cNvSpPr>
          <p:nvPr>
            <p:ph type="body" sz="quarter" idx="36" hasCustomPrompt="1"/>
          </p:nvPr>
        </p:nvSpPr>
        <p:spPr>
          <a:xfrm>
            <a:off x="9300508" y="3867150"/>
            <a:ext cx="2753380" cy="2632075"/>
          </a:xfrm>
        </p:spPr>
        <p:txBody>
          <a:bodyPr/>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Picture Placeholder 21"/>
          <p:cNvSpPr>
            <a:spLocks noGrp="1"/>
          </p:cNvSpPr>
          <p:nvPr>
            <p:ph type="pic" sz="quarter" idx="37" hasCustomPrompt="1"/>
          </p:nvPr>
        </p:nvSpPr>
        <p:spPr>
          <a:xfrm>
            <a:off x="128588" y="1125538"/>
            <a:ext cx="2881312" cy="1725612"/>
          </a:xfrm>
          <a:noFill/>
        </p:spPr>
        <p:txBody>
          <a:bodyPr/>
          <a:lstStyle>
            <a:lvl1pPr algn="ctr">
              <a:defRPr sz="1100" baseline="0"/>
            </a:lvl1pPr>
          </a:lstStyle>
          <a:p>
            <a:r>
              <a:rPr lang="en-GB" dirty="0"/>
              <a:t>Click on the icon to insert an image</a:t>
            </a:r>
          </a:p>
        </p:txBody>
      </p:sp>
      <p:sp>
        <p:nvSpPr>
          <p:cNvPr id="23" name="Picture Placeholder 21"/>
          <p:cNvSpPr>
            <a:spLocks noGrp="1"/>
          </p:cNvSpPr>
          <p:nvPr>
            <p:ph type="pic" sz="quarter" idx="38" hasCustomPrompt="1"/>
          </p:nvPr>
        </p:nvSpPr>
        <p:spPr>
          <a:xfrm>
            <a:off x="3143250" y="1125538"/>
            <a:ext cx="2886075" cy="1725612"/>
          </a:xfrm>
          <a:noFill/>
        </p:spPr>
        <p:txBody>
          <a:bodyPr/>
          <a:lstStyle>
            <a:lvl1pPr algn="ctr">
              <a:defRPr sz="1100" baseline="0"/>
            </a:lvl1pPr>
          </a:lstStyle>
          <a:p>
            <a:r>
              <a:rPr lang="en-GB" dirty="0"/>
              <a:t>Click on the icon to insert an image</a:t>
            </a:r>
          </a:p>
        </p:txBody>
      </p:sp>
      <p:sp>
        <p:nvSpPr>
          <p:cNvPr id="24" name="Picture Placeholder 21"/>
          <p:cNvSpPr>
            <a:spLocks noGrp="1"/>
          </p:cNvSpPr>
          <p:nvPr>
            <p:ph type="pic" sz="quarter" idx="39" hasCustomPrompt="1"/>
          </p:nvPr>
        </p:nvSpPr>
        <p:spPr>
          <a:xfrm>
            <a:off x="6156325" y="1125538"/>
            <a:ext cx="2886074" cy="1725612"/>
          </a:xfrm>
          <a:noFill/>
        </p:spPr>
        <p:txBody>
          <a:bodyPr/>
          <a:lstStyle>
            <a:lvl1pPr algn="ctr">
              <a:defRPr sz="1100" baseline="0"/>
            </a:lvl1pPr>
          </a:lstStyle>
          <a:p>
            <a:r>
              <a:rPr lang="en-GB" dirty="0"/>
              <a:t>Click on the icon to insert an image</a:t>
            </a:r>
          </a:p>
        </p:txBody>
      </p:sp>
      <p:sp>
        <p:nvSpPr>
          <p:cNvPr id="25" name="Picture Placeholder 21"/>
          <p:cNvSpPr>
            <a:spLocks noGrp="1"/>
          </p:cNvSpPr>
          <p:nvPr>
            <p:ph type="pic" sz="quarter" idx="40" hasCustomPrompt="1"/>
          </p:nvPr>
        </p:nvSpPr>
        <p:spPr>
          <a:xfrm>
            <a:off x="9180326" y="1125538"/>
            <a:ext cx="2873562" cy="1725612"/>
          </a:xfrm>
          <a:noFill/>
        </p:spPr>
        <p:txBody>
          <a:bodyPr/>
          <a:lstStyle>
            <a:lvl1pPr algn="ctr">
              <a:defRPr sz="1100" baseline="0"/>
            </a:lvl1pPr>
          </a:lstStyle>
          <a:p>
            <a:r>
              <a:rPr lang="en-GB" dirty="0"/>
              <a:t>Click on the icon to insert an image</a:t>
            </a:r>
          </a:p>
        </p:txBody>
      </p:sp>
      <p:sp>
        <p:nvSpPr>
          <p:cNvPr id="27" name="Text Placeholder 26"/>
          <p:cNvSpPr>
            <a:spLocks noGrp="1"/>
          </p:cNvSpPr>
          <p:nvPr>
            <p:ph type="body" sz="quarter" idx="41" hasCustomPrompt="1"/>
          </p:nvPr>
        </p:nvSpPr>
        <p:spPr>
          <a:xfrm>
            <a:off x="245269" y="3012280"/>
            <a:ext cx="354806" cy="276225"/>
          </a:xfrm>
        </p:spPr>
        <p:txBody>
          <a:bodyPr anchor="ctr"/>
          <a:lstStyle>
            <a:lvl1pPr algn="r">
              <a:defRPr sz="2800">
                <a:latin typeface="+mn-lt"/>
              </a:defRPr>
            </a:lvl1pPr>
          </a:lstStyle>
          <a:p>
            <a:pPr lvl="0"/>
            <a:r>
              <a:rPr lang="en-US" dirty="0"/>
              <a:t>1</a:t>
            </a:r>
            <a:endParaRPr lang="en-GB" dirty="0"/>
          </a:p>
        </p:txBody>
      </p:sp>
      <p:sp>
        <p:nvSpPr>
          <p:cNvPr id="28" name="Text Placeholder 26"/>
          <p:cNvSpPr>
            <a:spLocks noGrp="1"/>
          </p:cNvSpPr>
          <p:nvPr>
            <p:ph type="body" sz="quarter" idx="42" hasCustomPrompt="1"/>
          </p:nvPr>
        </p:nvSpPr>
        <p:spPr>
          <a:xfrm>
            <a:off x="3227293" y="3012280"/>
            <a:ext cx="354806" cy="276225"/>
          </a:xfrm>
        </p:spPr>
        <p:txBody>
          <a:bodyPr anchor="ctr"/>
          <a:lstStyle>
            <a:lvl1pPr algn="r">
              <a:defRPr sz="2800">
                <a:latin typeface="+mn-lt"/>
              </a:defRPr>
            </a:lvl1pPr>
          </a:lstStyle>
          <a:p>
            <a:pPr lvl="0"/>
            <a:r>
              <a:rPr lang="en-US" dirty="0"/>
              <a:t>2</a:t>
            </a:r>
            <a:endParaRPr lang="en-GB" dirty="0"/>
          </a:p>
        </p:txBody>
      </p:sp>
      <p:sp>
        <p:nvSpPr>
          <p:cNvPr id="29" name="Text Placeholder 26"/>
          <p:cNvSpPr>
            <a:spLocks noGrp="1"/>
          </p:cNvSpPr>
          <p:nvPr>
            <p:ph type="body" sz="quarter" idx="43" hasCustomPrompt="1"/>
          </p:nvPr>
        </p:nvSpPr>
        <p:spPr>
          <a:xfrm>
            <a:off x="6284257" y="3012280"/>
            <a:ext cx="354806" cy="276225"/>
          </a:xfrm>
        </p:spPr>
        <p:txBody>
          <a:bodyPr anchor="ctr"/>
          <a:lstStyle>
            <a:lvl1pPr algn="r">
              <a:defRPr sz="2800">
                <a:latin typeface="+mn-lt"/>
              </a:defRPr>
            </a:lvl1pPr>
          </a:lstStyle>
          <a:p>
            <a:pPr lvl="0"/>
            <a:r>
              <a:rPr lang="en-US" dirty="0"/>
              <a:t>3</a:t>
            </a:r>
            <a:endParaRPr lang="en-GB" dirty="0"/>
          </a:p>
        </p:txBody>
      </p:sp>
      <p:sp>
        <p:nvSpPr>
          <p:cNvPr id="30" name="Text Placeholder 26"/>
          <p:cNvSpPr>
            <a:spLocks noGrp="1"/>
          </p:cNvSpPr>
          <p:nvPr>
            <p:ph type="body" sz="quarter" idx="44" hasCustomPrompt="1"/>
          </p:nvPr>
        </p:nvSpPr>
        <p:spPr>
          <a:xfrm>
            <a:off x="9300508" y="3012280"/>
            <a:ext cx="354806" cy="276225"/>
          </a:xfrm>
        </p:spPr>
        <p:txBody>
          <a:bodyPr anchor="ctr"/>
          <a:lstStyle>
            <a:lvl1pPr algn="r">
              <a:defRPr sz="2800">
                <a:latin typeface="+mn-lt"/>
              </a:defRPr>
            </a:lvl1pPr>
          </a:lstStyle>
          <a:p>
            <a:pPr lvl="0"/>
            <a:r>
              <a:rPr lang="en-US" dirty="0"/>
              <a:t>4</a:t>
            </a:r>
            <a:endParaRPr lang="en-GB" dirty="0"/>
          </a:p>
        </p:txBody>
      </p:sp>
      <p:sp>
        <p:nvSpPr>
          <p:cNvPr id="51"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58" name="Group 57"/>
          <p:cNvGrpSpPr/>
          <p:nvPr userDrawn="1"/>
        </p:nvGrpSpPr>
        <p:grpSpPr>
          <a:xfrm>
            <a:off x="-4350366" y="0"/>
            <a:ext cx="3909698" cy="5532582"/>
            <a:chOff x="-3999345" y="0"/>
            <a:chExt cx="3909698" cy="5532582"/>
          </a:xfrm>
        </p:grpSpPr>
        <p:sp>
          <p:nvSpPr>
            <p:cNvPr id="59" name="Rectangle 58"/>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latin typeface="+mn-lt"/>
              </a:endParaRPr>
            </a:p>
          </p:txBody>
        </p:sp>
        <p:cxnSp>
          <p:nvCxnSpPr>
            <p:cNvPr id="60" name="Straight Connector 59"/>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61" name="Picture 6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62" name="TextBox 61"/>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63" name="Group 62"/>
            <p:cNvGrpSpPr/>
            <p:nvPr userDrawn="1"/>
          </p:nvGrpSpPr>
          <p:grpSpPr>
            <a:xfrm>
              <a:off x="-3916219" y="2007734"/>
              <a:ext cx="3741159" cy="603077"/>
              <a:chOff x="-3953163" y="1928406"/>
              <a:chExt cx="3741159" cy="603077"/>
            </a:xfrm>
          </p:grpSpPr>
          <p:sp>
            <p:nvSpPr>
              <p:cNvPr id="76" name="TextBox 75"/>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77" name="TextBox 76"/>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64" name="Group 63"/>
            <p:cNvGrpSpPr/>
            <p:nvPr userDrawn="1"/>
          </p:nvGrpSpPr>
          <p:grpSpPr>
            <a:xfrm>
              <a:off x="-3916219" y="3804415"/>
              <a:ext cx="3741159" cy="649206"/>
              <a:chOff x="-3953163" y="3686663"/>
              <a:chExt cx="3741159" cy="649206"/>
            </a:xfrm>
          </p:grpSpPr>
          <p:sp>
            <p:nvSpPr>
              <p:cNvPr id="74" name="TextBox 73"/>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75" name="TextBox 74"/>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65" name="Group 64"/>
            <p:cNvGrpSpPr/>
            <p:nvPr userDrawn="1"/>
          </p:nvGrpSpPr>
          <p:grpSpPr>
            <a:xfrm>
              <a:off x="-3916219" y="2909062"/>
              <a:ext cx="3741159" cy="634370"/>
              <a:chOff x="-3953163" y="2815638"/>
              <a:chExt cx="3741159" cy="634370"/>
            </a:xfrm>
          </p:grpSpPr>
          <p:sp>
            <p:nvSpPr>
              <p:cNvPr id="72" name="TextBox 71"/>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73" name="TextBox 72"/>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66" name="Group 65"/>
            <p:cNvGrpSpPr/>
            <p:nvPr userDrawn="1"/>
          </p:nvGrpSpPr>
          <p:grpSpPr>
            <a:xfrm>
              <a:off x="-3916219" y="4693793"/>
              <a:ext cx="3470417" cy="603077"/>
              <a:chOff x="-3953163" y="4622237"/>
              <a:chExt cx="3470417" cy="603077"/>
            </a:xfrm>
          </p:grpSpPr>
          <p:sp>
            <p:nvSpPr>
              <p:cNvPr id="70" name="TextBox 69"/>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71" name="TextBox 70"/>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67" name="Group 66"/>
            <p:cNvGrpSpPr/>
            <p:nvPr userDrawn="1"/>
          </p:nvGrpSpPr>
          <p:grpSpPr>
            <a:xfrm>
              <a:off x="-3916219" y="1118356"/>
              <a:ext cx="3741159" cy="677414"/>
              <a:chOff x="-3953163" y="1118356"/>
              <a:chExt cx="3741159" cy="677414"/>
            </a:xfrm>
          </p:grpSpPr>
          <p:sp>
            <p:nvSpPr>
              <p:cNvPr id="68" name="TextBox 67"/>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69" name="TextBox 68"/>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84"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grpSp>
        <p:nvGrpSpPr>
          <p:cNvPr id="52" name="Group 51"/>
          <p:cNvGrpSpPr/>
          <p:nvPr userDrawn="1"/>
        </p:nvGrpSpPr>
        <p:grpSpPr>
          <a:xfrm>
            <a:off x="12630286" y="0"/>
            <a:ext cx="3909698" cy="6646422"/>
            <a:chOff x="12630286" y="0"/>
            <a:chExt cx="3909698" cy="6646422"/>
          </a:xfrm>
        </p:grpSpPr>
        <p:grpSp>
          <p:nvGrpSpPr>
            <p:cNvPr id="53" name="Group 52"/>
            <p:cNvGrpSpPr/>
            <p:nvPr userDrawn="1"/>
          </p:nvGrpSpPr>
          <p:grpSpPr>
            <a:xfrm>
              <a:off x="12630286" y="0"/>
              <a:ext cx="3909698" cy="6646422"/>
              <a:chOff x="-3999345" y="0"/>
              <a:chExt cx="3909698" cy="6646422"/>
            </a:xfrm>
          </p:grpSpPr>
          <p:sp>
            <p:nvSpPr>
              <p:cNvPr id="89" name="Rectangle 88"/>
              <p:cNvSpPr/>
              <p:nvPr userDrawn="1"/>
            </p:nvSpPr>
            <p:spPr>
              <a:xfrm>
                <a:off x="-3999345" y="0"/>
                <a:ext cx="3909698" cy="664642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p>
            </p:txBody>
          </p:sp>
          <p:cxnSp>
            <p:nvCxnSpPr>
              <p:cNvPr id="90" name="Straight Connector 89"/>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1" name="Picture 9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92" name="TextBox 91"/>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rPr>
                  <a:t>This slide</a:t>
                </a:r>
                <a:r>
                  <a:rPr lang="en-GB" sz="2000" baseline="0" dirty="0">
                    <a:solidFill>
                      <a:schemeClr val="tx1"/>
                    </a:solidFill>
                  </a:rPr>
                  <a:t> is </a:t>
                </a:r>
                <a:br>
                  <a:rPr lang="en-GB" sz="2000" baseline="0" dirty="0">
                    <a:solidFill>
                      <a:schemeClr val="tx1"/>
                    </a:solidFill>
                  </a:rPr>
                </a:br>
                <a:r>
                  <a:rPr lang="en-GB" sz="2000" baseline="0" dirty="0">
                    <a:solidFill>
                      <a:schemeClr val="tx1"/>
                    </a:solidFill>
                  </a:rPr>
                  <a:t>pre-animated</a:t>
                </a:r>
                <a:endParaRPr lang="en-GB" sz="2000" dirty="0">
                  <a:solidFill>
                    <a:schemeClr val="tx1"/>
                  </a:solidFill>
                </a:endParaRPr>
              </a:p>
            </p:txBody>
          </p:sp>
          <p:sp>
            <p:nvSpPr>
              <p:cNvPr id="93" name="TextBox 92"/>
              <p:cNvSpPr txBox="1"/>
              <p:nvPr userDrawn="1"/>
            </p:nvSpPr>
            <p:spPr>
              <a:xfrm>
                <a:off x="-3851563" y="1112381"/>
                <a:ext cx="3621088" cy="1221745"/>
              </a:xfrm>
              <a:prstGeom prst="rect">
                <a:avLst/>
              </a:prstGeom>
              <a:noFill/>
            </p:spPr>
            <p:txBody>
              <a:bodyPr wrap="square" rtlCol="0">
                <a:noAutofit/>
              </a:bodyPr>
              <a:lstStyle/>
              <a:p>
                <a:pPr>
                  <a:lnSpc>
                    <a:spcPct val="90000"/>
                  </a:lnSpc>
                  <a:spcAft>
                    <a:spcPts val="600"/>
                  </a:spcAft>
                </a:pPr>
                <a:r>
                  <a:rPr lang="en-GB" sz="1400" dirty="0"/>
                  <a:t>If you would like to remove the animations,</a:t>
                </a:r>
                <a:r>
                  <a:rPr lang="en-GB" sz="1400" baseline="0" dirty="0"/>
                  <a:t> click on the animation tab in the ribbon and open your animation pane. Click on an animation, then on the dropdown arrow choose “Copy effects to slide” and delete them.</a:t>
                </a:r>
                <a:endParaRPr lang="en-GB" sz="1400" dirty="0"/>
              </a:p>
            </p:txBody>
          </p:sp>
          <p:sp>
            <p:nvSpPr>
              <p:cNvPr id="94" name="TextBox 93"/>
              <p:cNvSpPr txBox="1"/>
              <p:nvPr userDrawn="1"/>
            </p:nvSpPr>
            <p:spPr>
              <a:xfrm>
                <a:off x="-3851563" y="2401407"/>
                <a:ext cx="3621088" cy="696897"/>
              </a:xfrm>
              <a:prstGeom prst="rect">
                <a:avLst/>
              </a:prstGeom>
              <a:noFill/>
            </p:spPr>
            <p:txBody>
              <a:bodyPr wrap="square" rtlCol="0">
                <a:noAutofit/>
              </a:bodyPr>
              <a:lstStyle/>
              <a:p>
                <a:pPr>
                  <a:lnSpc>
                    <a:spcPct val="90000"/>
                  </a:lnSpc>
                  <a:spcAft>
                    <a:spcPts val="600"/>
                  </a:spcAft>
                </a:pPr>
                <a:r>
                  <a:rPr lang="en-GB" sz="1400" dirty="0"/>
                  <a:t>If you would like to delete a column, remember to delete the last two colour change animations too.</a:t>
                </a:r>
              </a:p>
            </p:txBody>
          </p:sp>
        </p:grpSp>
        <p:grpSp>
          <p:nvGrpSpPr>
            <p:cNvPr id="54" name="Group 53"/>
            <p:cNvGrpSpPr/>
            <p:nvPr userDrawn="1"/>
          </p:nvGrpSpPr>
          <p:grpSpPr>
            <a:xfrm>
              <a:off x="12802128" y="3378275"/>
              <a:ext cx="3737856" cy="3042102"/>
              <a:chOff x="12802128" y="3127117"/>
              <a:chExt cx="3737856" cy="3042102"/>
            </a:xfrm>
          </p:grpSpPr>
          <p:grpSp>
            <p:nvGrpSpPr>
              <p:cNvPr id="55" name="Group 54"/>
              <p:cNvGrpSpPr/>
              <p:nvPr userDrawn="1"/>
            </p:nvGrpSpPr>
            <p:grpSpPr>
              <a:xfrm>
                <a:off x="12802128" y="3127117"/>
                <a:ext cx="3597027" cy="3042102"/>
                <a:chOff x="-11810376" y="-3861274"/>
                <a:chExt cx="10589306" cy="8955659"/>
              </a:xfrm>
            </p:grpSpPr>
            <p:pic>
              <p:nvPicPr>
                <p:cNvPr id="86" name="Picture 8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57147" y="-3861274"/>
                  <a:ext cx="4623353" cy="3752654"/>
                </a:xfrm>
                <a:prstGeom prst="rect">
                  <a:avLst/>
                </a:prstGeom>
              </p:spPr>
            </p:pic>
            <p:pic>
              <p:nvPicPr>
                <p:cNvPr id="87" name="Picture 86"/>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6141198" y="-3861274"/>
                  <a:ext cx="4920128" cy="3734122"/>
                </a:xfrm>
                <a:prstGeom prst="rect">
                  <a:avLst/>
                </a:prstGeom>
              </p:spPr>
            </p:pic>
            <p:pic>
              <p:nvPicPr>
                <p:cNvPr id="88" name="Picture 87"/>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810376" y="1079811"/>
                  <a:ext cx="5390464" cy="4014574"/>
                </a:xfrm>
                <a:prstGeom prst="rect">
                  <a:avLst/>
                </a:prstGeom>
              </p:spPr>
            </p:pic>
          </p:grpSp>
          <p:sp>
            <p:nvSpPr>
              <p:cNvPr id="56" name="TextBox 55"/>
              <p:cNvSpPr txBox="1"/>
              <p:nvPr userDrawn="1"/>
            </p:nvSpPr>
            <p:spPr>
              <a:xfrm>
                <a:off x="12820209" y="4453621"/>
                <a:ext cx="3578946" cy="221566"/>
              </a:xfrm>
              <a:prstGeom prst="rect">
                <a:avLst/>
              </a:prstGeom>
              <a:noFill/>
            </p:spPr>
            <p:txBody>
              <a:bodyPr wrap="square" rtlCol="0">
                <a:noAutofit/>
              </a:bodyPr>
              <a:lstStyle/>
              <a:p>
                <a:pPr algn="l">
                  <a:lnSpc>
                    <a:spcPct val="90000"/>
                  </a:lnSpc>
                  <a:spcAft>
                    <a:spcPts val="600"/>
                  </a:spcAft>
                </a:pPr>
                <a:r>
                  <a:rPr lang="en-US" sz="1100" b="1" dirty="0">
                    <a:solidFill>
                      <a:schemeClr val="tx1"/>
                    </a:solidFill>
                  </a:rPr>
                  <a:t>1. </a:t>
                </a:r>
                <a:r>
                  <a:rPr lang="en-US" sz="1100" dirty="0">
                    <a:solidFill>
                      <a:schemeClr val="tx1"/>
                    </a:solidFill>
                  </a:rPr>
                  <a:t>Delete your unwanted column</a:t>
                </a:r>
                <a:endParaRPr lang="en-GB" sz="1100" dirty="0" err="1">
                  <a:solidFill>
                    <a:schemeClr val="tx1"/>
                  </a:solidFill>
                </a:endParaRPr>
              </a:p>
            </p:txBody>
          </p:sp>
          <p:sp>
            <p:nvSpPr>
              <p:cNvPr id="57" name="Arrow: Right 56"/>
              <p:cNvSpPr/>
              <p:nvPr userDrawn="1"/>
            </p:nvSpPr>
            <p:spPr>
              <a:xfrm>
                <a:off x="14276392" y="3804414"/>
                <a:ext cx="1055048" cy="223649"/>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100" dirty="0" err="1"/>
              </a:p>
            </p:txBody>
          </p:sp>
          <p:sp>
            <p:nvSpPr>
              <p:cNvPr id="85" name="TextBox 84"/>
              <p:cNvSpPr txBox="1"/>
              <p:nvPr userDrawn="1"/>
            </p:nvSpPr>
            <p:spPr>
              <a:xfrm>
                <a:off x="14727862" y="4932029"/>
                <a:ext cx="1812122" cy="221566"/>
              </a:xfrm>
              <a:prstGeom prst="rect">
                <a:avLst/>
              </a:prstGeom>
              <a:noFill/>
            </p:spPr>
            <p:txBody>
              <a:bodyPr wrap="square" rtlCol="0">
                <a:noAutofit/>
              </a:bodyPr>
              <a:lstStyle/>
              <a:p>
                <a:pPr algn="l">
                  <a:lnSpc>
                    <a:spcPct val="90000"/>
                  </a:lnSpc>
                  <a:spcAft>
                    <a:spcPts val="600"/>
                  </a:spcAft>
                </a:pPr>
                <a:r>
                  <a:rPr lang="en-US" sz="1100" b="1" dirty="0">
                    <a:solidFill>
                      <a:schemeClr val="tx1"/>
                    </a:solidFill>
                  </a:rPr>
                  <a:t>2. </a:t>
                </a:r>
                <a:r>
                  <a:rPr lang="en-US" sz="1100" dirty="0">
                    <a:solidFill>
                      <a:schemeClr val="tx1"/>
                    </a:solidFill>
                  </a:rPr>
                  <a:t>Remove the last two </a:t>
                </a:r>
                <a:r>
                  <a:rPr lang="en-US" sz="1100" dirty="0" err="1">
                    <a:solidFill>
                      <a:schemeClr val="tx1"/>
                    </a:solidFill>
                  </a:rPr>
                  <a:t>colour</a:t>
                </a:r>
                <a:r>
                  <a:rPr lang="en-US" sz="1100" dirty="0">
                    <a:solidFill>
                      <a:schemeClr val="tx1"/>
                    </a:solidFill>
                  </a:rPr>
                  <a:t> change animations (yellow stars)</a:t>
                </a:r>
                <a:endParaRPr lang="en-GB" sz="1100" dirty="0" err="1">
                  <a:solidFill>
                    <a:schemeClr val="tx1"/>
                  </a:solidFill>
                </a:endParaRPr>
              </a:p>
            </p:txBody>
          </p:sp>
        </p:grpSp>
      </p:grpSp>
    </p:spTree>
    <p:extLst>
      <p:ext uri="{BB962C8B-B14F-4D97-AF65-F5344CB8AC3E}">
        <p14:creationId xmlns:p14="http://schemas.microsoft.com/office/powerpoint/2010/main" val="3830835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5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25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25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25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250"/>
                                        <p:tgtEl>
                                          <p:spTgt spid="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5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250"/>
                                        <p:tgtEl>
                                          <p:spTgt spid="1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250"/>
                                        <p:tgtEl>
                                          <p:spTgt spid="2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25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250"/>
                                        <p:tgtEl>
                                          <p:spTgt spid="1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250"/>
                                        <p:tgtEl>
                                          <p:spTgt spid="1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250"/>
                                        <p:tgtEl>
                                          <p:spTgt spid="1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250"/>
                                        <p:tgtEl>
                                          <p:spTgt spid="2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250"/>
                                        <p:tgtEl>
                                          <p:spTgt spid="2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250"/>
                                        <p:tgtEl>
                                          <p:spTgt spid="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250"/>
                                        <p:tgtEl>
                                          <p:spTgt spid="1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250"/>
                                        <p:tgtEl>
                                          <p:spTgt spid="2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250"/>
                                        <p:tgtEl>
                                          <p:spTgt spid="2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fade">
                                      <p:cBhvr>
                                        <p:cTn id="70" dur="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tmplLst>
          <p:tmpl>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250"/>
                        <p:tgtEl>
                          <p:spTgt spid="7"/>
                        </p:tgtEl>
                      </p:cBhvr>
                    </p:animEffect>
                  </p:childTnLst>
                </p:cTn>
              </p:par>
            </p:tnLst>
          </p:tmpl>
        </p:tmplLst>
      </p:bldP>
      <p:bldP spid="8" grpId="0" animBg="1">
        <p:tmplLst>
          <p:tmpl>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250"/>
                        <p:tgtEl>
                          <p:spTgt spid="8"/>
                        </p:tgtEl>
                      </p:cBhvr>
                    </p:animEffect>
                  </p:childTnLst>
                </p:cTn>
              </p:par>
            </p:tnLst>
          </p:tmpl>
        </p:tmplLst>
      </p:bldP>
      <p:bldP spid="9" grpId="0" animBg="1">
        <p:tmplLst>
          <p:tmpl>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250"/>
                        <p:tgtEl>
                          <p:spTgt spid="9"/>
                        </p:tgtEl>
                      </p:cBhvr>
                    </p:animEffect>
                  </p:childTnLst>
                </p:cTn>
              </p:par>
            </p:tnLst>
          </p:tmpl>
        </p:tmplLst>
      </p:bldP>
      <p:bldP spid="10" grpId="0" animBg="1">
        <p:tmplLst>
          <p:tmpl>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250"/>
                        <p:tgtEl>
                          <p:spTgt spid="10"/>
                        </p:tgtEl>
                      </p:cBhvr>
                    </p:animEffect>
                  </p:childTnLst>
                </p:cTn>
              </p:par>
            </p:tnLst>
          </p:tmpl>
        </p:tmplLst>
      </p:bldP>
      <p:bldP spid="12" grpId="0">
        <p:tmplLst>
          <p:tmpl>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250"/>
                        <p:tgtEl>
                          <p:spTgt spid="12"/>
                        </p:tgtEl>
                      </p:cBhvr>
                    </p:animEffect>
                  </p:childTnLst>
                </p:cTn>
              </p:par>
            </p:tnLst>
          </p:tmpl>
        </p:tmplLst>
      </p:bldP>
      <p:bldP spid="13" grpId="0">
        <p:tmplLst>
          <p:tmpl>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250"/>
                        <p:tgtEl>
                          <p:spTgt spid="13"/>
                        </p:tgtEl>
                      </p:cBhvr>
                    </p:animEffect>
                  </p:childTnLst>
                </p:cTn>
              </p:par>
            </p:tnLst>
          </p:tmpl>
        </p:tmplLst>
      </p:bldP>
      <p:bldP spid="14" grpId="0">
        <p:tmplLst>
          <p:tmpl>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250"/>
                        <p:tgtEl>
                          <p:spTgt spid="14"/>
                        </p:tgtEl>
                      </p:cBhvr>
                    </p:animEffect>
                  </p:childTnLst>
                </p:cTn>
              </p:par>
            </p:tnLst>
          </p:tmpl>
        </p:tmplLst>
      </p:bldP>
      <p:bldP spid="15" grpId="0">
        <p:tmplLst>
          <p:tmpl>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250"/>
                        <p:tgtEl>
                          <p:spTgt spid="15"/>
                        </p:tgtEl>
                      </p:cBhvr>
                    </p:animEffect>
                  </p:childTnLst>
                </p:cTn>
              </p:par>
            </p:tnLst>
          </p:tmpl>
        </p:tmplLst>
      </p:bldP>
      <p:bldP spid="17" grpId="0">
        <p:tmplLst>
          <p:tmpl>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250"/>
                        <p:tgtEl>
                          <p:spTgt spid="17"/>
                        </p:tgtEl>
                      </p:cBhvr>
                    </p:animEffect>
                  </p:childTnLst>
                </p:cTn>
              </p:par>
            </p:tnLst>
          </p:tmpl>
        </p:tmplLst>
      </p:bldP>
      <p:bldP spid="18" grpId="0">
        <p:tmplLst>
          <p:tmpl>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250"/>
                        <p:tgtEl>
                          <p:spTgt spid="18"/>
                        </p:tgtEl>
                      </p:cBhvr>
                    </p:animEffect>
                  </p:childTnLst>
                </p:cTn>
              </p:par>
            </p:tnLst>
          </p:tmpl>
        </p:tmplLst>
      </p:bldP>
      <p:bldP spid="19" grpId="0">
        <p:tmplLst>
          <p:tmpl>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250"/>
                        <p:tgtEl>
                          <p:spTgt spid="19"/>
                        </p:tgtEl>
                      </p:cBhvr>
                    </p:animEffect>
                  </p:childTnLst>
                </p:cTn>
              </p:par>
            </p:tnLst>
          </p:tmpl>
        </p:tmplLst>
      </p:bldP>
      <p:bldP spid="20" grpId="0">
        <p:tmplLst>
          <p:tmpl>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250"/>
                        <p:tgtEl>
                          <p:spTgt spid="20"/>
                        </p:tgtEl>
                      </p:cBhvr>
                    </p:animEffect>
                  </p:childTnLst>
                </p:cTn>
              </p:par>
            </p:tnLst>
          </p:tmpl>
        </p:tmplLst>
      </p:bldP>
      <p:bldP spid="22" grpId="0"/>
      <p:bldP spid="23" grpId="0"/>
      <p:bldP spid="24" grpId="0"/>
      <p:bldP spid="25" grpId="0"/>
      <p:bldP spid="27" grpId="0">
        <p:tmplLst>
          <p:tmpl>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250"/>
                        <p:tgtEl>
                          <p:spTgt spid="27"/>
                        </p:tgtEl>
                      </p:cBhvr>
                    </p:animEffect>
                  </p:childTnLst>
                </p:cTn>
              </p:par>
            </p:tnLst>
          </p:tmpl>
        </p:tmplLst>
      </p:bldP>
      <p:bldP spid="28" grpId="0">
        <p:tmplLst>
          <p:tmpl>
            <p:tnLst>
              <p:par>
                <p:cTn presetID="10"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250"/>
                        <p:tgtEl>
                          <p:spTgt spid="28"/>
                        </p:tgtEl>
                      </p:cBhvr>
                    </p:animEffect>
                  </p:childTnLst>
                </p:cTn>
              </p:par>
            </p:tnLst>
          </p:tmpl>
        </p:tmplLst>
      </p:bldP>
      <p:bldP spid="29" grpId="0">
        <p:tmplLst>
          <p:tmpl>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250"/>
                        <p:tgtEl>
                          <p:spTgt spid="29"/>
                        </p:tgtEl>
                      </p:cBhvr>
                    </p:animEffect>
                  </p:childTnLst>
                </p:cTn>
              </p:par>
            </p:tnLst>
          </p:tmpl>
        </p:tmplLst>
      </p:bldP>
      <p:bldP spid="30" grpId="0">
        <p:tmplLst>
          <p:tmpl>
            <p:tnLst>
              <p:par>
                <p:cTn presetID="10"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250"/>
                        <p:tgtEl>
                          <p:spTgt spid="30"/>
                        </p:tgtEl>
                      </p:cBhvr>
                    </p:animEffect>
                  </p:childTnLst>
                </p:cTn>
              </p:par>
            </p:tnLst>
          </p:tmpl>
        </p:tmplLst>
      </p:bldP>
    </p:bld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4 Column 3 - Yellow">
    <p:spTree>
      <p:nvGrpSpPr>
        <p:cNvPr id="1" name=""/>
        <p:cNvGrpSpPr/>
        <p:nvPr/>
      </p:nvGrpSpPr>
      <p:grpSpPr>
        <a:xfrm>
          <a:off x="0" y="0"/>
          <a:ext cx="0" cy="0"/>
          <a:chOff x="0" y="0"/>
          <a:chExt cx="0" cy="0"/>
        </a:xfrm>
      </p:grpSpPr>
      <p:sp>
        <p:nvSpPr>
          <p:cNvPr id="31" name="Text Placeholder 10"/>
          <p:cNvSpPr>
            <a:spLocks noGrp="1"/>
          </p:cNvSpPr>
          <p:nvPr>
            <p:ph type="body" sz="quarter" idx="46" hasCustomPrompt="1"/>
          </p:nvPr>
        </p:nvSpPr>
        <p:spPr>
          <a:xfrm>
            <a:off x="3143250" y="2851150"/>
            <a:ext cx="2880000" cy="3648075"/>
          </a:xfrm>
          <a:noFill/>
        </p:spPr>
        <p:txBody>
          <a:bodyPr/>
          <a:lstStyle>
            <a:lvl1pPr>
              <a:defRPr/>
            </a:lvl1pPr>
          </a:lstStyle>
          <a:p>
            <a:pPr lvl="0"/>
            <a:r>
              <a:rPr lang="en-US" dirty="0"/>
              <a:t>  </a:t>
            </a:r>
            <a:endParaRPr lang="en-GB" dirty="0"/>
          </a:p>
        </p:txBody>
      </p:sp>
      <p:sp>
        <p:nvSpPr>
          <p:cNvPr id="32" name="Text Placeholder 10"/>
          <p:cNvSpPr>
            <a:spLocks noGrp="1"/>
          </p:cNvSpPr>
          <p:nvPr>
            <p:ph type="body" sz="quarter" idx="47" hasCustomPrompt="1"/>
          </p:nvPr>
        </p:nvSpPr>
        <p:spPr>
          <a:xfrm>
            <a:off x="6165849" y="2851150"/>
            <a:ext cx="2880000" cy="3648075"/>
          </a:xfrm>
          <a:noFill/>
        </p:spPr>
        <p:txBody>
          <a:bodyPr/>
          <a:lstStyle>
            <a:lvl1pPr>
              <a:defRPr/>
            </a:lvl1pPr>
          </a:lstStyle>
          <a:p>
            <a:pPr lvl="0"/>
            <a:r>
              <a:rPr lang="en-US" dirty="0"/>
              <a:t>  </a:t>
            </a:r>
            <a:endParaRPr lang="en-GB" dirty="0"/>
          </a:p>
        </p:txBody>
      </p:sp>
      <p:sp>
        <p:nvSpPr>
          <p:cNvPr id="33" name="Text Placeholder 10"/>
          <p:cNvSpPr>
            <a:spLocks noGrp="1"/>
          </p:cNvSpPr>
          <p:nvPr>
            <p:ph type="body" sz="quarter" idx="48" hasCustomPrompt="1"/>
          </p:nvPr>
        </p:nvSpPr>
        <p:spPr>
          <a:xfrm>
            <a:off x="9182101" y="2851150"/>
            <a:ext cx="2880000" cy="3648075"/>
          </a:xfrm>
          <a:noFill/>
        </p:spPr>
        <p:txBody>
          <a:bodyPr/>
          <a:lstStyle>
            <a:lvl1pPr>
              <a:defRPr/>
            </a:lvl1pPr>
          </a:lstStyle>
          <a:p>
            <a:pPr lvl="0"/>
            <a:r>
              <a:rPr lang="en-US" dirty="0"/>
              <a:t>  </a:t>
            </a:r>
            <a:endParaRPr lang="en-GB" dirty="0"/>
          </a:p>
        </p:txBody>
      </p:sp>
      <p:sp>
        <p:nvSpPr>
          <p:cNvPr id="11" name="Text Placeholder 10"/>
          <p:cNvSpPr>
            <a:spLocks noGrp="1"/>
          </p:cNvSpPr>
          <p:nvPr>
            <p:ph type="body" sz="quarter" idx="45" hasCustomPrompt="1"/>
          </p:nvPr>
        </p:nvSpPr>
        <p:spPr>
          <a:xfrm>
            <a:off x="129900" y="2851150"/>
            <a:ext cx="2880000" cy="3648075"/>
          </a:xfrm>
          <a:solidFill>
            <a:schemeClr val="accent6"/>
          </a:solidFill>
        </p:spPr>
        <p:txBody>
          <a:bodyPr/>
          <a:lstStyle>
            <a:lvl1pPr>
              <a:defRPr/>
            </a:lvl1pPr>
          </a:lstStyle>
          <a:p>
            <a:pPr lvl="0"/>
            <a:r>
              <a:rPr lang="en-US" dirty="0"/>
              <a:t>  </a:t>
            </a:r>
            <a:endParaRPr lang="en-GB" dirty="0"/>
          </a:p>
        </p:txBody>
      </p:sp>
      <p:sp>
        <p:nvSpPr>
          <p:cNvPr id="2" name="Title 1"/>
          <p:cNvSpPr>
            <a:spLocks noGrp="1"/>
          </p:cNvSpPr>
          <p:nvPr>
            <p:ph type="title" hasCustomPrompt="1"/>
          </p:nvPr>
        </p:nvSpPr>
        <p:spPr/>
        <p:txBody>
          <a:bodyPr/>
          <a:lstStyle/>
          <a:p>
            <a:r>
              <a:rPr lang="en-US" dirty="0"/>
              <a:t>Enter title here</a:t>
            </a:r>
            <a:endParaRPr lang="en-GB" dirty="0"/>
          </a:p>
        </p:txBody>
      </p:sp>
      <p:sp>
        <p:nvSpPr>
          <p:cNvPr id="7" name="Text Placeholder 27"/>
          <p:cNvSpPr>
            <a:spLocks noGrp="1"/>
          </p:cNvSpPr>
          <p:nvPr>
            <p:ph type="body" sz="quarter" idx="25" hasCustomPrompt="1"/>
          </p:nvPr>
        </p:nvSpPr>
        <p:spPr>
          <a:xfrm>
            <a:off x="3358092" y="3701168"/>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
        <p:nvSpPr>
          <p:cNvPr id="8" name="Text Placeholder 27"/>
          <p:cNvSpPr>
            <a:spLocks noGrp="1"/>
          </p:cNvSpPr>
          <p:nvPr>
            <p:ph type="body" sz="quarter" idx="26" hasCustomPrompt="1"/>
          </p:nvPr>
        </p:nvSpPr>
        <p:spPr>
          <a:xfrm>
            <a:off x="333375" y="3701168"/>
            <a:ext cx="411957" cy="36000"/>
          </a:xfrm>
          <a:solidFill>
            <a:schemeClr val="bg1"/>
          </a:solidFill>
        </p:spPr>
        <p:txBody>
          <a:bodyPr/>
          <a:lstStyle>
            <a:lvl1pPr>
              <a:defRPr>
                <a:solidFill>
                  <a:schemeClr val="bg1"/>
                </a:solidFill>
              </a:defRPr>
            </a:lvl1pPr>
          </a:lstStyle>
          <a:p>
            <a:pPr lvl="0"/>
            <a:r>
              <a:rPr lang="en-US" dirty="0"/>
              <a:t>  </a:t>
            </a:r>
            <a:endParaRPr lang="en-GB" dirty="0"/>
          </a:p>
        </p:txBody>
      </p:sp>
      <p:sp>
        <p:nvSpPr>
          <p:cNvPr id="9" name="Text Placeholder 27"/>
          <p:cNvSpPr>
            <a:spLocks noGrp="1"/>
          </p:cNvSpPr>
          <p:nvPr>
            <p:ph type="body" sz="quarter" idx="27" hasCustomPrompt="1"/>
          </p:nvPr>
        </p:nvSpPr>
        <p:spPr>
          <a:xfrm>
            <a:off x="9407525" y="3701168"/>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
        <p:nvSpPr>
          <p:cNvPr id="10" name="Text Placeholder 27"/>
          <p:cNvSpPr>
            <a:spLocks noGrp="1"/>
          </p:cNvSpPr>
          <p:nvPr>
            <p:ph type="body" sz="quarter" idx="28" hasCustomPrompt="1"/>
          </p:nvPr>
        </p:nvSpPr>
        <p:spPr>
          <a:xfrm>
            <a:off x="6382809" y="3701168"/>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
        <p:nvSpPr>
          <p:cNvPr id="12" name="Text Placeholder 11"/>
          <p:cNvSpPr>
            <a:spLocks noGrp="1"/>
          </p:cNvSpPr>
          <p:nvPr>
            <p:ph type="body" sz="quarter" idx="29" hasCustomPrompt="1"/>
          </p:nvPr>
        </p:nvSpPr>
        <p:spPr>
          <a:xfrm>
            <a:off x="245268" y="3269456"/>
            <a:ext cx="2764631" cy="431711"/>
          </a:xfrm>
        </p:spPr>
        <p:txBody>
          <a:bodyPr/>
          <a:lstStyle>
            <a:lvl2pPr marL="0" indent="0">
              <a:buNone/>
              <a:defRPr/>
            </a:lvl2pPr>
          </a:lstStyle>
          <a:p>
            <a:pPr lvl="0"/>
            <a:r>
              <a:rPr lang="en-US" dirty="0"/>
              <a:t>Sub title</a:t>
            </a:r>
          </a:p>
        </p:txBody>
      </p:sp>
      <p:sp>
        <p:nvSpPr>
          <p:cNvPr id="13" name="Text Placeholder 11"/>
          <p:cNvSpPr>
            <a:spLocks noGrp="1"/>
          </p:cNvSpPr>
          <p:nvPr>
            <p:ph type="body" sz="quarter" idx="30" hasCustomPrompt="1"/>
          </p:nvPr>
        </p:nvSpPr>
        <p:spPr>
          <a:xfrm>
            <a:off x="3227292" y="3269456"/>
            <a:ext cx="2798855" cy="431711"/>
          </a:xfrm>
        </p:spPr>
        <p:txBody>
          <a:bodyPr/>
          <a:lstStyle>
            <a:lvl2pPr marL="0" indent="0">
              <a:buNone/>
              <a:defRPr/>
            </a:lvl2pPr>
          </a:lstStyle>
          <a:p>
            <a:pPr lvl="0"/>
            <a:r>
              <a:rPr lang="en-US" dirty="0"/>
              <a:t>Sub title</a:t>
            </a:r>
          </a:p>
        </p:txBody>
      </p:sp>
      <p:sp>
        <p:nvSpPr>
          <p:cNvPr id="14" name="Text Placeholder 11"/>
          <p:cNvSpPr>
            <a:spLocks noGrp="1"/>
          </p:cNvSpPr>
          <p:nvPr>
            <p:ph type="body" sz="quarter" idx="31" hasCustomPrompt="1"/>
          </p:nvPr>
        </p:nvSpPr>
        <p:spPr>
          <a:xfrm>
            <a:off x="6284257" y="3269456"/>
            <a:ext cx="2758141" cy="431711"/>
          </a:xfrm>
        </p:spPr>
        <p:txBody>
          <a:bodyPr/>
          <a:lstStyle>
            <a:lvl2pPr marL="0" indent="0">
              <a:buNone/>
              <a:defRPr/>
            </a:lvl2pPr>
          </a:lstStyle>
          <a:p>
            <a:pPr lvl="0"/>
            <a:r>
              <a:rPr lang="en-US" dirty="0"/>
              <a:t>Sub title</a:t>
            </a:r>
          </a:p>
        </p:txBody>
      </p:sp>
      <p:sp>
        <p:nvSpPr>
          <p:cNvPr id="15" name="Text Placeholder 11"/>
          <p:cNvSpPr>
            <a:spLocks noGrp="1"/>
          </p:cNvSpPr>
          <p:nvPr>
            <p:ph type="body" sz="quarter" idx="32" hasCustomPrompt="1"/>
          </p:nvPr>
        </p:nvSpPr>
        <p:spPr>
          <a:xfrm>
            <a:off x="9300507" y="3269456"/>
            <a:ext cx="2767667" cy="431711"/>
          </a:xfrm>
        </p:spPr>
        <p:txBody>
          <a:bodyPr/>
          <a:lstStyle>
            <a:lvl1pPr>
              <a:defRPr/>
            </a:lvl1pPr>
            <a:lvl2pPr marL="0" indent="0">
              <a:buNone/>
              <a:defRPr/>
            </a:lvl2pPr>
          </a:lstStyle>
          <a:p>
            <a:pPr lvl="0"/>
            <a:r>
              <a:rPr lang="en-US" dirty="0"/>
              <a:t>Sub title</a:t>
            </a:r>
          </a:p>
        </p:txBody>
      </p:sp>
      <p:sp>
        <p:nvSpPr>
          <p:cNvPr id="17" name="Text Placeholder 16"/>
          <p:cNvSpPr>
            <a:spLocks noGrp="1"/>
          </p:cNvSpPr>
          <p:nvPr>
            <p:ph type="body" sz="quarter" idx="33" hasCustomPrompt="1"/>
          </p:nvPr>
        </p:nvSpPr>
        <p:spPr>
          <a:xfrm>
            <a:off x="245268" y="3867150"/>
            <a:ext cx="2764631" cy="2632075"/>
          </a:xfrm>
        </p:spPr>
        <p:txBody>
          <a:bodyPr/>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6"/>
          <p:cNvSpPr>
            <a:spLocks noGrp="1"/>
          </p:cNvSpPr>
          <p:nvPr>
            <p:ph type="body" sz="quarter" idx="34" hasCustomPrompt="1"/>
          </p:nvPr>
        </p:nvSpPr>
        <p:spPr>
          <a:xfrm>
            <a:off x="3227292" y="3867150"/>
            <a:ext cx="2798857" cy="2632075"/>
          </a:xfrm>
        </p:spPr>
        <p:txBody>
          <a:bodyPr/>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16"/>
          <p:cNvSpPr>
            <a:spLocks noGrp="1"/>
          </p:cNvSpPr>
          <p:nvPr>
            <p:ph type="body" sz="quarter" idx="35" hasCustomPrompt="1"/>
          </p:nvPr>
        </p:nvSpPr>
        <p:spPr>
          <a:xfrm>
            <a:off x="6284257" y="3867150"/>
            <a:ext cx="2758142" cy="2632075"/>
          </a:xfrm>
        </p:spPr>
        <p:txBody>
          <a:bodyPr/>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16"/>
          <p:cNvSpPr>
            <a:spLocks noGrp="1"/>
          </p:cNvSpPr>
          <p:nvPr>
            <p:ph type="body" sz="quarter" idx="36" hasCustomPrompt="1"/>
          </p:nvPr>
        </p:nvSpPr>
        <p:spPr>
          <a:xfrm>
            <a:off x="9300507" y="3867150"/>
            <a:ext cx="2764493" cy="2632075"/>
          </a:xfrm>
        </p:spPr>
        <p:txBody>
          <a:bodyPr/>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26"/>
          <p:cNvSpPr>
            <a:spLocks noGrp="1"/>
          </p:cNvSpPr>
          <p:nvPr>
            <p:ph type="body" sz="quarter" idx="41" hasCustomPrompt="1"/>
          </p:nvPr>
        </p:nvSpPr>
        <p:spPr>
          <a:xfrm>
            <a:off x="245268" y="3012280"/>
            <a:ext cx="354806" cy="276225"/>
          </a:xfrm>
        </p:spPr>
        <p:txBody>
          <a:bodyPr anchor="ctr"/>
          <a:lstStyle>
            <a:lvl1pPr algn="r">
              <a:defRPr sz="2800">
                <a:latin typeface="+mn-lt"/>
              </a:defRPr>
            </a:lvl1pPr>
          </a:lstStyle>
          <a:p>
            <a:pPr lvl="0"/>
            <a:r>
              <a:rPr lang="en-US" dirty="0"/>
              <a:t>1</a:t>
            </a:r>
            <a:endParaRPr lang="en-GB" dirty="0"/>
          </a:p>
        </p:txBody>
      </p:sp>
      <p:sp>
        <p:nvSpPr>
          <p:cNvPr id="28" name="Text Placeholder 26"/>
          <p:cNvSpPr>
            <a:spLocks noGrp="1"/>
          </p:cNvSpPr>
          <p:nvPr>
            <p:ph type="body" sz="quarter" idx="42" hasCustomPrompt="1"/>
          </p:nvPr>
        </p:nvSpPr>
        <p:spPr>
          <a:xfrm>
            <a:off x="3227292" y="3012280"/>
            <a:ext cx="354806" cy="276225"/>
          </a:xfrm>
        </p:spPr>
        <p:txBody>
          <a:bodyPr anchor="ctr"/>
          <a:lstStyle>
            <a:lvl1pPr algn="r">
              <a:defRPr sz="2800">
                <a:latin typeface="+mn-lt"/>
              </a:defRPr>
            </a:lvl1pPr>
          </a:lstStyle>
          <a:p>
            <a:pPr lvl="0"/>
            <a:r>
              <a:rPr lang="en-US" dirty="0"/>
              <a:t>2</a:t>
            </a:r>
            <a:endParaRPr lang="en-GB" dirty="0"/>
          </a:p>
        </p:txBody>
      </p:sp>
      <p:sp>
        <p:nvSpPr>
          <p:cNvPr id="29" name="Text Placeholder 26"/>
          <p:cNvSpPr>
            <a:spLocks noGrp="1"/>
          </p:cNvSpPr>
          <p:nvPr>
            <p:ph type="body" sz="quarter" idx="43" hasCustomPrompt="1"/>
          </p:nvPr>
        </p:nvSpPr>
        <p:spPr>
          <a:xfrm>
            <a:off x="6284257" y="3012280"/>
            <a:ext cx="354806" cy="276225"/>
          </a:xfrm>
        </p:spPr>
        <p:txBody>
          <a:bodyPr anchor="ctr"/>
          <a:lstStyle>
            <a:lvl1pPr algn="r">
              <a:defRPr sz="2800">
                <a:latin typeface="+mn-lt"/>
              </a:defRPr>
            </a:lvl1pPr>
          </a:lstStyle>
          <a:p>
            <a:pPr lvl="0"/>
            <a:r>
              <a:rPr lang="en-US" dirty="0"/>
              <a:t>3</a:t>
            </a:r>
            <a:endParaRPr lang="en-GB" dirty="0"/>
          </a:p>
        </p:txBody>
      </p:sp>
      <p:sp>
        <p:nvSpPr>
          <p:cNvPr id="30" name="Text Placeholder 26"/>
          <p:cNvSpPr>
            <a:spLocks noGrp="1"/>
          </p:cNvSpPr>
          <p:nvPr>
            <p:ph type="body" sz="quarter" idx="44" hasCustomPrompt="1"/>
          </p:nvPr>
        </p:nvSpPr>
        <p:spPr>
          <a:xfrm>
            <a:off x="9300507" y="3012280"/>
            <a:ext cx="354806" cy="276225"/>
          </a:xfrm>
        </p:spPr>
        <p:txBody>
          <a:bodyPr anchor="ctr"/>
          <a:lstStyle>
            <a:lvl1pPr algn="r">
              <a:defRPr sz="2800">
                <a:latin typeface="+mn-lt"/>
              </a:defRPr>
            </a:lvl1pPr>
          </a:lstStyle>
          <a:p>
            <a:pPr lvl="0"/>
            <a:r>
              <a:rPr lang="en-US" dirty="0"/>
              <a:t>4</a:t>
            </a:r>
            <a:endParaRPr lang="en-GB" dirty="0"/>
          </a:p>
        </p:txBody>
      </p:sp>
      <p:sp>
        <p:nvSpPr>
          <p:cNvPr id="58" name="Picture Placeholder 21"/>
          <p:cNvSpPr>
            <a:spLocks noGrp="1"/>
          </p:cNvSpPr>
          <p:nvPr>
            <p:ph type="pic" sz="quarter" idx="37" hasCustomPrompt="1"/>
          </p:nvPr>
        </p:nvSpPr>
        <p:spPr>
          <a:xfrm>
            <a:off x="128588" y="1125538"/>
            <a:ext cx="2881312" cy="1725612"/>
          </a:xfrm>
          <a:noFill/>
        </p:spPr>
        <p:txBody>
          <a:bodyPr/>
          <a:lstStyle>
            <a:lvl1pPr algn="ctr">
              <a:defRPr sz="1100" baseline="0"/>
            </a:lvl1pPr>
          </a:lstStyle>
          <a:p>
            <a:r>
              <a:rPr lang="en-GB" dirty="0"/>
              <a:t>Click on the icon to insert an image</a:t>
            </a:r>
          </a:p>
        </p:txBody>
      </p:sp>
      <p:sp>
        <p:nvSpPr>
          <p:cNvPr id="59" name="Picture Placeholder 21"/>
          <p:cNvSpPr>
            <a:spLocks noGrp="1"/>
          </p:cNvSpPr>
          <p:nvPr>
            <p:ph type="pic" sz="quarter" idx="38" hasCustomPrompt="1"/>
          </p:nvPr>
        </p:nvSpPr>
        <p:spPr>
          <a:xfrm>
            <a:off x="3143250" y="1125538"/>
            <a:ext cx="2880000" cy="1725612"/>
          </a:xfrm>
          <a:noFill/>
        </p:spPr>
        <p:txBody>
          <a:bodyPr/>
          <a:lstStyle>
            <a:lvl1pPr algn="ctr">
              <a:defRPr sz="1100" baseline="0"/>
            </a:lvl1pPr>
          </a:lstStyle>
          <a:p>
            <a:r>
              <a:rPr lang="en-GB" dirty="0"/>
              <a:t>Click on the icon to insert an image</a:t>
            </a:r>
          </a:p>
        </p:txBody>
      </p:sp>
      <p:sp>
        <p:nvSpPr>
          <p:cNvPr id="60" name="Picture Placeholder 21"/>
          <p:cNvSpPr>
            <a:spLocks noGrp="1"/>
          </p:cNvSpPr>
          <p:nvPr>
            <p:ph type="pic" sz="quarter" idx="39" hasCustomPrompt="1"/>
          </p:nvPr>
        </p:nvSpPr>
        <p:spPr>
          <a:xfrm>
            <a:off x="6165849" y="1125538"/>
            <a:ext cx="2880000" cy="1725612"/>
          </a:xfrm>
          <a:noFill/>
        </p:spPr>
        <p:txBody>
          <a:bodyPr/>
          <a:lstStyle>
            <a:lvl1pPr algn="ctr">
              <a:defRPr sz="1100" baseline="0"/>
            </a:lvl1pPr>
          </a:lstStyle>
          <a:p>
            <a:r>
              <a:rPr lang="en-GB" dirty="0"/>
              <a:t>Click on the icon to insert an image</a:t>
            </a:r>
          </a:p>
        </p:txBody>
      </p:sp>
      <p:sp>
        <p:nvSpPr>
          <p:cNvPr id="61" name="Picture Placeholder 21"/>
          <p:cNvSpPr>
            <a:spLocks noGrp="1"/>
          </p:cNvSpPr>
          <p:nvPr>
            <p:ph type="pic" sz="quarter" idx="40" hasCustomPrompt="1"/>
          </p:nvPr>
        </p:nvSpPr>
        <p:spPr>
          <a:xfrm>
            <a:off x="9182101" y="1125538"/>
            <a:ext cx="2880000" cy="1725612"/>
          </a:xfrm>
          <a:noFill/>
        </p:spPr>
        <p:txBody>
          <a:bodyPr/>
          <a:lstStyle>
            <a:lvl1pPr algn="ctr">
              <a:defRPr sz="1100" baseline="0"/>
            </a:lvl1pPr>
          </a:lstStyle>
          <a:p>
            <a:r>
              <a:rPr lang="en-GB" dirty="0"/>
              <a:t>Click on the icon to insert an image</a:t>
            </a:r>
          </a:p>
        </p:txBody>
      </p:sp>
      <p:sp>
        <p:nvSpPr>
          <p:cNvPr id="55"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66" name="Group 65"/>
          <p:cNvGrpSpPr/>
          <p:nvPr userDrawn="1"/>
        </p:nvGrpSpPr>
        <p:grpSpPr>
          <a:xfrm>
            <a:off x="-4350366" y="0"/>
            <a:ext cx="3909698" cy="5532582"/>
            <a:chOff x="-3999345" y="0"/>
            <a:chExt cx="3909698" cy="5532582"/>
          </a:xfrm>
        </p:grpSpPr>
        <p:sp>
          <p:nvSpPr>
            <p:cNvPr id="67" name="Rectangle 66"/>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latin typeface="+mn-lt"/>
              </a:endParaRPr>
            </a:p>
          </p:txBody>
        </p:sp>
        <p:cxnSp>
          <p:nvCxnSpPr>
            <p:cNvPr id="68" name="Straight Connector 67"/>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69" name="Picture 6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70" name="TextBox 69"/>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71" name="Group 70"/>
            <p:cNvGrpSpPr/>
            <p:nvPr userDrawn="1"/>
          </p:nvGrpSpPr>
          <p:grpSpPr>
            <a:xfrm>
              <a:off x="-3916219" y="2007734"/>
              <a:ext cx="3741159" cy="603077"/>
              <a:chOff x="-3953163" y="1928406"/>
              <a:chExt cx="3741159" cy="603077"/>
            </a:xfrm>
          </p:grpSpPr>
          <p:sp>
            <p:nvSpPr>
              <p:cNvPr id="84" name="TextBox 83"/>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85" name="TextBox 84"/>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72" name="Group 71"/>
            <p:cNvGrpSpPr/>
            <p:nvPr userDrawn="1"/>
          </p:nvGrpSpPr>
          <p:grpSpPr>
            <a:xfrm>
              <a:off x="-3916219" y="3804415"/>
              <a:ext cx="3741159" cy="649206"/>
              <a:chOff x="-3953163" y="3686663"/>
              <a:chExt cx="3741159" cy="649206"/>
            </a:xfrm>
          </p:grpSpPr>
          <p:sp>
            <p:nvSpPr>
              <p:cNvPr id="82" name="TextBox 81"/>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83" name="TextBox 82"/>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73" name="Group 72"/>
            <p:cNvGrpSpPr/>
            <p:nvPr userDrawn="1"/>
          </p:nvGrpSpPr>
          <p:grpSpPr>
            <a:xfrm>
              <a:off x="-3916219" y="2909062"/>
              <a:ext cx="3741159" cy="634370"/>
              <a:chOff x="-3953163" y="2815638"/>
              <a:chExt cx="3741159" cy="634370"/>
            </a:xfrm>
          </p:grpSpPr>
          <p:sp>
            <p:nvSpPr>
              <p:cNvPr id="80" name="TextBox 79"/>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81" name="TextBox 80"/>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74" name="Group 73"/>
            <p:cNvGrpSpPr/>
            <p:nvPr userDrawn="1"/>
          </p:nvGrpSpPr>
          <p:grpSpPr>
            <a:xfrm>
              <a:off x="-3916219" y="4693793"/>
              <a:ext cx="3470417" cy="603077"/>
              <a:chOff x="-3953163" y="4622237"/>
              <a:chExt cx="3470417" cy="603077"/>
            </a:xfrm>
          </p:grpSpPr>
          <p:sp>
            <p:nvSpPr>
              <p:cNvPr id="78" name="TextBox 77"/>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79" name="TextBox 78"/>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75" name="Group 74"/>
            <p:cNvGrpSpPr/>
            <p:nvPr userDrawn="1"/>
          </p:nvGrpSpPr>
          <p:grpSpPr>
            <a:xfrm>
              <a:off x="-3916219" y="1118356"/>
              <a:ext cx="3741159" cy="677414"/>
              <a:chOff x="-3953163" y="1118356"/>
              <a:chExt cx="3741159" cy="677414"/>
            </a:xfrm>
          </p:grpSpPr>
          <p:sp>
            <p:nvSpPr>
              <p:cNvPr id="76" name="TextBox 75"/>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77" name="TextBox 76"/>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92"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grpSp>
        <p:nvGrpSpPr>
          <p:cNvPr id="94" name="Group 93"/>
          <p:cNvGrpSpPr/>
          <p:nvPr userDrawn="1"/>
        </p:nvGrpSpPr>
        <p:grpSpPr>
          <a:xfrm>
            <a:off x="12630286" y="0"/>
            <a:ext cx="3909698" cy="6646422"/>
            <a:chOff x="12630286" y="0"/>
            <a:chExt cx="3909698" cy="6646422"/>
          </a:xfrm>
        </p:grpSpPr>
        <p:grpSp>
          <p:nvGrpSpPr>
            <p:cNvPr id="95" name="Group 94"/>
            <p:cNvGrpSpPr/>
            <p:nvPr userDrawn="1"/>
          </p:nvGrpSpPr>
          <p:grpSpPr>
            <a:xfrm>
              <a:off x="12630286" y="0"/>
              <a:ext cx="3909698" cy="6646422"/>
              <a:chOff x="-3999345" y="0"/>
              <a:chExt cx="3909698" cy="6646422"/>
            </a:xfrm>
          </p:grpSpPr>
          <p:sp>
            <p:nvSpPr>
              <p:cNvPr id="104" name="Rectangle 103"/>
              <p:cNvSpPr/>
              <p:nvPr userDrawn="1"/>
            </p:nvSpPr>
            <p:spPr>
              <a:xfrm>
                <a:off x="-3999345" y="0"/>
                <a:ext cx="3909698" cy="664642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p>
            </p:txBody>
          </p:sp>
          <p:cxnSp>
            <p:nvCxnSpPr>
              <p:cNvPr id="105" name="Straight Connector 104"/>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06" name="Picture 10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107" name="TextBox 106"/>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rPr>
                  <a:t>This slide</a:t>
                </a:r>
                <a:r>
                  <a:rPr lang="en-GB" sz="2000" baseline="0" dirty="0">
                    <a:solidFill>
                      <a:schemeClr val="tx1"/>
                    </a:solidFill>
                  </a:rPr>
                  <a:t> is </a:t>
                </a:r>
                <a:br>
                  <a:rPr lang="en-GB" sz="2000" baseline="0" dirty="0">
                    <a:solidFill>
                      <a:schemeClr val="tx1"/>
                    </a:solidFill>
                  </a:rPr>
                </a:br>
                <a:r>
                  <a:rPr lang="en-GB" sz="2000" baseline="0" dirty="0">
                    <a:solidFill>
                      <a:schemeClr val="tx1"/>
                    </a:solidFill>
                  </a:rPr>
                  <a:t>pre-animated</a:t>
                </a:r>
                <a:endParaRPr lang="en-GB" sz="2000" dirty="0">
                  <a:solidFill>
                    <a:schemeClr val="tx1"/>
                  </a:solidFill>
                </a:endParaRPr>
              </a:p>
            </p:txBody>
          </p:sp>
          <p:sp>
            <p:nvSpPr>
              <p:cNvPr id="108" name="TextBox 107"/>
              <p:cNvSpPr txBox="1"/>
              <p:nvPr userDrawn="1"/>
            </p:nvSpPr>
            <p:spPr>
              <a:xfrm>
                <a:off x="-3851563" y="1112381"/>
                <a:ext cx="3621088" cy="1221745"/>
              </a:xfrm>
              <a:prstGeom prst="rect">
                <a:avLst/>
              </a:prstGeom>
              <a:noFill/>
            </p:spPr>
            <p:txBody>
              <a:bodyPr wrap="square" rtlCol="0">
                <a:noAutofit/>
              </a:bodyPr>
              <a:lstStyle/>
              <a:p>
                <a:pPr>
                  <a:lnSpc>
                    <a:spcPct val="90000"/>
                  </a:lnSpc>
                  <a:spcAft>
                    <a:spcPts val="600"/>
                  </a:spcAft>
                </a:pPr>
                <a:r>
                  <a:rPr lang="en-GB" sz="1400" dirty="0"/>
                  <a:t>If you would like to remove the animations,</a:t>
                </a:r>
                <a:r>
                  <a:rPr lang="en-GB" sz="1400" baseline="0" dirty="0"/>
                  <a:t> click on the animation tab in the ribbon and open your animation pane. Click on an animation, then on the dropdown arrow choose “Copy effects to slide” and delete them.</a:t>
                </a:r>
                <a:endParaRPr lang="en-GB" sz="1400" dirty="0"/>
              </a:p>
            </p:txBody>
          </p:sp>
          <p:sp>
            <p:nvSpPr>
              <p:cNvPr id="109" name="TextBox 108"/>
              <p:cNvSpPr txBox="1"/>
              <p:nvPr userDrawn="1"/>
            </p:nvSpPr>
            <p:spPr>
              <a:xfrm>
                <a:off x="-3851563" y="2401407"/>
                <a:ext cx="3621088" cy="696897"/>
              </a:xfrm>
              <a:prstGeom prst="rect">
                <a:avLst/>
              </a:prstGeom>
              <a:noFill/>
            </p:spPr>
            <p:txBody>
              <a:bodyPr wrap="square" rtlCol="0">
                <a:noAutofit/>
              </a:bodyPr>
              <a:lstStyle/>
              <a:p>
                <a:pPr>
                  <a:lnSpc>
                    <a:spcPct val="90000"/>
                  </a:lnSpc>
                  <a:spcAft>
                    <a:spcPts val="600"/>
                  </a:spcAft>
                </a:pPr>
                <a:r>
                  <a:rPr lang="en-GB" sz="1400" dirty="0"/>
                  <a:t>If you would like to delete a column, remember to delete the last two colour change animations too.</a:t>
                </a:r>
              </a:p>
            </p:txBody>
          </p:sp>
        </p:grpSp>
        <p:grpSp>
          <p:nvGrpSpPr>
            <p:cNvPr id="96" name="Group 95"/>
            <p:cNvGrpSpPr/>
            <p:nvPr userDrawn="1"/>
          </p:nvGrpSpPr>
          <p:grpSpPr>
            <a:xfrm>
              <a:off x="12802128" y="3378275"/>
              <a:ext cx="3737856" cy="3042102"/>
              <a:chOff x="12802128" y="3127117"/>
              <a:chExt cx="3737856" cy="3042102"/>
            </a:xfrm>
          </p:grpSpPr>
          <p:grpSp>
            <p:nvGrpSpPr>
              <p:cNvPr id="97" name="Group 96"/>
              <p:cNvGrpSpPr/>
              <p:nvPr userDrawn="1"/>
            </p:nvGrpSpPr>
            <p:grpSpPr>
              <a:xfrm>
                <a:off x="12802128" y="3127117"/>
                <a:ext cx="3597027" cy="3042102"/>
                <a:chOff x="-11810376" y="-3861274"/>
                <a:chExt cx="10589306" cy="8955659"/>
              </a:xfrm>
            </p:grpSpPr>
            <p:pic>
              <p:nvPicPr>
                <p:cNvPr id="101" name="Picture 10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57147" y="-3861274"/>
                  <a:ext cx="4623353" cy="3752654"/>
                </a:xfrm>
                <a:prstGeom prst="rect">
                  <a:avLst/>
                </a:prstGeom>
              </p:spPr>
            </p:pic>
            <p:pic>
              <p:nvPicPr>
                <p:cNvPr id="102" name="Picture 101"/>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6141198" y="-3861274"/>
                  <a:ext cx="4920128" cy="3734122"/>
                </a:xfrm>
                <a:prstGeom prst="rect">
                  <a:avLst/>
                </a:prstGeom>
              </p:spPr>
            </p:pic>
            <p:pic>
              <p:nvPicPr>
                <p:cNvPr id="103" name="Picture 102"/>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810376" y="1079811"/>
                  <a:ext cx="5390464" cy="4014574"/>
                </a:xfrm>
                <a:prstGeom prst="rect">
                  <a:avLst/>
                </a:prstGeom>
              </p:spPr>
            </p:pic>
          </p:grpSp>
          <p:sp>
            <p:nvSpPr>
              <p:cNvPr id="98" name="TextBox 97"/>
              <p:cNvSpPr txBox="1"/>
              <p:nvPr userDrawn="1"/>
            </p:nvSpPr>
            <p:spPr>
              <a:xfrm>
                <a:off x="12820209" y="4453621"/>
                <a:ext cx="3578946" cy="221566"/>
              </a:xfrm>
              <a:prstGeom prst="rect">
                <a:avLst/>
              </a:prstGeom>
              <a:noFill/>
            </p:spPr>
            <p:txBody>
              <a:bodyPr wrap="square" rtlCol="0">
                <a:noAutofit/>
              </a:bodyPr>
              <a:lstStyle/>
              <a:p>
                <a:pPr algn="l">
                  <a:lnSpc>
                    <a:spcPct val="90000"/>
                  </a:lnSpc>
                  <a:spcAft>
                    <a:spcPts val="600"/>
                  </a:spcAft>
                </a:pPr>
                <a:r>
                  <a:rPr lang="en-US" sz="1100" b="1" dirty="0">
                    <a:solidFill>
                      <a:schemeClr val="tx1"/>
                    </a:solidFill>
                  </a:rPr>
                  <a:t>1. </a:t>
                </a:r>
                <a:r>
                  <a:rPr lang="en-US" sz="1100" dirty="0">
                    <a:solidFill>
                      <a:schemeClr val="tx1"/>
                    </a:solidFill>
                  </a:rPr>
                  <a:t>Delete your unwanted column</a:t>
                </a:r>
                <a:endParaRPr lang="en-GB" sz="1100" dirty="0" err="1">
                  <a:solidFill>
                    <a:schemeClr val="tx1"/>
                  </a:solidFill>
                </a:endParaRPr>
              </a:p>
            </p:txBody>
          </p:sp>
          <p:sp>
            <p:nvSpPr>
              <p:cNvPr id="99" name="Arrow: Right 98"/>
              <p:cNvSpPr/>
              <p:nvPr userDrawn="1"/>
            </p:nvSpPr>
            <p:spPr>
              <a:xfrm>
                <a:off x="14276392" y="3804414"/>
                <a:ext cx="1055048" cy="223649"/>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100" dirty="0" err="1"/>
              </a:p>
            </p:txBody>
          </p:sp>
          <p:sp>
            <p:nvSpPr>
              <p:cNvPr id="100" name="TextBox 99"/>
              <p:cNvSpPr txBox="1"/>
              <p:nvPr userDrawn="1"/>
            </p:nvSpPr>
            <p:spPr>
              <a:xfrm>
                <a:off x="14727862" y="4932029"/>
                <a:ext cx="1812122" cy="221566"/>
              </a:xfrm>
              <a:prstGeom prst="rect">
                <a:avLst/>
              </a:prstGeom>
              <a:noFill/>
            </p:spPr>
            <p:txBody>
              <a:bodyPr wrap="square" rtlCol="0">
                <a:noAutofit/>
              </a:bodyPr>
              <a:lstStyle/>
              <a:p>
                <a:pPr algn="l">
                  <a:lnSpc>
                    <a:spcPct val="90000"/>
                  </a:lnSpc>
                  <a:spcAft>
                    <a:spcPts val="600"/>
                  </a:spcAft>
                </a:pPr>
                <a:r>
                  <a:rPr lang="en-US" sz="1100" b="1" dirty="0">
                    <a:solidFill>
                      <a:schemeClr val="tx1"/>
                    </a:solidFill>
                  </a:rPr>
                  <a:t>2. </a:t>
                </a:r>
                <a:r>
                  <a:rPr lang="en-US" sz="1100" dirty="0">
                    <a:solidFill>
                      <a:schemeClr val="tx1"/>
                    </a:solidFill>
                  </a:rPr>
                  <a:t>Remove the last two </a:t>
                </a:r>
                <a:r>
                  <a:rPr lang="en-US" sz="1100" dirty="0" err="1">
                    <a:solidFill>
                      <a:schemeClr val="tx1"/>
                    </a:solidFill>
                  </a:rPr>
                  <a:t>colour</a:t>
                </a:r>
                <a:r>
                  <a:rPr lang="en-US" sz="1100" dirty="0">
                    <a:solidFill>
                      <a:schemeClr val="tx1"/>
                    </a:solidFill>
                  </a:rPr>
                  <a:t> change animations (yellow stars)</a:t>
                </a:r>
                <a:endParaRPr lang="en-GB" sz="1100" dirty="0" err="1">
                  <a:solidFill>
                    <a:schemeClr val="tx1"/>
                  </a:solidFill>
                </a:endParaRPr>
              </a:p>
            </p:txBody>
          </p:sp>
        </p:grpSp>
      </p:grpSp>
    </p:spTree>
    <p:extLst>
      <p:ext uri="{BB962C8B-B14F-4D97-AF65-F5344CB8AC3E}">
        <p14:creationId xmlns:p14="http://schemas.microsoft.com/office/powerpoint/2010/main" val="1396232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5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5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25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25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25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250"/>
                                        <p:tgtEl>
                                          <p:spTgt spid="31"/>
                                        </p:tgtEl>
                                      </p:cBhvr>
                                    </p:animEffect>
                                  </p:childTnLst>
                                </p:cTn>
                              </p:par>
                              <p:par>
                                <p:cTn id="28" presetID="19" presetClass="emph" presetSubtype="0" fill="hold" grpId="1" nodeType="withEffect">
                                  <p:stCondLst>
                                    <p:cond delay="0"/>
                                  </p:stCondLst>
                                  <p:childTnLst>
                                    <p:animClr clrSpc="rgb" dir="cw">
                                      <p:cBhvr override="childStyle">
                                        <p:cTn id="29" dur="250" fill="hold"/>
                                        <p:tgtEl>
                                          <p:spTgt spid="11"/>
                                        </p:tgtEl>
                                        <p:attrNameLst>
                                          <p:attrName>style.color</p:attrName>
                                        </p:attrNameLst>
                                      </p:cBhvr>
                                      <p:to>
                                        <a:srgbClr val="FFFFFF"/>
                                      </p:to>
                                    </p:animClr>
                                    <p:animClr clrSpc="rgb" dir="cw">
                                      <p:cBhvr>
                                        <p:cTn id="30" dur="250" fill="hold"/>
                                        <p:tgtEl>
                                          <p:spTgt spid="11"/>
                                        </p:tgtEl>
                                        <p:attrNameLst>
                                          <p:attrName>fillcolor</p:attrName>
                                        </p:attrNameLst>
                                      </p:cBhvr>
                                      <p:to>
                                        <a:srgbClr val="FFFFFF"/>
                                      </p:to>
                                    </p:animClr>
                                    <p:set>
                                      <p:cBhvr>
                                        <p:cTn id="31" dur="250" fill="hold"/>
                                        <p:tgtEl>
                                          <p:spTgt spid="11"/>
                                        </p:tgtEl>
                                        <p:attrNameLst>
                                          <p:attrName>fill.type</p:attrName>
                                        </p:attrNameLst>
                                      </p:cBhvr>
                                      <p:to>
                                        <p:strVal val="solid"/>
                                      </p:to>
                                    </p:set>
                                    <p:set>
                                      <p:cBhvr>
                                        <p:cTn id="32" dur="250" fill="hold"/>
                                        <p:tgtEl>
                                          <p:spTgt spid="11"/>
                                        </p:tgtEl>
                                        <p:attrNameLst>
                                          <p:attrName>fill.on</p:attrName>
                                        </p:attrNameLst>
                                      </p:cBhvr>
                                      <p:to>
                                        <p:strVal val="true"/>
                                      </p:to>
                                    </p:set>
                                  </p:childTnLst>
                                </p:cTn>
                              </p:par>
                              <p:par>
                                <p:cTn id="33" presetID="19" presetClass="emph" presetSubtype="0" fill="hold" grpId="1" nodeType="withEffect">
                                  <p:stCondLst>
                                    <p:cond delay="0"/>
                                  </p:stCondLst>
                                  <p:childTnLst>
                                    <p:animClr clrSpc="rgb" dir="cw">
                                      <p:cBhvr override="childStyle">
                                        <p:cTn id="34" dur="250" fill="hold"/>
                                        <p:tgtEl>
                                          <p:spTgt spid="31"/>
                                        </p:tgtEl>
                                        <p:attrNameLst>
                                          <p:attrName>style.color</p:attrName>
                                        </p:attrNameLst>
                                      </p:cBhvr>
                                      <p:to>
                                        <a:srgbClr val="FFE850"/>
                                      </p:to>
                                    </p:animClr>
                                    <p:animClr clrSpc="rgb" dir="cw">
                                      <p:cBhvr>
                                        <p:cTn id="35" dur="250" fill="hold"/>
                                        <p:tgtEl>
                                          <p:spTgt spid="31"/>
                                        </p:tgtEl>
                                        <p:attrNameLst>
                                          <p:attrName>fillcolor</p:attrName>
                                        </p:attrNameLst>
                                      </p:cBhvr>
                                      <p:to>
                                        <a:srgbClr val="FFE850"/>
                                      </p:to>
                                    </p:animClr>
                                    <p:set>
                                      <p:cBhvr>
                                        <p:cTn id="36" dur="250" fill="hold"/>
                                        <p:tgtEl>
                                          <p:spTgt spid="31"/>
                                        </p:tgtEl>
                                        <p:attrNameLst>
                                          <p:attrName>fill.type</p:attrName>
                                        </p:attrNameLst>
                                      </p:cBhvr>
                                      <p:to>
                                        <p:strVal val="solid"/>
                                      </p:to>
                                    </p:set>
                                    <p:set>
                                      <p:cBhvr>
                                        <p:cTn id="37" dur="250" fill="hold"/>
                                        <p:tgtEl>
                                          <p:spTgt spid="31"/>
                                        </p:tgtEl>
                                        <p:attrNameLst>
                                          <p:attrName>fill.on</p:attrName>
                                        </p:attrNameLst>
                                      </p:cBhvr>
                                      <p:to>
                                        <p:strVal val="true"/>
                                      </p:to>
                                    </p:set>
                                  </p:childTnLst>
                                </p:cTn>
                              </p:par>
                              <p:par>
                                <p:cTn id="38" presetID="19" presetClass="emph" presetSubtype="0" fill="hold" grpId="1" nodeType="withEffect">
                                  <p:stCondLst>
                                    <p:cond delay="0"/>
                                  </p:stCondLst>
                                  <p:childTnLst>
                                    <p:animClr clrSpc="rgb" dir="cw">
                                      <p:cBhvr override="childStyle">
                                        <p:cTn id="39" dur="250" fill="hold"/>
                                        <p:tgtEl>
                                          <p:spTgt spid="8"/>
                                        </p:tgtEl>
                                        <p:attrNameLst>
                                          <p:attrName>style.color</p:attrName>
                                        </p:attrNameLst>
                                      </p:cBhvr>
                                      <p:to>
                                        <a:srgbClr val="FFE850"/>
                                      </p:to>
                                    </p:animClr>
                                    <p:animClr clrSpc="rgb" dir="cw">
                                      <p:cBhvr>
                                        <p:cTn id="40" dur="250" fill="hold"/>
                                        <p:tgtEl>
                                          <p:spTgt spid="8"/>
                                        </p:tgtEl>
                                        <p:attrNameLst>
                                          <p:attrName>fillcolor</p:attrName>
                                        </p:attrNameLst>
                                      </p:cBhvr>
                                      <p:to>
                                        <a:srgbClr val="FFE850"/>
                                      </p:to>
                                    </p:animClr>
                                    <p:set>
                                      <p:cBhvr>
                                        <p:cTn id="41" dur="250" fill="hold"/>
                                        <p:tgtEl>
                                          <p:spTgt spid="8"/>
                                        </p:tgtEl>
                                        <p:attrNameLst>
                                          <p:attrName>fill.type</p:attrName>
                                        </p:attrNameLst>
                                      </p:cBhvr>
                                      <p:to>
                                        <p:strVal val="solid"/>
                                      </p:to>
                                    </p:set>
                                    <p:set>
                                      <p:cBhvr>
                                        <p:cTn id="42" dur="250" fill="hold"/>
                                        <p:tgtEl>
                                          <p:spTgt spid="8"/>
                                        </p:tgtEl>
                                        <p:attrNameLst>
                                          <p:attrName>fill.on</p:attrName>
                                        </p:attrNameLst>
                                      </p:cBhvr>
                                      <p:to>
                                        <p:strVal val="true"/>
                                      </p:to>
                                    </p:set>
                                  </p:childTnLst>
                                </p:cTn>
                              </p:par>
                              <p:par>
                                <p:cTn id="43" presetID="10"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250"/>
                                        <p:tgtEl>
                                          <p:spTgt spid="7"/>
                                        </p:tgtEl>
                                      </p:cBhvr>
                                    </p:animEffect>
                                  </p:childTnLst>
                                </p:cTn>
                              </p:par>
                              <p:par>
                                <p:cTn id="46" presetID="19" presetClass="emph" presetSubtype="0" fill="hold" grpId="1" nodeType="withEffect">
                                  <p:stCondLst>
                                    <p:cond delay="0"/>
                                  </p:stCondLst>
                                  <p:childTnLst>
                                    <p:animClr clrSpc="rgb" dir="cw">
                                      <p:cBhvr override="childStyle">
                                        <p:cTn id="47" dur="250" fill="hold"/>
                                        <p:tgtEl>
                                          <p:spTgt spid="7"/>
                                        </p:tgtEl>
                                        <p:attrNameLst>
                                          <p:attrName>style.color</p:attrName>
                                        </p:attrNameLst>
                                      </p:cBhvr>
                                      <p:to>
                                        <a:srgbClr val="FFFFFF"/>
                                      </p:to>
                                    </p:animClr>
                                    <p:animClr clrSpc="rgb" dir="cw">
                                      <p:cBhvr>
                                        <p:cTn id="48" dur="250" fill="hold"/>
                                        <p:tgtEl>
                                          <p:spTgt spid="7"/>
                                        </p:tgtEl>
                                        <p:attrNameLst>
                                          <p:attrName>fillcolor</p:attrName>
                                        </p:attrNameLst>
                                      </p:cBhvr>
                                      <p:to>
                                        <a:srgbClr val="FFFFFF"/>
                                      </p:to>
                                    </p:animClr>
                                    <p:set>
                                      <p:cBhvr>
                                        <p:cTn id="49" dur="250" fill="hold"/>
                                        <p:tgtEl>
                                          <p:spTgt spid="7"/>
                                        </p:tgtEl>
                                        <p:attrNameLst>
                                          <p:attrName>fill.type</p:attrName>
                                        </p:attrNameLst>
                                      </p:cBhvr>
                                      <p:to>
                                        <p:strVal val="solid"/>
                                      </p:to>
                                    </p:set>
                                    <p:set>
                                      <p:cBhvr>
                                        <p:cTn id="50" dur="250" fill="hold"/>
                                        <p:tgtEl>
                                          <p:spTgt spid="7"/>
                                        </p:tgtEl>
                                        <p:attrNameLst>
                                          <p:attrName>fill.on</p:attrName>
                                        </p:attrNameLst>
                                      </p:cBhvr>
                                      <p:to>
                                        <p:strVal val="true"/>
                                      </p:to>
                                    </p:set>
                                  </p:childTnLst>
                                </p:cTn>
                              </p:par>
                              <p:par>
                                <p:cTn id="51" presetID="10"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250"/>
                                        <p:tgtEl>
                                          <p:spTgt spid="1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250"/>
                                        <p:tgtEl>
                                          <p:spTgt spid="1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fade">
                                      <p:cBhvr>
                                        <p:cTn id="59" dur="250"/>
                                        <p:tgtEl>
                                          <p:spTgt spid="5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25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250"/>
                                        <p:tgtEl>
                                          <p:spTgt spid="32"/>
                                        </p:tgtEl>
                                      </p:cBhvr>
                                    </p:animEffect>
                                  </p:childTnLst>
                                </p:cTn>
                              </p:par>
                              <p:par>
                                <p:cTn id="68" presetID="19" presetClass="emph" presetSubtype="0" fill="hold" grpId="2" nodeType="withEffect">
                                  <p:stCondLst>
                                    <p:cond delay="0"/>
                                  </p:stCondLst>
                                  <p:childTnLst>
                                    <p:animClr clrSpc="rgb" dir="cw">
                                      <p:cBhvr override="childStyle">
                                        <p:cTn id="69" dur="250" fill="hold"/>
                                        <p:tgtEl>
                                          <p:spTgt spid="31"/>
                                        </p:tgtEl>
                                        <p:attrNameLst>
                                          <p:attrName>style.color</p:attrName>
                                        </p:attrNameLst>
                                      </p:cBhvr>
                                      <p:to>
                                        <a:srgbClr val="FFFFFF"/>
                                      </p:to>
                                    </p:animClr>
                                    <p:animClr clrSpc="rgb" dir="cw">
                                      <p:cBhvr>
                                        <p:cTn id="70" dur="250" fill="hold"/>
                                        <p:tgtEl>
                                          <p:spTgt spid="31"/>
                                        </p:tgtEl>
                                        <p:attrNameLst>
                                          <p:attrName>fillcolor</p:attrName>
                                        </p:attrNameLst>
                                      </p:cBhvr>
                                      <p:to>
                                        <a:srgbClr val="FFFFFF"/>
                                      </p:to>
                                    </p:animClr>
                                    <p:set>
                                      <p:cBhvr>
                                        <p:cTn id="71" dur="250" fill="hold"/>
                                        <p:tgtEl>
                                          <p:spTgt spid="31"/>
                                        </p:tgtEl>
                                        <p:attrNameLst>
                                          <p:attrName>fill.type</p:attrName>
                                        </p:attrNameLst>
                                      </p:cBhvr>
                                      <p:to>
                                        <p:strVal val="solid"/>
                                      </p:to>
                                    </p:set>
                                    <p:set>
                                      <p:cBhvr>
                                        <p:cTn id="72" dur="250" fill="hold"/>
                                        <p:tgtEl>
                                          <p:spTgt spid="31"/>
                                        </p:tgtEl>
                                        <p:attrNameLst>
                                          <p:attrName>fill.on</p:attrName>
                                        </p:attrNameLst>
                                      </p:cBhvr>
                                      <p:to>
                                        <p:strVal val="true"/>
                                      </p:to>
                                    </p:set>
                                  </p:childTnLst>
                                </p:cTn>
                              </p:par>
                              <p:par>
                                <p:cTn id="73" presetID="19" presetClass="emph" presetSubtype="0" fill="hold" grpId="1" nodeType="withEffect">
                                  <p:stCondLst>
                                    <p:cond delay="0"/>
                                  </p:stCondLst>
                                  <p:childTnLst>
                                    <p:animClr clrSpc="rgb" dir="cw">
                                      <p:cBhvr override="childStyle">
                                        <p:cTn id="74" dur="250" fill="hold"/>
                                        <p:tgtEl>
                                          <p:spTgt spid="32"/>
                                        </p:tgtEl>
                                        <p:attrNameLst>
                                          <p:attrName>style.color</p:attrName>
                                        </p:attrNameLst>
                                      </p:cBhvr>
                                      <p:to>
                                        <a:srgbClr val="FFE850"/>
                                      </p:to>
                                    </p:animClr>
                                    <p:animClr clrSpc="rgb" dir="cw">
                                      <p:cBhvr>
                                        <p:cTn id="75" dur="250" fill="hold"/>
                                        <p:tgtEl>
                                          <p:spTgt spid="32"/>
                                        </p:tgtEl>
                                        <p:attrNameLst>
                                          <p:attrName>fillcolor</p:attrName>
                                        </p:attrNameLst>
                                      </p:cBhvr>
                                      <p:to>
                                        <a:srgbClr val="FFE850"/>
                                      </p:to>
                                    </p:animClr>
                                    <p:set>
                                      <p:cBhvr>
                                        <p:cTn id="76" dur="250" fill="hold"/>
                                        <p:tgtEl>
                                          <p:spTgt spid="32"/>
                                        </p:tgtEl>
                                        <p:attrNameLst>
                                          <p:attrName>fill.type</p:attrName>
                                        </p:attrNameLst>
                                      </p:cBhvr>
                                      <p:to>
                                        <p:strVal val="solid"/>
                                      </p:to>
                                    </p:set>
                                    <p:set>
                                      <p:cBhvr>
                                        <p:cTn id="77" dur="250" fill="hold"/>
                                        <p:tgtEl>
                                          <p:spTgt spid="32"/>
                                        </p:tgtEl>
                                        <p:attrNameLst>
                                          <p:attrName>fill.on</p:attrName>
                                        </p:attrNameLst>
                                      </p:cBhvr>
                                      <p:to>
                                        <p:strVal val="true"/>
                                      </p:to>
                                    </p:set>
                                  </p:childTnLst>
                                </p:cTn>
                              </p:par>
                              <p:par>
                                <p:cTn id="78" presetID="19" presetClass="emph" presetSubtype="0" fill="hold" grpId="2" nodeType="withEffect">
                                  <p:stCondLst>
                                    <p:cond delay="0"/>
                                  </p:stCondLst>
                                  <p:childTnLst>
                                    <p:animClr clrSpc="rgb" dir="cw">
                                      <p:cBhvr override="childStyle">
                                        <p:cTn id="79" dur="250" fill="hold"/>
                                        <p:tgtEl>
                                          <p:spTgt spid="7"/>
                                        </p:tgtEl>
                                        <p:attrNameLst>
                                          <p:attrName>style.color</p:attrName>
                                        </p:attrNameLst>
                                      </p:cBhvr>
                                      <p:to>
                                        <a:srgbClr val="FFE850"/>
                                      </p:to>
                                    </p:animClr>
                                    <p:animClr clrSpc="rgb" dir="cw">
                                      <p:cBhvr>
                                        <p:cTn id="80" dur="250" fill="hold"/>
                                        <p:tgtEl>
                                          <p:spTgt spid="7"/>
                                        </p:tgtEl>
                                        <p:attrNameLst>
                                          <p:attrName>fillcolor</p:attrName>
                                        </p:attrNameLst>
                                      </p:cBhvr>
                                      <p:to>
                                        <a:srgbClr val="FFE850"/>
                                      </p:to>
                                    </p:animClr>
                                    <p:set>
                                      <p:cBhvr>
                                        <p:cTn id="81" dur="250" fill="hold"/>
                                        <p:tgtEl>
                                          <p:spTgt spid="7"/>
                                        </p:tgtEl>
                                        <p:attrNameLst>
                                          <p:attrName>fill.type</p:attrName>
                                        </p:attrNameLst>
                                      </p:cBhvr>
                                      <p:to>
                                        <p:strVal val="solid"/>
                                      </p:to>
                                    </p:set>
                                    <p:set>
                                      <p:cBhvr>
                                        <p:cTn id="82" dur="250" fill="hold"/>
                                        <p:tgtEl>
                                          <p:spTgt spid="7"/>
                                        </p:tgtEl>
                                        <p:attrNameLst>
                                          <p:attrName>fill.on</p:attrName>
                                        </p:attrNameLst>
                                      </p:cBhvr>
                                      <p:to>
                                        <p:strVal val="true"/>
                                      </p:to>
                                    </p:set>
                                  </p:childTnLst>
                                </p:cTn>
                              </p:par>
                              <p:par>
                                <p:cTn id="83" presetID="10" presetClass="entr" presetSubtype="0"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fade">
                                      <p:cBhvr>
                                        <p:cTn id="85" dur="250"/>
                                        <p:tgtEl>
                                          <p:spTgt spid="10"/>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4"/>
                                        </p:tgtEl>
                                        <p:attrNameLst>
                                          <p:attrName>style.visibility</p:attrName>
                                        </p:attrNameLst>
                                      </p:cBhvr>
                                      <p:to>
                                        <p:strVal val="visible"/>
                                      </p:to>
                                    </p:set>
                                    <p:animEffect transition="in" filter="fade">
                                      <p:cBhvr>
                                        <p:cTn id="88" dur="250"/>
                                        <p:tgtEl>
                                          <p:spTgt spid="14"/>
                                        </p:tgtEl>
                                      </p:cBhvr>
                                    </p:animEffect>
                                  </p:childTnLst>
                                </p:cTn>
                              </p:par>
                              <p:par>
                                <p:cTn id="89" presetID="19" presetClass="emph" presetSubtype="0" fill="hold" grpId="1" nodeType="withEffect">
                                  <p:stCondLst>
                                    <p:cond delay="0"/>
                                  </p:stCondLst>
                                  <p:childTnLst>
                                    <p:animClr clrSpc="rgb" dir="cw">
                                      <p:cBhvr override="childStyle">
                                        <p:cTn id="90" dur="250" fill="hold"/>
                                        <p:tgtEl>
                                          <p:spTgt spid="10"/>
                                        </p:tgtEl>
                                        <p:attrNameLst>
                                          <p:attrName>style.color</p:attrName>
                                        </p:attrNameLst>
                                      </p:cBhvr>
                                      <p:to>
                                        <a:srgbClr val="FFFFFF"/>
                                      </p:to>
                                    </p:animClr>
                                    <p:animClr clrSpc="rgb" dir="cw">
                                      <p:cBhvr>
                                        <p:cTn id="91" dur="250" fill="hold"/>
                                        <p:tgtEl>
                                          <p:spTgt spid="10"/>
                                        </p:tgtEl>
                                        <p:attrNameLst>
                                          <p:attrName>fillcolor</p:attrName>
                                        </p:attrNameLst>
                                      </p:cBhvr>
                                      <p:to>
                                        <a:srgbClr val="FFFFFF"/>
                                      </p:to>
                                    </p:animClr>
                                    <p:set>
                                      <p:cBhvr>
                                        <p:cTn id="92" dur="250" fill="hold"/>
                                        <p:tgtEl>
                                          <p:spTgt spid="10"/>
                                        </p:tgtEl>
                                        <p:attrNameLst>
                                          <p:attrName>fill.type</p:attrName>
                                        </p:attrNameLst>
                                      </p:cBhvr>
                                      <p:to>
                                        <p:strVal val="solid"/>
                                      </p:to>
                                    </p:set>
                                    <p:set>
                                      <p:cBhvr>
                                        <p:cTn id="93" dur="250" fill="hold"/>
                                        <p:tgtEl>
                                          <p:spTgt spid="10"/>
                                        </p:tgtEl>
                                        <p:attrNameLst>
                                          <p:attrName>fill.on</p:attrName>
                                        </p:attrNameLst>
                                      </p:cBhvr>
                                      <p:to>
                                        <p:strVal val="true"/>
                                      </p:to>
                                    </p:set>
                                  </p:childTnLst>
                                </p:cTn>
                              </p:par>
                              <p:par>
                                <p:cTn id="94" presetID="10" presetClass="entr" presetSubtype="0" fill="hold" grpId="0" nodeType="withEffect">
                                  <p:stCondLst>
                                    <p:cond delay="0"/>
                                  </p:stCondLst>
                                  <p:childTnLst>
                                    <p:set>
                                      <p:cBhvr>
                                        <p:cTn id="95" dur="1" fill="hold">
                                          <p:stCondLst>
                                            <p:cond delay="0"/>
                                          </p:stCondLst>
                                        </p:cTn>
                                        <p:tgtEl>
                                          <p:spTgt spid="19"/>
                                        </p:tgtEl>
                                        <p:attrNameLst>
                                          <p:attrName>style.visibility</p:attrName>
                                        </p:attrNameLst>
                                      </p:cBhvr>
                                      <p:to>
                                        <p:strVal val="visible"/>
                                      </p:to>
                                    </p:set>
                                    <p:animEffect transition="in" filter="fade">
                                      <p:cBhvr>
                                        <p:cTn id="96" dur="250"/>
                                        <p:tgtEl>
                                          <p:spTgt spid="19"/>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Effect transition="in" filter="fade">
                                      <p:cBhvr>
                                        <p:cTn id="99" dur="250"/>
                                        <p:tgtEl>
                                          <p:spTgt spid="60"/>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fade">
                                      <p:cBhvr>
                                        <p:cTn id="102" dur="250"/>
                                        <p:tgtEl>
                                          <p:spTgt spid="29"/>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250"/>
                                        <p:tgtEl>
                                          <p:spTgt spid="33"/>
                                        </p:tgtEl>
                                      </p:cBhvr>
                                    </p:animEffect>
                                  </p:childTnLst>
                                </p:cTn>
                              </p:par>
                              <p:par>
                                <p:cTn id="108" presetID="19" presetClass="emph" presetSubtype="0" fill="hold" grpId="2" nodeType="withEffect">
                                  <p:stCondLst>
                                    <p:cond delay="0"/>
                                  </p:stCondLst>
                                  <p:childTnLst>
                                    <p:animClr clrSpc="rgb" dir="cw">
                                      <p:cBhvr override="childStyle">
                                        <p:cTn id="109" dur="250" fill="hold"/>
                                        <p:tgtEl>
                                          <p:spTgt spid="32"/>
                                        </p:tgtEl>
                                        <p:attrNameLst>
                                          <p:attrName>style.color</p:attrName>
                                        </p:attrNameLst>
                                      </p:cBhvr>
                                      <p:to>
                                        <a:srgbClr val="FFFFFF"/>
                                      </p:to>
                                    </p:animClr>
                                    <p:animClr clrSpc="rgb" dir="cw">
                                      <p:cBhvr>
                                        <p:cTn id="110" dur="250" fill="hold"/>
                                        <p:tgtEl>
                                          <p:spTgt spid="32"/>
                                        </p:tgtEl>
                                        <p:attrNameLst>
                                          <p:attrName>fillcolor</p:attrName>
                                        </p:attrNameLst>
                                      </p:cBhvr>
                                      <p:to>
                                        <a:srgbClr val="FFFFFF"/>
                                      </p:to>
                                    </p:animClr>
                                    <p:set>
                                      <p:cBhvr>
                                        <p:cTn id="111" dur="250" fill="hold"/>
                                        <p:tgtEl>
                                          <p:spTgt spid="32"/>
                                        </p:tgtEl>
                                        <p:attrNameLst>
                                          <p:attrName>fill.type</p:attrName>
                                        </p:attrNameLst>
                                      </p:cBhvr>
                                      <p:to>
                                        <p:strVal val="solid"/>
                                      </p:to>
                                    </p:set>
                                    <p:set>
                                      <p:cBhvr>
                                        <p:cTn id="112" dur="250" fill="hold"/>
                                        <p:tgtEl>
                                          <p:spTgt spid="32"/>
                                        </p:tgtEl>
                                        <p:attrNameLst>
                                          <p:attrName>fill.on</p:attrName>
                                        </p:attrNameLst>
                                      </p:cBhvr>
                                      <p:to>
                                        <p:strVal val="true"/>
                                      </p:to>
                                    </p:set>
                                  </p:childTnLst>
                                </p:cTn>
                              </p:par>
                              <p:par>
                                <p:cTn id="113" presetID="19" presetClass="emph" presetSubtype="0" fill="hold" grpId="1" nodeType="withEffect">
                                  <p:stCondLst>
                                    <p:cond delay="0"/>
                                  </p:stCondLst>
                                  <p:childTnLst>
                                    <p:animClr clrSpc="rgb" dir="cw">
                                      <p:cBhvr override="childStyle">
                                        <p:cTn id="114" dur="250" fill="hold"/>
                                        <p:tgtEl>
                                          <p:spTgt spid="33"/>
                                        </p:tgtEl>
                                        <p:attrNameLst>
                                          <p:attrName>style.color</p:attrName>
                                        </p:attrNameLst>
                                      </p:cBhvr>
                                      <p:to>
                                        <a:srgbClr val="FFE850"/>
                                      </p:to>
                                    </p:animClr>
                                    <p:animClr clrSpc="rgb" dir="cw">
                                      <p:cBhvr>
                                        <p:cTn id="115" dur="250" fill="hold"/>
                                        <p:tgtEl>
                                          <p:spTgt spid="33"/>
                                        </p:tgtEl>
                                        <p:attrNameLst>
                                          <p:attrName>fillcolor</p:attrName>
                                        </p:attrNameLst>
                                      </p:cBhvr>
                                      <p:to>
                                        <a:srgbClr val="FFE850"/>
                                      </p:to>
                                    </p:animClr>
                                    <p:set>
                                      <p:cBhvr>
                                        <p:cTn id="116" dur="250" fill="hold"/>
                                        <p:tgtEl>
                                          <p:spTgt spid="33"/>
                                        </p:tgtEl>
                                        <p:attrNameLst>
                                          <p:attrName>fill.type</p:attrName>
                                        </p:attrNameLst>
                                      </p:cBhvr>
                                      <p:to>
                                        <p:strVal val="solid"/>
                                      </p:to>
                                    </p:set>
                                    <p:set>
                                      <p:cBhvr>
                                        <p:cTn id="117" dur="250" fill="hold"/>
                                        <p:tgtEl>
                                          <p:spTgt spid="33"/>
                                        </p:tgtEl>
                                        <p:attrNameLst>
                                          <p:attrName>fill.on</p:attrName>
                                        </p:attrNameLst>
                                      </p:cBhvr>
                                      <p:to>
                                        <p:strVal val="true"/>
                                      </p:to>
                                    </p:set>
                                  </p:childTnLst>
                                </p:cTn>
                              </p:par>
                              <p:par>
                                <p:cTn id="118" presetID="19" presetClass="emph" presetSubtype="0" fill="hold" grpId="2" nodeType="withEffect">
                                  <p:stCondLst>
                                    <p:cond delay="0"/>
                                  </p:stCondLst>
                                  <p:childTnLst>
                                    <p:animClr clrSpc="rgb" dir="cw">
                                      <p:cBhvr override="childStyle">
                                        <p:cTn id="119" dur="250" fill="hold"/>
                                        <p:tgtEl>
                                          <p:spTgt spid="10"/>
                                        </p:tgtEl>
                                        <p:attrNameLst>
                                          <p:attrName>style.color</p:attrName>
                                        </p:attrNameLst>
                                      </p:cBhvr>
                                      <p:to>
                                        <a:srgbClr val="FFE850"/>
                                      </p:to>
                                    </p:animClr>
                                    <p:animClr clrSpc="rgb" dir="cw">
                                      <p:cBhvr>
                                        <p:cTn id="120" dur="250" fill="hold"/>
                                        <p:tgtEl>
                                          <p:spTgt spid="10"/>
                                        </p:tgtEl>
                                        <p:attrNameLst>
                                          <p:attrName>fillcolor</p:attrName>
                                        </p:attrNameLst>
                                      </p:cBhvr>
                                      <p:to>
                                        <a:srgbClr val="FFE850"/>
                                      </p:to>
                                    </p:animClr>
                                    <p:set>
                                      <p:cBhvr>
                                        <p:cTn id="121" dur="250" fill="hold"/>
                                        <p:tgtEl>
                                          <p:spTgt spid="10"/>
                                        </p:tgtEl>
                                        <p:attrNameLst>
                                          <p:attrName>fill.type</p:attrName>
                                        </p:attrNameLst>
                                      </p:cBhvr>
                                      <p:to>
                                        <p:strVal val="solid"/>
                                      </p:to>
                                    </p:set>
                                    <p:set>
                                      <p:cBhvr>
                                        <p:cTn id="122" dur="250" fill="hold"/>
                                        <p:tgtEl>
                                          <p:spTgt spid="10"/>
                                        </p:tgtEl>
                                        <p:attrNameLst>
                                          <p:attrName>fill.on</p:attrName>
                                        </p:attrNameLst>
                                      </p:cBhvr>
                                      <p:to>
                                        <p:strVal val="true"/>
                                      </p:to>
                                    </p:set>
                                  </p:childTnLst>
                                </p:cTn>
                              </p:par>
                              <p:par>
                                <p:cTn id="123" presetID="10" presetClass="entr" presetSubtype="0" fill="hold" grpId="0" nodeType="withEffect">
                                  <p:stCondLst>
                                    <p:cond delay="0"/>
                                  </p:stCondLst>
                                  <p:childTnLst>
                                    <p:set>
                                      <p:cBhvr>
                                        <p:cTn id="124" dur="1" fill="hold">
                                          <p:stCondLst>
                                            <p:cond delay="0"/>
                                          </p:stCondLst>
                                        </p:cTn>
                                        <p:tgtEl>
                                          <p:spTgt spid="9"/>
                                        </p:tgtEl>
                                        <p:attrNameLst>
                                          <p:attrName>style.visibility</p:attrName>
                                        </p:attrNameLst>
                                      </p:cBhvr>
                                      <p:to>
                                        <p:strVal val="visible"/>
                                      </p:to>
                                    </p:set>
                                    <p:animEffect transition="in" filter="fade">
                                      <p:cBhvr>
                                        <p:cTn id="125" dur="250"/>
                                        <p:tgtEl>
                                          <p:spTgt spid="9"/>
                                        </p:tgtEl>
                                      </p:cBhvr>
                                    </p:animEffect>
                                  </p:childTnLst>
                                </p:cTn>
                              </p:par>
                              <p:par>
                                <p:cTn id="126" presetID="19" presetClass="emph" presetSubtype="0" fill="hold" grpId="1" nodeType="withEffect">
                                  <p:stCondLst>
                                    <p:cond delay="0"/>
                                  </p:stCondLst>
                                  <p:childTnLst>
                                    <p:animClr clrSpc="rgb" dir="cw">
                                      <p:cBhvr override="childStyle">
                                        <p:cTn id="127" dur="250" fill="hold"/>
                                        <p:tgtEl>
                                          <p:spTgt spid="9"/>
                                        </p:tgtEl>
                                        <p:attrNameLst>
                                          <p:attrName>style.color</p:attrName>
                                        </p:attrNameLst>
                                      </p:cBhvr>
                                      <p:to>
                                        <a:srgbClr val="FFFFFF"/>
                                      </p:to>
                                    </p:animClr>
                                    <p:animClr clrSpc="rgb" dir="cw">
                                      <p:cBhvr>
                                        <p:cTn id="128" dur="250" fill="hold"/>
                                        <p:tgtEl>
                                          <p:spTgt spid="9"/>
                                        </p:tgtEl>
                                        <p:attrNameLst>
                                          <p:attrName>fillcolor</p:attrName>
                                        </p:attrNameLst>
                                      </p:cBhvr>
                                      <p:to>
                                        <a:srgbClr val="FFFFFF"/>
                                      </p:to>
                                    </p:animClr>
                                    <p:set>
                                      <p:cBhvr>
                                        <p:cTn id="129" dur="250" fill="hold"/>
                                        <p:tgtEl>
                                          <p:spTgt spid="9"/>
                                        </p:tgtEl>
                                        <p:attrNameLst>
                                          <p:attrName>fill.type</p:attrName>
                                        </p:attrNameLst>
                                      </p:cBhvr>
                                      <p:to>
                                        <p:strVal val="solid"/>
                                      </p:to>
                                    </p:set>
                                    <p:set>
                                      <p:cBhvr>
                                        <p:cTn id="130" dur="250" fill="hold"/>
                                        <p:tgtEl>
                                          <p:spTgt spid="9"/>
                                        </p:tgtEl>
                                        <p:attrNameLst>
                                          <p:attrName>fill.on</p:attrName>
                                        </p:attrNameLst>
                                      </p:cBhvr>
                                      <p:to>
                                        <p:strVal val="true"/>
                                      </p:to>
                                    </p:set>
                                  </p:childTnLst>
                                </p:cTn>
                              </p:par>
                              <p:par>
                                <p:cTn id="131" presetID="10" presetClass="entr" presetSubtype="0" fill="hold" grpId="0" nodeType="withEffect">
                                  <p:stCondLst>
                                    <p:cond delay="0"/>
                                  </p:stCondLst>
                                  <p:childTnLst>
                                    <p:set>
                                      <p:cBhvr>
                                        <p:cTn id="132" dur="1" fill="hold">
                                          <p:stCondLst>
                                            <p:cond delay="0"/>
                                          </p:stCondLst>
                                        </p:cTn>
                                        <p:tgtEl>
                                          <p:spTgt spid="15"/>
                                        </p:tgtEl>
                                        <p:attrNameLst>
                                          <p:attrName>style.visibility</p:attrName>
                                        </p:attrNameLst>
                                      </p:cBhvr>
                                      <p:to>
                                        <p:strVal val="visible"/>
                                      </p:to>
                                    </p:set>
                                    <p:animEffect transition="in" filter="fade">
                                      <p:cBhvr>
                                        <p:cTn id="133" dur="250"/>
                                        <p:tgtEl>
                                          <p:spTgt spid="15"/>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20"/>
                                        </p:tgtEl>
                                        <p:attrNameLst>
                                          <p:attrName>style.visibility</p:attrName>
                                        </p:attrNameLst>
                                      </p:cBhvr>
                                      <p:to>
                                        <p:strVal val="visible"/>
                                      </p:to>
                                    </p:set>
                                    <p:animEffect transition="in" filter="fade">
                                      <p:cBhvr>
                                        <p:cTn id="136" dur="250"/>
                                        <p:tgtEl>
                                          <p:spTgt spid="20"/>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fade">
                                      <p:cBhvr>
                                        <p:cTn id="139" dur="250"/>
                                        <p:tgtEl>
                                          <p:spTgt spid="61"/>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30"/>
                                        </p:tgtEl>
                                        <p:attrNameLst>
                                          <p:attrName>style.visibility</p:attrName>
                                        </p:attrNameLst>
                                      </p:cBhvr>
                                      <p:to>
                                        <p:strVal val="visible"/>
                                      </p:to>
                                    </p:set>
                                    <p:animEffect transition="in" filter="fade">
                                      <p:cBhvr>
                                        <p:cTn id="142" dur="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tmplLst>
          <p:tmpl>
            <p:tnLst>
              <p:par>
                <p:cTn presetID="10" presetClass="entr" presetSubtype="0" fill="hold" nodeType="click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250"/>
                        <p:tgtEl>
                          <p:spTgt spid="31"/>
                        </p:tgtEl>
                      </p:cBhvr>
                    </p:animEffect>
                  </p:childTnLst>
                </p:cTn>
              </p:par>
            </p:tnLst>
          </p:tmpl>
        </p:tmplLst>
      </p:bldP>
      <p:bldP spid="31" grpId="1">
        <p:tmplLst>
          <p:tmpl>
            <p:tnLst>
              <p:par>
                <p:cTn presetID="19" presetClass="emph" presetSubtype="0" fill="hold" nodeType="withEffect">
                  <p:stCondLst>
                    <p:cond delay="0"/>
                  </p:stCondLst>
                  <p:childTnLst>
                    <p:animClr clrSpc="rgb" dir="cw">
                      <p:cBhvr override="childStyle">
                        <p:cTn dur="250" fill="hold"/>
                        <p:tgtEl>
                          <p:spTgt spid="31"/>
                        </p:tgtEl>
                        <p:attrNameLst>
                          <p:attrName>style.color</p:attrName>
                        </p:attrNameLst>
                      </p:cBhvr>
                      <p:to>
                        <a:srgbClr val="FFE850"/>
                      </p:to>
                    </p:animClr>
                    <p:animClr clrSpc="rgb" dir="cw">
                      <p:cBhvr>
                        <p:cTn dur="250" fill="hold"/>
                        <p:tgtEl>
                          <p:spTgt spid="31"/>
                        </p:tgtEl>
                        <p:attrNameLst>
                          <p:attrName>fillcolor</p:attrName>
                        </p:attrNameLst>
                      </p:cBhvr>
                      <p:to>
                        <a:srgbClr val="FFE850"/>
                      </p:to>
                    </p:animClr>
                    <p:set>
                      <p:cBhvr>
                        <p:cTn dur="250" fill="hold"/>
                        <p:tgtEl>
                          <p:spTgt spid="31"/>
                        </p:tgtEl>
                        <p:attrNameLst>
                          <p:attrName>fill.type</p:attrName>
                        </p:attrNameLst>
                      </p:cBhvr>
                      <p:to>
                        <p:strVal val="solid"/>
                      </p:to>
                    </p:set>
                    <p:set>
                      <p:cBhvr>
                        <p:cTn dur="250" fill="hold"/>
                        <p:tgtEl>
                          <p:spTgt spid="31"/>
                        </p:tgtEl>
                        <p:attrNameLst>
                          <p:attrName>fill.on</p:attrName>
                        </p:attrNameLst>
                      </p:cBhvr>
                      <p:to>
                        <p:strVal val="true"/>
                      </p:to>
                    </p:set>
                  </p:childTnLst>
                </p:cTn>
              </p:par>
            </p:tnLst>
          </p:tmpl>
        </p:tmplLst>
      </p:bldP>
      <p:bldP spid="31" grpId="2">
        <p:tmplLst>
          <p:tmpl>
            <p:tnLst>
              <p:par>
                <p:cTn presetID="19" presetClass="emph" presetSubtype="0" fill="hold" nodeType="withEffect">
                  <p:stCondLst>
                    <p:cond delay="0"/>
                  </p:stCondLst>
                  <p:childTnLst>
                    <p:animClr clrSpc="rgb" dir="cw">
                      <p:cBhvr override="childStyle">
                        <p:cTn dur="250" fill="hold"/>
                        <p:tgtEl>
                          <p:spTgt spid="31"/>
                        </p:tgtEl>
                        <p:attrNameLst>
                          <p:attrName>style.color</p:attrName>
                        </p:attrNameLst>
                      </p:cBhvr>
                      <p:to>
                        <a:srgbClr val="FFFFFF"/>
                      </p:to>
                    </p:animClr>
                    <p:animClr clrSpc="rgb" dir="cw">
                      <p:cBhvr>
                        <p:cTn dur="250" fill="hold"/>
                        <p:tgtEl>
                          <p:spTgt spid="31"/>
                        </p:tgtEl>
                        <p:attrNameLst>
                          <p:attrName>fillcolor</p:attrName>
                        </p:attrNameLst>
                      </p:cBhvr>
                      <p:to>
                        <a:srgbClr val="FFFFFF"/>
                      </p:to>
                    </p:animClr>
                    <p:set>
                      <p:cBhvr>
                        <p:cTn dur="250" fill="hold"/>
                        <p:tgtEl>
                          <p:spTgt spid="31"/>
                        </p:tgtEl>
                        <p:attrNameLst>
                          <p:attrName>fill.type</p:attrName>
                        </p:attrNameLst>
                      </p:cBhvr>
                      <p:to>
                        <p:strVal val="solid"/>
                      </p:to>
                    </p:set>
                    <p:set>
                      <p:cBhvr>
                        <p:cTn dur="250" fill="hold"/>
                        <p:tgtEl>
                          <p:spTgt spid="31"/>
                        </p:tgtEl>
                        <p:attrNameLst>
                          <p:attrName>fill.on</p:attrName>
                        </p:attrNameLst>
                      </p:cBhvr>
                      <p:to>
                        <p:strVal val="true"/>
                      </p:to>
                    </p:set>
                  </p:childTnLst>
                </p:cTn>
              </p:par>
            </p:tnLst>
          </p:tmpl>
        </p:tmplLst>
      </p:bldP>
      <p:bldP spid="32" grpId="0">
        <p:tmplLst>
          <p:tmpl>
            <p:tnLst>
              <p:par>
                <p:cTn presetID="10" presetClass="entr" presetSubtype="0" fill="hold" nodeType="click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250"/>
                        <p:tgtEl>
                          <p:spTgt spid="32"/>
                        </p:tgtEl>
                      </p:cBhvr>
                    </p:animEffect>
                  </p:childTnLst>
                </p:cTn>
              </p:par>
            </p:tnLst>
          </p:tmpl>
        </p:tmplLst>
      </p:bldP>
      <p:bldP spid="32" grpId="1">
        <p:tmplLst>
          <p:tmpl>
            <p:tnLst>
              <p:par>
                <p:cTn presetID="19" presetClass="emph" presetSubtype="0" fill="hold" nodeType="withEffect">
                  <p:stCondLst>
                    <p:cond delay="0"/>
                  </p:stCondLst>
                  <p:childTnLst>
                    <p:animClr clrSpc="rgb" dir="cw">
                      <p:cBhvr override="childStyle">
                        <p:cTn dur="250" fill="hold"/>
                        <p:tgtEl>
                          <p:spTgt spid="32"/>
                        </p:tgtEl>
                        <p:attrNameLst>
                          <p:attrName>style.color</p:attrName>
                        </p:attrNameLst>
                      </p:cBhvr>
                      <p:to>
                        <a:srgbClr val="FFE850"/>
                      </p:to>
                    </p:animClr>
                    <p:animClr clrSpc="rgb" dir="cw">
                      <p:cBhvr>
                        <p:cTn dur="250" fill="hold"/>
                        <p:tgtEl>
                          <p:spTgt spid="32"/>
                        </p:tgtEl>
                        <p:attrNameLst>
                          <p:attrName>fillcolor</p:attrName>
                        </p:attrNameLst>
                      </p:cBhvr>
                      <p:to>
                        <a:srgbClr val="FFE850"/>
                      </p:to>
                    </p:animClr>
                    <p:set>
                      <p:cBhvr>
                        <p:cTn dur="250" fill="hold"/>
                        <p:tgtEl>
                          <p:spTgt spid="32"/>
                        </p:tgtEl>
                        <p:attrNameLst>
                          <p:attrName>fill.type</p:attrName>
                        </p:attrNameLst>
                      </p:cBhvr>
                      <p:to>
                        <p:strVal val="solid"/>
                      </p:to>
                    </p:set>
                    <p:set>
                      <p:cBhvr>
                        <p:cTn dur="250" fill="hold"/>
                        <p:tgtEl>
                          <p:spTgt spid="32"/>
                        </p:tgtEl>
                        <p:attrNameLst>
                          <p:attrName>fill.on</p:attrName>
                        </p:attrNameLst>
                      </p:cBhvr>
                      <p:to>
                        <p:strVal val="true"/>
                      </p:to>
                    </p:set>
                  </p:childTnLst>
                </p:cTn>
              </p:par>
            </p:tnLst>
          </p:tmpl>
        </p:tmplLst>
      </p:bldP>
      <p:bldP spid="32" grpId="2">
        <p:tmplLst>
          <p:tmpl>
            <p:tnLst>
              <p:par>
                <p:cTn presetID="19" presetClass="emph" presetSubtype="0" fill="hold" nodeType="withEffect">
                  <p:stCondLst>
                    <p:cond delay="0"/>
                  </p:stCondLst>
                  <p:childTnLst>
                    <p:animClr clrSpc="rgb" dir="cw">
                      <p:cBhvr override="childStyle">
                        <p:cTn dur="250" fill="hold"/>
                        <p:tgtEl>
                          <p:spTgt spid="32"/>
                        </p:tgtEl>
                        <p:attrNameLst>
                          <p:attrName>style.color</p:attrName>
                        </p:attrNameLst>
                      </p:cBhvr>
                      <p:to>
                        <a:srgbClr val="FFFFFF"/>
                      </p:to>
                    </p:animClr>
                    <p:animClr clrSpc="rgb" dir="cw">
                      <p:cBhvr>
                        <p:cTn dur="250" fill="hold"/>
                        <p:tgtEl>
                          <p:spTgt spid="32"/>
                        </p:tgtEl>
                        <p:attrNameLst>
                          <p:attrName>fillcolor</p:attrName>
                        </p:attrNameLst>
                      </p:cBhvr>
                      <p:to>
                        <a:srgbClr val="FFFFFF"/>
                      </p:to>
                    </p:animClr>
                    <p:set>
                      <p:cBhvr>
                        <p:cTn dur="250" fill="hold"/>
                        <p:tgtEl>
                          <p:spTgt spid="32"/>
                        </p:tgtEl>
                        <p:attrNameLst>
                          <p:attrName>fill.type</p:attrName>
                        </p:attrNameLst>
                      </p:cBhvr>
                      <p:to>
                        <p:strVal val="solid"/>
                      </p:to>
                    </p:set>
                    <p:set>
                      <p:cBhvr>
                        <p:cTn dur="250" fill="hold"/>
                        <p:tgtEl>
                          <p:spTgt spid="32"/>
                        </p:tgtEl>
                        <p:attrNameLst>
                          <p:attrName>fill.on</p:attrName>
                        </p:attrNameLst>
                      </p:cBhvr>
                      <p:to>
                        <p:strVal val="true"/>
                      </p:to>
                    </p:set>
                  </p:childTnLst>
                </p:cTn>
              </p:par>
            </p:tnLst>
          </p:tmpl>
        </p:tmplLst>
      </p:bldP>
      <p:bldP spid="33" grpId="0">
        <p:tmplLst>
          <p:tmpl>
            <p:tnLst>
              <p:par>
                <p:cTn presetID="10" presetClass="entr" presetSubtype="0" fill="hold" nodeType="click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250"/>
                        <p:tgtEl>
                          <p:spTgt spid="33"/>
                        </p:tgtEl>
                      </p:cBhvr>
                    </p:animEffect>
                  </p:childTnLst>
                </p:cTn>
              </p:par>
            </p:tnLst>
          </p:tmpl>
        </p:tmplLst>
      </p:bldP>
      <p:bldP spid="33" grpId="1">
        <p:tmplLst>
          <p:tmpl>
            <p:tnLst>
              <p:par>
                <p:cTn presetID="19" presetClass="emph" presetSubtype="0" fill="hold" nodeType="withEffect">
                  <p:stCondLst>
                    <p:cond delay="0"/>
                  </p:stCondLst>
                  <p:childTnLst>
                    <p:animClr clrSpc="rgb" dir="cw">
                      <p:cBhvr override="childStyle">
                        <p:cTn dur="250" fill="hold"/>
                        <p:tgtEl>
                          <p:spTgt spid="33"/>
                        </p:tgtEl>
                        <p:attrNameLst>
                          <p:attrName>style.color</p:attrName>
                        </p:attrNameLst>
                      </p:cBhvr>
                      <p:to>
                        <a:srgbClr val="FFE850"/>
                      </p:to>
                    </p:animClr>
                    <p:animClr clrSpc="rgb" dir="cw">
                      <p:cBhvr>
                        <p:cTn dur="250" fill="hold"/>
                        <p:tgtEl>
                          <p:spTgt spid="33"/>
                        </p:tgtEl>
                        <p:attrNameLst>
                          <p:attrName>fillcolor</p:attrName>
                        </p:attrNameLst>
                      </p:cBhvr>
                      <p:to>
                        <a:srgbClr val="FFE850"/>
                      </p:to>
                    </p:animClr>
                    <p:set>
                      <p:cBhvr>
                        <p:cTn dur="250" fill="hold"/>
                        <p:tgtEl>
                          <p:spTgt spid="33"/>
                        </p:tgtEl>
                        <p:attrNameLst>
                          <p:attrName>fill.type</p:attrName>
                        </p:attrNameLst>
                      </p:cBhvr>
                      <p:to>
                        <p:strVal val="solid"/>
                      </p:to>
                    </p:set>
                    <p:set>
                      <p:cBhvr>
                        <p:cTn dur="250" fill="hold"/>
                        <p:tgtEl>
                          <p:spTgt spid="33"/>
                        </p:tgtEl>
                        <p:attrNameLst>
                          <p:attrName>fill.on</p:attrName>
                        </p:attrNameLst>
                      </p:cBhvr>
                      <p:to>
                        <p:strVal val="true"/>
                      </p:to>
                    </p:set>
                  </p:childTnLst>
                </p:cTn>
              </p:par>
            </p:tnLst>
          </p:tmpl>
        </p:tmplLst>
      </p:bldP>
      <p:bldP spid="11" grpId="0" animBg="1">
        <p:tmplLst>
          <p:tmpl>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250"/>
                        <p:tgtEl>
                          <p:spTgt spid="11"/>
                        </p:tgtEl>
                      </p:cBhvr>
                    </p:animEffect>
                  </p:childTnLst>
                </p:cTn>
              </p:par>
            </p:tnLst>
          </p:tmpl>
        </p:tmplLst>
      </p:bldP>
      <p:bldP spid="11" grpId="1" animBg="1">
        <p:tmplLst>
          <p:tmpl>
            <p:tnLst>
              <p:par>
                <p:cTn presetID="19" presetClass="emph" presetSubtype="0" fill="hold" nodeType="withEffect">
                  <p:stCondLst>
                    <p:cond delay="0"/>
                  </p:stCondLst>
                  <p:childTnLst>
                    <p:animClr clrSpc="rgb" dir="cw">
                      <p:cBhvr override="childStyle">
                        <p:cTn dur="250" fill="hold"/>
                        <p:tgtEl>
                          <p:spTgt spid="11"/>
                        </p:tgtEl>
                        <p:attrNameLst>
                          <p:attrName>style.color</p:attrName>
                        </p:attrNameLst>
                      </p:cBhvr>
                      <p:to>
                        <a:srgbClr val="FFFFFF"/>
                      </p:to>
                    </p:animClr>
                    <p:animClr clrSpc="rgb" dir="cw">
                      <p:cBhvr>
                        <p:cTn dur="250" fill="hold"/>
                        <p:tgtEl>
                          <p:spTgt spid="11"/>
                        </p:tgtEl>
                        <p:attrNameLst>
                          <p:attrName>fillcolor</p:attrName>
                        </p:attrNameLst>
                      </p:cBhvr>
                      <p:to>
                        <a:srgbClr val="FFFFFF"/>
                      </p:to>
                    </p:animClr>
                    <p:set>
                      <p:cBhvr>
                        <p:cTn dur="250" fill="hold"/>
                        <p:tgtEl>
                          <p:spTgt spid="11"/>
                        </p:tgtEl>
                        <p:attrNameLst>
                          <p:attrName>fill.type</p:attrName>
                        </p:attrNameLst>
                      </p:cBhvr>
                      <p:to>
                        <p:strVal val="solid"/>
                      </p:to>
                    </p:set>
                    <p:set>
                      <p:cBhvr>
                        <p:cTn dur="250" fill="hold"/>
                        <p:tgtEl>
                          <p:spTgt spid="11"/>
                        </p:tgtEl>
                        <p:attrNameLst>
                          <p:attrName>fill.on</p:attrName>
                        </p:attrNameLst>
                      </p:cBhvr>
                      <p:to>
                        <p:strVal val="true"/>
                      </p:to>
                    </p:set>
                  </p:childTnLst>
                </p:cTn>
              </p:par>
            </p:tnLst>
          </p:tmpl>
        </p:tmplLst>
      </p:bldP>
      <p:bldP spid="7" grpId="0" animBg="1">
        <p:tmplLst>
          <p:tmpl>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250"/>
                        <p:tgtEl>
                          <p:spTgt spid="7"/>
                        </p:tgtEl>
                      </p:cBhvr>
                    </p:animEffect>
                  </p:childTnLst>
                </p:cTn>
              </p:par>
            </p:tnLst>
          </p:tmpl>
        </p:tmplLst>
      </p:bldP>
      <p:bldP spid="7" grpId="1" animBg="1">
        <p:tmplLst>
          <p:tmpl>
            <p:tnLst>
              <p:par>
                <p:cTn presetID="19" presetClass="emph" presetSubtype="0" fill="hold" nodeType="withEffect">
                  <p:stCondLst>
                    <p:cond delay="0"/>
                  </p:stCondLst>
                  <p:childTnLst>
                    <p:animClr clrSpc="rgb" dir="cw">
                      <p:cBhvr override="childStyle">
                        <p:cTn dur="250" fill="hold"/>
                        <p:tgtEl>
                          <p:spTgt spid="7"/>
                        </p:tgtEl>
                        <p:attrNameLst>
                          <p:attrName>style.color</p:attrName>
                        </p:attrNameLst>
                      </p:cBhvr>
                      <p:to>
                        <a:srgbClr val="FFFFFF"/>
                      </p:to>
                    </p:animClr>
                    <p:animClr clrSpc="rgb" dir="cw">
                      <p:cBhvr>
                        <p:cTn dur="250" fill="hold"/>
                        <p:tgtEl>
                          <p:spTgt spid="7"/>
                        </p:tgtEl>
                        <p:attrNameLst>
                          <p:attrName>fillcolor</p:attrName>
                        </p:attrNameLst>
                      </p:cBhvr>
                      <p:to>
                        <a:srgbClr val="FFFFFF"/>
                      </p:to>
                    </p:animClr>
                    <p:set>
                      <p:cBhvr>
                        <p:cTn dur="250" fill="hold"/>
                        <p:tgtEl>
                          <p:spTgt spid="7"/>
                        </p:tgtEl>
                        <p:attrNameLst>
                          <p:attrName>fill.type</p:attrName>
                        </p:attrNameLst>
                      </p:cBhvr>
                      <p:to>
                        <p:strVal val="solid"/>
                      </p:to>
                    </p:set>
                    <p:set>
                      <p:cBhvr>
                        <p:cTn dur="250" fill="hold"/>
                        <p:tgtEl>
                          <p:spTgt spid="7"/>
                        </p:tgtEl>
                        <p:attrNameLst>
                          <p:attrName>fill.on</p:attrName>
                        </p:attrNameLst>
                      </p:cBhvr>
                      <p:to>
                        <p:strVal val="true"/>
                      </p:to>
                    </p:set>
                  </p:childTnLst>
                </p:cTn>
              </p:par>
            </p:tnLst>
          </p:tmpl>
        </p:tmplLst>
      </p:bldP>
      <p:bldP spid="7" grpId="2" animBg="1">
        <p:tmplLst>
          <p:tmpl>
            <p:tnLst>
              <p:par>
                <p:cTn presetID="19" presetClass="emph" presetSubtype="0" fill="hold" nodeType="withEffect">
                  <p:stCondLst>
                    <p:cond delay="0"/>
                  </p:stCondLst>
                  <p:childTnLst>
                    <p:animClr clrSpc="rgb" dir="cw">
                      <p:cBhvr override="childStyle">
                        <p:cTn dur="250" fill="hold"/>
                        <p:tgtEl>
                          <p:spTgt spid="7"/>
                        </p:tgtEl>
                        <p:attrNameLst>
                          <p:attrName>style.color</p:attrName>
                        </p:attrNameLst>
                      </p:cBhvr>
                      <p:to>
                        <a:srgbClr val="FFE850"/>
                      </p:to>
                    </p:animClr>
                    <p:animClr clrSpc="rgb" dir="cw">
                      <p:cBhvr>
                        <p:cTn dur="250" fill="hold"/>
                        <p:tgtEl>
                          <p:spTgt spid="7"/>
                        </p:tgtEl>
                        <p:attrNameLst>
                          <p:attrName>fillcolor</p:attrName>
                        </p:attrNameLst>
                      </p:cBhvr>
                      <p:to>
                        <a:srgbClr val="FFE850"/>
                      </p:to>
                    </p:animClr>
                    <p:set>
                      <p:cBhvr>
                        <p:cTn dur="250" fill="hold"/>
                        <p:tgtEl>
                          <p:spTgt spid="7"/>
                        </p:tgtEl>
                        <p:attrNameLst>
                          <p:attrName>fill.type</p:attrName>
                        </p:attrNameLst>
                      </p:cBhvr>
                      <p:to>
                        <p:strVal val="solid"/>
                      </p:to>
                    </p:set>
                    <p:set>
                      <p:cBhvr>
                        <p:cTn dur="250" fill="hold"/>
                        <p:tgtEl>
                          <p:spTgt spid="7"/>
                        </p:tgtEl>
                        <p:attrNameLst>
                          <p:attrName>fill.on</p:attrName>
                        </p:attrNameLst>
                      </p:cBhvr>
                      <p:to>
                        <p:strVal val="true"/>
                      </p:to>
                    </p:set>
                  </p:childTnLst>
                </p:cTn>
              </p:par>
            </p:tnLst>
          </p:tmpl>
        </p:tmplLst>
      </p:bldP>
      <p:bldP spid="8" grpId="0" animBg="1">
        <p:tmplLst>
          <p:tmpl>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250"/>
                        <p:tgtEl>
                          <p:spTgt spid="8"/>
                        </p:tgtEl>
                      </p:cBhvr>
                    </p:animEffect>
                  </p:childTnLst>
                </p:cTn>
              </p:par>
            </p:tnLst>
          </p:tmpl>
        </p:tmplLst>
      </p:bldP>
      <p:bldP spid="8" grpId="1" animBg="1">
        <p:tmplLst>
          <p:tmpl>
            <p:tnLst>
              <p:par>
                <p:cTn presetID="19" presetClass="emph" presetSubtype="0" fill="hold" nodeType="withEffect">
                  <p:stCondLst>
                    <p:cond delay="0"/>
                  </p:stCondLst>
                  <p:childTnLst>
                    <p:animClr clrSpc="rgb" dir="cw">
                      <p:cBhvr override="childStyle">
                        <p:cTn dur="250" fill="hold"/>
                        <p:tgtEl>
                          <p:spTgt spid="8"/>
                        </p:tgtEl>
                        <p:attrNameLst>
                          <p:attrName>style.color</p:attrName>
                        </p:attrNameLst>
                      </p:cBhvr>
                      <p:to>
                        <a:srgbClr val="FFE850"/>
                      </p:to>
                    </p:animClr>
                    <p:animClr clrSpc="rgb" dir="cw">
                      <p:cBhvr>
                        <p:cTn dur="250" fill="hold"/>
                        <p:tgtEl>
                          <p:spTgt spid="8"/>
                        </p:tgtEl>
                        <p:attrNameLst>
                          <p:attrName>fillcolor</p:attrName>
                        </p:attrNameLst>
                      </p:cBhvr>
                      <p:to>
                        <a:srgbClr val="FFE850"/>
                      </p:to>
                    </p:animClr>
                    <p:set>
                      <p:cBhvr>
                        <p:cTn dur="250" fill="hold"/>
                        <p:tgtEl>
                          <p:spTgt spid="8"/>
                        </p:tgtEl>
                        <p:attrNameLst>
                          <p:attrName>fill.type</p:attrName>
                        </p:attrNameLst>
                      </p:cBhvr>
                      <p:to>
                        <p:strVal val="solid"/>
                      </p:to>
                    </p:set>
                    <p:set>
                      <p:cBhvr>
                        <p:cTn dur="250" fill="hold"/>
                        <p:tgtEl>
                          <p:spTgt spid="8"/>
                        </p:tgtEl>
                        <p:attrNameLst>
                          <p:attrName>fill.on</p:attrName>
                        </p:attrNameLst>
                      </p:cBhvr>
                      <p:to>
                        <p:strVal val="true"/>
                      </p:to>
                    </p:set>
                  </p:childTnLst>
                </p:cTn>
              </p:par>
            </p:tnLst>
          </p:tmpl>
        </p:tmplLst>
      </p:bldP>
      <p:bldP spid="9" grpId="0" animBg="1">
        <p:tmplLst>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250"/>
                        <p:tgtEl>
                          <p:spTgt spid="9"/>
                        </p:tgtEl>
                      </p:cBhvr>
                    </p:animEffect>
                  </p:childTnLst>
                </p:cTn>
              </p:par>
            </p:tnLst>
          </p:tmpl>
        </p:tmplLst>
      </p:bldP>
      <p:bldP spid="9" grpId="1" animBg="1">
        <p:tmplLst>
          <p:tmpl>
            <p:tnLst>
              <p:par>
                <p:cTn presetID="19" presetClass="emph" presetSubtype="0" fill="hold" nodeType="withEffect">
                  <p:stCondLst>
                    <p:cond delay="0"/>
                  </p:stCondLst>
                  <p:childTnLst>
                    <p:animClr clrSpc="rgb" dir="cw">
                      <p:cBhvr override="childStyle">
                        <p:cTn dur="250" fill="hold"/>
                        <p:tgtEl>
                          <p:spTgt spid="9"/>
                        </p:tgtEl>
                        <p:attrNameLst>
                          <p:attrName>style.color</p:attrName>
                        </p:attrNameLst>
                      </p:cBhvr>
                      <p:to>
                        <a:srgbClr val="FFFFFF"/>
                      </p:to>
                    </p:animClr>
                    <p:animClr clrSpc="rgb" dir="cw">
                      <p:cBhvr>
                        <p:cTn dur="250" fill="hold"/>
                        <p:tgtEl>
                          <p:spTgt spid="9"/>
                        </p:tgtEl>
                        <p:attrNameLst>
                          <p:attrName>fillcolor</p:attrName>
                        </p:attrNameLst>
                      </p:cBhvr>
                      <p:to>
                        <a:srgbClr val="FFFFFF"/>
                      </p:to>
                    </p:animClr>
                    <p:set>
                      <p:cBhvr>
                        <p:cTn dur="250" fill="hold"/>
                        <p:tgtEl>
                          <p:spTgt spid="9"/>
                        </p:tgtEl>
                        <p:attrNameLst>
                          <p:attrName>fill.type</p:attrName>
                        </p:attrNameLst>
                      </p:cBhvr>
                      <p:to>
                        <p:strVal val="solid"/>
                      </p:to>
                    </p:set>
                    <p:set>
                      <p:cBhvr>
                        <p:cTn dur="250" fill="hold"/>
                        <p:tgtEl>
                          <p:spTgt spid="9"/>
                        </p:tgtEl>
                        <p:attrNameLst>
                          <p:attrName>fill.on</p:attrName>
                        </p:attrNameLst>
                      </p:cBhvr>
                      <p:to>
                        <p:strVal val="true"/>
                      </p:to>
                    </p:set>
                  </p:childTnLst>
                </p:cTn>
              </p:par>
            </p:tnLst>
          </p:tmpl>
        </p:tmplLst>
      </p:bldP>
      <p:bldP spid="10" grpId="0" animBg="1">
        <p:tmplLst>
          <p:tmpl>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250"/>
                        <p:tgtEl>
                          <p:spTgt spid="10"/>
                        </p:tgtEl>
                      </p:cBhvr>
                    </p:animEffect>
                  </p:childTnLst>
                </p:cTn>
              </p:par>
            </p:tnLst>
          </p:tmpl>
        </p:tmplLst>
      </p:bldP>
      <p:bldP spid="10" grpId="1" animBg="1">
        <p:tmplLst>
          <p:tmpl>
            <p:tnLst>
              <p:par>
                <p:cTn presetID="19" presetClass="emph" presetSubtype="0" fill="hold" nodeType="withEffect">
                  <p:stCondLst>
                    <p:cond delay="0"/>
                  </p:stCondLst>
                  <p:childTnLst>
                    <p:animClr clrSpc="rgb" dir="cw">
                      <p:cBhvr override="childStyle">
                        <p:cTn dur="250" fill="hold"/>
                        <p:tgtEl>
                          <p:spTgt spid="10"/>
                        </p:tgtEl>
                        <p:attrNameLst>
                          <p:attrName>style.color</p:attrName>
                        </p:attrNameLst>
                      </p:cBhvr>
                      <p:to>
                        <a:srgbClr val="FFFFFF"/>
                      </p:to>
                    </p:animClr>
                    <p:animClr clrSpc="rgb" dir="cw">
                      <p:cBhvr>
                        <p:cTn dur="250" fill="hold"/>
                        <p:tgtEl>
                          <p:spTgt spid="10"/>
                        </p:tgtEl>
                        <p:attrNameLst>
                          <p:attrName>fillcolor</p:attrName>
                        </p:attrNameLst>
                      </p:cBhvr>
                      <p:to>
                        <a:srgbClr val="FFFFFF"/>
                      </p:to>
                    </p:animClr>
                    <p:set>
                      <p:cBhvr>
                        <p:cTn dur="250" fill="hold"/>
                        <p:tgtEl>
                          <p:spTgt spid="10"/>
                        </p:tgtEl>
                        <p:attrNameLst>
                          <p:attrName>fill.type</p:attrName>
                        </p:attrNameLst>
                      </p:cBhvr>
                      <p:to>
                        <p:strVal val="solid"/>
                      </p:to>
                    </p:set>
                    <p:set>
                      <p:cBhvr>
                        <p:cTn dur="250" fill="hold"/>
                        <p:tgtEl>
                          <p:spTgt spid="10"/>
                        </p:tgtEl>
                        <p:attrNameLst>
                          <p:attrName>fill.on</p:attrName>
                        </p:attrNameLst>
                      </p:cBhvr>
                      <p:to>
                        <p:strVal val="true"/>
                      </p:to>
                    </p:set>
                  </p:childTnLst>
                </p:cTn>
              </p:par>
            </p:tnLst>
          </p:tmpl>
        </p:tmplLst>
      </p:bldP>
      <p:bldP spid="10" grpId="2" animBg="1">
        <p:tmplLst>
          <p:tmpl>
            <p:tnLst>
              <p:par>
                <p:cTn presetID="19" presetClass="emph" presetSubtype="0" fill="hold" nodeType="withEffect">
                  <p:stCondLst>
                    <p:cond delay="0"/>
                  </p:stCondLst>
                  <p:childTnLst>
                    <p:animClr clrSpc="rgb" dir="cw">
                      <p:cBhvr override="childStyle">
                        <p:cTn dur="250" fill="hold"/>
                        <p:tgtEl>
                          <p:spTgt spid="10"/>
                        </p:tgtEl>
                        <p:attrNameLst>
                          <p:attrName>style.color</p:attrName>
                        </p:attrNameLst>
                      </p:cBhvr>
                      <p:to>
                        <a:srgbClr val="FFE850"/>
                      </p:to>
                    </p:animClr>
                    <p:animClr clrSpc="rgb" dir="cw">
                      <p:cBhvr>
                        <p:cTn dur="250" fill="hold"/>
                        <p:tgtEl>
                          <p:spTgt spid="10"/>
                        </p:tgtEl>
                        <p:attrNameLst>
                          <p:attrName>fillcolor</p:attrName>
                        </p:attrNameLst>
                      </p:cBhvr>
                      <p:to>
                        <a:srgbClr val="FFE850"/>
                      </p:to>
                    </p:animClr>
                    <p:set>
                      <p:cBhvr>
                        <p:cTn dur="250" fill="hold"/>
                        <p:tgtEl>
                          <p:spTgt spid="10"/>
                        </p:tgtEl>
                        <p:attrNameLst>
                          <p:attrName>fill.type</p:attrName>
                        </p:attrNameLst>
                      </p:cBhvr>
                      <p:to>
                        <p:strVal val="solid"/>
                      </p:to>
                    </p:set>
                    <p:set>
                      <p:cBhvr>
                        <p:cTn dur="250" fill="hold"/>
                        <p:tgtEl>
                          <p:spTgt spid="10"/>
                        </p:tgtEl>
                        <p:attrNameLst>
                          <p:attrName>fill.on</p:attrName>
                        </p:attrNameLst>
                      </p:cBhvr>
                      <p:to>
                        <p:strVal val="true"/>
                      </p:to>
                    </p:set>
                  </p:childTnLst>
                </p:cTn>
              </p:par>
            </p:tnLst>
          </p:tmpl>
        </p:tmplLst>
      </p:bldP>
      <p:bldP spid="12" grpId="0">
        <p:tmplLst>
          <p:tmpl>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250"/>
                        <p:tgtEl>
                          <p:spTgt spid="12"/>
                        </p:tgtEl>
                      </p:cBhvr>
                    </p:animEffect>
                  </p:childTnLst>
                </p:cTn>
              </p:par>
            </p:tnLst>
          </p:tmpl>
        </p:tmplLst>
      </p:bldP>
      <p:bldP spid="13" grpId="0">
        <p:tmplLst>
          <p:tmpl>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250"/>
                        <p:tgtEl>
                          <p:spTgt spid="13"/>
                        </p:tgtEl>
                      </p:cBhvr>
                    </p:animEffect>
                  </p:childTnLst>
                </p:cTn>
              </p:par>
            </p:tnLst>
          </p:tmpl>
        </p:tmplLst>
      </p:bldP>
      <p:bldP spid="14" grpId="0">
        <p:tmplLst>
          <p:tmpl>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250"/>
                        <p:tgtEl>
                          <p:spTgt spid="14"/>
                        </p:tgtEl>
                      </p:cBhvr>
                    </p:animEffect>
                  </p:childTnLst>
                </p:cTn>
              </p:par>
            </p:tnLst>
          </p:tmpl>
        </p:tmplLst>
      </p:bldP>
      <p:bldP spid="15" grpId="0">
        <p:tmplLst>
          <p:tmpl>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250"/>
                        <p:tgtEl>
                          <p:spTgt spid="15"/>
                        </p:tgtEl>
                      </p:cBhvr>
                    </p:animEffect>
                  </p:childTnLst>
                </p:cTn>
              </p:par>
            </p:tnLst>
          </p:tmpl>
        </p:tmplLst>
      </p:bldP>
      <p:bldP spid="17" grpId="0">
        <p:tmplLst>
          <p:tmpl>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250"/>
                        <p:tgtEl>
                          <p:spTgt spid="17"/>
                        </p:tgtEl>
                      </p:cBhvr>
                    </p:animEffect>
                  </p:childTnLst>
                </p:cTn>
              </p:par>
            </p:tnLst>
          </p:tmpl>
        </p:tmplLst>
      </p:bldP>
      <p:bldP spid="18" grpId="0">
        <p:tmplLst>
          <p:tmpl>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250"/>
                        <p:tgtEl>
                          <p:spTgt spid="18"/>
                        </p:tgtEl>
                      </p:cBhvr>
                    </p:animEffect>
                  </p:childTnLst>
                </p:cTn>
              </p:par>
            </p:tnLst>
          </p:tmpl>
        </p:tmplLst>
      </p:bldP>
      <p:bldP spid="19" grpId="0">
        <p:tmplLst>
          <p:tmpl>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250"/>
                        <p:tgtEl>
                          <p:spTgt spid="19"/>
                        </p:tgtEl>
                      </p:cBhvr>
                    </p:animEffect>
                  </p:childTnLst>
                </p:cTn>
              </p:par>
            </p:tnLst>
          </p:tmpl>
        </p:tmplLst>
      </p:bldP>
      <p:bldP spid="20" grpId="0">
        <p:tmplLst>
          <p:tmpl>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250"/>
                        <p:tgtEl>
                          <p:spTgt spid="20"/>
                        </p:tgtEl>
                      </p:cBhvr>
                    </p:animEffect>
                  </p:childTnLst>
                </p:cTn>
              </p:par>
            </p:tnLst>
          </p:tmpl>
        </p:tmplLst>
      </p:bldP>
      <p:bldP spid="27" grpId="0">
        <p:tmplLst>
          <p:tmpl>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250"/>
                        <p:tgtEl>
                          <p:spTgt spid="27"/>
                        </p:tgtEl>
                      </p:cBhvr>
                    </p:animEffect>
                  </p:childTnLst>
                </p:cTn>
              </p:par>
            </p:tnLst>
          </p:tmpl>
        </p:tmplLst>
      </p:bldP>
      <p:bldP spid="28" grpId="0">
        <p:tmplLst>
          <p:tmpl>
            <p:tnLst>
              <p:par>
                <p:cTn presetID="10"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250"/>
                        <p:tgtEl>
                          <p:spTgt spid="28"/>
                        </p:tgtEl>
                      </p:cBhvr>
                    </p:animEffect>
                  </p:childTnLst>
                </p:cTn>
              </p:par>
            </p:tnLst>
          </p:tmpl>
        </p:tmplLst>
      </p:bldP>
      <p:bldP spid="29" grpId="0">
        <p:tmplLst>
          <p:tmpl>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250"/>
                        <p:tgtEl>
                          <p:spTgt spid="29"/>
                        </p:tgtEl>
                      </p:cBhvr>
                    </p:animEffect>
                  </p:childTnLst>
                </p:cTn>
              </p:par>
            </p:tnLst>
          </p:tmpl>
        </p:tmplLst>
      </p:bldP>
      <p:bldP spid="30" grpId="0">
        <p:tmplLst>
          <p:tmpl>
            <p:tnLst>
              <p:par>
                <p:cTn presetID="10"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250"/>
                        <p:tgtEl>
                          <p:spTgt spid="30"/>
                        </p:tgtEl>
                      </p:cBhvr>
                    </p:animEffect>
                  </p:childTnLst>
                </p:cTn>
              </p:par>
            </p:tnLst>
          </p:tmpl>
        </p:tmplLst>
      </p:bldP>
      <p:bldP spid="58" grpId="0"/>
      <p:bldP spid="59" grpId="0"/>
      <p:bldP spid="60" grpId="0"/>
      <p:bldP spid="61" grpId="0"/>
    </p:bld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4 Column 4 - Claret">
    <p:spTree>
      <p:nvGrpSpPr>
        <p:cNvPr id="1" name=""/>
        <p:cNvGrpSpPr/>
        <p:nvPr/>
      </p:nvGrpSpPr>
      <p:grpSpPr>
        <a:xfrm>
          <a:off x="0" y="0"/>
          <a:ext cx="0" cy="0"/>
          <a:chOff x="0" y="0"/>
          <a:chExt cx="0" cy="0"/>
        </a:xfrm>
      </p:grpSpPr>
      <p:sp>
        <p:nvSpPr>
          <p:cNvPr id="31" name="Text Placeholder 10"/>
          <p:cNvSpPr>
            <a:spLocks noGrp="1"/>
          </p:cNvSpPr>
          <p:nvPr>
            <p:ph type="body" sz="quarter" idx="46" hasCustomPrompt="1"/>
          </p:nvPr>
        </p:nvSpPr>
        <p:spPr>
          <a:xfrm>
            <a:off x="3146424" y="2851150"/>
            <a:ext cx="2880000" cy="3648075"/>
          </a:xfrm>
          <a:noFill/>
        </p:spPr>
        <p:txBody>
          <a:bodyPr/>
          <a:lstStyle>
            <a:lvl1pPr>
              <a:defRPr/>
            </a:lvl1pPr>
          </a:lstStyle>
          <a:p>
            <a:pPr lvl="0"/>
            <a:r>
              <a:rPr lang="en-US" dirty="0"/>
              <a:t>  </a:t>
            </a:r>
            <a:endParaRPr lang="en-GB" dirty="0"/>
          </a:p>
        </p:txBody>
      </p:sp>
      <p:sp>
        <p:nvSpPr>
          <p:cNvPr id="32" name="Text Placeholder 10"/>
          <p:cNvSpPr>
            <a:spLocks noGrp="1"/>
          </p:cNvSpPr>
          <p:nvPr>
            <p:ph type="body" sz="quarter" idx="47" hasCustomPrompt="1"/>
          </p:nvPr>
        </p:nvSpPr>
        <p:spPr>
          <a:xfrm>
            <a:off x="6165848" y="2851150"/>
            <a:ext cx="2880000" cy="3648075"/>
          </a:xfrm>
          <a:noFill/>
        </p:spPr>
        <p:txBody>
          <a:bodyPr/>
          <a:lstStyle>
            <a:lvl1pPr>
              <a:defRPr/>
            </a:lvl1pPr>
          </a:lstStyle>
          <a:p>
            <a:pPr lvl="0"/>
            <a:r>
              <a:rPr lang="en-US" dirty="0"/>
              <a:t>  </a:t>
            </a:r>
            <a:endParaRPr lang="en-GB" dirty="0"/>
          </a:p>
        </p:txBody>
      </p:sp>
      <p:sp>
        <p:nvSpPr>
          <p:cNvPr id="33" name="Text Placeholder 10"/>
          <p:cNvSpPr>
            <a:spLocks noGrp="1"/>
          </p:cNvSpPr>
          <p:nvPr>
            <p:ph type="body" sz="quarter" idx="48" hasCustomPrompt="1"/>
          </p:nvPr>
        </p:nvSpPr>
        <p:spPr>
          <a:xfrm>
            <a:off x="9185275" y="2851150"/>
            <a:ext cx="2880000" cy="3648075"/>
          </a:xfrm>
          <a:noFill/>
        </p:spPr>
        <p:txBody>
          <a:bodyPr/>
          <a:lstStyle>
            <a:lvl1pPr>
              <a:defRPr/>
            </a:lvl1pPr>
          </a:lstStyle>
          <a:p>
            <a:pPr lvl="0"/>
            <a:r>
              <a:rPr lang="en-US" dirty="0"/>
              <a:t>  </a:t>
            </a:r>
            <a:endParaRPr lang="en-GB" dirty="0"/>
          </a:p>
        </p:txBody>
      </p:sp>
      <p:sp>
        <p:nvSpPr>
          <p:cNvPr id="11" name="Text Placeholder 10"/>
          <p:cNvSpPr>
            <a:spLocks noGrp="1"/>
          </p:cNvSpPr>
          <p:nvPr>
            <p:ph type="body" sz="quarter" idx="45" hasCustomPrompt="1"/>
          </p:nvPr>
        </p:nvSpPr>
        <p:spPr>
          <a:xfrm>
            <a:off x="128588" y="2851150"/>
            <a:ext cx="2880000" cy="3648075"/>
          </a:xfrm>
          <a:solidFill>
            <a:schemeClr val="accent3"/>
          </a:solidFill>
        </p:spPr>
        <p:txBody>
          <a:bodyPr/>
          <a:lstStyle>
            <a:lvl1pPr>
              <a:defRPr/>
            </a:lvl1pPr>
          </a:lstStyle>
          <a:p>
            <a:pPr lvl="0"/>
            <a:r>
              <a:rPr lang="en-US" dirty="0"/>
              <a:t>  </a:t>
            </a:r>
            <a:endParaRPr lang="en-GB" dirty="0"/>
          </a:p>
        </p:txBody>
      </p:sp>
      <p:sp>
        <p:nvSpPr>
          <p:cNvPr id="2" name="Title 1"/>
          <p:cNvSpPr>
            <a:spLocks noGrp="1"/>
          </p:cNvSpPr>
          <p:nvPr>
            <p:ph type="title" hasCustomPrompt="1"/>
          </p:nvPr>
        </p:nvSpPr>
        <p:spPr/>
        <p:txBody>
          <a:bodyPr/>
          <a:lstStyle/>
          <a:p>
            <a:r>
              <a:rPr lang="en-US" dirty="0"/>
              <a:t>Enter title here</a:t>
            </a:r>
            <a:endParaRPr lang="en-GB" dirty="0"/>
          </a:p>
        </p:txBody>
      </p:sp>
      <p:sp>
        <p:nvSpPr>
          <p:cNvPr id="7" name="Text Placeholder 27"/>
          <p:cNvSpPr>
            <a:spLocks noGrp="1"/>
          </p:cNvSpPr>
          <p:nvPr>
            <p:ph type="body" sz="quarter" idx="25" hasCustomPrompt="1"/>
          </p:nvPr>
        </p:nvSpPr>
        <p:spPr>
          <a:xfrm>
            <a:off x="3358092" y="3701168"/>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
        <p:nvSpPr>
          <p:cNvPr id="8" name="Text Placeholder 27"/>
          <p:cNvSpPr>
            <a:spLocks noGrp="1"/>
          </p:cNvSpPr>
          <p:nvPr>
            <p:ph type="body" sz="quarter" idx="26" hasCustomPrompt="1"/>
          </p:nvPr>
        </p:nvSpPr>
        <p:spPr>
          <a:xfrm>
            <a:off x="333375" y="3701168"/>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
        <p:nvSpPr>
          <p:cNvPr id="9" name="Text Placeholder 27"/>
          <p:cNvSpPr>
            <a:spLocks noGrp="1"/>
          </p:cNvSpPr>
          <p:nvPr>
            <p:ph type="body" sz="quarter" idx="27" hasCustomPrompt="1"/>
          </p:nvPr>
        </p:nvSpPr>
        <p:spPr>
          <a:xfrm>
            <a:off x="9407525" y="3701168"/>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
        <p:nvSpPr>
          <p:cNvPr id="10" name="Text Placeholder 27"/>
          <p:cNvSpPr>
            <a:spLocks noGrp="1"/>
          </p:cNvSpPr>
          <p:nvPr>
            <p:ph type="body" sz="quarter" idx="28" hasCustomPrompt="1"/>
          </p:nvPr>
        </p:nvSpPr>
        <p:spPr>
          <a:xfrm>
            <a:off x="6382809" y="3701168"/>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
        <p:nvSpPr>
          <p:cNvPr id="12" name="Text Placeholder 11"/>
          <p:cNvSpPr>
            <a:spLocks noGrp="1"/>
          </p:cNvSpPr>
          <p:nvPr>
            <p:ph type="body" sz="quarter" idx="29" hasCustomPrompt="1"/>
          </p:nvPr>
        </p:nvSpPr>
        <p:spPr>
          <a:xfrm>
            <a:off x="245269" y="3269456"/>
            <a:ext cx="2769394" cy="431711"/>
          </a:xfrm>
        </p:spPr>
        <p:txBody>
          <a:bodyPr/>
          <a:lstStyle>
            <a:lvl1pPr>
              <a:defRPr>
                <a:solidFill>
                  <a:schemeClr val="bg1"/>
                </a:solidFill>
              </a:defRPr>
            </a:lvl1pPr>
            <a:lvl2pPr marL="0" indent="0">
              <a:buNone/>
              <a:defRPr/>
            </a:lvl2pPr>
          </a:lstStyle>
          <a:p>
            <a:pPr lvl="0"/>
            <a:r>
              <a:rPr lang="en-US" dirty="0"/>
              <a:t>Sub title</a:t>
            </a:r>
          </a:p>
        </p:txBody>
      </p:sp>
      <p:sp>
        <p:nvSpPr>
          <p:cNvPr id="13" name="Text Placeholder 11"/>
          <p:cNvSpPr>
            <a:spLocks noGrp="1"/>
          </p:cNvSpPr>
          <p:nvPr>
            <p:ph type="body" sz="quarter" idx="30" hasCustomPrompt="1"/>
          </p:nvPr>
        </p:nvSpPr>
        <p:spPr>
          <a:xfrm>
            <a:off x="3227293" y="3269456"/>
            <a:ext cx="2802031" cy="431711"/>
          </a:xfrm>
        </p:spPr>
        <p:txBody>
          <a:bodyPr/>
          <a:lstStyle>
            <a:lvl2pPr marL="0" indent="0">
              <a:buNone/>
              <a:defRPr/>
            </a:lvl2pPr>
          </a:lstStyle>
          <a:p>
            <a:pPr lvl="0"/>
            <a:r>
              <a:rPr lang="en-US" dirty="0"/>
              <a:t>Sub title</a:t>
            </a:r>
          </a:p>
        </p:txBody>
      </p:sp>
      <p:sp>
        <p:nvSpPr>
          <p:cNvPr id="14" name="Text Placeholder 11"/>
          <p:cNvSpPr>
            <a:spLocks noGrp="1"/>
          </p:cNvSpPr>
          <p:nvPr>
            <p:ph type="body" sz="quarter" idx="31" hasCustomPrompt="1"/>
          </p:nvPr>
        </p:nvSpPr>
        <p:spPr>
          <a:xfrm>
            <a:off x="6284257" y="3269456"/>
            <a:ext cx="2758141" cy="431711"/>
          </a:xfrm>
        </p:spPr>
        <p:txBody>
          <a:bodyPr/>
          <a:lstStyle>
            <a:lvl2pPr marL="0" indent="0">
              <a:buNone/>
              <a:defRPr/>
            </a:lvl2pPr>
          </a:lstStyle>
          <a:p>
            <a:pPr lvl="0"/>
            <a:r>
              <a:rPr lang="en-US" dirty="0"/>
              <a:t>Sub title</a:t>
            </a:r>
          </a:p>
        </p:txBody>
      </p:sp>
      <p:sp>
        <p:nvSpPr>
          <p:cNvPr id="15" name="Text Placeholder 11"/>
          <p:cNvSpPr>
            <a:spLocks noGrp="1"/>
          </p:cNvSpPr>
          <p:nvPr>
            <p:ph type="body" sz="quarter" idx="32" hasCustomPrompt="1"/>
          </p:nvPr>
        </p:nvSpPr>
        <p:spPr>
          <a:xfrm>
            <a:off x="9300507" y="3269456"/>
            <a:ext cx="2758141" cy="431711"/>
          </a:xfrm>
        </p:spPr>
        <p:txBody>
          <a:bodyPr/>
          <a:lstStyle>
            <a:lvl1pPr>
              <a:defRPr/>
            </a:lvl1pPr>
            <a:lvl2pPr marL="0" indent="0">
              <a:buNone/>
              <a:defRPr/>
            </a:lvl2pPr>
          </a:lstStyle>
          <a:p>
            <a:pPr lvl="0"/>
            <a:r>
              <a:rPr lang="en-US" dirty="0"/>
              <a:t>Sub title</a:t>
            </a:r>
          </a:p>
        </p:txBody>
      </p:sp>
      <p:sp>
        <p:nvSpPr>
          <p:cNvPr id="17" name="Text Placeholder 16"/>
          <p:cNvSpPr>
            <a:spLocks noGrp="1"/>
          </p:cNvSpPr>
          <p:nvPr>
            <p:ph type="body" sz="quarter" idx="33" hasCustomPrompt="1"/>
          </p:nvPr>
        </p:nvSpPr>
        <p:spPr>
          <a:xfrm>
            <a:off x="245269" y="3867150"/>
            <a:ext cx="2769394" cy="2632075"/>
          </a:xfrm>
        </p:spPr>
        <p:txBody>
          <a:bodyPr/>
          <a:lstStyle>
            <a:lvl1pPr>
              <a:defRPr sz="1100">
                <a:solidFill>
                  <a:schemeClr val="bg1"/>
                </a:solidFill>
              </a:defRPr>
            </a:lvl1pPr>
            <a:lvl2pPr>
              <a:defRPr sz="1050">
                <a:solidFill>
                  <a:schemeClr val="bg1"/>
                </a:solidFill>
              </a:defRPr>
            </a:lvl2pPr>
            <a:lvl3pPr>
              <a:defRPr sz="1000">
                <a:solidFill>
                  <a:schemeClr val="bg1"/>
                </a:solidFill>
              </a:defRPr>
            </a:lvl3pPr>
            <a:lvl4pPr>
              <a:defRPr sz="900">
                <a:solidFill>
                  <a:schemeClr val="bg1"/>
                </a:solidFill>
              </a:defRPr>
            </a:lvl4pPr>
            <a:lvl5pPr>
              <a:defRPr sz="700">
                <a:solidFill>
                  <a:schemeClr val="bg1"/>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6"/>
          <p:cNvSpPr>
            <a:spLocks noGrp="1"/>
          </p:cNvSpPr>
          <p:nvPr>
            <p:ph type="body" sz="quarter" idx="34" hasCustomPrompt="1"/>
          </p:nvPr>
        </p:nvSpPr>
        <p:spPr>
          <a:xfrm>
            <a:off x="3227293" y="3867150"/>
            <a:ext cx="2798857" cy="2632075"/>
          </a:xfrm>
        </p:spPr>
        <p:txBody>
          <a:bodyPr/>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16"/>
          <p:cNvSpPr>
            <a:spLocks noGrp="1"/>
          </p:cNvSpPr>
          <p:nvPr>
            <p:ph type="body" sz="quarter" idx="35" hasCustomPrompt="1"/>
          </p:nvPr>
        </p:nvSpPr>
        <p:spPr>
          <a:xfrm>
            <a:off x="6284257" y="3867150"/>
            <a:ext cx="2758142" cy="2632075"/>
          </a:xfrm>
        </p:spPr>
        <p:txBody>
          <a:bodyPr/>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16"/>
          <p:cNvSpPr>
            <a:spLocks noGrp="1"/>
          </p:cNvSpPr>
          <p:nvPr>
            <p:ph type="body" sz="quarter" idx="36" hasCustomPrompt="1"/>
          </p:nvPr>
        </p:nvSpPr>
        <p:spPr>
          <a:xfrm>
            <a:off x="9300507" y="3867150"/>
            <a:ext cx="2767667" cy="2632075"/>
          </a:xfrm>
        </p:spPr>
        <p:txBody>
          <a:bodyPr/>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26"/>
          <p:cNvSpPr>
            <a:spLocks noGrp="1"/>
          </p:cNvSpPr>
          <p:nvPr>
            <p:ph type="body" sz="quarter" idx="41" hasCustomPrompt="1"/>
          </p:nvPr>
        </p:nvSpPr>
        <p:spPr>
          <a:xfrm>
            <a:off x="245269" y="3012280"/>
            <a:ext cx="354806" cy="276225"/>
          </a:xfrm>
        </p:spPr>
        <p:txBody>
          <a:bodyPr anchor="ctr"/>
          <a:lstStyle>
            <a:lvl1pPr algn="r">
              <a:defRPr sz="2800">
                <a:solidFill>
                  <a:schemeClr val="bg1"/>
                </a:solidFill>
                <a:latin typeface="+mn-lt"/>
              </a:defRPr>
            </a:lvl1pPr>
          </a:lstStyle>
          <a:p>
            <a:pPr lvl="0"/>
            <a:r>
              <a:rPr lang="en-US" dirty="0"/>
              <a:t>1</a:t>
            </a:r>
            <a:endParaRPr lang="en-GB" dirty="0"/>
          </a:p>
        </p:txBody>
      </p:sp>
      <p:sp>
        <p:nvSpPr>
          <p:cNvPr id="28" name="Text Placeholder 26"/>
          <p:cNvSpPr>
            <a:spLocks noGrp="1"/>
          </p:cNvSpPr>
          <p:nvPr>
            <p:ph type="body" sz="quarter" idx="42" hasCustomPrompt="1"/>
          </p:nvPr>
        </p:nvSpPr>
        <p:spPr>
          <a:xfrm>
            <a:off x="3227293" y="3012280"/>
            <a:ext cx="354806" cy="276225"/>
          </a:xfrm>
        </p:spPr>
        <p:txBody>
          <a:bodyPr anchor="ctr"/>
          <a:lstStyle>
            <a:lvl1pPr algn="r">
              <a:defRPr sz="2800">
                <a:latin typeface="+mn-lt"/>
              </a:defRPr>
            </a:lvl1pPr>
          </a:lstStyle>
          <a:p>
            <a:pPr lvl="0"/>
            <a:r>
              <a:rPr lang="en-US" dirty="0"/>
              <a:t>2</a:t>
            </a:r>
            <a:endParaRPr lang="en-GB" dirty="0"/>
          </a:p>
        </p:txBody>
      </p:sp>
      <p:sp>
        <p:nvSpPr>
          <p:cNvPr id="29" name="Text Placeholder 26"/>
          <p:cNvSpPr>
            <a:spLocks noGrp="1"/>
          </p:cNvSpPr>
          <p:nvPr>
            <p:ph type="body" sz="quarter" idx="43" hasCustomPrompt="1"/>
          </p:nvPr>
        </p:nvSpPr>
        <p:spPr>
          <a:xfrm>
            <a:off x="6284257" y="3012280"/>
            <a:ext cx="354806" cy="276225"/>
          </a:xfrm>
        </p:spPr>
        <p:txBody>
          <a:bodyPr anchor="ctr"/>
          <a:lstStyle>
            <a:lvl1pPr algn="r">
              <a:defRPr sz="2800">
                <a:latin typeface="+mn-lt"/>
              </a:defRPr>
            </a:lvl1pPr>
          </a:lstStyle>
          <a:p>
            <a:pPr lvl="0"/>
            <a:r>
              <a:rPr lang="en-US" dirty="0"/>
              <a:t>3</a:t>
            </a:r>
            <a:endParaRPr lang="en-GB" dirty="0"/>
          </a:p>
        </p:txBody>
      </p:sp>
      <p:sp>
        <p:nvSpPr>
          <p:cNvPr id="30" name="Text Placeholder 26"/>
          <p:cNvSpPr>
            <a:spLocks noGrp="1"/>
          </p:cNvSpPr>
          <p:nvPr>
            <p:ph type="body" sz="quarter" idx="44" hasCustomPrompt="1"/>
          </p:nvPr>
        </p:nvSpPr>
        <p:spPr>
          <a:xfrm>
            <a:off x="9300507" y="3012280"/>
            <a:ext cx="354806" cy="276225"/>
          </a:xfrm>
        </p:spPr>
        <p:txBody>
          <a:bodyPr anchor="ctr"/>
          <a:lstStyle>
            <a:lvl1pPr algn="r">
              <a:defRPr sz="2800">
                <a:latin typeface="+mn-lt"/>
              </a:defRPr>
            </a:lvl1pPr>
          </a:lstStyle>
          <a:p>
            <a:pPr lvl="0"/>
            <a:r>
              <a:rPr lang="en-US" dirty="0"/>
              <a:t>4</a:t>
            </a:r>
            <a:endParaRPr lang="en-GB" dirty="0"/>
          </a:p>
        </p:txBody>
      </p:sp>
      <p:sp>
        <p:nvSpPr>
          <p:cNvPr id="58" name="Picture Placeholder 21"/>
          <p:cNvSpPr>
            <a:spLocks noGrp="1"/>
          </p:cNvSpPr>
          <p:nvPr>
            <p:ph type="pic" sz="quarter" idx="37" hasCustomPrompt="1"/>
          </p:nvPr>
        </p:nvSpPr>
        <p:spPr>
          <a:xfrm>
            <a:off x="128588" y="1125538"/>
            <a:ext cx="2880000" cy="1725612"/>
          </a:xfrm>
          <a:noFill/>
        </p:spPr>
        <p:txBody>
          <a:bodyPr/>
          <a:lstStyle>
            <a:lvl1pPr algn="ctr">
              <a:defRPr sz="1100" baseline="0"/>
            </a:lvl1pPr>
          </a:lstStyle>
          <a:p>
            <a:r>
              <a:rPr lang="en-GB" dirty="0"/>
              <a:t>Click on the icon to insert an image</a:t>
            </a:r>
          </a:p>
        </p:txBody>
      </p:sp>
      <p:sp>
        <p:nvSpPr>
          <p:cNvPr id="59" name="Picture Placeholder 21"/>
          <p:cNvSpPr>
            <a:spLocks noGrp="1"/>
          </p:cNvSpPr>
          <p:nvPr>
            <p:ph type="pic" sz="quarter" idx="38" hasCustomPrompt="1"/>
          </p:nvPr>
        </p:nvSpPr>
        <p:spPr>
          <a:xfrm>
            <a:off x="3146424" y="1125538"/>
            <a:ext cx="2880000" cy="1725612"/>
          </a:xfrm>
          <a:noFill/>
        </p:spPr>
        <p:txBody>
          <a:bodyPr/>
          <a:lstStyle>
            <a:lvl1pPr algn="ctr">
              <a:defRPr sz="1100" baseline="0"/>
            </a:lvl1pPr>
          </a:lstStyle>
          <a:p>
            <a:r>
              <a:rPr lang="en-GB" dirty="0"/>
              <a:t>Click on the icon to insert an image</a:t>
            </a:r>
          </a:p>
        </p:txBody>
      </p:sp>
      <p:sp>
        <p:nvSpPr>
          <p:cNvPr id="60" name="Picture Placeholder 21"/>
          <p:cNvSpPr>
            <a:spLocks noGrp="1"/>
          </p:cNvSpPr>
          <p:nvPr>
            <p:ph type="pic" sz="quarter" idx="39" hasCustomPrompt="1"/>
          </p:nvPr>
        </p:nvSpPr>
        <p:spPr>
          <a:xfrm>
            <a:off x="6165848" y="1125538"/>
            <a:ext cx="2880000" cy="1725612"/>
          </a:xfrm>
          <a:noFill/>
        </p:spPr>
        <p:txBody>
          <a:bodyPr/>
          <a:lstStyle>
            <a:lvl1pPr algn="ctr">
              <a:defRPr sz="1100" baseline="0"/>
            </a:lvl1pPr>
          </a:lstStyle>
          <a:p>
            <a:r>
              <a:rPr lang="en-GB" dirty="0"/>
              <a:t>Click on the icon to insert an image</a:t>
            </a:r>
          </a:p>
        </p:txBody>
      </p:sp>
      <p:sp>
        <p:nvSpPr>
          <p:cNvPr id="61" name="Picture Placeholder 21"/>
          <p:cNvSpPr>
            <a:spLocks noGrp="1"/>
          </p:cNvSpPr>
          <p:nvPr>
            <p:ph type="pic" sz="quarter" idx="40" hasCustomPrompt="1"/>
          </p:nvPr>
        </p:nvSpPr>
        <p:spPr>
          <a:xfrm>
            <a:off x="9185275" y="1125538"/>
            <a:ext cx="2880000" cy="1725612"/>
          </a:xfrm>
          <a:noFill/>
        </p:spPr>
        <p:txBody>
          <a:bodyPr/>
          <a:lstStyle>
            <a:lvl1pPr algn="ctr">
              <a:defRPr sz="1100" baseline="0"/>
            </a:lvl1pPr>
          </a:lstStyle>
          <a:p>
            <a:r>
              <a:rPr lang="en-GB" dirty="0"/>
              <a:t>Click on the icon to insert an image</a:t>
            </a:r>
          </a:p>
        </p:txBody>
      </p:sp>
      <p:sp>
        <p:nvSpPr>
          <p:cNvPr id="55"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66" name="Group 65"/>
          <p:cNvGrpSpPr/>
          <p:nvPr userDrawn="1"/>
        </p:nvGrpSpPr>
        <p:grpSpPr>
          <a:xfrm>
            <a:off x="-4350366" y="0"/>
            <a:ext cx="3909698" cy="5532582"/>
            <a:chOff x="-3999345" y="0"/>
            <a:chExt cx="3909698" cy="5532582"/>
          </a:xfrm>
        </p:grpSpPr>
        <p:sp>
          <p:nvSpPr>
            <p:cNvPr id="67" name="Rectangle 66"/>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latin typeface="+mn-lt"/>
              </a:endParaRPr>
            </a:p>
          </p:txBody>
        </p:sp>
        <p:cxnSp>
          <p:nvCxnSpPr>
            <p:cNvPr id="68" name="Straight Connector 67"/>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69" name="Picture 6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70" name="TextBox 69"/>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71" name="Group 70"/>
            <p:cNvGrpSpPr/>
            <p:nvPr userDrawn="1"/>
          </p:nvGrpSpPr>
          <p:grpSpPr>
            <a:xfrm>
              <a:off x="-3916219" y="2007734"/>
              <a:ext cx="3741159" cy="603077"/>
              <a:chOff x="-3953163" y="1928406"/>
              <a:chExt cx="3741159" cy="603077"/>
            </a:xfrm>
          </p:grpSpPr>
          <p:sp>
            <p:nvSpPr>
              <p:cNvPr id="84" name="TextBox 83"/>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85" name="TextBox 84"/>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72" name="Group 71"/>
            <p:cNvGrpSpPr/>
            <p:nvPr userDrawn="1"/>
          </p:nvGrpSpPr>
          <p:grpSpPr>
            <a:xfrm>
              <a:off x="-3916219" y="3804415"/>
              <a:ext cx="3741159" cy="649206"/>
              <a:chOff x="-3953163" y="3686663"/>
              <a:chExt cx="3741159" cy="649206"/>
            </a:xfrm>
          </p:grpSpPr>
          <p:sp>
            <p:nvSpPr>
              <p:cNvPr id="82" name="TextBox 81"/>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83" name="TextBox 82"/>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73" name="Group 72"/>
            <p:cNvGrpSpPr/>
            <p:nvPr userDrawn="1"/>
          </p:nvGrpSpPr>
          <p:grpSpPr>
            <a:xfrm>
              <a:off x="-3916219" y="2909062"/>
              <a:ext cx="3741159" cy="634370"/>
              <a:chOff x="-3953163" y="2815638"/>
              <a:chExt cx="3741159" cy="634370"/>
            </a:xfrm>
          </p:grpSpPr>
          <p:sp>
            <p:nvSpPr>
              <p:cNvPr id="80" name="TextBox 79"/>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81" name="TextBox 80"/>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74" name="Group 73"/>
            <p:cNvGrpSpPr/>
            <p:nvPr userDrawn="1"/>
          </p:nvGrpSpPr>
          <p:grpSpPr>
            <a:xfrm>
              <a:off x="-3916219" y="4693793"/>
              <a:ext cx="3470417" cy="603077"/>
              <a:chOff x="-3953163" y="4622237"/>
              <a:chExt cx="3470417" cy="603077"/>
            </a:xfrm>
          </p:grpSpPr>
          <p:sp>
            <p:nvSpPr>
              <p:cNvPr id="78" name="TextBox 77"/>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79" name="TextBox 78"/>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75" name="Group 74"/>
            <p:cNvGrpSpPr/>
            <p:nvPr userDrawn="1"/>
          </p:nvGrpSpPr>
          <p:grpSpPr>
            <a:xfrm>
              <a:off x="-3916219" y="1118356"/>
              <a:ext cx="3741159" cy="677414"/>
              <a:chOff x="-3953163" y="1118356"/>
              <a:chExt cx="3741159" cy="677414"/>
            </a:xfrm>
          </p:grpSpPr>
          <p:sp>
            <p:nvSpPr>
              <p:cNvPr id="76" name="TextBox 75"/>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77" name="TextBox 76"/>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92"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grpSp>
        <p:nvGrpSpPr>
          <p:cNvPr id="56" name="Group 55"/>
          <p:cNvGrpSpPr/>
          <p:nvPr userDrawn="1"/>
        </p:nvGrpSpPr>
        <p:grpSpPr>
          <a:xfrm>
            <a:off x="12630286" y="0"/>
            <a:ext cx="3909698" cy="6646422"/>
            <a:chOff x="12630286" y="0"/>
            <a:chExt cx="3909698" cy="6646422"/>
          </a:xfrm>
        </p:grpSpPr>
        <p:grpSp>
          <p:nvGrpSpPr>
            <p:cNvPr id="57" name="Group 56"/>
            <p:cNvGrpSpPr/>
            <p:nvPr userDrawn="1"/>
          </p:nvGrpSpPr>
          <p:grpSpPr>
            <a:xfrm>
              <a:off x="12630286" y="0"/>
              <a:ext cx="3909698" cy="6646422"/>
              <a:chOff x="-3999345" y="0"/>
              <a:chExt cx="3909698" cy="6646422"/>
            </a:xfrm>
          </p:grpSpPr>
          <p:sp>
            <p:nvSpPr>
              <p:cNvPr id="97" name="Rectangle 96"/>
              <p:cNvSpPr/>
              <p:nvPr userDrawn="1"/>
            </p:nvSpPr>
            <p:spPr>
              <a:xfrm>
                <a:off x="-3999345" y="0"/>
                <a:ext cx="3909698" cy="664642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p>
            </p:txBody>
          </p:sp>
          <p:cxnSp>
            <p:nvCxnSpPr>
              <p:cNvPr id="98" name="Straight Connector 97"/>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9" name="Picture 9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100" name="TextBox 99"/>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rPr>
                  <a:t>This slide</a:t>
                </a:r>
                <a:r>
                  <a:rPr lang="en-GB" sz="2000" baseline="0" dirty="0">
                    <a:solidFill>
                      <a:schemeClr val="tx1"/>
                    </a:solidFill>
                  </a:rPr>
                  <a:t> is </a:t>
                </a:r>
                <a:br>
                  <a:rPr lang="en-GB" sz="2000" baseline="0" dirty="0">
                    <a:solidFill>
                      <a:schemeClr val="tx1"/>
                    </a:solidFill>
                  </a:rPr>
                </a:br>
                <a:r>
                  <a:rPr lang="en-GB" sz="2000" baseline="0" dirty="0">
                    <a:solidFill>
                      <a:schemeClr val="tx1"/>
                    </a:solidFill>
                  </a:rPr>
                  <a:t>pre-animated</a:t>
                </a:r>
                <a:endParaRPr lang="en-GB" sz="2000" dirty="0">
                  <a:solidFill>
                    <a:schemeClr val="tx1"/>
                  </a:solidFill>
                </a:endParaRPr>
              </a:p>
            </p:txBody>
          </p:sp>
          <p:sp>
            <p:nvSpPr>
              <p:cNvPr id="101" name="TextBox 100"/>
              <p:cNvSpPr txBox="1"/>
              <p:nvPr userDrawn="1"/>
            </p:nvSpPr>
            <p:spPr>
              <a:xfrm>
                <a:off x="-3851563" y="1112381"/>
                <a:ext cx="3621088" cy="1221745"/>
              </a:xfrm>
              <a:prstGeom prst="rect">
                <a:avLst/>
              </a:prstGeom>
              <a:noFill/>
            </p:spPr>
            <p:txBody>
              <a:bodyPr wrap="square" rtlCol="0">
                <a:noAutofit/>
              </a:bodyPr>
              <a:lstStyle/>
              <a:p>
                <a:pPr>
                  <a:lnSpc>
                    <a:spcPct val="90000"/>
                  </a:lnSpc>
                  <a:spcAft>
                    <a:spcPts val="600"/>
                  </a:spcAft>
                </a:pPr>
                <a:r>
                  <a:rPr lang="en-GB" sz="1400" dirty="0"/>
                  <a:t>If you would like to remove the animations,</a:t>
                </a:r>
                <a:r>
                  <a:rPr lang="en-GB" sz="1400" baseline="0" dirty="0"/>
                  <a:t> click on the animation tab in the ribbon and open your animation pane. Click on an animation, then on the dropdown arrow choose “Copy effects to slide” and delete them.</a:t>
                </a:r>
                <a:endParaRPr lang="en-GB" sz="1400" dirty="0"/>
              </a:p>
            </p:txBody>
          </p:sp>
          <p:sp>
            <p:nvSpPr>
              <p:cNvPr id="102" name="TextBox 101"/>
              <p:cNvSpPr txBox="1"/>
              <p:nvPr userDrawn="1"/>
            </p:nvSpPr>
            <p:spPr>
              <a:xfrm>
                <a:off x="-3851563" y="2401407"/>
                <a:ext cx="3621088" cy="696897"/>
              </a:xfrm>
              <a:prstGeom prst="rect">
                <a:avLst/>
              </a:prstGeom>
              <a:noFill/>
            </p:spPr>
            <p:txBody>
              <a:bodyPr wrap="square" rtlCol="0">
                <a:noAutofit/>
              </a:bodyPr>
              <a:lstStyle/>
              <a:p>
                <a:pPr>
                  <a:lnSpc>
                    <a:spcPct val="90000"/>
                  </a:lnSpc>
                  <a:spcAft>
                    <a:spcPts val="600"/>
                  </a:spcAft>
                </a:pPr>
                <a:r>
                  <a:rPr lang="en-GB" sz="1400" dirty="0"/>
                  <a:t>If you would like to delete a column, remember to delete the last two colour change animations too.</a:t>
                </a:r>
              </a:p>
            </p:txBody>
          </p:sp>
        </p:grpSp>
        <p:grpSp>
          <p:nvGrpSpPr>
            <p:cNvPr id="62" name="Group 61"/>
            <p:cNvGrpSpPr/>
            <p:nvPr userDrawn="1"/>
          </p:nvGrpSpPr>
          <p:grpSpPr>
            <a:xfrm>
              <a:off x="12802128" y="3378275"/>
              <a:ext cx="3737856" cy="3042102"/>
              <a:chOff x="12802128" y="3127117"/>
              <a:chExt cx="3737856" cy="3042102"/>
            </a:xfrm>
          </p:grpSpPr>
          <p:grpSp>
            <p:nvGrpSpPr>
              <p:cNvPr id="63" name="Group 62"/>
              <p:cNvGrpSpPr/>
              <p:nvPr userDrawn="1"/>
            </p:nvGrpSpPr>
            <p:grpSpPr>
              <a:xfrm>
                <a:off x="12802128" y="3127117"/>
                <a:ext cx="3597027" cy="3042102"/>
                <a:chOff x="-11810376" y="-3861274"/>
                <a:chExt cx="10589306" cy="8955659"/>
              </a:xfrm>
            </p:grpSpPr>
            <p:pic>
              <p:nvPicPr>
                <p:cNvPr id="94" name="Picture 9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57147" y="-3861274"/>
                  <a:ext cx="4623353" cy="3752654"/>
                </a:xfrm>
                <a:prstGeom prst="rect">
                  <a:avLst/>
                </a:prstGeom>
              </p:spPr>
            </p:pic>
            <p:pic>
              <p:nvPicPr>
                <p:cNvPr id="95" name="Picture 94"/>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6141198" y="-3861274"/>
                  <a:ext cx="4920128" cy="3734122"/>
                </a:xfrm>
                <a:prstGeom prst="rect">
                  <a:avLst/>
                </a:prstGeom>
              </p:spPr>
            </p:pic>
            <p:pic>
              <p:nvPicPr>
                <p:cNvPr id="96" name="Picture 9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810376" y="1079811"/>
                  <a:ext cx="5390464" cy="4014574"/>
                </a:xfrm>
                <a:prstGeom prst="rect">
                  <a:avLst/>
                </a:prstGeom>
              </p:spPr>
            </p:pic>
          </p:grpSp>
          <p:sp>
            <p:nvSpPr>
              <p:cNvPr id="64" name="TextBox 63"/>
              <p:cNvSpPr txBox="1"/>
              <p:nvPr userDrawn="1"/>
            </p:nvSpPr>
            <p:spPr>
              <a:xfrm>
                <a:off x="12820209" y="4453621"/>
                <a:ext cx="3578946" cy="221566"/>
              </a:xfrm>
              <a:prstGeom prst="rect">
                <a:avLst/>
              </a:prstGeom>
              <a:noFill/>
            </p:spPr>
            <p:txBody>
              <a:bodyPr wrap="square" rtlCol="0">
                <a:noAutofit/>
              </a:bodyPr>
              <a:lstStyle/>
              <a:p>
                <a:pPr algn="l">
                  <a:lnSpc>
                    <a:spcPct val="90000"/>
                  </a:lnSpc>
                  <a:spcAft>
                    <a:spcPts val="600"/>
                  </a:spcAft>
                </a:pPr>
                <a:r>
                  <a:rPr lang="en-US" sz="1100" b="1" dirty="0">
                    <a:solidFill>
                      <a:schemeClr val="tx1"/>
                    </a:solidFill>
                  </a:rPr>
                  <a:t>1. </a:t>
                </a:r>
                <a:r>
                  <a:rPr lang="en-US" sz="1100" dirty="0">
                    <a:solidFill>
                      <a:schemeClr val="tx1"/>
                    </a:solidFill>
                  </a:rPr>
                  <a:t>Delete your unwanted column</a:t>
                </a:r>
                <a:endParaRPr lang="en-GB" sz="1100" dirty="0" err="1">
                  <a:solidFill>
                    <a:schemeClr val="tx1"/>
                  </a:solidFill>
                </a:endParaRPr>
              </a:p>
            </p:txBody>
          </p:sp>
          <p:sp>
            <p:nvSpPr>
              <p:cNvPr id="65" name="Arrow: Right 64"/>
              <p:cNvSpPr/>
              <p:nvPr userDrawn="1"/>
            </p:nvSpPr>
            <p:spPr>
              <a:xfrm>
                <a:off x="14276392" y="3804414"/>
                <a:ext cx="1055048" cy="223649"/>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100" dirty="0" err="1"/>
              </a:p>
            </p:txBody>
          </p:sp>
          <p:sp>
            <p:nvSpPr>
              <p:cNvPr id="93" name="TextBox 92"/>
              <p:cNvSpPr txBox="1"/>
              <p:nvPr userDrawn="1"/>
            </p:nvSpPr>
            <p:spPr>
              <a:xfrm>
                <a:off x="14727862" y="4932029"/>
                <a:ext cx="1812122" cy="221566"/>
              </a:xfrm>
              <a:prstGeom prst="rect">
                <a:avLst/>
              </a:prstGeom>
              <a:noFill/>
            </p:spPr>
            <p:txBody>
              <a:bodyPr wrap="square" rtlCol="0">
                <a:noAutofit/>
              </a:bodyPr>
              <a:lstStyle/>
              <a:p>
                <a:pPr algn="l">
                  <a:lnSpc>
                    <a:spcPct val="90000"/>
                  </a:lnSpc>
                  <a:spcAft>
                    <a:spcPts val="600"/>
                  </a:spcAft>
                </a:pPr>
                <a:r>
                  <a:rPr lang="en-US" sz="1100" b="1" dirty="0">
                    <a:solidFill>
                      <a:schemeClr val="tx1"/>
                    </a:solidFill>
                  </a:rPr>
                  <a:t>2. </a:t>
                </a:r>
                <a:r>
                  <a:rPr lang="en-US" sz="1100" dirty="0">
                    <a:solidFill>
                      <a:schemeClr val="tx1"/>
                    </a:solidFill>
                  </a:rPr>
                  <a:t>Remove the last two </a:t>
                </a:r>
                <a:r>
                  <a:rPr lang="en-US" sz="1100" dirty="0" err="1">
                    <a:solidFill>
                      <a:schemeClr val="tx1"/>
                    </a:solidFill>
                  </a:rPr>
                  <a:t>colour</a:t>
                </a:r>
                <a:r>
                  <a:rPr lang="en-US" sz="1100" dirty="0">
                    <a:solidFill>
                      <a:schemeClr val="tx1"/>
                    </a:solidFill>
                  </a:rPr>
                  <a:t> change animations (yellow stars)</a:t>
                </a:r>
                <a:endParaRPr lang="en-GB" sz="1100" dirty="0" err="1">
                  <a:solidFill>
                    <a:schemeClr val="tx1"/>
                  </a:solidFill>
                </a:endParaRPr>
              </a:p>
            </p:txBody>
          </p:sp>
        </p:grpSp>
      </p:grpSp>
    </p:spTree>
    <p:extLst>
      <p:ext uri="{BB962C8B-B14F-4D97-AF65-F5344CB8AC3E}">
        <p14:creationId xmlns:p14="http://schemas.microsoft.com/office/powerpoint/2010/main" val="3800659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5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5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25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5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25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250"/>
                                        <p:tgtEl>
                                          <p:spTgt spid="31"/>
                                        </p:tgtEl>
                                      </p:cBhvr>
                                    </p:animEffect>
                                  </p:childTnLst>
                                </p:cTn>
                              </p:par>
                              <p:par>
                                <p:cTn id="28" presetID="19" presetClass="emph" presetSubtype="0" fill="hold" grpId="1" nodeType="withEffect">
                                  <p:stCondLst>
                                    <p:cond delay="0"/>
                                  </p:stCondLst>
                                  <p:childTnLst>
                                    <p:animClr clrSpc="rgb" dir="cw">
                                      <p:cBhvr override="childStyle">
                                        <p:cTn id="29" dur="250" fill="hold"/>
                                        <p:tgtEl>
                                          <p:spTgt spid="11"/>
                                        </p:tgtEl>
                                        <p:attrNameLst>
                                          <p:attrName>style.color</p:attrName>
                                        </p:attrNameLst>
                                      </p:cBhvr>
                                      <p:to>
                                        <a:srgbClr val="FFFFFF"/>
                                      </p:to>
                                    </p:animClr>
                                    <p:animClr clrSpc="rgb" dir="cw">
                                      <p:cBhvr>
                                        <p:cTn id="30" dur="250" fill="hold"/>
                                        <p:tgtEl>
                                          <p:spTgt spid="11"/>
                                        </p:tgtEl>
                                        <p:attrNameLst>
                                          <p:attrName>fillcolor</p:attrName>
                                        </p:attrNameLst>
                                      </p:cBhvr>
                                      <p:to>
                                        <a:srgbClr val="FFFFFF"/>
                                      </p:to>
                                    </p:animClr>
                                    <p:set>
                                      <p:cBhvr>
                                        <p:cTn id="31" dur="250" fill="hold"/>
                                        <p:tgtEl>
                                          <p:spTgt spid="11"/>
                                        </p:tgtEl>
                                        <p:attrNameLst>
                                          <p:attrName>fill.type</p:attrName>
                                        </p:attrNameLst>
                                      </p:cBhvr>
                                      <p:to>
                                        <p:strVal val="solid"/>
                                      </p:to>
                                    </p:set>
                                    <p:set>
                                      <p:cBhvr>
                                        <p:cTn id="32" dur="250" fill="hold"/>
                                        <p:tgtEl>
                                          <p:spTgt spid="11"/>
                                        </p:tgtEl>
                                        <p:attrNameLst>
                                          <p:attrName>fill.on</p:attrName>
                                        </p:attrNameLst>
                                      </p:cBhvr>
                                      <p:to>
                                        <p:strVal val="true"/>
                                      </p:to>
                                    </p:set>
                                  </p:childTnLst>
                                </p:cTn>
                              </p:par>
                              <p:par>
                                <p:cTn id="33" presetID="19" presetClass="emph" presetSubtype="0" fill="hold" grpId="1" nodeType="withEffect">
                                  <p:stCondLst>
                                    <p:cond delay="0"/>
                                  </p:stCondLst>
                                  <p:childTnLst>
                                    <p:animClr clrSpc="rgb" dir="cw">
                                      <p:cBhvr override="childStyle">
                                        <p:cTn id="34" dur="250" fill="hold"/>
                                        <p:tgtEl>
                                          <p:spTgt spid="31"/>
                                        </p:tgtEl>
                                        <p:attrNameLst>
                                          <p:attrName>style.color</p:attrName>
                                        </p:attrNameLst>
                                      </p:cBhvr>
                                      <p:to>
                                        <a:srgbClr val="673154"/>
                                      </p:to>
                                    </p:animClr>
                                    <p:animClr clrSpc="rgb" dir="cw">
                                      <p:cBhvr>
                                        <p:cTn id="35" dur="250" fill="hold"/>
                                        <p:tgtEl>
                                          <p:spTgt spid="31"/>
                                        </p:tgtEl>
                                        <p:attrNameLst>
                                          <p:attrName>fillcolor</p:attrName>
                                        </p:attrNameLst>
                                      </p:cBhvr>
                                      <p:to>
                                        <a:srgbClr val="673154"/>
                                      </p:to>
                                    </p:animClr>
                                    <p:set>
                                      <p:cBhvr>
                                        <p:cTn id="36" dur="250" fill="hold"/>
                                        <p:tgtEl>
                                          <p:spTgt spid="31"/>
                                        </p:tgtEl>
                                        <p:attrNameLst>
                                          <p:attrName>fill.type</p:attrName>
                                        </p:attrNameLst>
                                      </p:cBhvr>
                                      <p:to>
                                        <p:strVal val="solid"/>
                                      </p:to>
                                    </p:set>
                                    <p:set>
                                      <p:cBhvr>
                                        <p:cTn id="37" dur="250" fill="hold"/>
                                        <p:tgtEl>
                                          <p:spTgt spid="31"/>
                                        </p:tgtEl>
                                        <p:attrNameLst>
                                          <p:attrName>fill.on</p:attrName>
                                        </p:attrNameLst>
                                      </p:cBhvr>
                                      <p:to>
                                        <p:strVal val="true"/>
                                      </p:to>
                                    </p:set>
                                  </p:childTnLst>
                                </p:cTn>
                              </p:par>
                              <p:par>
                                <p:cTn id="38" presetID="3" presetClass="emph" presetSubtype="2" fill="hold" grpId="1" nodeType="withEffect">
                                  <p:stCondLst>
                                    <p:cond delay="0"/>
                                  </p:stCondLst>
                                  <p:childTnLst>
                                    <p:animClr clrSpc="rgb" dir="cw">
                                      <p:cBhvr override="childStyle">
                                        <p:cTn id="39" dur="250" fill="hold"/>
                                        <p:tgtEl>
                                          <p:spTgt spid="12"/>
                                        </p:tgtEl>
                                        <p:attrNameLst>
                                          <p:attrName>style.color</p:attrName>
                                        </p:attrNameLst>
                                      </p:cBhvr>
                                      <p:to>
                                        <a:srgbClr val="002244"/>
                                      </p:to>
                                    </p:animClr>
                                  </p:childTnLst>
                                </p:cTn>
                              </p:par>
                              <p:par>
                                <p:cTn id="40" presetID="3" presetClass="emph" presetSubtype="2" fill="hold" grpId="1" nodeType="withEffect">
                                  <p:stCondLst>
                                    <p:cond delay="0"/>
                                  </p:stCondLst>
                                  <p:childTnLst>
                                    <p:animClr clrSpc="rgb" dir="cw">
                                      <p:cBhvr override="childStyle">
                                        <p:cTn id="41" dur="250" fill="hold"/>
                                        <p:tgtEl>
                                          <p:spTgt spid="17"/>
                                        </p:tgtEl>
                                        <p:attrNameLst>
                                          <p:attrName>style.color</p:attrName>
                                        </p:attrNameLst>
                                      </p:cBhvr>
                                      <p:to>
                                        <a:srgbClr val="666666"/>
                                      </p:to>
                                    </p:animClr>
                                  </p:childTnLst>
                                </p:cTn>
                              </p:par>
                              <p:par>
                                <p:cTn id="42" presetID="3" presetClass="emph" presetSubtype="2" fill="hold" grpId="1" nodeType="withEffect">
                                  <p:stCondLst>
                                    <p:cond delay="0"/>
                                  </p:stCondLst>
                                  <p:childTnLst>
                                    <p:animClr clrSpc="rgb" dir="cw">
                                      <p:cBhvr override="childStyle">
                                        <p:cTn id="43" dur="250" fill="hold"/>
                                        <p:tgtEl>
                                          <p:spTgt spid="27"/>
                                        </p:tgtEl>
                                        <p:attrNameLst>
                                          <p:attrName>style.color</p:attrName>
                                        </p:attrNameLst>
                                      </p:cBhvr>
                                      <p:to>
                                        <a:srgbClr val="002244"/>
                                      </p:to>
                                    </p:animClr>
                                  </p:childTnLst>
                                </p:cTn>
                              </p:par>
                              <p:par>
                                <p:cTn id="44" presetID="10"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250"/>
                                        <p:tgtEl>
                                          <p:spTgt spid="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fade">
                                      <p:cBhvr>
                                        <p:cTn id="52" dur="250"/>
                                        <p:tgtEl>
                                          <p:spTgt spid="5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250"/>
                                        <p:tgtEl>
                                          <p:spTgt spid="1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250"/>
                                        <p:tgtEl>
                                          <p:spTgt spid="28"/>
                                        </p:tgtEl>
                                      </p:cBhvr>
                                    </p:animEffect>
                                  </p:childTnLst>
                                </p:cTn>
                              </p:par>
                              <p:par>
                                <p:cTn id="59" presetID="3" presetClass="emph" presetSubtype="2" fill="hold" grpId="1" nodeType="withEffect">
                                  <p:stCondLst>
                                    <p:cond delay="0"/>
                                  </p:stCondLst>
                                  <p:childTnLst>
                                    <p:animClr clrSpc="rgb" dir="cw">
                                      <p:cBhvr override="childStyle">
                                        <p:cTn id="60" dur="250" fill="hold"/>
                                        <p:tgtEl>
                                          <p:spTgt spid="13"/>
                                        </p:tgtEl>
                                        <p:attrNameLst>
                                          <p:attrName>style.color</p:attrName>
                                        </p:attrNameLst>
                                      </p:cBhvr>
                                      <p:to>
                                        <a:srgbClr val="FFFFFF"/>
                                      </p:to>
                                    </p:animClr>
                                  </p:childTnLst>
                                </p:cTn>
                              </p:par>
                              <p:par>
                                <p:cTn id="61" presetID="3" presetClass="emph" presetSubtype="2" fill="hold" grpId="1" nodeType="withEffect">
                                  <p:stCondLst>
                                    <p:cond delay="0"/>
                                  </p:stCondLst>
                                  <p:childTnLst>
                                    <p:animClr clrSpc="rgb" dir="cw">
                                      <p:cBhvr override="childStyle">
                                        <p:cTn id="62" dur="250" fill="hold"/>
                                        <p:tgtEl>
                                          <p:spTgt spid="18"/>
                                        </p:tgtEl>
                                        <p:attrNameLst>
                                          <p:attrName>style.color</p:attrName>
                                        </p:attrNameLst>
                                      </p:cBhvr>
                                      <p:to>
                                        <a:srgbClr val="FFFFFF"/>
                                      </p:to>
                                    </p:animClr>
                                  </p:childTnLst>
                                </p:cTn>
                              </p:par>
                              <p:par>
                                <p:cTn id="63" presetID="3" presetClass="emph" presetSubtype="2" fill="hold" grpId="1" nodeType="withEffect">
                                  <p:stCondLst>
                                    <p:cond delay="0"/>
                                  </p:stCondLst>
                                  <p:childTnLst>
                                    <p:animClr clrSpc="rgb" dir="cw">
                                      <p:cBhvr override="childStyle">
                                        <p:cTn id="64" dur="250" fill="hold"/>
                                        <p:tgtEl>
                                          <p:spTgt spid="28"/>
                                        </p:tgtEl>
                                        <p:attrNameLst>
                                          <p:attrName>style.color</p:attrName>
                                        </p:attrNameLst>
                                      </p:cBhvr>
                                      <p:to>
                                        <a:srgbClr val="FFFFFF"/>
                                      </p:to>
                                    </p:animClr>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250"/>
                                        <p:tgtEl>
                                          <p:spTgt spid="32"/>
                                        </p:tgtEl>
                                      </p:cBhvr>
                                    </p:animEffect>
                                  </p:childTnLst>
                                </p:cTn>
                              </p:par>
                              <p:par>
                                <p:cTn id="70" presetID="19" presetClass="emph" presetSubtype="0" fill="hold" grpId="2" nodeType="withEffect">
                                  <p:stCondLst>
                                    <p:cond delay="0"/>
                                  </p:stCondLst>
                                  <p:childTnLst>
                                    <p:animClr clrSpc="rgb" dir="cw">
                                      <p:cBhvr override="childStyle">
                                        <p:cTn id="71" dur="250" fill="hold"/>
                                        <p:tgtEl>
                                          <p:spTgt spid="31"/>
                                        </p:tgtEl>
                                        <p:attrNameLst>
                                          <p:attrName>style.color</p:attrName>
                                        </p:attrNameLst>
                                      </p:cBhvr>
                                      <p:to>
                                        <a:srgbClr val="FFFFFF"/>
                                      </p:to>
                                    </p:animClr>
                                    <p:animClr clrSpc="rgb" dir="cw">
                                      <p:cBhvr>
                                        <p:cTn id="72" dur="250" fill="hold"/>
                                        <p:tgtEl>
                                          <p:spTgt spid="31"/>
                                        </p:tgtEl>
                                        <p:attrNameLst>
                                          <p:attrName>fillcolor</p:attrName>
                                        </p:attrNameLst>
                                      </p:cBhvr>
                                      <p:to>
                                        <a:srgbClr val="FFFFFF"/>
                                      </p:to>
                                    </p:animClr>
                                    <p:set>
                                      <p:cBhvr>
                                        <p:cTn id="73" dur="250" fill="hold"/>
                                        <p:tgtEl>
                                          <p:spTgt spid="31"/>
                                        </p:tgtEl>
                                        <p:attrNameLst>
                                          <p:attrName>fill.type</p:attrName>
                                        </p:attrNameLst>
                                      </p:cBhvr>
                                      <p:to>
                                        <p:strVal val="solid"/>
                                      </p:to>
                                    </p:set>
                                    <p:set>
                                      <p:cBhvr>
                                        <p:cTn id="74" dur="250" fill="hold"/>
                                        <p:tgtEl>
                                          <p:spTgt spid="31"/>
                                        </p:tgtEl>
                                        <p:attrNameLst>
                                          <p:attrName>fill.on</p:attrName>
                                        </p:attrNameLst>
                                      </p:cBhvr>
                                      <p:to>
                                        <p:strVal val="true"/>
                                      </p:to>
                                    </p:set>
                                  </p:childTnLst>
                                </p:cTn>
                              </p:par>
                              <p:par>
                                <p:cTn id="75" presetID="19" presetClass="emph" presetSubtype="0" fill="hold" grpId="1" nodeType="withEffect">
                                  <p:stCondLst>
                                    <p:cond delay="0"/>
                                  </p:stCondLst>
                                  <p:childTnLst>
                                    <p:animClr clrSpc="rgb" dir="cw">
                                      <p:cBhvr override="childStyle">
                                        <p:cTn id="76" dur="250" fill="hold"/>
                                        <p:tgtEl>
                                          <p:spTgt spid="32"/>
                                        </p:tgtEl>
                                        <p:attrNameLst>
                                          <p:attrName>style.color</p:attrName>
                                        </p:attrNameLst>
                                      </p:cBhvr>
                                      <p:to>
                                        <a:srgbClr val="673154"/>
                                      </p:to>
                                    </p:animClr>
                                    <p:animClr clrSpc="rgb" dir="cw">
                                      <p:cBhvr>
                                        <p:cTn id="77" dur="250" fill="hold"/>
                                        <p:tgtEl>
                                          <p:spTgt spid="32"/>
                                        </p:tgtEl>
                                        <p:attrNameLst>
                                          <p:attrName>fillcolor</p:attrName>
                                        </p:attrNameLst>
                                      </p:cBhvr>
                                      <p:to>
                                        <a:srgbClr val="673154"/>
                                      </p:to>
                                    </p:animClr>
                                    <p:set>
                                      <p:cBhvr>
                                        <p:cTn id="78" dur="250" fill="hold"/>
                                        <p:tgtEl>
                                          <p:spTgt spid="32"/>
                                        </p:tgtEl>
                                        <p:attrNameLst>
                                          <p:attrName>fill.type</p:attrName>
                                        </p:attrNameLst>
                                      </p:cBhvr>
                                      <p:to>
                                        <p:strVal val="solid"/>
                                      </p:to>
                                    </p:set>
                                    <p:set>
                                      <p:cBhvr>
                                        <p:cTn id="79" dur="250" fill="hold"/>
                                        <p:tgtEl>
                                          <p:spTgt spid="32"/>
                                        </p:tgtEl>
                                        <p:attrNameLst>
                                          <p:attrName>fill.on</p:attrName>
                                        </p:attrNameLst>
                                      </p:cBhvr>
                                      <p:to>
                                        <p:strVal val="true"/>
                                      </p:to>
                                    </p:set>
                                  </p:childTnLst>
                                </p:cTn>
                              </p:par>
                              <p:par>
                                <p:cTn id="80" presetID="3" presetClass="emph" presetSubtype="2" fill="hold" grpId="2" nodeType="withEffect">
                                  <p:stCondLst>
                                    <p:cond delay="0"/>
                                  </p:stCondLst>
                                  <p:childTnLst>
                                    <p:animClr clrSpc="rgb" dir="cw">
                                      <p:cBhvr override="childStyle">
                                        <p:cTn id="81" dur="250" fill="hold"/>
                                        <p:tgtEl>
                                          <p:spTgt spid="13"/>
                                        </p:tgtEl>
                                        <p:attrNameLst>
                                          <p:attrName>style.color</p:attrName>
                                        </p:attrNameLst>
                                      </p:cBhvr>
                                      <p:to>
                                        <a:srgbClr val="002244"/>
                                      </p:to>
                                    </p:animClr>
                                  </p:childTnLst>
                                </p:cTn>
                              </p:par>
                              <p:par>
                                <p:cTn id="82" presetID="3" presetClass="emph" presetSubtype="2" fill="hold" grpId="2" nodeType="withEffect">
                                  <p:stCondLst>
                                    <p:cond delay="0"/>
                                  </p:stCondLst>
                                  <p:childTnLst>
                                    <p:animClr clrSpc="rgb" dir="cw">
                                      <p:cBhvr override="childStyle">
                                        <p:cTn id="83" dur="250" fill="hold"/>
                                        <p:tgtEl>
                                          <p:spTgt spid="18"/>
                                        </p:tgtEl>
                                        <p:attrNameLst>
                                          <p:attrName>style.color</p:attrName>
                                        </p:attrNameLst>
                                      </p:cBhvr>
                                      <p:to>
                                        <a:srgbClr val="666666"/>
                                      </p:to>
                                    </p:animClr>
                                  </p:childTnLst>
                                </p:cTn>
                              </p:par>
                              <p:par>
                                <p:cTn id="84" presetID="3" presetClass="emph" presetSubtype="2" fill="hold" grpId="2" nodeType="withEffect">
                                  <p:stCondLst>
                                    <p:cond delay="0"/>
                                  </p:stCondLst>
                                  <p:childTnLst>
                                    <p:animClr clrSpc="rgb" dir="cw">
                                      <p:cBhvr override="childStyle">
                                        <p:cTn id="85" dur="250" fill="hold"/>
                                        <p:tgtEl>
                                          <p:spTgt spid="28"/>
                                        </p:tgtEl>
                                        <p:attrNameLst>
                                          <p:attrName>style.color</p:attrName>
                                        </p:attrNameLst>
                                      </p:cBhvr>
                                      <p:to>
                                        <a:srgbClr val="002244"/>
                                      </p:to>
                                    </p:animClr>
                                  </p:childTnLst>
                                </p:cTn>
                              </p:par>
                              <p:par>
                                <p:cTn id="86" presetID="10" presetClass="entr" presetSubtype="0" fill="hold" grpId="0" nodeType="withEffect">
                                  <p:stCondLst>
                                    <p:cond delay="0"/>
                                  </p:stCondLst>
                                  <p:childTnLst>
                                    <p:set>
                                      <p:cBhvr>
                                        <p:cTn id="87" dur="1" fill="hold">
                                          <p:stCondLst>
                                            <p:cond delay="0"/>
                                          </p:stCondLst>
                                        </p:cTn>
                                        <p:tgtEl>
                                          <p:spTgt spid="10"/>
                                        </p:tgtEl>
                                        <p:attrNameLst>
                                          <p:attrName>style.visibility</p:attrName>
                                        </p:attrNameLst>
                                      </p:cBhvr>
                                      <p:to>
                                        <p:strVal val="visible"/>
                                      </p:to>
                                    </p:set>
                                    <p:animEffect transition="in" filter="fade">
                                      <p:cBhvr>
                                        <p:cTn id="88" dur="250"/>
                                        <p:tgtEl>
                                          <p:spTgt spid="10"/>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fade">
                                      <p:cBhvr>
                                        <p:cTn id="91" dur="250"/>
                                        <p:tgtEl>
                                          <p:spTgt spid="1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9"/>
                                        </p:tgtEl>
                                        <p:attrNameLst>
                                          <p:attrName>style.visibility</p:attrName>
                                        </p:attrNameLst>
                                      </p:cBhvr>
                                      <p:to>
                                        <p:strVal val="visible"/>
                                      </p:to>
                                    </p:set>
                                    <p:animEffect transition="in" filter="fade">
                                      <p:cBhvr>
                                        <p:cTn id="94" dur="250"/>
                                        <p:tgtEl>
                                          <p:spTgt spid="19"/>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250"/>
                                        <p:tgtEl>
                                          <p:spTgt spid="60"/>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29"/>
                                        </p:tgtEl>
                                        <p:attrNameLst>
                                          <p:attrName>style.visibility</p:attrName>
                                        </p:attrNameLst>
                                      </p:cBhvr>
                                      <p:to>
                                        <p:strVal val="visible"/>
                                      </p:to>
                                    </p:set>
                                    <p:animEffect transition="in" filter="fade">
                                      <p:cBhvr>
                                        <p:cTn id="100" dur="250"/>
                                        <p:tgtEl>
                                          <p:spTgt spid="29"/>
                                        </p:tgtEl>
                                      </p:cBhvr>
                                    </p:animEffect>
                                  </p:childTnLst>
                                </p:cTn>
                              </p:par>
                              <p:par>
                                <p:cTn id="101" presetID="3" presetClass="emph" presetSubtype="2" fill="hold" grpId="1" nodeType="withEffect">
                                  <p:stCondLst>
                                    <p:cond delay="0"/>
                                  </p:stCondLst>
                                  <p:childTnLst>
                                    <p:animClr clrSpc="rgb" dir="cw">
                                      <p:cBhvr override="childStyle">
                                        <p:cTn id="102" dur="250" fill="hold"/>
                                        <p:tgtEl>
                                          <p:spTgt spid="14"/>
                                        </p:tgtEl>
                                        <p:attrNameLst>
                                          <p:attrName>style.color</p:attrName>
                                        </p:attrNameLst>
                                      </p:cBhvr>
                                      <p:to>
                                        <a:srgbClr val="FFFFFF"/>
                                      </p:to>
                                    </p:animClr>
                                  </p:childTnLst>
                                </p:cTn>
                              </p:par>
                              <p:par>
                                <p:cTn id="103" presetID="3" presetClass="emph" presetSubtype="2" fill="hold" grpId="1" nodeType="withEffect">
                                  <p:stCondLst>
                                    <p:cond delay="0"/>
                                  </p:stCondLst>
                                  <p:childTnLst>
                                    <p:animClr clrSpc="rgb" dir="cw">
                                      <p:cBhvr override="childStyle">
                                        <p:cTn id="104" dur="250" fill="hold"/>
                                        <p:tgtEl>
                                          <p:spTgt spid="19"/>
                                        </p:tgtEl>
                                        <p:attrNameLst>
                                          <p:attrName>style.color</p:attrName>
                                        </p:attrNameLst>
                                      </p:cBhvr>
                                      <p:to>
                                        <a:srgbClr val="FFFFFF"/>
                                      </p:to>
                                    </p:animClr>
                                  </p:childTnLst>
                                </p:cTn>
                              </p:par>
                              <p:par>
                                <p:cTn id="105" presetID="3" presetClass="emph" presetSubtype="2" fill="hold" grpId="1" nodeType="withEffect">
                                  <p:stCondLst>
                                    <p:cond delay="0"/>
                                  </p:stCondLst>
                                  <p:childTnLst>
                                    <p:animClr clrSpc="rgb" dir="cw">
                                      <p:cBhvr override="childStyle">
                                        <p:cTn id="106" dur="250" fill="hold"/>
                                        <p:tgtEl>
                                          <p:spTgt spid="29"/>
                                        </p:tgtEl>
                                        <p:attrNameLst>
                                          <p:attrName>style.color</p:attrName>
                                        </p:attrNameLst>
                                      </p:cBhvr>
                                      <p:to>
                                        <a:srgbClr val="FFFFFF"/>
                                      </p:to>
                                    </p:animClr>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33"/>
                                        </p:tgtEl>
                                        <p:attrNameLst>
                                          <p:attrName>style.visibility</p:attrName>
                                        </p:attrNameLst>
                                      </p:cBhvr>
                                      <p:to>
                                        <p:strVal val="visible"/>
                                      </p:to>
                                    </p:set>
                                    <p:animEffect transition="in" filter="fade">
                                      <p:cBhvr>
                                        <p:cTn id="111" dur="250"/>
                                        <p:tgtEl>
                                          <p:spTgt spid="33"/>
                                        </p:tgtEl>
                                      </p:cBhvr>
                                    </p:animEffect>
                                  </p:childTnLst>
                                </p:cTn>
                              </p:par>
                              <p:par>
                                <p:cTn id="112" presetID="19" presetClass="emph" presetSubtype="0" fill="hold" grpId="2" nodeType="withEffect">
                                  <p:stCondLst>
                                    <p:cond delay="0"/>
                                  </p:stCondLst>
                                  <p:childTnLst>
                                    <p:animClr clrSpc="rgb" dir="cw">
                                      <p:cBhvr override="childStyle">
                                        <p:cTn id="113" dur="250" fill="hold"/>
                                        <p:tgtEl>
                                          <p:spTgt spid="32"/>
                                        </p:tgtEl>
                                        <p:attrNameLst>
                                          <p:attrName>style.color</p:attrName>
                                        </p:attrNameLst>
                                      </p:cBhvr>
                                      <p:to>
                                        <a:srgbClr val="FFFFFF"/>
                                      </p:to>
                                    </p:animClr>
                                    <p:animClr clrSpc="rgb" dir="cw">
                                      <p:cBhvr>
                                        <p:cTn id="114" dur="250" fill="hold"/>
                                        <p:tgtEl>
                                          <p:spTgt spid="32"/>
                                        </p:tgtEl>
                                        <p:attrNameLst>
                                          <p:attrName>fillcolor</p:attrName>
                                        </p:attrNameLst>
                                      </p:cBhvr>
                                      <p:to>
                                        <a:srgbClr val="FFFFFF"/>
                                      </p:to>
                                    </p:animClr>
                                    <p:set>
                                      <p:cBhvr>
                                        <p:cTn id="115" dur="250" fill="hold"/>
                                        <p:tgtEl>
                                          <p:spTgt spid="32"/>
                                        </p:tgtEl>
                                        <p:attrNameLst>
                                          <p:attrName>fill.type</p:attrName>
                                        </p:attrNameLst>
                                      </p:cBhvr>
                                      <p:to>
                                        <p:strVal val="solid"/>
                                      </p:to>
                                    </p:set>
                                    <p:set>
                                      <p:cBhvr>
                                        <p:cTn id="116" dur="250" fill="hold"/>
                                        <p:tgtEl>
                                          <p:spTgt spid="32"/>
                                        </p:tgtEl>
                                        <p:attrNameLst>
                                          <p:attrName>fill.on</p:attrName>
                                        </p:attrNameLst>
                                      </p:cBhvr>
                                      <p:to>
                                        <p:strVal val="true"/>
                                      </p:to>
                                    </p:set>
                                  </p:childTnLst>
                                </p:cTn>
                              </p:par>
                              <p:par>
                                <p:cTn id="117" presetID="19" presetClass="emph" presetSubtype="0" fill="hold" grpId="1" nodeType="withEffect">
                                  <p:stCondLst>
                                    <p:cond delay="0"/>
                                  </p:stCondLst>
                                  <p:childTnLst>
                                    <p:animClr clrSpc="rgb" dir="cw">
                                      <p:cBhvr override="childStyle">
                                        <p:cTn id="118" dur="250" fill="hold"/>
                                        <p:tgtEl>
                                          <p:spTgt spid="33"/>
                                        </p:tgtEl>
                                        <p:attrNameLst>
                                          <p:attrName>style.color</p:attrName>
                                        </p:attrNameLst>
                                      </p:cBhvr>
                                      <p:to>
                                        <a:srgbClr val="673154"/>
                                      </p:to>
                                    </p:animClr>
                                    <p:animClr clrSpc="rgb" dir="cw">
                                      <p:cBhvr>
                                        <p:cTn id="119" dur="250" fill="hold"/>
                                        <p:tgtEl>
                                          <p:spTgt spid="33"/>
                                        </p:tgtEl>
                                        <p:attrNameLst>
                                          <p:attrName>fillcolor</p:attrName>
                                        </p:attrNameLst>
                                      </p:cBhvr>
                                      <p:to>
                                        <a:srgbClr val="673154"/>
                                      </p:to>
                                    </p:animClr>
                                    <p:set>
                                      <p:cBhvr>
                                        <p:cTn id="120" dur="250" fill="hold"/>
                                        <p:tgtEl>
                                          <p:spTgt spid="33"/>
                                        </p:tgtEl>
                                        <p:attrNameLst>
                                          <p:attrName>fill.type</p:attrName>
                                        </p:attrNameLst>
                                      </p:cBhvr>
                                      <p:to>
                                        <p:strVal val="solid"/>
                                      </p:to>
                                    </p:set>
                                    <p:set>
                                      <p:cBhvr>
                                        <p:cTn id="121" dur="250" fill="hold"/>
                                        <p:tgtEl>
                                          <p:spTgt spid="33"/>
                                        </p:tgtEl>
                                        <p:attrNameLst>
                                          <p:attrName>fill.on</p:attrName>
                                        </p:attrNameLst>
                                      </p:cBhvr>
                                      <p:to>
                                        <p:strVal val="true"/>
                                      </p:to>
                                    </p:set>
                                  </p:childTnLst>
                                </p:cTn>
                              </p:par>
                              <p:par>
                                <p:cTn id="122" presetID="3" presetClass="emph" presetSubtype="2" fill="hold" grpId="2" nodeType="withEffect">
                                  <p:stCondLst>
                                    <p:cond delay="0"/>
                                  </p:stCondLst>
                                  <p:childTnLst>
                                    <p:animClr clrSpc="rgb" dir="cw">
                                      <p:cBhvr override="childStyle">
                                        <p:cTn id="123" dur="250" fill="hold"/>
                                        <p:tgtEl>
                                          <p:spTgt spid="14"/>
                                        </p:tgtEl>
                                        <p:attrNameLst>
                                          <p:attrName>style.color</p:attrName>
                                        </p:attrNameLst>
                                      </p:cBhvr>
                                      <p:to>
                                        <a:srgbClr val="002244"/>
                                      </p:to>
                                    </p:animClr>
                                  </p:childTnLst>
                                </p:cTn>
                              </p:par>
                              <p:par>
                                <p:cTn id="124" presetID="3" presetClass="emph" presetSubtype="2" fill="hold" grpId="2" nodeType="withEffect">
                                  <p:stCondLst>
                                    <p:cond delay="0"/>
                                  </p:stCondLst>
                                  <p:childTnLst>
                                    <p:animClr clrSpc="rgb" dir="cw">
                                      <p:cBhvr override="childStyle">
                                        <p:cTn id="125" dur="250" fill="hold"/>
                                        <p:tgtEl>
                                          <p:spTgt spid="19"/>
                                        </p:tgtEl>
                                        <p:attrNameLst>
                                          <p:attrName>style.color</p:attrName>
                                        </p:attrNameLst>
                                      </p:cBhvr>
                                      <p:to>
                                        <a:srgbClr val="666666"/>
                                      </p:to>
                                    </p:animClr>
                                  </p:childTnLst>
                                </p:cTn>
                              </p:par>
                              <p:par>
                                <p:cTn id="126" presetID="3" presetClass="emph" presetSubtype="2" fill="hold" grpId="2" nodeType="withEffect">
                                  <p:stCondLst>
                                    <p:cond delay="0"/>
                                  </p:stCondLst>
                                  <p:childTnLst>
                                    <p:animClr clrSpc="rgb" dir="cw">
                                      <p:cBhvr override="childStyle">
                                        <p:cTn id="127" dur="250" fill="hold"/>
                                        <p:tgtEl>
                                          <p:spTgt spid="29"/>
                                        </p:tgtEl>
                                        <p:attrNameLst>
                                          <p:attrName>style.color</p:attrName>
                                        </p:attrNameLst>
                                      </p:cBhvr>
                                      <p:to>
                                        <a:srgbClr val="002244"/>
                                      </p:to>
                                    </p:animClr>
                                  </p:childTnLst>
                                </p:cTn>
                              </p:par>
                              <p:par>
                                <p:cTn id="128" presetID="10" presetClass="entr" presetSubtype="0" fill="hold" grpId="0" nodeType="withEffect">
                                  <p:stCondLst>
                                    <p:cond delay="0"/>
                                  </p:stCondLst>
                                  <p:childTnLst>
                                    <p:set>
                                      <p:cBhvr>
                                        <p:cTn id="129" dur="1" fill="hold">
                                          <p:stCondLst>
                                            <p:cond delay="0"/>
                                          </p:stCondLst>
                                        </p:cTn>
                                        <p:tgtEl>
                                          <p:spTgt spid="9"/>
                                        </p:tgtEl>
                                        <p:attrNameLst>
                                          <p:attrName>style.visibility</p:attrName>
                                        </p:attrNameLst>
                                      </p:cBhvr>
                                      <p:to>
                                        <p:strVal val="visible"/>
                                      </p:to>
                                    </p:set>
                                    <p:animEffect transition="in" filter="fade">
                                      <p:cBhvr>
                                        <p:cTn id="130" dur="250"/>
                                        <p:tgtEl>
                                          <p:spTgt spid="9"/>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15"/>
                                        </p:tgtEl>
                                        <p:attrNameLst>
                                          <p:attrName>style.visibility</p:attrName>
                                        </p:attrNameLst>
                                      </p:cBhvr>
                                      <p:to>
                                        <p:strVal val="visible"/>
                                      </p:to>
                                    </p:set>
                                    <p:animEffect transition="in" filter="fade">
                                      <p:cBhvr>
                                        <p:cTn id="133" dur="250"/>
                                        <p:tgtEl>
                                          <p:spTgt spid="15"/>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20"/>
                                        </p:tgtEl>
                                        <p:attrNameLst>
                                          <p:attrName>style.visibility</p:attrName>
                                        </p:attrNameLst>
                                      </p:cBhvr>
                                      <p:to>
                                        <p:strVal val="visible"/>
                                      </p:to>
                                    </p:set>
                                    <p:animEffect transition="in" filter="fade">
                                      <p:cBhvr>
                                        <p:cTn id="136" dur="250"/>
                                        <p:tgtEl>
                                          <p:spTgt spid="20"/>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fade">
                                      <p:cBhvr>
                                        <p:cTn id="139" dur="250"/>
                                        <p:tgtEl>
                                          <p:spTgt spid="61"/>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30"/>
                                        </p:tgtEl>
                                        <p:attrNameLst>
                                          <p:attrName>style.visibility</p:attrName>
                                        </p:attrNameLst>
                                      </p:cBhvr>
                                      <p:to>
                                        <p:strVal val="visible"/>
                                      </p:to>
                                    </p:set>
                                    <p:animEffect transition="in" filter="fade">
                                      <p:cBhvr>
                                        <p:cTn id="142" dur="250"/>
                                        <p:tgtEl>
                                          <p:spTgt spid="30"/>
                                        </p:tgtEl>
                                      </p:cBhvr>
                                    </p:animEffect>
                                  </p:childTnLst>
                                </p:cTn>
                              </p:par>
                              <p:par>
                                <p:cTn id="143" presetID="3" presetClass="emph" presetSubtype="2" fill="hold" grpId="1" nodeType="withEffect">
                                  <p:stCondLst>
                                    <p:cond delay="0"/>
                                  </p:stCondLst>
                                  <p:childTnLst>
                                    <p:animClr clrSpc="rgb" dir="cw">
                                      <p:cBhvr override="childStyle">
                                        <p:cTn id="144" dur="250" fill="hold"/>
                                        <p:tgtEl>
                                          <p:spTgt spid="15"/>
                                        </p:tgtEl>
                                        <p:attrNameLst>
                                          <p:attrName>style.color</p:attrName>
                                        </p:attrNameLst>
                                      </p:cBhvr>
                                      <p:to>
                                        <a:srgbClr val="FFFFFF"/>
                                      </p:to>
                                    </p:animClr>
                                  </p:childTnLst>
                                </p:cTn>
                              </p:par>
                              <p:par>
                                <p:cTn id="145" presetID="3" presetClass="emph" presetSubtype="2" fill="hold" grpId="1" nodeType="withEffect">
                                  <p:stCondLst>
                                    <p:cond delay="0"/>
                                  </p:stCondLst>
                                  <p:childTnLst>
                                    <p:animClr clrSpc="rgb" dir="cw">
                                      <p:cBhvr override="childStyle">
                                        <p:cTn id="146" dur="250" fill="hold"/>
                                        <p:tgtEl>
                                          <p:spTgt spid="20"/>
                                        </p:tgtEl>
                                        <p:attrNameLst>
                                          <p:attrName>style.color</p:attrName>
                                        </p:attrNameLst>
                                      </p:cBhvr>
                                      <p:to>
                                        <a:srgbClr val="FFFFFF"/>
                                      </p:to>
                                    </p:animClr>
                                  </p:childTnLst>
                                </p:cTn>
                              </p:par>
                              <p:par>
                                <p:cTn id="147" presetID="3" presetClass="emph" presetSubtype="2" fill="hold" grpId="1" nodeType="withEffect">
                                  <p:stCondLst>
                                    <p:cond delay="0"/>
                                  </p:stCondLst>
                                  <p:childTnLst>
                                    <p:animClr clrSpc="rgb" dir="cw">
                                      <p:cBhvr override="childStyle">
                                        <p:cTn id="148" dur="250" fill="hold"/>
                                        <p:tgtEl>
                                          <p:spTgt spid="30"/>
                                        </p:tgtEl>
                                        <p:attrNameLst>
                                          <p:attrName>style.color</p:attrName>
                                        </p:attrNameLst>
                                      </p:cBhvr>
                                      <p:to>
                                        <a:srgbClr val="FFFFF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tmplLst>
          <p:tmpl>
            <p:tnLst>
              <p:par>
                <p:cTn presetID="10" presetClass="entr" presetSubtype="0" fill="hold" nodeType="click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250"/>
                        <p:tgtEl>
                          <p:spTgt spid="31"/>
                        </p:tgtEl>
                      </p:cBhvr>
                    </p:animEffect>
                  </p:childTnLst>
                </p:cTn>
              </p:par>
            </p:tnLst>
          </p:tmpl>
        </p:tmplLst>
      </p:bldP>
      <p:bldP spid="31" grpId="1">
        <p:tmplLst>
          <p:tmpl>
            <p:tnLst>
              <p:par>
                <p:cTn presetID="19" presetClass="emph" presetSubtype="0" fill="hold" nodeType="withEffect">
                  <p:stCondLst>
                    <p:cond delay="0"/>
                  </p:stCondLst>
                  <p:childTnLst>
                    <p:animClr clrSpc="rgb" dir="cw">
                      <p:cBhvr override="childStyle">
                        <p:cTn dur="250" fill="hold"/>
                        <p:tgtEl>
                          <p:spTgt spid="31"/>
                        </p:tgtEl>
                        <p:attrNameLst>
                          <p:attrName>style.color</p:attrName>
                        </p:attrNameLst>
                      </p:cBhvr>
                      <p:to>
                        <a:srgbClr val="673154"/>
                      </p:to>
                    </p:animClr>
                    <p:animClr clrSpc="rgb" dir="cw">
                      <p:cBhvr>
                        <p:cTn dur="250" fill="hold"/>
                        <p:tgtEl>
                          <p:spTgt spid="31"/>
                        </p:tgtEl>
                        <p:attrNameLst>
                          <p:attrName>fillcolor</p:attrName>
                        </p:attrNameLst>
                      </p:cBhvr>
                      <p:to>
                        <a:srgbClr val="673154"/>
                      </p:to>
                    </p:animClr>
                    <p:set>
                      <p:cBhvr>
                        <p:cTn dur="250" fill="hold"/>
                        <p:tgtEl>
                          <p:spTgt spid="31"/>
                        </p:tgtEl>
                        <p:attrNameLst>
                          <p:attrName>fill.type</p:attrName>
                        </p:attrNameLst>
                      </p:cBhvr>
                      <p:to>
                        <p:strVal val="solid"/>
                      </p:to>
                    </p:set>
                    <p:set>
                      <p:cBhvr>
                        <p:cTn dur="250" fill="hold"/>
                        <p:tgtEl>
                          <p:spTgt spid="31"/>
                        </p:tgtEl>
                        <p:attrNameLst>
                          <p:attrName>fill.on</p:attrName>
                        </p:attrNameLst>
                      </p:cBhvr>
                      <p:to>
                        <p:strVal val="true"/>
                      </p:to>
                    </p:set>
                  </p:childTnLst>
                </p:cTn>
              </p:par>
            </p:tnLst>
          </p:tmpl>
        </p:tmplLst>
      </p:bldP>
      <p:bldP spid="31" grpId="2">
        <p:tmplLst>
          <p:tmpl>
            <p:tnLst>
              <p:par>
                <p:cTn presetID="19" presetClass="emph" presetSubtype="0" fill="hold" nodeType="withEffect">
                  <p:stCondLst>
                    <p:cond delay="0"/>
                  </p:stCondLst>
                  <p:childTnLst>
                    <p:animClr clrSpc="rgb" dir="cw">
                      <p:cBhvr override="childStyle">
                        <p:cTn dur="250" fill="hold"/>
                        <p:tgtEl>
                          <p:spTgt spid="31"/>
                        </p:tgtEl>
                        <p:attrNameLst>
                          <p:attrName>style.color</p:attrName>
                        </p:attrNameLst>
                      </p:cBhvr>
                      <p:to>
                        <a:srgbClr val="FFFFFF"/>
                      </p:to>
                    </p:animClr>
                    <p:animClr clrSpc="rgb" dir="cw">
                      <p:cBhvr>
                        <p:cTn dur="250" fill="hold"/>
                        <p:tgtEl>
                          <p:spTgt spid="31"/>
                        </p:tgtEl>
                        <p:attrNameLst>
                          <p:attrName>fillcolor</p:attrName>
                        </p:attrNameLst>
                      </p:cBhvr>
                      <p:to>
                        <a:srgbClr val="FFFFFF"/>
                      </p:to>
                    </p:animClr>
                    <p:set>
                      <p:cBhvr>
                        <p:cTn dur="250" fill="hold"/>
                        <p:tgtEl>
                          <p:spTgt spid="31"/>
                        </p:tgtEl>
                        <p:attrNameLst>
                          <p:attrName>fill.type</p:attrName>
                        </p:attrNameLst>
                      </p:cBhvr>
                      <p:to>
                        <p:strVal val="solid"/>
                      </p:to>
                    </p:set>
                    <p:set>
                      <p:cBhvr>
                        <p:cTn dur="250" fill="hold"/>
                        <p:tgtEl>
                          <p:spTgt spid="31"/>
                        </p:tgtEl>
                        <p:attrNameLst>
                          <p:attrName>fill.on</p:attrName>
                        </p:attrNameLst>
                      </p:cBhvr>
                      <p:to>
                        <p:strVal val="true"/>
                      </p:to>
                    </p:set>
                  </p:childTnLst>
                </p:cTn>
              </p:par>
            </p:tnLst>
          </p:tmpl>
        </p:tmplLst>
      </p:bldP>
      <p:bldP spid="32" grpId="0">
        <p:tmplLst>
          <p:tmpl>
            <p:tnLst>
              <p:par>
                <p:cTn presetID="10" presetClass="entr" presetSubtype="0" fill="hold" nodeType="click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250"/>
                        <p:tgtEl>
                          <p:spTgt spid="32"/>
                        </p:tgtEl>
                      </p:cBhvr>
                    </p:animEffect>
                  </p:childTnLst>
                </p:cTn>
              </p:par>
            </p:tnLst>
          </p:tmpl>
        </p:tmplLst>
      </p:bldP>
      <p:bldP spid="32" grpId="1">
        <p:tmplLst>
          <p:tmpl>
            <p:tnLst>
              <p:par>
                <p:cTn presetID="19" presetClass="emph" presetSubtype="0" fill="hold" nodeType="withEffect">
                  <p:stCondLst>
                    <p:cond delay="0"/>
                  </p:stCondLst>
                  <p:childTnLst>
                    <p:animClr clrSpc="rgb" dir="cw">
                      <p:cBhvr override="childStyle">
                        <p:cTn dur="250" fill="hold"/>
                        <p:tgtEl>
                          <p:spTgt spid="32"/>
                        </p:tgtEl>
                        <p:attrNameLst>
                          <p:attrName>style.color</p:attrName>
                        </p:attrNameLst>
                      </p:cBhvr>
                      <p:to>
                        <a:srgbClr val="673154"/>
                      </p:to>
                    </p:animClr>
                    <p:animClr clrSpc="rgb" dir="cw">
                      <p:cBhvr>
                        <p:cTn dur="250" fill="hold"/>
                        <p:tgtEl>
                          <p:spTgt spid="32"/>
                        </p:tgtEl>
                        <p:attrNameLst>
                          <p:attrName>fillcolor</p:attrName>
                        </p:attrNameLst>
                      </p:cBhvr>
                      <p:to>
                        <a:srgbClr val="673154"/>
                      </p:to>
                    </p:animClr>
                    <p:set>
                      <p:cBhvr>
                        <p:cTn dur="250" fill="hold"/>
                        <p:tgtEl>
                          <p:spTgt spid="32"/>
                        </p:tgtEl>
                        <p:attrNameLst>
                          <p:attrName>fill.type</p:attrName>
                        </p:attrNameLst>
                      </p:cBhvr>
                      <p:to>
                        <p:strVal val="solid"/>
                      </p:to>
                    </p:set>
                    <p:set>
                      <p:cBhvr>
                        <p:cTn dur="250" fill="hold"/>
                        <p:tgtEl>
                          <p:spTgt spid="32"/>
                        </p:tgtEl>
                        <p:attrNameLst>
                          <p:attrName>fill.on</p:attrName>
                        </p:attrNameLst>
                      </p:cBhvr>
                      <p:to>
                        <p:strVal val="true"/>
                      </p:to>
                    </p:set>
                  </p:childTnLst>
                </p:cTn>
              </p:par>
            </p:tnLst>
          </p:tmpl>
        </p:tmplLst>
      </p:bldP>
      <p:bldP spid="32" grpId="2">
        <p:tmplLst>
          <p:tmpl>
            <p:tnLst>
              <p:par>
                <p:cTn presetID="19" presetClass="emph" presetSubtype="0" fill="hold" nodeType="withEffect">
                  <p:stCondLst>
                    <p:cond delay="0"/>
                  </p:stCondLst>
                  <p:childTnLst>
                    <p:animClr clrSpc="rgb" dir="cw">
                      <p:cBhvr override="childStyle">
                        <p:cTn dur="250" fill="hold"/>
                        <p:tgtEl>
                          <p:spTgt spid="32"/>
                        </p:tgtEl>
                        <p:attrNameLst>
                          <p:attrName>style.color</p:attrName>
                        </p:attrNameLst>
                      </p:cBhvr>
                      <p:to>
                        <a:srgbClr val="FFFFFF"/>
                      </p:to>
                    </p:animClr>
                    <p:animClr clrSpc="rgb" dir="cw">
                      <p:cBhvr>
                        <p:cTn dur="250" fill="hold"/>
                        <p:tgtEl>
                          <p:spTgt spid="32"/>
                        </p:tgtEl>
                        <p:attrNameLst>
                          <p:attrName>fillcolor</p:attrName>
                        </p:attrNameLst>
                      </p:cBhvr>
                      <p:to>
                        <a:srgbClr val="FFFFFF"/>
                      </p:to>
                    </p:animClr>
                    <p:set>
                      <p:cBhvr>
                        <p:cTn dur="250" fill="hold"/>
                        <p:tgtEl>
                          <p:spTgt spid="32"/>
                        </p:tgtEl>
                        <p:attrNameLst>
                          <p:attrName>fill.type</p:attrName>
                        </p:attrNameLst>
                      </p:cBhvr>
                      <p:to>
                        <p:strVal val="solid"/>
                      </p:to>
                    </p:set>
                    <p:set>
                      <p:cBhvr>
                        <p:cTn dur="250" fill="hold"/>
                        <p:tgtEl>
                          <p:spTgt spid="32"/>
                        </p:tgtEl>
                        <p:attrNameLst>
                          <p:attrName>fill.on</p:attrName>
                        </p:attrNameLst>
                      </p:cBhvr>
                      <p:to>
                        <p:strVal val="true"/>
                      </p:to>
                    </p:set>
                  </p:childTnLst>
                </p:cTn>
              </p:par>
            </p:tnLst>
          </p:tmpl>
        </p:tmplLst>
      </p:bldP>
      <p:bldP spid="33" grpId="0">
        <p:tmplLst>
          <p:tmpl>
            <p:tnLst>
              <p:par>
                <p:cTn presetID="10" presetClass="entr" presetSubtype="0" fill="hold" nodeType="click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250"/>
                        <p:tgtEl>
                          <p:spTgt spid="33"/>
                        </p:tgtEl>
                      </p:cBhvr>
                    </p:animEffect>
                  </p:childTnLst>
                </p:cTn>
              </p:par>
            </p:tnLst>
          </p:tmpl>
        </p:tmplLst>
      </p:bldP>
      <p:bldP spid="33" grpId="1">
        <p:tmplLst>
          <p:tmpl>
            <p:tnLst>
              <p:par>
                <p:cTn presetID="19" presetClass="emph" presetSubtype="0" fill="hold" nodeType="withEffect">
                  <p:stCondLst>
                    <p:cond delay="0"/>
                  </p:stCondLst>
                  <p:childTnLst>
                    <p:animClr clrSpc="rgb" dir="cw">
                      <p:cBhvr override="childStyle">
                        <p:cTn dur="250" fill="hold"/>
                        <p:tgtEl>
                          <p:spTgt spid="33"/>
                        </p:tgtEl>
                        <p:attrNameLst>
                          <p:attrName>style.color</p:attrName>
                        </p:attrNameLst>
                      </p:cBhvr>
                      <p:to>
                        <a:srgbClr val="673154"/>
                      </p:to>
                    </p:animClr>
                    <p:animClr clrSpc="rgb" dir="cw">
                      <p:cBhvr>
                        <p:cTn dur="250" fill="hold"/>
                        <p:tgtEl>
                          <p:spTgt spid="33"/>
                        </p:tgtEl>
                        <p:attrNameLst>
                          <p:attrName>fillcolor</p:attrName>
                        </p:attrNameLst>
                      </p:cBhvr>
                      <p:to>
                        <a:srgbClr val="673154"/>
                      </p:to>
                    </p:animClr>
                    <p:set>
                      <p:cBhvr>
                        <p:cTn dur="250" fill="hold"/>
                        <p:tgtEl>
                          <p:spTgt spid="33"/>
                        </p:tgtEl>
                        <p:attrNameLst>
                          <p:attrName>fill.type</p:attrName>
                        </p:attrNameLst>
                      </p:cBhvr>
                      <p:to>
                        <p:strVal val="solid"/>
                      </p:to>
                    </p:set>
                    <p:set>
                      <p:cBhvr>
                        <p:cTn dur="250" fill="hold"/>
                        <p:tgtEl>
                          <p:spTgt spid="33"/>
                        </p:tgtEl>
                        <p:attrNameLst>
                          <p:attrName>fill.on</p:attrName>
                        </p:attrNameLst>
                      </p:cBhvr>
                      <p:to>
                        <p:strVal val="true"/>
                      </p:to>
                    </p:set>
                  </p:childTnLst>
                </p:cTn>
              </p:par>
            </p:tnLst>
          </p:tmpl>
        </p:tmplLst>
      </p:bldP>
      <p:bldP spid="11" grpId="0" animBg="1">
        <p:tmplLst>
          <p:tmpl>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250"/>
                        <p:tgtEl>
                          <p:spTgt spid="11"/>
                        </p:tgtEl>
                      </p:cBhvr>
                    </p:animEffect>
                  </p:childTnLst>
                </p:cTn>
              </p:par>
            </p:tnLst>
          </p:tmpl>
        </p:tmplLst>
      </p:bldP>
      <p:bldP spid="11" grpId="1" animBg="1">
        <p:tmplLst>
          <p:tmpl>
            <p:tnLst>
              <p:par>
                <p:cTn presetID="19" presetClass="emph" presetSubtype="0" fill="hold" nodeType="withEffect">
                  <p:stCondLst>
                    <p:cond delay="0"/>
                  </p:stCondLst>
                  <p:childTnLst>
                    <p:animClr clrSpc="rgb" dir="cw">
                      <p:cBhvr override="childStyle">
                        <p:cTn dur="250" fill="hold"/>
                        <p:tgtEl>
                          <p:spTgt spid="11"/>
                        </p:tgtEl>
                        <p:attrNameLst>
                          <p:attrName>style.color</p:attrName>
                        </p:attrNameLst>
                      </p:cBhvr>
                      <p:to>
                        <a:srgbClr val="FFFFFF"/>
                      </p:to>
                    </p:animClr>
                    <p:animClr clrSpc="rgb" dir="cw">
                      <p:cBhvr>
                        <p:cTn dur="250" fill="hold"/>
                        <p:tgtEl>
                          <p:spTgt spid="11"/>
                        </p:tgtEl>
                        <p:attrNameLst>
                          <p:attrName>fillcolor</p:attrName>
                        </p:attrNameLst>
                      </p:cBhvr>
                      <p:to>
                        <a:srgbClr val="FFFFFF"/>
                      </p:to>
                    </p:animClr>
                    <p:set>
                      <p:cBhvr>
                        <p:cTn dur="250" fill="hold"/>
                        <p:tgtEl>
                          <p:spTgt spid="11"/>
                        </p:tgtEl>
                        <p:attrNameLst>
                          <p:attrName>fill.type</p:attrName>
                        </p:attrNameLst>
                      </p:cBhvr>
                      <p:to>
                        <p:strVal val="solid"/>
                      </p:to>
                    </p:set>
                    <p:set>
                      <p:cBhvr>
                        <p:cTn dur="250" fill="hold"/>
                        <p:tgtEl>
                          <p:spTgt spid="11"/>
                        </p:tgtEl>
                        <p:attrNameLst>
                          <p:attrName>fill.on</p:attrName>
                        </p:attrNameLst>
                      </p:cBhvr>
                      <p:to>
                        <p:strVal val="true"/>
                      </p:to>
                    </p:set>
                  </p:childTnLst>
                </p:cTn>
              </p:par>
            </p:tnLst>
          </p:tmpl>
        </p:tmplLst>
      </p:bldP>
      <p:bldP spid="7" grpId="0" animBg="1">
        <p:tmplLst>
          <p:tmpl>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250"/>
                        <p:tgtEl>
                          <p:spTgt spid="7"/>
                        </p:tgtEl>
                      </p:cBhvr>
                    </p:animEffect>
                  </p:childTnLst>
                </p:cTn>
              </p:par>
            </p:tnLst>
          </p:tmpl>
        </p:tmplLst>
      </p:bldP>
      <p:bldP spid="8" grpId="0" animBg="1">
        <p:tmplLst>
          <p:tmpl>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250"/>
                        <p:tgtEl>
                          <p:spTgt spid="8"/>
                        </p:tgtEl>
                      </p:cBhvr>
                    </p:animEffect>
                  </p:childTnLst>
                </p:cTn>
              </p:par>
            </p:tnLst>
          </p:tmpl>
        </p:tmplLst>
      </p:bldP>
      <p:bldP spid="9" grpId="0" animBg="1">
        <p:tmplLst>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250"/>
                        <p:tgtEl>
                          <p:spTgt spid="9"/>
                        </p:tgtEl>
                      </p:cBhvr>
                    </p:animEffect>
                  </p:childTnLst>
                </p:cTn>
              </p:par>
            </p:tnLst>
          </p:tmpl>
        </p:tmplLst>
      </p:bldP>
      <p:bldP spid="10" grpId="0" animBg="1">
        <p:tmplLst>
          <p:tmpl>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250"/>
                        <p:tgtEl>
                          <p:spTgt spid="10"/>
                        </p:tgtEl>
                      </p:cBhvr>
                    </p:animEffect>
                  </p:childTnLst>
                </p:cTn>
              </p:par>
            </p:tnLst>
          </p:tmpl>
        </p:tmplLst>
      </p:bldP>
      <p:bldP spid="12" grpId="0">
        <p:tmplLst>
          <p:tmpl>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250"/>
                        <p:tgtEl>
                          <p:spTgt spid="12"/>
                        </p:tgtEl>
                      </p:cBhvr>
                    </p:animEffect>
                  </p:childTnLst>
                </p:cTn>
              </p:par>
            </p:tnLst>
          </p:tmpl>
        </p:tmplLst>
      </p:bldP>
      <p:bldP spid="12" grpId="1">
        <p:tmplLst>
          <p:tmpl>
            <p:tnLst>
              <p:par>
                <p:cTn presetID="3" presetClass="emph" presetSubtype="2" fill="hold" nodeType="withEffect">
                  <p:stCondLst>
                    <p:cond delay="0"/>
                  </p:stCondLst>
                  <p:childTnLst>
                    <p:animClr clrSpc="rgb" dir="cw">
                      <p:cBhvr override="childStyle">
                        <p:cTn dur="250" fill="hold"/>
                        <p:tgtEl>
                          <p:spTgt spid="12"/>
                        </p:tgtEl>
                        <p:attrNameLst>
                          <p:attrName>style.color</p:attrName>
                        </p:attrNameLst>
                      </p:cBhvr>
                      <p:to>
                        <a:srgbClr val="002244"/>
                      </p:to>
                    </p:animClr>
                  </p:childTnLst>
                </p:cTn>
              </p:par>
            </p:tnLst>
          </p:tmpl>
        </p:tmplLst>
      </p:bldP>
      <p:bldP spid="13" grpId="0">
        <p:tmplLst>
          <p:tmpl>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250"/>
                        <p:tgtEl>
                          <p:spTgt spid="13"/>
                        </p:tgtEl>
                      </p:cBhvr>
                    </p:animEffect>
                  </p:childTnLst>
                </p:cTn>
              </p:par>
            </p:tnLst>
          </p:tmpl>
        </p:tmplLst>
      </p:bldP>
      <p:bldP spid="13" grpId="1">
        <p:tmplLst>
          <p:tmpl>
            <p:tnLst>
              <p:par>
                <p:cTn presetID="3" presetClass="emph" presetSubtype="2" fill="hold" nodeType="withEffect">
                  <p:stCondLst>
                    <p:cond delay="0"/>
                  </p:stCondLst>
                  <p:childTnLst>
                    <p:animClr clrSpc="rgb" dir="cw">
                      <p:cBhvr override="childStyle">
                        <p:cTn dur="250" fill="hold"/>
                        <p:tgtEl>
                          <p:spTgt spid="13"/>
                        </p:tgtEl>
                        <p:attrNameLst>
                          <p:attrName>style.color</p:attrName>
                        </p:attrNameLst>
                      </p:cBhvr>
                      <p:to>
                        <a:srgbClr val="FFFFFF"/>
                      </p:to>
                    </p:animClr>
                  </p:childTnLst>
                </p:cTn>
              </p:par>
            </p:tnLst>
          </p:tmpl>
        </p:tmplLst>
      </p:bldP>
      <p:bldP spid="13" grpId="2">
        <p:tmplLst>
          <p:tmpl>
            <p:tnLst>
              <p:par>
                <p:cTn presetID="3" presetClass="emph" presetSubtype="2" fill="hold" nodeType="withEffect">
                  <p:stCondLst>
                    <p:cond delay="0"/>
                  </p:stCondLst>
                  <p:childTnLst>
                    <p:animClr clrSpc="rgb" dir="cw">
                      <p:cBhvr override="childStyle">
                        <p:cTn dur="250" fill="hold"/>
                        <p:tgtEl>
                          <p:spTgt spid="13"/>
                        </p:tgtEl>
                        <p:attrNameLst>
                          <p:attrName>style.color</p:attrName>
                        </p:attrNameLst>
                      </p:cBhvr>
                      <p:to>
                        <a:srgbClr val="002244"/>
                      </p:to>
                    </p:animClr>
                  </p:childTnLst>
                </p:cTn>
              </p:par>
            </p:tnLst>
          </p:tmpl>
        </p:tmplLst>
      </p:bldP>
      <p:bldP spid="14" grpId="0">
        <p:tmplLst>
          <p:tmpl>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250"/>
                        <p:tgtEl>
                          <p:spTgt spid="14"/>
                        </p:tgtEl>
                      </p:cBhvr>
                    </p:animEffect>
                  </p:childTnLst>
                </p:cTn>
              </p:par>
            </p:tnLst>
          </p:tmpl>
        </p:tmplLst>
      </p:bldP>
      <p:bldP spid="14" grpId="1">
        <p:tmplLst>
          <p:tmpl>
            <p:tnLst>
              <p:par>
                <p:cTn presetID="3" presetClass="emph" presetSubtype="2" fill="hold" nodeType="withEffect">
                  <p:stCondLst>
                    <p:cond delay="0"/>
                  </p:stCondLst>
                  <p:childTnLst>
                    <p:animClr clrSpc="rgb" dir="cw">
                      <p:cBhvr override="childStyle">
                        <p:cTn dur="250" fill="hold"/>
                        <p:tgtEl>
                          <p:spTgt spid="14"/>
                        </p:tgtEl>
                        <p:attrNameLst>
                          <p:attrName>style.color</p:attrName>
                        </p:attrNameLst>
                      </p:cBhvr>
                      <p:to>
                        <a:srgbClr val="FFFFFF"/>
                      </p:to>
                    </p:animClr>
                  </p:childTnLst>
                </p:cTn>
              </p:par>
            </p:tnLst>
          </p:tmpl>
        </p:tmplLst>
      </p:bldP>
      <p:bldP spid="14" grpId="2">
        <p:tmplLst>
          <p:tmpl>
            <p:tnLst>
              <p:par>
                <p:cTn presetID="3" presetClass="emph" presetSubtype="2" fill="hold" nodeType="withEffect">
                  <p:stCondLst>
                    <p:cond delay="0"/>
                  </p:stCondLst>
                  <p:childTnLst>
                    <p:animClr clrSpc="rgb" dir="cw">
                      <p:cBhvr override="childStyle">
                        <p:cTn dur="250" fill="hold"/>
                        <p:tgtEl>
                          <p:spTgt spid="14"/>
                        </p:tgtEl>
                        <p:attrNameLst>
                          <p:attrName>style.color</p:attrName>
                        </p:attrNameLst>
                      </p:cBhvr>
                      <p:to>
                        <a:srgbClr val="002244"/>
                      </p:to>
                    </p:animClr>
                  </p:childTnLst>
                </p:cTn>
              </p:par>
            </p:tnLst>
          </p:tmpl>
        </p:tmplLst>
      </p:bldP>
      <p:bldP spid="15" grpId="0">
        <p:tmplLst>
          <p:tmpl>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250"/>
                        <p:tgtEl>
                          <p:spTgt spid="15"/>
                        </p:tgtEl>
                      </p:cBhvr>
                    </p:animEffect>
                  </p:childTnLst>
                </p:cTn>
              </p:par>
            </p:tnLst>
          </p:tmpl>
        </p:tmplLst>
      </p:bldP>
      <p:bldP spid="15" grpId="1">
        <p:tmplLst>
          <p:tmpl>
            <p:tnLst>
              <p:par>
                <p:cTn presetID="3" presetClass="emph" presetSubtype="2" fill="hold" nodeType="withEffect">
                  <p:stCondLst>
                    <p:cond delay="0"/>
                  </p:stCondLst>
                  <p:childTnLst>
                    <p:animClr clrSpc="rgb" dir="cw">
                      <p:cBhvr override="childStyle">
                        <p:cTn dur="250" fill="hold"/>
                        <p:tgtEl>
                          <p:spTgt spid="15"/>
                        </p:tgtEl>
                        <p:attrNameLst>
                          <p:attrName>style.color</p:attrName>
                        </p:attrNameLst>
                      </p:cBhvr>
                      <p:to>
                        <a:srgbClr val="FFFFFF"/>
                      </p:to>
                    </p:animClr>
                  </p:childTnLst>
                </p:cTn>
              </p:par>
            </p:tnLst>
          </p:tmpl>
        </p:tmplLst>
      </p:bldP>
      <p:bldP spid="17" grpId="0">
        <p:tmplLst>
          <p:tmpl>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250"/>
                        <p:tgtEl>
                          <p:spTgt spid="17"/>
                        </p:tgtEl>
                      </p:cBhvr>
                    </p:animEffect>
                  </p:childTnLst>
                </p:cTn>
              </p:par>
            </p:tnLst>
          </p:tmpl>
        </p:tmplLst>
      </p:bldP>
      <p:bldP spid="17" grpId="1">
        <p:tmplLst>
          <p:tmpl>
            <p:tnLst>
              <p:par>
                <p:cTn presetID="3" presetClass="emph" presetSubtype="2" fill="hold" nodeType="withEffect">
                  <p:stCondLst>
                    <p:cond delay="0"/>
                  </p:stCondLst>
                  <p:childTnLst>
                    <p:animClr clrSpc="rgb" dir="cw">
                      <p:cBhvr override="childStyle">
                        <p:cTn dur="250" fill="hold"/>
                        <p:tgtEl>
                          <p:spTgt spid="17"/>
                        </p:tgtEl>
                        <p:attrNameLst>
                          <p:attrName>style.color</p:attrName>
                        </p:attrNameLst>
                      </p:cBhvr>
                      <p:to>
                        <a:srgbClr val="666666"/>
                      </p:to>
                    </p:animClr>
                  </p:childTnLst>
                </p:cTn>
              </p:par>
            </p:tnLst>
          </p:tmpl>
        </p:tmplLst>
      </p:bldP>
      <p:bldP spid="18" grpId="0">
        <p:tmplLst>
          <p:tmpl>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250"/>
                        <p:tgtEl>
                          <p:spTgt spid="18"/>
                        </p:tgtEl>
                      </p:cBhvr>
                    </p:animEffect>
                  </p:childTnLst>
                </p:cTn>
              </p:par>
            </p:tnLst>
          </p:tmpl>
        </p:tmplLst>
      </p:bldP>
      <p:bldP spid="18" grpId="1">
        <p:tmplLst>
          <p:tmpl>
            <p:tnLst>
              <p:par>
                <p:cTn presetID="3" presetClass="emph" presetSubtype="2" fill="hold" nodeType="withEffect">
                  <p:stCondLst>
                    <p:cond delay="0"/>
                  </p:stCondLst>
                  <p:childTnLst>
                    <p:animClr clrSpc="rgb" dir="cw">
                      <p:cBhvr override="childStyle">
                        <p:cTn dur="250" fill="hold"/>
                        <p:tgtEl>
                          <p:spTgt spid="18"/>
                        </p:tgtEl>
                        <p:attrNameLst>
                          <p:attrName>style.color</p:attrName>
                        </p:attrNameLst>
                      </p:cBhvr>
                      <p:to>
                        <a:srgbClr val="FFFFFF"/>
                      </p:to>
                    </p:animClr>
                  </p:childTnLst>
                </p:cTn>
              </p:par>
            </p:tnLst>
          </p:tmpl>
        </p:tmplLst>
      </p:bldP>
      <p:bldP spid="18" grpId="2">
        <p:tmplLst>
          <p:tmpl>
            <p:tnLst>
              <p:par>
                <p:cTn presetID="3" presetClass="emph" presetSubtype="2" fill="hold" nodeType="withEffect">
                  <p:stCondLst>
                    <p:cond delay="0"/>
                  </p:stCondLst>
                  <p:childTnLst>
                    <p:animClr clrSpc="rgb" dir="cw">
                      <p:cBhvr override="childStyle">
                        <p:cTn dur="250" fill="hold"/>
                        <p:tgtEl>
                          <p:spTgt spid="18"/>
                        </p:tgtEl>
                        <p:attrNameLst>
                          <p:attrName>style.color</p:attrName>
                        </p:attrNameLst>
                      </p:cBhvr>
                      <p:to>
                        <a:srgbClr val="666666"/>
                      </p:to>
                    </p:animClr>
                  </p:childTnLst>
                </p:cTn>
              </p:par>
            </p:tnLst>
          </p:tmpl>
        </p:tmplLst>
      </p:bldP>
      <p:bldP spid="19" grpId="0">
        <p:tmplLst>
          <p:tmpl>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250"/>
                        <p:tgtEl>
                          <p:spTgt spid="19"/>
                        </p:tgtEl>
                      </p:cBhvr>
                    </p:animEffect>
                  </p:childTnLst>
                </p:cTn>
              </p:par>
            </p:tnLst>
          </p:tmpl>
        </p:tmplLst>
      </p:bldP>
      <p:bldP spid="19" grpId="1">
        <p:tmplLst>
          <p:tmpl>
            <p:tnLst>
              <p:par>
                <p:cTn presetID="3" presetClass="emph" presetSubtype="2" fill="hold" nodeType="withEffect">
                  <p:stCondLst>
                    <p:cond delay="0"/>
                  </p:stCondLst>
                  <p:childTnLst>
                    <p:animClr clrSpc="rgb" dir="cw">
                      <p:cBhvr override="childStyle">
                        <p:cTn dur="250" fill="hold"/>
                        <p:tgtEl>
                          <p:spTgt spid="19"/>
                        </p:tgtEl>
                        <p:attrNameLst>
                          <p:attrName>style.color</p:attrName>
                        </p:attrNameLst>
                      </p:cBhvr>
                      <p:to>
                        <a:srgbClr val="FFFFFF"/>
                      </p:to>
                    </p:animClr>
                  </p:childTnLst>
                </p:cTn>
              </p:par>
            </p:tnLst>
          </p:tmpl>
        </p:tmplLst>
      </p:bldP>
      <p:bldP spid="19" grpId="2">
        <p:tmplLst>
          <p:tmpl>
            <p:tnLst>
              <p:par>
                <p:cTn presetID="3" presetClass="emph" presetSubtype="2" fill="hold" nodeType="withEffect">
                  <p:stCondLst>
                    <p:cond delay="0"/>
                  </p:stCondLst>
                  <p:childTnLst>
                    <p:animClr clrSpc="rgb" dir="cw">
                      <p:cBhvr override="childStyle">
                        <p:cTn dur="250" fill="hold"/>
                        <p:tgtEl>
                          <p:spTgt spid="19"/>
                        </p:tgtEl>
                        <p:attrNameLst>
                          <p:attrName>style.color</p:attrName>
                        </p:attrNameLst>
                      </p:cBhvr>
                      <p:to>
                        <a:srgbClr val="666666"/>
                      </p:to>
                    </p:animClr>
                  </p:childTnLst>
                </p:cTn>
              </p:par>
            </p:tnLst>
          </p:tmpl>
        </p:tmplLst>
      </p:bldP>
      <p:bldP spid="20" grpId="0">
        <p:tmplLst>
          <p:tmpl>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250"/>
                        <p:tgtEl>
                          <p:spTgt spid="20"/>
                        </p:tgtEl>
                      </p:cBhvr>
                    </p:animEffect>
                  </p:childTnLst>
                </p:cTn>
              </p:par>
            </p:tnLst>
          </p:tmpl>
        </p:tmplLst>
      </p:bldP>
      <p:bldP spid="20" grpId="1">
        <p:tmplLst>
          <p:tmpl>
            <p:tnLst>
              <p:par>
                <p:cTn presetID="3" presetClass="emph" presetSubtype="2" fill="hold" nodeType="withEffect">
                  <p:stCondLst>
                    <p:cond delay="0"/>
                  </p:stCondLst>
                  <p:childTnLst>
                    <p:animClr clrSpc="rgb" dir="cw">
                      <p:cBhvr override="childStyle">
                        <p:cTn dur="250" fill="hold"/>
                        <p:tgtEl>
                          <p:spTgt spid="20"/>
                        </p:tgtEl>
                        <p:attrNameLst>
                          <p:attrName>style.color</p:attrName>
                        </p:attrNameLst>
                      </p:cBhvr>
                      <p:to>
                        <a:srgbClr val="FFFFFF"/>
                      </p:to>
                    </p:animClr>
                  </p:childTnLst>
                </p:cTn>
              </p:par>
            </p:tnLst>
          </p:tmpl>
        </p:tmplLst>
      </p:bldP>
      <p:bldP spid="27" grpId="0">
        <p:tmplLst>
          <p:tmpl>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250"/>
                        <p:tgtEl>
                          <p:spTgt spid="27"/>
                        </p:tgtEl>
                      </p:cBhvr>
                    </p:animEffect>
                  </p:childTnLst>
                </p:cTn>
              </p:par>
            </p:tnLst>
          </p:tmpl>
        </p:tmplLst>
      </p:bldP>
      <p:bldP spid="27" grpId="1">
        <p:tmplLst>
          <p:tmpl>
            <p:tnLst>
              <p:par>
                <p:cTn presetID="3" presetClass="emph" presetSubtype="2" fill="hold" nodeType="withEffect">
                  <p:stCondLst>
                    <p:cond delay="0"/>
                  </p:stCondLst>
                  <p:childTnLst>
                    <p:animClr clrSpc="rgb" dir="cw">
                      <p:cBhvr override="childStyle">
                        <p:cTn dur="250" fill="hold"/>
                        <p:tgtEl>
                          <p:spTgt spid="27"/>
                        </p:tgtEl>
                        <p:attrNameLst>
                          <p:attrName>style.color</p:attrName>
                        </p:attrNameLst>
                      </p:cBhvr>
                      <p:to>
                        <a:srgbClr val="002244"/>
                      </p:to>
                    </p:animClr>
                  </p:childTnLst>
                </p:cTn>
              </p:par>
            </p:tnLst>
          </p:tmpl>
        </p:tmplLst>
      </p:bldP>
      <p:bldP spid="28" grpId="0">
        <p:tmplLst>
          <p:tmpl>
            <p:tnLst>
              <p:par>
                <p:cTn presetID="10"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250"/>
                        <p:tgtEl>
                          <p:spTgt spid="28"/>
                        </p:tgtEl>
                      </p:cBhvr>
                    </p:animEffect>
                  </p:childTnLst>
                </p:cTn>
              </p:par>
            </p:tnLst>
          </p:tmpl>
        </p:tmplLst>
      </p:bldP>
      <p:bldP spid="28" grpId="1">
        <p:tmplLst>
          <p:tmpl>
            <p:tnLst>
              <p:par>
                <p:cTn presetID="3" presetClass="emph" presetSubtype="2" fill="hold" nodeType="withEffect">
                  <p:stCondLst>
                    <p:cond delay="0"/>
                  </p:stCondLst>
                  <p:childTnLst>
                    <p:animClr clrSpc="rgb" dir="cw">
                      <p:cBhvr override="childStyle">
                        <p:cTn dur="250" fill="hold"/>
                        <p:tgtEl>
                          <p:spTgt spid="28"/>
                        </p:tgtEl>
                        <p:attrNameLst>
                          <p:attrName>style.color</p:attrName>
                        </p:attrNameLst>
                      </p:cBhvr>
                      <p:to>
                        <a:srgbClr val="FFFFFF"/>
                      </p:to>
                    </p:animClr>
                  </p:childTnLst>
                </p:cTn>
              </p:par>
            </p:tnLst>
          </p:tmpl>
        </p:tmplLst>
      </p:bldP>
      <p:bldP spid="28" grpId="2">
        <p:tmplLst>
          <p:tmpl>
            <p:tnLst>
              <p:par>
                <p:cTn presetID="3" presetClass="emph" presetSubtype="2" fill="hold" nodeType="withEffect">
                  <p:stCondLst>
                    <p:cond delay="0"/>
                  </p:stCondLst>
                  <p:childTnLst>
                    <p:animClr clrSpc="rgb" dir="cw">
                      <p:cBhvr override="childStyle">
                        <p:cTn dur="250" fill="hold"/>
                        <p:tgtEl>
                          <p:spTgt spid="28"/>
                        </p:tgtEl>
                        <p:attrNameLst>
                          <p:attrName>style.color</p:attrName>
                        </p:attrNameLst>
                      </p:cBhvr>
                      <p:to>
                        <a:srgbClr val="002244"/>
                      </p:to>
                    </p:animClr>
                  </p:childTnLst>
                </p:cTn>
              </p:par>
            </p:tnLst>
          </p:tmpl>
        </p:tmplLst>
      </p:bldP>
      <p:bldP spid="29" grpId="0">
        <p:tmplLst>
          <p:tmpl>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250"/>
                        <p:tgtEl>
                          <p:spTgt spid="29"/>
                        </p:tgtEl>
                      </p:cBhvr>
                    </p:animEffect>
                  </p:childTnLst>
                </p:cTn>
              </p:par>
            </p:tnLst>
          </p:tmpl>
        </p:tmplLst>
      </p:bldP>
      <p:bldP spid="29" grpId="1">
        <p:tmplLst>
          <p:tmpl>
            <p:tnLst>
              <p:par>
                <p:cTn presetID="3" presetClass="emph" presetSubtype="2" fill="hold" nodeType="withEffect">
                  <p:stCondLst>
                    <p:cond delay="0"/>
                  </p:stCondLst>
                  <p:childTnLst>
                    <p:animClr clrSpc="rgb" dir="cw">
                      <p:cBhvr override="childStyle">
                        <p:cTn dur="250" fill="hold"/>
                        <p:tgtEl>
                          <p:spTgt spid="29"/>
                        </p:tgtEl>
                        <p:attrNameLst>
                          <p:attrName>style.color</p:attrName>
                        </p:attrNameLst>
                      </p:cBhvr>
                      <p:to>
                        <a:srgbClr val="FFFFFF"/>
                      </p:to>
                    </p:animClr>
                  </p:childTnLst>
                </p:cTn>
              </p:par>
            </p:tnLst>
          </p:tmpl>
        </p:tmplLst>
      </p:bldP>
      <p:bldP spid="29" grpId="2">
        <p:tmplLst>
          <p:tmpl>
            <p:tnLst>
              <p:par>
                <p:cTn presetID="3" presetClass="emph" presetSubtype="2" fill="hold" nodeType="withEffect">
                  <p:stCondLst>
                    <p:cond delay="0"/>
                  </p:stCondLst>
                  <p:childTnLst>
                    <p:animClr clrSpc="rgb" dir="cw">
                      <p:cBhvr override="childStyle">
                        <p:cTn dur="250" fill="hold"/>
                        <p:tgtEl>
                          <p:spTgt spid="29"/>
                        </p:tgtEl>
                        <p:attrNameLst>
                          <p:attrName>style.color</p:attrName>
                        </p:attrNameLst>
                      </p:cBhvr>
                      <p:to>
                        <a:srgbClr val="002244"/>
                      </p:to>
                    </p:animClr>
                  </p:childTnLst>
                </p:cTn>
              </p:par>
            </p:tnLst>
          </p:tmpl>
        </p:tmplLst>
      </p:bldP>
      <p:bldP spid="30" grpId="0">
        <p:tmplLst>
          <p:tmpl>
            <p:tnLst>
              <p:par>
                <p:cTn presetID="10"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250"/>
                        <p:tgtEl>
                          <p:spTgt spid="30"/>
                        </p:tgtEl>
                      </p:cBhvr>
                    </p:animEffect>
                  </p:childTnLst>
                </p:cTn>
              </p:par>
            </p:tnLst>
          </p:tmpl>
        </p:tmplLst>
      </p:bldP>
      <p:bldP spid="30" grpId="1">
        <p:tmplLst>
          <p:tmpl>
            <p:tnLst>
              <p:par>
                <p:cTn presetID="3" presetClass="emph" presetSubtype="2" fill="hold" nodeType="withEffect">
                  <p:stCondLst>
                    <p:cond delay="0"/>
                  </p:stCondLst>
                  <p:childTnLst>
                    <p:animClr clrSpc="rgb" dir="cw">
                      <p:cBhvr override="childStyle">
                        <p:cTn dur="250" fill="hold"/>
                        <p:tgtEl>
                          <p:spTgt spid="30"/>
                        </p:tgtEl>
                        <p:attrNameLst>
                          <p:attrName>style.color</p:attrName>
                        </p:attrNameLst>
                      </p:cBhvr>
                      <p:to>
                        <a:srgbClr val="FFFFFF"/>
                      </p:to>
                    </p:animClr>
                  </p:childTnLst>
                </p:cTn>
              </p:par>
            </p:tnLst>
          </p:tmpl>
        </p:tmplLst>
      </p:bldP>
      <p:bldP spid="58" grpId="0"/>
      <p:bldP spid="59" grpId="0"/>
      <p:bldP spid="60" grpId="0"/>
      <p:bldP spid="61" grpId="0"/>
    </p:bld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6 Column Claret">
    <p:spTree>
      <p:nvGrpSpPr>
        <p:cNvPr id="1" name=""/>
        <p:cNvGrpSpPr/>
        <p:nvPr/>
      </p:nvGrpSpPr>
      <p:grpSpPr>
        <a:xfrm>
          <a:off x="0" y="0"/>
          <a:ext cx="0" cy="0"/>
          <a:chOff x="0" y="0"/>
          <a:chExt cx="0" cy="0"/>
        </a:xfrm>
      </p:grpSpPr>
      <p:sp>
        <p:nvSpPr>
          <p:cNvPr id="31" name="Text Placeholder 10"/>
          <p:cNvSpPr>
            <a:spLocks noGrp="1"/>
          </p:cNvSpPr>
          <p:nvPr>
            <p:ph type="body" sz="quarter" idx="46" hasCustomPrompt="1"/>
          </p:nvPr>
        </p:nvSpPr>
        <p:spPr>
          <a:xfrm>
            <a:off x="2131417" y="2851151"/>
            <a:ext cx="1908000" cy="3648075"/>
          </a:xfrm>
          <a:noFill/>
        </p:spPr>
        <p:txBody>
          <a:bodyPr/>
          <a:lstStyle>
            <a:lvl1pPr>
              <a:defRPr/>
            </a:lvl1pPr>
          </a:lstStyle>
          <a:p>
            <a:pPr lvl="0"/>
            <a:r>
              <a:rPr lang="en-US" dirty="0"/>
              <a:t>  </a:t>
            </a:r>
            <a:endParaRPr lang="en-GB" dirty="0"/>
          </a:p>
        </p:txBody>
      </p:sp>
      <p:sp>
        <p:nvSpPr>
          <p:cNvPr id="32" name="Text Placeholder 10"/>
          <p:cNvSpPr>
            <a:spLocks noGrp="1"/>
          </p:cNvSpPr>
          <p:nvPr>
            <p:ph type="body" sz="quarter" idx="47" hasCustomPrompt="1"/>
          </p:nvPr>
        </p:nvSpPr>
        <p:spPr>
          <a:xfrm>
            <a:off x="4141023" y="2851151"/>
            <a:ext cx="1908000" cy="3648075"/>
          </a:xfrm>
          <a:noFill/>
        </p:spPr>
        <p:txBody>
          <a:bodyPr/>
          <a:lstStyle>
            <a:lvl1pPr>
              <a:defRPr/>
            </a:lvl1pPr>
          </a:lstStyle>
          <a:p>
            <a:pPr lvl="0"/>
            <a:r>
              <a:rPr lang="en-US" dirty="0"/>
              <a:t>  </a:t>
            </a:r>
            <a:endParaRPr lang="en-GB" dirty="0"/>
          </a:p>
        </p:txBody>
      </p:sp>
      <p:sp>
        <p:nvSpPr>
          <p:cNvPr id="33" name="Text Placeholder 10"/>
          <p:cNvSpPr>
            <a:spLocks noGrp="1"/>
          </p:cNvSpPr>
          <p:nvPr>
            <p:ph type="body" sz="quarter" idx="48" hasCustomPrompt="1"/>
          </p:nvPr>
        </p:nvSpPr>
        <p:spPr>
          <a:xfrm>
            <a:off x="6142234" y="2851151"/>
            <a:ext cx="1908000" cy="3648075"/>
          </a:xfrm>
          <a:noFill/>
        </p:spPr>
        <p:txBody>
          <a:bodyPr/>
          <a:lstStyle>
            <a:lvl1pPr>
              <a:defRPr/>
            </a:lvl1pPr>
          </a:lstStyle>
          <a:p>
            <a:pPr lvl="0"/>
            <a:r>
              <a:rPr lang="en-US" dirty="0"/>
              <a:t>  </a:t>
            </a:r>
            <a:endParaRPr lang="en-GB" dirty="0"/>
          </a:p>
        </p:txBody>
      </p:sp>
      <p:sp>
        <p:nvSpPr>
          <p:cNvPr id="11" name="Text Placeholder 10"/>
          <p:cNvSpPr>
            <a:spLocks noGrp="1"/>
          </p:cNvSpPr>
          <p:nvPr>
            <p:ph type="body" sz="quarter" idx="45" hasCustomPrompt="1"/>
          </p:nvPr>
        </p:nvSpPr>
        <p:spPr>
          <a:xfrm>
            <a:off x="128588" y="2851151"/>
            <a:ext cx="1908000" cy="3648075"/>
          </a:xfrm>
          <a:solidFill>
            <a:schemeClr val="accent3"/>
          </a:solidFill>
        </p:spPr>
        <p:txBody>
          <a:bodyPr/>
          <a:lstStyle>
            <a:lvl1pPr>
              <a:defRPr/>
            </a:lvl1pPr>
          </a:lstStyle>
          <a:p>
            <a:pPr lvl="0"/>
            <a:r>
              <a:rPr lang="en-US" dirty="0"/>
              <a:t>  </a:t>
            </a:r>
            <a:endParaRPr lang="en-GB" dirty="0"/>
          </a:p>
        </p:txBody>
      </p:sp>
      <p:sp>
        <p:nvSpPr>
          <p:cNvPr id="2" name="Title 1"/>
          <p:cNvSpPr>
            <a:spLocks noGrp="1"/>
          </p:cNvSpPr>
          <p:nvPr>
            <p:ph type="title" hasCustomPrompt="1"/>
          </p:nvPr>
        </p:nvSpPr>
        <p:spPr/>
        <p:txBody>
          <a:bodyPr/>
          <a:lstStyle/>
          <a:p>
            <a:r>
              <a:rPr lang="en-US" dirty="0"/>
              <a:t>Enter title here</a:t>
            </a:r>
            <a:endParaRPr lang="en-GB" dirty="0"/>
          </a:p>
        </p:txBody>
      </p:sp>
      <p:sp>
        <p:nvSpPr>
          <p:cNvPr id="7" name="Text Placeholder 27"/>
          <p:cNvSpPr>
            <a:spLocks noGrp="1"/>
          </p:cNvSpPr>
          <p:nvPr>
            <p:ph type="body" sz="quarter" idx="25" hasCustomPrompt="1"/>
          </p:nvPr>
        </p:nvSpPr>
        <p:spPr>
          <a:xfrm>
            <a:off x="2343082" y="3701168"/>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
        <p:nvSpPr>
          <p:cNvPr id="8" name="Text Placeholder 27"/>
          <p:cNvSpPr>
            <a:spLocks noGrp="1"/>
          </p:cNvSpPr>
          <p:nvPr>
            <p:ph type="body" sz="quarter" idx="26" hasCustomPrompt="1"/>
          </p:nvPr>
        </p:nvSpPr>
        <p:spPr>
          <a:xfrm>
            <a:off x="333376" y="3701168"/>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
        <p:nvSpPr>
          <p:cNvPr id="9" name="Text Placeholder 27"/>
          <p:cNvSpPr>
            <a:spLocks noGrp="1"/>
          </p:cNvSpPr>
          <p:nvPr>
            <p:ph type="body" sz="quarter" idx="27" hasCustomPrompt="1"/>
          </p:nvPr>
        </p:nvSpPr>
        <p:spPr>
          <a:xfrm>
            <a:off x="6364484" y="3701168"/>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
        <p:nvSpPr>
          <p:cNvPr id="10" name="Text Placeholder 27"/>
          <p:cNvSpPr>
            <a:spLocks noGrp="1"/>
          </p:cNvSpPr>
          <p:nvPr>
            <p:ph type="body" sz="quarter" idx="28" hasCustomPrompt="1"/>
          </p:nvPr>
        </p:nvSpPr>
        <p:spPr>
          <a:xfrm>
            <a:off x="4357982" y="3701168"/>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
        <p:nvSpPr>
          <p:cNvPr id="12" name="Text Placeholder 11"/>
          <p:cNvSpPr>
            <a:spLocks noGrp="1"/>
          </p:cNvSpPr>
          <p:nvPr>
            <p:ph type="body" sz="quarter" idx="29" hasCustomPrompt="1"/>
          </p:nvPr>
        </p:nvSpPr>
        <p:spPr>
          <a:xfrm>
            <a:off x="245269" y="3269458"/>
            <a:ext cx="1794511" cy="431711"/>
          </a:xfrm>
        </p:spPr>
        <p:txBody>
          <a:bodyPr/>
          <a:lstStyle>
            <a:lvl1pPr>
              <a:defRPr>
                <a:solidFill>
                  <a:schemeClr val="bg1"/>
                </a:solidFill>
              </a:defRPr>
            </a:lvl1pPr>
            <a:lvl2pPr marL="0" indent="0">
              <a:buNone/>
              <a:defRPr/>
            </a:lvl2pPr>
          </a:lstStyle>
          <a:p>
            <a:pPr lvl="0"/>
            <a:r>
              <a:rPr lang="en-US" dirty="0"/>
              <a:t>Sub title</a:t>
            </a:r>
          </a:p>
        </p:txBody>
      </p:sp>
      <p:sp>
        <p:nvSpPr>
          <p:cNvPr id="13" name="Text Placeholder 11"/>
          <p:cNvSpPr>
            <a:spLocks noGrp="1"/>
          </p:cNvSpPr>
          <p:nvPr>
            <p:ph type="body" sz="quarter" idx="30" hasCustomPrompt="1"/>
          </p:nvPr>
        </p:nvSpPr>
        <p:spPr>
          <a:xfrm>
            <a:off x="2212284" y="3269458"/>
            <a:ext cx="1824343" cy="431711"/>
          </a:xfrm>
        </p:spPr>
        <p:txBody>
          <a:bodyPr/>
          <a:lstStyle>
            <a:lvl2pPr marL="0" indent="0">
              <a:buNone/>
              <a:defRPr/>
            </a:lvl2pPr>
          </a:lstStyle>
          <a:p>
            <a:pPr lvl="0"/>
            <a:r>
              <a:rPr lang="en-US" dirty="0"/>
              <a:t>Sub title</a:t>
            </a:r>
          </a:p>
        </p:txBody>
      </p:sp>
      <p:sp>
        <p:nvSpPr>
          <p:cNvPr id="14" name="Text Placeholder 11"/>
          <p:cNvSpPr>
            <a:spLocks noGrp="1"/>
          </p:cNvSpPr>
          <p:nvPr>
            <p:ph type="body" sz="quarter" idx="31" hasCustomPrompt="1"/>
          </p:nvPr>
        </p:nvSpPr>
        <p:spPr>
          <a:xfrm>
            <a:off x="4259431" y="3269458"/>
            <a:ext cx="1784724" cy="431711"/>
          </a:xfrm>
        </p:spPr>
        <p:txBody>
          <a:bodyPr/>
          <a:lstStyle>
            <a:lvl2pPr marL="0" indent="0">
              <a:buNone/>
              <a:defRPr/>
            </a:lvl2pPr>
          </a:lstStyle>
          <a:p>
            <a:pPr lvl="0"/>
            <a:r>
              <a:rPr lang="en-US" dirty="0"/>
              <a:t>Sub title</a:t>
            </a:r>
          </a:p>
        </p:txBody>
      </p:sp>
      <p:sp>
        <p:nvSpPr>
          <p:cNvPr id="15" name="Text Placeholder 11"/>
          <p:cNvSpPr>
            <a:spLocks noGrp="1"/>
          </p:cNvSpPr>
          <p:nvPr>
            <p:ph type="body" sz="quarter" idx="32" hasCustomPrompt="1"/>
          </p:nvPr>
        </p:nvSpPr>
        <p:spPr>
          <a:xfrm>
            <a:off x="6257467" y="3269458"/>
            <a:ext cx="1793144" cy="431711"/>
          </a:xfrm>
        </p:spPr>
        <p:txBody>
          <a:bodyPr/>
          <a:lstStyle>
            <a:lvl1pPr>
              <a:defRPr/>
            </a:lvl1pPr>
            <a:lvl2pPr marL="0" indent="0">
              <a:buNone/>
              <a:defRPr/>
            </a:lvl2pPr>
          </a:lstStyle>
          <a:p>
            <a:pPr lvl="0"/>
            <a:r>
              <a:rPr lang="en-US" dirty="0"/>
              <a:t>Sub title</a:t>
            </a:r>
          </a:p>
        </p:txBody>
      </p:sp>
      <p:sp>
        <p:nvSpPr>
          <p:cNvPr id="17" name="Text Placeholder 16"/>
          <p:cNvSpPr>
            <a:spLocks noGrp="1"/>
          </p:cNvSpPr>
          <p:nvPr>
            <p:ph type="body" sz="quarter" idx="33" hasCustomPrompt="1"/>
          </p:nvPr>
        </p:nvSpPr>
        <p:spPr>
          <a:xfrm>
            <a:off x="245269" y="3867151"/>
            <a:ext cx="1794511" cy="2632075"/>
          </a:xfrm>
        </p:spPr>
        <p:txBody>
          <a:bodyPr/>
          <a:lstStyle>
            <a:lvl1pPr>
              <a:defRPr sz="1100">
                <a:solidFill>
                  <a:schemeClr val="bg1"/>
                </a:solidFill>
              </a:defRPr>
            </a:lvl1pPr>
            <a:lvl2pPr>
              <a:defRPr sz="1051">
                <a:solidFill>
                  <a:schemeClr val="bg1"/>
                </a:solidFill>
              </a:defRPr>
            </a:lvl2pPr>
            <a:lvl3pPr>
              <a:defRPr sz="1000">
                <a:solidFill>
                  <a:schemeClr val="bg1"/>
                </a:solidFill>
              </a:defRPr>
            </a:lvl3pPr>
            <a:lvl4pPr>
              <a:defRPr sz="900">
                <a:solidFill>
                  <a:schemeClr val="bg1"/>
                </a:solidFill>
              </a:defRPr>
            </a:lvl4pPr>
            <a:lvl5pPr>
              <a:defRPr sz="700">
                <a:solidFill>
                  <a:schemeClr val="bg1"/>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6"/>
          <p:cNvSpPr>
            <a:spLocks noGrp="1"/>
          </p:cNvSpPr>
          <p:nvPr>
            <p:ph type="body" sz="quarter" idx="34" hasCustomPrompt="1"/>
          </p:nvPr>
        </p:nvSpPr>
        <p:spPr>
          <a:xfrm>
            <a:off x="2212284" y="3867151"/>
            <a:ext cx="1824343" cy="2632075"/>
          </a:xfrm>
        </p:spPr>
        <p:txBody>
          <a:bodyPr/>
          <a:lstStyle>
            <a:lvl1pPr>
              <a:defRPr sz="1100">
                <a:solidFill>
                  <a:schemeClr val="tx2"/>
                </a:solidFill>
              </a:defRPr>
            </a:lvl1pPr>
            <a:lvl2pPr>
              <a:defRPr sz="1051">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16"/>
          <p:cNvSpPr>
            <a:spLocks noGrp="1"/>
          </p:cNvSpPr>
          <p:nvPr>
            <p:ph type="body" sz="quarter" idx="35" hasCustomPrompt="1"/>
          </p:nvPr>
        </p:nvSpPr>
        <p:spPr>
          <a:xfrm>
            <a:off x="4259430" y="3867151"/>
            <a:ext cx="1784725" cy="2632075"/>
          </a:xfrm>
        </p:spPr>
        <p:txBody>
          <a:bodyPr/>
          <a:lstStyle>
            <a:lvl1pPr>
              <a:defRPr sz="1100">
                <a:solidFill>
                  <a:schemeClr val="tx2"/>
                </a:solidFill>
              </a:defRPr>
            </a:lvl1pPr>
            <a:lvl2pPr>
              <a:defRPr sz="1051">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16"/>
          <p:cNvSpPr>
            <a:spLocks noGrp="1"/>
          </p:cNvSpPr>
          <p:nvPr>
            <p:ph type="body" sz="quarter" idx="36" hasCustomPrompt="1"/>
          </p:nvPr>
        </p:nvSpPr>
        <p:spPr>
          <a:xfrm>
            <a:off x="6257467" y="3867151"/>
            <a:ext cx="1793144" cy="2632075"/>
          </a:xfrm>
        </p:spPr>
        <p:txBody>
          <a:bodyPr/>
          <a:lstStyle>
            <a:lvl1pPr>
              <a:defRPr sz="1100">
                <a:solidFill>
                  <a:schemeClr val="tx2"/>
                </a:solidFill>
              </a:defRPr>
            </a:lvl1pPr>
            <a:lvl2pPr>
              <a:defRPr sz="1051">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26"/>
          <p:cNvSpPr>
            <a:spLocks noGrp="1"/>
          </p:cNvSpPr>
          <p:nvPr>
            <p:ph type="body" sz="quarter" idx="41" hasCustomPrompt="1"/>
          </p:nvPr>
        </p:nvSpPr>
        <p:spPr>
          <a:xfrm>
            <a:off x="245269" y="3012281"/>
            <a:ext cx="354807" cy="276225"/>
          </a:xfrm>
        </p:spPr>
        <p:txBody>
          <a:bodyPr anchor="ctr"/>
          <a:lstStyle>
            <a:lvl1pPr algn="r">
              <a:defRPr sz="2800">
                <a:solidFill>
                  <a:schemeClr val="bg1"/>
                </a:solidFill>
                <a:latin typeface="+mn-lt"/>
              </a:defRPr>
            </a:lvl1pPr>
          </a:lstStyle>
          <a:p>
            <a:pPr lvl="0"/>
            <a:r>
              <a:rPr lang="en-US" dirty="0"/>
              <a:t>1</a:t>
            </a:r>
            <a:endParaRPr lang="en-GB" dirty="0"/>
          </a:p>
        </p:txBody>
      </p:sp>
      <p:sp>
        <p:nvSpPr>
          <p:cNvPr id="28" name="Text Placeholder 26"/>
          <p:cNvSpPr>
            <a:spLocks noGrp="1"/>
          </p:cNvSpPr>
          <p:nvPr>
            <p:ph type="body" sz="quarter" idx="42" hasCustomPrompt="1"/>
          </p:nvPr>
        </p:nvSpPr>
        <p:spPr>
          <a:xfrm>
            <a:off x="2212284" y="3012281"/>
            <a:ext cx="354807" cy="276225"/>
          </a:xfrm>
        </p:spPr>
        <p:txBody>
          <a:bodyPr anchor="ctr"/>
          <a:lstStyle>
            <a:lvl1pPr algn="r">
              <a:defRPr sz="2800">
                <a:latin typeface="+mn-lt"/>
              </a:defRPr>
            </a:lvl1pPr>
          </a:lstStyle>
          <a:p>
            <a:pPr lvl="0"/>
            <a:r>
              <a:rPr lang="en-US" dirty="0"/>
              <a:t>2</a:t>
            </a:r>
            <a:endParaRPr lang="en-GB" dirty="0"/>
          </a:p>
        </p:txBody>
      </p:sp>
      <p:sp>
        <p:nvSpPr>
          <p:cNvPr id="29" name="Text Placeholder 26"/>
          <p:cNvSpPr>
            <a:spLocks noGrp="1"/>
          </p:cNvSpPr>
          <p:nvPr>
            <p:ph type="body" sz="quarter" idx="43" hasCustomPrompt="1"/>
          </p:nvPr>
        </p:nvSpPr>
        <p:spPr>
          <a:xfrm>
            <a:off x="4259430" y="3012281"/>
            <a:ext cx="354807" cy="276225"/>
          </a:xfrm>
        </p:spPr>
        <p:txBody>
          <a:bodyPr anchor="ctr"/>
          <a:lstStyle>
            <a:lvl1pPr algn="r">
              <a:defRPr sz="2800">
                <a:latin typeface="+mn-lt"/>
              </a:defRPr>
            </a:lvl1pPr>
          </a:lstStyle>
          <a:p>
            <a:pPr lvl="0"/>
            <a:r>
              <a:rPr lang="en-US" dirty="0"/>
              <a:t>3</a:t>
            </a:r>
            <a:endParaRPr lang="en-GB" dirty="0"/>
          </a:p>
        </p:txBody>
      </p:sp>
      <p:sp>
        <p:nvSpPr>
          <p:cNvPr id="30" name="Text Placeholder 26"/>
          <p:cNvSpPr>
            <a:spLocks noGrp="1"/>
          </p:cNvSpPr>
          <p:nvPr>
            <p:ph type="body" sz="quarter" idx="44" hasCustomPrompt="1"/>
          </p:nvPr>
        </p:nvSpPr>
        <p:spPr>
          <a:xfrm>
            <a:off x="6257466" y="3012281"/>
            <a:ext cx="354807" cy="276225"/>
          </a:xfrm>
        </p:spPr>
        <p:txBody>
          <a:bodyPr anchor="ctr"/>
          <a:lstStyle>
            <a:lvl1pPr algn="r">
              <a:defRPr sz="2800">
                <a:latin typeface="+mn-lt"/>
              </a:defRPr>
            </a:lvl1pPr>
          </a:lstStyle>
          <a:p>
            <a:pPr lvl="0"/>
            <a:r>
              <a:rPr lang="en-US" dirty="0"/>
              <a:t>4</a:t>
            </a:r>
            <a:endParaRPr lang="en-GB" dirty="0"/>
          </a:p>
        </p:txBody>
      </p:sp>
      <p:sp>
        <p:nvSpPr>
          <p:cNvPr id="58" name="Picture Placeholder 21"/>
          <p:cNvSpPr>
            <a:spLocks noGrp="1"/>
          </p:cNvSpPr>
          <p:nvPr>
            <p:ph type="pic" sz="quarter" idx="37" hasCustomPrompt="1"/>
          </p:nvPr>
        </p:nvSpPr>
        <p:spPr>
          <a:xfrm>
            <a:off x="128588" y="1125539"/>
            <a:ext cx="1908000" cy="1725612"/>
          </a:xfrm>
          <a:noFill/>
        </p:spPr>
        <p:txBody>
          <a:bodyPr/>
          <a:lstStyle>
            <a:lvl1pPr algn="ctr">
              <a:defRPr sz="1100" baseline="0"/>
            </a:lvl1pPr>
          </a:lstStyle>
          <a:p>
            <a:r>
              <a:rPr lang="en-GB" dirty="0"/>
              <a:t>Click on the icon to insert an image</a:t>
            </a:r>
          </a:p>
        </p:txBody>
      </p:sp>
      <p:sp>
        <p:nvSpPr>
          <p:cNvPr id="59" name="Picture Placeholder 21"/>
          <p:cNvSpPr>
            <a:spLocks noGrp="1"/>
          </p:cNvSpPr>
          <p:nvPr>
            <p:ph type="pic" sz="quarter" idx="38" hasCustomPrompt="1"/>
          </p:nvPr>
        </p:nvSpPr>
        <p:spPr>
          <a:xfrm>
            <a:off x="2131417" y="1125539"/>
            <a:ext cx="1908000" cy="1725612"/>
          </a:xfrm>
          <a:noFill/>
        </p:spPr>
        <p:txBody>
          <a:bodyPr/>
          <a:lstStyle>
            <a:lvl1pPr algn="ctr">
              <a:defRPr sz="1100" baseline="0"/>
            </a:lvl1pPr>
          </a:lstStyle>
          <a:p>
            <a:r>
              <a:rPr lang="en-GB" dirty="0"/>
              <a:t>Click on the icon to insert an image</a:t>
            </a:r>
          </a:p>
        </p:txBody>
      </p:sp>
      <p:sp>
        <p:nvSpPr>
          <p:cNvPr id="60" name="Picture Placeholder 21"/>
          <p:cNvSpPr>
            <a:spLocks noGrp="1"/>
          </p:cNvSpPr>
          <p:nvPr>
            <p:ph type="pic" sz="quarter" idx="39" hasCustomPrompt="1"/>
          </p:nvPr>
        </p:nvSpPr>
        <p:spPr>
          <a:xfrm>
            <a:off x="4141023" y="1125539"/>
            <a:ext cx="1908000" cy="1725612"/>
          </a:xfrm>
          <a:noFill/>
        </p:spPr>
        <p:txBody>
          <a:bodyPr/>
          <a:lstStyle>
            <a:lvl1pPr algn="ctr">
              <a:defRPr sz="1100" baseline="0"/>
            </a:lvl1pPr>
          </a:lstStyle>
          <a:p>
            <a:r>
              <a:rPr lang="en-GB" dirty="0"/>
              <a:t>Click on the icon to insert an image</a:t>
            </a:r>
          </a:p>
        </p:txBody>
      </p:sp>
      <p:sp>
        <p:nvSpPr>
          <p:cNvPr id="61" name="Picture Placeholder 21"/>
          <p:cNvSpPr>
            <a:spLocks noGrp="1"/>
          </p:cNvSpPr>
          <p:nvPr>
            <p:ph type="pic" sz="quarter" idx="40" hasCustomPrompt="1"/>
          </p:nvPr>
        </p:nvSpPr>
        <p:spPr>
          <a:xfrm>
            <a:off x="6142234" y="1125539"/>
            <a:ext cx="1908000" cy="1725612"/>
          </a:xfrm>
          <a:noFill/>
        </p:spPr>
        <p:txBody>
          <a:bodyPr/>
          <a:lstStyle>
            <a:lvl1pPr algn="ctr">
              <a:defRPr sz="1100" baseline="0"/>
            </a:lvl1pPr>
          </a:lstStyle>
          <a:p>
            <a:r>
              <a:rPr lang="en-GB" dirty="0"/>
              <a:t>Click on the icon to insert an image</a:t>
            </a:r>
          </a:p>
        </p:txBody>
      </p:sp>
      <p:sp>
        <p:nvSpPr>
          <p:cNvPr id="55" name="Slide Number"/>
          <p:cNvSpPr>
            <a:spLocks noGrp="1"/>
          </p:cNvSpPr>
          <p:nvPr>
            <p:ph type="sldNum" sz="quarter" idx="4"/>
          </p:nvPr>
        </p:nvSpPr>
        <p:spPr>
          <a:xfrm>
            <a:off x="11640617" y="6646421"/>
            <a:ext cx="468052" cy="211579"/>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sp>
        <p:nvSpPr>
          <p:cNvPr id="71" name="Text Placeholder 10"/>
          <p:cNvSpPr>
            <a:spLocks noGrp="1"/>
          </p:cNvSpPr>
          <p:nvPr>
            <p:ph type="body" sz="quarter" idx="49" hasCustomPrompt="1"/>
          </p:nvPr>
        </p:nvSpPr>
        <p:spPr>
          <a:xfrm>
            <a:off x="8148313" y="2851151"/>
            <a:ext cx="1908000" cy="3648075"/>
          </a:xfrm>
          <a:noFill/>
        </p:spPr>
        <p:txBody>
          <a:bodyPr/>
          <a:lstStyle>
            <a:lvl1pPr>
              <a:defRPr/>
            </a:lvl1pPr>
          </a:lstStyle>
          <a:p>
            <a:pPr lvl="0"/>
            <a:r>
              <a:rPr lang="en-US" dirty="0"/>
              <a:t>  </a:t>
            </a:r>
            <a:endParaRPr lang="en-GB" dirty="0"/>
          </a:p>
        </p:txBody>
      </p:sp>
      <p:sp>
        <p:nvSpPr>
          <p:cNvPr id="72" name="Text Placeholder 27"/>
          <p:cNvSpPr>
            <a:spLocks noGrp="1"/>
          </p:cNvSpPr>
          <p:nvPr>
            <p:ph type="body" sz="quarter" idx="50" hasCustomPrompt="1"/>
          </p:nvPr>
        </p:nvSpPr>
        <p:spPr>
          <a:xfrm>
            <a:off x="8370563" y="3701168"/>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
        <p:nvSpPr>
          <p:cNvPr id="73" name="Text Placeholder 11"/>
          <p:cNvSpPr>
            <a:spLocks noGrp="1"/>
          </p:cNvSpPr>
          <p:nvPr>
            <p:ph type="body" sz="quarter" idx="51" hasCustomPrompt="1"/>
          </p:nvPr>
        </p:nvSpPr>
        <p:spPr>
          <a:xfrm>
            <a:off x="8263546" y="3269458"/>
            <a:ext cx="1793788" cy="431711"/>
          </a:xfrm>
        </p:spPr>
        <p:txBody>
          <a:bodyPr/>
          <a:lstStyle>
            <a:lvl1pPr>
              <a:defRPr/>
            </a:lvl1pPr>
            <a:lvl2pPr marL="0" indent="0">
              <a:buNone/>
              <a:defRPr/>
            </a:lvl2pPr>
          </a:lstStyle>
          <a:p>
            <a:pPr lvl="0"/>
            <a:r>
              <a:rPr lang="en-US" dirty="0"/>
              <a:t>Sub title</a:t>
            </a:r>
          </a:p>
        </p:txBody>
      </p:sp>
      <p:sp>
        <p:nvSpPr>
          <p:cNvPr id="74" name="Text Placeholder 16"/>
          <p:cNvSpPr>
            <a:spLocks noGrp="1"/>
          </p:cNvSpPr>
          <p:nvPr>
            <p:ph type="body" sz="quarter" idx="52" hasCustomPrompt="1"/>
          </p:nvPr>
        </p:nvSpPr>
        <p:spPr>
          <a:xfrm>
            <a:off x="8263545" y="3867151"/>
            <a:ext cx="1793789" cy="2632075"/>
          </a:xfrm>
        </p:spPr>
        <p:txBody>
          <a:bodyPr/>
          <a:lstStyle>
            <a:lvl1pPr>
              <a:defRPr sz="1100">
                <a:solidFill>
                  <a:schemeClr val="tx2"/>
                </a:solidFill>
              </a:defRPr>
            </a:lvl1pPr>
            <a:lvl2pPr>
              <a:defRPr sz="1051">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5" name="Text Placeholder 26"/>
          <p:cNvSpPr>
            <a:spLocks noGrp="1"/>
          </p:cNvSpPr>
          <p:nvPr>
            <p:ph type="body" sz="quarter" idx="53" hasCustomPrompt="1"/>
          </p:nvPr>
        </p:nvSpPr>
        <p:spPr>
          <a:xfrm>
            <a:off x="8263545" y="3012281"/>
            <a:ext cx="354807" cy="276225"/>
          </a:xfrm>
        </p:spPr>
        <p:txBody>
          <a:bodyPr anchor="ctr"/>
          <a:lstStyle>
            <a:lvl1pPr algn="r">
              <a:defRPr sz="2800">
                <a:latin typeface="+mn-lt"/>
              </a:defRPr>
            </a:lvl1pPr>
          </a:lstStyle>
          <a:p>
            <a:pPr lvl="0"/>
            <a:r>
              <a:rPr lang="en-US" dirty="0"/>
              <a:t>5</a:t>
            </a:r>
            <a:endParaRPr lang="en-GB" dirty="0"/>
          </a:p>
        </p:txBody>
      </p:sp>
      <p:sp>
        <p:nvSpPr>
          <p:cNvPr id="76" name="Picture Placeholder 21"/>
          <p:cNvSpPr>
            <a:spLocks noGrp="1"/>
          </p:cNvSpPr>
          <p:nvPr>
            <p:ph type="pic" sz="quarter" idx="54" hasCustomPrompt="1"/>
          </p:nvPr>
        </p:nvSpPr>
        <p:spPr>
          <a:xfrm>
            <a:off x="8148313" y="1125539"/>
            <a:ext cx="1908000" cy="1725612"/>
          </a:xfrm>
          <a:noFill/>
        </p:spPr>
        <p:txBody>
          <a:bodyPr/>
          <a:lstStyle>
            <a:lvl1pPr algn="ctr">
              <a:defRPr sz="1100" baseline="0"/>
            </a:lvl1pPr>
          </a:lstStyle>
          <a:p>
            <a:r>
              <a:rPr lang="en-GB" dirty="0"/>
              <a:t>Click on the icon to insert an image</a:t>
            </a:r>
          </a:p>
        </p:txBody>
      </p:sp>
      <p:sp>
        <p:nvSpPr>
          <p:cNvPr id="77" name="Text Placeholder 10"/>
          <p:cNvSpPr>
            <a:spLocks noGrp="1"/>
          </p:cNvSpPr>
          <p:nvPr>
            <p:ph type="body" sz="quarter" idx="55" hasCustomPrompt="1"/>
          </p:nvPr>
        </p:nvSpPr>
        <p:spPr>
          <a:xfrm>
            <a:off x="10155037" y="2851151"/>
            <a:ext cx="1908000" cy="3648075"/>
          </a:xfrm>
          <a:noFill/>
        </p:spPr>
        <p:txBody>
          <a:bodyPr/>
          <a:lstStyle>
            <a:lvl1pPr>
              <a:defRPr/>
            </a:lvl1pPr>
          </a:lstStyle>
          <a:p>
            <a:pPr lvl="0"/>
            <a:r>
              <a:rPr lang="en-US" dirty="0"/>
              <a:t>  </a:t>
            </a:r>
            <a:endParaRPr lang="en-GB" dirty="0"/>
          </a:p>
        </p:txBody>
      </p:sp>
      <p:sp>
        <p:nvSpPr>
          <p:cNvPr id="78" name="Text Placeholder 27"/>
          <p:cNvSpPr>
            <a:spLocks noGrp="1"/>
          </p:cNvSpPr>
          <p:nvPr>
            <p:ph type="body" sz="quarter" idx="56" hasCustomPrompt="1"/>
          </p:nvPr>
        </p:nvSpPr>
        <p:spPr>
          <a:xfrm>
            <a:off x="10377287" y="3701168"/>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
        <p:nvSpPr>
          <p:cNvPr id="79" name="Text Placeholder 11"/>
          <p:cNvSpPr>
            <a:spLocks noGrp="1"/>
          </p:cNvSpPr>
          <p:nvPr>
            <p:ph type="body" sz="quarter" idx="57" hasCustomPrompt="1"/>
          </p:nvPr>
        </p:nvSpPr>
        <p:spPr>
          <a:xfrm>
            <a:off x="10270270" y="3269458"/>
            <a:ext cx="1793788" cy="431711"/>
          </a:xfrm>
        </p:spPr>
        <p:txBody>
          <a:bodyPr/>
          <a:lstStyle>
            <a:lvl1pPr>
              <a:defRPr/>
            </a:lvl1pPr>
            <a:lvl2pPr marL="0" indent="0">
              <a:buNone/>
              <a:defRPr/>
            </a:lvl2pPr>
          </a:lstStyle>
          <a:p>
            <a:pPr lvl="0"/>
            <a:r>
              <a:rPr lang="en-US" dirty="0"/>
              <a:t>Sub title</a:t>
            </a:r>
          </a:p>
        </p:txBody>
      </p:sp>
      <p:sp>
        <p:nvSpPr>
          <p:cNvPr id="80" name="Text Placeholder 16"/>
          <p:cNvSpPr>
            <a:spLocks noGrp="1"/>
          </p:cNvSpPr>
          <p:nvPr>
            <p:ph type="body" sz="quarter" idx="58" hasCustomPrompt="1"/>
          </p:nvPr>
        </p:nvSpPr>
        <p:spPr>
          <a:xfrm>
            <a:off x="10270269" y="3867151"/>
            <a:ext cx="1793789" cy="2632075"/>
          </a:xfrm>
        </p:spPr>
        <p:txBody>
          <a:bodyPr/>
          <a:lstStyle>
            <a:lvl1pPr>
              <a:defRPr sz="1100">
                <a:solidFill>
                  <a:schemeClr val="tx2"/>
                </a:solidFill>
              </a:defRPr>
            </a:lvl1pPr>
            <a:lvl2pPr>
              <a:defRPr sz="1051">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1" name="Text Placeholder 26"/>
          <p:cNvSpPr>
            <a:spLocks noGrp="1"/>
          </p:cNvSpPr>
          <p:nvPr>
            <p:ph type="body" sz="quarter" idx="59" hasCustomPrompt="1"/>
          </p:nvPr>
        </p:nvSpPr>
        <p:spPr>
          <a:xfrm>
            <a:off x="10270269" y="3012281"/>
            <a:ext cx="354807" cy="276225"/>
          </a:xfrm>
        </p:spPr>
        <p:txBody>
          <a:bodyPr anchor="ctr"/>
          <a:lstStyle>
            <a:lvl1pPr algn="r">
              <a:defRPr sz="2800">
                <a:latin typeface="+mn-lt"/>
              </a:defRPr>
            </a:lvl1pPr>
          </a:lstStyle>
          <a:p>
            <a:pPr lvl="0"/>
            <a:r>
              <a:rPr lang="en-US" dirty="0"/>
              <a:t>6</a:t>
            </a:r>
            <a:endParaRPr lang="en-GB" dirty="0"/>
          </a:p>
        </p:txBody>
      </p:sp>
      <p:sp>
        <p:nvSpPr>
          <p:cNvPr id="82" name="Picture Placeholder 21"/>
          <p:cNvSpPr>
            <a:spLocks noGrp="1"/>
          </p:cNvSpPr>
          <p:nvPr>
            <p:ph type="pic" sz="quarter" idx="60" hasCustomPrompt="1"/>
          </p:nvPr>
        </p:nvSpPr>
        <p:spPr>
          <a:xfrm>
            <a:off x="10155037" y="1125539"/>
            <a:ext cx="1908000" cy="1725612"/>
          </a:xfrm>
          <a:noFill/>
        </p:spPr>
        <p:txBody>
          <a:bodyPr/>
          <a:lstStyle>
            <a:lvl1pPr algn="ctr">
              <a:defRPr sz="1100" baseline="0"/>
            </a:lvl1pPr>
          </a:lstStyle>
          <a:p>
            <a:r>
              <a:rPr lang="en-GB" dirty="0"/>
              <a:t>Click on the icon to insert an image</a:t>
            </a:r>
          </a:p>
        </p:txBody>
      </p:sp>
      <p:grpSp>
        <p:nvGrpSpPr>
          <p:cNvPr id="67" name="Group 66"/>
          <p:cNvGrpSpPr/>
          <p:nvPr userDrawn="1"/>
        </p:nvGrpSpPr>
        <p:grpSpPr>
          <a:xfrm>
            <a:off x="-4350366" y="0"/>
            <a:ext cx="3909698" cy="5532582"/>
            <a:chOff x="-3999345" y="0"/>
            <a:chExt cx="3909698" cy="5532582"/>
          </a:xfrm>
        </p:grpSpPr>
        <p:sp>
          <p:nvSpPr>
            <p:cNvPr id="68" name="Rectangle 67"/>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latin typeface="+mn-lt"/>
              </a:endParaRPr>
            </a:p>
          </p:txBody>
        </p:sp>
        <p:cxnSp>
          <p:nvCxnSpPr>
            <p:cNvPr id="69" name="Straight Connector 68"/>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0" name="Picture 6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83" name="TextBox 82"/>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84" name="Group 83"/>
            <p:cNvGrpSpPr/>
            <p:nvPr userDrawn="1"/>
          </p:nvGrpSpPr>
          <p:grpSpPr>
            <a:xfrm>
              <a:off x="-3916219" y="2007734"/>
              <a:ext cx="3741159" cy="603077"/>
              <a:chOff x="-3953163" y="1928406"/>
              <a:chExt cx="3741159" cy="603077"/>
            </a:xfrm>
          </p:grpSpPr>
          <p:sp>
            <p:nvSpPr>
              <p:cNvPr id="97" name="TextBox 96"/>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98" name="TextBox 97"/>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85" name="Group 84"/>
            <p:cNvGrpSpPr/>
            <p:nvPr userDrawn="1"/>
          </p:nvGrpSpPr>
          <p:grpSpPr>
            <a:xfrm>
              <a:off x="-3916219" y="3804415"/>
              <a:ext cx="3741159" cy="649206"/>
              <a:chOff x="-3953163" y="3686663"/>
              <a:chExt cx="3741159" cy="649206"/>
            </a:xfrm>
          </p:grpSpPr>
          <p:sp>
            <p:nvSpPr>
              <p:cNvPr id="95" name="TextBox 94"/>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96" name="TextBox 95"/>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86" name="Group 85"/>
            <p:cNvGrpSpPr/>
            <p:nvPr userDrawn="1"/>
          </p:nvGrpSpPr>
          <p:grpSpPr>
            <a:xfrm>
              <a:off x="-3916219" y="2909062"/>
              <a:ext cx="3741159" cy="634370"/>
              <a:chOff x="-3953163" y="2815638"/>
              <a:chExt cx="3741159" cy="634370"/>
            </a:xfrm>
          </p:grpSpPr>
          <p:sp>
            <p:nvSpPr>
              <p:cNvPr id="93" name="TextBox 92"/>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94" name="TextBox 93"/>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87" name="Group 86"/>
            <p:cNvGrpSpPr/>
            <p:nvPr userDrawn="1"/>
          </p:nvGrpSpPr>
          <p:grpSpPr>
            <a:xfrm>
              <a:off x="-3916219" y="4693793"/>
              <a:ext cx="3470417" cy="603077"/>
              <a:chOff x="-3953163" y="4622237"/>
              <a:chExt cx="3470417" cy="603077"/>
            </a:xfrm>
          </p:grpSpPr>
          <p:sp>
            <p:nvSpPr>
              <p:cNvPr id="91" name="TextBox 90"/>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92" name="TextBox 91"/>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88" name="Group 87"/>
            <p:cNvGrpSpPr/>
            <p:nvPr userDrawn="1"/>
          </p:nvGrpSpPr>
          <p:grpSpPr>
            <a:xfrm>
              <a:off x="-3916219" y="1118356"/>
              <a:ext cx="3741159" cy="677414"/>
              <a:chOff x="-3953163" y="1118356"/>
              <a:chExt cx="3741159" cy="677414"/>
            </a:xfrm>
          </p:grpSpPr>
          <p:sp>
            <p:nvSpPr>
              <p:cNvPr id="89" name="TextBox 88"/>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90" name="TextBox 89"/>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105"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grpSp>
        <p:nvGrpSpPr>
          <p:cNvPr id="106" name="Group 105"/>
          <p:cNvGrpSpPr/>
          <p:nvPr userDrawn="1"/>
        </p:nvGrpSpPr>
        <p:grpSpPr>
          <a:xfrm>
            <a:off x="12630286" y="0"/>
            <a:ext cx="3909698" cy="6646422"/>
            <a:chOff x="12630286" y="0"/>
            <a:chExt cx="3909698" cy="6646422"/>
          </a:xfrm>
        </p:grpSpPr>
        <p:grpSp>
          <p:nvGrpSpPr>
            <p:cNvPr id="107" name="Group 106"/>
            <p:cNvGrpSpPr/>
            <p:nvPr userDrawn="1"/>
          </p:nvGrpSpPr>
          <p:grpSpPr>
            <a:xfrm>
              <a:off x="12630286" y="0"/>
              <a:ext cx="3909698" cy="6646422"/>
              <a:chOff x="-3999345" y="0"/>
              <a:chExt cx="3909698" cy="6646422"/>
            </a:xfrm>
          </p:grpSpPr>
          <p:sp>
            <p:nvSpPr>
              <p:cNvPr id="116" name="Rectangle 115"/>
              <p:cNvSpPr/>
              <p:nvPr userDrawn="1"/>
            </p:nvSpPr>
            <p:spPr>
              <a:xfrm>
                <a:off x="-3999345" y="0"/>
                <a:ext cx="3909698" cy="664642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p>
            </p:txBody>
          </p:sp>
          <p:cxnSp>
            <p:nvCxnSpPr>
              <p:cNvPr id="117" name="Straight Connector 116"/>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18" name="Picture 11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119" name="TextBox 118"/>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rPr>
                  <a:t>This slide</a:t>
                </a:r>
                <a:r>
                  <a:rPr lang="en-GB" sz="2000" baseline="0" dirty="0">
                    <a:solidFill>
                      <a:schemeClr val="tx1"/>
                    </a:solidFill>
                  </a:rPr>
                  <a:t> is </a:t>
                </a:r>
                <a:br>
                  <a:rPr lang="en-GB" sz="2000" baseline="0" dirty="0">
                    <a:solidFill>
                      <a:schemeClr val="tx1"/>
                    </a:solidFill>
                  </a:rPr>
                </a:br>
                <a:r>
                  <a:rPr lang="en-GB" sz="2000" baseline="0" dirty="0">
                    <a:solidFill>
                      <a:schemeClr val="tx1"/>
                    </a:solidFill>
                  </a:rPr>
                  <a:t>pre-animated</a:t>
                </a:r>
                <a:endParaRPr lang="en-GB" sz="2000" dirty="0">
                  <a:solidFill>
                    <a:schemeClr val="tx1"/>
                  </a:solidFill>
                </a:endParaRPr>
              </a:p>
            </p:txBody>
          </p:sp>
          <p:sp>
            <p:nvSpPr>
              <p:cNvPr id="120" name="TextBox 119"/>
              <p:cNvSpPr txBox="1"/>
              <p:nvPr userDrawn="1"/>
            </p:nvSpPr>
            <p:spPr>
              <a:xfrm>
                <a:off x="-3851563" y="1112381"/>
                <a:ext cx="3621088" cy="1221745"/>
              </a:xfrm>
              <a:prstGeom prst="rect">
                <a:avLst/>
              </a:prstGeom>
              <a:noFill/>
            </p:spPr>
            <p:txBody>
              <a:bodyPr wrap="square" rtlCol="0">
                <a:noAutofit/>
              </a:bodyPr>
              <a:lstStyle/>
              <a:p>
                <a:pPr>
                  <a:lnSpc>
                    <a:spcPct val="90000"/>
                  </a:lnSpc>
                  <a:spcAft>
                    <a:spcPts val="600"/>
                  </a:spcAft>
                </a:pPr>
                <a:r>
                  <a:rPr lang="en-GB" sz="1400" dirty="0"/>
                  <a:t>If you would like to remove the animations,</a:t>
                </a:r>
                <a:r>
                  <a:rPr lang="en-GB" sz="1400" baseline="0" dirty="0"/>
                  <a:t> click on the animation tab in the ribbon and open your animation pane. Click on an animation, then on the dropdown arrow choose “Copy effects to slide” and delete them.</a:t>
                </a:r>
                <a:endParaRPr lang="en-GB" sz="1400" dirty="0"/>
              </a:p>
            </p:txBody>
          </p:sp>
          <p:sp>
            <p:nvSpPr>
              <p:cNvPr id="121" name="TextBox 120"/>
              <p:cNvSpPr txBox="1"/>
              <p:nvPr userDrawn="1"/>
            </p:nvSpPr>
            <p:spPr>
              <a:xfrm>
                <a:off x="-3851563" y="2401407"/>
                <a:ext cx="3621088" cy="696897"/>
              </a:xfrm>
              <a:prstGeom prst="rect">
                <a:avLst/>
              </a:prstGeom>
              <a:noFill/>
            </p:spPr>
            <p:txBody>
              <a:bodyPr wrap="square" rtlCol="0">
                <a:noAutofit/>
              </a:bodyPr>
              <a:lstStyle/>
              <a:p>
                <a:pPr>
                  <a:lnSpc>
                    <a:spcPct val="90000"/>
                  </a:lnSpc>
                  <a:spcAft>
                    <a:spcPts val="600"/>
                  </a:spcAft>
                </a:pPr>
                <a:r>
                  <a:rPr lang="en-GB" sz="1400" dirty="0"/>
                  <a:t>If you would like to delete a column, remember to delete the last two colour change animations too.</a:t>
                </a:r>
              </a:p>
            </p:txBody>
          </p:sp>
        </p:grpSp>
        <p:grpSp>
          <p:nvGrpSpPr>
            <p:cNvPr id="108" name="Group 107"/>
            <p:cNvGrpSpPr/>
            <p:nvPr userDrawn="1"/>
          </p:nvGrpSpPr>
          <p:grpSpPr>
            <a:xfrm>
              <a:off x="12802128" y="3378275"/>
              <a:ext cx="3737856" cy="3042102"/>
              <a:chOff x="12802128" y="3127117"/>
              <a:chExt cx="3737856" cy="3042102"/>
            </a:xfrm>
          </p:grpSpPr>
          <p:grpSp>
            <p:nvGrpSpPr>
              <p:cNvPr id="109" name="Group 108"/>
              <p:cNvGrpSpPr/>
              <p:nvPr userDrawn="1"/>
            </p:nvGrpSpPr>
            <p:grpSpPr>
              <a:xfrm>
                <a:off x="12802128" y="3127117"/>
                <a:ext cx="3597027" cy="3042102"/>
                <a:chOff x="-11810376" y="-3861274"/>
                <a:chExt cx="10589306" cy="8955659"/>
              </a:xfrm>
            </p:grpSpPr>
            <p:pic>
              <p:nvPicPr>
                <p:cNvPr id="113" name="Picture 1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57147" y="-3861274"/>
                  <a:ext cx="4623353" cy="3752654"/>
                </a:xfrm>
                <a:prstGeom prst="rect">
                  <a:avLst/>
                </a:prstGeom>
              </p:spPr>
            </p:pic>
            <p:pic>
              <p:nvPicPr>
                <p:cNvPr id="114" name="Picture 113"/>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6141198" y="-3861274"/>
                  <a:ext cx="4920128" cy="3734122"/>
                </a:xfrm>
                <a:prstGeom prst="rect">
                  <a:avLst/>
                </a:prstGeom>
              </p:spPr>
            </p:pic>
            <p:pic>
              <p:nvPicPr>
                <p:cNvPr id="115" name="Picture 114"/>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810376" y="1079811"/>
                  <a:ext cx="5390464" cy="4014574"/>
                </a:xfrm>
                <a:prstGeom prst="rect">
                  <a:avLst/>
                </a:prstGeom>
              </p:spPr>
            </p:pic>
          </p:grpSp>
          <p:sp>
            <p:nvSpPr>
              <p:cNvPr id="110" name="TextBox 109"/>
              <p:cNvSpPr txBox="1"/>
              <p:nvPr userDrawn="1"/>
            </p:nvSpPr>
            <p:spPr>
              <a:xfrm>
                <a:off x="12820209" y="4453621"/>
                <a:ext cx="3578946" cy="221566"/>
              </a:xfrm>
              <a:prstGeom prst="rect">
                <a:avLst/>
              </a:prstGeom>
              <a:noFill/>
            </p:spPr>
            <p:txBody>
              <a:bodyPr wrap="square" rtlCol="0">
                <a:noAutofit/>
              </a:bodyPr>
              <a:lstStyle/>
              <a:p>
                <a:pPr algn="l">
                  <a:lnSpc>
                    <a:spcPct val="90000"/>
                  </a:lnSpc>
                  <a:spcAft>
                    <a:spcPts val="600"/>
                  </a:spcAft>
                </a:pPr>
                <a:r>
                  <a:rPr lang="en-US" sz="1100" b="1" dirty="0">
                    <a:solidFill>
                      <a:schemeClr val="tx1"/>
                    </a:solidFill>
                  </a:rPr>
                  <a:t>1. </a:t>
                </a:r>
                <a:r>
                  <a:rPr lang="en-US" sz="1100" dirty="0">
                    <a:solidFill>
                      <a:schemeClr val="tx1"/>
                    </a:solidFill>
                  </a:rPr>
                  <a:t>Delete your unwanted column</a:t>
                </a:r>
                <a:endParaRPr lang="en-GB" sz="1100" dirty="0" err="1">
                  <a:solidFill>
                    <a:schemeClr val="tx1"/>
                  </a:solidFill>
                </a:endParaRPr>
              </a:p>
            </p:txBody>
          </p:sp>
          <p:sp>
            <p:nvSpPr>
              <p:cNvPr id="111" name="Arrow: Right 110"/>
              <p:cNvSpPr/>
              <p:nvPr userDrawn="1"/>
            </p:nvSpPr>
            <p:spPr>
              <a:xfrm>
                <a:off x="14276392" y="3804414"/>
                <a:ext cx="1055048" cy="223649"/>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100" dirty="0" err="1"/>
              </a:p>
            </p:txBody>
          </p:sp>
          <p:sp>
            <p:nvSpPr>
              <p:cNvPr id="112" name="TextBox 111"/>
              <p:cNvSpPr txBox="1"/>
              <p:nvPr userDrawn="1"/>
            </p:nvSpPr>
            <p:spPr>
              <a:xfrm>
                <a:off x="14727862" y="4932029"/>
                <a:ext cx="1812122" cy="221566"/>
              </a:xfrm>
              <a:prstGeom prst="rect">
                <a:avLst/>
              </a:prstGeom>
              <a:noFill/>
            </p:spPr>
            <p:txBody>
              <a:bodyPr wrap="square" rtlCol="0">
                <a:noAutofit/>
              </a:bodyPr>
              <a:lstStyle/>
              <a:p>
                <a:pPr algn="l">
                  <a:lnSpc>
                    <a:spcPct val="90000"/>
                  </a:lnSpc>
                  <a:spcAft>
                    <a:spcPts val="600"/>
                  </a:spcAft>
                </a:pPr>
                <a:r>
                  <a:rPr lang="en-US" sz="1100" b="1" dirty="0">
                    <a:solidFill>
                      <a:schemeClr val="tx1"/>
                    </a:solidFill>
                  </a:rPr>
                  <a:t>2. </a:t>
                </a:r>
                <a:r>
                  <a:rPr lang="en-US" sz="1100" dirty="0">
                    <a:solidFill>
                      <a:schemeClr val="tx1"/>
                    </a:solidFill>
                  </a:rPr>
                  <a:t>Remove the last two </a:t>
                </a:r>
                <a:r>
                  <a:rPr lang="en-US" sz="1100" dirty="0" err="1">
                    <a:solidFill>
                      <a:schemeClr val="tx1"/>
                    </a:solidFill>
                  </a:rPr>
                  <a:t>colour</a:t>
                </a:r>
                <a:r>
                  <a:rPr lang="en-US" sz="1100" dirty="0">
                    <a:solidFill>
                      <a:schemeClr val="tx1"/>
                    </a:solidFill>
                  </a:rPr>
                  <a:t> change animations (yellow stars)</a:t>
                </a:r>
                <a:endParaRPr lang="en-GB" sz="1100" dirty="0" err="1">
                  <a:solidFill>
                    <a:schemeClr val="tx1"/>
                  </a:solidFill>
                </a:endParaRPr>
              </a:p>
            </p:txBody>
          </p:sp>
        </p:grpSp>
      </p:grpSp>
    </p:spTree>
    <p:extLst>
      <p:ext uri="{BB962C8B-B14F-4D97-AF65-F5344CB8AC3E}">
        <p14:creationId xmlns:p14="http://schemas.microsoft.com/office/powerpoint/2010/main" val="178475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5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5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25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5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25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250"/>
                                        <p:tgtEl>
                                          <p:spTgt spid="31"/>
                                        </p:tgtEl>
                                      </p:cBhvr>
                                    </p:animEffect>
                                  </p:childTnLst>
                                </p:cTn>
                              </p:par>
                              <p:par>
                                <p:cTn id="28" presetID="19" presetClass="emph" presetSubtype="0" fill="hold" grpId="1" nodeType="withEffect">
                                  <p:stCondLst>
                                    <p:cond delay="0"/>
                                  </p:stCondLst>
                                  <p:childTnLst>
                                    <p:animClr clrSpc="rgb" dir="cw">
                                      <p:cBhvr override="childStyle">
                                        <p:cTn id="29" dur="250" fill="hold"/>
                                        <p:tgtEl>
                                          <p:spTgt spid="11"/>
                                        </p:tgtEl>
                                        <p:attrNameLst>
                                          <p:attrName>style.color</p:attrName>
                                        </p:attrNameLst>
                                      </p:cBhvr>
                                      <p:to>
                                        <a:srgbClr val="FFFFFF"/>
                                      </p:to>
                                    </p:animClr>
                                    <p:animClr clrSpc="rgb" dir="cw">
                                      <p:cBhvr>
                                        <p:cTn id="30" dur="250" fill="hold"/>
                                        <p:tgtEl>
                                          <p:spTgt spid="11"/>
                                        </p:tgtEl>
                                        <p:attrNameLst>
                                          <p:attrName>fillcolor</p:attrName>
                                        </p:attrNameLst>
                                      </p:cBhvr>
                                      <p:to>
                                        <a:srgbClr val="FFFFFF"/>
                                      </p:to>
                                    </p:animClr>
                                    <p:set>
                                      <p:cBhvr>
                                        <p:cTn id="31" dur="250" fill="hold"/>
                                        <p:tgtEl>
                                          <p:spTgt spid="11"/>
                                        </p:tgtEl>
                                        <p:attrNameLst>
                                          <p:attrName>fill.type</p:attrName>
                                        </p:attrNameLst>
                                      </p:cBhvr>
                                      <p:to>
                                        <p:strVal val="solid"/>
                                      </p:to>
                                    </p:set>
                                    <p:set>
                                      <p:cBhvr>
                                        <p:cTn id="32" dur="250" fill="hold"/>
                                        <p:tgtEl>
                                          <p:spTgt spid="11"/>
                                        </p:tgtEl>
                                        <p:attrNameLst>
                                          <p:attrName>fill.on</p:attrName>
                                        </p:attrNameLst>
                                      </p:cBhvr>
                                      <p:to>
                                        <p:strVal val="true"/>
                                      </p:to>
                                    </p:set>
                                  </p:childTnLst>
                                </p:cTn>
                              </p:par>
                              <p:par>
                                <p:cTn id="33" presetID="19" presetClass="emph" presetSubtype="0" fill="hold" grpId="1" nodeType="withEffect">
                                  <p:stCondLst>
                                    <p:cond delay="0"/>
                                  </p:stCondLst>
                                  <p:childTnLst>
                                    <p:animClr clrSpc="rgb" dir="cw">
                                      <p:cBhvr override="childStyle">
                                        <p:cTn id="34" dur="250" fill="hold"/>
                                        <p:tgtEl>
                                          <p:spTgt spid="31"/>
                                        </p:tgtEl>
                                        <p:attrNameLst>
                                          <p:attrName>style.color</p:attrName>
                                        </p:attrNameLst>
                                      </p:cBhvr>
                                      <p:to>
                                        <a:srgbClr val="673154"/>
                                      </p:to>
                                    </p:animClr>
                                    <p:animClr clrSpc="rgb" dir="cw">
                                      <p:cBhvr>
                                        <p:cTn id="35" dur="250" fill="hold"/>
                                        <p:tgtEl>
                                          <p:spTgt spid="31"/>
                                        </p:tgtEl>
                                        <p:attrNameLst>
                                          <p:attrName>fillcolor</p:attrName>
                                        </p:attrNameLst>
                                      </p:cBhvr>
                                      <p:to>
                                        <a:srgbClr val="673154"/>
                                      </p:to>
                                    </p:animClr>
                                    <p:set>
                                      <p:cBhvr>
                                        <p:cTn id="36" dur="250" fill="hold"/>
                                        <p:tgtEl>
                                          <p:spTgt spid="31"/>
                                        </p:tgtEl>
                                        <p:attrNameLst>
                                          <p:attrName>fill.type</p:attrName>
                                        </p:attrNameLst>
                                      </p:cBhvr>
                                      <p:to>
                                        <p:strVal val="solid"/>
                                      </p:to>
                                    </p:set>
                                    <p:set>
                                      <p:cBhvr>
                                        <p:cTn id="37" dur="250" fill="hold"/>
                                        <p:tgtEl>
                                          <p:spTgt spid="31"/>
                                        </p:tgtEl>
                                        <p:attrNameLst>
                                          <p:attrName>fill.on</p:attrName>
                                        </p:attrNameLst>
                                      </p:cBhvr>
                                      <p:to>
                                        <p:strVal val="true"/>
                                      </p:to>
                                    </p:set>
                                  </p:childTnLst>
                                </p:cTn>
                              </p:par>
                              <p:par>
                                <p:cTn id="38" presetID="3" presetClass="emph" presetSubtype="2" fill="hold" grpId="1" nodeType="withEffect">
                                  <p:stCondLst>
                                    <p:cond delay="0"/>
                                  </p:stCondLst>
                                  <p:childTnLst>
                                    <p:animClr clrSpc="rgb" dir="cw">
                                      <p:cBhvr override="childStyle">
                                        <p:cTn id="39" dur="250" fill="hold"/>
                                        <p:tgtEl>
                                          <p:spTgt spid="12"/>
                                        </p:tgtEl>
                                        <p:attrNameLst>
                                          <p:attrName>style.color</p:attrName>
                                        </p:attrNameLst>
                                      </p:cBhvr>
                                      <p:to>
                                        <a:srgbClr val="002244"/>
                                      </p:to>
                                    </p:animClr>
                                  </p:childTnLst>
                                </p:cTn>
                              </p:par>
                              <p:par>
                                <p:cTn id="40" presetID="3" presetClass="emph" presetSubtype="2" fill="hold" grpId="1" nodeType="withEffect">
                                  <p:stCondLst>
                                    <p:cond delay="0"/>
                                  </p:stCondLst>
                                  <p:childTnLst>
                                    <p:animClr clrSpc="rgb" dir="cw">
                                      <p:cBhvr override="childStyle">
                                        <p:cTn id="41" dur="250" fill="hold"/>
                                        <p:tgtEl>
                                          <p:spTgt spid="17"/>
                                        </p:tgtEl>
                                        <p:attrNameLst>
                                          <p:attrName>style.color</p:attrName>
                                        </p:attrNameLst>
                                      </p:cBhvr>
                                      <p:to>
                                        <a:srgbClr val="666666"/>
                                      </p:to>
                                    </p:animClr>
                                  </p:childTnLst>
                                </p:cTn>
                              </p:par>
                              <p:par>
                                <p:cTn id="42" presetID="3" presetClass="emph" presetSubtype="2" fill="hold" grpId="1" nodeType="withEffect">
                                  <p:stCondLst>
                                    <p:cond delay="0"/>
                                  </p:stCondLst>
                                  <p:childTnLst>
                                    <p:animClr clrSpc="rgb" dir="cw">
                                      <p:cBhvr override="childStyle">
                                        <p:cTn id="43" dur="250" fill="hold"/>
                                        <p:tgtEl>
                                          <p:spTgt spid="27"/>
                                        </p:tgtEl>
                                        <p:attrNameLst>
                                          <p:attrName>style.color</p:attrName>
                                        </p:attrNameLst>
                                      </p:cBhvr>
                                      <p:to>
                                        <a:srgbClr val="002244"/>
                                      </p:to>
                                    </p:animClr>
                                  </p:childTnLst>
                                </p:cTn>
                              </p:par>
                              <p:par>
                                <p:cTn id="44" presetID="10"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250"/>
                                        <p:tgtEl>
                                          <p:spTgt spid="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fade">
                                      <p:cBhvr>
                                        <p:cTn id="52" dur="250"/>
                                        <p:tgtEl>
                                          <p:spTgt spid="5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250"/>
                                        <p:tgtEl>
                                          <p:spTgt spid="1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250"/>
                                        <p:tgtEl>
                                          <p:spTgt spid="28"/>
                                        </p:tgtEl>
                                      </p:cBhvr>
                                    </p:animEffect>
                                  </p:childTnLst>
                                </p:cTn>
                              </p:par>
                              <p:par>
                                <p:cTn id="59" presetID="3" presetClass="emph" presetSubtype="2" fill="hold" grpId="1" nodeType="withEffect">
                                  <p:stCondLst>
                                    <p:cond delay="0"/>
                                  </p:stCondLst>
                                  <p:childTnLst>
                                    <p:animClr clrSpc="rgb" dir="cw">
                                      <p:cBhvr override="childStyle">
                                        <p:cTn id="60" dur="250" fill="hold"/>
                                        <p:tgtEl>
                                          <p:spTgt spid="13"/>
                                        </p:tgtEl>
                                        <p:attrNameLst>
                                          <p:attrName>style.color</p:attrName>
                                        </p:attrNameLst>
                                      </p:cBhvr>
                                      <p:to>
                                        <a:srgbClr val="FFFFFF"/>
                                      </p:to>
                                    </p:animClr>
                                  </p:childTnLst>
                                </p:cTn>
                              </p:par>
                              <p:par>
                                <p:cTn id="61" presetID="3" presetClass="emph" presetSubtype="2" fill="hold" grpId="1" nodeType="withEffect">
                                  <p:stCondLst>
                                    <p:cond delay="0"/>
                                  </p:stCondLst>
                                  <p:childTnLst>
                                    <p:animClr clrSpc="rgb" dir="cw">
                                      <p:cBhvr override="childStyle">
                                        <p:cTn id="62" dur="250" fill="hold"/>
                                        <p:tgtEl>
                                          <p:spTgt spid="18"/>
                                        </p:tgtEl>
                                        <p:attrNameLst>
                                          <p:attrName>style.color</p:attrName>
                                        </p:attrNameLst>
                                      </p:cBhvr>
                                      <p:to>
                                        <a:srgbClr val="FFFFFF"/>
                                      </p:to>
                                    </p:animClr>
                                  </p:childTnLst>
                                </p:cTn>
                              </p:par>
                              <p:par>
                                <p:cTn id="63" presetID="3" presetClass="emph" presetSubtype="2" fill="hold" grpId="1" nodeType="withEffect">
                                  <p:stCondLst>
                                    <p:cond delay="0"/>
                                  </p:stCondLst>
                                  <p:childTnLst>
                                    <p:animClr clrSpc="rgb" dir="cw">
                                      <p:cBhvr override="childStyle">
                                        <p:cTn id="64" dur="250" fill="hold"/>
                                        <p:tgtEl>
                                          <p:spTgt spid="28"/>
                                        </p:tgtEl>
                                        <p:attrNameLst>
                                          <p:attrName>style.color</p:attrName>
                                        </p:attrNameLst>
                                      </p:cBhvr>
                                      <p:to>
                                        <a:srgbClr val="FFFFFF"/>
                                      </p:to>
                                    </p:animClr>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250"/>
                                        <p:tgtEl>
                                          <p:spTgt spid="32"/>
                                        </p:tgtEl>
                                      </p:cBhvr>
                                    </p:animEffect>
                                  </p:childTnLst>
                                </p:cTn>
                              </p:par>
                              <p:par>
                                <p:cTn id="70" presetID="19" presetClass="emph" presetSubtype="0" fill="hold" grpId="2" nodeType="withEffect">
                                  <p:stCondLst>
                                    <p:cond delay="0"/>
                                  </p:stCondLst>
                                  <p:childTnLst>
                                    <p:animClr clrSpc="rgb" dir="cw">
                                      <p:cBhvr override="childStyle">
                                        <p:cTn id="71" dur="250" fill="hold"/>
                                        <p:tgtEl>
                                          <p:spTgt spid="31"/>
                                        </p:tgtEl>
                                        <p:attrNameLst>
                                          <p:attrName>style.color</p:attrName>
                                        </p:attrNameLst>
                                      </p:cBhvr>
                                      <p:to>
                                        <a:srgbClr val="FFFFFF"/>
                                      </p:to>
                                    </p:animClr>
                                    <p:animClr clrSpc="rgb" dir="cw">
                                      <p:cBhvr>
                                        <p:cTn id="72" dur="250" fill="hold"/>
                                        <p:tgtEl>
                                          <p:spTgt spid="31"/>
                                        </p:tgtEl>
                                        <p:attrNameLst>
                                          <p:attrName>fillcolor</p:attrName>
                                        </p:attrNameLst>
                                      </p:cBhvr>
                                      <p:to>
                                        <a:srgbClr val="FFFFFF"/>
                                      </p:to>
                                    </p:animClr>
                                    <p:set>
                                      <p:cBhvr>
                                        <p:cTn id="73" dur="250" fill="hold"/>
                                        <p:tgtEl>
                                          <p:spTgt spid="31"/>
                                        </p:tgtEl>
                                        <p:attrNameLst>
                                          <p:attrName>fill.type</p:attrName>
                                        </p:attrNameLst>
                                      </p:cBhvr>
                                      <p:to>
                                        <p:strVal val="solid"/>
                                      </p:to>
                                    </p:set>
                                    <p:set>
                                      <p:cBhvr>
                                        <p:cTn id="74" dur="250" fill="hold"/>
                                        <p:tgtEl>
                                          <p:spTgt spid="31"/>
                                        </p:tgtEl>
                                        <p:attrNameLst>
                                          <p:attrName>fill.on</p:attrName>
                                        </p:attrNameLst>
                                      </p:cBhvr>
                                      <p:to>
                                        <p:strVal val="true"/>
                                      </p:to>
                                    </p:set>
                                  </p:childTnLst>
                                </p:cTn>
                              </p:par>
                              <p:par>
                                <p:cTn id="75" presetID="19" presetClass="emph" presetSubtype="0" fill="hold" grpId="1" nodeType="withEffect">
                                  <p:stCondLst>
                                    <p:cond delay="0"/>
                                  </p:stCondLst>
                                  <p:childTnLst>
                                    <p:animClr clrSpc="rgb" dir="cw">
                                      <p:cBhvr override="childStyle">
                                        <p:cTn id="76" dur="250" fill="hold"/>
                                        <p:tgtEl>
                                          <p:spTgt spid="32"/>
                                        </p:tgtEl>
                                        <p:attrNameLst>
                                          <p:attrName>style.color</p:attrName>
                                        </p:attrNameLst>
                                      </p:cBhvr>
                                      <p:to>
                                        <a:srgbClr val="673154"/>
                                      </p:to>
                                    </p:animClr>
                                    <p:animClr clrSpc="rgb" dir="cw">
                                      <p:cBhvr>
                                        <p:cTn id="77" dur="250" fill="hold"/>
                                        <p:tgtEl>
                                          <p:spTgt spid="32"/>
                                        </p:tgtEl>
                                        <p:attrNameLst>
                                          <p:attrName>fillcolor</p:attrName>
                                        </p:attrNameLst>
                                      </p:cBhvr>
                                      <p:to>
                                        <a:srgbClr val="673154"/>
                                      </p:to>
                                    </p:animClr>
                                    <p:set>
                                      <p:cBhvr>
                                        <p:cTn id="78" dur="250" fill="hold"/>
                                        <p:tgtEl>
                                          <p:spTgt spid="32"/>
                                        </p:tgtEl>
                                        <p:attrNameLst>
                                          <p:attrName>fill.type</p:attrName>
                                        </p:attrNameLst>
                                      </p:cBhvr>
                                      <p:to>
                                        <p:strVal val="solid"/>
                                      </p:to>
                                    </p:set>
                                    <p:set>
                                      <p:cBhvr>
                                        <p:cTn id="79" dur="250" fill="hold"/>
                                        <p:tgtEl>
                                          <p:spTgt spid="32"/>
                                        </p:tgtEl>
                                        <p:attrNameLst>
                                          <p:attrName>fill.on</p:attrName>
                                        </p:attrNameLst>
                                      </p:cBhvr>
                                      <p:to>
                                        <p:strVal val="true"/>
                                      </p:to>
                                    </p:set>
                                  </p:childTnLst>
                                </p:cTn>
                              </p:par>
                              <p:par>
                                <p:cTn id="80" presetID="3" presetClass="emph" presetSubtype="2" fill="hold" grpId="2" nodeType="withEffect">
                                  <p:stCondLst>
                                    <p:cond delay="0"/>
                                  </p:stCondLst>
                                  <p:childTnLst>
                                    <p:animClr clrSpc="rgb" dir="cw">
                                      <p:cBhvr override="childStyle">
                                        <p:cTn id="81" dur="250" fill="hold"/>
                                        <p:tgtEl>
                                          <p:spTgt spid="13"/>
                                        </p:tgtEl>
                                        <p:attrNameLst>
                                          <p:attrName>style.color</p:attrName>
                                        </p:attrNameLst>
                                      </p:cBhvr>
                                      <p:to>
                                        <a:srgbClr val="002244"/>
                                      </p:to>
                                    </p:animClr>
                                  </p:childTnLst>
                                </p:cTn>
                              </p:par>
                              <p:par>
                                <p:cTn id="82" presetID="3" presetClass="emph" presetSubtype="2" fill="hold" grpId="2" nodeType="withEffect">
                                  <p:stCondLst>
                                    <p:cond delay="0"/>
                                  </p:stCondLst>
                                  <p:childTnLst>
                                    <p:animClr clrSpc="rgb" dir="cw">
                                      <p:cBhvr override="childStyle">
                                        <p:cTn id="83" dur="250" fill="hold"/>
                                        <p:tgtEl>
                                          <p:spTgt spid="18"/>
                                        </p:tgtEl>
                                        <p:attrNameLst>
                                          <p:attrName>style.color</p:attrName>
                                        </p:attrNameLst>
                                      </p:cBhvr>
                                      <p:to>
                                        <a:srgbClr val="666666"/>
                                      </p:to>
                                    </p:animClr>
                                  </p:childTnLst>
                                </p:cTn>
                              </p:par>
                              <p:par>
                                <p:cTn id="84" presetID="3" presetClass="emph" presetSubtype="2" fill="hold" grpId="2" nodeType="withEffect">
                                  <p:stCondLst>
                                    <p:cond delay="0"/>
                                  </p:stCondLst>
                                  <p:childTnLst>
                                    <p:animClr clrSpc="rgb" dir="cw">
                                      <p:cBhvr override="childStyle">
                                        <p:cTn id="85" dur="250" fill="hold"/>
                                        <p:tgtEl>
                                          <p:spTgt spid="28"/>
                                        </p:tgtEl>
                                        <p:attrNameLst>
                                          <p:attrName>style.color</p:attrName>
                                        </p:attrNameLst>
                                      </p:cBhvr>
                                      <p:to>
                                        <a:srgbClr val="002244"/>
                                      </p:to>
                                    </p:animClr>
                                  </p:childTnLst>
                                </p:cTn>
                              </p:par>
                              <p:par>
                                <p:cTn id="86" presetID="10" presetClass="entr" presetSubtype="0" fill="hold" grpId="0" nodeType="withEffect">
                                  <p:stCondLst>
                                    <p:cond delay="0"/>
                                  </p:stCondLst>
                                  <p:childTnLst>
                                    <p:set>
                                      <p:cBhvr>
                                        <p:cTn id="87" dur="1" fill="hold">
                                          <p:stCondLst>
                                            <p:cond delay="0"/>
                                          </p:stCondLst>
                                        </p:cTn>
                                        <p:tgtEl>
                                          <p:spTgt spid="10"/>
                                        </p:tgtEl>
                                        <p:attrNameLst>
                                          <p:attrName>style.visibility</p:attrName>
                                        </p:attrNameLst>
                                      </p:cBhvr>
                                      <p:to>
                                        <p:strVal val="visible"/>
                                      </p:to>
                                    </p:set>
                                    <p:animEffect transition="in" filter="fade">
                                      <p:cBhvr>
                                        <p:cTn id="88" dur="250"/>
                                        <p:tgtEl>
                                          <p:spTgt spid="10"/>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fade">
                                      <p:cBhvr>
                                        <p:cTn id="91" dur="250"/>
                                        <p:tgtEl>
                                          <p:spTgt spid="1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9"/>
                                        </p:tgtEl>
                                        <p:attrNameLst>
                                          <p:attrName>style.visibility</p:attrName>
                                        </p:attrNameLst>
                                      </p:cBhvr>
                                      <p:to>
                                        <p:strVal val="visible"/>
                                      </p:to>
                                    </p:set>
                                    <p:animEffect transition="in" filter="fade">
                                      <p:cBhvr>
                                        <p:cTn id="94" dur="250"/>
                                        <p:tgtEl>
                                          <p:spTgt spid="19"/>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250"/>
                                        <p:tgtEl>
                                          <p:spTgt spid="60"/>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29"/>
                                        </p:tgtEl>
                                        <p:attrNameLst>
                                          <p:attrName>style.visibility</p:attrName>
                                        </p:attrNameLst>
                                      </p:cBhvr>
                                      <p:to>
                                        <p:strVal val="visible"/>
                                      </p:to>
                                    </p:set>
                                    <p:animEffect transition="in" filter="fade">
                                      <p:cBhvr>
                                        <p:cTn id="100" dur="250"/>
                                        <p:tgtEl>
                                          <p:spTgt spid="29"/>
                                        </p:tgtEl>
                                      </p:cBhvr>
                                    </p:animEffect>
                                  </p:childTnLst>
                                </p:cTn>
                              </p:par>
                              <p:par>
                                <p:cTn id="101" presetID="3" presetClass="emph" presetSubtype="2" fill="hold" grpId="1" nodeType="withEffect">
                                  <p:stCondLst>
                                    <p:cond delay="0"/>
                                  </p:stCondLst>
                                  <p:childTnLst>
                                    <p:animClr clrSpc="rgb" dir="cw">
                                      <p:cBhvr override="childStyle">
                                        <p:cTn id="102" dur="250" fill="hold"/>
                                        <p:tgtEl>
                                          <p:spTgt spid="14"/>
                                        </p:tgtEl>
                                        <p:attrNameLst>
                                          <p:attrName>style.color</p:attrName>
                                        </p:attrNameLst>
                                      </p:cBhvr>
                                      <p:to>
                                        <a:srgbClr val="FFFFFF"/>
                                      </p:to>
                                    </p:animClr>
                                  </p:childTnLst>
                                </p:cTn>
                              </p:par>
                              <p:par>
                                <p:cTn id="103" presetID="3" presetClass="emph" presetSubtype="2" fill="hold" grpId="1" nodeType="withEffect">
                                  <p:stCondLst>
                                    <p:cond delay="0"/>
                                  </p:stCondLst>
                                  <p:childTnLst>
                                    <p:animClr clrSpc="rgb" dir="cw">
                                      <p:cBhvr override="childStyle">
                                        <p:cTn id="104" dur="250" fill="hold"/>
                                        <p:tgtEl>
                                          <p:spTgt spid="19"/>
                                        </p:tgtEl>
                                        <p:attrNameLst>
                                          <p:attrName>style.color</p:attrName>
                                        </p:attrNameLst>
                                      </p:cBhvr>
                                      <p:to>
                                        <a:srgbClr val="FFFFFF"/>
                                      </p:to>
                                    </p:animClr>
                                  </p:childTnLst>
                                </p:cTn>
                              </p:par>
                              <p:par>
                                <p:cTn id="105" presetID="3" presetClass="emph" presetSubtype="2" fill="hold" grpId="1" nodeType="withEffect">
                                  <p:stCondLst>
                                    <p:cond delay="0"/>
                                  </p:stCondLst>
                                  <p:childTnLst>
                                    <p:animClr clrSpc="rgb" dir="cw">
                                      <p:cBhvr override="childStyle">
                                        <p:cTn id="106" dur="250" fill="hold"/>
                                        <p:tgtEl>
                                          <p:spTgt spid="29"/>
                                        </p:tgtEl>
                                        <p:attrNameLst>
                                          <p:attrName>style.color</p:attrName>
                                        </p:attrNameLst>
                                      </p:cBhvr>
                                      <p:to>
                                        <a:srgbClr val="FFFFFF"/>
                                      </p:to>
                                    </p:animClr>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33"/>
                                        </p:tgtEl>
                                        <p:attrNameLst>
                                          <p:attrName>style.visibility</p:attrName>
                                        </p:attrNameLst>
                                      </p:cBhvr>
                                      <p:to>
                                        <p:strVal val="visible"/>
                                      </p:to>
                                    </p:set>
                                    <p:animEffect transition="in" filter="fade">
                                      <p:cBhvr>
                                        <p:cTn id="111" dur="250"/>
                                        <p:tgtEl>
                                          <p:spTgt spid="33"/>
                                        </p:tgtEl>
                                      </p:cBhvr>
                                    </p:animEffect>
                                  </p:childTnLst>
                                </p:cTn>
                              </p:par>
                              <p:par>
                                <p:cTn id="112" presetID="19" presetClass="emph" presetSubtype="0" fill="hold" grpId="2" nodeType="withEffect">
                                  <p:stCondLst>
                                    <p:cond delay="0"/>
                                  </p:stCondLst>
                                  <p:childTnLst>
                                    <p:animClr clrSpc="rgb" dir="cw">
                                      <p:cBhvr override="childStyle">
                                        <p:cTn id="113" dur="250" fill="hold"/>
                                        <p:tgtEl>
                                          <p:spTgt spid="32"/>
                                        </p:tgtEl>
                                        <p:attrNameLst>
                                          <p:attrName>style.color</p:attrName>
                                        </p:attrNameLst>
                                      </p:cBhvr>
                                      <p:to>
                                        <a:srgbClr val="FFFFFF"/>
                                      </p:to>
                                    </p:animClr>
                                    <p:animClr clrSpc="rgb" dir="cw">
                                      <p:cBhvr>
                                        <p:cTn id="114" dur="250" fill="hold"/>
                                        <p:tgtEl>
                                          <p:spTgt spid="32"/>
                                        </p:tgtEl>
                                        <p:attrNameLst>
                                          <p:attrName>fillcolor</p:attrName>
                                        </p:attrNameLst>
                                      </p:cBhvr>
                                      <p:to>
                                        <a:srgbClr val="FFFFFF"/>
                                      </p:to>
                                    </p:animClr>
                                    <p:set>
                                      <p:cBhvr>
                                        <p:cTn id="115" dur="250" fill="hold"/>
                                        <p:tgtEl>
                                          <p:spTgt spid="32"/>
                                        </p:tgtEl>
                                        <p:attrNameLst>
                                          <p:attrName>fill.type</p:attrName>
                                        </p:attrNameLst>
                                      </p:cBhvr>
                                      <p:to>
                                        <p:strVal val="solid"/>
                                      </p:to>
                                    </p:set>
                                    <p:set>
                                      <p:cBhvr>
                                        <p:cTn id="116" dur="250" fill="hold"/>
                                        <p:tgtEl>
                                          <p:spTgt spid="32"/>
                                        </p:tgtEl>
                                        <p:attrNameLst>
                                          <p:attrName>fill.on</p:attrName>
                                        </p:attrNameLst>
                                      </p:cBhvr>
                                      <p:to>
                                        <p:strVal val="true"/>
                                      </p:to>
                                    </p:set>
                                  </p:childTnLst>
                                </p:cTn>
                              </p:par>
                              <p:par>
                                <p:cTn id="117" presetID="19" presetClass="emph" presetSubtype="0" fill="hold" grpId="1" nodeType="withEffect">
                                  <p:stCondLst>
                                    <p:cond delay="0"/>
                                  </p:stCondLst>
                                  <p:childTnLst>
                                    <p:animClr clrSpc="rgb" dir="cw">
                                      <p:cBhvr override="childStyle">
                                        <p:cTn id="118" dur="250" fill="hold"/>
                                        <p:tgtEl>
                                          <p:spTgt spid="33"/>
                                        </p:tgtEl>
                                        <p:attrNameLst>
                                          <p:attrName>style.color</p:attrName>
                                        </p:attrNameLst>
                                      </p:cBhvr>
                                      <p:to>
                                        <a:srgbClr val="673154"/>
                                      </p:to>
                                    </p:animClr>
                                    <p:animClr clrSpc="rgb" dir="cw">
                                      <p:cBhvr>
                                        <p:cTn id="119" dur="250" fill="hold"/>
                                        <p:tgtEl>
                                          <p:spTgt spid="33"/>
                                        </p:tgtEl>
                                        <p:attrNameLst>
                                          <p:attrName>fillcolor</p:attrName>
                                        </p:attrNameLst>
                                      </p:cBhvr>
                                      <p:to>
                                        <a:srgbClr val="673154"/>
                                      </p:to>
                                    </p:animClr>
                                    <p:set>
                                      <p:cBhvr>
                                        <p:cTn id="120" dur="250" fill="hold"/>
                                        <p:tgtEl>
                                          <p:spTgt spid="33"/>
                                        </p:tgtEl>
                                        <p:attrNameLst>
                                          <p:attrName>fill.type</p:attrName>
                                        </p:attrNameLst>
                                      </p:cBhvr>
                                      <p:to>
                                        <p:strVal val="solid"/>
                                      </p:to>
                                    </p:set>
                                    <p:set>
                                      <p:cBhvr>
                                        <p:cTn id="121" dur="250" fill="hold"/>
                                        <p:tgtEl>
                                          <p:spTgt spid="33"/>
                                        </p:tgtEl>
                                        <p:attrNameLst>
                                          <p:attrName>fill.on</p:attrName>
                                        </p:attrNameLst>
                                      </p:cBhvr>
                                      <p:to>
                                        <p:strVal val="true"/>
                                      </p:to>
                                    </p:set>
                                  </p:childTnLst>
                                </p:cTn>
                              </p:par>
                              <p:par>
                                <p:cTn id="122" presetID="3" presetClass="emph" presetSubtype="2" fill="hold" grpId="2" nodeType="withEffect">
                                  <p:stCondLst>
                                    <p:cond delay="0"/>
                                  </p:stCondLst>
                                  <p:childTnLst>
                                    <p:animClr clrSpc="rgb" dir="cw">
                                      <p:cBhvr override="childStyle">
                                        <p:cTn id="123" dur="250" fill="hold"/>
                                        <p:tgtEl>
                                          <p:spTgt spid="14"/>
                                        </p:tgtEl>
                                        <p:attrNameLst>
                                          <p:attrName>style.color</p:attrName>
                                        </p:attrNameLst>
                                      </p:cBhvr>
                                      <p:to>
                                        <a:srgbClr val="002244"/>
                                      </p:to>
                                    </p:animClr>
                                  </p:childTnLst>
                                </p:cTn>
                              </p:par>
                              <p:par>
                                <p:cTn id="124" presetID="3" presetClass="emph" presetSubtype="2" fill="hold" grpId="2" nodeType="withEffect">
                                  <p:stCondLst>
                                    <p:cond delay="0"/>
                                  </p:stCondLst>
                                  <p:childTnLst>
                                    <p:animClr clrSpc="rgb" dir="cw">
                                      <p:cBhvr override="childStyle">
                                        <p:cTn id="125" dur="250" fill="hold"/>
                                        <p:tgtEl>
                                          <p:spTgt spid="19"/>
                                        </p:tgtEl>
                                        <p:attrNameLst>
                                          <p:attrName>style.color</p:attrName>
                                        </p:attrNameLst>
                                      </p:cBhvr>
                                      <p:to>
                                        <a:srgbClr val="666666"/>
                                      </p:to>
                                    </p:animClr>
                                  </p:childTnLst>
                                </p:cTn>
                              </p:par>
                              <p:par>
                                <p:cTn id="126" presetID="3" presetClass="emph" presetSubtype="2" fill="hold" grpId="2" nodeType="withEffect">
                                  <p:stCondLst>
                                    <p:cond delay="0"/>
                                  </p:stCondLst>
                                  <p:childTnLst>
                                    <p:animClr clrSpc="rgb" dir="cw">
                                      <p:cBhvr override="childStyle">
                                        <p:cTn id="127" dur="250" fill="hold"/>
                                        <p:tgtEl>
                                          <p:spTgt spid="29"/>
                                        </p:tgtEl>
                                        <p:attrNameLst>
                                          <p:attrName>style.color</p:attrName>
                                        </p:attrNameLst>
                                      </p:cBhvr>
                                      <p:to>
                                        <a:srgbClr val="002244"/>
                                      </p:to>
                                    </p:animClr>
                                  </p:childTnLst>
                                </p:cTn>
                              </p:par>
                              <p:par>
                                <p:cTn id="128" presetID="10" presetClass="entr" presetSubtype="0" fill="hold" grpId="0" nodeType="withEffect">
                                  <p:stCondLst>
                                    <p:cond delay="0"/>
                                  </p:stCondLst>
                                  <p:childTnLst>
                                    <p:set>
                                      <p:cBhvr>
                                        <p:cTn id="129" dur="1" fill="hold">
                                          <p:stCondLst>
                                            <p:cond delay="0"/>
                                          </p:stCondLst>
                                        </p:cTn>
                                        <p:tgtEl>
                                          <p:spTgt spid="9"/>
                                        </p:tgtEl>
                                        <p:attrNameLst>
                                          <p:attrName>style.visibility</p:attrName>
                                        </p:attrNameLst>
                                      </p:cBhvr>
                                      <p:to>
                                        <p:strVal val="visible"/>
                                      </p:to>
                                    </p:set>
                                    <p:animEffect transition="in" filter="fade">
                                      <p:cBhvr>
                                        <p:cTn id="130" dur="250"/>
                                        <p:tgtEl>
                                          <p:spTgt spid="9"/>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15"/>
                                        </p:tgtEl>
                                        <p:attrNameLst>
                                          <p:attrName>style.visibility</p:attrName>
                                        </p:attrNameLst>
                                      </p:cBhvr>
                                      <p:to>
                                        <p:strVal val="visible"/>
                                      </p:to>
                                    </p:set>
                                    <p:animEffect transition="in" filter="fade">
                                      <p:cBhvr>
                                        <p:cTn id="133" dur="250"/>
                                        <p:tgtEl>
                                          <p:spTgt spid="15"/>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20"/>
                                        </p:tgtEl>
                                        <p:attrNameLst>
                                          <p:attrName>style.visibility</p:attrName>
                                        </p:attrNameLst>
                                      </p:cBhvr>
                                      <p:to>
                                        <p:strVal val="visible"/>
                                      </p:to>
                                    </p:set>
                                    <p:animEffect transition="in" filter="fade">
                                      <p:cBhvr>
                                        <p:cTn id="136" dur="250"/>
                                        <p:tgtEl>
                                          <p:spTgt spid="20"/>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fade">
                                      <p:cBhvr>
                                        <p:cTn id="139" dur="250"/>
                                        <p:tgtEl>
                                          <p:spTgt spid="61"/>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30"/>
                                        </p:tgtEl>
                                        <p:attrNameLst>
                                          <p:attrName>style.visibility</p:attrName>
                                        </p:attrNameLst>
                                      </p:cBhvr>
                                      <p:to>
                                        <p:strVal val="visible"/>
                                      </p:to>
                                    </p:set>
                                    <p:animEffect transition="in" filter="fade">
                                      <p:cBhvr>
                                        <p:cTn id="142" dur="250"/>
                                        <p:tgtEl>
                                          <p:spTgt spid="30"/>
                                        </p:tgtEl>
                                      </p:cBhvr>
                                    </p:animEffect>
                                  </p:childTnLst>
                                </p:cTn>
                              </p:par>
                              <p:par>
                                <p:cTn id="143" presetID="3" presetClass="emph" presetSubtype="2" fill="hold" grpId="1" nodeType="withEffect">
                                  <p:stCondLst>
                                    <p:cond delay="0"/>
                                  </p:stCondLst>
                                  <p:childTnLst>
                                    <p:animClr clrSpc="rgb" dir="cw">
                                      <p:cBhvr override="childStyle">
                                        <p:cTn id="144" dur="250" fill="hold"/>
                                        <p:tgtEl>
                                          <p:spTgt spid="15"/>
                                        </p:tgtEl>
                                        <p:attrNameLst>
                                          <p:attrName>style.color</p:attrName>
                                        </p:attrNameLst>
                                      </p:cBhvr>
                                      <p:to>
                                        <a:srgbClr val="FFFFFF"/>
                                      </p:to>
                                    </p:animClr>
                                  </p:childTnLst>
                                </p:cTn>
                              </p:par>
                              <p:par>
                                <p:cTn id="145" presetID="3" presetClass="emph" presetSubtype="2" fill="hold" grpId="1" nodeType="withEffect">
                                  <p:stCondLst>
                                    <p:cond delay="0"/>
                                  </p:stCondLst>
                                  <p:childTnLst>
                                    <p:animClr clrSpc="rgb" dir="cw">
                                      <p:cBhvr override="childStyle">
                                        <p:cTn id="146" dur="250" fill="hold"/>
                                        <p:tgtEl>
                                          <p:spTgt spid="20"/>
                                        </p:tgtEl>
                                        <p:attrNameLst>
                                          <p:attrName>style.color</p:attrName>
                                        </p:attrNameLst>
                                      </p:cBhvr>
                                      <p:to>
                                        <a:srgbClr val="FFFFFF"/>
                                      </p:to>
                                    </p:animClr>
                                  </p:childTnLst>
                                </p:cTn>
                              </p:par>
                              <p:par>
                                <p:cTn id="147" presetID="3" presetClass="emph" presetSubtype="2" fill="hold" grpId="1" nodeType="withEffect">
                                  <p:stCondLst>
                                    <p:cond delay="0"/>
                                  </p:stCondLst>
                                  <p:childTnLst>
                                    <p:animClr clrSpc="rgb" dir="cw">
                                      <p:cBhvr override="childStyle">
                                        <p:cTn id="148" dur="250" fill="hold"/>
                                        <p:tgtEl>
                                          <p:spTgt spid="30"/>
                                        </p:tgtEl>
                                        <p:attrNameLst>
                                          <p:attrName>style.color</p:attrName>
                                        </p:attrNameLst>
                                      </p:cBhvr>
                                      <p:to>
                                        <a:srgbClr val="FFFFFF"/>
                                      </p:to>
                                    </p:animClr>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71"/>
                                        </p:tgtEl>
                                        <p:attrNameLst>
                                          <p:attrName>style.visibility</p:attrName>
                                        </p:attrNameLst>
                                      </p:cBhvr>
                                      <p:to>
                                        <p:strVal val="visible"/>
                                      </p:to>
                                    </p:set>
                                    <p:animEffect transition="in" filter="fade">
                                      <p:cBhvr>
                                        <p:cTn id="153" dur="250"/>
                                        <p:tgtEl>
                                          <p:spTgt spid="71"/>
                                        </p:tgtEl>
                                      </p:cBhvr>
                                    </p:animEffect>
                                  </p:childTnLst>
                                </p:cTn>
                              </p:par>
                              <p:par>
                                <p:cTn id="154" presetID="19" presetClass="emph" presetSubtype="0" fill="hold" grpId="1" nodeType="withEffect">
                                  <p:stCondLst>
                                    <p:cond delay="0"/>
                                  </p:stCondLst>
                                  <p:childTnLst>
                                    <p:animClr clrSpc="rgb" dir="cw">
                                      <p:cBhvr override="childStyle">
                                        <p:cTn id="155" dur="250" fill="hold"/>
                                        <p:tgtEl>
                                          <p:spTgt spid="71"/>
                                        </p:tgtEl>
                                        <p:attrNameLst>
                                          <p:attrName>style.color</p:attrName>
                                        </p:attrNameLst>
                                      </p:cBhvr>
                                      <p:to>
                                        <a:srgbClr val="673154"/>
                                      </p:to>
                                    </p:animClr>
                                    <p:animClr clrSpc="rgb" dir="cw">
                                      <p:cBhvr>
                                        <p:cTn id="156" dur="250" fill="hold"/>
                                        <p:tgtEl>
                                          <p:spTgt spid="71"/>
                                        </p:tgtEl>
                                        <p:attrNameLst>
                                          <p:attrName>fillcolor</p:attrName>
                                        </p:attrNameLst>
                                      </p:cBhvr>
                                      <p:to>
                                        <a:srgbClr val="673154"/>
                                      </p:to>
                                    </p:animClr>
                                    <p:set>
                                      <p:cBhvr>
                                        <p:cTn id="157" dur="250" fill="hold"/>
                                        <p:tgtEl>
                                          <p:spTgt spid="71"/>
                                        </p:tgtEl>
                                        <p:attrNameLst>
                                          <p:attrName>fill.type</p:attrName>
                                        </p:attrNameLst>
                                      </p:cBhvr>
                                      <p:to>
                                        <p:strVal val="solid"/>
                                      </p:to>
                                    </p:set>
                                    <p:set>
                                      <p:cBhvr>
                                        <p:cTn id="158" dur="250" fill="hold"/>
                                        <p:tgtEl>
                                          <p:spTgt spid="71"/>
                                        </p:tgtEl>
                                        <p:attrNameLst>
                                          <p:attrName>fill.on</p:attrName>
                                        </p:attrNameLst>
                                      </p:cBhvr>
                                      <p:to>
                                        <p:strVal val="true"/>
                                      </p:to>
                                    </p:set>
                                  </p:childTnLst>
                                </p:cTn>
                              </p:par>
                              <p:par>
                                <p:cTn id="159" presetID="19" presetClass="emph" presetSubtype="0" fill="hold" grpId="2" nodeType="withEffect">
                                  <p:stCondLst>
                                    <p:cond delay="0"/>
                                  </p:stCondLst>
                                  <p:childTnLst>
                                    <p:animClr clrSpc="rgb" dir="cw">
                                      <p:cBhvr override="childStyle">
                                        <p:cTn id="160" dur="250" fill="hold"/>
                                        <p:tgtEl>
                                          <p:spTgt spid="33"/>
                                        </p:tgtEl>
                                        <p:attrNameLst>
                                          <p:attrName>style.color</p:attrName>
                                        </p:attrNameLst>
                                      </p:cBhvr>
                                      <p:to>
                                        <a:srgbClr val="FFFFFF"/>
                                      </p:to>
                                    </p:animClr>
                                    <p:animClr clrSpc="rgb" dir="cw">
                                      <p:cBhvr>
                                        <p:cTn id="161" dur="250" fill="hold"/>
                                        <p:tgtEl>
                                          <p:spTgt spid="33"/>
                                        </p:tgtEl>
                                        <p:attrNameLst>
                                          <p:attrName>fillcolor</p:attrName>
                                        </p:attrNameLst>
                                      </p:cBhvr>
                                      <p:to>
                                        <a:srgbClr val="FFFFFF"/>
                                      </p:to>
                                    </p:animClr>
                                    <p:set>
                                      <p:cBhvr>
                                        <p:cTn id="162" dur="250" fill="hold"/>
                                        <p:tgtEl>
                                          <p:spTgt spid="33"/>
                                        </p:tgtEl>
                                        <p:attrNameLst>
                                          <p:attrName>fill.type</p:attrName>
                                        </p:attrNameLst>
                                      </p:cBhvr>
                                      <p:to>
                                        <p:strVal val="solid"/>
                                      </p:to>
                                    </p:set>
                                    <p:set>
                                      <p:cBhvr>
                                        <p:cTn id="163" dur="250" fill="hold"/>
                                        <p:tgtEl>
                                          <p:spTgt spid="33"/>
                                        </p:tgtEl>
                                        <p:attrNameLst>
                                          <p:attrName>fill.on</p:attrName>
                                        </p:attrNameLst>
                                      </p:cBhvr>
                                      <p:to>
                                        <p:strVal val="true"/>
                                      </p:to>
                                    </p:set>
                                  </p:childTnLst>
                                </p:cTn>
                              </p:par>
                              <p:par>
                                <p:cTn id="164" presetID="3" presetClass="emph" presetSubtype="2" fill="hold" grpId="2" nodeType="withEffect">
                                  <p:stCondLst>
                                    <p:cond delay="0"/>
                                  </p:stCondLst>
                                  <p:childTnLst>
                                    <p:animClr clrSpc="rgb" dir="cw">
                                      <p:cBhvr override="childStyle">
                                        <p:cTn id="165" dur="250" fill="hold"/>
                                        <p:tgtEl>
                                          <p:spTgt spid="15"/>
                                        </p:tgtEl>
                                        <p:attrNameLst>
                                          <p:attrName>style.color</p:attrName>
                                        </p:attrNameLst>
                                      </p:cBhvr>
                                      <p:to>
                                        <a:srgbClr val="002244"/>
                                      </p:to>
                                    </p:animClr>
                                  </p:childTnLst>
                                </p:cTn>
                              </p:par>
                              <p:par>
                                <p:cTn id="166" presetID="3" presetClass="emph" presetSubtype="2" fill="hold" grpId="2" nodeType="withEffect">
                                  <p:stCondLst>
                                    <p:cond delay="0"/>
                                  </p:stCondLst>
                                  <p:childTnLst>
                                    <p:animClr clrSpc="rgb" dir="cw">
                                      <p:cBhvr override="childStyle">
                                        <p:cTn id="167" dur="250" fill="hold"/>
                                        <p:tgtEl>
                                          <p:spTgt spid="20"/>
                                        </p:tgtEl>
                                        <p:attrNameLst>
                                          <p:attrName>style.color</p:attrName>
                                        </p:attrNameLst>
                                      </p:cBhvr>
                                      <p:to>
                                        <a:srgbClr val="666666"/>
                                      </p:to>
                                    </p:animClr>
                                  </p:childTnLst>
                                </p:cTn>
                              </p:par>
                              <p:par>
                                <p:cTn id="168" presetID="3" presetClass="emph" presetSubtype="2" fill="hold" grpId="2" nodeType="withEffect">
                                  <p:stCondLst>
                                    <p:cond delay="0"/>
                                  </p:stCondLst>
                                  <p:childTnLst>
                                    <p:animClr clrSpc="rgb" dir="cw">
                                      <p:cBhvr override="childStyle">
                                        <p:cTn id="169" dur="250" fill="hold"/>
                                        <p:tgtEl>
                                          <p:spTgt spid="30"/>
                                        </p:tgtEl>
                                        <p:attrNameLst>
                                          <p:attrName>style.color</p:attrName>
                                        </p:attrNameLst>
                                      </p:cBhvr>
                                      <p:to>
                                        <a:srgbClr val="002244"/>
                                      </p:to>
                                    </p:animClr>
                                  </p:childTnLst>
                                </p:cTn>
                              </p:par>
                              <p:par>
                                <p:cTn id="170" presetID="10" presetClass="entr" presetSubtype="0" fill="hold" grpId="0" nodeType="withEffect">
                                  <p:stCondLst>
                                    <p:cond delay="0"/>
                                  </p:stCondLst>
                                  <p:childTnLst>
                                    <p:set>
                                      <p:cBhvr>
                                        <p:cTn id="171" dur="1" fill="hold">
                                          <p:stCondLst>
                                            <p:cond delay="0"/>
                                          </p:stCondLst>
                                        </p:cTn>
                                        <p:tgtEl>
                                          <p:spTgt spid="72"/>
                                        </p:tgtEl>
                                        <p:attrNameLst>
                                          <p:attrName>style.visibility</p:attrName>
                                        </p:attrNameLst>
                                      </p:cBhvr>
                                      <p:to>
                                        <p:strVal val="visible"/>
                                      </p:to>
                                    </p:set>
                                    <p:animEffect transition="in" filter="fade">
                                      <p:cBhvr>
                                        <p:cTn id="172" dur="250"/>
                                        <p:tgtEl>
                                          <p:spTgt spid="72"/>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250"/>
                                        <p:tgtEl>
                                          <p:spTgt spid="73"/>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74"/>
                                        </p:tgtEl>
                                        <p:attrNameLst>
                                          <p:attrName>style.visibility</p:attrName>
                                        </p:attrNameLst>
                                      </p:cBhvr>
                                      <p:to>
                                        <p:strVal val="visible"/>
                                      </p:to>
                                    </p:set>
                                    <p:animEffect transition="in" filter="fade">
                                      <p:cBhvr>
                                        <p:cTn id="178" dur="250"/>
                                        <p:tgtEl>
                                          <p:spTgt spid="74"/>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76"/>
                                        </p:tgtEl>
                                        <p:attrNameLst>
                                          <p:attrName>style.visibility</p:attrName>
                                        </p:attrNameLst>
                                      </p:cBhvr>
                                      <p:to>
                                        <p:strVal val="visible"/>
                                      </p:to>
                                    </p:set>
                                    <p:animEffect transition="in" filter="fade">
                                      <p:cBhvr>
                                        <p:cTn id="181" dur="250"/>
                                        <p:tgtEl>
                                          <p:spTgt spid="76"/>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75"/>
                                        </p:tgtEl>
                                        <p:attrNameLst>
                                          <p:attrName>style.visibility</p:attrName>
                                        </p:attrNameLst>
                                      </p:cBhvr>
                                      <p:to>
                                        <p:strVal val="visible"/>
                                      </p:to>
                                    </p:set>
                                    <p:animEffect transition="in" filter="fade">
                                      <p:cBhvr>
                                        <p:cTn id="184" dur="250"/>
                                        <p:tgtEl>
                                          <p:spTgt spid="75"/>
                                        </p:tgtEl>
                                      </p:cBhvr>
                                    </p:animEffect>
                                  </p:childTnLst>
                                </p:cTn>
                              </p:par>
                              <p:par>
                                <p:cTn id="185" presetID="3" presetClass="emph" presetSubtype="2" fill="hold" grpId="1" nodeType="withEffect">
                                  <p:stCondLst>
                                    <p:cond delay="0"/>
                                  </p:stCondLst>
                                  <p:childTnLst>
                                    <p:animClr clrSpc="rgb" dir="cw">
                                      <p:cBhvr override="childStyle">
                                        <p:cTn id="186" dur="250" fill="hold"/>
                                        <p:tgtEl>
                                          <p:spTgt spid="73"/>
                                        </p:tgtEl>
                                        <p:attrNameLst>
                                          <p:attrName>style.color</p:attrName>
                                        </p:attrNameLst>
                                      </p:cBhvr>
                                      <p:to>
                                        <a:srgbClr val="FFFFFF"/>
                                      </p:to>
                                    </p:animClr>
                                  </p:childTnLst>
                                </p:cTn>
                              </p:par>
                              <p:par>
                                <p:cTn id="187" presetID="3" presetClass="emph" presetSubtype="2" fill="hold" grpId="1" nodeType="withEffect">
                                  <p:stCondLst>
                                    <p:cond delay="0"/>
                                  </p:stCondLst>
                                  <p:childTnLst>
                                    <p:animClr clrSpc="rgb" dir="cw">
                                      <p:cBhvr override="childStyle">
                                        <p:cTn id="188" dur="250" fill="hold"/>
                                        <p:tgtEl>
                                          <p:spTgt spid="74"/>
                                        </p:tgtEl>
                                        <p:attrNameLst>
                                          <p:attrName>style.color</p:attrName>
                                        </p:attrNameLst>
                                      </p:cBhvr>
                                      <p:to>
                                        <a:srgbClr val="FFFFFF"/>
                                      </p:to>
                                    </p:animClr>
                                  </p:childTnLst>
                                </p:cTn>
                              </p:par>
                              <p:par>
                                <p:cTn id="189" presetID="3" presetClass="emph" presetSubtype="2" fill="hold" grpId="1" nodeType="withEffect">
                                  <p:stCondLst>
                                    <p:cond delay="0"/>
                                  </p:stCondLst>
                                  <p:childTnLst>
                                    <p:animClr clrSpc="rgb" dir="cw">
                                      <p:cBhvr override="childStyle">
                                        <p:cTn id="190" dur="250" fill="hold"/>
                                        <p:tgtEl>
                                          <p:spTgt spid="75"/>
                                        </p:tgtEl>
                                        <p:attrNameLst>
                                          <p:attrName>style.color</p:attrName>
                                        </p:attrNameLst>
                                      </p:cBhvr>
                                      <p:to>
                                        <a:srgbClr val="FFFFFF"/>
                                      </p:to>
                                    </p:animClr>
                                  </p:childTnLst>
                                </p:cTn>
                              </p:par>
                            </p:childTnLst>
                          </p:cTn>
                        </p:par>
                      </p:childTnLst>
                    </p:cTn>
                  </p:par>
                  <p:par>
                    <p:cTn id="191" fill="hold">
                      <p:stCondLst>
                        <p:cond delay="indefinite"/>
                      </p:stCondLst>
                      <p:childTnLst>
                        <p:par>
                          <p:cTn id="192" fill="hold">
                            <p:stCondLst>
                              <p:cond delay="0"/>
                            </p:stCondLst>
                            <p:childTnLst>
                              <p:par>
                                <p:cTn id="193" presetID="10" presetClass="entr" presetSubtype="0" fill="hold" grpId="0" nodeType="clickEffect">
                                  <p:stCondLst>
                                    <p:cond delay="0"/>
                                  </p:stCondLst>
                                  <p:childTnLst>
                                    <p:set>
                                      <p:cBhvr>
                                        <p:cTn id="194" dur="1" fill="hold">
                                          <p:stCondLst>
                                            <p:cond delay="0"/>
                                          </p:stCondLst>
                                        </p:cTn>
                                        <p:tgtEl>
                                          <p:spTgt spid="77"/>
                                        </p:tgtEl>
                                        <p:attrNameLst>
                                          <p:attrName>style.visibility</p:attrName>
                                        </p:attrNameLst>
                                      </p:cBhvr>
                                      <p:to>
                                        <p:strVal val="visible"/>
                                      </p:to>
                                    </p:set>
                                    <p:animEffect transition="in" filter="fade">
                                      <p:cBhvr>
                                        <p:cTn id="195" dur="250"/>
                                        <p:tgtEl>
                                          <p:spTgt spid="77"/>
                                        </p:tgtEl>
                                      </p:cBhvr>
                                    </p:animEffect>
                                  </p:childTnLst>
                                </p:cTn>
                              </p:par>
                              <p:par>
                                <p:cTn id="196" presetID="19" presetClass="emph" presetSubtype="0" fill="hold" grpId="1" nodeType="withEffect">
                                  <p:stCondLst>
                                    <p:cond delay="0"/>
                                  </p:stCondLst>
                                  <p:childTnLst>
                                    <p:animClr clrSpc="rgb" dir="cw">
                                      <p:cBhvr override="childStyle">
                                        <p:cTn id="197" dur="250" fill="hold"/>
                                        <p:tgtEl>
                                          <p:spTgt spid="77"/>
                                        </p:tgtEl>
                                        <p:attrNameLst>
                                          <p:attrName>style.color</p:attrName>
                                        </p:attrNameLst>
                                      </p:cBhvr>
                                      <p:to>
                                        <a:srgbClr val="673154"/>
                                      </p:to>
                                    </p:animClr>
                                    <p:animClr clrSpc="rgb" dir="cw">
                                      <p:cBhvr>
                                        <p:cTn id="198" dur="250" fill="hold"/>
                                        <p:tgtEl>
                                          <p:spTgt spid="77"/>
                                        </p:tgtEl>
                                        <p:attrNameLst>
                                          <p:attrName>fillcolor</p:attrName>
                                        </p:attrNameLst>
                                      </p:cBhvr>
                                      <p:to>
                                        <a:srgbClr val="673154"/>
                                      </p:to>
                                    </p:animClr>
                                    <p:set>
                                      <p:cBhvr>
                                        <p:cTn id="199" dur="250" fill="hold"/>
                                        <p:tgtEl>
                                          <p:spTgt spid="77"/>
                                        </p:tgtEl>
                                        <p:attrNameLst>
                                          <p:attrName>fill.type</p:attrName>
                                        </p:attrNameLst>
                                      </p:cBhvr>
                                      <p:to>
                                        <p:strVal val="solid"/>
                                      </p:to>
                                    </p:set>
                                    <p:set>
                                      <p:cBhvr>
                                        <p:cTn id="200" dur="250" fill="hold"/>
                                        <p:tgtEl>
                                          <p:spTgt spid="77"/>
                                        </p:tgtEl>
                                        <p:attrNameLst>
                                          <p:attrName>fill.on</p:attrName>
                                        </p:attrNameLst>
                                      </p:cBhvr>
                                      <p:to>
                                        <p:strVal val="true"/>
                                      </p:to>
                                    </p:set>
                                  </p:childTnLst>
                                </p:cTn>
                              </p:par>
                              <p:par>
                                <p:cTn id="201" presetID="19" presetClass="emph" presetSubtype="0" fill="hold" grpId="2" nodeType="withEffect">
                                  <p:stCondLst>
                                    <p:cond delay="0"/>
                                  </p:stCondLst>
                                  <p:childTnLst>
                                    <p:animClr clrSpc="rgb" dir="cw">
                                      <p:cBhvr override="childStyle">
                                        <p:cTn id="202" dur="250" fill="hold"/>
                                        <p:tgtEl>
                                          <p:spTgt spid="71"/>
                                        </p:tgtEl>
                                        <p:attrNameLst>
                                          <p:attrName>style.color</p:attrName>
                                        </p:attrNameLst>
                                      </p:cBhvr>
                                      <p:to>
                                        <a:srgbClr val="FFFFFF"/>
                                      </p:to>
                                    </p:animClr>
                                    <p:animClr clrSpc="rgb" dir="cw">
                                      <p:cBhvr>
                                        <p:cTn id="203" dur="250" fill="hold"/>
                                        <p:tgtEl>
                                          <p:spTgt spid="71"/>
                                        </p:tgtEl>
                                        <p:attrNameLst>
                                          <p:attrName>fillcolor</p:attrName>
                                        </p:attrNameLst>
                                      </p:cBhvr>
                                      <p:to>
                                        <a:srgbClr val="FFFFFF"/>
                                      </p:to>
                                    </p:animClr>
                                    <p:set>
                                      <p:cBhvr>
                                        <p:cTn id="204" dur="250" fill="hold"/>
                                        <p:tgtEl>
                                          <p:spTgt spid="71"/>
                                        </p:tgtEl>
                                        <p:attrNameLst>
                                          <p:attrName>fill.type</p:attrName>
                                        </p:attrNameLst>
                                      </p:cBhvr>
                                      <p:to>
                                        <p:strVal val="solid"/>
                                      </p:to>
                                    </p:set>
                                    <p:set>
                                      <p:cBhvr>
                                        <p:cTn id="205" dur="250" fill="hold"/>
                                        <p:tgtEl>
                                          <p:spTgt spid="71"/>
                                        </p:tgtEl>
                                        <p:attrNameLst>
                                          <p:attrName>fill.on</p:attrName>
                                        </p:attrNameLst>
                                      </p:cBhvr>
                                      <p:to>
                                        <p:strVal val="true"/>
                                      </p:to>
                                    </p:set>
                                  </p:childTnLst>
                                </p:cTn>
                              </p:par>
                              <p:par>
                                <p:cTn id="206" presetID="3" presetClass="emph" presetSubtype="2" fill="hold" grpId="2" nodeType="withEffect">
                                  <p:stCondLst>
                                    <p:cond delay="0"/>
                                  </p:stCondLst>
                                  <p:childTnLst>
                                    <p:animClr clrSpc="rgb" dir="cw">
                                      <p:cBhvr override="childStyle">
                                        <p:cTn id="207" dur="250" fill="hold"/>
                                        <p:tgtEl>
                                          <p:spTgt spid="73"/>
                                        </p:tgtEl>
                                        <p:attrNameLst>
                                          <p:attrName>style.color</p:attrName>
                                        </p:attrNameLst>
                                      </p:cBhvr>
                                      <p:to>
                                        <a:srgbClr val="002244"/>
                                      </p:to>
                                    </p:animClr>
                                  </p:childTnLst>
                                </p:cTn>
                              </p:par>
                              <p:par>
                                <p:cTn id="208" presetID="3" presetClass="emph" presetSubtype="2" fill="hold" grpId="2" nodeType="withEffect">
                                  <p:stCondLst>
                                    <p:cond delay="0"/>
                                  </p:stCondLst>
                                  <p:childTnLst>
                                    <p:animClr clrSpc="rgb" dir="cw">
                                      <p:cBhvr override="childStyle">
                                        <p:cTn id="209" dur="250" fill="hold"/>
                                        <p:tgtEl>
                                          <p:spTgt spid="74"/>
                                        </p:tgtEl>
                                        <p:attrNameLst>
                                          <p:attrName>style.color</p:attrName>
                                        </p:attrNameLst>
                                      </p:cBhvr>
                                      <p:to>
                                        <a:srgbClr val="666666"/>
                                      </p:to>
                                    </p:animClr>
                                  </p:childTnLst>
                                </p:cTn>
                              </p:par>
                              <p:par>
                                <p:cTn id="210" presetID="3" presetClass="emph" presetSubtype="2" fill="hold" grpId="2" nodeType="withEffect">
                                  <p:stCondLst>
                                    <p:cond delay="0"/>
                                  </p:stCondLst>
                                  <p:childTnLst>
                                    <p:animClr clrSpc="rgb" dir="cw">
                                      <p:cBhvr override="childStyle">
                                        <p:cTn id="211" dur="250" fill="hold"/>
                                        <p:tgtEl>
                                          <p:spTgt spid="75"/>
                                        </p:tgtEl>
                                        <p:attrNameLst>
                                          <p:attrName>style.color</p:attrName>
                                        </p:attrNameLst>
                                      </p:cBhvr>
                                      <p:to>
                                        <a:srgbClr val="002244"/>
                                      </p:to>
                                    </p:animClr>
                                  </p:childTnLst>
                                </p:cTn>
                              </p:par>
                              <p:par>
                                <p:cTn id="212" presetID="10" presetClass="entr" presetSubtype="0" fill="hold" grpId="0" nodeType="withEffect">
                                  <p:stCondLst>
                                    <p:cond delay="0"/>
                                  </p:stCondLst>
                                  <p:childTnLst>
                                    <p:set>
                                      <p:cBhvr>
                                        <p:cTn id="213" dur="1" fill="hold">
                                          <p:stCondLst>
                                            <p:cond delay="0"/>
                                          </p:stCondLst>
                                        </p:cTn>
                                        <p:tgtEl>
                                          <p:spTgt spid="78"/>
                                        </p:tgtEl>
                                        <p:attrNameLst>
                                          <p:attrName>style.visibility</p:attrName>
                                        </p:attrNameLst>
                                      </p:cBhvr>
                                      <p:to>
                                        <p:strVal val="visible"/>
                                      </p:to>
                                    </p:set>
                                    <p:animEffect transition="in" filter="fade">
                                      <p:cBhvr>
                                        <p:cTn id="214" dur="250"/>
                                        <p:tgtEl>
                                          <p:spTgt spid="78"/>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79"/>
                                        </p:tgtEl>
                                        <p:attrNameLst>
                                          <p:attrName>style.visibility</p:attrName>
                                        </p:attrNameLst>
                                      </p:cBhvr>
                                      <p:to>
                                        <p:strVal val="visible"/>
                                      </p:to>
                                    </p:set>
                                    <p:animEffect transition="in" filter="fade">
                                      <p:cBhvr>
                                        <p:cTn id="217" dur="250"/>
                                        <p:tgtEl>
                                          <p:spTgt spid="79"/>
                                        </p:tgtEl>
                                      </p:cBhvr>
                                    </p:animEffect>
                                  </p:childTnLst>
                                </p:cTn>
                              </p:par>
                              <p:par>
                                <p:cTn id="218" presetID="10" presetClass="entr" presetSubtype="0" fill="hold" grpId="0" nodeType="withEffect">
                                  <p:stCondLst>
                                    <p:cond delay="0"/>
                                  </p:stCondLst>
                                  <p:childTnLst>
                                    <p:set>
                                      <p:cBhvr>
                                        <p:cTn id="219" dur="1" fill="hold">
                                          <p:stCondLst>
                                            <p:cond delay="0"/>
                                          </p:stCondLst>
                                        </p:cTn>
                                        <p:tgtEl>
                                          <p:spTgt spid="80"/>
                                        </p:tgtEl>
                                        <p:attrNameLst>
                                          <p:attrName>style.visibility</p:attrName>
                                        </p:attrNameLst>
                                      </p:cBhvr>
                                      <p:to>
                                        <p:strVal val="visible"/>
                                      </p:to>
                                    </p:set>
                                    <p:animEffect transition="in" filter="fade">
                                      <p:cBhvr>
                                        <p:cTn id="220" dur="250"/>
                                        <p:tgtEl>
                                          <p:spTgt spid="80"/>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82"/>
                                        </p:tgtEl>
                                        <p:attrNameLst>
                                          <p:attrName>style.visibility</p:attrName>
                                        </p:attrNameLst>
                                      </p:cBhvr>
                                      <p:to>
                                        <p:strVal val="visible"/>
                                      </p:to>
                                    </p:set>
                                    <p:animEffect transition="in" filter="fade">
                                      <p:cBhvr>
                                        <p:cTn id="223" dur="250"/>
                                        <p:tgtEl>
                                          <p:spTgt spid="82"/>
                                        </p:tgtEl>
                                      </p:cBhvr>
                                    </p:animEffect>
                                  </p:childTnLst>
                                </p:cTn>
                              </p:par>
                              <p:par>
                                <p:cTn id="224" presetID="10" presetClass="entr" presetSubtype="0" fill="hold" grpId="0" nodeType="withEffect">
                                  <p:stCondLst>
                                    <p:cond delay="0"/>
                                  </p:stCondLst>
                                  <p:childTnLst>
                                    <p:set>
                                      <p:cBhvr>
                                        <p:cTn id="225" dur="1" fill="hold">
                                          <p:stCondLst>
                                            <p:cond delay="0"/>
                                          </p:stCondLst>
                                        </p:cTn>
                                        <p:tgtEl>
                                          <p:spTgt spid="81"/>
                                        </p:tgtEl>
                                        <p:attrNameLst>
                                          <p:attrName>style.visibility</p:attrName>
                                        </p:attrNameLst>
                                      </p:cBhvr>
                                      <p:to>
                                        <p:strVal val="visible"/>
                                      </p:to>
                                    </p:set>
                                    <p:animEffect transition="in" filter="fade">
                                      <p:cBhvr>
                                        <p:cTn id="226" dur="250"/>
                                        <p:tgtEl>
                                          <p:spTgt spid="81"/>
                                        </p:tgtEl>
                                      </p:cBhvr>
                                    </p:animEffect>
                                  </p:childTnLst>
                                </p:cTn>
                              </p:par>
                              <p:par>
                                <p:cTn id="227" presetID="3" presetClass="emph" presetSubtype="2" fill="hold" grpId="1" nodeType="withEffect">
                                  <p:stCondLst>
                                    <p:cond delay="0"/>
                                  </p:stCondLst>
                                  <p:childTnLst>
                                    <p:animClr clrSpc="rgb" dir="cw">
                                      <p:cBhvr override="childStyle">
                                        <p:cTn id="228" dur="250" fill="hold"/>
                                        <p:tgtEl>
                                          <p:spTgt spid="79"/>
                                        </p:tgtEl>
                                        <p:attrNameLst>
                                          <p:attrName>style.color</p:attrName>
                                        </p:attrNameLst>
                                      </p:cBhvr>
                                      <p:to>
                                        <a:srgbClr val="FFFFFF"/>
                                      </p:to>
                                    </p:animClr>
                                  </p:childTnLst>
                                </p:cTn>
                              </p:par>
                              <p:par>
                                <p:cTn id="229" presetID="3" presetClass="emph" presetSubtype="2" fill="hold" grpId="1" nodeType="withEffect">
                                  <p:stCondLst>
                                    <p:cond delay="0"/>
                                  </p:stCondLst>
                                  <p:childTnLst>
                                    <p:animClr clrSpc="rgb" dir="cw">
                                      <p:cBhvr override="childStyle">
                                        <p:cTn id="230" dur="250" fill="hold"/>
                                        <p:tgtEl>
                                          <p:spTgt spid="80"/>
                                        </p:tgtEl>
                                        <p:attrNameLst>
                                          <p:attrName>style.color</p:attrName>
                                        </p:attrNameLst>
                                      </p:cBhvr>
                                      <p:to>
                                        <a:srgbClr val="FFFFFF"/>
                                      </p:to>
                                    </p:animClr>
                                  </p:childTnLst>
                                </p:cTn>
                              </p:par>
                              <p:par>
                                <p:cTn id="231" presetID="3" presetClass="emph" presetSubtype="2" fill="hold" grpId="1" nodeType="withEffect">
                                  <p:stCondLst>
                                    <p:cond delay="0"/>
                                  </p:stCondLst>
                                  <p:childTnLst>
                                    <p:animClr clrSpc="rgb" dir="cw">
                                      <p:cBhvr override="childStyle">
                                        <p:cTn id="232" dur="250" fill="hold"/>
                                        <p:tgtEl>
                                          <p:spTgt spid="81"/>
                                        </p:tgtEl>
                                        <p:attrNameLst>
                                          <p:attrName>style.color</p:attrName>
                                        </p:attrNameLst>
                                      </p:cBhvr>
                                      <p:to>
                                        <a:srgbClr val="FFFFF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tmplLst>
          <p:tmpl>
            <p:tnLst>
              <p:par>
                <p:cTn presetID="10" presetClass="entr" presetSubtype="0" fill="hold" nodeType="click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250"/>
                        <p:tgtEl>
                          <p:spTgt spid="31"/>
                        </p:tgtEl>
                      </p:cBhvr>
                    </p:animEffect>
                  </p:childTnLst>
                </p:cTn>
              </p:par>
            </p:tnLst>
          </p:tmpl>
        </p:tmplLst>
      </p:bldP>
      <p:bldP spid="31" grpId="1">
        <p:tmplLst>
          <p:tmpl>
            <p:tnLst>
              <p:par>
                <p:cTn presetID="19" presetClass="emph" presetSubtype="0" fill="hold" nodeType="withEffect">
                  <p:stCondLst>
                    <p:cond delay="0"/>
                  </p:stCondLst>
                  <p:childTnLst>
                    <p:animClr clrSpc="rgb" dir="cw">
                      <p:cBhvr override="childStyle">
                        <p:cTn dur="250" fill="hold"/>
                        <p:tgtEl>
                          <p:spTgt spid="31"/>
                        </p:tgtEl>
                        <p:attrNameLst>
                          <p:attrName>style.color</p:attrName>
                        </p:attrNameLst>
                      </p:cBhvr>
                      <p:to>
                        <a:srgbClr val="673154"/>
                      </p:to>
                    </p:animClr>
                    <p:animClr clrSpc="rgb" dir="cw">
                      <p:cBhvr>
                        <p:cTn dur="250" fill="hold"/>
                        <p:tgtEl>
                          <p:spTgt spid="31"/>
                        </p:tgtEl>
                        <p:attrNameLst>
                          <p:attrName>fillcolor</p:attrName>
                        </p:attrNameLst>
                      </p:cBhvr>
                      <p:to>
                        <a:srgbClr val="673154"/>
                      </p:to>
                    </p:animClr>
                    <p:set>
                      <p:cBhvr>
                        <p:cTn dur="250" fill="hold"/>
                        <p:tgtEl>
                          <p:spTgt spid="31"/>
                        </p:tgtEl>
                        <p:attrNameLst>
                          <p:attrName>fill.type</p:attrName>
                        </p:attrNameLst>
                      </p:cBhvr>
                      <p:to>
                        <p:strVal val="solid"/>
                      </p:to>
                    </p:set>
                    <p:set>
                      <p:cBhvr>
                        <p:cTn dur="250" fill="hold"/>
                        <p:tgtEl>
                          <p:spTgt spid="31"/>
                        </p:tgtEl>
                        <p:attrNameLst>
                          <p:attrName>fill.on</p:attrName>
                        </p:attrNameLst>
                      </p:cBhvr>
                      <p:to>
                        <p:strVal val="true"/>
                      </p:to>
                    </p:set>
                  </p:childTnLst>
                </p:cTn>
              </p:par>
            </p:tnLst>
          </p:tmpl>
        </p:tmplLst>
      </p:bldP>
      <p:bldP spid="31" grpId="2">
        <p:tmplLst>
          <p:tmpl>
            <p:tnLst>
              <p:par>
                <p:cTn presetID="19" presetClass="emph" presetSubtype="0" fill="hold" nodeType="withEffect">
                  <p:stCondLst>
                    <p:cond delay="0"/>
                  </p:stCondLst>
                  <p:childTnLst>
                    <p:animClr clrSpc="rgb" dir="cw">
                      <p:cBhvr override="childStyle">
                        <p:cTn dur="250" fill="hold"/>
                        <p:tgtEl>
                          <p:spTgt spid="31"/>
                        </p:tgtEl>
                        <p:attrNameLst>
                          <p:attrName>style.color</p:attrName>
                        </p:attrNameLst>
                      </p:cBhvr>
                      <p:to>
                        <a:srgbClr val="FFFFFF"/>
                      </p:to>
                    </p:animClr>
                    <p:animClr clrSpc="rgb" dir="cw">
                      <p:cBhvr>
                        <p:cTn dur="250" fill="hold"/>
                        <p:tgtEl>
                          <p:spTgt spid="31"/>
                        </p:tgtEl>
                        <p:attrNameLst>
                          <p:attrName>fillcolor</p:attrName>
                        </p:attrNameLst>
                      </p:cBhvr>
                      <p:to>
                        <a:srgbClr val="FFFFFF"/>
                      </p:to>
                    </p:animClr>
                    <p:set>
                      <p:cBhvr>
                        <p:cTn dur="250" fill="hold"/>
                        <p:tgtEl>
                          <p:spTgt spid="31"/>
                        </p:tgtEl>
                        <p:attrNameLst>
                          <p:attrName>fill.type</p:attrName>
                        </p:attrNameLst>
                      </p:cBhvr>
                      <p:to>
                        <p:strVal val="solid"/>
                      </p:to>
                    </p:set>
                    <p:set>
                      <p:cBhvr>
                        <p:cTn dur="250" fill="hold"/>
                        <p:tgtEl>
                          <p:spTgt spid="31"/>
                        </p:tgtEl>
                        <p:attrNameLst>
                          <p:attrName>fill.on</p:attrName>
                        </p:attrNameLst>
                      </p:cBhvr>
                      <p:to>
                        <p:strVal val="true"/>
                      </p:to>
                    </p:set>
                  </p:childTnLst>
                </p:cTn>
              </p:par>
            </p:tnLst>
          </p:tmpl>
        </p:tmplLst>
      </p:bldP>
      <p:bldP spid="32" grpId="0">
        <p:tmplLst>
          <p:tmpl>
            <p:tnLst>
              <p:par>
                <p:cTn presetID="10" presetClass="entr" presetSubtype="0" fill="hold" nodeType="click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250"/>
                        <p:tgtEl>
                          <p:spTgt spid="32"/>
                        </p:tgtEl>
                      </p:cBhvr>
                    </p:animEffect>
                  </p:childTnLst>
                </p:cTn>
              </p:par>
            </p:tnLst>
          </p:tmpl>
        </p:tmplLst>
      </p:bldP>
      <p:bldP spid="32" grpId="1">
        <p:tmplLst>
          <p:tmpl>
            <p:tnLst>
              <p:par>
                <p:cTn presetID="19" presetClass="emph" presetSubtype="0" fill="hold" nodeType="withEffect">
                  <p:stCondLst>
                    <p:cond delay="0"/>
                  </p:stCondLst>
                  <p:childTnLst>
                    <p:animClr clrSpc="rgb" dir="cw">
                      <p:cBhvr override="childStyle">
                        <p:cTn dur="250" fill="hold"/>
                        <p:tgtEl>
                          <p:spTgt spid="32"/>
                        </p:tgtEl>
                        <p:attrNameLst>
                          <p:attrName>style.color</p:attrName>
                        </p:attrNameLst>
                      </p:cBhvr>
                      <p:to>
                        <a:srgbClr val="673154"/>
                      </p:to>
                    </p:animClr>
                    <p:animClr clrSpc="rgb" dir="cw">
                      <p:cBhvr>
                        <p:cTn dur="250" fill="hold"/>
                        <p:tgtEl>
                          <p:spTgt spid="32"/>
                        </p:tgtEl>
                        <p:attrNameLst>
                          <p:attrName>fillcolor</p:attrName>
                        </p:attrNameLst>
                      </p:cBhvr>
                      <p:to>
                        <a:srgbClr val="673154"/>
                      </p:to>
                    </p:animClr>
                    <p:set>
                      <p:cBhvr>
                        <p:cTn dur="250" fill="hold"/>
                        <p:tgtEl>
                          <p:spTgt spid="32"/>
                        </p:tgtEl>
                        <p:attrNameLst>
                          <p:attrName>fill.type</p:attrName>
                        </p:attrNameLst>
                      </p:cBhvr>
                      <p:to>
                        <p:strVal val="solid"/>
                      </p:to>
                    </p:set>
                    <p:set>
                      <p:cBhvr>
                        <p:cTn dur="250" fill="hold"/>
                        <p:tgtEl>
                          <p:spTgt spid="32"/>
                        </p:tgtEl>
                        <p:attrNameLst>
                          <p:attrName>fill.on</p:attrName>
                        </p:attrNameLst>
                      </p:cBhvr>
                      <p:to>
                        <p:strVal val="true"/>
                      </p:to>
                    </p:set>
                  </p:childTnLst>
                </p:cTn>
              </p:par>
            </p:tnLst>
          </p:tmpl>
        </p:tmplLst>
      </p:bldP>
      <p:bldP spid="32" grpId="2">
        <p:tmplLst>
          <p:tmpl>
            <p:tnLst>
              <p:par>
                <p:cTn presetID="19" presetClass="emph" presetSubtype="0" fill="hold" nodeType="withEffect">
                  <p:stCondLst>
                    <p:cond delay="0"/>
                  </p:stCondLst>
                  <p:childTnLst>
                    <p:animClr clrSpc="rgb" dir="cw">
                      <p:cBhvr override="childStyle">
                        <p:cTn dur="250" fill="hold"/>
                        <p:tgtEl>
                          <p:spTgt spid="32"/>
                        </p:tgtEl>
                        <p:attrNameLst>
                          <p:attrName>style.color</p:attrName>
                        </p:attrNameLst>
                      </p:cBhvr>
                      <p:to>
                        <a:srgbClr val="FFFFFF"/>
                      </p:to>
                    </p:animClr>
                    <p:animClr clrSpc="rgb" dir="cw">
                      <p:cBhvr>
                        <p:cTn dur="250" fill="hold"/>
                        <p:tgtEl>
                          <p:spTgt spid="32"/>
                        </p:tgtEl>
                        <p:attrNameLst>
                          <p:attrName>fillcolor</p:attrName>
                        </p:attrNameLst>
                      </p:cBhvr>
                      <p:to>
                        <a:srgbClr val="FFFFFF"/>
                      </p:to>
                    </p:animClr>
                    <p:set>
                      <p:cBhvr>
                        <p:cTn dur="250" fill="hold"/>
                        <p:tgtEl>
                          <p:spTgt spid="32"/>
                        </p:tgtEl>
                        <p:attrNameLst>
                          <p:attrName>fill.type</p:attrName>
                        </p:attrNameLst>
                      </p:cBhvr>
                      <p:to>
                        <p:strVal val="solid"/>
                      </p:to>
                    </p:set>
                    <p:set>
                      <p:cBhvr>
                        <p:cTn dur="250" fill="hold"/>
                        <p:tgtEl>
                          <p:spTgt spid="32"/>
                        </p:tgtEl>
                        <p:attrNameLst>
                          <p:attrName>fill.on</p:attrName>
                        </p:attrNameLst>
                      </p:cBhvr>
                      <p:to>
                        <p:strVal val="true"/>
                      </p:to>
                    </p:set>
                  </p:childTnLst>
                </p:cTn>
              </p:par>
            </p:tnLst>
          </p:tmpl>
        </p:tmplLst>
      </p:bldP>
      <p:bldP spid="33" grpId="0">
        <p:tmplLst>
          <p:tmpl>
            <p:tnLst>
              <p:par>
                <p:cTn presetID="10" presetClass="entr" presetSubtype="0" fill="hold" nodeType="click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250"/>
                        <p:tgtEl>
                          <p:spTgt spid="33"/>
                        </p:tgtEl>
                      </p:cBhvr>
                    </p:animEffect>
                  </p:childTnLst>
                </p:cTn>
              </p:par>
            </p:tnLst>
          </p:tmpl>
        </p:tmplLst>
      </p:bldP>
      <p:bldP spid="33" grpId="1">
        <p:tmplLst>
          <p:tmpl>
            <p:tnLst>
              <p:par>
                <p:cTn presetID="19" presetClass="emph" presetSubtype="0" fill="hold" nodeType="withEffect">
                  <p:stCondLst>
                    <p:cond delay="0"/>
                  </p:stCondLst>
                  <p:childTnLst>
                    <p:animClr clrSpc="rgb" dir="cw">
                      <p:cBhvr override="childStyle">
                        <p:cTn dur="250" fill="hold"/>
                        <p:tgtEl>
                          <p:spTgt spid="33"/>
                        </p:tgtEl>
                        <p:attrNameLst>
                          <p:attrName>style.color</p:attrName>
                        </p:attrNameLst>
                      </p:cBhvr>
                      <p:to>
                        <a:srgbClr val="673154"/>
                      </p:to>
                    </p:animClr>
                    <p:animClr clrSpc="rgb" dir="cw">
                      <p:cBhvr>
                        <p:cTn dur="250" fill="hold"/>
                        <p:tgtEl>
                          <p:spTgt spid="33"/>
                        </p:tgtEl>
                        <p:attrNameLst>
                          <p:attrName>fillcolor</p:attrName>
                        </p:attrNameLst>
                      </p:cBhvr>
                      <p:to>
                        <a:srgbClr val="673154"/>
                      </p:to>
                    </p:animClr>
                    <p:set>
                      <p:cBhvr>
                        <p:cTn dur="250" fill="hold"/>
                        <p:tgtEl>
                          <p:spTgt spid="33"/>
                        </p:tgtEl>
                        <p:attrNameLst>
                          <p:attrName>fill.type</p:attrName>
                        </p:attrNameLst>
                      </p:cBhvr>
                      <p:to>
                        <p:strVal val="solid"/>
                      </p:to>
                    </p:set>
                    <p:set>
                      <p:cBhvr>
                        <p:cTn dur="250" fill="hold"/>
                        <p:tgtEl>
                          <p:spTgt spid="33"/>
                        </p:tgtEl>
                        <p:attrNameLst>
                          <p:attrName>fill.on</p:attrName>
                        </p:attrNameLst>
                      </p:cBhvr>
                      <p:to>
                        <p:strVal val="true"/>
                      </p:to>
                    </p:set>
                  </p:childTnLst>
                </p:cTn>
              </p:par>
            </p:tnLst>
          </p:tmpl>
        </p:tmplLst>
      </p:bldP>
      <p:bldP spid="33" grpId="2">
        <p:tmplLst>
          <p:tmpl>
            <p:tnLst>
              <p:par>
                <p:cTn presetID="19" presetClass="emph" presetSubtype="0" fill="hold" nodeType="withEffect">
                  <p:stCondLst>
                    <p:cond delay="0"/>
                  </p:stCondLst>
                  <p:childTnLst>
                    <p:animClr clrSpc="rgb" dir="cw">
                      <p:cBhvr override="childStyle">
                        <p:cTn dur="250" fill="hold"/>
                        <p:tgtEl>
                          <p:spTgt spid="33"/>
                        </p:tgtEl>
                        <p:attrNameLst>
                          <p:attrName>style.color</p:attrName>
                        </p:attrNameLst>
                      </p:cBhvr>
                      <p:to>
                        <a:srgbClr val="FFFFFF"/>
                      </p:to>
                    </p:animClr>
                    <p:animClr clrSpc="rgb" dir="cw">
                      <p:cBhvr>
                        <p:cTn dur="250" fill="hold"/>
                        <p:tgtEl>
                          <p:spTgt spid="33"/>
                        </p:tgtEl>
                        <p:attrNameLst>
                          <p:attrName>fillcolor</p:attrName>
                        </p:attrNameLst>
                      </p:cBhvr>
                      <p:to>
                        <a:srgbClr val="FFFFFF"/>
                      </p:to>
                    </p:animClr>
                    <p:set>
                      <p:cBhvr>
                        <p:cTn dur="250" fill="hold"/>
                        <p:tgtEl>
                          <p:spTgt spid="33"/>
                        </p:tgtEl>
                        <p:attrNameLst>
                          <p:attrName>fill.type</p:attrName>
                        </p:attrNameLst>
                      </p:cBhvr>
                      <p:to>
                        <p:strVal val="solid"/>
                      </p:to>
                    </p:set>
                    <p:set>
                      <p:cBhvr>
                        <p:cTn dur="250" fill="hold"/>
                        <p:tgtEl>
                          <p:spTgt spid="33"/>
                        </p:tgtEl>
                        <p:attrNameLst>
                          <p:attrName>fill.on</p:attrName>
                        </p:attrNameLst>
                      </p:cBhvr>
                      <p:to>
                        <p:strVal val="true"/>
                      </p:to>
                    </p:set>
                  </p:childTnLst>
                </p:cTn>
              </p:par>
            </p:tnLst>
          </p:tmpl>
        </p:tmplLst>
      </p:bldP>
      <p:bldP spid="11" grpId="0" animBg="1">
        <p:tmplLst>
          <p:tmpl>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250"/>
                        <p:tgtEl>
                          <p:spTgt spid="11"/>
                        </p:tgtEl>
                      </p:cBhvr>
                    </p:animEffect>
                  </p:childTnLst>
                </p:cTn>
              </p:par>
            </p:tnLst>
          </p:tmpl>
        </p:tmplLst>
      </p:bldP>
      <p:bldP spid="11" grpId="1" animBg="1">
        <p:tmplLst>
          <p:tmpl>
            <p:tnLst>
              <p:par>
                <p:cTn presetID="19" presetClass="emph" presetSubtype="0" fill="hold" nodeType="withEffect">
                  <p:stCondLst>
                    <p:cond delay="0"/>
                  </p:stCondLst>
                  <p:childTnLst>
                    <p:animClr clrSpc="rgb" dir="cw">
                      <p:cBhvr override="childStyle">
                        <p:cTn dur="250" fill="hold"/>
                        <p:tgtEl>
                          <p:spTgt spid="11"/>
                        </p:tgtEl>
                        <p:attrNameLst>
                          <p:attrName>style.color</p:attrName>
                        </p:attrNameLst>
                      </p:cBhvr>
                      <p:to>
                        <a:srgbClr val="FFFFFF"/>
                      </p:to>
                    </p:animClr>
                    <p:animClr clrSpc="rgb" dir="cw">
                      <p:cBhvr>
                        <p:cTn dur="250" fill="hold"/>
                        <p:tgtEl>
                          <p:spTgt spid="11"/>
                        </p:tgtEl>
                        <p:attrNameLst>
                          <p:attrName>fillcolor</p:attrName>
                        </p:attrNameLst>
                      </p:cBhvr>
                      <p:to>
                        <a:srgbClr val="FFFFFF"/>
                      </p:to>
                    </p:animClr>
                    <p:set>
                      <p:cBhvr>
                        <p:cTn dur="250" fill="hold"/>
                        <p:tgtEl>
                          <p:spTgt spid="11"/>
                        </p:tgtEl>
                        <p:attrNameLst>
                          <p:attrName>fill.type</p:attrName>
                        </p:attrNameLst>
                      </p:cBhvr>
                      <p:to>
                        <p:strVal val="solid"/>
                      </p:to>
                    </p:set>
                    <p:set>
                      <p:cBhvr>
                        <p:cTn dur="250" fill="hold"/>
                        <p:tgtEl>
                          <p:spTgt spid="11"/>
                        </p:tgtEl>
                        <p:attrNameLst>
                          <p:attrName>fill.on</p:attrName>
                        </p:attrNameLst>
                      </p:cBhvr>
                      <p:to>
                        <p:strVal val="true"/>
                      </p:to>
                    </p:set>
                  </p:childTnLst>
                </p:cTn>
              </p:par>
            </p:tnLst>
          </p:tmpl>
        </p:tmplLst>
      </p:bldP>
      <p:bldP spid="7" grpId="0" animBg="1">
        <p:tmplLst>
          <p:tmpl>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250"/>
                        <p:tgtEl>
                          <p:spTgt spid="7"/>
                        </p:tgtEl>
                      </p:cBhvr>
                    </p:animEffect>
                  </p:childTnLst>
                </p:cTn>
              </p:par>
            </p:tnLst>
          </p:tmpl>
        </p:tmplLst>
      </p:bldP>
      <p:bldP spid="8" grpId="0" animBg="1">
        <p:tmplLst>
          <p:tmpl>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250"/>
                        <p:tgtEl>
                          <p:spTgt spid="8"/>
                        </p:tgtEl>
                      </p:cBhvr>
                    </p:animEffect>
                  </p:childTnLst>
                </p:cTn>
              </p:par>
            </p:tnLst>
          </p:tmpl>
        </p:tmplLst>
      </p:bldP>
      <p:bldP spid="9" grpId="0" animBg="1">
        <p:tmplLst>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250"/>
                        <p:tgtEl>
                          <p:spTgt spid="9"/>
                        </p:tgtEl>
                      </p:cBhvr>
                    </p:animEffect>
                  </p:childTnLst>
                </p:cTn>
              </p:par>
            </p:tnLst>
          </p:tmpl>
        </p:tmplLst>
      </p:bldP>
      <p:bldP spid="10" grpId="0" animBg="1">
        <p:tmplLst>
          <p:tmpl>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250"/>
                        <p:tgtEl>
                          <p:spTgt spid="10"/>
                        </p:tgtEl>
                      </p:cBhvr>
                    </p:animEffect>
                  </p:childTnLst>
                </p:cTn>
              </p:par>
            </p:tnLst>
          </p:tmpl>
        </p:tmplLst>
      </p:bldP>
      <p:bldP spid="12" grpId="0">
        <p:tmplLst>
          <p:tmpl>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250"/>
                        <p:tgtEl>
                          <p:spTgt spid="12"/>
                        </p:tgtEl>
                      </p:cBhvr>
                    </p:animEffect>
                  </p:childTnLst>
                </p:cTn>
              </p:par>
            </p:tnLst>
          </p:tmpl>
        </p:tmplLst>
      </p:bldP>
      <p:bldP spid="12" grpId="1">
        <p:tmplLst>
          <p:tmpl>
            <p:tnLst>
              <p:par>
                <p:cTn presetID="3" presetClass="emph" presetSubtype="2" fill="hold" nodeType="withEffect">
                  <p:stCondLst>
                    <p:cond delay="0"/>
                  </p:stCondLst>
                  <p:childTnLst>
                    <p:animClr clrSpc="rgb" dir="cw">
                      <p:cBhvr override="childStyle">
                        <p:cTn dur="250" fill="hold"/>
                        <p:tgtEl>
                          <p:spTgt spid="12"/>
                        </p:tgtEl>
                        <p:attrNameLst>
                          <p:attrName>style.color</p:attrName>
                        </p:attrNameLst>
                      </p:cBhvr>
                      <p:to>
                        <a:srgbClr val="002244"/>
                      </p:to>
                    </p:animClr>
                  </p:childTnLst>
                </p:cTn>
              </p:par>
            </p:tnLst>
          </p:tmpl>
        </p:tmplLst>
      </p:bldP>
      <p:bldP spid="13" grpId="0">
        <p:tmplLst>
          <p:tmpl>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250"/>
                        <p:tgtEl>
                          <p:spTgt spid="13"/>
                        </p:tgtEl>
                      </p:cBhvr>
                    </p:animEffect>
                  </p:childTnLst>
                </p:cTn>
              </p:par>
            </p:tnLst>
          </p:tmpl>
        </p:tmplLst>
      </p:bldP>
      <p:bldP spid="13" grpId="1">
        <p:tmplLst>
          <p:tmpl>
            <p:tnLst>
              <p:par>
                <p:cTn presetID="3" presetClass="emph" presetSubtype="2" fill="hold" nodeType="withEffect">
                  <p:stCondLst>
                    <p:cond delay="0"/>
                  </p:stCondLst>
                  <p:childTnLst>
                    <p:animClr clrSpc="rgb" dir="cw">
                      <p:cBhvr override="childStyle">
                        <p:cTn dur="250" fill="hold"/>
                        <p:tgtEl>
                          <p:spTgt spid="13"/>
                        </p:tgtEl>
                        <p:attrNameLst>
                          <p:attrName>style.color</p:attrName>
                        </p:attrNameLst>
                      </p:cBhvr>
                      <p:to>
                        <a:srgbClr val="FFFFFF"/>
                      </p:to>
                    </p:animClr>
                  </p:childTnLst>
                </p:cTn>
              </p:par>
            </p:tnLst>
          </p:tmpl>
        </p:tmplLst>
      </p:bldP>
      <p:bldP spid="13" grpId="2">
        <p:tmplLst>
          <p:tmpl>
            <p:tnLst>
              <p:par>
                <p:cTn presetID="3" presetClass="emph" presetSubtype="2" fill="hold" nodeType="withEffect">
                  <p:stCondLst>
                    <p:cond delay="0"/>
                  </p:stCondLst>
                  <p:childTnLst>
                    <p:animClr clrSpc="rgb" dir="cw">
                      <p:cBhvr override="childStyle">
                        <p:cTn dur="250" fill="hold"/>
                        <p:tgtEl>
                          <p:spTgt spid="13"/>
                        </p:tgtEl>
                        <p:attrNameLst>
                          <p:attrName>style.color</p:attrName>
                        </p:attrNameLst>
                      </p:cBhvr>
                      <p:to>
                        <a:srgbClr val="002244"/>
                      </p:to>
                    </p:animClr>
                  </p:childTnLst>
                </p:cTn>
              </p:par>
            </p:tnLst>
          </p:tmpl>
        </p:tmplLst>
      </p:bldP>
      <p:bldP spid="14" grpId="0">
        <p:tmplLst>
          <p:tmpl>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250"/>
                        <p:tgtEl>
                          <p:spTgt spid="14"/>
                        </p:tgtEl>
                      </p:cBhvr>
                    </p:animEffect>
                  </p:childTnLst>
                </p:cTn>
              </p:par>
            </p:tnLst>
          </p:tmpl>
        </p:tmplLst>
      </p:bldP>
      <p:bldP spid="14" grpId="1">
        <p:tmplLst>
          <p:tmpl>
            <p:tnLst>
              <p:par>
                <p:cTn presetID="3" presetClass="emph" presetSubtype="2" fill="hold" nodeType="withEffect">
                  <p:stCondLst>
                    <p:cond delay="0"/>
                  </p:stCondLst>
                  <p:childTnLst>
                    <p:animClr clrSpc="rgb" dir="cw">
                      <p:cBhvr override="childStyle">
                        <p:cTn dur="250" fill="hold"/>
                        <p:tgtEl>
                          <p:spTgt spid="14"/>
                        </p:tgtEl>
                        <p:attrNameLst>
                          <p:attrName>style.color</p:attrName>
                        </p:attrNameLst>
                      </p:cBhvr>
                      <p:to>
                        <a:srgbClr val="FFFFFF"/>
                      </p:to>
                    </p:animClr>
                  </p:childTnLst>
                </p:cTn>
              </p:par>
            </p:tnLst>
          </p:tmpl>
        </p:tmplLst>
      </p:bldP>
      <p:bldP spid="14" grpId="2">
        <p:tmplLst>
          <p:tmpl>
            <p:tnLst>
              <p:par>
                <p:cTn presetID="3" presetClass="emph" presetSubtype="2" fill="hold" nodeType="withEffect">
                  <p:stCondLst>
                    <p:cond delay="0"/>
                  </p:stCondLst>
                  <p:childTnLst>
                    <p:animClr clrSpc="rgb" dir="cw">
                      <p:cBhvr override="childStyle">
                        <p:cTn dur="250" fill="hold"/>
                        <p:tgtEl>
                          <p:spTgt spid="14"/>
                        </p:tgtEl>
                        <p:attrNameLst>
                          <p:attrName>style.color</p:attrName>
                        </p:attrNameLst>
                      </p:cBhvr>
                      <p:to>
                        <a:srgbClr val="002244"/>
                      </p:to>
                    </p:animClr>
                  </p:childTnLst>
                </p:cTn>
              </p:par>
            </p:tnLst>
          </p:tmpl>
        </p:tmplLst>
      </p:bldP>
      <p:bldP spid="15" grpId="0">
        <p:tmplLst>
          <p:tmpl>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250"/>
                        <p:tgtEl>
                          <p:spTgt spid="15"/>
                        </p:tgtEl>
                      </p:cBhvr>
                    </p:animEffect>
                  </p:childTnLst>
                </p:cTn>
              </p:par>
            </p:tnLst>
          </p:tmpl>
        </p:tmplLst>
      </p:bldP>
      <p:bldP spid="15" grpId="1">
        <p:tmplLst>
          <p:tmpl>
            <p:tnLst>
              <p:par>
                <p:cTn presetID="3" presetClass="emph" presetSubtype="2" fill="hold" nodeType="withEffect">
                  <p:stCondLst>
                    <p:cond delay="0"/>
                  </p:stCondLst>
                  <p:childTnLst>
                    <p:animClr clrSpc="rgb" dir="cw">
                      <p:cBhvr override="childStyle">
                        <p:cTn dur="250" fill="hold"/>
                        <p:tgtEl>
                          <p:spTgt spid="15"/>
                        </p:tgtEl>
                        <p:attrNameLst>
                          <p:attrName>style.color</p:attrName>
                        </p:attrNameLst>
                      </p:cBhvr>
                      <p:to>
                        <a:srgbClr val="FFFFFF"/>
                      </p:to>
                    </p:animClr>
                  </p:childTnLst>
                </p:cTn>
              </p:par>
            </p:tnLst>
          </p:tmpl>
        </p:tmplLst>
      </p:bldP>
      <p:bldP spid="15" grpId="2">
        <p:tmplLst>
          <p:tmpl>
            <p:tnLst>
              <p:par>
                <p:cTn presetID="3" presetClass="emph" presetSubtype="2" fill="hold" nodeType="withEffect">
                  <p:stCondLst>
                    <p:cond delay="0"/>
                  </p:stCondLst>
                  <p:childTnLst>
                    <p:animClr clrSpc="rgb" dir="cw">
                      <p:cBhvr override="childStyle">
                        <p:cTn dur="250" fill="hold"/>
                        <p:tgtEl>
                          <p:spTgt spid="15"/>
                        </p:tgtEl>
                        <p:attrNameLst>
                          <p:attrName>style.color</p:attrName>
                        </p:attrNameLst>
                      </p:cBhvr>
                      <p:to>
                        <a:srgbClr val="002244"/>
                      </p:to>
                    </p:animClr>
                  </p:childTnLst>
                </p:cTn>
              </p:par>
            </p:tnLst>
          </p:tmpl>
        </p:tmplLst>
      </p:bldP>
      <p:bldP spid="17" grpId="0">
        <p:tmplLst>
          <p:tmpl>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250"/>
                        <p:tgtEl>
                          <p:spTgt spid="17"/>
                        </p:tgtEl>
                      </p:cBhvr>
                    </p:animEffect>
                  </p:childTnLst>
                </p:cTn>
              </p:par>
            </p:tnLst>
          </p:tmpl>
        </p:tmplLst>
      </p:bldP>
      <p:bldP spid="17" grpId="1">
        <p:tmplLst>
          <p:tmpl>
            <p:tnLst>
              <p:par>
                <p:cTn presetID="3" presetClass="emph" presetSubtype="2" fill="hold" nodeType="withEffect">
                  <p:stCondLst>
                    <p:cond delay="0"/>
                  </p:stCondLst>
                  <p:childTnLst>
                    <p:animClr clrSpc="rgb" dir="cw">
                      <p:cBhvr override="childStyle">
                        <p:cTn dur="250" fill="hold"/>
                        <p:tgtEl>
                          <p:spTgt spid="17"/>
                        </p:tgtEl>
                        <p:attrNameLst>
                          <p:attrName>style.color</p:attrName>
                        </p:attrNameLst>
                      </p:cBhvr>
                      <p:to>
                        <a:srgbClr val="666666"/>
                      </p:to>
                    </p:animClr>
                  </p:childTnLst>
                </p:cTn>
              </p:par>
            </p:tnLst>
          </p:tmpl>
        </p:tmplLst>
      </p:bldP>
      <p:bldP spid="18" grpId="0">
        <p:tmplLst>
          <p:tmpl>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250"/>
                        <p:tgtEl>
                          <p:spTgt spid="18"/>
                        </p:tgtEl>
                      </p:cBhvr>
                    </p:animEffect>
                  </p:childTnLst>
                </p:cTn>
              </p:par>
            </p:tnLst>
          </p:tmpl>
        </p:tmplLst>
      </p:bldP>
      <p:bldP spid="18" grpId="1">
        <p:tmplLst>
          <p:tmpl>
            <p:tnLst>
              <p:par>
                <p:cTn presetID="3" presetClass="emph" presetSubtype="2" fill="hold" nodeType="withEffect">
                  <p:stCondLst>
                    <p:cond delay="0"/>
                  </p:stCondLst>
                  <p:childTnLst>
                    <p:animClr clrSpc="rgb" dir="cw">
                      <p:cBhvr override="childStyle">
                        <p:cTn dur="250" fill="hold"/>
                        <p:tgtEl>
                          <p:spTgt spid="18"/>
                        </p:tgtEl>
                        <p:attrNameLst>
                          <p:attrName>style.color</p:attrName>
                        </p:attrNameLst>
                      </p:cBhvr>
                      <p:to>
                        <a:srgbClr val="FFFFFF"/>
                      </p:to>
                    </p:animClr>
                  </p:childTnLst>
                </p:cTn>
              </p:par>
            </p:tnLst>
          </p:tmpl>
        </p:tmplLst>
      </p:bldP>
      <p:bldP spid="18" grpId="2">
        <p:tmplLst>
          <p:tmpl>
            <p:tnLst>
              <p:par>
                <p:cTn presetID="3" presetClass="emph" presetSubtype="2" fill="hold" nodeType="withEffect">
                  <p:stCondLst>
                    <p:cond delay="0"/>
                  </p:stCondLst>
                  <p:childTnLst>
                    <p:animClr clrSpc="rgb" dir="cw">
                      <p:cBhvr override="childStyle">
                        <p:cTn dur="250" fill="hold"/>
                        <p:tgtEl>
                          <p:spTgt spid="18"/>
                        </p:tgtEl>
                        <p:attrNameLst>
                          <p:attrName>style.color</p:attrName>
                        </p:attrNameLst>
                      </p:cBhvr>
                      <p:to>
                        <a:srgbClr val="666666"/>
                      </p:to>
                    </p:animClr>
                  </p:childTnLst>
                </p:cTn>
              </p:par>
            </p:tnLst>
          </p:tmpl>
        </p:tmplLst>
      </p:bldP>
      <p:bldP spid="19" grpId="0">
        <p:tmplLst>
          <p:tmpl>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250"/>
                        <p:tgtEl>
                          <p:spTgt spid="19"/>
                        </p:tgtEl>
                      </p:cBhvr>
                    </p:animEffect>
                  </p:childTnLst>
                </p:cTn>
              </p:par>
            </p:tnLst>
          </p:tmpl>
        </p:tmplLst>
      </p:bldP>
      <p:bldP spid="19" grpId="1">
        <p:tmplLst>
          <p:tmpl>
            <p:tnLst>
              <p:par>
                <p:cTn presetID="3" presetClass="emph" presetSubtype="2" fill="hold" nodeType="withEffect">
                  <p:stCondLst>
                    <p:cond delay="0"/>
                  </p:stCondLst>
                  <p:childTnLst>
                    <p:animClr clrSpc="rgb" dir="cw">
                      <p:cBhvr override="childStyle">
                        <p:cTn dur="250" fill="hold"/>
                        <p:tgtEl>
                          <p:spTgt spid="19"/>
                        </p:tgtEl>
                        <p:attrNameLst>
                          <p:attrName>style.color</p:attrName>
                        </p:attrNameLst>
                      </p:cBhvr>
                      <p:to>
                        <a:srgbClr val="FFFFFF"/>
                      </p:to>
                    </p:animClr>
                  </p:childTnLst>
                </p:cTn>
              </p:par>
            </p:tnLst>
          </p:tmpl>
        </p:tmplLst>
      </p:bldP>
      <p:bldP spid="19" grpId="2">
        <p:tmplLst>
          <p:tmpl>
            <p:tnLst>
              <p:par>
                <p:cTn presetID="3" presetClass="emph" presetSubtype="2" fill="hold" nodeType="withEffect">
                  <p:stCondLst>
                    <p:cond delay="0"/>
                  </p:stCondLst>
                  <p:childTnLst>
                    <p:animClr clrSpc="rgb" dir="cw">
                      <p:cBhvr override="childStyle">
                        <p:cTn dur="250" fill="hold"/>
                        <p:tgtEl>
                          <p:spTgt spid="19"/>
                        </p:tgtEl>
                        <p:attrNameLst>
                          <p:attrName>style.color</p:attrName>
                        </p:attrNameLst>
                      </p:cBhvr>
                      <p:to>
                        <a:srgbClr val="666666"/>
                      </p:to>
                    </p:animClr>
                  </p:childTnLst>
                </p:cTn>
              </p:par>
            </p:tnLst>
          </p:tmpl>
        </p:tmplLst>
      </p:bldP>
      <p:bldP spid="20" grpId="0">
        <p:tmplLst>
          <p:tmpl>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250"/>
                        <p:tgtEl>
                          <p:spTgt spid="20"/>
                        </p:tgtEl>
                      </p:cBhvr>
                    </p:animEffect>
                  </p:childTnLst>
                </p:cTn>
              </p:par>
            </p:tnLst>
          </p:tmpl>
        </p:tmplLst>
      </p:bldP>
      <p:bldP spid="20" grpId="1">
        <p:tmplLst>
          <p:tmpl>
            <p:tnLst>
              <p:par>
                <p:cTn presetID="3" presetClass="emph" presetSubtype="2" fill="hold" nodeType="withEffect">
                  <p:stCondLst>
                    <p:cond delay="0"/>
                  </p:stCondLst>
                  <p:childTnLst>
                    <p:animClr clrSpc="rgb" dir="cw">
                      <p:cBhvr override="childStyle">
                        <p:cTn dur="250" fill="hold"/>
                        <p:tgtEl>
                          <p:spTgt spid="20"/>
                        </p:tgtEl>
                        <p:attrNameLst>
                          <p:attrName>style.color</p:attrName>
                        </p:attrNameLst>
                      </p:cBhvr>
                      <p:to>
                        <a:srgbClr val="FFFFFF"/>
                      </p:to>
                    </p:animClr>
                  </p:childTnLst>
                </p:cTn>
              </p:par>
            </p:tnLst>
          </p:tmpl>
        </p:tmplLst>
      </p:bldP>
      <p:bldP spid="20" grpId="2">
        <p:tmplLst>
          <p:tmpl>
            <p:tnLst>
              <p:par>
                <p:cTn presetID="3" presetClass="emph" presetSubtype="2" fill="hold" nodeType="withEffect">
                  <p:stCondLst>
                    <p:cond delay="0"/>
                  </p:stCondLst>
                  <p:childTnLst>
                    <p:animClr clrSpc="rgb" dir="cw">
                      <p:cBhvr override="childStyle">
                        <p:cTn dur="250" fill="hold"/>
                        <p:tgtEl>
                          <p:spTgt spid="20"/>
                        </p:tgtEl>
                        <p:attrNameLst>
                          <p:attrName>style.color</p:attrName>
                        </p:attrNameLst>
                      </p:cBhvr>
                      <p:to>
                        <a:srgbClr val="666666"/>
                      </p:to>
                    </p:animClr>
                  </p:childTnLst>
                </p:cTn>
              </p:par>
            </p:tnLst>
          </p:tmpl>
        </p:tmplLst>
      </p:bldP>
      <p:bldP spid="27" grpId="0">
        <p:tmplLst>
          <p:tmpl>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250"/>
                        <p:tgtEl>
                          <p:spTgt spid="27"/>
                        </p:tgtEl>
                      </p:cBhvr>
                    </p:animEffect>
                  </p:childTnLst>
                </p:cTn>
              </p:par>
            </p:tnLst>
          </p:tmpl>
        </p:tmplLst>
      </p:bldP>
      <p:bldP spid="27" grpId="1">
        <p:tmplLst>
          <p:tmpl>
            <p:tnLst>
              <p:par>
                <p:cTn presetID="3" presetClass="emph" presetSubtype="2" fill="hold" nodeType="withEffect">
                  <p:stCondLst>
                    <p:cond delay="0"/>
                  </p:stCondLst>
                  <p:childTnLst>
                    <p:animClr clrSpc="rgb" dir="cw">
                      <p:cBhvr override="childStyle">
                        <p:cTn dur="250" fill="hold"/>
                        <p:tgtEl>
                          <p:spTgt spid="27"/>
                        </p:tgtEl>
                        <p:attrNameLst>
                          <p:attrName>style.color</p:attrName>
                        </p:attrNameLst>
                      </p:cBhvr>
                      <p:to>
                        <a:srgbClr val="002244"/>
                      </p:to>
                    </p:animClr>
                  </p:childTnLst>
                </p:cTn>
              </p:par>
            </p:tnLst>
          </p:tmpl>
        </p:tmplLst>
      </p:bldP>
      <p:bldP spid="28" grpId="0">
        <p:tmplLst>
          <p:tmpl>
            <p:tnLst>
              <p:par>
                <p:cTn presetID="10"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250"/>
                        <p:tgtEl>
                          <p:spTgt spid="28"/>
                        </p:tgtEl>
                      </p:cBhvr>
                    </p:animEffect>
                  </p:childTnLst>
                </p:cTn>
              </p:par>
            </p:tnLst>
          </p:tmpl>
        </p:tmplLst>
      </p:bldP>
      <p:bldP spid="28" grpId="1">
        <p:tmplLst>
          <p:tmpl>
            <p:tnLst>
              <p:par>
                <p:cTn presetID="3" presetClass="emph" presetSubtype="2" fill="hold" nodeType="withEffect">
                  <p:stCondLst>
                    <p:cond delay="0"/>
                  </p:stCondLst>
                  <p:childTnLst>
                    <p:animClr clrSpc="rgb" dir="cw">
                      <p:cBhvr override="childStyle">
                        <p:cTn dur="250" fill="hold"/>
                        <p:tgtEl>
                          <p:spTgt spid="28"/>
                        </p:tgtEl>
                        <p:attrNameLst>
                          <p:attrName>style.color</p:attrName>
                        </p:attrNameLst>
                      </p:cBhvr>
                      <p:to>
                        <a:srgbClr val="FFFFFF"/>
                      </p:to>
                    </p:animClr>
                  </p:childTnLst>
                </p:cTn>
              </p:par>
            </p:tnLst>
          </p:tmpl>
        </p:tmplLst>
      </p:bldP>
      <p:bldP spid="28" grpId="2">
        <p:tmplLst>
          <p:tmpl>
            <p:tnLst>
              <p:par>
                <p:cTn presetID="3" presetClass="emph" presetSubtype="2" fill="hold" nodeType="withEffect">
                  <p:stCondLst>
                    <p:cond delay="0"/>
                  </p:stCondLst>
                  <p:childTnLst>
                    <p:animClr clrSpc="rgb" dir="cw">
                      <p:cBhvr override="childStyle">
                        <p:cTn dur="250" fill="hold"/>
                        <p:tgtEl>
                          <p:spTgt spid="28"/>
                        </p:tgtEl>
                        <p:attrNameLst>
                          <p:attrName>style.color</p:attrName>
                        </p:attrNameLst>
                      </p:cBhvr>
                      <p:to>
                        <a:srgbClr val="002244"/>
                      </p:to>
                    </p:animClr>
                  </p:childTnLst>
                </p:cTn>
              </p:par>
            </p:tnLst>
          </p:tmpl>
        </p:tmplLst>
      </p:bldP>
      <p:bldP spid="29" grpId="0">
        <p:tmplLst>
          <p:tmpl>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250"/>
                        <p:tgtEl>
                          <p:spTgt spid="29"/>
                        </p:tgtEl>
                      </p:cBhvr>
                    </p:animEffect>
                  </p:childTnLst>
                </p:cTn>
              </p:par>
            </p:tnLst>
          </p:tmpl>
        </p:tmplLst>
      </p:bldP>
      <p:bldP spid="29" grpId="1">
        <p:tmplLst>
          <p:tmpl>
            <p:tnLst>
              <p:par>
                <p:cTn presetID="3" presetClass="emph" presetSubtype="2" fill="hold" nodeType="withEffect">
                  <p:stCondLst>
                    <p:cond delay="0"/>
                  </p:stCondLst>
                  <p:childTnLst>
                    <p:animClr clrSpc="rgb" dir="cw">
                      <p:cBhvr override="childStyle">
                        <p:cTn dur="250" fill="hold"/>
                        <p:tgtEl>
                          <p:spTgt spid="29"/>
                        </p:tgtEl>
                        <p:attrNameLst>
                          <p:attrName>style.color</p:attrName>
                        </p:attrNameLst>
                      </p:cBhvr>
                      <p:to>
                        <a:srgbClr val="FFFFFF"/>
                      </p:to>
                    </p:animClr>
                  </p:childTnLst>
                </p:cTn>
              </p:par>
            </p:tnLst>
          </p:tmpl>
        </p:tmplLst>
      </p:bldP>
      <p:bldP spid="29" grpId="2">
        <p:tmplLst>
          <p:tmpl>
            <p:tnLst>
              <p:par>
                <p:cTn presetID="3" presetClass="emph" presetSubtype="2" fill="hold" nodeType="withEffect">
                  <p:stCondLst>
                    <p:cond delay="0"/>
                  </p:stCondLst>
                  <p:childTnLst>
                    <p:animClr clrSpc="rgb" dir="cw">
                      <p:cBhvr override="childStyle">
                        <p:cTn dur="250" fill="hold"/>
                        <p:tgtEl>
                          <p:spTgt spid="29"/>
                        </p:tgtEl>
                        <p:attrNameLst>
                          <p:attrName>style.color</p:attrName>
                        </p:attrNameLst>
                      </p:cBhvr>
                      <p:to>
                        <a:srgbClr val="002244"/>
                      </p:to>
                    </p:animClr>
                  </p:childTnLst>
                </p:cTn>
              </p:par>
            </p:tnLst>
          </p:tmpl>
        </p:tmplLst>
      </p:bldP>
      <p:bldP spid="30" grpId="0">
        <p:tmplLst>
          <p:tmpl>
            <p:tnLst>
              <p:par>
                <p:cTn presetID="10"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250"/>
                        <p:tgtEl>
                          <p:spTgt spid="30"/>
                        </p:tgtEl>
                      </p:cBhvr>
                    </p:animEffect>
                  </p:childTnLst>
                </p:cTn>
              </p:par>
            </p:tnLst>
          </p:tmpl>
        </p:tmplLst>
      </p:bldP>
      <p:bldP spid="30" grpId="1">
        <p:tmplLst>
          <p:tmpl>
            <p:tnLst>
              <p:par>
                <p:cTn presetID="3" presetClass="emph" presetSubtype="2" fill="hold" nodeType="withEffect">
                  <p:stCondLst>
                    <p:cond delay="0"/>
                  </p:stCondLst>
                  <p:childTnLst>
                    <p:animClr clrSpc="rgb" dir="cw">
                      <p:cBhvr override="childStyle">
                        <p:cTn dur="250" fill="hold"/>
                        <p:tgtEl>
                          <p:spTgt spid="30"/>
                        </p:tgtEl>
                        <p:attrNameLst>
                          <p:attrName>style.color</p:attrName>
                        </p:attrNameLst>
                      </p:cBhvr>
                      <p:to>
                        <a:srgbClr val="FFFFFF"/>
                      </p:to>
                    </p:animClr>
                  </p:childTnLst>
                </p:cTn>
              </p:par>
            </p:tnLst>
          </p:tmpl>
        </p:tmplLst>
      </p:bldP>
      <p:bldP spid="30" grpId="2">
        <p:tmplLst>
          <p:tmpl>
            <p:tnLst>
              <p:par>
                <p:cTn presetID="3" presetClass="emph" presetSubtype="2" fill="hold" nodeType="withEffect">
                  <p:stCondLst>
                    <p:cond delay="0"/>
                  </p:stCondLst>
                  <p:childTnLst>
                    <p:animClr clrSpc="rgb" dir="cw">
                      <p:cBhvr override="childStyle">
                        <p:cTn dur="250" fill="hold"/>
                        <p:tgtEl>
                          <p:spTgt spid="30"/>
                        </p:tgtEl>
                        <p:attrNameLst>
                          <p:attrName>style.color</p:attrName>
                        </p:attrNameLst>
                      </p:cBhvr>
                      <p:to>
                        <a:srgbClr val="002244"/>
                      </p:to>
                    </p:animClr>
                  </p:childTnLst>
                </p:cTn>
              </p:par>
            </p:tnLst>
          </p:tmpl>
        </p:tmplLst>
      </p:bldP>
      <p:bldP spid="58" grpId="0"/>
      <p:bldP spid="59" grpId="0"/>
      <p:bldP spid="60" grpId="0"/>
      <p:bldP spid="61" grpId="0"/>
      <p:bldP spid="71" grpId="0">
        <p:tmplLst>
          <p:tmpl>
            <p:tnLst>
              <p:par>
                <p:cTn presetID="10" presetClass="entr" presetSubtype="0" fill="hold" nodeType="clickEffect">
                  <p:stCondLst>
                    <p:cond delay="0"/>
                  </p:stCondLst>
                  <p:childTnLst>
                    <p:set>
                      <p:cBhvr>
                        <p:cTn dur="1" fill="hold">
                          <p:stCondLst>
                            <p:cond delay="0"/>
                          </p:stCondLst>
                        </p:cTn>
                        <p:tgtEl>
                          <p:spTgt spid="71"/>
                        </p:tgtEl>
                        <p:attrNameLst>
                          <p:attrName>style.visibility</p:attrName>
                        </p:attrNameLst>
                      </p:cBhvr>
                      <p:to>
                        <p:strVal val="visible"/>
                      </p:to>
                    </p:set>
                    <p:animEffect transition="in" filter="fade">
                      <p:cBhvr>
                        <p:cTn dur="250"/>
                        <p:tgtEl>
                          <p:spTgt spid="71"/>
                        </p:tgtEl>
                      </p:cBhvr>
                    </p:animEffect>
                  </p:childTnLst>
                </p:cTn>
              </p:par>
            </p:tnLst>
          </p:tmpl>
        </p:tmplLst>
      </p:bldP>
      <p:bldP spid="71" grpId="1">
        <p:tmplLst>
          <p:tmpl>
            <p:tnLst>
              <p:par>
                <p:cTn presetID="19" presetClass="emph" presetSubtype="0" fill="hold" nodeType="withEffect">
                  <p:stCondLst>
                    <p:cond delay="0"/>
                  </p:stCondLst>
                  <p:childTnLst>
                    <p:animClr clrSpc="rgb" dir="cw">
                      <p:cBhvr override="childStyle">
                        <p:cTn dur="250" fill="hold"/>
                        <p:tgtEl>
                          <p:spTgt spid="71"/>
                        </p:tgtEl>
                        <p:attrNameLst>
                          <p:attrName>style.color</p:attrName>
                        </p:attrNameLst>
                      </p:cBhvr>
                      <p:to>
                        <a:srgbClr val="673154"/>
                      </p:to>
                    </p:animClr>
                    <p:animClr clrSpc="rgb" dir="cw">
                      <p:cBhvr>
                        <p:cTn dur="250" fill="hold"/>
                        <p:tgtEl>
                          <p:spTgt spid="71"/>
                        </p:tgtEl>
                        <p:attrNameLst>
                          <p:attrName>fillcolor</p:attrName>
                        </p:attrNameLst>
                      </p:cBhvr>
                      <p:to>
                        <a:srgbClr val="673154"/>
                      </p:to>
                    </p:animClr>
                    <p:set>
                      <p:cBhvr>
                        <p:cTn dur="250" fill="hold"/>
                        <p:tgtEl>
                          <p:spTgt spid="71"/>
                        </p:tgtEl>
                        <p:attrNameLst>
                          <p:attrName>fill.type</p:attrName>
                        </p:attrNameLst>
                      </p:cBhvr>
                      <p:to>
                        <p:strVal val="solid"/>
                      </p:to>
                    </p:set>
                    <p:set>
                      <p:cBhvr>
                        <p:cTn dur="250" fill="hold"/>
                        <p:tgtEl>
                          <p:spTgt spid="71"/>
                        </p:tgtEl>
                        <p:attrNameLst>
                          <p:attrName>fill.on</p:attrName>
                        </p:attrNameLst>
                      </p:cBhvr>
                      <p:to>
                        <p:strVal val="true"/>
                      </p:to>
                    </p:set>
                  </p:childTnLst>
                </p:cTn>
              </p:par>
            </p:tnLst>
          </p:tmpl>
        </p:tmplLst>
      </p:bldP>
      <p:bldP spid="71" grpId="2">
        <p:tmplLst>
          <p:tmpl>
            <p:tnLst>
              <p:par>
                <p:cTn presetID="19" presetClass="emph" presetSubtype="0" fill="hold" nodeType="withEffect">
                  <p:stCondLst>
                    <p:cond delay="0"/>
                  </p:stCondLst>
                  <p:childTnLst>
                    <p:animClr clrSpc="rgb" dir="cw">
                      <p:cBhvr override="childStyle">
                        <p:cTn dur="250" fill="hold"/>
                        <p:tgtEl>
                          <p:spTgt spid="71"/>
                        </p:tgtEl>
                        <p:attrNameLst>
                          <p:attrName>style.color</p:attrName>
                        </p:attrNameLst>
                      </p:cBhvr>
                      <p:to>
                        <a:srgbClr val="FFFFFF"/>
                      </p:to>
                    </p:animClr>
                    <p:animClr clrSpc="rgb" dir="cw">
                      <p:cBhvr>
                        <p:cTn dur="250" fill="hold"/>
                        <p:tgtEl>
                          <p:spTgt spid="71"/>
                        </p:tgtEl>
                        <p:attrNameLst>
                          <p:attrName>fillcolor</p:attrName>
                        </p:attrNameLst>
                      </p:cBhvr>
                      <p:to>
                        <a:srgbClr val="FFFFFF"/>
                      </p:to>
                    </p:animClr>
                    <p:set>
                      <p:cBhvr>
                        <p:cTn dur="250" fill="hold"/>
                        <p:tgtEl>
                          <p:spTgt spid="71"/>
                        </p:tgtEl>
                        <p:attrNameLst>
                          <p:attrName>fill.type</p:attrName>
                        </p:attrNameLst>
                      </p:cBhvr>
                      <p:to>
                        <p:strVal val="solid"/>
                      </p:to>
                    </p:set>
                    <p:set>
                      <p:cBhvr>
                        <p:cTn dur="250" fill="hold"/>
                        <p:tgtEl>
                          <p:spTgt spid="71"/>
                        </p:tgtEl>
                        <p:attrNameLst>
                          <p:attrName>fill.on</p:attrName>
                        </p:attrNameLst>
                      </p:cBhvr>
                      <p:to>
                        <p:strVal val="true"/>
                      </p:to>
                    </p:set>
                  </p:childTnLst>
                </p:cTn>
              </p:par>
            </p:tnLst>
          </p:tmpl>
        </p:tmplLst>
      </p:bldP>
      <p:bldP spid="72" grpId="0" animBg="1">
        <p:tmplLst>
          <p:tmpl>
            <p:tnLst>
              <p:par>
                <p:cTn presetID="10" presetClass="entr" presetSubtype="0" fill="hold" nodeType="withEffect">
                  <p:stCondLst>
                    <p:cond delay="0"/>
                  </p:stCondLst>
                  <p:childTnLst>
                    <p:set>
                      <p:cBhvr>
                        <p:cTn dur="1" fill="hold">
                          <p:stCondLst>
                            <p:cond delay="0"/>
                          </p:stCondLst>
                        </p:cTn>
                        <p:tgtEl>
                          <p:spTgt spid="72"/>
                        </p:tgtEl>
                        <p:attrNameLst>
                          <p:attrName>style.visibility</p:attrName>
                        </p:attrNameLst>
                      </p:cBhvr>
                      <p:to>
                        <p:strVal val="visible"/>
                      </p:to>
                    </p:set>
                    <p:animEffect transition="in" filter="fade">
                      <p:cBhvr>
                        <p:cTn dur="250"/>
                        <p:tgtEl>
                          <p:spTgt spid="72"/>
                        </p:tgtEl>
                      </p:cBhvr>
                    </p:animEffect>
                  </p:childTnLst>
                </p:cTn>
              </p:par>
            </p:tnLst>
          </p:tmpl>
        </p:tmplLst>
      </p:bldP>
      <p:bldP spid="73" grpId="0">
        <p:tmplLst>
          <p:tmpl>
            <p:tnLst>
              <p:par>
                <p:cTn presetID="10" presetClass="entr" presetSubtype="0" fill="hold" nodeType="withEffect">
                  <p:stCondLst>
                    <p:cond delay="0"/>
                  </p:stCondLst>
                  <p:childTnLst>
                    <p:set>
                      <p:cBhvr>
                        <p:cTn dur="1" fill="hold">
                          <p:stCondLst>
                            <p:cond delay="0"/>
                          </p:stCondLst>
                        </p:cTn>
                        <p:tgtEl>
                          <p:spTgt spid="73"/>
                        </p:tgtEl>
                        <p:attrNameLst>
                          <p:attrName>style.visibility</p:attrName>
                        </p:attrNameLst>
                      </p:cBhvr>
                      <p:to>
                        <p:strVal val="visible"/>
                      </p:to>
                    </p:set>
                    <p:animEffect transition="in" filter="fade">
                      <p:cBhvr>
                        <p:cTn dur="250"/>
                        <p:tgtEl>
                          <p:spTgt spid="73"/>
                        </p:tgtEl>
                      </p:cBhvr>
                    </p:animEffect>
                  </p:childTnLst>
                </p:cTn>
              </p:par>
            </p:tnLst>
          </p:tmpl>
        </p:tmplLst>
      </p:bldP>
      <p:bldP spid="73" grpId="1">
        <p:tmplLst>
          <p:tmpl>
            <p:tnLst>
              <p:par>
                <p:cTn presetID="3" presetClass="emph" presetSubtype="2" fill="hold" nodeType="withEffect">
                  <p:stCondLst>
                    <p:cond delay="0"/>
                  </p:stCondLst>
                  <p:childTnLst>
                    <p:animClr clrSpc="rgb" dir="cw">
                      <p:cBhvr override="childStyle">
                        <p:cTn dur="250" fill="hold"/>
                        <p:tgtEl>
                          <p:spTgt spid="73"/>
                        </p:tgtEl>
                        <p:attrNameLst>
                          <p:attrName>style.color</p:attrName>
                        </p:attrNameLst>
                      </p:cBhvr>
                      <p:to>
                        <a:srgbClr val="FFFFFF"/>
                      </p:to>
                    </p:animClr>
                  </p:childTnLst>
                </p:cTn>
              </p:par>
            </p:tnLst>
          </p:tmpl>
        </p:tmplLst>
      </p:bldP>
      <p:bldP spid="73" grpId="2">
        <p:tmplLst>
          <p:tmpl>
            <p:tnLst>
              <p:par>
                <p:cTn presetID="3" presetClass="emph" presetSubtype="2" fill="hold" nodeType="withEffect">
                  <p:stCondLst>
                    <p:cond delay="0"/>
                  </p:stCondLst>
                  <p:childTnLst>
                    <p:animClr clrSpc="rgb" dir="cw">
                      <p:cBhvr override="childStyle">
                        <p:cTn dur="250" fill="hold"/>
                        <p:tgtEl>
                          <p:spTgt spid="73"/>
                        </p:tgtEl>
                        <p:attrNameLst>
                          <p:attrName>style.color</p:attrName>
                        </p:attrNameLst>
                      </p:cBhvr>
                      <p:to>
                        <a:srgbClr val="002244"/>
                      </p:to>
                    </p:animClr>
                  </p:childTnLst>
                </p:cTn>
              </p:par>
            </p:tnLst>
          </p:tmpl>
        </p:tmplLst>
      </p:bldP>
      <p:bldP spid="74" grpId="0">
        <p:tmplLst>
          <p:tmpl>
            <p:tnLst>
              <p:par>
                <p:cTn presetID="10" presetClass="entr" presetSubtype="0" fill="hold" nodeType="withEffect">
                  <p:stCondLst>
                    <p:cond delay="0"/>
                  </p:stCondLst>
                  <p:childTnLst>
                    <p:set>
                      <p:cBhvr>
                        <p:cTn dur="1" fill="hold">
                          <p:stCondLst>
                            <p:cond delay="0"/>
                          </p:stCondLst>
                        </p:cTn>
                        <p:tgtEl>
                          <p:spTgt spid="74"/>
                        </p:tgtEl>
                        <p:attrNameLst>
                          <p:attrName>style.visibility</p:attrName>
                        </p:attrNameLst>
                      </p:cBhvr>
                      <p:to>
                        <p:strVal val="visible"/>
                      </p:to>
                    </p:set>
                    <p:animEffect transition="in" filter="fade">
                      <p:cBhvr>
                        <p:cTn dur="250"/>
                        <p:tgtEl>
                          <p:spTgt spid="74"/>
                        </p:tgtEl>
                      </p:cBhvr>
                    </p:animEffect>
                  </p:childTnLst>
                </p:cTn>
              </p:par>
            </p:tnLst>
          </p:tmpl>
        </p:tmplLst>
      </p:bldP>
      <p:bldP spid="74" grpId="1">
        <p:tmplLst>
          <p:tmpl>
            <p:tnLst>
              <p:par>
                <p:cTn presetID="3" presetClass="emph" presetSubtype="2" fill="hold" nodeType="withEffect">
                  <p:stCondLst>
                    <p:cond delay="0"/>
                  </p:stCondLst>
                  <p:childTnLst>
                    <p:animClr clrSpc="rgb" dir="cw">
                      <p:cBhvr override="childStyle">
                        <p:cTn dur="250" fill="hold"/>
                        <p:tgtEl>
                          <p:spTgt spid="74"/>
                        </p:tgtEl>
                        <p:attrNameLst>
                          <p:attrName>style.color</p:attrName>
                        </p:attrNameLst>
                      </p:cBhvr>
                      <p:to>
                        <a:srgbClr val="FFFFFF"/>
                      </p:to>
                    </p:animClr>
                  </p:childTnLst>
                </p:cTn>
              </p:par>
            </p:tnLst>
          </p:tmpl>
        </p:tmplLst>
      </p:bldP>
      <p:bldP spid="74" grpId="2">
        <p:tmplLst>
          <p:tmpl>
            <p:tnLst>
              <p:par>
                <p:cTn presetID="3" presetClass="emph" presetSubtype="2" fill="hold" nodeType="withEffect">
                  <p:stCondLst>
                    <p:cond delay="0"/>
                  </p:stCondLst>
                  <p:childTnLst>
                    <p:animClr clrSpc="rgb" dir="cw">
                      <p:cBhvr override="childStyle">
                        <p:cTn dur="250" fill="hold"/>
                        <p:tgtEl>
                          <p:spTgt spid="74"/>
                        </p:tgtEl>
                        <p:attrNameLst>
                          <p:attrName>style.color</p:attrName>
                        </p:attrNameLst>
                      </p:cBhvr>
                      <p:to>
                        <a:srgbClr val="666666"/>
                      </p:to>
                    </p:animClr>
                  </p:childTnLst>
                </p:cTn>
              </p:par>
            </p:tnLst>
          </p:tmpl>
        </p:tmplLst>
      </p:bldP>
      <p:bldP spid="75" grpId="0">
        <p:tmplLst>
          <p:tmpl>
            <p:tnLst>
              <p:par>
                <p:cTn presetID="10" presetClass="entr" presetSubtype="0" fill="hold" nodeType="withEffect">
                  <p:stCondLst>
                    <p:cond delay="0"/>
                  </p:stCondLst>
                  <p:childTnLst>
                    <p:set>
                      <p:cBhvr>
                        <p:cTn dur="1" fill="hold">
                          <p:stCondLst>
                            <p:cond delay="0"/>
                          </p:stCondLst>
                        </p:cTn>
                        <p:tgtEl>
                          <p:spTgt spid="75"/>
                        </p:tgtEl>
                        <p:attrNameLst>
                          <p:attrName>style.visibility</p:attrName>
                        </p:attrNameLst>
                      </p:cBhvr>
                      <p:to>
                        <p:strVal val="visible"/>
                      </p:to>
                    </p:set>
                    <p:animEffect transition="in" filter="fade">
                      <p:cBhvr>
                        <p:cTn dur="250"/>
                        <p:tgtEl>
                          <p:spTgt spid="75"/>
                        </p:tgtEl>
                      </p:cBhvr>
                    </p:animEffect>
                  </p:childTnLst>
                </p:cTn>
              </p:par>
            </p:tnLst>
          </p:tmpl>
        </p:tmplLst>
      </p:bldP>
      <p:bldP spid="75" grpId="1">
        <p:tmplLst>
          <p:tmpl>
            <p:tnLst>
              <p:par>
                <p:cTn presetID="3" presetClass="emph" presetSubtype="2" fill="hold" nodeType="withEffect">
                  <p:stCondLst>
                    <p:cond delay="0"/>
                  </p:stCondLst>
                  <p:childTnLst>
                    <p:animClr clrSpc="rgb" dir="cw">
                      <p:cBhvr override="childStyle">
                        <p:cTn dur="250" fill="hold"/>
                        <p:tgtEl>
                          <p:spTgt spid="75"/>
                        </p:tgtEl>
                        <p:attrNameLst>
                          <p:attrName>style.color</p:attrName>
                        </p:attrNameLst>
                      </p:cBhvr>
                      <p:to>
                        <a:srgbClr val="FFFFFF"/>
                      </p:to>
                    </p:animClr>
                  </p:childTnLst>
                </p:cTn>
              </p:par>
            </p:tnLst>
          </p:tmpl>
        </p:tmplLst>
      </p:bldP>
      <p:bldP spid="75" grpId="2">
        <p:tmplLst>
          <p:tmpl>
            <p:tnLst>
              <p:par>
                <p:cTn presetID="3" presetClass="emph" presetSubtype="2" fill="hold" nodeType="withEffect">
                  <p:stCondLst>
                    <p:cond delay="0"/>
                  </p:stCondLst>
                  <p:childTnLst>
                    <p:animClr clrSpc="rgb" dir="cw">
                      <p:cBhvr override="childStyle">
                        <p:cTn dur="250" fill="hold"/>
                        <p:tgtEl>
                          <p:spTgt spid="75"/>
                        </p:tgtEl>
                        <p:attrNameLst>
                          <p:attrName>style.color</p:attrName>
                        </p:attrNameLst>
                      </p:cBhvr>
                      <p:to>
                        <a:srgbClr val="002244"/>
                      </p:to>
                    </p:animClr>
                  </p:childTnLst>
                </p:cTn>
              </p:par>
            </p:tnLst>
          </p:tmpl>
        </p:tmplLst>
      </p:bldP>
      <p:bldP spid="76" grpId="0"/>
      <p:bldP spid="77" grpId="0">
        <p:tmplLst>
          <p:tmpl>
            <p:tnLst>
              <p:par>
                <p:cTn presetID="10" presetClass="entr" presetSubtype="0" fill="hold" nodeType="clickEffect">
                  <p:stCondLst>
                    <p:cond delay="0"/>
                  </p:stCondLst>
                  <p:childTnLst>
                    <p:set>
                      <p:cBhvr>
                        <p:cTn dur="1" fill="hold">
                          <p:stCondLst>
                            <p:cond delay="0"/>
                          </p:stCondLst>
                        </p:cTn>
                        <p:tgtEl>
                          <p:spTgt spid="77"/>
                        </p:tgtEl>
                        <p:attrNameLst>
                          <p:attrName>style.visibility</p:attrName>
                        </p:attrNameLst>
                      </p:cBhvr>
                      <p:to>
                        <p:strVal val="visible"/>
                      </p:to>
                    </p:set>
                    <p:animEffect transition="in" filter="fade">
                      <p:cBhvr>
                        <p:cTn dur="250"/>
                        <p:tgtEl>
                          <p:spTgt spid="77"/>
                        </p:tgtEl>
                      </p:cBhvr>
                    </p:animEffect>
                  </p:childTnLst>
                </p:cTn>
              </p:par>
            </p:tnLst>
          </p:tmpl>
        </p:tmplLst>
      </p:bldP>
      <p:bldP spid="77" grpId="1">
        <p:tmplLst>
          <p:tmpl>
            <p:tnLst>
              <p:par>
                <p:cTn presetID="19" presetClass="emph" presetSubtype="0" fill="hold" nodeType="withEffect">
                  <p:stCondLst>
                    <p:cond delay="0"/>
                  </p:stCondLst>
                  <p:childTnLst>
                    <p:animClr clrSpc="rgb" dir="cw">
                      <p:cBhvr override="childStyle">
                        <p:cTn dur="250" fill="hold"/>
                        <p:tgtEl>
                          <p:spTgt spid="77"/>
                        </p:tgtEl>
                        <p:attrNameLst>
                          <p:attrName>style.color</p:attrName>
                        </p:attrNameLst>
                      </p:cBhvr>
                      <p:to>
                        <a:srgbClr val="673154"/>
                      </p:to>
                    </p:animClr>
                    <p:animClr clrSpc="rgb" dir="cw">
                      <p:cBhvr>
                        <p:cTn dur="250" fill="hold"/>
                        <p:tgtEl>
                          <p:spTgt spid="77"/>
                        </p:tgtEl>
                        <p:attrNameLst>
                          <p:attrName>fillcolor</p:attrName>
                        </p:attrNameLst>
                      </p:cBhvr>
                      <p:to>
                        <a:srgbClr val="673154"/>
                      </p:to>
                    </p:animClr>
                    <p:set>
                      <p:cBhvr>
                        <p:cTn dur="250" fill="hold"/>
                        <p:tgtEl>
                          <p:spTgt spid="77"/>
                        </p:tgtEl>
                        <p:attrNameLst>
                          <p:attrName>fill.type</p:attrName>
                        </p:attrNameLst>
                      </p:cBhvr>
                      <p:to>
                        <p:strVal val="solid"/>
                      </p:to>
                    </p:set>
                    <p:set>
                      <p:cBhvr>
                        <p:cTn dur="250" fill="hold"/>
                        <p:tgtEl>
                          <p:spTgt spid="77"/>
                        </p:tgtEl>
                        <p:attrNameLst>
                          <p:attrName>fill.on</p:attrName>
                        </p:attrNameLst>
                      </p:cBhvr>
                      <p:to>
                        <p:strVal val="true"/>
                      </p:to>
                    </p:set>
                  </p:childTnLst>
                </p:cTn>
              </p:par>
            </p:tnLst>
          </p:tmpl>
        </p:tmplLst>
      </p:bldP>
      <p:bldP spid="78" grpId="0" animBg="1">
        <p:tmplLst>
          <p:tmpl>
            <p:tnLst>
              <p:par>
                <p:cTn presetID="10" presetClass="entr" presetSubtype="0" fill="hold" nodeType="withEffect">
                  <p:stCondLst>
                    <p:cond delay="0"/>
                  </p:stCondLst>
                  <p:childTnLst>
                    <p:set>
                      <p:cBhvr>
                        <p:cTn dur="1" fill="hold">
                          <p:stCondLst>
                            <p:cond delay="0"/>
                          </p:stCondLst>
                        </p:cTn>
                        <p:tgtEl>
                          <p:spTgt spid="78"/>
                        </p:tgtEl>
                        <p:attrNameLst>
                          <p:attrName>style.visibility</p:attrName>
                        </p:attrNameLst>
                      </p:cBhvr>
                      <p:to>
                        <p:strVal val="visible"/>
                      </p:to>
                    </p:set>
                    <p:animEffect transition="in" filter="fade">
                      <p:cBhvr>
                        <p:cTn dur="250"/>
                        <p:tgtEl>
                          <p:spTgt spid="78"/>
                        </p:tgtEl>
                      </p:cBhvr>
                    </p:animEffect>
                  </p:childTnLst>
                </p:cTn>
              </p:par>
            </p:tnLst>
          </p:tmpl>
        </p:tmplLst>
      </p:bldP>
      <p:bldP spid="79" grpId="0">
        <p:tmplLst>
          <p:tmpl>
            <p:tnLst>
              <p:par>
                <p:cTn presetID="10" presetClass="entr" presetSubtype="0" fill="hold" nodeType="withEffect">
                  <p:stCondLst>
                    <p:cond delay="0"/>
                  </p:stCondLst>
                  <p:childTnLst>
                    <p:set>
                      <p:cBhvr>
                        <p:cTn dur="1" fill="hold">
                          <p:stCondLst>
                            <p:cond delay="0"/>
                          </p:stCondLst>
                        </p:cTn>
                        <p:tgtEl>
                          <p:spTgt spid="79"/>
                        </p:tgtEl>
                        <p:attrNameLst>
                          <p:attrName>style.visibility</p:attrName>
                        </p:attrNameLst>
                      </p:cBhvr>
                      <p:to>
                        <p:strVal val="visible"/>
                      </p:to>
                    </p:set>
                    <p:animEffect transition="in" filter="fade">
                      <p:cBhvr>
                        <p:cTn dur="250"/>
                        <p:tgtEl>
                          <p:spTgt spid="79"/>
                        </p:tgtEl>
                      </p:cBhvr>
                    </p:animEffect>
                  </p:childTnLst>
                </p:cTn>
              </p:par>
            </p:tnLst>
          </p:tmpl>
        </p:tmplLst>
      </p:bldP>
      <p:bldP spid="79" grpId="1">
        <p:tmplLst>
          <p:tmpl>
            <p:tnLst>
              <p:par>
                <p:cTn presetID="3" presetClass="emph" presetSubtype="2" fill="hold" nodeType="withEffect">
                  <p:stCondLst>
                    <p:cond delay="0"/>
                  </p:stCondLst>
                  <p:childTnLst>
                    <p:animClr clrSpc="rgb" dir="cw">
                      <p:cBhvr override="childStyle">
                        <p:cTn dur="250" fill="hold"/>
                        <p:tgtEl>
                          <p:spTgt spid="79"/>
                        </p:tgtEl>
                        <p:attrNameLst>
                          <p:attrName>style.color</p:attrName>
                        </p:attrNameLst>
                      </p:cBhvr>
                      <p:to>
                        <a:srgbClr val="FFFFFF"/>
                      </p:to>
                    </p:animClr>
                  </p:childTnLst>
                </p:cTn>
              </p:par>
            </p:tnLst>
          </p:tmpl>
        </p:tmplLst>
      </p:bldP>
      <p:bldP spid="80" grpId="0">
        <p:tmplLst>
          <p:tmpl>
            <p:tnLst>
              <p:par>
                <p:cTn presetID="10" presetClass="entr" presetSubtype="0" fill="hold" nodeType="withEffect">
                  <p:stCondLst>
                    <p:cond delay="0"/>
                  </p:stCondLst>
                  <p:childTnLst>
                    <p:set>
                      <p:cBhvr>
                        <p:cTn dur="1" fill="hold">
                          <p:stCondLst>
                            <p:cond delay="0"/>
                          </p:stCondLst>
                        </p:cTn>
                        <p:tgtEl>
                          <p:spTgt spid="80"/>
                        </p:tgtEl>
                        <p:attrNameLst>
                          <p:attrName>style.visibility</p:attrName>
                        </p:attrNameLst>
                      </p:cBhvr>
                      <p:to>
                        <p:strVal val="visible"/>
                      </p:to>
                    </p:set>
                    <p:animEffect transition="in" filter="fade">
                      <p:cBhvr>
                        <p:cTn dur="250"/>
                        <p:tgtEl>
                          <p:spTgt spid="80"/>
                        </p:tgtEl>
                      </p:cBhvr>
                    </p:animEffect>
                  </p:childTnLst>
                </p:cTn>
              </p:par>
            </p:tnLst>
          </p:tmpl>
        </p:tmplLst>
      </p:bldP>
      <p:bldP spid="80" grpId="1">
        <p:tmplLst>
          <p:tmpl>
            <p:tnLst>
              <p:par>
                <p:cTn presetID="3" presetClass="emph" presetSubtype="2" fill="hold" nodeType="withEffect">
                  <p:stCondLst>
                    <p:cond delay="0"/>
                  </p:stCondLst>
                  <p:childTnLst>
                    <p:animClr clrSpc="rgb" dir="cw">
                      <p:cBhvr override="childStyle">
                        <p:cTn dur="250" fill="hold"/>
                        <p:tgtEl>
                          <p:spTgt spid="80"/>
                        </p:tgtEl>
                        <p:attrNameLst>
                          <p:attrName>style.color</p:attrName>
                        </p:attrNameLst>
                      </p:cBhvr>
                      <p:to>
                        <a:srgbClr val="FFFFFF"/>
                      </p:to>
                    </p:animClr>
                  </p:childTnLst>
                </p:cTn>
              </p:par>
            </p:tnLst>
          </p:tmpl>
        </p:tmplLst>
      </p:bldP>
      <p:bldP spid="81" grpId="0">
        <p:tmplLst>
          <p:tmpl>
            <p:tnLst>
              <p:par>
                <p:cTn presetID="10" presetClass="entr" presetSubtype="0" fill="hold" nodeType="withEffect">
                  <p:stCondLst>
                    <p:cond delay="0"/>
                  </p:stCondLst>
                  <p:childTnLst>
                    <p:set>
                      <p:cBhvr>
                        <p:cTn dur="1" fill="hold">
                          <p:stCondLst>
                            <p:cond delay="0"/>
                          </p:stCondLst>
                        </p:cTn>
                        <p:tgtEl>
                          <p:spTgt spid="81"/>
                        </p:tgtEl>
                        <p:attrNameLst>
                          <p:attrName>style.visibility</p:attrName>
                        </p:attrNameLst>
                      </p:cBhvr>
                      <p:to>
                        <p:strVal val="visible"/>
                      </p:to>
                    </p:set>
                    <p:animEffect transition="in" filter="fade">
                      <p:cBhvr>
                        <p:cTn dur="250"/>
                        <p:tgtEl>
                          <p:spTgt spid="81"/>
                        </p:tgtEl>
                      </p:cBhvr>
                    </p:animEffect>
                  </p:childTnLst>
                </p:cTn>
              </p:par>
            </p:tnLst>
          </p:tmpl>
        </p:tmplLst>
      </p:bldP>
      <p:bldP spid="81" grpId="1">
        <p:tmplLst>
          <p:tmpl>
            <p:tnLst>
              <p:par>
                <p:cTn presetID="3" presetClass="emph" presetSubtype="2" fill="hold" nodeType="withEffect">
                  <p:stCondLst>
                    <p:cond delay="0"/>
                  </p:stCondLst>
                  <p:childTnLst>
                    <p:animClr clrSpc="rgb" dir="cw">
                      <p:cBhvr override="childStyle">
                        <p:cTn dur="250" fill="hold"/>
                        <p:tgtEl>
                          <p:spTgt spid="81"/>
                        </p:tgtEl>
                        <p:attrNameLst>
                          <p:attrName>style.color</p:attrName>
                        </p:attrNameLst>
                      </p:cBhvr>
                      <p:to>
                        <a:srgbClr val="FFFFFF"/>
                      </p:to>
                    </p:animClr>
                  </p:childTnLst>
                </p:cTn>
              </p:par>
            </p:tnLst>
          </p:tmpl>
        </p:tmplLst>
      </p:bldP>
      <p:bldP spid="82" grpId="0"/>
    </p:bld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Case Study 3 - with Map">
    <p:bg>
      <p:bgPr>
        <a:solidFill>
          <a:schemeClr val="bg1"/>
        </a:solidFill>
        <a:effectLst/>
      </p:bgPr>
    </p:bg>
    <p:spTree>
      <p:nvGrpSpPr>
        <p:cNvPr id="1" name=""/>
        <p:cNvGrpSpPr/>
        <p:nvPr/>
      </p:nvGrpSpPr>
      <p:grpSpPr>
        <a:xfrm>
          <a:off x="0" y="0"/>
          <a:ext cx="0" cy="0"/>
          <a:chOff x="0" y="0"/>
          <a:chExt cx="0" cy="0"/>
        </a:xfrm>
      </p:grpSpPr>
      <p:sp>
        <p:nvSpPr>
          <p:cNvPr id="324" name="Rectangle 323"/>
          <p:cNvSpPr/>
          <p:nvPr userDrawn="1"/>
        </p:nvSpPr>
        <p:spPr>
          <a:xfrm>
            <a:off x="135363" y="1130711"/>
            <a:ext cx="5893962" cy="53685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p>
        </p:txBody>
      </p:sp>
      <p:sp>
        <p:nvSpPr>
          <p:cNvPr id="2" name="Title 1"/>
          <p:cNvSpPr>
            <a:spLocks noGrp="1"/>
          </p:cNvSpPr>
          <p:nvPr>
            <p:ph type="title" hasCustomPrompt="1"/>
          </p:nvPr>
        </p:nvSpPr>
        <p:spPr/>
        <p:txBody>
          <a:bodyPr/>
          <a:lstStyle/>
          <a:p>
            <a:r>
              <a:rPr lang="en-US" dirty="0"/>
              <a:t>Enter title here</a:t>
            </a:r>
            <a:endParaRPr lang="en-GB" dirty="0"/>
          </a:p>
        </p:txBody>
      </p:sp>
      <p:sp>
        <p:nvSpPr>
          <p:cNvPr id="8" name="Text Placeholder 7"/>
          <p:cNvSpPr>
            <a:spLocks noGrp="1"/>
          </p:cNvSpPr>
          <p:nvPr>
            <p:ph type="body" sz="quarter" idx="13" hasCustomPrompt="1"/>
          </p:nvPr>
        </p:nvSpPr>
        <p:spPr>
          <a:xfrm>
            <a:off x="195263" y="3355789"/>
            <a:ext cx="2721768" cy="740547"/>
          </a:xfrm>
        </p:spPr>
        <p:txBody>
          <a:bodyPr rIns="108000" numCol="1"/>
          <a:lstStyle>
            <a:lvl1pPr marL="0" indent="0">
              <a:buFont typeface="Wingdings" panose="05000000000000000000" pitchFamily="2" charset="2"/>
              <a:buNone/>
              <a:tabLst>
                <a:tab pos="179388" algn="l"/>
              </a:tabLst>
              <a:defRPr sz="1100">
                <a:solidFill>
                  <a:schemeClr val="tx2"/>
                </a:solidFill>
              </a:defRPr>
            </a:lvl1pPr>
            <a:lvl2pPr marL="269875" indent="-176213">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50" name="Group 49"/>
          <p:cNvGrpSpPr/>
          <p:nvPr userDrawn="1"/>
        </p:nvGrpSpPr>
        <p:grpSpPr>
          <a:xfrm>
            <a:off x="6561845" y="2151552"/>
            <a:ext cx="5011319" cy="2875924"/>
            <a:chOff x="1664337" y="1715998"/>
            <a:chExt cx="8255540" cy="4737736"/>
          </a:xfrm>
          <a:solidFill>
            <a:schemeClr val="accent4"/>
          </a:solidFill>
        </p:grpSpPr>
        <p:grpSp>
          <p:nvGrpSpPr>
            <p:cNvPr id="51" name="Group 50"/>
            <p:cNvGrpSpPr/>
            <p:nvPr/>
          </p:nvGrpSpPr>
          <p:grpSpPr>
            <a:xfrm>
              <a:off x="1664337" y="1715998"/>
              <a:ext cx="3616713" cy="2806149"/>
              <a:chOff x="1968230" y="1289640"/>
              <a:chExt cx="3616713" cy="2806149"/>
            </a:xfrm>
            <a:grpFill/>
          </p:grpSpPr>
          <p:sp>
            <p:nvSpPr>
              <p:cNvPr id="253" name="Freeform 55"/>
              <p:cNvSpPr>
                <a:spLocks/>
              </p:cNvSpPr>
              <p:nvPr/>
            </p:nvSpPr>
            <p:spPr bwMode="auto">
              <a:xfrm>
                <a:off x="3526561" y="3774907"/>
                <a:ext cx="88059" cy="111680"/>
              </a:xfrm>
              <a:custGeom>
                <a:avLst/>
                <a:gdLst>
                  <a:gd name="T0" fmla="*/ 0 w 50"/>
                  <a:gd name="T1" fmla="*/ 49 h 63"/>
                  <a:gd name="T2" fmla="*/ 6 w 50"/>
                  <a:gd name="T3" fmla="*/ 31 h 63"/>
                  <a:gd name="T4" fmla="*/ 19 w 50"/>
                  <a:gd name="T5" fmla="*/ 28 h 63"/>
                  <a:gd name="T6" fmla="*/ 21 w 50"/>
                  <a:gd name="T7" fmla="*/ 9 h 63"/>
                  <a:gd name="T8" fmla="*/ 43 w 50"/>
                  <a:gd name="T9" fmla="*/ 0 h 63"/>
                  <a:gd name="T10" fmla="*/ 41 w 50"/>
                  <a:gd name="T11" fmla="*/ 20 h 63"/>
                  <a:gd name="T12" fmla="*/ 41 w 50"/>
                  <a:gd name="T13" fmla="*/ 34 h 63"/>
                  <a:gd name="T14" fmla="*/ 49 w 50"/>
                  <a:gd name="T15" fmla="*/ 35 h 63"/>
                  <a:gd name="T16" fmla="*/ 47 w 50"/>
                  <a:gd name="T17" fmla="*/ 48 h 63"/>
                  <a:gd name="T18" fmla="*/ 37 w 50"/>
                  <a:gd name="T19" fmla="*/ 48 h 63"/>
                  <a:gd name="T20" fmla="*/ 34 w 50"/>
                  <a:gd name="T21" fmla="*/ 62 h 63"/>
                  <a:gd name="T22" fmla="*/ 14 w 50"/>
                  <a:gd name="T23" fmla="*/ 61 h 63"/>
                  <a:gd name="T24" fmla="*/ 0 w 50"/>
                  <a:gd name="T25" fmla="*/ 4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63">
                    <a:moveTo>
                      <a:pt x="0" y="49"/>
                    </a:moveTo>
                    <a:lnTo>
                      <a:pt x="6" y="31"/>
                    </a:lnTo>
                    <a:lnTo>
                      <a:pt x="19" y="28"/>
                    </a:lnTo>
                    <a:lnTo>
                      <a:pt x="21" y="9"/>
                    </a:lnTo>
                    <a:lnTo>
                      <a:pt x="43" y="0"/>
                    </a:lnTo>
                    <a:lnTo>
                      <a:pt x="41" y="20"/>
                    </a:lnTo>
                    <a:lnTo>
                      <a:pt x="41" y="34"/>
                    </a:lnTo>
                    <a:lnTo>
                      <a:pt x="49" y="35"/>
                    </a:lnTo>
                    <a:lnTo>
                      <a:pt x="47" y="48"/>
                    </a:lnTo>
                    <a:lnTo>
                      <a:pt x="37" y="48"/>
                    </a:lnTo>
                    <a:lnTo>
                      <a:pt x="34" y="62"/>
                    </a:lnTo>
                    <a:lnTo>
                      <a:pt x="14" y="61"/>
                    </a:lnTo>
                    <a:lnTo>
                      <a:pt x="0" y="49"/>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54" name="Freeform 46"/>
              <p:cNvSpPr>
                <a:spLocks/>
              </p:cNvSpPr>
              <p:nvPr/>
            </p:nvSpPr>
            <p:spPr bwMode="auto">
              <a:xfrm>
                <a:off x="3982582" y="3699405"/>
                <a:ext cx="75479" cy="70783"/>
              </a:xfrm>
              <a:custGeom>
                <a:avLst/>
                <a:gdLst>
                  <a:gd name="T0" fmla="*/ 32 w 43"/>
                  <a:gd name="T1" fmla="*/ 1 h 41"/>
                  <a:gd name="T2" fmla="*/ 26 w 43"/>
                  <a:gd name="T3" fmla="*/ 14 h 41"/>
                  <a:gd name="T4" fmla="*/ 32 w 43"/>
                  <a:gd name="T5" fmla="*/ 21 h 41"/>
                  <a:gd name="T6" fmla="*/ 23 w 43"/>
                  <a:gd name="T7" fmla="*/ 26 h 41"/>
                  <a:gd name="T8" fmla="*/ 0 w 43"/>
                  <a:gd name="T9" fmla="*/ 26 h 41"/>
                  <a:gd name="T10" fmla="*/ 3 w 43"/>
                  <a:gd name="T11" fmla="*/ 37 h 41"/>
                  <a:gd name="T12" fmla="*/ 21 w 43"/>
                  <a:gd name="T13" fmla="*/ 38 h 41"/>
                  <a:gd name="T14" fmla="*/ 37 w 43"/>
                  <a:gd name="T15" fmla="*/ 40 h 41"/>
                  <a:gd name="T16" fmla="*/ 42 w 43"/>
                  <a:gd name="T17" fmla="*/ 29 h 41"/>
                  <a:gd name="T18" fmla="*/ 42 w 43"/>
                  <a:gd name="T19" fmla="*/ 8 h 41"/>
                  <a:gd name="T20" fmla="*/ 42 w 43"/>
                  <a:gd name="T21" fmla="*/ 0 h 41"/>
                  <a:gd name="T22" fmla="*/ 32 w 43"/>
                  <a:gd name="T23" fmla="*/ 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41">
                    <a:moveTo>
                      <a:pt x="32" y="1"/>
                    </a:moveTo>
                    <a:lnTo>
                      <a:pt x="26" y="14"/>
                    </a:lnTo>
                    <a:lnTo>
                      <a:pt x="32" y="21"/>
                    </a:lnTo>
                    <a:lnTo>
                      <a:pt x="23" y="26"/>
                    </a:lnTo>
                    <a:lnTo>
                      <a:pt x="0" y="26"/>
                    </a:lnTo>
                    <a:lnTo>
                      <a:pt x="3" y="37"/>
                    </a:lnTo>
                    <a:lnTo>
                      <a:pt x="21" y="38"/>
                    </a:lnTo>
                    <a:lnTo>
                      <a:pt x="37" y="40"/>
                    </a:lnTo>
                    <a:lnTo>
                      <a:pt x="42" y="29"/>
                    </a:lnTo>
                    <a:lnTo>
                      <a:pt x="42" y="8"/>
                    </a:lnTo>
                    <a:lnTo>
                      <a:pt x="42" y="0"/>
                    </a:lnTo>
                    <a:lnTo>
                      <a:pt x="32" y="1"/>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55" name="Freeform 47"/>
              <p:cNvSpPr>
                <a:spLocks/>
              </p:cNvSpPr>
              <p:nvPr/>
            </p:nvSpPr>
            <p:spPr bwMode="auto">
              <a:xfrm>
                <a:off x="2951032" y="3314031"/>
                <a:ext cx="726488" cy="548961"/>
              </a:xfrm>
              <a:custGeom>
                <a:avLst/>
                <a:gdLst>
                  <a:gd name="T0" fmla="*/ 245 w 412"/>
                  <a:gd name="T1" fmla="*/ 119 h 312"/>
                  <a:gd name="T2" fmla="*/ 229 w 412"/>
                  <a:gd name="T3" fmla="*/ 93 h 312"/>
                  <a:gd name="T4" fmla="*/ 216 w 412"/>
                  <a:gd name="T5" fmla="*/ 60 h 312"/>
                  <a:gd name="T6" fmla="*/ 196 w 412"/>
                  <a:gd name="T7" fmla="*/ 70 h 312"/>
                  <a:gd name="T8" fmla="*/ 174 w 412"/>
                  <a:gd name="T9" fmla="*/ 45 h 312"/>
                  <a:gd name="T10" fmla="*/ 164 w 412"/>
                  <a:gd name="T11" fmla="*/ 29 h 312"/>
                  <a:gd name="T12" fmla="*/ 147 w 412"/>
                  <a:gd name="T13" fmla="*/ 11 h 312"/>
                  <a:gd name="T14" fmla="*/ 125 w 412"/>
                  <a:gd name="T15" fmla="*/ 20 h 312"/>
                  <a:gd name="T16" fmla="*/ 101 w 412"/>
                  <a:gd name="T17" fmla="*/ 29 h 312"/>
                  <a:gd name="T18" fmla="*/ 63 w 412"/>
                  <a:gd name="T19" fmla="*/ 31 h 312"/>
                  <a:gd name="T20" fmla="*/ 35 w 412"/>
                  <a:gd name="T21" fmla="*/ 11 h 312"/>
                  <a:gd name="T22" fmla="*/ 0 w 412"/>
                  <a:gd name="T23" fmla="*/ 0 h 312"/>
                  <a:gd name="T24" fmla="*/ 16 w 412"/>
                  <a:gd name="T25" fmla="*/ 53 h 312"/>
                  <a:gd name="T26" fmla="*/ 25 w 412"/>
                  <a:gd name="T27" fmla="*/ 87 h 312"/>
                  <a:gd name="T28" fmla="*/ 41 w 412"/>
                  <a:gd name="T29" fmla="*/ 110 h 312"/>
                  <a:gd name="T30" fmla="*/ 59 w 412"/>
                  <a:gd name="T31" fmla="*/ 146 h 312"/>
                  <a:gd name="T32" fmla="*/ 98 w 412"/>
                  <a:gd name="T33" fmla="*/ 177 h 312"/>
                  <a:gd name="T34" fmla="*/ 78 w 412"/>
                  <a:gd name="T35" fmla="*/ 129 h 312"/>
                  <a:gd name="T36" fmla="*/ 51 w 412"/>
                  <a:gd name="T37" fmla="*/ 83 h 312"/>
                  <a:gd name="T38" fmla="*/ 31 w 412"/>
                  <a:gd name="T39" fmla="*/ 45 h 312"/>
                  <a:gd name="T40" fmla="*/ 41 w 412"/>
                  <a:gd name="T41" fmla="*/ 28 h 312"/>
                  <a:gd name="T42" fmla="*/ 64 w 412"/>
                  <a:gd name="T43" fmla="*/ 49 h 312"/>
                  <a:gd name="T44" fmla="*/ 78 w 412"/>
                  <a:gd name="T45" fmla="*/ 88 h 312"/>
                  <a:gd name="T46" fmla="*/ 97 w 412"/>
                  <a:gd name="T47" fmla="*/ 112 h 312"/>
                  <a:gd name="T48" fmla="*/ 110 w 412"/>
                  <a:gd name="T49" fmla="*/ 132 h 312"/>
                  <a:gd name="T50" fmla="*/ 129 w 412"/>
                  <a:gd name="T51" fmla="*/ 158 h 312"/>
                  <a:gd name="T52" fmla="*/ 140 w 412"/>
                  <a:gd name="T53" fmla="*/ 172 h 312"/>
                  <a:gd name="T54" fmla="*/ 147 w 412"/>
                  <a:gd name="T55" fmla="*/ 207 h 312"/>
                  <a:gd name="T56" fmla="*/ 156 w 412"/>
                  <a:gd name="T57" fmla="*/ 230 h 312"/>
                  <a:gd name="T58" fmla="*/ 275 w 412"/>
                  <a:gd name="T59" fmla="*/ 295 h 312"/>
                  <a:gd name="T60" fmla="*/ 299 w 412"/>
                  <a:gd name="T61" fmla="*/ 291 h 312"/>
                  <a:gd name="T62" fmla="*/ 327 w 412"/>
                  <a:gd name="T63" fmla="*/ 311 h 312"/>
                  <a:gd name="T64" fmla="*/ 346 w 412"/>
                  <a:gd name="T65" fmla="*/ 290 h 312"/>
                  <a:gd name="T66" fmla="*/ 370 w 412"/>
                  <a:gd name="T67" fmla="*/ 263 h 312"/>
                  <a:gd name="T68" fmla="*/ 396 w 412"/>
                  <a:gd name="T69" fmla="*/ 250 h 312"/>
                  <a:gd name="T70" fmla="*/ 405 w 412"/>
                  <a:gd name="T71" fmla="*/ 218 h 312"/>
                  <a:gd name="T72" fmla="*/ 408 w 412"/>
                  <a:gd name="T73" fmla="*/ 200 h 312"/>
                  <a:gd name="T74" fmla="*/ 362 w 412"/>
                  <a:gd name="T75" fmla="*/ 208 h 312"/>
                  <a:gd name="T76" fmla="*/ 325 w 412"/>
                  <a:gd name="T77" fmla="*/ 245 h 312"/>
                  <a:gd name="T78" fmla="*/ 269 w 412"/>
                  <a:gd name="T79" fmla="*/ 229 h 312"/>
                  <a:gd name="T80" fmla="*/ 254 w 412"/>
                  <a:gd name="T81" fmla="*/ 160 h 312"/>
                  <a:gd name="T82" fmla="*/ 265 w 412"/>
                  <a:gd name="T83" fmla="*/ 119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12" h="312">
                    <a:moveTo>
                      <a:pt x="265" y="119"/>
                    </a:moveTo>
                    <a:lnTo>
                      <a:pt x="245" y="119"/>
                    </a:lnTo>
                    <a:lnTo>
                      <a:pt x="241" y="99"/>
                    </a:lnTo>
                    <a:lnTo>
                      <a:pt x="229" y="93"/>
                    </a:lnTo>
                    <a:lnTo>
                      <a:pt x="225" y="72"/>
                    </a:lnTo>
                    <a:lnTo>
                      <a:pt x="216" y="60"/>
                    </a:lnTo>
                    <a:lnTo>
                      <a:pt x="201" y="49"/>
                    </a:lnTo>
                    <a:lnTo>
                      <a:pt x="196" y="70"/>
                    </a:lnTo>
                    <a:lnTo>
                      <a:pt x="181" y="70"/>
                    </a:lnTo>
                    <a:lnTo>
                      <a:pt x="174" y="45"/>
                    </a:lnTo>
                    <a:lnTo>
                      <a:pt x="165" y="43"/>
                    </a:lnTo>
                    <a:lnTo>
                      <a:pt x="164" y="29"/>
                    </a:lnTo>
                    <a:lnTo>
                      <a:pt x="152" y="26"/>
                    </a:lnTo>
                    <a:lnTo>
                      <a:pt x="147" y="11"/>
                    </a:lnTo>
                    <a:lnTo>
                      <a:pt x="137" y="19"/>
                    </a:lnTo>
                    <a:lnTo>
                      <a:pt x="125" y="20"/>
                    </a:lnTo>
                    <a:lnTo>
                      <a:pt x="122" y="29"/>
                    </a:lnTo>
                    <a:lnTo>
                      <a:pt x="101" y="29"/>
                    </a:lnTo>
                    <a:lnTo>
                      <a:pt x="85" y="36"/>
                    </a:lnTo>
                    <a:lnTo>
                      <a:pt x="63" y="31"/>
                    </a:lnTo>
                    <a:lnTo>
                      <a:pt x="47" y="15"/>
                    </a:lnTo>
                    <a:lnTo>
                      <a:pt x="35" y="11"/>
                    </a:lnTo>
                    <a:lnTo>
                      <a:pt x="31" y="2"/>
                    </a:lnTo>
                    <a:lnTo>
                      <a:pt x="0" y="0"/>
                    </a:lnTo>
                    <a:lnTo>
                      <a:pt x="3" y="37"/>
                    </a:lnTo>
                    <a:lnTo>
                      <a:pt x="16" y="53"/>
                    </a:lnTo>
                    <a:lnTo>
                      <a:pt x="29" y="73"/>
                    </a:lnTo>
                    <a:lnTo>
                      <a:pt x="25" y="87"/>
                    </a:lnTo>
                    <a:lnTo>
                      <a:pt x="17" y="92"/>
                    </a:lnTo>
                    <a:lnTo>
                      <a:pt x="41" y="110"/>
                    </a:lnTo>
                    <a:lnTo>
                      <a:pt x="57" y="123"/>
                    </a:lnTo>
                    <a:lnTo>
                      <a:pt x="59" y="146"/>
                    </a:lnTo>
                    <a:lnTo>
                      <a:pt x="87" y="177"/>
                    </a:lnTo>
                    <a:lnTo>
                      <a:pt x="98" y="177"/>
                    </a:lnTo>
                    <a:lnTo>
                      <a:pt x="91" y="154"/>
                    </a:lnTo>
                    <a:lnTo>
                      <a:pt x="78" y="129"/>
                    </a:lnTo>
                    <a:lnTo>
                      <a:pt x="69" y="105"/>
                    </a:lnTo>
                    <a:lnTo>
                      <a:pt x="51" y="83"/>
                    </a:lnTo>
                    <a:lnTo>
                      <a:pt x="40" y="63"/>
                    </a:lnTo>
                    <a:lnTo>
                      <a:pt x="31" y="45"/>
                    </a:lnTo>
                    <a:lnTo>
                      <a:pt x="31" y="22"/>
                    </a:lnTo>
                    <a:lnTo>
                      <a:pt x="41" y="28"/>
                    </a:lnTo>
                    <a:lnTo>
                      <a:pt x="52" y="40"/>
                    </a:lnTo>
                    <a:lnTo>
                      <a:pt x="64" y="49"/>
                    </a:lnTo>
                    <a:lnTo>
                      <a:pt x="66" y="76"/>
                    </a:lnTo>
                    <a:lnTo>
                      <a:pt x="78" y="88"/>
                    </a:lnTo>
                    <a:lnTo>
                      <a:pt x="89" y="106"/>
                    </a:lnTo>
                    <a:lnTo>
                      <a:pt x="97" y="112"/>
                    </a:lnTo>
                    <a:lnTo>
                      <a:pt x="96" y="127"/>
                    </a:lnTo>
                    <a:lnTo>
                      <a:pt x="110" y="132"/>
                    </a:lnTo>
                    <a:lnTo>
                      <a:pt x="111" y="150"/>
                    </a:lnTo>
                    <a:lnTo>
                      <a:pt x="129" y="158"/>
                    </a:lnTo>
                    <a:lnTo>
                      <a:pt x="129" y="171"/>
                    </a:lnTo>
                    <a:lnTo>
                      <a:pt x="140" y="172"/>
                    </a:lnTo>
                    <a:lnTo>
                      <a:pt x="141" y="190"/>
                    </a:lnTo>
                    <a:lnTo>
                      <a:pt x="147" y="207"/>
                    </a:lnTo>
                    <a:lnTo>
                      <a:pt x="142" y="222"/>
                    </a:lnTo>
                    <a:lnTo>
                      <a:pt x="156" y="230"/>
                    </a:lnTo>
                    <a:lnTo>
                      <a:pt x="235" y="282"/>
                    </a:lnTo>
                    <a:lnTo>
                      <a:pt x="275" y="295"/>
                    </a:lnTo>
                    <a:lnTo>
                      <a:pt x="288" y="286"/>
                    </a:lnTo>
                    <a:lnTo>
                      <a:pt x="299" y="291"/>
                    </a:lnTo>
                    <a:lnTo>
                      <a:pt x="316" y="297"/>
                    </a:lnTo>
                    <a:lnTo>
                      <a:pt x="327" y="311"/>
                    </a:lnTo>
                    <a:lnTo>
                      <a:pt x="333" y="293"/>
                    </a:lnTo>
                    <a:lnTo>
                      <a:pt x="346" y="290"/>
                    </a:lnTo>
                    <a:lnTo>
                      <a:pt x="348" y="272"/>
                    </a:lnTo>
                    <a:lnTo>
                      <a:pt x="370" y="263"/>
                    </a:lnTo>
                    <a:lnTo>
                      <a:pt x="378" y="260"/>
                    </a:lnTo>
                    <a:lnTo>
                      <a:pt x="396" y="250"/>
                    </a:lnTo>
                    <a:lnTo>
                      <a:pt x="406" y="237"/>
                    </a:lnTo>
                    <a:lnTo>
                      <a:pt x="405" y="218"/>
                    </a:lnTo>
                    <a:lnTo>
                      <a:pt x="411" y="214"/>
                    </a:lnTo>
                    <a:lnTo>
                      <a:pt x="408" y="200"/>
                    </a:lnTo>
                    <a:lnTo>
                      <a:pt x="375" y="197"/>
                    </a:lnTo>
                    <a:lnTo>
                      <a:pt x="362" y="208"/>
                    </a:lnTo>
                    <a:lnTo>
                      <a:pt x="347" y="238"/>
                    </a:lnTo>
                    <a:lnTo>
                      <a:pt x="325" y="245"/>
                    </a:lnTo>
                    <a:lnTo>
                      <a:pt x="293" y="246"/>
                    </a:lnTo>
                    <a:lnTo>
                      <a:pt x="269" y="229"/>
                    </a:lnTo>
                    <a:lnTo>
                      <a:pt x="262" y="188"/>
                    </a:lnTo>
                    <a:lnTo>
                      <a:pt x="254" y="160"/>
                    </a:lnTo>
                    <a:lnTo>
                      <a:pt x="261" y="139"/>
                    </a:lnTo>
                    <a:lnTo>
                      <a:pt x="265" y="119"/>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56" name="Freeform 48"/>
              <p:cNvSpPr>
                <a:spLocks/>
              </p:cNvSpPr>
              <p:nvPr/>
            </p:nvSpPr>
            <p:spPr bwMode="auto">
              <a:xfrm>
                <a:off x="3586316" y="3825241"/>
                <a:ext cx="172973" cy="84939"/>
              </a:xfrm>
              <a:custGeom>
                <a:avLst/>
                <a:gdLst>
                  <a:gd name="T0" fmla="*/ 15 w 98"/>
                  <a:gd name="T1" fmla="*/ 8 h 49"/>
                  <a:gd name="T2" fmla="*/ 13 w 98"/>
                  <a:gd name="T3" fmla="*/ 20 h 49"/>
                  <a:gd name="T4" fmla="*/ 3 w 98"/>
                  <a:gd name="T5" fmla="*/ 20 h 49"/>
                  <a:gd name="T6" fmla="*/ 0 w 98"/>
                  <a:gd name="T7" fmla="*/ 34 h 49"/>
                  <a:gd name="T8" fmla="*/ 11 w 98"/>
                  <a:gd name="T9" fmla="*/ 29 h 49"/>
                  <a:gd name="T10" fmla="*/ 27 w 98"/>
                  <a:gd name="T11" fmla="*/ 29 h 49"/>
                  <a:gd name="T12" fmla="*/ 29 w 98"/>
                  <a:gd name="T13" fmla="*/ 48 h 49"/>
                  <a:gd name="T14" fmla="*/ 42 w 98"/>
                  <a:gd name="T15" fmla="*/ 40 h 49"/>
                  <a:gd name="T16" fmla="*/ 61 w 98"/>
                  <a:gd name="T17" fmla="*/ 40 h 49"/>
                  <a:gd name="T18" fmla="*/ 66 w 98"/>
                  <a:gd name="T19" fmla="*/ 25 h 49"/>
                  <a:gd name="T20" fmla="*/ 88 w 98"/>
                  <a:gd name="T21" fmla="*/ 25 h 49"/>
                  <a:gd name="T22" fmla="*/ 97 w 98"/>
                  <a:gd name="T23" fmla="*/ 14 h 49"/>
                  <a:gd name="T24" fmla="*/ 82 w 98"/>
                  <a:gd name="T25" fmla="*/ 10 h 49"/>
                  <a:gd name="T26" fmla="*/ 73 w 98"/>
                  <a:gd name="T27" fmla="*/ 1 h 49"/>
                  <a:gd name="T28" fmla="*/ 50 w 98"/>
                  <a:gd name="T29" fmla="*/ 1 h 49"/>
                  <a:gd name="T30" fmla="*/ 40 w 98"/>
                  <a:gd name="T31" fmla="*/ 8 h 49"/>
                  <a:gd name="T32" fmla="*/ 35 w 98"/>
                  <a:gd name="T33" fmla="*/ 0 h 49"/>
                  <a:gd name="T34" fmla="*/ 24 w 98"/>
                  <a:gd name="T35" fmla="*/ 7 h 49"/>
                  <a:gd name="T36" fmla="*/ 15 w 98"/>
                  <a:gd name="T37"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8" h="49">
                    <a:moveTo>
                      <a:pt x="15" y="8"/>
                    </a:moveTo>
                    <a:lnTo>
                      <a:pt x="13" y="20"/>
                    </a:lnTo>
                    <a:lnTo>
                      <a:pt x="3" y="20"/>
                    </a:lnTo>
                    <a:lnTo>
                      <a:pt x="0" y="34"/>
                    </a:lnTo>
                    <a:lnTo>
                      <a:pt x="11" y="29"/>
                    </a:lnTo>
                    <a:lnTo>
                      <a:pt x="27" y="29"/>
                    </a:lnTo>
                    <a:lnTo>
                      <a:pt x="29" y="48"/>
                    </a:lnTo>
                    <a:lnTo>
                      <a:pt x="42" y="40"/>
                    </a:lnTo>
                    <a:lnTo>
                      <a:pt x="61" y="40"/>
                    </a:lnTo>
                    <a:lnTo>
                      <a:pt x="66" y="25"/>
                    </a:lnTo>
                    <a:lnTo>
                      <a:pt x="88" y="25"/>
                    </a:lnTo>
                    <a:lnTo>
                      <a:pt x="97" y="14"/>
                    </a:lnTo>
                    <a:lnTo>
                      <a:pt x="82" y="10"/>
                    </a:lnTo>
                    <a:lnTo>
                      <a:pt x="73" y="1"/>
                    </a:lnTo>
                    <a:lnTo>
                      <a:pt x="50" y="1"/>
                    </a:lnTo>
                    <a:lnTo>
                      <a:pt x="40" y="8"/>
                    </a:lnTo>
                    <a:lnTo>
                      <a:pt x="35" y="0"/>
                    </a:lnTo>
                    <a:lnTo>
                      <a:pt x="24" y="7"/>
                    </a:lnTo>
                    <a:lnTo>
                      <a:pt x="15" y="8"/>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57" name="Freeform 49"/>
              <p:cNvSpPr>
                <a:spLocks/>
              </p:cNvSpPr>
              <p:nvPr/>
            </p:nvSpPr>
            <p:spPr bwMode="auto">
              <a:xfrm>
                <a:off x="3636635" y="3869284"/>
                <a:ext cx="116364" cy="113253"/>
              </a:xfrm>
              <a:custGeom>
                <a:avLst/>
                <a:gdLst>
                  <a:gd name="T0" fmla="*/ 60 w 66"/>
                  <a:gd name="T1" fmla="*/ 0 h 63"/>
                  <a:gd name="T2" fmla="*/ 38 w 66"/>
                  <a:gd name="T3" fmla="*/ 0 h 63"/>
                  <a:gd name="T4" fmla="*/ 33 w 66"/>
                  <a:gd name="T5" fmla="*/ 14 h 63"/>
                  <a:gd name="T6" fmla="*/ 14 w 66"/>
                  <a:gd name="T7" fmla="*/ 15 h 63"/>
                  <a:gd name="T8" fmla="*/ 0 w 66"/>
                  <a:gd name="T9" fmla="*/ 23 h 63"/>
                  <a:gd name="T10" fmla="*/ 8 w 66"/>
                  <a:gd name="T11" fmla="*/ 31 h 63"/>
                  <a:gd name="T12" fmla="*/ 15 w 66"/>
                  <a:gd name="T13" fmla="*/ 49 h 63"/>
                  <a:gd name="T14" fmla="*/ 25 w 66"/>
                  <a:gd name="T15" fmla="*/ 60 h 63"/>
                  <a:gd name="T16" fmla="*/ 56 w 66"/>
                  <a:gd name="T17" fmla="*/ 62 h 63"/>
                  <a:gd name="T18" fmla="*/ 60 w 66"/>
                  <a:gd name="T19" fmla="*/ 18 h 63"/>
                  <a:gd name="T20" fmla="*/ 65 w 66"/>
                  <a:gd name="T21" fmla="*/ 7 h 63"/>
                  <a:gd name="T22" fmla="*/ 60 w 66"/>
                  <a:gd name="T2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3">
                    <a:moveTo>
                      <a:pt x="60" y="0"/>
                    </a:moveTo>
                    <a:lnTo>
                      <a:pt x="38" y="0"/>
                    </a:lnTo>
                    <a:lnTo>
                      <a:pt x="33" y="14"/>
                    </a:lnTo>
                    <a:lnTo>
                      <a:pt x="14" y="15"/>
                    </a:lnTo>
                    <a:lnTo>
                      <a:pt x="0" y="23"/>
                    </a:lnTo>
                    <a:lnTo>
                      <a:pt x="8" y="31"/>
                    </a:lnTo>
                    <a:lnTo>
                      <a:pt x="15" y="49"/>
                    </a:lnTo>
                    <a:lnTo>
                      <a:pt x="25" y="60"/>
                    </a:lnTo>
                    <a:lnTo>
                      <a:pt x="56" y="62"/>
                    </a:lnTo>
                    <a:lnTo>
                      <a:pt x="60" y="18"/>
                    </a:lnTo>
                    <a:lnTo>
                      <a:pt x="65" y="7"/>
                    </a:lnTo>
                    <a:lnTo>
                      <a:pt x="60" y="0"/>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58" name="Freeform 52"/>
              <p:cNvSpPr>
                <a:spLocks/>
              </p:cNvSpPr>
              <p:nvPr/>
            </p:nvSpPr>
            <p:spPr bwMode="auto">
              <a:xfrm>
                <a:off x="3881943" y="3741875"/>
                <a:ext cx="61327" cy="33032"/>
              </a:xfrm>
              <a:custGeom>
                <a:avLst/>
                <a:gdLst>
                  <a:gd name="T0" fmla="*/ 8 w 34"/>
                  <a:gd name="T1" fmla="*/ 0 h 18"/>
                  <a:gd name="T2" fmla="*/ 19 w 34"/>
                  <a:gd name="T3" fmla="*/ 0 h 18"/>
                  <a:gd name="T4" fmla="*/ 33 w 34"/>
                  <a:gd name="T5" fmla="*/ 6 h 18"/>
                  <a:gd name="T6" fmla="*/ 29 w 34"/>
                  <a:gd name="T7" fmla="*/ 16 h 18"/>
                  <a:gd name="T8" fmla="*/ 11 w 34"/>
                  <a:gd name="T9" fmla="*/ 17 h 18"/>
                  <a:gd name="T10" fmla="*/ 0 w 34"/>
                  <a:gd name="T11" fmla="*/ 9 h 18"/>
                  <a:gd name="T12" fmla="*/ 8 w 34"/>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34" h="18">
                    <a:moveTo>
                      <a:pt x="8" y="0"/>
                    </a:moveTo>
                    <a:lnTo>
                      <a:pt x="19" y="0"/>
                    </a:lnTo>
                    <a:lnTo>
                      <a:pt x="33" y="6"/>
                    </a:lnTo>
                    <a:lnTo>
                      <a:pt x="29" y="16"/>
                    </a:lnTo>
                    <a:lnTo>
                      <a:pt x="11" y="17"/>
                    </a:lnTo>
                    <a:lnTo>
                      <a:pt x="0" y="9"/>
                    </a:lnTo>
                    <a:lnTo>
                      <a:pt x="8" y="0"/>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59" name="Freeform 53"/>
              <p:cNvSpPr>
                <a:spLocks/>
              </p:cNvSpPr>
              <p:nvPr/>
            </p:nvSpPr>
            <p:spPr bwMode="auto">
              <a:xfrm>
                <a:off x="4043909" y="3699405"/>
                <a:ext cx="102211" cy="70783"/>
              </a:xfrm>
              <a:custGeom>
                <a:avLst/>
                <a:gdLst>
                  <a:gd name="T0" fmla="*/ 0 w 57"/>
                  <a:gd name="T1" fmla="*/ 40 h 41"/>
                  <a:gd name="T2" fmla="*/ 5 w 57"/>
                  <a:gd name="T3" fmla="*/ 29 h 41"/>
                  <a:gd name="T4" fmla="*/ 5 w 57"/>
                  <a:gd name="T5" fmla="*/ 8 h 41"/>
                  <a:gd name="T6" fmla="*/ 5 w 57"/>
                  <a:gd name="T7" fmla="*/ 0 h 41"/>
                  <a:gd name="T8" fmla="*/ 18 w 57"/>
                  <a:gd name="T9" fmla="*/ 2 h 41"/>
                  <a:gd name="T10" fmla="*/ 23 w 57"/>
                  <a:gd name="T11" fmla="*/ 9 h 41"/>
                  <a:gd name="T12" fmla="*/ 29 w 57"/>
                  <a:gd name="T13" fmla="*/ 11 h 41"/>
                  <a:gd name="T14" fmla="*/ 36 w 57"/>
                  <a:gd name="T15" fmla="*/ 11 h 41"/>
                  <a:gd name="T16" fmla="*/ 39 w 57"/>
                  <a:gd name="T17" fmla="*/ 20 h 41"/>
                  <a:gd name="T18" fmla="*/ 47 w 57"/>
                  <a:gd name="T19" fmla="*/ 24 h 41"/>
                  <a:gd name="T20" fmla="*/ 56 w 57"/>
                  <a:gd name="T21" fmla="*/ 31 h 41"/>
                  <a:gd name="T22" fmla="*/ 53 w 57"/>
                  <a:gd name="T23" fmla="*/ 37 h 41"/>
                  <a:gd name="T24" fmla="*/ 40 w 57"/>
                  <a:gd name="T25" fmla="*/ 38 h 41"/>
                  <a:gd name="T26" fmla="*/ 18 w 57"/>
                  <a:gd name="T27" fmla="*/ 37 h 41"/>
                  <a:gd name="T28" fmla="*/ 0 w 57"/>
                  <a:gd name="T29"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41">
                    <a:moveTo>
                      <a:pt x="0" y="40"/>
                    </a:moveTo>
                    <a:lnTo>
                      <a:pt x="5" y="29"/>
                    </a:lnTo>
                    <a:lnTo>
                      <a:pt x="5" y="8"/>
                    </a:lnTo>
                    <a:lnTo>
                      <a:pt x="5" y="0"/>
                    </a:lnTo>
                    <a:lnTo>
                      <a:pt x="18" y="2"/>
                    </a:lnTo>
                    <a:lnTo>
                      <a:pt x="23" y="9"/>
                    </a:lnTo>
                    <a:lnTo>
                      <a:pt x="29" y="11"/>
                    </a:lnTo>
                    <a:lnTo>
                      <a:pt x="36" y="11"/>
                    </a:lnTo>
                    <a:lnTo>
                      <a:pt x="39" y="20"/>
                    </a:lnTo>
                    <a:lnTo>
                      <a:pt x="47" y="24"/>
                    </a:lnTo>
                    <a:lnTo>
                      <a:pt x="56" y="31"/>
                    </a:lnTo>
                    <a:lnTo>
                      <a:pt x="53" y="37"/>
                    </a:lnTo>
                    <a:lnTo>
                      <a:pt x="40" y="38"/>
                    </a:lnTo>
                    <a:lnTo>
                      <a:pt x="18" y="37"/>
                    </a:lnTo>
                    <a:lnTo>
                      <a:pt x="0" y="40"/>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60" name="Freeform 54"/>
              <p:cNvSpPr>
                <a:spLocks/>
              </p:cNvSpPr>
              <p:nvPr/>
            </p:nvSpPr>
            <p:spPr bwMode="auto">
              <a:xfrm>
                <a:off x="4163417" y="3746593"/>
                <a:ext cx="40885" cy="28313"/>
              </a:xfrm>
              <a:custGeom>
                <a:avLst/>
                <a:gdLst>
                  <a:gd name="T0" fmla="*/ 8 w 23"/>
                  <a:gd name="T1" fmla="*/ 2 h 16"/>
                  <a:gd name="T2" fmla="*/ 0 w 23"/>
                  <a:gd name="T3" fmla="*/ 7 h 16"/>
                  <a:gd name="T4" fmla="*/ 6 w 23"/>
                  <a:gd name="T5" fmla="*/ 11 h 16"/>
                  <a:gd name="T6" fmla="*/ 14 w 23"/>
                  <a:gd name="T7" fmla="*/ 15 h 16"/>
                  <a:gd name="T8" fmla="*/ 22 w 23"/>
                  <a:gd name="T9" fmla="*/ 11 h 16"/>
                  <a:gd name="T10" fmla="*/ 22 w 23"/>
                  <a:gd name="T11" fmla="*/ 0 h 16"/>
                  <a:gd name="T12" fmla="*/ 8 w 23"/>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23" h="16">
                    <a:moveTo>
                      <a:pt x="8" y="2"/>
                    </a:moveTo>
                    <a:lnTo>
                      <a:pt x="0" y="7"/>
                    </a:lnTo>
                    <a:lnTo>
                      <a:pt x="6" y="11"/>
                    </a:lnTo>
                    <a:lnTo>
                      <a:pt x="14" y="15"/>
                    </a:lnTo>
                    <a:lnTo>
                      <a:pt x="22" y="11"/>
                    </a:lnTo>
                    <a:lnTo>
                      <a:pt x="22" y="0"/>
                    </a:lnTo>
                    <a:lnTo>
                      <a:pt x="8" y="2"/>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61" name="Freeform 60"/>
              <p:cNvSpPr>
                <a:spLocks/>
              </p:cNvSpPr>
              <p:nvPr/>
            </p:nvSpPr>
            <p:spPr bwMode="auto">
              <a:xfrm>
                <a:off x="3600468" y="3756031"/>
                <a:ext cx="48747" cy="83367"/>
              </a:xfrm>
              <a:custGeom>
                <a:avLst/>
                <a:gdLst>
                  <a:gd name="T0" fmla="*/ 2 w 29"/>
                  <a:gd name="T1" fmla="*/ 13 h 48"/>
                  <a:gd name="T2" fmla="*/ 10 w 29"/>
                  <a:gd name="T3" fmla="*/ 10 h 48"/>
                  <a:gd name="T4" fmla="*/ 28 w 29"/>
                  <a:gd name="T5" fmla="*/ 0 h 48"/>
                  <a:gd name="T6" fmla="*/ 25 w 29"/>
                  <a:gd name="T7" fmla="*/ 19 h 48"/>
                  <a:gd name="T8" fmla="*/ 28 w 29"/>
                  <a:gd name="T9" fmla="*/ 39 h 48"/>
                  <a:gd name="T10" fmla="*/ 18 w 29"/>
                  <a:gd name="T11" fmla="*/ 46 h 48"/>
                  <a:gd name="T12" fmla="*/ 8 w 29"/>
                  <a:gd name="T13" fmla="*/ 47 h 48"/>
                  <a:gd name="T14" fmla="*/ 0 w 29"/>
                  <a:gd name="T15" fmla="*/ 45 h 48"/>
                  <a:gd name="T16" fmla="*/ 0 w 29"/>
                  <a:gd name="T17" fmla="*/ 32 h 48"/>
                  <a:gd name="T18" fmla="*/ 2 w 29"/>
                  <a:gd name="T19" fmla="*/ 1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8">
                    <a:moveTo>
                      <a:pt x="2" y="13"/>
                    </a:moveTo>
                    <a:lnTo>
                      <a:pt x="10" y="10"/>
                    </a:lnTo>
                    <a:lnTo>
                      <a:pt x="28" y="0"/>
                    </a:lnTo>
                    <a:lnTo>
                      <a:pt x="25" y="19"/>
                    </a:lnTo>
                    <a:lnTo>
                      <a:pt x="28" y="39"/>
                    </a:lnTo>
                    <a:lnTo>
                      <a:pt x="18" y="46"/>
                    </a:lnTo>
                    <a:lnTo>
                      <a:pt x="8" y="47"/>
                    </a:lnTo>
                    <a:lnTo>
                      <a:pt x="0" y="45"/>
                    </a:lnTo>
                    <a:lnTo>
                      <a:pt x="0" y="32"/>
                    </a:lnTo>
                    <a:lnTo>
                      <a:pt x="2" y="13"/>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62" name="Freeform 61"/>
              <p:cNvSpPr>
                <a:spLocks/>
              </p:cNvSpPr>
              <p:nvPr/>
            </p:nvSpPr>
            <p:spPr bwMode="auto">
              <a:xfrm>
                <a:off x="3677520" y="3976245"/>
                <a:ext cx="86487" cy="53480"/>
              </a:xfrm>
              <a:custGeom>
                <a:avLst/>
                <a:gdLst>
                  <a:gd name="T0" fmla="*/ 33 w 49"/>
                  <a:gd name="T1" fmla="*/ 2 h 31"/>
                  <a:gd name="T2" fmla="*/ 1 w 49"/>
                  <a:gd name="T3" fmla="*/ 0 h 31"/>
                  <a:gd name="T4" fmla="*/ 0 w 49"/>
                  <a:gd name="T5" fmla="*/ 12 h 31"/>
                  <a:gd name="T6" fmla="*/ 7 w 49"/>
                  <a:gd name="T7" fmla="*/ 23 h 31"/>
                  <a:gd name="T8" fmla="*/ 35 w 49"/>
                  <a:gd name="T9" fmla="*/ 30 h 31"/>
                  <a:gd name="T10" fmla="*/ 48 w 49"/>
                  <a:gd name="T11" fmla="*/ 23 h 31"/>
                  <a:gd name="T12" fmla="*/ 47 w 49"/>
                  <a:gd name="T13" fmla="*/ 10 h 31"/>
                  <a:gd name="T14" fmla="*/ 33 w 49"/>
                  <a:gd name="T15" fmla="*/ 2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1">
                    <a:moveTo>
                      <a:pt x="33" y="2"/>
                    </a:moveTo>
                    <a:lnTo>
                      <a:pt x="1" y="0"/>
                    </a:lnTo>
                    <a:lnTo>
                      <a:pt x="0" y="12"/>
                    </a:lnTo>
                    <a:lnTo>
                      <a:pt x="7" y="23"/>
                    </a:lnTo>
                    <a:lnTo>
                      <a:pt x="35" y="30"/>
                    </a:lnTo>
                    <a:lnTo>
                      <a:pt x="48" y="23"/>
                    </a:lnTo>
                    <a:lnTo>
                      <a:pt x="47" y="10"/>
                    </a:lnTo>
                    <a:lnTo>
                      <a:pt x="33" y="2"/>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63" name="Freeform 67"/>
              <p:cNvSpPr>
                <a:spLocks/>
              </p:cNvSpPr>
              <p:nvPr/>
            </p:nvSpPr>
            <p:spPr bwMode="auto">
              <a:xfrm>
                <a:off x="4622583" y="1961291"/>
                <a:ext cx="64472" cy="31459"/>
              </a:xfrm>
              <a:custGeom>
                <a:avLst/>
                <a:gdLst>
                  <a:gd name="T0" fmla="*/ 10 w 36"/>
                  <a:gd name="T1" fmla="*/ 0 h 18"/>
                  <a:gd name="T2" fmla="*/ 0 w 36"/>
                  <a:gd name="T3" fmla="*/ 17 h 18"/>
                  <a:gd name="T4" fmla="*/ 17 w 36"/>
                  <a:gd name="T5" fmla="*/ 17 h 18"/>
                  <a:gd name="T6" fmla="*/ 35 w 36"/>
                  <a:gd name="T7" fmla="*/ 10 h 18"/>
                  <a:gd name="T8" fmla="*/ 10 w 36"/>
                  <a:gd name="T9" fmla="*/ 0 h 18"/>
                </a:gdLst>
                <a:ahLst/>
                <a:cxnLst>
                  <a:cxn ang="0">
                    <a:pos x="T0" y="T1"/>
                  </a:cxn>
                  <a:cxn ang="0">
                    <a:pos x="T2" y="T3"/>
                  </a:cxn>
                  <a:cxn ang="0">
                    <a:pos x="T4" y="T5"/>
                  </a:cxn>
                  <a:cxn ang="0">
                    <a:pos x="T6" y="T7"/>
                  </a:cxn>
                  <a:cxn ang="0">
                    <a:pos x="T8" y="T9"/>
                  </a:cxn>
                </a:cxnLst>
                <a:rect l="0" t="0" r="r" b="b"/>
                <a:pathLst>
                  <a:path w="36" h="18">
                    <a:moveTo>
                      <a:pt x="10" y="0"/>
                    </a:moveTo>
                    <a:lnTo>
                      <a:pt x="0" y="17"/>
                    </a:lnTo>
                    <a:lnTo>
                      <a:pt x="17" y="17"/>
                    </a:lnTo>
                    <a:lnTo>
                      <a:pt x="35" y="10"/>
                    </a:lnTo>
                    <a:lnTo>
                      <a:pt x="10" y="0"/>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64" name="Freeform 68"/>
              <p:cNvSpPr>
                <a:spLocks/>
              </p:cNvSpPr>
              <p:nvPr/>
            </p:nvSpPr>
            <p:spPr bwMode="auto">
              <a:xfrm>
                <a:off x="1968230" y="1912530"/>
                <a:ext cx="839706" cy="690527"/>
              </a:xfrm>
              <a:custGeom>
                <a:avLst/>
                <a:gdLst>
                  <a:gd name="T0" fmla="*/ 229 w 476"/>
                  <a:gd name="T1" fmla="*/ 10 h 391"/>
                  <a:gd name="T2" fmla="*/ 191 w 476"/>
                  <a:gd name="T3" fmla="*/ 25 h 391"/>
                  <a:gd name="T4" fmla="*/ 143 w 476"/>
                  <a:gd name="T5" fmla="*/ 55 h 391"/>
                  <a:gd name="T6" fmla="*/ 88 w 476"/>
                  <a:gd name="T7" fmla="*/ 75 h 391"/>
                  <a:gd name="T8" fmla="*/ 158 w 476"/>
                  <a:gd name="T9" fmla="*/ 112 h 391"/>
                  <a:gd name="T10" fmla="*/ 108 w 476"/>
                  <a:gd name="T11" fmla="*/ 122 h 391"/>
                  <a:gd name="T12" fmla="*/ 83 w 476"/>
                  <a:gd name="T13" fmla="*/ 115 h 391"/>
                  <a:gd name="T14" fmla="*/ 58 w 476"/>
                  <a:gd name="T15" fmla="*/ 125 h 391"/>
                  <a:gd name="T16" fmla="*/ 66 w 476"/>
                  <a:gd name="T17" fmla="*/ 143 h 391"/>
                  <a:gd name="T18" fmla="*/ 74 w 476"/>
                  <a:gd name="T19" fmla="*/ 165 h 391"/>
                  <a:gd name="T20" fmla="*/ 123 w 476"/>
                  <a:gd name="T21" fmla="*/ 153 h 391"/>
                  <a:gd name="T22" fmla="*/ 121 w 476"/>
                  <a:gd name="T23" fmla="*/ 167 h 391"/>
                  <a:gd name="T24" fmla="*/ 96 w 476"/>
                  <a:gd name="T25" fmla="*/ 185 h 391"/>
                  <a:gd name="T26" fmla="*/ 79 w 476"/>
                  <a:gd name="T27" fmla="*/ 190 h 391"/>
                  <a:gd name="T28" fmla="*/ 56 w 476"/>
                  <a:gd name="T29" fmla="*/ 215 h 391"/>
                  <a:gd name="T30" fmla="*/ 43 w 476"/>
                  <a:gd name="T31" fmla="*/ 238 h 391"/>
                  <a:gd name="T32" fmla="*/ 38 w 476"/>
                  <a:gd name="T33" fmla="*/ 253 h 391"/>
                  <a:gd name="T34" fmla="*/ 66 w 476"/>
                  <a:gd name="T35" fmla="*/ 265 h 391"/>
                  <a:gd name="T36" fmla="*/ 74 w 476"/>
                  <a:gd name="T37" fmla="*/ 273 h 391"/>
                  <a:gd name="T38" fmla="*/ 68 w 476"/>
                  <a:gd name="T39" fmla="*/ 301 h 391"/>
                  <a:gd name="T40" fmla="*/ 98 w 476"/>
                  <a:gd name="T41" fmla="*/ 299 h 391"/>
                  <a:gd name="T42" fmla="*/ 119 w 476"/>
                  <a:gd name="T43" fmla="*/ 316 h 391"/>
                  <a:gd name="T44" fmla="*/ 20 w 476"/>
                  <a:gd name="T45" fmla="*/ 373 h 391"/>
                  <a:gd name="T46" fmla="*/ 1 w 476"/>
                  <a:gd name="T47" fmla="*/ 390 h 391"/>
                  <a:gd name="T48" fmla="*/ 138 w 476"/>
                  <a:gd name="T49" fmla="*/ 330 h 391"/>
                  <a:gd name="T50" fmla="*/ 157 w 476"/>
                  <a:gd name="T51" fmla="*/ 315 h 391"/>
                  <a:gd name="T52" fmla="*/ 174 w 476"/>
                  <a:gd name="T53" fmla="*/ 289 h 391"/>
                  <a:gd name="T54" fmla="*/ 223 w 476"/>
                  <a:gd name="T55" fmla="*/ 235 h 391"/>
                  <a:gd name="T56" fmla="*/ 209 w 476"/>
                  <a:gd name="T57" fmla="*/ 268 h 391"/>
                  <a:gd name="T58" fmla="*/ 206 w 476"/>
                  <a:gd name="T59" fmla="*/ 285 h 391"/>
                  <a:gd name="T60" fmla="*/ 221 w 476"/>
                  <a:gd name="T61" fmla="*/ 293 h 391"/>
                  <a:gd name="T62" fmla="*/ 229 w 476"/>
                  <a:gd name="T63" fmla="*/ 291 h 391"/>
                  <a:gd name="T64" fmla="*/ 236 w 476"/>
                  <a:gd name="T65" fmla="*/ 285 h 391"/>
                  <a:gd name="T66" fmla="*/ 244 w 476"/>
                  <a:gd name="T67" fmla="*/ 278 h 391"/>
                  <a:gd name="T68" fmla="*/ 249 w 476"/>
                  <a:gd name="T69" fmla="*/ 271 h 391"/>
                  <a:gd name="T70" fmla="*/ 251 w 476"/>
                  <a:gd name="T71" fmla="*/ 268 h 391"/>
                  <a:gd name="T72" fmla="*/ 264 w 476"/>
                  <a:gd name="T73" fmla="*/ 260 h 391"/>
                  <a:gd name="T74" fmla="*/ 285 w 476"/>
                  <a:gd name="T75" fmla="*/ 238 h 391"/>
                  <a:gd name="T76" fmla="*/ 303 w 476"/>
                  <a:gd name="T77" fmla="*/ 249 h 391"/>
                  <a:gd name="T78" fmla="*/ 347 w 476"/>
                  <a:gd name="T79" fmla="*/ 264 h 391"/>
                  <a:gd name="T80" fmla="*/ 353 w 476"/>
                  <a:gd name="T81" fmla="*/ 276 h 391"/>
                  <a:gd name="T82" fmla="*/ 370 w 476"/>
                  <a:gd name="T83" fmla="*/ 291 h 391"/>
                  <a:gd name="T84" fmla="*/ 385 w 476"/>
                  <a:gd name="T85" fmla="*/ 301 h 391"/>
                  <a:gd name="T86" fmla="*/ 403 w 476"/>
                  <a:gd name="T87" fmla="*/ 297 h 391"/>
                  <a:gd name="T88" fmla="*/ 417 w 476"/>
                  <a:gd name="T89" fmla="*/ 312 h 391"/>
                  <a:gd name="T90" fmla="*/ 429 w 476"/>
                  <a:gd name="T91" fmla="*/ 308 h 391"/>
                  <a:gd name="T92" fmla="*/ 428 w 476"/>
                  <a:gd name="T93" fmla="*/ 328 h 391"/>
                  <a:gd name="T94" fmla="*/ 443 w 476"/>
                  <a:gd name="T95" fmla="*/ 336 h 391"/>
                  <a:gd name="T96" fmla="*/ 454 w 476"/>
                  <a:gd name="T97" fmla="*/ 354 h 391"/>
                  <a:gd name="T98" fmla="*/ 475 w 476"/>
                  <a:gd name="T99" fmla="*/ 344 h 391"/>
                  <a:gd name="T100" fmla="*/ 450 w 476"/>
                  <a:gd name="T101" fmla="*/ 315 h 391"/>
                  <a:gd name="T102" fmla="*/ 439 w 476"/>
                  <a:gd name="T103" fmla="*/ 294 h 391"/>
                  <a:gd name="T104" fmla="*/ 409 w 476"/>
                  <a:gd name="T105" fmla="*/ 268 h 391"/>
                  <a:gd name="T106" fmla="*/ 398 w 476"/>
                  <a:gd name="T107" fmla="*/ 279 h 391"/>
                  <a:gd name="T108" fmla="*/ 382 w 476"/>
                  <a:gd name="T109" fmla="*/ 279 h 391"/>
                  <a:gd name="T110" fmla="*/ 372 w 476"/>
                  <a:gd name="T111" fmla="*/ 255 h 391"/>
                  <a:gd name="T112" fmla="*/ 423 w 476"/>
                  <a:gd name="T113" fmla="*/ 40 h 391"/>
                  <a:gd name="T114" fmla="*/ 373 w 476"/>
                  <a:gd name="T115" fmla="*/ 30 h 391"/>
                  <a:gd name="T116" fmla="*/ 348 w 476"/>
                  <a:gd name="T117" fmla="*/ 21 h 391"/>
                  <a:gd name="T118" fmla="*/ 288 w 476"/>
                  <a:gd name="T119" fmla="*/ 4 h 391"/>
                  <a:gd name="T120" fmla="*/ 251 w 476"/>
                  <a:gd name="T121" fmla="*/ 15 h 391"/>
                  <a:gd name="T122" fmla="*/ 240 w 476"/>
                  <a:gd name="T123" fmla="*/ 0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6" h="391">
                    <a:moveTo>
                      <a:pt x="240" y="0"/>
                    </a:moveTo>
                    <a:lnTo>
                      <a:pt x="229" y="10"/>
                    </a:lnTo>
                    <a:lnTo>
                      <a:pt x="198" y="10"/>
                    </a:lnTo>
                    <a:lnTo>
                      <a:pt x="191" y="25"/>
                    </a:lnTo>
                    <a:lnTo>
                      <a:pt x="156" y="27"/>
                    </a:lnTo>
                    <a:lnTo>
                      <a:pt x="143" y="55"/>
                    </a:lnTo>
                    <a:lnTo>
                      <a:pt x="93" y="63"/>
                    </a:lnTo>
                    <a:lnTo>
                      <a:pt x="88" y="75"/>
                    </a:lnTo>
                    <a:lnTo>
                      <a:pt x="115" y="95"/>
                    </a:lnTo>
                    <a:lnTo>
                      <a:pt x="158" y="112"/>
                    </a:lnTo>
                    <a:lnTo>
                      <a:pt x="128" y="117"/>
                    </a:lnTo>
                    <a:lnTo>
                      <a:pt x="108" y="122"/>
                    </a:lnTo>
                    <a:lnTo>
                      <a:pt x="98" y="110"/>
                    </a:lnTo>
                    <a:lnTo>
                      <a:pt x="83" y="115"/>
                    </a:lnTo>
                    <a:lnTo>
                      <a:pt x="83" y="122"/>
                    </a:lnTo>
                    <a:lnTo>
                      <a:pt x="58" y="125"/>
                    </a:lnTo>
                    <a:lnTo>
                      <a:pt x="51" y="135"/>
                    </a:lnTo>
                    <a:lnTo>
                      <a:pt x="66" y="143"/>
                    </a:lnTo>
                    <a:lnTo>
                      <a:pt x="64" y="158"/>
                    </a:lnTo>
                    <a:lnTo>
                      <a:pt x="74" y="165"/>
                    </a:lnTo>
                    <a:lnTo>
                      <a:pt x="103" y="165"/>
                    </a:lnTo>
                    <a:lnTo>
                      <a:pt x="123" y="153"/>
                    </a:lnTo>
                    <a:lnTo>
                      <a:pt x="130" y="160"/>
                    </a:lnTo>
                    <a:lnTo>
                      <a:pt x="121" y="167"/>
                    </a:lnTo>
                    <a:lnTo>
                      <a:pt x="119" y="185"/>
                    </a:lnTo>
                    <a:lnTo>
                      <a:pt x="96" y="185"/>
                    </a:lnTo>
                    <a:lnTo>
                      <a:pt x="91" y="200"/>
                    </a:lnTo>
                    <a:lnTo>
                      <a:pt x="79" y="190"/>
                    </a:lnTo>
                    <a:lnTo>
                      <a:pt x="58" y="200"/>
                    </a:lnTo>
                    <a:lnTo>
                      <a:pt x="56" y="215"/>
                    </a:lnTo>
                    <a:lnTo>
                      <a:pt x="36" y="225"/>
                    </a:lnTo>
                    <a:lnTo>
                      <a:pt x="43" y="238"/>
                    </a:lnTo>
                    <a:lnTo>
                      <a:pt x="56" y="242"/>
                    </a:lnTo>
                    <a:lnTo>
                      <a:pt x="38" y="253"/>
                    </a:lnTo>
                    <a:lnTo>
                      <a:pt x="51" y="268"/>
                    </a:lnTo>
                    <a:lnTo>
                      <a:pt x="66" y="265"/>
                    </a:lnTo>
                    <a:lnTo>
                      <a:pt x="74" y="253"/>
                    </a:lnTo>
                    <a:lnTo>
                      <a:pt x="74" y="273"/>
                    </a:lnTo>
                    <a:lnTo>
                      <a:pt x="66" y="285"/>
                    </a:lnTo>
                    <a:lnTo>
                      <a:pt x="68" y="301"/>
                    </a:lnTo>
                    <a:lnTo>
                      <a:pt x="91" y="293"/>
                    </a:lnTo>
                    <a:lnTo>
                      <a:pt x="98" y="299"/>
                    </a:lnTo>
                    <a:lnTo>
                      <a:pt x="115" y="293"/>
                    </a:lnTo>
                    <a:lnTo>
                      <a:pt x="119" y="316"/>
                    </a:lnTo>
                    <a:lnTo>
                      <a:pt x="61" y="354"/>
                    </a:lnTo>
                    <a:lnTo>
                      <a:pt x="20" y="373"/>
                    </a:lnTo>
                    <a:lnTo>
                      <a:pt x="0" y="382"/>
                    </a:lnTo>
                    <a:lnTo>
                      <a:pt x="1" y="390"/>
                    </a:lnTo>
                    <a:lnTo>
                      <a:pt x="68" y="377"/>
                    </a:lnTo>
                    <a:lnTo>
                      <a:pt x="138" y="330"/>
                    </a:lnTo>
                    <a:lnTo>
                      <a:pt x="146" y="323"/>
                    </a:lnTo>
                    <a:lnTo>
                      <a:pt x="157" y="315"/>
                    </a:lnTo>
                    <a:lnTo>
                      <a:pt x="177" y="302"/>
                    </a:lnTo>
                    <a:lnTo>
                      <a:pt x="174" y="289"/>
                    </a:lnTo>
                    <a:lnTo>
                      <a:pt x="196" y="268"/>
                    </a:lnTo>
                    <a:lnTo>
                      <a:pt x="223" y="235"/>
                    </a:lnTo>
                    <a:lnTo>
                      <a:pt x="247" y="241"/>
                    </a:lnTo>
                    <a:lnTo>
                      <a:pt x="209" y="268"/>
                    </a:lnTo>
                    <a:lnTo>
                      <a:pt x="216" y="278"/>
                    </a:lnTo>
                    <a:lnTo>
                      <a:pt x="206" y="285"/>
                    </a:lnTo>
                    <a:lnTo>
                      <a:pt x="217" y="293"/>
                    </a:lnTo>
                    <a:lnTo>
                      <a:pt x="221" y="293"/>
                    </a:lnTo>
                    <a:lnTo>
                      <a:pt x="225" y="292"/>
                    </a:lnTo>
                    <a:lnTo>
                      <a:pt x="229" y="291"/>
                    </a:lnTo>
                    <a:lnTo>
                      <a:pt x="233" y="288"/>
                    </a:lnTo>
                    <a:lnTo>
                      <a:pt x="236" y="285"/>
                    </a:lnTo>
                    <a:lnTo>
                      <a:pt x="240" y="281"/>
                    </a:lnTo>
                    <a:lnTo>
                      <a:pt x="244" y="278"/>
                    </a:lnTo>
                    <a:lnTo>
                      <a:pt x="246" y="274"/>
                    </a:lnTo>
                    <a:lnTo>
                      <a:pt x="249" y="271"/>
                    </a:lnTo>
                    <a:lnTo>
                      <a:pt x="251" y="269"/>
                    </a:lnTo>
                    <a:lnTo>
                      <a:pt x="251" y="268"/>
                    </a:lnTo>
                    <a:lnTo>
                      <a:pt x="251" y="267"/>
                    </a:lnTo>
                    <a:lnTo>
                      <a:pt x="264" y="260"/>
                    </a:lnTo>
                    <a:lnTo>
                      <a:pt x="267" y="244"/>
                    </a:lnTo>
                    <a:lnTo>
                      <a:pt x="285" y="238"/>
                    </a:lnTo>
                    <a:lnTo>
                      <a:pt x="290" y="247"/>
                    </a:lnTo>
                    <a:lnTo>
                      <a:pt x="303" y="249"/>
                    </a:lnTo>
                    <a:lnTo>
                      <a:pt x="303" y="261"/>
                    </a:lnTo>
                    <a:lnTo>
                      <a:pt x="347" y="264"/>
                    </a:lnTo>
                    <a:lnTo>
                      <a:pt x="351" y="268"/>
                    </a:lnTo>
                    <a:lnTo>
                      <a:pt x="353" y="276"/>
                    </a:lnTo>
                    <a:lnTo>
                      <a:pt x="368" y="280"/>
                    </a:lnTo>
                    <a:lnTo>
                      <a:pt x="370" y="291"/>
                    </a:lnTo>
                    <a:lnTo>
                      <a:pt x="382" y="290"/>
                    </a:lnTo>
                    <a:lnTo>
                      <a:pt x="385" y="301"/>
                    </a:lnTo>
                    <a:lnTo>
                      <a:pt x="397" y="307"/>
                    </a:lnTo>
                    <a:lnTo>
                      <a:pt x="403" y="297"/>
                    </a:lnTo>
                    <a:lnTo>
                      <a:pt x="409" y="307"/>
                    </a:lnTo>
                    <a:lnTo>
                      <a:pt x="417" y="312"/>
                    </a:lnTo>
                    <a:lnTo>
                      <a:pt x="423" y="307"/>
                    </a:lnTo>
                    <a:lnTo>
                      <a:pt x="429" y="308"/>
                    </a:lnTo>
                    <a:lnTo>
                      <a:pt x="428" y="315"/>
                    </a:lnTo>
                    <a:lnTo>
                      <a:pt x="428" y="328"/>
                    </a:lnTo>
                    <a:lnTo>
                      <a:pt x="434" y="335"/>
                    </a:lnTo>
                    <a:lnTo>
                      <a:pt x="443" y="336"/>
                    </a:lnTo>
                    <a:lnTo>
                      <a:pt x="443" y="348"/>
                    </a:lnTo>
                    <a:lnTo>
                      <a:pt x="454" y="354"/>
                    </a:lnTo>
                    <a:lnTo>
                      <a:pt x="465" y="354"/>
                    </a:lnTo>
                    <a:lnTo>
                      <a:pt x="475" y="344"/>
                    </a:lnTo>
                    <a:lnTo>
                      <a:pt x="456" y="339"/>
                    </a:lnTo>
                    <a:lnTo>
                      <a:pt x="450" y="315"/>
                    </a:lnTo>
                    <a:lnTo>
                      <a:pt x="443" y="312"/>
                    </a:lnTo>
                    <a:lnTo>
                      <a:pt x="439" y="294"/>
                    </a:lnTo>
                    <a:lnTo>
                      <a:pt x="417" y="270"/>
                    </a:lnTo>
                    <a:lnTo>
                      <a:pt x="409" y="268"/>
                    </a:lnTo>
                    <a:lnTo>
                      <a:pt x="406" y="279"/>
                    </a:lnTo>
                    <a:lnTo>
                      <a:pt x="398" y="279"/>
                    </a:lnTo>
                    <a:lnTo>
                      <a:pt x="395" y="287"/>
                    </a:lnTo>
                    <a:lnTo>
                      <a:pt x="382" y="279"/>
                    </a:lnTo>
                    <a:lnTo>
                      <a:pt x="378" y="260"/>
                    </a:lnTo>
                    <a:lnTo>
                      <a:pt x="372" y="255"/>
                    </a:lnTo>
                    <a:lnTo>
                      <a:pt x="359" y="260"/>
                    </a:lnTo>
                    <a:lnTo>
                      <a:pt x="423" y="40"/>
                    </a:lnTo>
                    <a:lnTo>
                      <a:pt x="408" y="26"/>
                    </a:lnTo>
                    <a:lnTo>
                      <a:pt x="373" y="30"/>
                    </a:lnTo>
                    <a:lnTo>
                      <a:pt x="358" y="31"/>
                    </a:lnTo>
                    <a:lnTo>
                      <a:pt x="348" y="21"/>
                    </a:lnTo>
                    <a:lnTo>
                      <a:pt x="303" y="25"/>
                    </a:lnTo>
                    <a:lnTo>
                      <a:pt x="288" y="4"/>
                    </a:lnTo>
                    <a:lnTo>
                      <a:pt x="273" y="18"/>
                    </a:lnTo>
                    <a:lnTo>
                      <a:pt x="251" y="15"/>
                    </a:lnTo>
                    <a:lnTo>
                      <a:pt x="251" y="1"/>
                    </a:lnTo>
                    <a:lnTo>
                      <a:pt x="240" y="0"/>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65" name="Freeform 69"/>
              <p:cNvSpPr>
                <a:spLocks/>
              </p:cNvSpPr>
              <p:nvPr/>
            </p:nvSpPr>
            <p:spPr bwMode="auto">
              <a:xfrm>
                <a:off x="2814226" y="2785519"/>
                <a:ext cx="1423098" cy="794342"/>
              </a:xfrm>
              <a:custGeom>
                <a:avLst/>
                <a:gdLst>
                  <a:gd name="T0" fmla="*/ 488 w 905"/>
                  <a:gd name="T1" fmla="*/ 10 h 505"/>
                  <a:gd name="T2" fmla="*/ 531 w 905"/>
                  <a:gd name="T3" fmla="*/ 37 h 505"/>
                  <a:gd name="T4" fmla="*/ 583 w 905"/>
                  <a:gd name="T5" fmla="*/ 26 h 505"/>
                  <a:gd name="T6" fmla="*/ 622 w 905"/>
                  <a:gd name="T7" fmla="*/ 53 h 505"/>
                  <a:gd name="T8" fmla="*/ 576 w 905"/>
                  <a:gd name="T9" fmla="*/ 89 h 505"/>
                  <a:gd name="T10" fmla="*/ 579 w 905"/>
                  <a:gd name="T11" fmla="*/ 143 h 505"/>
                  <a:gd name="T12" fmla="*/ 603 w 905"/>
                  <a:gd name="T13" fmla="*/ 106 h 505"/>
                  <a:gd name="T14" fmla="*/ 622 w 905"/>
                  <a:gd name="T15" fmla="*/ 56 h 505"/>
                  <a:gd name="T16" fmla="*/ 657 w 905"/>
                  <a:gd name="T17" fmla="*/ 107 h 505"/>
                  <a:gd name="T18" fmla="*/ 643 w 905"/>
                  <a:gd name="T19" fmla="*/ 150 h 505"/>
                  <a:gd name="T20" fmla="*/ 716 w 905"/>
                  <a:gd name="T21" fmla="*/ 117 h 505"/>
                  <a:gd name="T22" fmla="*/ 772 w 905"/>
                  <a:gd name="T23" fmla="*/ 83 h 505"/>
                  <a:gd name="T24" fmla="*/ 858 w 905"/>
                  <a:gd name="T25" fmla="*/ 55 h 505"/>
                  <a:gd name="T26" fmla="*/ 894 w 905"/>
                  <a:gd name="T27" fmla="*/ 77 h 505"/>
                  <a:gd name="T28" fmla="*/ 881 w 905"/>
                  <a:gd name="T29" fmla="*/ 95 h 505"/>
                  <a:gd name="T30" fmla="*/ 860 w 905"/>
                  <a:gd name="T31" fmla="*/ 113 h 505"/>
                  <a:gd name="T32" fmla="*/ 839 w 905"/>
                  <a:gd name="T33" fmla="*/ 139 h 505"/>
                  <a:gd name="T34" fmla="*/ 807 w 905"/>
                  <a:gd name="T35" fmla="*/ 162 h 505"/>
                  <a:gd name="T36" fmla="*/ 778 w 905"/>
                  <a:gd name="T37" fmla="*/ 185 h 505"/>
                  <a:gd name="T38" fmla="*/ 754 w 905"/>
                  <a:gd name="T39" fmla="*/ 229 h 505"/>
                  <a:gd name="T40" fmla="*/ 749 w 905"/>
                  <a:gd name="T41" fmla="*/ 252 h 505"/>
                  <a:gd name="T42" fmla="*/ 733 w 905"/>
                  <a:gd name="T43" fmla="*/ 304 h 505"/>
                  <a:gd name="T44" fmla="*/ 689 w 905"/>
                  <a:gd name="T45" fmla="*/ 320 h 505"/>
                  <a:gd name="T46" fmla="*/ 658 w 905"/>
                  <a:gd name="T47" fmla="*/ 350 h 505"/>
                  <a:gd name="T48" fmla="*/ 652 w 905"/>
                  <a:gd name="T49" fmla="*/ 412 h 505"/>
                  <a:gd name="T50" fmla="*/ 665 w 905"/>
                  <a:gd name="T51" fmla="*/ 450 h 505"/>
                  <a:gd name="T52" fmla="*/ 656 w 905"/>
                  <a:gd name="T53" fmla="*/ 495 h 505"/>
                  <a:gd name="T54" fmla="*/ 624 w 905"/>
                  <a:gd name="T55" fmla="*/ 439 h 505"/>
                  <a:gd name="T56" fmla="*/ 598 w 905"/>
                  <a:gd name="T57" fmla="*/ 388 h 505"/>
                  <a:gd name="T58" fmla="*/ 528 w 905"/>
                  <a:gd name="T59" fmla="*/ 386 h 505"/>
                  <a:gd name="T60" fmla="*/ 506 w 905"/>
                  <a:gd name="T61" fmla="*/ 414 h 505"/>
                  <a:gd name="T62" fmla="*/ 473 w 905"/>
                  <a:gd name="T63" fmla="*/ 390 h 505"/>
                  <a:gd name="T64" fmla="*/ 449 w 905"/>
                  <a:gd name="T65" fmla="*/ 390 h 505"/>
                  <a:gd name="T66" fmla="*/ 418 w 905"/>
                  <a:gd name="T67" fmla="*/ 423 h 505"/>
                  <a:gd name="T68" fmla="*/ 384 w 905"/>
                  <a:gd name="T69" fmla="*/ 469 h 505"/>
                  <a:gd name="T70" fmla="*/ 342 w 905"/>
                  <a:gd name="T71" fmla="*/ 440 h 505"/>
                  <a:gd name="T72" fmla="*/ 311 w 905"/>
                  <a:gd name="T73" fmla="*/ 390 h 505"/>
                  <a:gd name="T74" fmla="*/ 281 w 905"/>
                  <a:gd name="T75" fmla="*/ 386 h 505"/>
                  <a:gd name="T76" fmla="*/ 256 w 905"/>
                  <a:gd name="T77" fmla="*/ 366 h 505"/>
                  <a:gd name="T78" fmla="*/ 226 w 905"/>
                  <a:gd name="T79" fmla="*/ 359 h 505"/>
                  <a:gd name="T80" fmla="*/ 181 w 905"/>
                  <a:gd name="T81" fmla="*/ 376 h 505"/>
                  <a:gd name="T82" fmla="*/ 125 w 905"/>
                  <a:gd name="T83" fmla="*/ 348 h 505"/>
                  <a:gd name="T84" fmla="*/ 86 w 905"/>
                  <a:gd name="T85" fmla="*/ 323 h 505"/>
                  <a:gd name="T86" fmla="*/ 37 w 905"/>
                  <a:gd name="T87" fmla="*/ 297 h 505"/>
                  <a:gd name="T88" fmla="*/ 21 w 905"/>
                  <a:gd name="T89" fmla="*/ 258 h 505"/>
                  <a:gd name="T90" fmla="*/ 3 w 905"/>
                  <a:gd name="T91" fmla="*/ 217 h 505"/>
                  <a:gd name="T92" fmla="*/ 3 w 905"/>
                  <a:gd name="T93" fmla="*/ 153 h 505"/>
                  <a:gd name="T94" fmla="*/ 8 w 905"/>
                  <a:gd name="T95" fmla="*/ 119 h 505"/>
                  <a:gd name="T96" fmla="*/ 25 w 905"/>
                  <a:gd name="T97" fmla="*/ 77 h 505"/>
                  <a:gd name="T98" fmla="*/ 28 w 905"/>
                  <a:gd name="T99" fmla="*/ 28 h 505"/>
                  <a:gd name="T100" fmla="*/ 53 w 905"/>
                  <a:gd name="T101" fmla="*/ 2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5" h="505">
                    <a:moveTo>
                      <a:pt x="63" y="1"/>
                    </a:moveTo>
                    <a:lnTo>
                      <a:pt x="489" y="0"/>
                    </a:lnTo>
                    <a:lnTo>
                      <a:pt x="488" y="10"/>
                    </a:lnTo>
                    <a:lnTo>
                      <a:pt x="518" y="10"/>
                    </a:lnTo>
                    <a:lnTo>
                      <a:pt x="562" y="16"/>
                    </a:lnTo>
                    <a:lnTo>
                      <a:pt x="531" y="37"/>
                    </a:lnTo>
                    <a:lnTo>
                      <a:pt x="531" y="50"/>
                    </a:lnTo>
                    <a:lnTo>
                      <a:pt x="558" y="58"/>
                    </a:lnTo>
                    <a:lnTo>
                      <a:pt x="583" y="26"/>
                    </a:lnTo>
                    <a:lnTo>
                      <a:pt x="585" y="32"/>
                    </a:lnTo>
                    <a:lnTo>
                      <a:pt x="616" y="37"/>
                    </a:lnTo>
                    <a:lnTo>
                      <a:pt x="622" y="53"/>
                    </a:lnTo>
                    <a:lnTo>
                      <a:pt x="596" y="53"/>
                    </a:lnTo>
                    <a:lnTo>
                      <a:pt x="577" y="71"/>
                    </a:lnTo>
                    <a:lnTo>
                      <a:pt x="576" y="89"/>
                    </a:lnTo>
                    <a:lnTo>
                      <a:pt x="589" y="77"/>
                    </a:lnTo>
                    <a:lnTo>
                      <a:pt x="580" y="110"/>
                    </a:lnTo>
                    <a:lnTo>
                      <a:pt x="579" y="143"/>
                    </a:lnTo>
                    <a:lnTo>
                      <a:pt x="594" y="163"/>
                    </a:lnTo>
                    <a:lnTo>
                      <a:pt x="613" y="145"/>
                    </a:lnTo>
                    <a:lnTo>
                      <a:pt x="603" y="106"/>
                    </a:lnTo>
                    <a:lnTo>
                      <a:pt x="604" y="85"/>
                    </a:lnTo>
                    <a:lnTo>
                      <a:pt x="622" y="76"/>
                    </a:lnTo>
                    <a:lnTo>
                      <a:pt x="622" y="56"/>
                    </a:lnTo>
                    <a:lnTo>
                      <a:pt x="649" y="86"/>
                    </a:lnTo>
                    <a:lnTo>
                      <a:pt x="643" y="115"/>
                    </a:lnTo>
                    <a:lnTo>
                      <a:pt x="657" y="107"/>
                    </a:lnTo>
                    <a:lnTo>
                      <a:pt x="664" y="118"/>
                    </a:lnTo>
                    <a:lnTo>
                      <a:pt x="652" y="138"/>
                    </a:lnTo>
                    <a:lnTo>
                      <a:pt x="643" y="150"/>
                    </a:lnTo>
                    <a:lnTo>
                      <a:pt x="668" y="160"/>
                    </a:lnTo>
                    <a:lnTo>
                      <a:pt x="702" y="130"/>
                    </a:lnTo>
                    <a:lnTo>
                      <a:pt x="716" y="117"/>
                    </a:lnTo>
                    <a:lnTo>
                      <a:pt x="753" y="119"/>
                    </a:lnTo>
                    <a:lnTo>
                      <a:pt x="760" y="94"/>
                    </a:lnTo>
                    <a:lnTo>
                      <a:pt x="772" y="83"/>
                    </a:lnTo>
                    <a:lnTo>
                      <a:pt x="839" y="86"/>
                    </a:lnTo>
                    <a:lnTo>
                      <a:pt x="850" y="71"/>
                    </a:lnTo>
                    <a:lnTo>
                      <a:pt x="858" y="55"/>
                    </a:lnTo>
                    <a:lnTo>
                      <a:pt x="868" y="28"/>
                    </a:lnTo>
                    <a:lnTo>
                      <a:pt x="890" y="34"/>
                    </a:lnTo>
                    <a:lnTo>
                      <a:pt x="894" y="77"/>
                    </a:lnTo>
                    <a:lnTo>
                      <a:pt x="905" y="83"/>
                    </a:lnTo>
                    <a:lnTo>
                      <a:pt x="896" y="94"/>
                    </a:lnTo>
                    <a:lnTo>
                      <a:pt x="881" y="95"/>
                    </a:lnTo>
                    <a:lnTo>
                      <a:pt x="875" y="107"/>
                    </a:lnTo>
                    <a:lnTo>
                      <a:pt x="862" y="104"/>
                    </a:lnTo>
                    <a:lnTo>
                      <a:pt x="860" y="113"/>
                    </a:lnTo>
                    <a:lnTo>
                      <a:pt x="846" y="113"/>
                    </a:lnTo>
                    <a:lnTo>
                      <a:pt x="841" y="127"/>
                    </a:lnTo>
                    <a:lnTo>
                      <a:pt x="839" y="139"/>
                    </a:lnTo>
                    <a:lnTo>
                      <a:pt x="850" y="150"/>
                    </a:lnTo>
                    <a:lnTo>
                      <a:pt x="836" y="159"/>
                    </a:lnTo>
                    <a:lnTo>
                      <a:pt x="807" y="162"/>
                    </a:lnTo>
                    <a:lnTo>
                      <a:pt x="800" y="175"/>
                    </a:lnTo>
                    <a:lnTo>
                      <a:pt x="796" y="183"/>
                    </a:lnTo>
                    <a:lnTo>
                      <a:pt x="778" y="185"/>
                    </a:lnTo>
                    <a:lnTo>
                      <a:pt x="770" y="196"/>
                    </a:lnTo>
                    <a:lnTo>
                      <a:pt x="766" y="224"/>
                    </a:lnTo>
                    <a:lnTo>
                      <a:pt x="754" y="229"/>
                    </a:lnTo>
                    <a:lnTo>
                      <a:pt x="747" y="237"/>
                    </a:lnTo>
                    <a:lnTo>
                      <a:pt x="740" y="247"/>
                    </a:lnTo>
                    <a:lnTo>
                      <a:pt x="749" y="252"/>
                    </a:lnTo>
                    <a:lnTo>
                      <a:pt x="747" y="286"/>
                    </a:lnTo>
                    <a:lnTo>
                      <a:pt x="736" y="292"/>
                    </a:lnTo>
                    <a:lnTo>
                      <a:pt x="733" y="304"/>
                    </a:lnTo>
                    <a:lnTo>
                      <a:pt x="715" y="303"/>
                    </a:lnTo>
                    <a:lnTo>
                      <a:pt x="707" y="314"/>
                    </a:lnTo>
                    <a:lnTo>
                      <a:pt x="689" y="320"/>
                    </a:lnTo>
                    <a:lnTo>
                      <a:pt x="685" y="335"/>
                    </a:lnTo>
                    <a:lnTo>
                      <a:pt x="671" y="338"/>
                    </a:lnTo>
                    <a:lnTo>
                      <a:pt x="658" y="350"/>
                    </a:lnTo>
                    <a:lnTo>
                      <a:pt x="653" y="366"/>
                    </a:lnTo>
                    <a:lnTo>
                      <a:pt x="653" y="390"/>
                    </a:lnTo>
                    <a:lnTo>
                      <a:pt x="652" y="412"/>
                    </a:lnTo>
                    <a:lnTo>
                      <a:pt x="659" y="415"/>
                    </a:lnTo>
                    <a:lnTo>
                      <a:pt x="660" y="442"/>
                    </a:lnTo>
                    <a:lnTo>
                      <a:pt x="665" y="450"/>
                    </a:lnTo>
                    <a:lnTo>
                      <a:pt x="671" y="489"/>
                    </a:lnTo>
                    <a:lnTo>
                      <a:pt x="665" y="505"/>
                    </a:lnTo>
                    <a:lnTo>
                      <a:pt x="656" y="495"/>
                    </a:lnTo>
                    <a:lnTo>
                      <a:pt x="640" y="484"/>
                    </a:lnTo>
                    <a:lnTo>
                      <a:pt x="631" y="462"/>
                    </a:lnTo>
                    <a:lnTo>
                      <a:pt x="624" y="439"/>
                    </a:lnTo>
                    <a:lnTo>
                      <a:pt x="628" y="414"/>
                    </a:lnTo>
                    <a:lnTo>
                      <a:pt x="615" y="402"/>
                    </a:lnTo>
                    <a:lnTo>
                      <a:pt x="598" y="388"/>
                    </a:lnTo>
                    <a:lnTo>
                      <a:pt x="579" y="393"/>
                    </a:lnTo>
                    <a:lnTo>
                      <a:pt x="565" y="385"/>
                    </a:lnTo>
                    <a:lnTo>
                      <a:pt x="528" y="386"/>
                    </a:lnTo>
                    <a:lnTo>
                      <a:pt x="515" y="395"/>
                    </a:lnTo>
                    <a:lnTo>
                      <a:pt x="523" y="412"/>
                    </a:lnTo>
                    <a:lnTo>
                      <a:pt x="506" y="414"/>
                    </a:lnTo>
                    <a:lnTo>
                      <a:pt x="488" y="410"/>
                    </a:lnTo>
                    <a:lnTo>
                      <a:pt x="485" y="386"/>
                    </a:lnTo>
                    <a:lnTo>
                      <a:pt x="473" y="390"/>
                    </a:lnTo>
                    <a:lnTo>
                      <a:pt x="468" y="408"/>
                    </a:lnTo>
                    <a:lnTo>
                      <a:pt x="459" y="405"/>
                    </a:lnTo>
                    <a:lnTo>
                      <a:pt x="449" y="390"/>
                    </a:lnTo>
                    <a:lnTo>
                      <a:pt x="437" y="397"/>
                    </a:lnTo>
                    <a:lnTo>
                      <a:pt x="428" y="408"/>
                    </a:lnTo>
                    <a:lnTo>
                      <a:pt x="418" y="423"/>
                    </a:lnTo>
                    <a:lnTo>
                      <a:pt x="409" y="434"/>
                    </a:lnTo>
                    <a:lnTo>
                      <a:pt x="390" y="442"/>
                    </a:lnTo>
                    <a:lnTo>
                      <a:pt x="384" y="469"/>
                    </a:lnTo>
                    <a:lnTo>
                      <a:pt x="360" y="469"/>
                    </a:lnTo>
                    <a:lnTo>
                      <a:pt x="356" y="447"/>
                    </a:lnTo>
                    <a:lnTo>
                      <a:pt x="342" y="440"/>
                    </a:lnTo>
                    <a:lnTo>
                      <a:pt x="338" y="416"/>
                    </a:lnTo>
                    <a:lnTo>
                      <a:pt x="328" y="403"/>
                    </a:lnTo>
                    <a:lnTo>
                      <a:pt x="311" y="390"/>
                    </a:lnTo>
                    <a:lnTo>
                      <a:pt x="305" y="414"/>
                    </a:lnTo>
                    <a:lnTo>
                      <a:pt x="289" y="414"/>
                    </a:lnTo>
                    <a:lnTo>
                      <a:pt x="281" y="386"/>
                    </a:lnTo>
                    <a:lnTo>
                      <a:pt x="272" y="385"/>
                    </a:lnTo>
                    <a:lnTo>
                      <a:pt x="269" y="368"/>
                    </a:lnTo>
                    <a:lnTo>
                      <a:pt x="256" y="366"/>
                    </a:lnTo>
                    <a:lnTo>
                      <a:pt x="251" y="348"/>
                    </a:lnTo>
                    <a:lnTo>
                      <a:pt x="240" y="357"/>
                    </a:lnTo>
                    <a:lnTo>
                      <a:pt x="226" y="359"/>
                    </a:lnTo>
                    <a:lnTo>
                      <a:pt x="222" y="368"/>
                    </a:lnTo>
                    <a:lnTo>
                      <a:pt x="199" y="368"/>
                    </a:lnTo>
                    <a:lnTo>
                      <a:pt x="181" y="376"/>
                    </a:lnTo>
                    <a:lnTo>
                      <a:pt x="156" y="370"/>
                    </a:lnTo>
                    <a:lnTo>
                      <a:pt x="139" y="353"/>
                    </a:lnTo>
                    <a:lnTo>
                      <a:pt x="125" y="348"/>
                    </a:lnTo>
                    <a:lnTo>
                      <a:pt x="120" y="338"/>
                    </a:lnTo>
                    <a:lnTo>
                      <a:pt x="85" y="335"/>
                    </a:lnTo>
                    <a:lnTo>
                      <a:pt x="86" y="323"/>
                    </a:lnTo>
                    <a:lnTo>
                      <a:pt x="65" y="315"/>
                    </a:lnTo>
                    <a:lnTo>
                      <a:pt x="52" y="304"/>
                    </a:lnTo>
                    <a:lnTo>
                      <a:pt x="37" y="297"/>
                    </a:lnTo>
                    <a:lnTo>
                      <a:pt x="39" y="274"/>
                    </a:lnTo>
                    <a:lnTo>
                      <a:pt x="20" y="270"/>
                    </a:lnTo>
                    <a:lnTo>
                      <a:pt x="21" y="258"/>
                    </a:lnTo>
                    <a:lnTo>
                      <a:pt x="27" y="243"/>
                    </a:lnTo>
                    <a:lnTo>
                      <a:pt x="16" y="230"/>
                    </a:lnTo>
                    <a:lnTo>
                      <a:pt x="3" y="217"/>
                    </a:lnTo>
                    <a:lnTo>
                      <a:pt x="0" y="168"/>
                    </a:lnTo>
                    <a:lnTo>
                      <a:pt x="9" y="160"/>
                    </a:lnTo>
                    <a:lnTo>
                      <a:pt x="3" y="153"/>
                    </a:lnTo>
                    <a:lnTo>
                      <a:pt x="1" y="145"/>
                    </a:lnTo>
                    <a:lnTo>
                      <a:pt x="6" y="137"/>
                    </a:lnTo>
                    <a:lnTo>
                      <a:pt x="8" y="119"/>
                    </a:lnTo>
                    <a:lnTo>
                      <a:pt x="16" y="113"/>
                    </a:lnTo>
                    <a:lnTo>
                      <a:pt x="16" y="85"/>
                    </a:lnTo>
                    <a:lnTo>
                      <a:pt x="25" y="77"/>
                    </a:lnTo>
                    <a:lnTo>
                      <a:pt x="33" y="46"/>
                    </a:lnTo>
                    <a:lnTo>
                      <a:pt x="40" y="43"/>
                    </a:lnTo>
                    <a:lnTo>
                      <a:pt x="28" y="28"/>
                    </a:lnTo>
                    <a:lnTo>
                      <a:pt x="28" y="16"/>
                    </a:lnTo>
                    <a:lnTo>
                      <a:pt x="44" y="12"/>
                    </a:lnTo>
                    <a:lnTo>
                      <a:pt x="53" y="24"/>
                    </a:lnTo>
                    <a:lnTo>
                      <a:pt x="60" y="34"/>
                    </a:lnTo>
                    <a:lnTo>
                      <a:pt x="63" y="1"/>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66" name="Freeform 70"/>
              <p:cNvSpPr>
                <a:spLocks/>
              </p:cNvSpPr>
              <p:nvPr/>
            </p:nvSpPr>
            <p:spPr bwMode="auto">
              <a:xfrm>
                <a:off x="2603513" y="1895227"/>
                <a:ext cx="1927865" cy="1141964"/>
              </a:xfrm>
              <a:custGeom>
                <a:avLst/>
                <a:gdLst>
                  <a:gd name="T0" fmla="*/ 1145 w 1226"/>
                  <a:gd name="T1" fmla="*/ 335 h 726"/>
                  <a:gd name="T2" fmla="*/ 1148 w 1226"/>
                  <a:gd name="T3" fmla="*/ 380 h 726"/>
                  <a:gd name="T4" fmla="*/ 1188 w 1226"/>
                  <a:gd name="T5" fmla="*/ 418 h 726"/>
                  <a:gd name="T6" fmla="*/ 1186 w 1226"/>
                  <a:gd name="T7" fmla="*/ 453 h 726"/>
                  <a:gd name="T8" fmla="*/ 1207 w 1226"/>
                  <a:gd name="T9" fmla="*/ 450 h 726"/>
                  <a:gd name="T10" fmla="*/ 1226 w 1226"/>
                  <a:gd name="T11" fmla="*/ 496 h 726"/>
                  <a:gd name="T12" fmla="*/ 1166 w 1226"/>
                  <a:gd name="T13" fmla="*/ 528 h 726"/>
                  <a:gd name="T14" fmla="*/ 1054 w 1226"/>
                  <a:gd name="T15" fmla="*/ 543 h 726"/>
                  <a:gd name="T16" fmla="*/ 1067 w 1226"/>
                  <a:gd name="T17" fmla="*/ 553 h 726"/>
                  <a:gd name="T18" fmla="*/ 1137 w 1226"/>
                  <a:gd name="T19" fmla="*/ 627 h 726"/>
                  <a:gd name="T20" fmla="*/ 1097 w 1226"/>
                  <a:gd name="T21" fmla="*/ 620 h 726"/>
                  <a:gd name="T22" fmla="*/ 1028 w 1226"/>
                  <a:gd name="T23" fmla="*/ 643 h 726"/>
                  <a:gd name="T24" fmla="*/ 985 w 1226"/>
                  <a:gd name="T25" fmla="*/ 636 h 726"/>
                  <a:gd name="T26" fmla="*/ 888 w 1226"/>
                  <a:gd name="T27" fmla="*/ 684 h 726"/>
                  <a:gd name="T28" fmla="*/ 778 w 1226"/>
                  <a:gd name="T29" fmla="*/ 717 h 726"/>
                  <a:gd name="T30" fmla="*/ 815 w 1226"/>
                  <a:gd name="T31" fmla="*/ 654 h 726"/>
                  <a:gd name="T32" fmla="*/ 752 w 1226"/>
                  <a:gd name="T33" fmla="*/ 564 h 726"/>
                  <a:gd name="T34" fmla="*/ 622 w 1226"/>
                  <a:gd name="T35" fmla="*/ 576 h 726"/>
                  <a:gd name="T36" fmla="*/ 156 w 1226"/>
                  <a:gd name="T37" fmla="*/ 525 h 726"/>
                  <a:gd name="T38" fmla="*/ 121 w 1226"/>
                  <a:gd name="T39" fmla="*/ 463 h 726"/>
                  <a:gd name="T40" fmla="*/ 119 w 1226"/>
                  <a:gd name="T41" fmla="*/ 408 h 726"/>
                  <a:gd name="T42" fmla="*/ 94 w 1226"/>
                  <a:gd name="T43" fmla="*/ 361 h 726"/>
                  <a:gd name="T44" fmla="*/ 53 w 1226"/>
                  <a:gd name="T45" fmla="*/ 324 h 726"/>
                  <a:gd name="T46" fmla="*/ 21 w 1226"/>
                  <a:gd name="T47" fmla="*/ 303 h 726"/>
                  <a:gd name="T48" fmla="*/ 118 w 1226"/>
                  <a:gd name="T49" fmla="*/ 65 h 726"/>
                  <a:gd name="T50" fmla="*/ 194 w 1226"/>
                  <a:gd name="T51" fmla="*/ 58 h 726"/>
                  <a:gd name="T52" fmla="*/ 247 w 1226"/>
                  <a:gd name="T53" fmla="*/ 57 h 726"/>
                  <a:gd name="T54" fmla="*/ 287 w 1226"/>
                  <a:gd name="T55" fmla="*/ 53 h 726"/>
                  <a:gd name="T56" fmla="*/ 340 w 1226"/>
                  <a:gd name="T57" fmla="*/ 52 h 726"/>
                  <a:gd name="T58" fmla="*/ 460 w 1226"/>
                  <a:gd name="T59" fmla="*/ 107 h 726"/>
                  <a:gd name="T60" fmla="*/ 542 w 1226"/>
                  <a:gd name="T61" fmla="*/ 107 h 726"/>
                  <a:gd name="T62" fmla="*/ 672 w 1226"/>
                  <a:gd name="T63" fmla="*/ 90 h 726"/>
                  <a:gd name="T64" fmla="*/ 737 w 1226"/>
                  <a:gd name="T65" fmla="*/ 84 h 726"/>
                  <a:gd name="T66" fmla="*/ 732 w 1226"/>
                  <a:gd name="T67" fmla="*/ 13 h 726"/>
                  <a:gd name="T68" fmla="*/ 773 w 1226"/>
                  <a:gd name="T69" fmla="*/ 53 h 726"/>
                  <a:gd name="T70" fmla="*/ 822 w 1226"/>
                  <a:gd name="T71" fmla="*/ 85 h 726"/>
                  <a:gd name="T72" fmla="*/ 860 w 1226"/>
                  <a:gd name="T73" fmla="*/ 79 h 726"/>
                  <a:gd name="T74" fmla="*/ 898 w 1226"/>
                  <a:gd name="T75" fmla="*/ 90 h 726"/>
                  <a:gd name="T76" fmla="*/ 830 w 1226"/>
                  <a:gd name="T77" fmla="*/ 137 h 726"/>
                  <a:gd name="T78" fmla="*/ 778 w 1226"/>
                  <a:gd name="T79" fmla="*/ 149 h 726"/>
                  <a:gd name="T80" fmla="*/ 785 w 1226"/>
                  <a:gd name="T81" fmla="*/ 205 h 726"/>
                  <a:gd name="T82" fmla="*/ 694 w 1226"/>
                  <a:gd name="T83" fmla="*/ 274 h 726"/>
                  <a:gd name="T84" fmla="*/ 701 w 1226"/>
                  <a:gd name="T85" fmla="*/ 374 h 726"/>
                  <a:gd name="T86" fmla="*/ 806 w 1226"/>
                  <a:gd name="T87" fmla="*/ 426 h 726"/>
                  <a:gd name="T88" fmla="*/ 841 w 1226"/>
                  <a:gd name="T89" fmla="*/ 512 h 726"/>
                  <a:gd name="T90" fmla="*/ 882 w 1226"/>
                  <a:gd name="T91" fmla="*/ 499 h 726"/>
                  <a:gd name="T92" fmla="*/ 914 w 1226"/>
                  <a:gd name="T93" fmla="*/ 414 h 726"/>
                  <a:gd name="T94" fmla="*/ 917 w 1226"/>
                  <a:gd name="T95" fmla="*/ 395 h 726"/>
                  <a:gd name="T96" fmla="*/ 917 w 1226"/>
                  <a:gd name="T97" fmla="*/ 358 h 726"/>
                  <a:gd name="T98" fmla="*/ 906 w 1226"/>
                  <a:gd name="T99" fmla="*/ 332 h 726"/>
                  <a:gd name="T100" fmla="*/ 926 w 1226"/>
                  <a:gd name="T101" fmla="*/ 257 h 726"/>
                  <a:gd name="T102" fmla="*/ 1017 w 1226"/>
                  <a:gd name="T103" fmla="*/ 259 h 726"/>
                  <a:gd name="T104" fmla="*/ 1046 w 1226"/>
                  <a:gd name="T105" fmla="*/ 340 h 726"/>
                  <a:gd name="T106" fmla="*/ 1119 w 1226"/>
                  <a:gd name="T107" fmla="*/ 301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26" h="726">
                    <a:moveTo>
                      <a:pt x="1119" y="301"/>
                    </a:moveTo>
                    <a:lnTo>
                      <a:pt x="1127" y="313"/>
                    </a:lnTo>
                    <a:lnTo>
                      <a:pt x="1132" y="335"/>
                    </a:lnTo>
                    <a:lnTo>
                      <a:pt x="1145" y="335"/>
                    </a:lnTo>
                    <a:lnTo>
                      <a:pt x="1148" y="364"/>
                    </a:lnTo>
                    <a:lnTo>
                      <a:pt x="1157" y="362"/>
                    </a:lnTo>
                    <a:lnTo>
                      <a:pt x="1157" y="375"/>
                    </a:lnTo>
                    <a:lnTo>
                      <a:pt x="1148" y="380"/>
                    </a:lnTo>
                    <a:lnTo>
                      <a:pt x="1150" y="392"/>
                    </a:lnTo>
                    <a:lnTo>
                      <a:pt x="1161" y="394"/>
                    </a:lnTo>
                    <a:lnTo>
                      <a:pt x="1166" y="421"/>
                    </a:lnTo>
                    <a:lnTo>
                      <a:pt x="1188" y="418"/>
                    </a:lnTo>
                    <a:lnTo>
                      <a:pt x="1186" y="430"/>
                    </a:lnTo>
                    <a:lnTo>
                      <a:pt x="1202" y="426"/>
                    </a:lnTo>
                    <a:lnTo>
                      <a:pt x="1191" y="442"/>
                    </a:lnTo>
                    <a:lnTo>
                      <a:pt x="1186" y="453"/>
                    </a:lnTo>
                    <a:lnTo>
                      <a:pt x="1164" y="459"/>
                    </a:lnTo>
                    <a:lnTo>
                      <a:pt x="1173" y="463"/>
                    </a:lnTo>
                    <a:lnTo>
                      <a:pt x="1191" y="459"/>
                    </a:lnTo>
                    <a:lnTo>
                      <a:pt x="1207" y="450"/>
                    </a:lnTo>
                    <a:lnTo>
                      <a:pt x="1221" y="451"/>
                    </a:lnTo>
                    <a:lnTo>
                      <a:pt x="1224" y="466"/>
                    </a:lnTo>
                    <a:lnTo>
                      <a:pt x="1224" y="485"/>
                    </a:lnTo>
                    <a:lnTo>
                      <a:pt x="1226" y="496"/>
                    </a:lnTo>
                    <a:lnTo>
                      <a:pt x="1224" y="505"/>
                    </a:lnTo>
                    <a:lnTo>
                      <a:pt x="1205" y="510"/>
                    </a:lnTo>
                    <a:lnTo>
                      <a:pt x="1188" y="508"/>
                    </a:lnTo>
                    <a:lnTo>
                      <a:pt x="1166" y="528"/>
                    </a:lnTo>
                    <a:lnTo>
                      <a:pt x="1128" y="533"/>
                    </a:lnTo>
                    <a:lnTo>
                      <a:pt x="1088" y="533"/>
                    </a:lnTo>
                    <a:lnTo>
                      <a:pt x="1069" y="530"/>
                    </a:lnTo>
                    <a:lnTo>
                      <a:pt x="1054" y="543"/>
                    </a:lnTo>
                    <a:lnTo>
                      <a:pt x="1034" y="553"/>
                    </a:lnTo>
                    <a:lnTo>
                      <a:pt x="1014" y="578"/>
                    </a:lnTo>
                    <a:lnTo>
                      <a:pt x="1048" y="563"/>
                    </a:lnTo>
                    <a:lnTo>
                      <a:pt x="1067" y="553"/>
                    </a:lnTo>
                    <a:lnTo>
                      <a:pt x="1087" y="565"/>
                    </a:lnTo>
                    <a:lnTo>
                      <a:pt x="1074" y="585"/>
                    </a:lnTo>
                    <a:lnTo>
                      <a:pt x="1092" y="605"/>
                    </a:lnTo>
                    <a:lnTo>
                      <a:pt x="1137" y="627"/>
                    </a:lnTo>
                    <a:lnTo>
                      <a:pt x="1097" y="648"/>
                    </a:lnTo>
                    <a:lnTo>
                      <a:pt x="1058" y="675"/>
                    </a:lnTo>
                    <a:lnTo>
                      <a:pt x="1049" y="665"/>
                    </a:lnTo>
                    <a:lnTo>
                      <a:pt x="1097" y="620"/>
                    </a:lnTo>
                    <a:lnTo>
                      <a:pt x="1094" y="614"/>
                    </a:lnTo>
                    <a:lnTo>
                      <a:pt x="1079" y="614"/>
                    </a:lnTo>
                    <a:lnTo>
                      <a:pt x="1040" y="648"/>
                    </a:lnTo>
                    <a:lnTo>
                      <a:pt x="1028" y="643"/>
                    </a:lnTo>
                    <a:lnTo>
                      <a:pt x="1025" y="599"/>
                    </a:lnTo>
                    <a:lnTo>
                      <a:pt x="1003" y="593"/>
                    </a:lnTo>
                    <a:lnTo>
                      <a:pt x="993" y="620"/>
                    </a:lnTo>
                    <a:lnTo>
                      <a:pt x="985" y="636"/>
                    </a:lnTo>
                    <a:lnTo>
                      <a:pt x="972" y="652"/>
                    </a:lnTo>
                    <a:lnTo>
                      <a:pt x="907" y="648"/>
                    </a:lnTo>
                    <a:lnTo>
                      <a:pt x="895" y="660"/>
                    </a:lnTo>
                    <a:lnTo>
                      <a:pt x="888" y="684"/>
                    </a:lnTo>
                    <a:lnTo>
                      <a:pt x="851" y="682"/>
                    </a:lnTo>
                    <a:lnTo>
                      <a:pt x="837" y="696"/>
                    </a:lnTo>
                    <a:lnTo>
                      <a:pt x="803" y="726"/>
                    </a:lnTo>
                    <a:lnTo>
                      <a:pt x="778" y="717"/>
                    </a:lnTo>
                    <a:lnTo>
                      <a:pt x="786" y="703"/>
                    </a:lnTo>
                    <a:lnTo>
                      <a:pt x="801" y="682"/>
                    </a:lnTo>
                    <a:lnTo>
                      <a:pt x="812" y="691"/>
                    </a:lnTo>
                    <a:lnTo>
                      <a:pt x="815" y="654"/>
                    </a:lnTo>
                    <a:lnTo>
                      <a:pt x="834" y="657"/>
                    </a:lnTo>
                    <a:lnTo>
                      <a:pt x="818" y="628"/>
                    </a:lnTo>
                    <a:lnTo>
                      <a:pt x="767" y="619"/>
                    </a:lnTo>
                    <a:lnTo>
                      <a:pt x="752" y="564"/>
                    </a:lnTo>
                    <a:lnTo>
                      <a:pt x="696" y="571"/>
                    </a:lnTo>
                    <a:lnTo>
                      <a:pt x="698" y="580"/>
                    </a:lnTo>
                    <a:lnTo>
                      <a:pt x="653" y="576"/>
                    </a:lnTo>
                    <a:lnTo>
                      <a:pt x="622" y="576"/>
                    </a:lnTo>
                    <a:lnTo>
                      <a:pt x="625" y="565"/>
                    </a:lnTo>
                    <a:lnTo>
                      <a:pt x="197" y="567"/>
                    </a:lnTo>
                    <a:lnTo>
                      <a:pt x="177" y="540"/>
                    </a:lnTo>
                    <a:lnTo>
                      <a:pt x="156" y="525"/>
                    </a:lnTo>
                    <a:lnTo>
                      <a:pt x="139" y="506"/>
                    </a:lnTo>
                    <a:lnTo>
                      <a:pt x="138" y="482"/>
                    </a:lnTo>
                    <a:lnTo>
                      <a:pt x="136" y="462"/>
                    </a:lnTo>
                    <a:lnTo>
                      <a:pt x="121" y="463"/>
                    </a:lnTo>
                    <a:lnTo>
                      <a:pt x="119" y="449"/>
                    </a:lnTo>
                    <a:lnTo>
                      <a:pt x="110" y="444"/>
                    </a:lnTo>
                    <a:lnTo>
                      <a:pt x="112" y="421"/>
                    </a:lnTo>
                    <a:lnTo>
                      <a:pt x="119" y="408"/>
                    </a:lnTo>
                    <a:lnTo>
                      <a:pt x="130" y="397"/>
                    </a:lnTo>
                    <a:lnTo>
                      <a:pt x="109" y="392"/>
                    </a:lnTo>
                    <a:lnTo>
                      <a:pt x="103" y="365"/>
                    </a:lnTo>
                    <a:lnTo>
                      <a:pt x="94" y="361"/>
                    </a:lnTo>
                    <a:lnTo>
                      <a:pt x="90" y="341"/>
                    </a:lnTo>
                    <a:lnTo>
                      <a:pt x="66" y="314"/>
                    </a:lnTo>
                    <a:lnTo>
                      <a:pt x="56" y="313"/>
                    </a:lnTo>
                    <a:lnTo>
                      <a:pt x="53" y="324"/>
                    </a:lnTo>
                    <a:lnTo>
                      <a:pt x="44" y="324"/>
                    </a:lnTo>
                    <a:lnTo>
                      <a:pt x="40" y="333"/>
                    </a:lnTo>
                    <a:lnTo>
                      <a:pt x="26" y="324"/>
                    </a:lnTo>
                    <a:lnTo>
                      <a:pt x="21" y="303"/>
                    </a:lnTo>
                    <a:lnTo>
                      <a:pt x="15" y="297"/>
                    </a:lnTo>
                    <a:lnTo>
                      <a:pt x="0" y="303"/>
                    </a:lnTo>
                    <a:lnTo>
                      <a:pt x="72" y="57"/>
                    </a:lnTo>
                    <a:lnTo>
                      <a:pt x="118" y="65"/>
                    </a:lnTo>
                    <a:lnTo>
                      <a:pt x="159" y="85"/>
                    </a:lnTo>
                    <a:lnTo>
                      <a:pt x="177" y="86"/>
                    </a:lnTo>
                    <a:lnTo>
                      <a:pt x="178" y="71"/>
                    </a:lnTo>
                    <a:lnTo>
                      <a:pt x="194" y="58"/>
                    </a:lnTo>
                    <a:lnTo>
                      <a:pt x="233" y="34"/>
                    </a:lnTo>
                    <a:lnTo>
                      <a:pt x="245" y="40"/>
                    </a:lnTo>
                    <a:lnTo>
                      <a:pt x="216" y="58"/>
                    </a:lnTo>
                    <a:lnTo>
                      <a:pt x="247" y="57"/>
                    </a:lnTo>
                    <a:lnTo>
                      <a:pt x="257" y="46"/>
                    </a:lnTo>
                    <a:lnTo>
                      <a:pt x="264" y="34"/>
                    </a:lnTo>
                    <a:lnTo>
                      <a:pt x="274" y="29"/>
                    </a:lnTo>
                    <a:lnTo>
                      <a:pt x="287" y="53"/>
                    </a:lnTo>
                    <a:lnTo>
                      <a:pt x="306" y="55"/>
                    </a:lnTo>
                    <a:lnTo>
                      <a:pt x="315" y="46"/>
                    </a:lnTo>
                    <a:lnTo>
                      <a:pt x="325" y="62"/>
                    </a:lnTo>
                    <a:lnTo>
                      <a:pt x="340" y="52"/>
                    </a:lnTo>
                    <a:lnTo>
                      <a:pt x="399" y="71"/>
                    </a:lnTo>
                    <a:lnTo>
                      <a:pt x="437" y="72"/>
                    </a:lnTo>
                    <a:lnTo>
                      <a:pt x="465" y="86"/>
                    </a:lnTo>
                    <a:lnTo>
                      <a:pt x="460" y="107"/>
                    </a:lnTo>
                    <a:lnTo>
                      <a:pt x="497" y="95"/>
                    </a:lnTo>
                    <a:lnTo>
                      <a:pt x="525" y="121"/>
                    </a:lnTo>
                    <a:lnTo>
                      <a:pt x="544" y="120"/>
                    </a:lnTo>
                    <a:lnTo>
                      <a:pt x="542" y="107"/>
                    </a:lnTo>
                    <a:lnTo>
                      <a:pt x="564" y="84"/>
                    </a:lnTo>
                    <a:lnTo>
                      <a:pt x="588" y="102"/>
                    </a:lnTo>
                    <a:lnTo>
                      <a:pt x="659" y="107"/>
                    </a:lnTo>
                    <a:lnTo>
                      <a:pt x="672" y="90"/>
                    </a:lnTo>
                    <a:lnTo>
                      <a:pt x="692" y="88"/>
                    </a:lnTo>
                    <a:lnTo>
                      <a:pt x="703" y="104"/>
                    </a:lnTo>
                    <a:lnTo>
                      <a:pt x="721" y="95"/>
                    </a:lnTo>
                    <a:lnTo>
                      <a:pt x="737" y="84"/>
                    </a:lnTo>
                    <a:lnTo>
                      <a:pt x="729" y="52"/>
                    </a:lnTo>
                    <a:lnTo>
                      <a:pt x="708" y="37"/>
                    </a:lnTo>
                    <a:lnTo>
                      <a:pt x="723" y="28"/>
                    </a:lnTo>
                    <a:lnTo>
                      <a:pt x="732" y="13"/>
                    </a:lnTo>
                    <a:lnTo>
                      <a:pt x="754" y="0"/>
                    </a:lnTo>
                    <a:lnTo>
                      <a:pt x="776" y="19"/>
                    </a:lnTo>
                    <a:lnTo>
                      <a:pt x="769" y="37"/>
                    </a:lnTo>
                    <a:lnTo>
                      <a:pt x="773" y="53"/>
                    </a:lnTo>
                    <a:lnTo>
                      <a:pt x="786" y="65"/>
                    </a:lnTo>
                    <a:lnTo>
                      <a:pt x="794" y="88"/>
                    </a:lnTo>
                    <a:lnTo>
                      <a:pt x="812" y="65"/>
                    </a:lnTo>
                    <a:lnTo>
                      <a:pt x="822" y="85"/>
                    </a:lnTo>
                    <a:lnTo>
                      <a:pt x="821" y="117"/>
                    </a:lnTo>
                    <a:lnTo>
                      <a:pt x="834" y="117"/>
                    </a:lnTo>
                    <a:lnTo>
                      <a:pt x="840" y="99"/>
                    </a:lnTo>
                    <a:lnTo>
                      <a:pt x="860" y="79"/>
                    </a:lnTo>
                    <a:lnTo>
                      <a:pt x="868" y="53"/>
                    </a:lnTo>
                    <a:lnTo>
                      <a:pt x="904" y="57"/>
                    </a:lnTo>
                    <a:lnTo>
                      <a:pt x="913" y="83"/>
                    </a:lnTo>
                    <a:lnTo>
                      <a:pt x="898" y="90"/>
                    </a:lnTo>
                    <a:lnTo>
                      <a:pt x="906" y="123"/>
                    </a:lnTo>
                    <a:lnTo>
                      <a:pt x="860" y="146"/>
                    </a:lnTo>
                    <a:lnTo>
                      <a:pt x="854" y="136"/>
                    </a:lnTo>
                    <a:lnTo>
                      <a:pt x="830" y="137"/>
                    </a:lnTo>
                    <a:lnTo>
                      <a:pt x="827" y="156"/>
                    </a:lnTo>
                    <a:lnTo>
                      <a:pt x="799" y="156"/>
                    </a:lnTo>
                    <a:lnTo>
                      <a:pt x="791" y="148"/>
                    </a:lnTo>
                    <a:lnTo>
                      <a:pt x="778" y="149"/>
                    </a:lnTo>
                    <a:lnTo>
                      <a:pt x="779" y="160"/>
                    </a:lnTo>
                    <a:lnTo>
                      <a:pt x="806" y="171"/>
                    </a:lnTo>
                    <a:lnTo>
                      <a:pt x="799" y="195"/>
                    </a:lnTo>
                    <a:lnTo>
                      <a:pt x="785" y="205"/>
                    </a:lnTo>
                    <a:lnTo>
                      <a:pt x="763" y="208"/>
                    </a:lnTo>
                    <a:lnTo>
                      <a:pt x="750" y="228"/>
                    </a:lnTo>
                    <a:lnTo>
                      <a:pt x="720" y="251"/>
                    </a:lnTo>
                    <a:lnTo>
                      <a:pt x="694" y="274"/>
                    </a:lnTo>
                    <a:lnTo>
                      <a:pt x="673" y="306"/>
                    </a:lnTo>
                    <a:lnTo>
                      <a:pt x="672" y="330"/>
                    </a:lnTo>
                    <a:lnTo>
                      <a:pt x="691" y="333"/>
                    </a:lnTo>
                    <a:lnTo>
                      <a:pt x="701" y="374"/>
                    </a:lnTo>
                    <a:lnTo>
                      <a:pt x="745" y="379"/>
                    </a:lnTo>
                    <a:lnTo>
                      <a:pt x="773" y="406"/>
                    </a:lnTo>
                    <a:lnTo>
                      <a:pt x="791" y="408"/>
                    </a:lnTo>
                    <a:lnTo>
                      <a:pt x="806" y="426"/>
                    </a:lnTo>
                    <a:lnTo>
                      <a:pt x="836" y="424"/>
                    </a:lnTo>
                    <a:lnTo>
                      <a:pt x="833" y="459"/>
                    </a:lnTo>
                    <a:lnTo>
                      <a:pt x="830" y="489"/>
                    </a:lnTo>
                    <a:lnTo>
                      <a:pt x="841" y="512"/>
                    </a:lnTo>
                    <a:lnTo>
                      <a:pt x="854" y="513"/>
                    </a:lnTo>
                    <a:lnTo>
                      <a:pt x="865" y="501"/>
                    </a:lnTo>
                    <a:lnTo>
                      <a:pt x="877" y="512"/>
                    </a:lnTo>
                    <a:lnTo>
                      <a:pt x="882" y="499"/>
                    </a:lnTo>
                    <a:lnTo>
                      <a:pt x="889" y="463"/>
                    </a:lnTo>
                    <a:lnTo>
                      <a:pt x="888" y="450"/>
                    </a:lnTo>
                    <a:lnTo>
                      <a:pt x="891" y="426"/>
                    </a:lnTo>
                    <a:lnTo>
                      <a:pt x="914" y="414"/>
                    </a:lnTo>
                    <a:lnTo>
                      <a:pt x="915" y="413"/>
                    </a:lnTo>
                    <a:lnTo>
                      <a:pt x="916" y="409"/>
                    </a:lnTo>
                    <a:lnTo>
                      <a:pt x="916" y="403"/>
                    </a:lnTo>
                    <a:lnTo>
                      <a:pt x="917" y="395"/>
                    </a:lnTo>
                    <a:lnTo>
                      <a:pt x="919" y="387"/>
                    </a:lnTo>
                    <a:lnTo>
                      <a:pt x="919" y="377"/>
                    </a:lnTo>
                    <a:lnTo>
                      <a:pt x="919" y="368"/>
                    </a:lnTo>
                    <a:lnTo>
                      <a:pt x="917" y="358"/>
                    </a:lnTo>
                    <a:lnTo>
                      <a:pt x="916" y="350"/>
                    </a:lnTo>
                    <a:lnTo>
                      <a:pt x="914" y="342"/>
                    </a:lnTo>
                    <a:lnTo>
                      <a:pt x="910" y="337"/>
                    </a:lnTo>
                    <a:lnTo>
                      <a:pt x="906" y="332"/>
                    </a:lnTo>
                    <a:lnTo>
                      <a:pt x="922" y="325"/>
                    </a:lnTo>
                    <a:lnTo>
                      <a:pt x="926" y="294"/>
                    </a:lnTo>
                    <a:lnTo>
                      <a:pt x="923" y="283"/>
                    </a:lnTo>
                    <a:lnTo>
                      <a:pt x="926" y="257"/>
                    </a:lnTo>
                    <a:lnTo>
                      <a:pt x="943" y="232"/>
                    </a:lnTo>
                    <a:lnTo>
                      <a:pt x="969" y="246"/>
                    </a:lnTo>
                    <a:lnTo>
                      <a:pt x="1004" y="246"/>
                    </a:lnTo>
                    <a:lnTo>
                      <a:pt x="1017" y="259"/>
                    </a:lnTo>
                    <a:lnTo>
                      <a:pt x="1033" y="275"/>
                    </a:lnTo>
                    <a:lnTo>
                      <a:pt x="1054" y="283"/>
                    </a:lnTo>
                    <a:lnTo>
                      <a:pt x="1045" y="295"/>
                    </a:lnTo>
                    <a:lnTo>
                      <a:pt x="1046" y="340"/>
                    </a:lnTo>
                    <a:lnTo>
                      <a:pt x="1071" y="347"/>
                    </a:lnTo>
                    <a:lnTo>
                      <a:pt x="1096" y="338"/>
                    </a:lnTo>
                    <a:lnTo>
                      <a:pt x="1105" y="324"/>
                    </a:lnTo>
                    <a:lnTo>
                      <a:pt x="1119" y="301"/>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67" name="Freeform 71"/>
              <p:cNvSpPr>
                <a:spLocks/>
              </p:cNvSpPr>
              <p:nvPr/>
            </p:nvSpPr>
            <p:spPr bwMode="auto">
              <a:xfrm>
                <a:off x="4430740" y="2713163"/>
                <a:ext cx="143096" cy="149431"/>
              </a:xfrm>
              <a:custGeom>
                <a:avLst/>
                <a:gdLst>
                  <a:gd name="T0" fmla="*/ 44 w 81"/>
                  <a:gd name="T1" fmla="*/ 0 h 84"/>
                  <a:gd name="T2" fmla="*/ 34 w 81"/>
                  <a:gd name="T3" fmla="*/ 3 h 84"/>
                  <a:gd name="T4" fmla="*/ 27 w 81"/>
                  <a:gd name="T5" fmla="*/ 13 h 84"/>
                  <a:gd name="T6" fmla="*/ 19 w 81"/>
                  <a:gd name="T7" fmla="*/ 24 h 84"/>
                  <a:gd name="T8" fmla="*/ 6 w 81"/>
                  <a:gd name="T9" fmla="*/ 30 h 84"/>
                  <a:gd name="T10" fmla="*/ 0 w 81"/>
                  <a:gd name="T11" fmla="*/ 44 h 84"/>
                  <a:gd name="T12" fmla="*/ 0 w 81"/>
                  <a:gd name="T13" fmla="*/ 64 h 84"/>
                  <a:gd name="T14" fmla="*/ 16 w 81"/>
                  <a:gd name="T15" fmla="*/ 66 h 84"/>
                  <a:gd name="T16" fmla="*/ 31 w 81"/>
                  <a:gd name="T17" fmla="*/ 60 h 84"/>
                  <a:gd name="T18" fmla="*/ 42 w 81"/>
                  <a:gd name="T19" fmla="*/ 60 h 84"/>
                  <a:gd name="T20" fmla="*/ 44 w 81"/>
                  <a:gd name="T21" fmla="*/ 79 h 84"/>
                  <a:gd name="T22" fmla="*/ 54 w 81"/>
                  <a:gd name="T23" fmla="*/ 83 h 84"/>
                  <a:gd name="T24" fmla="*/ 54 w 81"/>
                  <a:gd name="T25" fmla="*/ 70 h 84"/>
                  <a:gd name="T26" fmla="*/ 63 w 81"/>
                  <a:gd name="T27" fmla="*/ 71 h 84"/>
                  <a:gd name="T28" fmla="*/ 66 w 81"/>
                  <a:gd name="T29" fmla="*/ 83 h 84"/>
                  <a:gd name="T30" fmla="*/ 74 w 81"/>
                  <a:gd name="T31" fmla="*/ 65 h 84"/>
                  <a:gd name="T32" fmla="*/ 80 w 81"/>
                  <a:gd name="T33" fmla="*/ 50 h 84"/>
                  <a:gd name="T34" fmla="*/ 77 w 81"/>
                  <a:gd name="T35" fmla="*/ 30 h 84"/>
                  <a:gd name="T36" fmla="*/ 66 w 81"/>
                  <a:gd name="T37" fmla="*/ 26 h 84"/>
                  <a:gd name="T38" fmla="*/ 54 w 81"/>
                  <a:gd name="T39" fmla="*/ 26 h 84"/>
                  <a:gd name="T40" fmla="*/ 49 w 81"/>
                  <a:gd name="T41" fmla="*/ 13 h 84"/>
                  <a:gd name="T42" fmla="*/ 50 w 81"/>
                  <a:gd name="T43" fmla="*/ 5 h 84"/>
                  <a:gd name="T44" fmla="*/ 40 w 81"/>
                  <a:gd name="T4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1" h="84">
                    <a:moveTo>
                      <a:pt x="44" y="0"/>
                    </a:moveTo>
                    <a:lnTo>
                      <a:pt x="34" y="3"/>
                    </a:lnTo>
                    <a:lnTo>
                      <a:pt x="27" y="13"/>
                    </a:lnTo>
                    <a:lnTo>
                      <a:pt x="19" y="24"/>
                    </a:lnTo>
                    <a:lnTo>
                      <a:pt x="6" y="30"/>
                    </a:lnTo>
                    <a:lnTo>
                      <a:pt x="0" y="44"/>
                    </a:lnTo>
                    <a:lnTo>
                      <a:pt x="0" y="64"/>
                    </a:lnTo>
                    <a:lnTo>
                      <a:pt x="16" y="66"/>
                    </a:lnTo>
                    <a:lnTo>
                      <a:pt x="31" y="60"/>
                    </a:lnTo>
                    <a:lnTo>
                      <a:pt x="42" y="60"/>
                    </a:lnTo>
                    <a:lnTo>
                      <a:pt x="44" y="79"/>
                    </a:lnTo>
                    <a:lnTo>
                      <a:pt x="54" y="83"/>
                    </a:lnTo>
                    <a:lnTo>
                      <a:pt x="54" y="70"/>
                    </a:lnTo>
                    <a:lnTo>
                      <a:pt x="63" y="71"/>
                    </a:lnTo>
                    <a:lnTo>
                      <a:pt x="66" y="83"/>
                    </a:lnTo>
                    <a:lnTo>
                      <a:pt x="74" y="65"/>
                    </a:lnTo>
                    <a:lnTo>
                      <a:pt x="80" y="50"/>
                    </a:lnTo>
                    <a:lnTo>
                      <a:pt x="77" y="30"/>
                    </a:lnTo>
                    <a:lnTo>
                      <a:pt x="66" y="26"/>
                    </a:lnTo>
                    <a:lnTo>
                      <a:pt x="54" y="26"/>
                    </a:lnTo>
                    <a:lnTo>
                      <a:pt x="49" y="13"/>
                    </a:lnTo>
                    <a:lnTo>
                      <a:pt x="50" y="5"/>
                    </a:lnTo>
                    <a:lnTo>
                      <a:pt x="40" y="0"/>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68" name="Freeform 72"/>
              <p:cNvSpPr>
                <a:spLocks/>
              </p:cNvSpPr>
              <p:nvPr/>
            </p:nvSpPr>
            <p:spPr bwMode="auto">
              <a:xfrm>
                <a:off x="3092556" y="1741078"/>
                <a:ext cx="250025" cy="171452"/>
              </a:xfrm>
              <a:custGeom>
                <a:avLst/>
                <a:gdLst>
                  <a:gd name="T0" fmla="*/ 45 w 142"/>
                  <a:gd name="T1" fmla="*/ 4 h 98"/>
                  <a:gd name="T2" fmla="*/ 28 w 142"/>
                  <a:gd name="T3" fmla="*/ 32 h 98"/>
                  <a:gd name="T4" fmla="*/ 18 w 142"/>
                  <a:gd name="T5" fmla="*/ 50 h 98"/>
                  <a:gd name="T6" fmla="*/ 0 w 142"/>
                  <a:gd name="T7" fmla="*/ 70 h 98"/>
                  <a:gd name="T8" fmla="*/ 13 w 142"/>
                  <a:gd name="T9" fmla="*/ 84 h 98"/>
                  <a:gd name="T10" fmla="*/ 32 w 142"/>
                  <a:gd name="T11" fmla="*/ 97 h 98"/>
                  <a:gd name="T12" fmla="*/ 71 w 142"/>
                  <a:gd name="T13" fmla="*/ 77 h 98"/>
                  <a:gd name="T14" fmla="*/ 91 w 142"/>
                  <a:gd name="T15" fmla="*/ 64 h 98"/>
                  <a:gd name="T16" fmla="*/ 121 w 142"/>
                  <a:gd name="T17" fmla="*/ 57 h 98"/>
                  <a:gd name="T18" fmla="*/ 141 w 142"/>
                  <a:gd name="T19" fmla="*/ 42 h 98"/>
                  <a:gd name="T20" fmla="*/ 116 w 142"/>
                  <a:gd name="T21" fmla="*/ 19 h 98"/>
                  <a:gd name="T22" fmla="*/ 84 w 142"/>
                  <a:gd name="T23" fmla="*/ 12 h 98"/>
                  <a:gd name="T24" fmla="*/ 71 w 142"/>
                  <a:gd name="T25" fmla="*/ 0 h 98"/>
                  <a:gd name="T26" fmla="*/ 56 w 142"/>
                  <a:gd name="T27" fmla="*/ 15 h 98"/>
                  <a:gd name="T28" fmla="*/ 45 w 142"/>
                  <a:gd name="T29" fmla="*/ 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2" h="98">
                    <a:moveTo>
                      <a:pt x="45" y="4"/>
                    </a:moveTo>
                    <a:lnTo>
                      <a:pt x="28" y="32"/>
                    </a:lnTo>
                    <a:lnTo>
                      <a:pt x="18" y="50"/>
                    </a:lnTo>
                    <a:lnTo>
                      <a:pt x="0" y="70"/>
                    </a:lnTo>
                    <a:lnTo>
                      <a:pt x="13" y="84"/>
                    </a:lnTo>
                    <a:lnTo>
                      <a:pt x="32" y="97"/>
                    </a:lnTo>
                    <a:lnTo>
                      <a:pt x="71" y="77"/>
                    </a:lnTo>
                    <a:lnTo>
                      <a:pt x="91" y="64"/>
                    </a:lnTo>
                    <a:lnTo>
                      <a:pt x="121" y="57"/>
                    </a:lnTo>
                    <a:lnTo>
                      <a:pt x="141" y="42"/>
                    </a:lnTo>
                    <a:lnTo>
                      <a:pt x="116" y="19"/>
                    </a:lnTo>
                    <a:lnTo>
                      <a:pt x="84" y="12"/>
                    </a:lnTo>
                    <a:lnTo>
                      <a:pt x="71" y="0"/>
                    </a:lnTo>
                    <a:lnTo>
                      <a:pt x="56" y="15"/>
                    </a:lnTo>
                    <a:lnTo>
                      <a:pt x="45" y="4"/>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69" name="Freeform 73"/>
              <p:cNvSpPr>
                <a:spLocks/>
              </p:cNvSpPr>
              <p:nvPr/>
            </p:nvSpPr>
            <p:spPr bwMode="auto">
              <a:xfrm>
                <a:off x="3254522" y="1816579"/>
                <a:ext cx="358526" cy="191900"/>
              </a:xfrm>
              <a:custGeom>
                <a:avLst/>
                <a:gdLst>
                  <a:gd name="T0" fmla="*/ 62 w 203"/>
                  <a:gd name="T1" fmla="*/ 9 h 109"/>
                  <a:gd name="T2" fmla="*/ 34 w 203"/>
                  <a:gd name="T3" fmla="*/ 25 h 109"/>
                  <a:gd name="T4" fmla="*/ 34 w 203"/>
                  <a:gd name="T5" fmla="*/ 37 h 109"/>
                  <a:gd name="T6" fmla="*/ 2 w 203"/>
                  <a:gd name="T7" fmla="*/ 40 h 109"/>
                  <a:gd name="T8" fmla="*/ 0 w 203"/>
                  <a:gd name="T9" fmla="*/ 53 h 109"/>
                  <a:gd name="T10" fmla="*/ 52 w 203"/>
                  <a:gd name="T11" fmla="*/ 62 h 109"/>
                  <a:gd name="T12" fmla="*/ 12 w 203"/>
                  <a:gd name="T13" fmla="*/ 72 h 109"/>
                  <a:gd name="T14" fmla="*/ 4 w 203"/>
                  <a:gd name="T15" fmla="*/ 80 h 109"/>
                  <a:gd name="T16" fmla="*/ 32 w 203"/>
                  <a:gd name="T17" fmla="*/ 95 h 109"/>
                  <a:gd name="T18" fmla="*/ 57 w 203"/>
                  <a:gd name="T19" fmla="*/ 108 h 109"/>
                  <a:gd name="T20" fmla="*/ 92 w 203"/>
                  <a:gd name="T21" fmla="*/ 108 h 109"/>
                  <a:gd name="T22" fmla="*/ 151 w 203"/>
                  <a:gd name="T23" fmla="*/ 105 h 109"/>
                  <a:gd name="T24" fmla="*/ 188 w 203"/>
                  <a:gd name="T25" fmla="*/ 98 h 109"/>
                  <a:gd name="T26" fmla="*/ 179 w 203"/>
                  <a:gd name="T27" fmla="*/ 72 h 109"/>
                  <a:gd name="T28" fmla="*/ 202 w 203"/>
                  <a:gd name="T29" fmla="*/ 68 h 109"/>
                  <a:gd name="T30" fmla="*/ 177 w 203"/>
                  <a:gd name="T31" fmla="*/ 53 h 109"/>
                  <a:gd name="T32" fmla="*/ 161 w 203"/>
                  <a:gd name="T33" fmla="*/ 22 h 109"/>
                  <a:gd name="T34" fmla="*/ 169 w 203"/>
                  <a:gd name="T35" fmla="*/ 5 h 109"/>
                  <a:gd name="T36" fmla="*/ 139 w 203"/>
                  <a:gd name="T37" fmla="*/ 0 h 109"/>
                  <a:gd name="T38" fmla="*/ 132 w 203"/>
                  <a:gd name="T39" fmla="*/ 32 h 109"/>
                  <a:gd name="T40" fmla="*/ 117 w 203"/>
                  <a:gd name="T41" fmla="*/ 14 h 109"/>
                  <a:gd name="T42" fmla="*/ 104 w 203"/>
                  <a:gd name="T43" fmla="*/ 5 h 109"/>
                  <a:gd name="T44" fmla="*/ 94 w 203"/>
                  <a:gd name="T45" fmla="*/ 22 h 109"/>
                  <a:gd name="T46" fmla="*/ 85 w 203"/>
                  <a:gd name="T47" fmla="*/ 3 h 109"/>
                  <a:gd name="T48" fmla="*/ 62 w 203"/>
                  <a:gd name="T49" fmla="*/ 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109">
                    <a:moveTo>
                      <a:pt x="62" y="9"/>
                    </a:moveTo>
                    <a:lnTo>
                      <a:pt x="34" y="25"/>
                    </a:lnTo>
                    <a:lnTo>
                      <a:pt x="34" y="37"/>
                    </a:lnTo>
                    <a:lnTo>
                      <a:pt x="2" y="40"/>
                    </a:lnTo>
                    <a:lnTo>
                      <a:pt x="0" y="53"/>
                    </a:lnTo>
                    <a:lnTo>
                      <a:pt x="52" y="62"/>
                    </a:lnTo>
                    <a:lnTo>
                      <a:pt x="12" y="72"/>
                    </a:lnTo>
                    <a:lnTo>
                      <a:pt x="4" y="80"/>
                    </a:lnTo>
                    <a:lnTo>
                      <a:pt x="32" y="95"/>
                    </a:lnTo>
                    <a:lnTo>
                      <a:pt x="57" y="108"/>
                    </a:lnTo>
                    <a:lnTo>
                      <a:pt x="92" y="108"/>
                    </a:lnTo>
                    <a:lnTo>
                      <a:pt x="151" y="105"/>
                    </a:lnTo>
                    <a:lnTo>
                      <a:pt x="188" y="98"/>
                    </a:lnTo>
                    <a:lnTo>
                      <a:pt x="179" y="72"/>
                    </a:lnTo>
                    <a:lnTo>
                      <a:pt x="202" y="68"/>
                    </a:lnTo>
                    <a:lnTo>
                      <a:pt x="177" y="53"/>
                    </a:lnTo>
                    <a:lnTo>
                      <a:pt x="161" y="22"/>
                    </a:lnTo>
                    <a:lnTo>
                      <a:pt x="169" y="5"/>
                    </a:lnTo>
                    <a:lnTo>
                      <a:pt x="139" y="0"/>
                    </a:lnTo>
                    <a:lnTo>
                      <a:pt x="132" y="32"/>
                    </a:lnTo>
                    <a:lnTo>
                      <a:pt x="117" y="14"/>
                    </a:lnTo>
                    <a:lnTo>
                      <a:pt x="104" y="5"/>
                    </a:lnTo>
                    <a:lnTo>
                      <a:pt x="94" y="22"/>
                    </a:lnTo>
                    <a:lnTo>
                      <a:pt x="85" y="3"/>
                    </a:lnTo>
                    <a:lnTo>
                      <a:pt x="62" y="9"/>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70" name="Freeform 74"/>
              <p:cNvSpPr>
                <a:spLocks/>
              </p:cNvSpPr>
              <p:nvPr/>
            </p:nvSpPr>
            <p:spPr bwMode="auto">
              <a:xfrm>
                <a:off x="3534424" y="1778829"/>
                <a:ext cx="55037" cy="28313"/>
              </a:xfrm>
              <a:custGeom>
                <a:avLst/>
                <a:gdLst>
                  <a:gd name="T0" fmla="*/ 15 w 30"/>
                  <a:gd name="T1" fmla="*/ 14 h 15"/>
                  <a:gd name="T2" fmla="*/ 18 w 30"/>
                  <a:gd name="T3" fmla="*/ 14 h 15"/>
                  <a:gd name="T4" fmla="*/ 19 w 30"/>
                  <a:gd name="T5" fmla="*/ 14 h 15"/>
                  <a:gd name="T6" fmla="*/ 21 w 30"/>
                  <a:gd name="T7" fmla="*/ 14 h 15"/>
                  <a:gd name="T8" fmla="*/ 23 w 30"/>
                  <a:gd name="T9" fmla="*/ 13 h 15"/>
                  <a:gd name="T10" fmla="*/ 25 w 30"/>
                  <a:gd name="T11" fmla="*/ 12 h 15"/>
                  <a:gd name="T12" fmla="*/ 26 w 30"/>
                  <a:gd name="T13" fmla="*/ 11 h 15"/>
                  <a:gd name="T14" fmla="*/ 28 w 30"/>
                  <a:gd name="T15" fmla="*/ 11 h 15"/>
                  <a:gd name="T16" fmla="*/ 29 w 30"/>
                  <a:gd name="T17" fmla="*/ 10 h 15"/>
                  <a:gd name="T18" fmla="*/ 29 w 30"/>
                  <a:gd name="T19" fmla="*/ 9 h 15"/>
                  <a:gd name="T20" fmla="*/ 29 w 30"/>
                  <a:gd name="T21" fmla="*/ 8 h 15"/>
                  <a:gd name="T22" fmla="*/ 29 w 30"/>
                  <a:gd name="T23" fmla="*/ 7 h 15"/>
                  <a:gd name="T24" fmla="*/ 29 w 30"/>
                  <a:gd name="T25" fmla="*/ 6 h 15"/>
                  <a:gd name="T26" fmla="*/ 29 w 30"/>
                  <a:gd name="T27" fmla="*/ 4 h 15"/>
                  <a:gd name="T28" fmla="*/ 28 w 30"/>
                  <a:gd name="T29" fmla="*/ 3 h 15"/>
                  <a:gd name="T30" fmla="*/ 26 w 30"/>
                  <a:gd name="T31" fmla="*/ 3 h 15"/>
                  <a:gd name="T32" fmla="*/ 25 w 30"/>
                  <a:gd name="T33" fmla="*/ 2 h 15"/>
                  <a:gd name="T34" fmla="*/ 23 w 30"/>
                  <a:gd name="T35" fmla="*/ 1 h 15"/>
                  <a:gd name="T36" fmla="*/ 21 w 30"/>
                  <a:gd name="T37" fmla="*/ 0 h 15"/>
                  <a:gd name="T38" fmla="*/ 19 w 30"/>
                  <a:gd name="T39" fmla="*/ 0 h 15"/>
                  <a:gd name="T40" fmla="*/ 18 w 30"/>
                  <a:gd name="T41" fmla="*/ 0 h 15"/>
                  <a:gd name="T42" fmla="*/ 15 w 30"/>
                  <a:gd name="T43" fmla="*/ 0 h 15"/>
                  <a:gd name="T44" fmla="*/ 13 w 30"/>
                  <a:gd name="T45" fmla="*/ 0 h 15"/>
                  <a:gd name="T46" fmla="*/ 11 w 30"/>
                  <a:gd name="T47" fmla="*/ 0 h 15"/>
                  <a:gd name="T48" fmla="*/ 10 w 30"/>
                  <a:gd name="T49" fmla="*/ 0 h 15"/>
                  <a:gd name="T50" fmla="*/ 8 w 30"/>
                  <a:gd name="T51" fmla="*/ 1 h 15"/>
                  <a:gd name="T52" fmla="*/ 6 w 30"/>
                  <a:gd name="T53" fmla="*/ 2 h 15"/>
                  <a:gd name="T54" fmla="*/ 5 w 30"/>
                  <a:gd name="T55" fmla="*/ 2 h 15"/>
                  <a:gd name="T56" fmla="*/ 4 w 30"/>
                  <a:gd name="T57" fmla="*/ 3 h 15"/>
                  <a:gd name="T58" fmla="*/ 2 w 30"/>
                  <a:gd name="T59" fmla="*/ 3 h 15"/>
                  <a:gd name="T60" fmla="*/ 2 w 30"/>
                  <a:gd name="T61" fmla="*/ 4 h 15"/>
                  <a:gd name="T62" fmla="*/ 1 w 30"/>
                  <a:gd name="T63" fmla="*/ 6 h 15"/>
                  <a:gd name="T64" fmla="*/ 1 w 30"/>
                  <a:gd name="T65" fmla="*/ 7 h 15"/>
                  <a:gd name="T66" fmla="*/ 0 w 30"/>
                  <a:gd name="T67" fmla="*/ 7 h 15"/>
                  <a:gd name="T68" fmla="*/ 1 w 30"/>
                  <a:gd name="T69" fmla="*/ 8 h 15"/>
                  <a:gd name="T70" fmla="*/ 1 w 30"/>
                  <a:gd name="T71" fmla="*/ 9 h 15"/>
                  <a:gd name="T72" fmla="*/ 2 w 30"/>
                  <a:gd name="T73" fmla="*/ 10 h 15"/>
                  <a:gd name="T74" fmla="*/ 2 w 30"/>
                  <a:gd name="T75" fmla="*/ 11 h 15"/>
                  <a:gd name="T76" fmla="*/ 4 w 30"/>
                  <a:gd name="T77" fmla="*/ 11 h 15"/>
                  <a:gd name="T78" fmla="*/ 5 w 30"/>
                  <a:gd name="T79" fmla="*/ 12 h 15"/>
                  <a:gd name="T80" fmla="*/ 6 w 30"/>
                  <a:gd name="T81" fmla="*/ 12 h 15"/>
                  <a:gd name="T82" fmla="*/ 8 w 30"/>
                  <a:gd name="T83" fmla="*/ 13 h 15"/>
                  <a:gd name="T84" fmla="*/ 10 w 30"/>
                  <a:gd name="T85" fmla="*/ 14 h 15"/>
                  <a:gd name="T86" fmla="*/ 11 w 30"/>
                  <a:gd name="T87" fmla="*/ 14 h 15"/>
                  <a:gd name="T88" fmla="*/ 13 w 30"/>
                  <a:gd name="T89" fmla="*/ 14 h 15"/>
                  <a:gd name="T90" fmla="*/ 15 w 30"/>
                  <a:gd name="T91"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 h="15">
                    <a:moveTo>
                      <a:pt x="15" y="14"/>
                    </a:moveTo>
                    <a:lnTo>
                      <a:pt x="18" y="14"/>
                    </a:lnTo>
                    <a:lnTo>
                      <a:pt x="19" y="14"/>
                    </a:lnTo>
                    <a:lnTo>
                      <a:pt x="21" y="14"/>
                    </a:lnTo>
                    <a:lnTo>
                      <a:pt x="23" y="13"/>
                    </a:lnTo>
                    <a:lnTo>
                      <a:pt x="25" y="12"/>
                    </a:lnTo>
                    <a:lnTo>
                      <a:pt x="26" y="11"/>
                    </a:lnTo>
                    <a:lnTo>
                      <a:pt x="28" y="11"/>
                    </a:lnTo>
                    <a:lnTo>
                      <a:pt x="29" y="10"/>
                    </a:lnTo>
                    <a:lnTo>
                      <a:pt x="29" y="9"/>
                    </a:lnTo>
                    <a:lnTo>
                      <a:pt x="29" y="8"/>
                    </a:lnTo>
                    <a:lnTo>
                      <a:pt x="29" y="7"/>
                    </a:lnTo>
                    <a:lnTo>
                      <a:pt x="29" y="6"/>
                    </a:lnTo>
                    <a:lnTo>
                      <a:pt x="29" y="4"/>
                    </a:lnTo>
                    <a:lnTo>
                      <a:pt x="28" y="3"/>
                    </a:lnTo>
                    <a:lnTo>
                      <a:pt x="26" y="3"/>
                    </a:lnTo>
                    <a:lnTo>
                      <a:pt x="25" y="2"/>
                    </a:lnTo>
                    <a:lnTo>
                      <a:pt x="23" y="1"/>
                    </a:lnTo>
                    <a:lnTo>
                      <a:pt x="21" y="0"/>
                    </a:lnTo>
                    <a:lnTo>
                      <a:pt x="19" y="0"/>
                    </a:lnTo>
                    <a:lnTo>
                      <a:pt x="18" y="0"/>
                    </a:lnTo>
                    <a:lnTo>
                      <a:pt x="15" y="0"/>
                    </a:lnTo>
                    <a:lnTo>
                      <a:pt x="13" y="0"/>
                    </a:lnTo>
                    <a:lnTo>
                      <a:pt x="11" y="0"/>
                    </a:lnTo>
                    <a:lnTo>
                      <a:pt x="10" y="0"/>
                    </a:lnTo>
                    <a:lnTo>
                      <a:pt x="8" y="1"/>
                    </a:lnTo>
                    <a:lnTo>
                      <a:pt x="6" y="2"/>
                    </a:lnTo>
                    <a:lnTo>
                      <a:pt x="5" y="2"/>
                    </a:lnTo>
                    <a:lnTo>
                      <a:pt x="4" y="3"/>
                    </a:lnTo>
                    <a:lnTo>
                      <a:pt x="2" y="3"/>
                    </a:lnTo>
                    <a:lnTo>
                      <a:pt x="2" y="4"/>
                    </a:lnTo>
                    <a:lnTo>
                      <a:pt x="1" y="6"/>
                    </a:lnTo>
                    <a:lnTo>
                      <a:pt x="1" y="7"/>
                    </a:lnTo>
                    <a:lnTo>
                      <a:pt x="0" y="7"/>
                    </a:lnTo>
                    <a:lnTo>
                      <a:pt x="1" y="8"/>
                    </a:lnTo>
                    <a:lnTo>
                      <a:pt x="1" y="9"/>
                    </a:lnTo>
                    <a:lnTo>
                      <a:pt x="2" y="10"/>
                    </a:lnTo>
                    <a:lnTo>
                      <a:pt x="2" y="11"/>
                    </a:lnTo>
                    <a:lnTo>
                      <a:pt x="4" y="11"/>
                    </a:lnTo>
                    <a:lnTo>
                      <a:pt x="5" y="12"/>
                    </a:lnTo>
                    <a:lnTo>
                      <a:pt x="6" y="12"/>
                    </a:lnTo>
                    <a:lnTo>
                      <a:pt x="8" y="13"/>
                    </a:lnTo>
                    <a:lnTo>
                      <a:pt x="10" y="14"/>
                    </a:lnTo>
                    <a:lnTo>
                      <a:pt x="11" y="14"/>
                    </a:lnTo>
                    <a:lnTo>
                      <a:pt x="13" y="14"/>
                    </a:lnTo>
                    <a:lnTo>
                      <a:pt x="15" y="14"/>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71" name="Freeform 75"/>
              <p:cNvSpPr>
                <a:spLocks/>
              </p:cNvSpPr>
              <p:nvPr/>
            </p:nvSpPr>
            <p:spPr bwMode="auto">
              <a:xfrm>
                <a:off x="3226217" y="1604231"/>
                <a:ext cx="154103" cy="97523"/>
              </a:xfrm>
              <a:custGeom>
                <a:avLst/>
                <a:gdLst>
                  <a:gd name="T0" fmla="*/ 85 w 86"/>
                  <a:gd name="T1" fmla="*/ 0 h 55"/>
                  <a:gd name="T2" fmla="*/ 63 w 86"/>
                  <a:gd name="T3" fmla="*/ 8 h 55"/>
                  <a:gd name="T4" fmla="*/ 30 w 86"/>
                  <a:gd name="T5" fmla="*/ 24 h 55"/>
                  <a:gd name="T6" fmla="*/ 2 w 86"/>
                  <a:gd name="T7" fmla="*/ 31 h 55"/>
                  <a:gd name="T8" fmla="*/ 0 w 86"/>
                  <a:gd name="T9" fmla="*/ 49 h 55"/>
                  <a:gd name="T10" fmla="*/ 37 w 86"/>
                  <a:gd name="T11" fmla="*/ 54 h 55"/>
                  <a:gd name="T12" fmla="*/ 63 w 86"/>
                  <a:gd name="T13" fmla="*/ 29 h 55"/>
                  <a:gd name="T14" fmla="*/ 85 w 86"/>
                  <a:gd name="T15" fmla="*/ 29 h 55"/>
                  <a:gd name="T16" fmla="*/ 85 w 86"/>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55">
                    <a:moveTo>
                      <a:pt x="85" y="0"/>
                    </a:moveTo>
                    <a:lnTo>
                      <a:pt x="63" y="8"/>
                    </a:lnTo>
                    <a:lnTo>
                      <a:pt x="30" y="24"/>
                    </a:lnTo>
                    <a:lnTo>
                      <a:pt x="2" y="31"/>
                    </a:lnTo>
                    <a:lnTo>
                      <a:pt x="0" y="49"/>
                    </a:lnTo>
                    <a:lnTo>
                      <a:pt x="37" y="54"/>
                    </a:lnTo>
                    <a:lnTo>
                      <a:pt x="63" y="29"/>
                    </a:lnTo>
                    <a:lnTo>
                      <a:pt x="85" y="29"/>
                    </a:lnTo>
                    <a:lnTo>
                      <a:pt x="85" y="0"/>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72" name="Freeform 76"/>
              <p:cNvSpPr>
                <a:spLocks/>
              </p:cNvSpPr>
              <p:nvPr/>
            </p:nvSpPr>
            <p:spPr bwMode="auto">
              <a:xfrm>
                <a:off x="3318994" y="1692316"/>
                <a:ext cx="28305" cy="48762"/>
              </a:xfrm>
              <a:custGeom>
                <a:avLst/>
                <a:gdLst>
                  <a:gd name="T0" fmla="*/ 7 w 15"/>
                  <a:gd name="T1" fmla="*/ 25 h 26"/>
                  <a:gd name="T2" fmla="*/ 6 w 15"/>
                  <a:gd name="T3" fmla="*/ 25 h 26"/>
                  <a:gd name="T4" fmla="*/ 4 w 15"/>
                  <a:gd name="T5" fmla="*/ 24 h 26"/>
                  <a:gd name="T6" fmla="*/ 3 w 15"/>
                  <a:gd name="T7" fmla="*/ 24 h 26"/>
                  <a:gd name="T8" fmla="*/ 3 w 15"/>
                  <a:gd name="T9" fmla="*/ 23 h 26"/>
                  <a:gd name="T10" fmla="*/ 2 w 15"/>
                  <a:gd name="T11" fmla="*/ 22 h 26"/>
                  <a:gd name="T12" fmla="*/ 2 w 15"/>
                  <a:gd name="T13" fmla="*/ 21 h 26"/>
                  <a:gd name="T14" fmla="*/ 2 w 15"/>
                  <a:gd name="T15" fmla="*/ 20 h 26"/>
                  <a:gd name="T16" fmla="*/ 1 w 15"/>
                  <a:gd name="T17" fmla="*/ 18 h 26"/>
                  <a:gd name="T18" fmla="*/ 1 w 15"/>
                  <a:gd name="T19" fmla="*/ 16 h 26"/>
                  <a:gd name="T20" fmla="*/ 1 w 15"/>
                  <a:gd name="T21" fmla="*/ 15 h 26"/>
                  <a:gd name="T22" fmla="*/ 0 w 15"/>
                  <a:gd name="T23" fmla="*/ 13 h 26"/>
                  <a:gd name="T24" fmla="*/ 1 w 15"/>
                  <a:gd name="T25" fmla="*/ 11 h 26"/>
                  <a:gd name="T26" fmla="*/ 1 w 15"/>
                  <a:gd name="T27" fmla="*/ 9 h 26"/>
                  <a:gd name="T28" fmla="*/ 1 w 15"/>
                  <a:gd name="T29" fmla="*/ 8 h 26"/>
                  <a:gd name="T30" fmla="*/ 2 w 15"/>
                  <a:gd name="T31" fmla="*/ 6 h 26"/>
                  <a:gd name="T32" fmla="*/ 2 w 15"/>
                  <a:gd name="T33" fmla="*/ 5 h 26"/>
                  <a:gd name="T34" fmla="*/ 2 w 15"/>
                  <a:gd name="T35" fmla="*/ 4 h 26"/>
                  <a:gd name="T36" fmla="*/ 3 w 15"/>
                  <a:gd name="T37" fmla="*/ 3 h 26"/>
                  <a:gd name="T38" fmla="*/ 3 w 15"/>
                  <a:gd name="T39" fmla="*/ 2 h 26"/>
                  <a:gd name="T40" fmla="*/ 4 w 15"/>
                  <a:gd name="T41" fmla="*/ 2 h 26"/>
                  <a:gd name="T42" fmla="*/ 6 w 15"/>
                  <a:gd name="T43" fmla="*/ 1 h 26"/>
                  <a:gd name="T44" fmla="*/ 7 w 15"/>
                  <a:gd name="T45" fmla="*/ 1 h 26"/>
                  <a:gd name="T46" fmla="*/ 7 w 15"/>
                  <a:gd name="T47" fmla="*/ 0 h 26"/>
                  <a:gd name="T48" fmla="*/ 8 w 15"/>
                  <a:gd name="T49" fmla="*/ 1 h 26"/>
                  <a:gd name="T50" fmla="*/ 9 w 15"/>
                  <a:gd name="T51" fmla="*/ 1 h 26"/>
                  <a:gd name="T52" fmla="*/ 11 w 15"/>
                  <a:gd name="T53" fmla="*/ 2 h 26"/>
                  <a:gd name="T54" fmla="*/ 12 w 15"/>
                  <a:gd name="T55" fmla="*/ 3 h 26"/>
                  <a:gd name="T56" fmla="*/ 12 w 15"/>
                  <a:gd name="T57" fmla="*/ 4 h 26"/>
                  <a:gd name="T58" fmla="*/ 13 w 15"/>
                  <a:gd name="T59" fmla="*/ 5 h 26"/>
                  <a:gd name="T60" fmla="*/ 13 w 15"/>
                  <a:gd name="T61" fmla="*/ 6 h 26"/>
                  <a:gd name="T62" fmla="*/ 14 w 15"/>
                  <a:gd name="T63" fmla="*/ 8 h 26"/>
                  <a:gd name="T64" fmla="*/ 14 w 15"/>
                  <a:gd name="T65" fmla="*/ 9 h 26"/>
                  <a:gd name="T66" fmla="*/ 14 w 15"/>
                  <a:gd name="T67" fmla="*/ 11 h 26"/>
                  <a:gd name="T68" fmla="*/ 14 w 15"/>
                  <a:gd name="T69" fmla="*/ 13 h 26"/>
                  <a:gd name="T70" fmla="*/ 14 w 15"/>
                  <a:gd name="T71" fmla="*/ 15 h 26"/>
                  <a:gd name="T72" fmla="*/ 14 w 15"/>
                  <a:gd name="T73" fmla="*/ 16 h 26"/>
                  <a:gd name="T74" fmla="*/ 14 w 15"/>
                  <a:gd name="T75" fmla="*/ 18 h 26"/>
                  <a:gd name="T76" fmla="*/ 13 w 15"/>
                  <a:gd name="T77" fmla="*/ 20 h 26"/>
                  <a:gd name="T78" fmla="*/ 13 w 15"/>
                  <a:gd name="T79" fmla="*/ 21 h 26"/>
                  <a:gd name="T80" fmla="*/ 12 w 15"/>
                  <a:gd name="T81" fmla="*/ 22 h 26"/>
                  <a:gd name="T82" fmla="*/ 12 w 15"/>
                  <a:gd name="T83" fmla="*/ 23 h 26"/>
                  <a:gd name="T84" fmla="*/ 11 w 15"/>
                  <a:gd name="T85" fmla="*/ 24 h 26"/>
                  <a:gd name="T86" fmla="*/ 9 w 15"/>
                  <a:gd name="T87" fmla="*/ 25 h 26"/>
                  <a:gd name="T88" fmla="*/ 8 w 15"/>
                  <a:gd name="T89" fmla="*/ 25 h 26"/>
                  <a:gd name="T90" fmla="*/ 7 w 15"/>
                  <a:gd name="T91"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 h="26">
                    <a:moveTo>
                      <a:pt x="7" y="25"/>
                    </a:moveTo>
                    <a:lnTo>
                      <a:pt x="6" y="25"/>
                    </a:lnTo>
                    <a:lnTo>
                      <a:pt x="4" y="24"/>
                    </a:lnTo>
                    <a:lnTo>
                      <a:pt x="3" y="24"/>
                    </a:lnTo>
                    <a:lnTo>
                      <a:pt x="3" y="23"/>
                    </a:lnTo>
                    <a:lnTo>
                      <a:pt x="2" y="22"/>
                    </a:lnTo>
                    <a:lnTo>
                      <a:pt x="2" y="21"/>
                    </a:lnTo>
                    <a:lnTo>
                      <a:pt x="2" y="20"/>
                    </a:lnTo>
                    <a:lnTo>
                      <a:pt x="1" y="18"/>
                    </a:lnTo>
                    <a:lnTo>
                      <a:pt x="1" y="16"/>
                    </a:lnTo>
                    <a:lnTo>
                      <a:pt x="1" y="15"/>
                    </a:lnTo>
                    <a:lnTo>
                      <a:pt x="0" y="13"/>
                    </a:lnTo>
                    <a:lnTo>
                      <a:pt x="1" y="11"/>
                    </a:lnTo>
                    <a:lnTo>
                      <a:pt x="1" y="9"/>
                    </a:lnTo>
                    <a:lnTo>
                      <a:pt x="1" y="8"/>
                    </a:lnTo>
                    <a:lnTo>
                      <a:pt x="2" y="6"/>
                    </a:lnTo>
                    <a:lnTo>
                      <a:pt x="2" y="5"/>
                    </a:lnTo>
                    <a:lnTo>
                      <a:pt x="2" y="4"/>
                    </a:lnTo>
                    <a:lnTo>
                      <a:pt x="3" y="3"/>
                    </a:lnTo>
                    <a:lnTo>
                      <a:pt x="3" y="2"/>
                    </a:lnTo>
                    <a:lnTo>
                      <a:pt x="4" y="2"/>
                    </a:lnTo>
                    <a:lnTo>
                      <a:pt x="6" y="1"/>
                    </a:lnTo>
                    <a:lnTo>
                      <a:pt x="7" y="1"/>
                    </a:lnTo>
                    <a:lnTo>
                      <a:pt x="7" y="0"/>
                    </a:lnTo>
                    <a:lnTo>
                      <a:pt x="8" y="1"/>
                    </a:lnTo>
                    <a:lnTo>
                      <a:pt x="9" y="1"/>
                    </a:lnTo>
                    <a:lnTo>
                      <a:pt x="11" y="2"/>
                    </a:lnTo>
                    <a:lnTo>
                      <a:pt x="12" y="3"/>
                    </a:lnTo>
                    <a:lnTo>
                      <a:pt x="12" y="4"/>
                    </a:lnTo>
                    <a:lnTo>
                      <a:pt x="13" y="5"/>
                    </a:lnTo>
                    <a:lnTo>
                      <a:pt x="13" y="6"/>
                    </a:lnTo>
                    <a:lnTo>
                      <a:pt x="14" y="8"/>
                    </a:lnTo>
                    <a:lnTo>
                      <a:pt x="14" y="9"/>
                    </a:lnTo>
                    <a:lnTo>
                      <a:pt x="14" y="11"/>
                    </a:lnTo>
                    <a:lnTo>
                      <a:pt x="14" y="13"/>
                    </a:lnTo>
                    <a:lnTo>
                      <a:pt x="14" y="15"/>
                    </a:lnTo>
                    <a:lnTo>
                      <a:pt x="14" y="16"/>
                    </a:lnTo>
                    <a:lnTo>
                      <a:pt x="14" y="18"/>
                    </a:lnTo>
                    <a:lnTo>
                      <a:pt x="13" y="20"/>
                    </a:lnTo>
                    <a:lnTo>
                      <a:pt x="13" y="21"/>
                    </a:lnTo>
                    <a:lnTo>
                      <a:pt x="12" y="22"/>
                    </a:lnTo>
                    <a:lnTo>
                      <a:pt x="12" y="23"/>
                    </a:lnTo>
                    <a:lnTo>
                      <a:pt x="11" y="24"/>
                    </a:lnTo>
                    <a:lnTo>
                      <a:pt x="9" y="25"/>
                    </a:lnTo>
                    <a:lnTo>
                      <a:pt x="8" y="25"/>
                    </a:lnTo>
                    <a:lnTo>
                      <a:pt x="7" y="25"/>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73" name="Freeform 77"/>
              <p:cNvSpPr>
                <a:spLocks/>
              </p:cNvSpPr>
              <p:nvPr/>
            </p:nvSpPr>
            <p:spPr bwMode="auto">
              <a:xfrm>
                <a:off x="3370886" y="1649846"/>
                <a:ext cx="231155" cy="114826"/>
              </a:xfrm>
              <a:custGeom>
                <a:avLst/>
                <a:gdLst>
                  <a:gd name="T0" fmla="*/ 45 w 131"/>
                  <a:gd name="T1" fmla="*/ 20 h 64"/>
                  <a:gd name="T2" fmla="*/ 33 w 131"/>
                  <a:gd name="T3" fmla="*/ 33 h 64"/>
                  <a:gd name="T4" fmla="*/ 5 w 131"/>
                  <a:gd name="T5" fmla="*/ 33 h 64"/>
                  <a:gd name="T6" fmla="*/ 0 w 131"/>
                  <a:gd name="T7" fmla="*/ 55 h 64"/>
                  <a:gd name="T8" fmla="*/ 30 w 131"/>
                  <a:gd name="T9" fmla="*/ 63 h 64"/>
                  <a:gd name="T10" fmla="*/ 55 w 131"/>
                  <a:gd name="T11" fmla="*/ 59 h 64"/>
                  <a:gd name="T12" fmla="*/ 77 w 131"/>
                  <a:gd name="T13" fmla="*/ 51 h 64"/>
                  <a:gd name="T14" fmla="*/ 105 w 131"/>
                  <a:gd name="T15" fmla="*/ 46 h 64"/>
                  <a:gd name="T16" fmla="*/ 130 w 131"/>
                  <a:gd name="T17" fmla="*/ 54 h 64"/>
                  <a:gd name="T18" fmla="*/ 117 w 131"/>
                  <a:gd name="T19" fmla="*/ 26 h 64"/>
                  <a:gd name="T20" fmla="*/ 90 w 131"/>
                  <a:gd name="T21" fmla="*/ 18 h 64"/>
                  <a:gd name="T22" fmla="*/ 85 w 131"/>
                  <a:gd name="T23" fmla="*/ 0 h 64"/>
                  <a:gd name="T24" fmla="*/ 62 w 131"/>
                  <a:gd name="T25" fmla="*/ 3 h 64"/>
                  <a:gd name="T26" fmla="*/ 60 w 131"/>
                  <a:gd name="T27" fmla="*/ 18 h 64"/>
                  <a:gd name="T28" fmla="*/ 45 w 131"/>
                  <a:gd name="T29" fmla="*/ 2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64">
                    <a:moveTo>
                      <a:pt x="45" y="20"/>
                    </a:moveTo>
                    <a:lnTo>
                      <a:pt x="33" y="33"/>
                    </a:lnTo>
                    <a:lnTo>
                      <a:pt x="5" y="33"/>
                    </a:lnTo>
                    <a:lnTo>
                      <a:pt x="0" y="55"/>
                    </a:lnTo>
                    <a:lnTo>
                      <a:pt x="30" y="63"/>
                    </a:lnTo>
                    <a:lnTo>
                      <a:pt x="55" y="59"/>
                    </a:lnTo>
                    <a:lnTo>
                      <a:pt x="77" y="51"/>
                    </a:lnTo>
                    <a:lnTo>
                      <a:pt x="105" y="46"/>
                    </a:lnTo>
                    <a:lnTo>
                      <a:pt x="130" y="54"/>
                    </a:lnTo>
                    <a:lnTo>
                      <a:pt x="117" y="26"/>
                    </a:lnTo>
                    <a:lnTo>
                      <a:pt x="90" y="18"/>
                    </a:lnTo>
                    <a:lnTo>
                      <a:pt x="85" y="0"/>
                    </a:lnTo>
                    <a:lnTo>
                      <a:pt x="62" y="3"/>
                    </a:lnTo>
                    <a:lnTo>
                      <a:pt x="60" y="18"/>
                    </a:lnTo>
                    <a:lnTo>
                      <a:pt x="45" y="20"/>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74" name="Freeform 78"/>
              <p:cNvSpPr>
                <a:spLocks/>
              </p:cNvSpPr>
              <p:nvPr/>
            </p:nvSpPr>
            <p:spPr bwMode="auto">
              <a:xfrm>
                <a:off x="3446365" y="1590074"/>
                <a:ext cx="73907" cy="53480"/>
              </a:xfrm>
              <a:custGeom>
                <a:avLst/>
                <a:gdLst>
                  <a:gd name="T0" fmla="*/ 26 w 41"/>
                  <a:gd name="T1" fmla="*/ 2 h 31"/>
                  <a:gd name="T2" fmla="*/ 8 w 41"/>
                  <a:gd name="T3" fmla="*/ 2 h 31"/>
                  <a:gd name="T4" fmla="*/ 0 w 41"/>
                  <a:gd name="T5" fmla="*/ 17 h 31"/>
                  <a:gd name="T6" fmla="*/ 0 w 41"/>
                  <a:gd name="T7" fmla="*/ 30 h 31"/>
                  <a:gd name="T8" fmla="*/ 18 w 41"/>
                  <a:gd name="T9" fmla="*/ 20 h 31"/>
                  <a:gd name="T10" fmla="*/ 38 w 41"/>
                  <a:gd name="T11" fmla="*/ 15 h 31"/>
                  <a:gd name="T12" fmla="*/ 40 w 41"/>
                  <a:gd name="T13" fmla="*/ 0 h 31"/>
                  <a:gd name="T14" fmla="*/ 26 w 41"/>
                  <a:gd name="T15" fmla="*/ 2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1">
                    <a:moveTo>
                      <a:pt x="26" y="2"/>
                    </a:moveTo>
                    <a:lnTo>
                      <a:pt x="8" y="2"/>
                    </a:lnTo>
                    <a:lnTo>
                      <a:pt x="0" y="17"/>
                    </a:lnTo>
                    <a:lnTo>
                      <a:pt x="0" y="30"/>
                    </a:lnTo>
                    <a:lnTo>
                      <a:pt x="18" y="20"/>
                    </a:lnTo>
                    <a:lnTo>
                      <a:pt x="38" y="15"/>
                    </a:lnTo>
                    <a:lnTo>
                      <a:pt x="40" y="0"/>
                    </a:lnTo>
                    <a:lnTo>
                      <a:pt x="26" y="2"/>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75" name="Freeform 79"/>
              <p:cNvSpPr>
                <a:spLocks/>
              </p:cNvSpPr>
              <p:nvPr/>
            </p:nvSpPr>
            <p:spPr bwMode="auto">
              <a:xfrm>
                <a:off x="3444792" y="1527156"/>
                <a:ext cx="88059" cy="47189"/>
              </a:xfrm>
              <a:custGeom>
                <a:avLst/>
                <a:gdLst>
                  <a:gd name="T0" fmla="*/ 13 w 51"/>
                  <a:gd name="T1" fmla="*/ 7 h 27"/>
                  <a:gd name="T2" fmla="*/ 25 w 51"/>
                  <a:gd name="T3" fmla="*/ 0 h 27"/>
                  <a:gd name="T4" fmla="*/ 42 w 51"/>
                  <a:gd name="T5" fmla="*/ 2 h 27"/>
                  <a:gd name="T6" fmla="*/ 50 w 51"/>
                  <a:gd name="T7" fmla="*/ 15 h 27"/>
                  <a:gd name="T8" fmla="*/ 28 w 51"/>
                  <a:gd name="T9" fmla="*/ 23 h 27"/>
                  <a:gd name="T10" fmla="*/ 0 w 51"/>
                  <a:gd name="T11" fmla="*/ 26 h 27"/>
                  <a:gd name="T12" fmla="*/ 13 w 51"/>
                  <a:gd name="T13" fmla="*/ 7 h 27"/>
                </a:gdLst>
                <a:ahLst/>
                <a:cxnLst>
                  <a:cxn ang="0">
                    <a:pos x="T0" y="T1"/>
                  </a:cxn>
                  <a:cxn ang="0">
                    <a:pos x="T2" y="T3"/>
                  </a:cxn>
                  <a:cxn ang="0">
                    <a:pos x="T4" y="T5"/>
                  </a:cxn>
                  <a:cxn ang="0">
                    <a:pos x="T6" y="T7"/>
                  </a:cxn>
                  <a:cxn ang="0">
                    <a:pos x="T8" y="T9"/>
                  </a:cxn>
                  <a:cxn ang="0">
                    <a:pos x="T10" y="T11"/>
                  </a:cxn>
                  <a:cxn ang="0">
                    <a:pos x="T12" y="T13"/>
                  </a:cxn>
                </a:cxnLst>
                <a:rect l="0" t="0" r="r" b="b"/>
                <a:pathLst>
                  <a:path w="51" h="27">
                    <a:moveTo>
                      <a:pt x="13" y="7"/>
                    </a:moveTo>
                    <a:lnTo>
                      <a:pt x="25" y="0"/>
                    </a:lnTo>
                    <a:lnTo>
                      <a:pt x="42" y="2"/>
                    </a:lnTo>
                    <a:lnTo>
                      <a:pt x="50" y="15"/>
                    </a:lnTo>
                    <a:lnTo>
                      <a:pt x="28" y="23"/>
                    </a:lnTo>
                    <a:lnTo>
                      <a:pt x="0" y="26"/>
                    </a:lnTo>
                    <a:lnTo>
                      <a:pt x="13" y="7"/>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76" name="Freeform 80"/>
              <p:cNvSpPr>
                <a:spLocks/>
              </p:cNvSpPr>
              <p:nvPr/>
            </p:nvSpPr>
            <p:spPr bwMode="auto">
              <a:xfrm>
                <a:off x="3613048" y="1527156"/>
                <a:ext cx="122654" cy="80221"/>
              </a:xfrm>
              <a:custGeom>
                <a:avLst/>
                <a:gdLst>
                  <a:gd name="T0" fmla="*/ 13 w 70"/>
                  <a:gd name="T1" fmla="*/ 0 h 45"/>
                  <a:gd name="T2" fmla="*/ 31 w 70"/>
                  <a:gd name="T3" fmla="*/ 2 h 45"/>
                  <a:gd name="T4" fmla="*/ 48 w 70"/>
                  <a:gd name="T5" fmla="*/ 7 h 45"/>
                  <a:gd name="T6" fmla="*/ 64 w 70"/>
                  <a:gd name="T7" fmla="*/ 25 h 45"/>
                  <a:gd name="T8" fmla="*/ 69 w 70"/>
                  <a:gd name="T9" fmla="*/ 40 h 45"/>
                  <a:gd name="T10" fmla="*/ 39 w 70"/>
                  <a:gd name="T11" fmla="*/ 44 h 45"/>
                  <a:gd name="T12" fmla="*/ 31 w 70"/>
                  <a:gd name="T13" fmla="*/ 29 h 45"/>
                  <a:gd name="T14" fmla="*/ 13 w 70"/>
                  <a:gd name="T15" fmla="*/ 27 h 45"/>
                  <a:gd name="T16" fmla="*/ 0 w 70"/>
                  <a:gd name="T17" fmla="*/ 9 h 45"/>
                  <a:gd name="T18" fmla="*/ 13 w 70"/>
                  <a:gd name="T1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5">
                    <a:moveTo>
                      <a:pt x="13" y="0"/>
                    </a:moveTo>
                    <a:lnTo>
                      <a:pt x="31" y="2"/>
                    </a:lnTo>
                    <a:lnTo>
                      <a:pt x="48" y="7"/>
                    </a:lnTo>
                    <a:lnTo>
                      <a:pt x="64" y="25"/>
                    </a:lnTo>
                    <a:lnTo>
                      <a:pt x="69" y="40"/>
                    </a:lnTo>
                    <a:lnTo>
                      <a:pt x="39" y="44"/>
                    </a:lnTo>
                    <a:lnTo>
                      <a:pt x="31" y="29"/>
                    </a:lnTo>
                    <a:lnTo>
                      <a:pt x="13" y="27"/>
                    </a:lnTo>
                    <a:lnTo>
                      <a:pt x="0" y="9"/>
                    </a:lnTo>
                    <a:lnTo>
                      <a:pt x="13" y="0"/>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77" name="Freeform 81"/>
              <p:cNvSpPr>
                <a:spLocks/>
              </p:cNvSpPr>
              <p:nvPr/>
            </p:nvSpPr>
            <p:spPr bwMode="auto">
              <a:xfrm>
                <a:off x="3613048" y="1772537"/>
                <a:ext cx="117936" cy="122690"/>
              </a:xfrm>
              <a:custGeom>
                <a:avLst/>
                <a:gdLst>
                  <a:gd name="T0" fmla="*/ 23 w 67"/>
                  <a:gd name="T1" fmla="*/ 5 h 70"/>
                  <a:gd name="T2" fmla="*/ 28 w 67"/>
                  <a:gd name="T3" fmla="*/ 21 h 70"/>
                  <a:gd name="T4" fmla="*/ 25 w 67"/>
                  <a:gd name="T5" fmla="*/ 38 h 70"/>
                  <a:gd name="T6" fmla="*/ 3 w 67"/>
                  <a:gd name="T7" fmla="*/ 26 h 70"/>
                  <a:gd name="T8" fmla="*/ 0 w 67"/>
                  <a:gd name="T9" fmla="*/ 41 h 70"/>
                  <a:gd name="T10" fmla="*/ 21 w 67"/>
                  <a:gd name="T11" fmla="*/ 53 h 70"/>
                  <a:gd name="T12" fmla="*/ 31 w 67"/>
                  <a:gd name="T13" fmla="*/ 66 h 70"/>
                  <a:gd name="T14" fmla="*/ 53 w 67"/>
                  <a:gd name="T15" fmla="*/ 69 h 70"/>
                  <a:gd name="T16" fmla="*/ 66 w 67"/>
                  <a:gd name="T17" fmla="*/ 46 h 70"/>
                  <a:gd name="T18" fmla="*/ 58 w 67"/>
                  <a:gd name="T19" fmla="*/ 28 h 70"/>
                  <a:gd name="T20" fmla="*/ 61 w 67"/>
                  <a:gd name="T21" fmla="*/ 0 h 70"/>
                  <a:gd name="T22" fmla="*/ 23 w 67"/>
                  <a:gd name="T23" fmla="*/ 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70">
                    <a:moveTo>
                      <a:pt x="23" y="5"/>
                    </a:moveTo>
                    <a:lnTo>
                      <a:pt x="28" y="21"/>
                    </a:lnTo>
                    <a:lnTo>
                      <a:pt x="25" y="38"/>
                    </a:lnTo>
                    <a:lnTo>
                      <a:pt x="3" y="26"/>
                    </a:lnTo>
                    <a:lnTo>
                      <a:pt x="0" y="41"/>
                    </a:lnTo>
                    <a:lnTo>
                      <a:pt x="21" y="53"/>
                    </a:lnTo>
                    <a:lnTo>
                      <a:pt x="31" y="66"/>
                    </a:lnTo>
                    <a:lnTo>
                      <a:pt x="53" y="69"/>
                    </a:lnTo>
                    <a:lnTo>
                      <a:pt x="66" y="46"/>
                    </a:lnTo>
                    <a:lnTo>
                      <a:pt x="58" y="28"/>
                    </a:lnTo>
                    <a:lnTo>
                      <a:pt x="61" y="0"/>
                    </a:lnTo>
                    <a:lnTo>
                      <a:pt x="23" y="5"/>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78" name="Freeform 82"/>
              <p:cNvSpPr>
                <a:spLocks/>
              </p:cNvSpPr>
              <p:nvPr/>
            </p:nvSpPr>
            <p:spPr bwMode="auto">
              <a:xfrm>
                <a:off x="3641353" y="1951853"/>
                <a:ext cx="72334" cy="56626"/>
              </a:xfrm>
              <a:custGeom>
                <a:avLst/>
                <a:gdLst>
                  <a:gd name="T0" fmla="*/ 20 w 42"/>
                  <a:gd name="T1" fmla="*/ 0 h 32"/>
                  <a:gd name="T2" fmla="*/ 5 w 42"/>
                  <a:gd name="T3" fmla="*/ 10 h 32"/>
                  <a:gd name="T4" fmla="*/ 0 w 42"/>
                  <a:gd name="T5" fmla="*/ 28 h 32"/>
                  <a:gd name="T6" fmla="*/ 25 w 42"/>
                  <a:gd name="T7" fmla="*/ 31 h 32"/>
                  <a:gd name="T8" fmla="*/ 41 w 42"/>
                  <a:gd name="T9" fmla="*/ 21 h 32"/>
                  <a:gd name="T10" fmla="*/ 20 w 42"/>
                  <a:gd name="T11" fmla="*/ 0 h 32"/>
                </a:gdLst>
                <a:ahLst/>
                <a:cxnLst>
                  <a:cxn ang="0">
                    <a:pos x="T0" y="T1"/>
                  </a:cxn>
                  <a:cxn ang="0">
                    <a:pos x="T2" y="T3"/>
                  </a:cxn>
                  <a:cxn ang="0">
                    <a:pos x="T4" y="T5"/>
                  </a:cxn>
                  <a:cxn ang="0">
                    <a:pos x="T6" y="T7"/>
                  </a:cxn>
                  <a:cxn ang="0">
                    <a:pos x="T8" y="T9"/>
                  </a:cxn>
                  <a:cxn ang="0">
                    <a:pos x="T10" y="T11"/>
                  </a:cxn>
                </a:cxnLst>
                <a:rect l="0" t="0" r="r" b="b"/>
                <a:pathLst>
                  <a:path w="42" h="32">
                    <a:moveTo>
                      <a:pt x="20" y="0"/>
                    </a:moveTo>
                    <a:lnTo>
                      <a:pt x="5" y="10"/>
                    </a:lnTo>
                    <a:lnTo>
                      <a:pt x="0" y="28"/>
                    </a:lnTo>
                    <a:lnTo>
                      <a:pt x="25" y="31"/>
                    </a:lnTo>
                    <a:lnTo>
                      <a:pt x="41" y="21"/>
                    </a:lnTo>
                    <a:lnTo>
                      <a:pt x="20" y="0"/>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79" name="Freeform 83"/>
              <p:cNvSpPr>
                <a:spLocks/>
              </p:cNvSpPr>
              <p:nvPr/>
            </p:nvSpPr>
            <p:spPr bwMode="auto">
              <a:xfrm>
                <a:off x="3765579" y="1767818"/>
                <a:ext cx="119509" cy="97523"/>
              </a:xfrm>
              <a:custGeom>
                <a:avLst/>
                <a:gdLst>
                  <a:gd name="T0" fmla="*/ 0 w 67"/>
                  <a:gd name="T1" fmla="*/ 54 h 55"/>
                  <a:gd name="T2" fmla="*/ 2 w 67"/>
                  <a:gd name="T3" fmla="*/ 31 h 55"/>
                  <a:gd name="T4" fmla="*/ 9 w 67"/>
                  <a:gd name="T5" fmla="*/ 10 h 55"/>
                  <a:gd name="T6" fmla="*/ 32 w 67"/>
                  <a:gd name="T7" fmla="*/ 0 h 55"/>
                  <a:gd name="T8" fmla="*/ 52 w 67"/>
                  <a:gd name="T9" fmla="*/ 3 h 55"/>
                  <a:gd name="T10" fmla="*/ 66 w 67"/>
                  <a:gd name="T11" fmla="*/ 8 h 55"/>
                  <a:gd name="T12" fmla="*/ 53 w 67"/>
                  <a:gd name="T13" fmla="*/ 23 h 55"/>
                  <a:gd name="T14" fmla="*/ 33 w 67"/>
                  <a:gd name="T15" fmla="*/ 39 h 55"/>
                  <a:gd name="T16" fmla="*/ 19 w 67"/>
                  <a:gd name="T17" fmla="*/ 39 h 55"/>
                  <a:gd name="T18" fmla="*/ 14 w 67"/>
                  <a:gd name="T19" fmla="*/ 54 h 55"/>
                  <a:gd name="T20" fmla="*/ 0 w 67"/>
                  <a:gd name="T21" fmla="*/ 5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55">
                    <a:moveTo>
                      <a:pt x="0" y="54"/>
                    </a:moveTo>
                    <a:lnTo>
                      <a:pt x="2" y="31"/>
                    </a:lnTo>
                    <a:lnTo>
                      <a:pt x="9" y="10"/>
                    </a:lnTo>
                    <a:lnTo>
                      <a:pt x="32" y="0"/>
                    </a:lnTo>
                    <a:lnTo>
                      <a:pt x="52" y="3"/>
                    </a:lnTo>
                    <a:lnTo>
                      <a:pt x="66" y="8"/>
                    </a:lnTo>
                    <a:lnTo>
                      <a:pt x="53" y="23"/>
                    </a:lnTo>
                    <a:lnTo>
                      <a:pt x="33" y="39"/>
                    </a:lnTo>
                    <a:lnTo>
                      <a:pt x="19" y="39"/>
                    </a:lnTo>
                    <a:lnTo>
                      <a:pt x="14" y="54"/>
                    </a:lnTo>
                    <a:lnTo>
                      <a:pt x="0" y="54"/>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80" name="Freeform 84"/>
              <p:cNvSpPr>
                <a:spLocks/>
              </p:cNvSpPr>
              <p:nvPr/>
            </p:nvSpPr>
            <p:spPr bwMode="auto">
              <a:xfrm>
                <a:off x="3892950" y="1778829"/>
                <a:ext cx="570812" cy="511210"/>
              </a:xfrm>
              <a:custGeom>
                <a:avLst/>
                <a:gdLst>
                  <a:gd name="T0" fmla="*/ 47 w 323"/>
                  <a:gd name="T1" fmla="*/ 0 h 289"/>
                  <a:gd name="T2" fmla="*/ 17 w 323"/>
                  <a:gd name="T3" fmla="*/ 9 h 289"/>
                  <a:gd name="T4" fmla="*/ 0 w 323"/>
                  <a:gd name="T5" fmla="*/ 40 h 289"/>
                  <a:gd name="T6" fmla="*/ 3 w 323"/>
                  <a:gd name="T7" fmla="*/ 67 h 289"/>
                  <a:gd name="T8" fmla="*/ 25 w 323"/>
                  <a:gd name="T9" fmla="*/ 76 h 289"/>
                  <a:gd name="T10" fmla="*/ 15 w 323"/>
                  <a:gd name="T11" fmla="*/ 87 h 289"/>
                  <a:gd name="T12" fmla="*/ 20 w 323"/>
                  <a:gd name="T13" fmla="*/ 96 h 289"/>
                  <a:gd name="T14" fmla="*/ 68 w 323"/>
                  <a:gd name="T15" fmla="*/ 89 h 289"/>
                  <a:gd name="T16" fmla="*/ 97 w 323"/>
                  <a:gd name="T17" fmla="*/ 104 h 289"/>
                  <a:gd name="T18" fmla="*/ 120 w 323"/>
                  <a:gd name="T19" fmla="*/ 89 h 289"/>
                  <a:gd name="T20" fmla="*/ 147 w 323"/>
                  <a:gd name="T21" fmla="*/ 114 h 289"/>
                  <a:gd name="T22" fmla="*/ 145 w 323"/>
                  <a:gd name="T23" fmla="*/ 131 h 289"/>
                  <a:gd name="T24" fmla="*/ 170 w 323"/>
                  <a:gd name="T25" fmla="*/ 131 h 289"/>
                  <a:gd name="T26" fmla="*/ 185 w 323"/>
                  <a:gd name="T27" fmla="*/ 144 h 289"/>
                  <a:gd name="T28" fmla="*/ 187 w 323"/>
                  <a:gd name="T29" fmla="*/ 171 h 289"/>
                  <a:gd name="T30" fmla="*/ 160 w 323"/>
                  <a:gd name="T31" fmla="*/ 201 h 289"/>
                  <a:gd name="T32" fmla="*/ 115 w 323"/>
                  <a:gd name="T33" fmla="*/ 211 h 289"/>
                  <a:gd name="T34" fmla="*/ 105 w 323"/>
                  <a:gd name="T35" fmla="*/ 226 h 289"/>
                  <a:gd name="T36" fmla="*/ 123 w 323"/>
                  <a:gd name="T37" fmla="*/ 243 h 289"/>
                  <a:gd name="T38" fmla="*/ 160 w 323"/>
                  <a:gd name="T39" fmla="*/ 233 h 289"/>
                  <a:gd name="T40" fmla="*/ 197 w 323"/>
                  <a:gd name="T41" fmla="*/ 263 h 289"/>
                  <a:gd name="T42" fmla="*/ 247 w 323"/>
                  <a:gd name="T43" fmla="*/ 288 h 289"/>
                  <a:gd name="T44" fmla="*/ 230 w 323"/>
                  <a:gd name="T45" fmla="*/ 248 h 289"/>
                  <a:gd name="T46" fmla="*/ 264 w 323"/>
                  <a:gd name="T47" fmla="*/ 270 h 289"/>
                  <a:gd name="T48" fmla="*/ 275 w 323"/>
                  <a:gd name="T49" fmla="*/ 246 h 289"/>
                  <a:gd name="T50" fmla="*/ 267 w 323"/>
                  <a:gd name="T51" fmla="*/ 215 h 289"/>
                  <a:gd name="T52" fmla="*/ 242 w 323"/>
                  <a:gd name="T53" fmla="*/ 211 h 289"/>
                  <a:gd name="T54" fmla="*/ 245 w 323"/>
                  <a:gd name="T55" fmla="*/ 182 h 289"/>
                  <a:gd name="T56" fmla="*/ 258 w 323"/>
                  <a:gd name="T57" fmla="*/ 178 h 289"/>
                  <a:gd name="T58" fmla="*/ 297 w 323"/>
                  <a:gd name="T59" fmla="*/ 218 h 289"/>
                  <a:gd name="T60" fmla="*/ 312 w 323"/>
                  <a:gd name="T61" fmla="*/ 193 h 289"/>
                  <a:gd name="T62" fmla="*/ 322 w 323"/>
                  <a:gd name="T63" fmla="*/ 176 h 289"/>
                  <a:gd name="T64" fmla="*/ 297 w 323"/>
                  <a:gd name="T65" fmla="*/ 159 h 289"/>
                  <a:gd name="T66" fmla="*/ 270 w 323"/>
                  <a:gd name="T67" fmla="*/ 151 h 289"/>
                  <a:gd name="T68" fmla="*/ 250 w 323"/>
                  <a:gd name="T69" fmla="*/ 123 h 289"/>
                  <a:gd name="T70" fmla="*/ 264 w 323"/>
                  <a:gd name="T71" fmla="*/ 106 h 289"/>
                  <a:gd name="T72" fmla="*/ 253 w 323"/>
                  <a:gd name="T73" fmla="*/ 84 h 289"/>
                  <a:gd name="T74" fmla="*/ 212 w 323"/>
                  <a:gd name="T75" fmla="*/ 67 h 289"/>
                  <a:gd name="T76" fmla="*/ 187 w 323"/>
                  <a:gd name="T77" fmla="*/ 54 h 289"/>
                  <a:gd name="T78" fmla="*/ 168 w 323"/>
                  <a:gd name="T79" fmla="*/ 22 h 289"/>
                  <a:gd name="T80" fmla="*/ 117 w 323"/>
                  <a:gd name="T81" fmla="*/ 27 h 289"/>
                  <a:gd name="T82" fmla="*/ 103 w 323"/>
                  <a:gd name="T83" fmla="*/ 47 h 289"/>
                  <a:gd name="T84" fmla="*/ 109 w 323"/>
                  <a:gd name="T85" fmla="*/ 2 h 289"/>
                  <a:gd name="T86" fmla="*/ 75 w 323"/>
                  <a:gd name="T87" fmla="*/ 0 h 289"/>
                  <a:gd name="T88" fmla="*/ 58 w 323"/>
                  <a:gd name="T89" fmla="*/ 22 h 289"/>
                  <a:gd name="T90" fmla="*/ 55 w 323"/>
                  <a:gd name="T91" fmla="*/ 40 h 289"/>
                  <a:gd name="T92" fmla="*/ 37 w 323"/>
                  <a:gd name="T93" fmla="*/ 36 h 289"/>
                  <a:gd name="T94" fmla="*/ 47 w 323"/>
                  <a:gd name="T95"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3" h="289">
                    <a:moveTo>
                      <a:pt x="47" y="0"/>
                    </a:moveTo>
                    <a:lnTo>
                      <a:pt x="17" y="9"/>
                    </a:lnTo>
                    <a:lnTo>
                      <a:pt x="0" y="40"/>
                    </a:lnTo>
                    <a:lnTo>
                      <a:pt x="3" y="67"/>
                    </a:lnTo>
                    <a:lnTo>
                      <a:pt x="25" y="76"/>
                    </a:lnTo>
                    <a:lnTo>
                      <a:pt x="15" y="87"/>
                    </a:lnTo>
                    <a:lnTo>
                      <a:pt x="20" y="96"/>
                    </a:lnTo>
                    <a:lnTo>
                      <a:pt x="68" y="89"/>
                    </a:lnTo>
                    <a:lnTo>
                      <a:pt x="97" y="104"/>
                    </a:lnTo>
                    <a:lnTo>
                      <a:pt x="120" y="89"/>
                    </a:lnTo>
                    <a:lnTo>
                      <a:pt x="147" y="114"/>
                    </a:lnTo>
                    <a:lnTo>
                      <a:pt x="145" y="131"/>
                    </a:lnTo>
                    <a:lnTo>
                      <a:pt x="170" y="131"/>
                    </a:lnTo>
                    <a:lnTo>
                      <a:pt x="185" y="144"/>
                    </a:lnTo>
                    <a:lnTo>
                      <a:pt x="187" y="171"/>
                    </a:lnTo>
                    <a:lnTo>
                      <a:pt x="160" y="201"/>
                    </a:lnTo>
                    <a:lnTo>
                      <a:pt x="115" y="211"/>
                    </a:lnTo>
                    <a:lnTo>
                      <a:pt x="105" y="226"/>
                    </a:lnTo>
                    <a:lnTo>
                      <a:pt x="123" y="243"/>
                    </a:lnTo>
                    <a:lnTo>
                      <a:pt x="160" y="233"/>
                    </a:lnTo>
                    <a:lnTo>
                      <a:pt x="197" y="263"/>
                    </a:lnTo>
                    <a:lnTo>
                      <a:pt x="247" y="288"/>
                    </a:lnTo>
                    <a:lnTo>
                      <a:pt x="230" y="248"/>
                    </a:lnTo>
                    <a:lnTo>
                      <a:pt x="264" y="270"/>
                    </a:lnTo>
                    <a:lnTo>
                      <a:pt x="275" y="246"/>
                    </a:lnTo>
                    <a:lnTo>
                      <a:pt x="267" y="215"/>
                    </a:lnTo>
                    <a:lnTo>
                      <a:pt x="242" y="211"/>
                    </a:lnTo>
                    <a:lnTo>
                      <a:pt x="245" y="182"/>
                    </a:lnTo>
                    <a:lnTo>
                      <a:pt x="258" y="178"/>
                    </a:lnTo>
                    <a:lnTo>
                      <a:pt x="297" y="218"/>
                    </a:lnTo>
                    <a:lnTo>
                      <a:pt x="312" y="193"/>
                    </a:lnTo>
                    <a:lnTo>
                      <a:pt x="322" y="176"/>
                    </a:lnTo>
                    <a:lnTo>
                      <a:pt x="297" y="159"/>
                    </a:lnTo>
                    <a:lnTo>
                      <a:pt x="270" y="151"/>
                    </a:lnTo>
                    <a:lnTo>
                      <a:pt x="250" y="123"/>
                    </a:lnTo>
                    <a:lnTo>
                      <a:pt x="264" y="106"/>
                    </a:lnTo>
                    <a:lnTo>
                      <a:pt x="253" y="84"/>
                    </a:lnTo>
                    <a:lnTo>
                      <a:pt x="212" y="67"/>
                    </a:lnTo>
                    <a:lnTo>
                      <a:pt x="187" y="54"/>
                    </a:lnTo>
                    <a:lnTo>
                      <a:pt x="168" y="22"/>
                    </a:lnTo>
                    <a:lnTo>
                      <a:pt x="117" y="27"/>
                    </a:lnTo>
                    <a:lnTo>
                      <a:pt x="103" y="47"/>
                    </a:lnTo>
                    <a:lnTo>
                      <a:pt x="109" y="2"/>
                    </a:lnTo>
                    <a:lnTo>
                      <a:pt x="75" y="0"/>
                    </a:lnTo>
                    <a:lnTo>
                      <a:pt x="58" y="22"/>
                    </a:lnTo>
                    <a:lnTo>
                      <a:pt x="55" y="40"/>
                    </a:lnTo>
                    <a:lnTo>
                      <a:pt x="37" y="36"/>
                    </a:lnTo>
                    <a:lnTo>
                      <a:pt x="47" y="0"/>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81" name="Freeform 85"/>
              <p:cNvSpPr>
                <a:spLocks/>
              </p:cNvSpPr>
              <p:nvPr/>
            </p:nvSpPr>
            <p:spPr bwMode="auto">
              <a:xfrm>
                <a:off x="4105235" y="2044658"/>
                <a:ext cx="47175" cy="53480"/>
              </a:xfrm>
              <a:custGeom>
                <a:avLst/>
                <a:gdLst>
                  <a:gd name="T0" fmla="*/ 3 w 27"/>
                  <a:gd name="T1" fmla="*/ 29 h 30"/>
                  <a:gd name="T2" fmla="*/ 2 w 27"/>
                  <a:gd name="T3" fmla="*/ 29 h 30"/>
                  <a:gd name="T4" fmla="*/ 1 w 27"/>
                  <a:gd name="T5" fmla="*/ 28 h 30"/>
                  <a:gd name="T6" fmla="*/ 0 w 27"/>
                  <a:gd name="T7" fmla="*/ 28 h 30"/>
                  <a:gd name="T8" fmla="*/ 0 w 27"/>
                  <a:gd name="T9" fmla="*/ 27 h 30"/>
                  <a:gd name="T10" fmla="*/ 1 w 27"/>
                  <a:gd name="T11" fmla="*/ 25 h 30"/>
                  <a:gd name="T12" fmla="*/ 2 w 27"/>
                  <a:gd name="T13" fmla="*/ 24 h 30"/>
                  <a:gd name="T14" fmla="*/ 2 w 27"/>
                  <a:gd name="T15" fmla="*/ 22 h 30"/>
                  <a:gd name="T16" fmla="*/ 3 w 27"/>
                  <a:gd name="T17" fmla="*/ 20 h 30"/>
                  <a:gd name="T18" fmla="*/ 3 w 27"/>
                  <a:gd name="T19" fmla="*/ 18 h 30"/>
                  <a:gd name="T20" fmla="*/ 3 w 27"/>
                  <a:gd name="T21" fmla="*/ 17 h 30"/>
                  <a:gd name="T22" fmla="*/ 3 w 27"/>
                  <a:gd name="T23" fmla="*/ 14 h 30"/>
                  <a:gd name="T24" fmla="*/ 3 w 27"/>
                  <a:gd name="T25" fmla="*/ 12 h 30"/>
                  <a:gd name="T26" fmla="*/ 4 w 27"/>
                  <a:gd name="T27" fmla="*/ 11 h 30"/>
                  <a:gd name="T28" fmla="*/ 4 w 27"/>
                  <a:gd name="T29" fmla="*/ 10 h 30"/>
                  <a:gd name="T30" fmla="*/ 5 w 27"/>
                  <a:gd name="T31" fmla="*/ 7 h 30"/>
                  <a:gd name="T32" fmla="*/ 6 w 27"/>
                  <a:gd name="T33" fmla="*/ 7 h 30"/>
                  <a:gd name="T34" fmla="*/ 7 w 27"/>
                  <a:gd name="T35" fmla="*/ 5 h 30"/>
                  <a:gd name="T36" fmla="*/ 7 w 27"/>
                  <a:gd name="T37" fmla="*/ 4 h 30"/>
                  <a:gd name="T38" fmla="*/ 9 w 27"/>
                  <a:gd name="T39" fmla="*/ 3 h 30"/>
                  <a:gd name="T40" fmla="*/ 10 w 27"/>
                  <a:gd name="T41" fmla="*/ 2 h 30"/>
                  <a:gd name="T42" fmla="*/ 11 w 27"/>
                  <a:gd name="T43" fmla="*/ 2 h 30"/>
                  <a:gd name="T44" fmla="*/ 12 w 27"/>
                  <a:gd name="T45" fmla="*/ 1 h 30"/>
                  <a:gd name="T46" fmla="*/ 14 w 27"/>
                  <a:gd name="T47" fmla="*/ 1 h 30"/>
                  <a:gd name="T48" fmla="*/ 15 w 27"/>
                  <a:gd name="T49" fmla="*/ 0 h 30"/>
                  <a:gd name="T50" fmla="*/ 16 w 27"/>
                  <a:gd name="T51" fmla="*/ 1 h 30"/>
                  <a:gd name="T52" fmla="*/ 18 w 27"/>
                  <a:gd name="T53" fmla="*/ 1 h 30"/>
                  <a:gd name="T54" fmla="*/ 19 w 27"/>
                  <a:gd name="T55" fmla="*/ 2 h 30"/>
                  <a:gd name="T56" fmla="*/ 21 w 27"/>
                  <a:gd name="T57" fmla="*/ 2 h 30"/>
                  <a:gd name="T58" fmla="*/ 23 w 27"/>
                  <a:gd name="T59" fmla="*/ 3 h 30"/>
                  <a:gd name="T60" fmla="*/ 23 w 27"/>
                  <a:gd name="T61" fmla="*/ 4 h 30"/>
                  <a:gd name="T62" fmla="*/ 23 w 27"/>
                  <a:gd name="T63" fmla="*/ 5 h 30"/>
                  <a:gd name="T64" fmla="*/ 24 w 27"/>
                  <a:gd name="T65" fmla="*/ 7 h 30"/>
                  <a:gd name="T66" fmla="*/ 25 w 27"/>
                  <a:gd name="T67" fmla="*/ 7 h 30"/>
                  <a:gd name="T68" fmla="*/ 26 w 27"/>
                  <a:gd name="T69" fmla="*/ 10 h 30"/>
                  <a:gd name="T70" fmla="*/ 26 w 27"/>
                  <a:gd name="T71" fmla="*/ 11 h 30"/>
                  <a:gd name="T72" fmla="*/ 26 w 27"/>
                  <a:gd name="T73" fmla="*/ 12 h 30"/>
                  <a:gd name="T74" fmla="*/ 26 w 27"/>
                  <a:gd name="T75" fmla="*/ 14 h 30"/>
                  <a:gd name="T76" fmla="*/ 25 w 27"/>
                  <a:gd name="T77" fmla="*/ 17 h 30"/>
                  <a:gd name="T78" fmla="*/ 23 w 27"/>
                  <a:gd name="T79" fmla="*/ 18 h 30"/>
                  <a:gd name="T80" fmla="*/ 22 w 27"/>
                  <a:gd name="T81" fmla="*/ 20 h 30"/>
                  <a:gd name="T82" fmla="*/ 19 w 27"/>
                  <a:gd name="T83" fmla="*/ 22 h 30"/>
                  <a:gd name="T84" fmla="*/ 16 w 27"/>
                  <a:gd name="T85" fmla="*/ 24 h 30"/>
                  <a:gd name="T86" fmla="*/ 15 w 27"/>
                  <a:gd name="T87" fmla="*/ 25 h 30"/>
                  <a:gd name="T88" fmla="*/ 11 w 27"/>
                  <a:gd name="T89" fmla="*/ 27 h 30"/>
                  <a:gd name="T90" fmla="*/ 9 w 27"/>
                  <a:gd name="T91" fmla="*/ 28 h 30"/>
                  <a:gd name="T92" fmla="*/ 7 w 27"/>
                  <a:gd name="T93" fmla="*/ 28 h 30"/>
                  <a:gd name="T94" fmla="*/ 4 w 27"/>
                  <a:gd name="T95" fmla="*/ 29 h 30"/>
                  <a:gd name="T96" fmla="*/ 3 w 27"/>
                  <a:gd name="T97"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 h="30">
                    <a:moveTo>
                      <a:pt x="3" y="29"/>
                    </a:moveTo>
                    <a:lnTo>
                      <a:pt x="2" y="29"/>
                    </a:lnTo>
                    <a:lnTo>
                      <a:pt x="1" y="28"/>
                    </a:lnTo>
                    <a:lnTo>
                      <a:pt x="0" y="28"/>
                    </a:lnTo>
                    <a:lnTo>
                      <a:pt x="0" y="27"/>
                    </a:lnTo>
                    <a:lnTo>
                      <a:pt x="1" y="25"/>
                    </a:lnTo>
                    <a:lnTo>
                      <a:pt x="2" y="24"/>
                    </a:lnTo>
                    <a:lnTo>
                      <a:pt x="2" y="22"/>
                    </a:lnTo>
                    <a:lnTo>
                      <a:pt x="3" y="20"/>
                    </a:lnTo>
                    <a:lnTo>
                      <a:pt x="3" y="18"/>
                    </a:lnTo>
                    <a:lnTo>
                      <a:pt x="3" y="17"/>
                    </a:lnTo>
                    <a:lnTo>
                      <a:pt x="3" y="14"/>
                    </a:lnTo>
                    <a:lnTo>
                      <a:pt x="3" y="12"/>
                    </a:lnTo>
                    <a:lnTo>
                      <a:pt x="4" y="11"/>
                    </a:lnTo>
                    <a:lnTo>
                      <a:pt x="4" y="10"/>
                    </a:lnTo>
                    <a:lnTo>
                      <a:pt x="5" y="7"/>
                    </a:lnTo>
                    <a:lnTo>
                      <a:pt x="6" y="7"/>
                    </a:lnTo>
                    <a:lnTo>
                      <a:pt x="7" y="5"/>
                    </a:lnTo>
                    <a:lnTo>
                      <a:pt x="7" y="4"/>
                    </a:lnTo>
                    <a:lnTo>
                      <a:pt x="9" y="3"/>
                    </a:lnTo>
                    <a:lnTo>
                      <a:pt x="10" y="2"/>
                    </a:lnTo>
                    <a:lnTo>
                      <a:pt x="11" y="2"/>
                    </a:lnTo>
                    <a:lnTo>
                      <a:pt x="12" y="1"/>
                    </a:lnTo>
                    <a:lnTo>
                      <a:pt x="14" y="1"/>
                    </a:lnTo>
                    <a:lnTo>
                      <a:pt x="15" y="0"/>
                    </a:lnTo>
                    <a:lnTo>
                      <a:pt x="16" y="1"/>
                    </a:lnTo>
                    <a:lnTo>
                      <a:pt x="18" y="1"/>
                    </a:lnTo>
                    <a:lnTo>
                      <a:pt x="19" y="2"/>
                    </a:lnTo>
                    <a:lnTo>
                      <a:pt x="21" y="2"/>
                    </a:lnTo>
                    <a:lnTo>
                      <a:pt x="23" y="3"/>
                    </a:lnTo>
                    <a:lnTo>
                      <a:pt x="23" y="4"/>
                    </a:lnTo>
                    <a:lnTo>
                      <a:pt x="23" y="5"/>
                    </a:lnTo>
                    <a:lnTo>
                      <a:pt x="24" y="7"/>
                    </a:lnTo>
                    <a:lnTo>
                      <a:pt x="25" y="7"/>
                    </a:lnTo>
                    <a:lnTo>
                      <a:pt x="26" y="10"/>
                    </a:lnTo>
                    <a:lnTo>
                      <a:pt x="26" y="11"/>
                    </a:lnTo>
                    <a:lnTo>
                      <a:pt x="26" y="12"/>
                    </a:lnTo>
                    <a:lnTo>
                      <a:pt x="26" y="14"/>
                    </a:lnTo>
                    <a:lnTo>
                      <a:pt x="25" y="17"/>
                    </a:lnTo>
                    <a:lnTo>
                      <a:pt x="23" y="18"/>
                    </a:lnTo>
                    <a:lnTo>
                      <a:pt x="22" y="20"/>
                    </a:lnTo>
                    <a:lnTo>
                      <a:pt x="19" y="22"/>
                    </a:lnTo>
                    <a:lnTo>
                      <a:pt x="16" y="24"/>
                    </a:lnTo>
                    <a:lnTo>
                      <a:pt x="15" y="25"/>
                    </a:lnTo>
                    <a:lnTo>
                      <a:pt x="11" y="27"/>
                    </a:lnTo>
                    <a:lnTo>
                      <a:pt x="9" y="28"/>
                    </a:lnTo>
                    <a:lnTo>
                      <a:pt x="7" y="28"/>
                    </a:lnTo>
                    <a:lnTo>
                      <a:pt x="4" y="29"/>
                    </a:lnTo>
                    <a:lnTo>
                      <a:pt x="3" y="29"/>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82" name="Freeform 86"/>
              <p:cNvSpPr>
                <a:spLocks/>
              </p:cNvSpPr>
              <p:nvPr/>
            </p:nvSpPr>
            <p:spPr bwMode="auto">
              <a:xfrm>
                <a:off x="4078503" y="1973875"/>
                <a:ext cx="26732" cy="53480"/>
              </a:xfrm>
              <a:custGeom>
                <a:avLst/>
                <a:gdLst>
                  <a:gd name="T0" fmla="*/ 7 w 15"/>
                  <a:gd name="T1" fmla="*/ 30 h 31"/>
                  <a:gd name="T2" fmla="*/ 6 w 15"/>
                  <a:gd name="T3" fmla="*/ 30 h 31"/>
                  <a:gd name="T4" fmla="*/ 4 w 15"/>
                  <a:gd name="T5" fmla="*/ 29 h 31"/>
                  <a:gd name="T6" fmla="*/ 4 w 15"/>
                  <a:gd name="T7" fmla="*/ 27 h 31"/>
                  <a:gd name="T8" fmla="*/ 3 w 15"/>
                  <a:gd name="T9" fmla="*/ 26 h 31"/>
                  <a:gd name="T10" fmla="*/ 2 w 15"/>
                  <a:gd name="T11" fmla="*/ 26 h 31"/>
                  <a:gd name="T12" fmla="*/ 2 w 15"/>
                  <a:gd name="T13" fmla="*/ 24 h 31"/>
                  <a:gd name="T14" fmla="*/ 2 w 15"/>
                  <a:gd name="T15" fmla="*/ 22 h 31"/>
                  <a:gd name="T16" fmla="*/ 1 w 15"/>
                  <a:gd name="T17" fmla="*/ 20 h 31"/>
                  <a:gd name="T18" fmla="*/ 1 w 15"/>
                  <a:gd name="T19" fmla="*/ 19 h 31"/>
                  <a:gd name="T20" fmla="*/ 1 w 15"/>
                  <a:gd name="T21" fmla="*/ 17 h 31"/>
                  <a:gd name="T22" fmla="*/ 0 w 15"/>
                  <a:gd name="T23" fmla="*/ 14 h 31"/>
                  <a:gd name="T24" fmla="*/ 1 w 15"/>
                  <a:gd name="T25" fmla="*/ 13 h 31"/>
                  <a:gd name="T26" fmla="*/ 1 w 15"/>
                  <a:gd name="T27" fmla="*/ 11 h 31"/>
                  <a:gd name="T28" fmla="*/ 1 w 15"/>
                  <a:gd name="T29" fmla="*/ 10 h 31"/>
                  <a:gd name="T30" fmla="*/ 2 w 15"/>
                  <a:gd name="T31" fmla="*/ 7 h 31"/>
                  <a:gd name="T32" fmla="*/ 2 w 15"/>
                  <a:gd name="T33" fmla="*/ 6 h 31"/>
                  <a:gd name="T34" fmla="*/ 2 w 15"/>
                  <a:gd name="T35" fmla="*/ 4 h 31"/>
                  <a:gd name="T36" fmla="*/ 3 w 15"/>
                  <a:gd name="T37" fmla="*/ 4 h 31"/>
                  <a:gd name="T38" fmla="*/ 4 w 15"/>
                  <a:gd name="T39" fmla="*/ 3 h 31"/>
                  <a:gd name="T40" fmla="*/ 4 w 15"/>
                  <a:gd name="T41" fmla="*/ 2 h 31"/>
                  <a:gd name="T42" fmla="*/ 6 w 15"/>
                  <a:gd name="T43" fmla="*/ 1 h 31"/>
                  <a:gd name="T44" fmla="*/ 7 w 15"/>
                  <a:gd name="T45" fmla="*/ 1 h 31"/>
                  <a:gd name="T46" fmla="*/ 7 w 15"/>
                  <a:gd name="T47" fmla="*/ 0 h 31"/>
                  <a:gd name="T48" fmla="*/ 8 w 15"/>
                  <a:gd name="T49" fmla="*/ 1 h 31"/>
                  <a:gd name="T50" fmla="*/ 9 w 15"/>
                  <a:gd name="T51" fmla="*/ 1 h 31"/>
                  <a:gd name="T52" fmla="*/ 11 w 15"/>
                  <a:gd name="T53" fmla="*/ 2 h 31"/>
                  <a:gd name="T54" fmla="*/ 11 w 15"/>
                  <a:gd name="T55" fmla="*/ 3 h 31"/>
                  <a:gd name="T56" fmla="*/ 12 w 15"/>
                  <a:gd name="T57" fmla="*/ 4 h 31"/>
                  <a:gd name="T58" fmla="*/ 13 w 15"/>
                  <a:gd name="T59" fmla="*/ 6 h 31"/>
                  <a:gd name="T60" fmla="*/ 13 w 15"/>
                  <a:gd name="T61" fmla="*/ 7 h 31"/>
                  <a:gd name="T62" fmla="*/ 14 w 15"/>
                  <a:gd name="T63" fmla="*/ 10 h 31"/>
                  <a:gd name="T64" fmla="*/ 14 w 15"/>
                  <a:gd name="T65" fmla="*/ 11 h 31"/>
                  <a:gd name="T66" fmla="*/ 14 w 15"/>
                  <a:gd name="T67" fmla="*/ 13 h 31"/>
                  <a:gd name="T68" fmla="*/ 14 w 15"/>
                  <a:gd name="T69" fmla="*/ 14 h 31"/>
                  <a:gd name="T70" fmla="*/ 14 w 15"/>
                  <a:gd name="T71" fmla="*/ 17 h 31"/>
                  <a:gd name="T72" fmla="*/ 14 w 15"/>
                  <a:gd name="T73" fmla="*/ 19 h 31"/>
                  <a:gd name="T74" fmla="*/ 14 w 15"/>
                  <a:gd name="T75" fmla="*/ 20 h 31"/>
                  <a:gd name="T76" fmla="*/ 13 w 15"/>
                  <a:gd name="T77" fmla="*/ 22 h 31"/>
                  <a:gd name="T78" fmla="*/ 13 w 15"/>
                  <a:gd name="T79" fmla="*/ 24 h 31"/>
                  <a:gd name="T80" fmla="*/ 12 w 15"/>
                  <a:gd name="T81" fmla="*/ 26 h 31"/>
                  <a:gd name="T82" fmla="*/ 11 w 15"/>
                  <a:gd name="T83" fmla="*/ 27 h 31"/>
                  <a:gd name="T84" fmla="*/ 11 w 15"/>
                  <a:gd name="T85" fmla="*/ 29 h 31"/>
                  <a:gd name="T86" fmla="*/ 9 w 15"/>
                  <a:gd name="T87" fmla="*/ 30 h 31"/>
                  <a:gd name="T88" fmla="*/ 8 w 15"/>
                  <a:gd name="T89" fmla="*/ 30 h 31"/>
                  <a:gd name="T90" fmla="*/ 7 w 15"/>
                  <a:gd name="T91"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 h="31">
                    <a:moveTo>
                      <a:pt x="7" y="30"/>
                    </a:moveTo>
                    <a:lnTo>
                      <a:pt x="6" y="30"/>
                    </a:lnTo>
                    <a:lnTo>
                      <a:pt x="4" y="29"/>
                    </a:lnTo>
                    <a:lnTo>
                      <a:pt x="4" y="27"/>
                    </a:lnTo>
                    <a:lnTo>
                      <a:pt x="3" y="26"/>
                    </a:lnTo>
                    <a:lnTo>
                      <a:pt x="2" y="26"/>
                    </a:lnTo>
                    <a:lnTo>
                      <a:pt x="2" y="24"/>
                    </a:lnTo>
                    <a:lnTo>
                      <a:pt x="2" y="22"/>
                    </a:lnTo>
                    <a:lnTo>
                      <a:pt x="1" y="20"/>
                    </a:lnTo>
                    <a:lnTo>
                      <a:pt x="1" y="19"/>
                    </a:lnTo>
                    <a:lnTo>
                      <a:pt x="1" y="17"/>
                    </a:lnTo>
                    <a:lnTo>
                      <a:pt x="0" y="14"/>
                    </a:lnTo>
                    <a:lnTo>
                      <a:pt x="1" y="13"/>
                    </a:lnTo>
                    <a:lnTo>
                      <a:pt x="1" y="11"/>
                    </a:lnTo>
                    <a:lnTo>
                      <a:pt x="1" y="10"/>
                    </a:lnTo>
                    <a:lnTo>
                      <a:pt x="2" y="7"/>
                    </a:lnTo>
                    <a:lnTo>
                      <a:pt x="2" y="6"/>
                    </a:lnTo>
                    <a:lnTo>
                      <a:pt x="2" y="4"/>
                    </a:lnTo>
                    <a:lnTo>
                      <a:pt x="3" y="4"/>
                    </a:lnTo>
                    <a:lnTo>
                      <a:pt x="4" y="3"/>
                    </a:lnTo>
                    <a:lnTo>
                      <a:pt x="4" y="2"/>
                    </a:lnTo>
                    <a:lnTo>
                      <a:pt x="6" y="1"/>
                    </a:lnTo>
                    <a:lnTo>
                      <a:pt x="7" y="1"/>
                    </a:lnTo>
                    <a:lnTo>
                      <a:pt x="7" y="0"/>
                    </a:lnTo>
                    <a:lnTo>
                      <a:pt x="8" y="1"/>
                    </a:lnTo>
                    <a:lnTo>
                      <a:pt x="9" y="1"/>
                    </a:lnTo>
                    <a:lnTo>
                      <a:pt x="11" y="2"/>
                    </a:lnTo>
                    <a:lnTo>
                      <a:pt x="11" y="3"/>
                    </a:lnTo>
                    <a:lnTo>
                      <a:pt x="12" y="4"/>
                    </a:lnTo>
                    <a:lnTo>
                      <a:pt x="13" y="6"/>
                    </a:lnTo>
                    <a:lnTo>
                      <a:pt x="13" y="7"/>
                    </a:lnTo>
                    <a:lnTo>
                      <a:pt x="14" y="10"/>
                    </a:lnTo>
                    <a:lnTo>
                      <a:pt x="14" y="11"/>
                    </a:lnTo>
                    <a:lnTo>
                      <a:pt x="14" y="13"/>
                    </a:lnTo>
                    <a:lnTo>
                      <a:pt x="14" y="14"/>
                    </a:lnTo>
                    <a:lnTo>
                      <a:pt x="14" y="17"/>
                    </a:lnTo>
                    <a:lnTo>
                      <a:pt x="14" y="19"/>
                    </a:lnTo>
                    <a:lnTo>
                      <a:pt x="14" y="20"/>
                    </a:lnTo>
                    <a:lnTo>
                      <a:pt x="13" y="22"/>
                    </a:lnTo>
                    <a:lnTo>
                      <a:pt x="13" y="24"/>
                    </a:lnTo>
                    <a:lnTo>
                      <a:pt x="12" y="26"/>
                    </a:lnTo>
                    <a:lnTo>
                      <a:pt x="11" y="27"/>
                    </a:lnTo>
                    <a:lnTo>
                      <a:pt x="11" y="29"/>
                    </a:lnTo>
                    <a:lnTo>
                      <a:pt x="9" y="30"/>
                    </a:lnTo>
                    <a:lnTo>
                      <a:pt x="8" y="30"/>
                    </a:lnTo>
                    <a:lnTo>
                      <a:pt x="7" y="30"/>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83" name="Freeform 87"/>
              <p:cNvSpPr>
                <a:spLocks/>
              </p:cNvSpPr>
              <p:nvPr/>
            </p:nvSpPr>
            <p:spPr bwMode="auto">
              <a:xfrm>
                <a:off x="3881943" y="2161056"/>
                <a:ext cx="103784" cy="91231"/>
              </a:xfrm>
              <a:custGeom>
                <a:avLst/>
                <a:gdLst>
                  <a:gd name="T0" fmla="*/ 26 w 59"/>
                  <a:gd name="T1" fmla="*/ 0 h 51"/>
                  <a:gd name="T2" fmla="*/ 50 w 59"/>
                  <a:gd name="T3" fmla="*/ 8 h 51"/>
                  <a:gd name="T4" fmla="*/ 58 w 59"/>
                  <a:gd name="T5" fmla="*/ 23 h 51"/>
                  <a:gd name="T6" fmla="*/ 38 w 59"/>
                  <a:gd name="T7" fmla="*/ 31 h 51"/>
                  <a:gd name="T8" fmla="*/ 15 w 59"/>
                  <a:gd name="T9" fmla="*/ 50 h 51"/>
                  <a:gd name="T10" fmla="*/ 0 w 59"/>
                  <a:gd name="T11" fmla="*/ 31 h 51"/>
                  <a:gd name="T12" fmla="*/ 3 w 59"/>
                  <a:gd name="T13" fmla="*/ 10 h 51"/>
                  <a:gd name="T14" fmla="*/ 26 w 59"/>
                  <a:gd name="T15" fmla="*/ 0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51">
                    <a:moveTo>
                      <a:pt x="26" y="0"/>
                    </a:moveTo>
                    <a:lnTo>
                      <a:pt x="50" y="8"/>
                    </a:lnTo>
                    <a:lnTo>
                      <a:pt x="58" y="23"/>
                    </a:lnTo>
                    <a:lnTo>
                      <a:pt x="38" y="31"/>
                    </a:lnTo>
                    <a:lnTo>
                      <a:pt x="15" y="50"/>
                    </a:lnTo>
                    <a:lnTo>
                      <a:pt x="0" y="31"/>
                    </a:lnTo>
                    <a:lnTo>
                      <a:pt x="3" y="10"/>
                    </a:lnTo>
                    <a:lnTo>
                      <a:pt x="26" y="0"/>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84" name="Freeform 88"/>
              <p:cNvSpPr>
                <a:spLocks/>
              </p:cNvSpPr>
              <p:nvPr/>
            </p:nvSpPr>
            <p:spPr bwMode="auto">
              <a:xfrm>
                <a:off x="3617766" y="1649846"/>
                <a:ext cx="124226" cy="81794"/>
              </a:xfrm>
              <a:custGeom>
                <a:avLst/>
                <a:gdLst>
                  <a:gd name="T0" fmla="*/ 30 w 71"/>
                  <a:gd name="T1" fmla="*/ 18 h 46"/>
                  <a:gd name="T2" fmla="*/ 50 w 71"/>
                  <a:gd name="T3" fmla="*/ 5 h 46"/>
                  <a:gd name="T4" fmla="*/ 70 w 71"/>
                  <a:gd name="T5" fmla="*/ 7 h 46"/>
                  <a:gd name="T6" fmla="*/ 68 w 71"/>
                  <a:gd name="T7" fmla="*/ 37 h 46"/>
                  <a:gd name="T8" fmla="*/ 26 w 71"/>
                  <a:gd name="T9" fmla="*/ 45 h 46"/>
                  <a:gd name="T10" fmla="*/ 13 w 71"/>
                  <a:gd name="T11" fmla="*/ 30 h 46"/>
                  <a:gd name="T12" fmla="*/ 0 w 71"/>
                  <a:gd name="T13" fmla="*/ 10 h 46"/>
                  <a:gd name="T14" fmla="*/ 10 w 71"/>
                  <a:gd name="T15" fmla="*/ 0 h 46"/>
                  <a:gd name="T16" fmla="*/ 22 w 71"/>
                  <a:gd name="T17" fmla="*/ 1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46">
                    <a:moveTo>
                      <a:pt x="30" y="18"/>
                    </a:moveTo>
                    <a:lnTo>
                      <a:pt x="50" y="5"/>
                    </a:lnTo>
                    <a:lnTo>
                      <a:pt x="70" y="7"/>
                    </a:lnTo>
                    <a:lnTo>
                      <a:pt x="68" y="37"/>
                    </a:lnTo>
                    <a:lnTo>
                      <a:pt x="26" y="45"/>
                    </a:lnTo>
                    <a:lnTo>
                      <a:pt x="13" y="30"/>
                    </a:lnTo>
                    <a:lnTo>
                      <a:pt x="0" y="10"/>
                    </a:lnTo>
                    <a:lnTo>
                      <a:pt x="10" y="0"/>
                    </a:lnTo>
                    <a:lnTo>
                      <a:pt x="22" y="14"/>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85" name="Freeform 89"/>
              <p:cNvSpPr>
                <a:spLocks/>
              </p:cNvSpPr>
              <p:nvPr/>
            </p:nvSpPr>
            <p:spPr bwMode="auto">
              <a:xfrm>
                <a:off x="3776586" y="1541313"/>
                <a:ext cx="62899" cy="66064"/>
              </a:xfrm>
              <a:custGeom>
                <a:avLst/>
                <a:gdLst>
                  <a:gd name="T0" fmla="*/ 0 w 36"/>
                  <a:gd name="T1" fmla="*/ 7 h 37"/>
                  <a:gd name="T2" fmla="*/ 0 w 36"/>
                  <a:gd name="T3" fmla="*/ 25 h 37"/>
                  <a:gd name="T4" fmla="*/ 13 w 36"/>
                  <a:gd name="T5" fmla="*/ 36 h 37"/>
                  <a:gd name="T6" fmla="*/ 27 w 36"/>
                  <a:gd name="T7" fmla="*/ 34 h 37"/>
                  <a:gd name="T8" fmla="*/ 35 w 36"/>
                  <a:gd name="T9" fmla="*/ 17 h 37"/>
                  <a:gd name="T10" fmla="*/ 23 w 36"/>
                  <a:gd name="T11" fmla="*/ 0 h 37"/>
                  <a:gd name="T12" fmla="*/ 0 w 36"/>
                  <a:gd name="T13" fmla="*/ 7 h 37"/>
                </a:gdLst>
                <a:ahLst/>
                <a:cxnLst>
                  <a:cxn ang="0">
                    <a:pos x="T0" y="T1"/>
                  </a:cxn>
                  <a:cxn ang="0">
                    <a:pos x="T2" y="T3"/>
                  </a:cxn>
                  <a:cxn ang="0">
                    <a:pos x="T4" y="T5"/>
                  </a:cxn>
                  <a:cxn ang="0">
                    <a:pos x="T6" y="T7"/>
                  </a:cxn>
                  <a:cxn ang="0">
                    <a:pos x="T8" y="T9"/>
                  </a:cxn>
                  <a:cxn ang="0">
                    <a:pos x="T10" y="T11"/>
                  </a:cxn>
                  <a:cxn ang="0">
                    <a:pos x="T12" y="T13"/>
                  </a:cxn>
                </a:cxnLst>
                <a:rect l="0" t="0" r="r" b="b"/>
                <a:pathLst>
                  <a:path w="36" h="37">
                    <a:moveTo>
                      <a:pt x="0" y="7"/>
                    </a:moveTo>
                    <a:lnTo>
                      <a:pt x="0" y="25"/>
                    </a:lnTo>
                    <a:lnTo>
                      <a:pt x="13" y="36"/>
                    </a:lnTo>
                    <a:lnTo>
                      <a:pt x="27" y="34"/>
                    </a:lnTo>
                    <a:lnTo>
                      <a:pt x="35" y="17"/>
                    </a:lnTo>
                    <a:lnTo>
                      <a:pt x="23" y="0"/>
                    </a:lnTo>
                    <a:lnTo>
                      <a:pt x="0" y="7"/>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86" name="Freeform 90"/>
              <p:cNvSpPr>
                <a:spLocks/>
              </p:cNvSpPr>
              <p:nvPr/>
            </p:nvSpPr>
            <p:spPr bwMode="auto">
              <a:xfrm>
                <a:off x="3765579" y="1475249"/>
                <a:ext cx="44030" cy="36178"/>
              </a:xfrm>
              <a:custGeom>
                <a:avLst/>
                <a:gdLst>
                  <a:gd name="T0" fmla="*/ 2 w 25"/>
                  <a:gd name="T1" fmla="*/ 0 h 21"/>
                  <a:gd name="T2" fmla="*/ 0 w 25"/>
                  <a:gd name="T3" fmla="*/ 20 h 21"/>
                  <a:gd name="T4" fmla="*/ 19 w 25"/>
                  <a:gd name="T5" fmla="*/ 20 h 21"/>
                  <a:gd name="T6" fmla="*/ 24 w 25"/>
                  <a:gd name="T7" fmla="*/ 5 h 21"/>
                  <a:gd name="T8" fmla="*/ 2 w 25"/>
                  <a:gd name="T9" fmla="*/ 0 h 21"/>
                </a:gdLst>
                <a:ahLst/>
                <a:cxnLst>
                  <a:cxn ang="0">
                    <a:pos x="T0" y="T1"/>
                  </a:cxn>
                  <a:cxn ang="0">
                    <a:pos x="T2" y="T3"/>
                  </a:cxn>
                  <a:cxn ang="0">
                    <a:pos x="T4" y="T5"/>
                  </a:cxn>
                  <a:cxn ang="0">
                    <a:pos x="T6" y="T7"/>
                  </a:cxn>
                  <a:cxn ang="0">
                    <a:pos x="T8" y="T9"/>
                  </a:cxn>
                </a:cxnLst>
                <a:rect l="0" t="0" r="r" b="b"/>
                <a:pathLst>
                  <a:path w="25" h="21">
                    <a:moveTo>
                      <a:pt x="2" y="0"/>
                    </a:moveTo>
                    <a:lnTo>
                      <a:pt x="0" y="20"/>
                    </a:lnTo>
                    <a:lnTo>
                      <a:pt x="19" y="20"/>
                    </a:lnTo>
                    <a:lnTo>
                      <a:pt x="24" y="5"/>
                    </a:lnTo>
                    <a:lnTo>
                      <a:pt x="2" y="0"/>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87" name="Freeform 91"/>
              <p:cNvSpPr>
                <a:spLocks/>
              </p:cNvSpPr>
              <p:nvPr/>
            </p:nvSpPr>
            <p:spPr bwMode="auto">
              <a:xfrm>
                <a:off x="3856783" y="1418622"/>
                <a:ext cx="146241" cy="155722"/>
              </a:xfrm>
              <a:custGeom>
                <a:avLst/>
                <a:gdLst>
                  <a:gd name="T0" fmla="*/ 27 w 83"/>
                  <a:gd name="T1" fmla="*/ 0 h 89"/>
                  <a:gd name="T2" fmla="*/ 15 w 83"/>
                  <a:gd name="T3" fmla="*/ 18 h 89"/>
                  <a:gd name="T4" fmla="*/ 0 w 83"/>
                  <a:gd name="T5" fmla="*/ 35 h 89"/>
                  <a:gd name="T6" fmla="*/ 2 w 83"/>
                  <a:gd name="T7" fmla="*/ 56 h 89"/>
                  <a:gd name="T8" fmla="*/ 20 w 83"/>
                  <a:gd name="T9" fmla="*/ 56 h 89"/>
                  <a:gd name="T10" fmla="*/ 17 w 83"/>
                  <a:gd name="T11" fmla="*/ 67 h 89"/>
                  <a:gd name="T12" fmla="*/ 22 w 83"/>
                  <a:gd name="T13" fmla="*/ 83 h 89"/>
                  <a:gd name="T14" fmla="*/ 67 w 83"/>
                  <a:gd name="T15" fmla="*/ 88 h 89"/>
                  <a:gd name="T16" fmla="*/ 80 w 83"/>
                  <a:gd name="T17" fmla="*/ 70 h 89"/>
                  <a:gd name="T18" fmla="*/ 82 w 83"/>
                  <a:gd name="T19" fmla="*/ 43 h 89"/>
                  <a:gd name="T20" fmla="*/ 65 w 83"/>
                  <a:gd name="T21" fmla="*/ 20 h 89"/>
                  <a:gd name="T22" fmla="*/ 27 w 83"/>
                  <a:gd name="T23"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9">
                    <a:moveTo>
                      <a:pt x="27" y="0"/>
                    </a:moveTo>
                    <a:lnTo>
                      <a:pt x="15" y="18"/>
                    </a:lnTo>
                    <a:lnTo>
                      <a:pt x="0" y="35"/>
                    </a:lnTo>
                    <a:lnTo>
                      <a:pt x="2" y="56"/>
                    </a:lnTo>
                    <a:lnTo>
                      <a:pt x="20" y="56"/>
                    </a:lnTo>
                    <a:lnTo>
                      <a:pt x="17" y="67"/>
                    </a:lnTo>
                    <a:lnTo>
                      <a:pt x="22" y="83"/>
                    </a:lnTo>
                    <a:lnTo>
                      <a:pt x="67" y="88"/>
                    </a:lnTo>
                    <a:lnTo>
                      <a:pt x="80" y="70"/>
                    </a:lnTo>
                    <a:lnTo>
                      <a:pt x="82" y="43"/>
                    </a:lnTo>
                    <a:lnTo>
                      <a:pt x="65" y="20"/>
                    </a:lnTo>
                    <a:lnTo>
                      <a:pt x="27" y="0"/>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88" name="Freeform 92"/>
              <p:cNvSpPr>
                <a:spLocks/>
              </p:cNvSpPr>
              <p:nvPr/>
            </p:nvSpPr>
            <p:spPr bwMode="auto">
              <a:xfrm>
                <a:off x="3941697" y="1328964"/>
                <a:ext cx="621131" cy="355487"/>
              </a:xfrm>
              <a:custGeom>
                <a:avLst/>
                <a:gdLst>
                  <a:gd name="T0" fmla="*/ 27 w 353"/>
                  <a:gd name="T1" fmla="*/ 37 h 201"/>
                  <a:gd name="T2" fmla="*/ 34 w 353"/>
                  <a:gd name="T3" fmla="*/ 53 h 201"/>
                  <a:gd name="T4" fmla="*/ 47 w 353"/>
                  <a:gd name="T5" fmla="*/ 68 h 201"/>
                  <a:gd name="T6" fmla="*/ 59 w 353"/>
                  <a:gd name="T7" fmla="*/ 72 h 201"/>
                  <a:gd name="T8" fmla="*/ 85 w 353"/>
                  <a:gd name="T9" fmla="*/ 80 h 201"/>
                  <a:gd name="T10" fmla="*/ 107 w 353"/>
                  <a:gd name="T11" fmla="*/ 69 h 201"/>
                  <a:gd name="T12" fmla="*/ 137 w 353"/>
                  <a:gd name="T13" fmla="*/ 62 h 201"/>
                  <a:gd name="T14" fmla="*/ 148 w 353"/>
                  <a:gd name="T15" fmla="*/ 58 h 201"/>
                  <a:gd name="T16" fmla="*/ 148 w 353"/>
                  <a:gd name="T17" fmla="*/ 75 h 201"/>
                  <a:gd name="T18" fmla="*/ 115 w 353"/>
                  <a:gd name="T19" fmla="*/ 82 h 201"/>
                  <a:gd name="T20" fmla="*/ 95 w 353"/>
                  <a:gd name="T21" fmla="*/ 92 h 201"/>
                  <a:gd name="T22" fmla="*/ 112 w 353"/>
                  <a:gd name="T23" fmla="*/ 100 h 201"/>
                  <a:gd name="T24" fmla="*/ 80 w 353"/>
                  <a:gd name="T25" fmla="*/ 100 h 201"/>
                  <a:gd name="T26" fmla="*/ 64 w 353"/>
                  <a:gd name="T27" fmla="*/ 90 h 201"/>
                  <a:gd name="T28" fmla="*/ 62 w 353"/>
                  <a:gd name="T29" fmla="*/ 109 h 201"/>
                  <a:gd name="T30" fmla="*/ 75 w 353"/>
                  <a:gd name="T31" fmla="*/ 127 h 201"/>
                  <a:gd name="T32" fmla="*/ 59 w 353"/>
                  <a:gd name="T33" fmla="*/ 140 h 201"/>
                  <a:gd name="T34" fmla="*/ 47 w 353"/>
                  <a:gd name="T35" fmla="*/ 149 h 201"/>
                  <a:gd name="T36" fmla="*/ 32 w 353"/>
                  <a:gd name="T37" fmla="*/ 160 h 201"/>
                  <a:gd name="T38" fmla="*/ 25 w 353"/>
                  <a:gd name="T39" fmla="*/ 172 h 201"/>
                  <a:gd name="T40" fmla="*/ 0 w 353"/>
                  <a:gd name="T41" fmla="*/ 167 h 201"/>
                  <a:gd name="T42" fmla="*/ 12 w 353"/>
                  <a:gd name="T43" fmla="*/ 189 h 201"/>
                  <a:gd name="T44" fmla="*/ 81 w 353"/>
                  <a:gd name="T45" fmla="*/ 200 h 201"/>
                  <a:gd name="T46" fmla="*/ 121 w 353"/>
                  <a:gd name="T47" fmla="*/ 192 h 201"/>
                  <a:gd name="T48" fmla="*/ 140 w 353"/>
                  <a:gd name="T49" fmla="*/ 172 h 201"/>
                  <a:gd name="T50" fmla="*/ 125 w 353"/>
                  <a:gd name="T51" fmla="*/ 153 h 201"/>
                  <a:gd name="T52" fmla="*/ 140 w 353"/>
                  <a:gd name="T53" fmla="*/ 147 h 201"/>
                  <a:gd name="T54" fmla="*/ 157 w 353"/>
                  <a:gd name="T55" fmla="*/ 142 h 201"/>
                  <a:gd name="T56" fmla="*/ 182 w 353"/>
                  <a:gd name="T57" fmla="*/ 117 h 201"/>
                  <a:gd name="T58" fmla="*/ 189 w 353"/>
                  <a:gd name="T59" fmla="*/ 105 h 201"/>
                  <a:gd name="T60" fmla="*/ 210 w 353"/>
                  <a:gd name="T61" fmla="*/ 92 h 201"/>
                  <a:gd name="T62" fmla="*/ 237 w 353"/>
                  <a:gd name="T63" fmla="*/ 100 h 201"/>
                  <a:gd name="T64" fmla="*/ 287 w 353"/>
                  <a:gd name="T65" fmla="*/ 58 h 201"/>
                  <a:gd name="T66" fmla="*/ 277 w 353"/>
                  <a:gd name="T67" fmla="*/ 40 h 201"/>
                  <a:gd name="T68" fmla="*/ 322 w 353"/>
                  <a:gd name="T69" fmla="*/ 32 h 201"/>
                  <a:gd name="T70" fmla="*/ 352 w 353"/>
                  <a:gd name="T71" fmla="*/ 20 h 201"/>
                  <a:gd name="T72" fmla="*/ 335 w 353"/>
                  <a:gd name="T73" fmla="*/ 3 h 201"/>
                  <a:gd name="T74" fmla="*/ 305 w 353"/>
                  <a:gd name="T75" fmla="*/ 3 h 201"/>
                  <a:gd name="T76" fmla="*/ 230 w 353"/>
                  <a:gd name="T77" fmla="*/ 0 h 201"/>
                  <a:gd name="T78" fmla="*/ 204 w 353"/>
                  <a:gd name="T79" fmla="*/ 20 h 201"/>
                  <a:gd name="T80" fmla="*/ 182 w 353"/>
                  <a:gd name="T81" fmla="*/ 0 h 201"/>
                  <a:gd name="T82" fmla="*/ 180 w 353"/>
                  <a:gd name="T83" fmla="*/ 10 h 201"/>
                  <a:gd name="T84" fmla="*/ 137 w 353"/>
                  <a:gd name="T85" fmla="*/ 7 h 201"/>
                  <a:gd name="T86" fmla="*/ 117 w 353"/>
                  <a:gd name="T87" fmla="*/ 30 h 201"/>
                  <a:gd name="T88" fmla="*/ 97 w 353"/>
                  <a:gd name="T89" fmla="*/ 30 h 201"/>
                  <a:gd name="T90" fmla="*/ 87 w 353"/>
                  <a:gd name="T91" fmla="*/ 18 h 201"/>
                  <a:gd name="T92" fmla="*/ 64 w 353"/>
                  <a:gd name="T93" fmla="*/ 22 h 201"/>
                  <a:gd name="T94" fmla="*/ 59 w 353"/>
                  <a:gd name="T95" fmla="*/ 32 h 201"/>
                  <a:gd name="T96" fmla="*/ 27 w 353"/>
                  <a:gd name="T97" fmla="*/ 3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3" h="201">
                    <a:moveTo>
                      <a:pt x="27" y="37"/>
                    </a:moveTo>
                    <a:lnTo>
                      <a:pt x="34" y="53"/>
                    </a:lnTo>
                    <a:lnTo>
                      <a:pt x="47" y="68"/>
                    </a:lnTo>
                    <a:lnTo>
                      <a:pt x="59" y="72"/>
                    </a:lnTo>
                    <a:lnTo>
                      <a:pt x="85" y="80"/>
                    </a:lnTo>
                    <a:lnTo>
                      <a:pt x="107" y="69"/>
                    </a:lnTo>
                    <a:lnTo>
                      <a:pt x="137" y="62"/>
                    </a:lnTo>
                    <a:lnTo>
                      <a:pt x="148" y="58"/>
                    </a:lnTo>
                    <a:lnTo>
                      <a:pt x="148" y="75"/>
                    </a:lnTo>
                    <a:lnTo>
                      <a:pt x="115" y="82"/>
                    </a:lnTo>
                    <a:lnTo>
                      <a:pt x="95" y="92"/>
                    </a:lnTo>
                    <a:lnTo>
                      <a:pt x="112" y="100"/>
                    </a:lnTo>
                    <a:lnTo>
                      <a:pt x="80" y="100"/>
                    </a:lnTo>
                    <a:lnTo>
                      <a:pt x="64" y="90"/>
                    </a:lnTo>
                    <a:lnTo>
                      <a:pt x="62" y="109"/>
                    </a:lnTo>
                    <a:lnTo>
                      <a:pt x="75" y="127"/>
                    </a:lnTo>
                    <a:lnTo>
                      <a:pt x="59" y="140"/>
                    </a:lnTo>
                    <a:lnTo>
                      <a:pt x="47" y="149"/>
                    </a:lnTo>
                    <a:lnTo>
                      <a:pt x="32" y="160"/>
                    </a:lnTo>
                    <a:lnTo>
                      <a:pt x="25" y="172"/>
                    </a:lnTo>
                    <a:lnTo>
                      <a:pt x="0" y="167"/>
                    </a:lnTo>
                    <a:lnTo>
                      <a:pt x="12" y="189"/>
                    </a:lnTo>
                    <a:lnTo>
                      <a:pt x="81" y="200"/>
                    </a:lnTo>
                    <a:lnTo>
                      <a:pt x="121" y="192"/>
                    </a:lnTo>
                    <a:lnTo>
                      <a:pt x="140" y="172"/>
                    </a:lnTo>
                    <a:lnTo>
                      <a:pt x="125" y="153"/>
                    </a:lnTo>
                    <a:lnTo>
                      <a:pt x="140" y="147"/>
                    </a:lnTo>
                    <a:lnTo>
                      <a:pt x="157" y="142"/>
                    </a:lnTo>
                    <a:lnTo>
                      <a:pt x="182" y="117"/>
                    </a:lnTo>
                    <a:lnTo>
                      <a:pt x="189" y="105"/>
                    </a:lnTo>
                    <a:lnTo>
                      <a:pt x="210" y="92"/>
                    </a:lnTo>
                    <a:lnTo>
                      <a:pt x="237" y="100"/>
                    </a:lnTo>
                    <a:lnTo>
                      <a:pt x="287" y="58"/>
                    </a:lnTo>
                    <a:lnTo>
                      <a:pt x="277" y="40"/>
                    </a:lnTo>
                    <a:lnTo>
                      <a:pt x="322" y="32"/>
                    </a:lnTo>
                    <a:lnTo>
                      <a:pt x="352" y="20"/>
                    </a:lnTo>
                    <a:lnTo>
                      <a:pt x="335" y="3"/>
                    </a:lnTo>
                    <a:lnTo>
                      <a:pt x="305" y="3"/>
                    </a:lnTo>
                    <a:lnTo>
                      <a:pt x="230" y="0"/>
                    </a:lnTo>
                    <a:lnTo>
                      <a:pt x="204" y="20"/>
                    </a:lnTo>
                    <a:lnTo>
                      <a:pt x="182" y="0"/>
                    </a:lnTo>
                    <a:lnTo>
                      <a:pt x="180" y="10"/>
                    </a:lnTo>
                    <a:lnTo>
                      <a:pt x="137" y="7"/>
                    </a:lnTo>
                    <a:lnTo>
                      <a:pt x="117" y="30"/>
                    </a:lnTo>
                    <a:lnTo>
                      <a:pt x="97" y="30"/>
                    </a:lnTo>
                    <a:lnTo>
                      <a:pt x="87" y="18"/>
                    </a:lnTo>
                    <a:lnTo>
                      <a:pt x="64" y="22"/>
                    </a:lnTo>
                    <a:lnTo>
                      <a:pt x="59" y="32"/>
                    </a:lnTo>
                    <a:lnTo>
                      <a:pt x="27" y="37"/>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89" name="Freeform 93"/>
              <p:cNvSpPr>
                <a:spLocks/>
              </p:cNvSpPr>
              <p:nvPr/>
            </p:nvSpPr>
            <p:spPr bwMode="auto">
              <a:xfrm>
                <a:off x="3837913" y="1627825"/>
                <a:ext cx="279902" cy="132128"/>
              </a:xfrm>
              <a:custGeom>
                <a:avLst/>
                <a:gdLst>
                  <a:gd name="T0" fmla="*/ 20 w 160"/>
                  <a:gd name="T1" fmla="*/ 0 h 75"/>
                  <a:gd name="T2" fmla="*/ 0 w 160"/>
                  <a:gd name="T3" fmla="*/ 18 h 75"/>
                  <a:gd name="T4" fmla="*/ 13 w 160"/>
                  <a:gd name="T5" fmla="*/ 35 h 75"/>
                  <a:gd name="T6" fmla="*/ 35 w 160"/>
                  <a:gd name="T7" fmla="*/ 61 h 75"/>
                  <a:gd name="T8" fmla="*/ 57 w 160"/>
                  <a:gd name="T9" fmla="*/ 71 h 75"/>
                  <a:gd name="T10" fmla="*/ 122 w 160"/>
                  <a:gd name="T11" fmla="*/ 64 h 75"/>
                  <a:gd name="T12" fmla="*/ 159 w 160"/>
                  <a:gd name="T13" fmla="*/ 74 h 75"/>
                  <a:gd name="T14" fmla="*/ 155 w 160"/>
                  <a:gd name="T15" fmla="*/ 46 h 75"/>
                  <a:gd name="T16" fmla="*/ 101 w 160"/>
                  <a:gd name="T17" fmla="*/ 43 h 75"/>
                  <a:gd name="T18" fmla="*/ 54 w 160"/>
                  <a:gd name="T19" fmla="*/ 31 h 75"/>
                  <a:gd name="T20" fmla="*/ 47 w 160"/>
                  <a:gd name="T21" fmla="*/ 3 h 75"/>
                  <a:gd name="T22" fmla="*/ 20 w 160"/>
                  <a:gd name="T23"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 h="75">
                    <a:moveTo>
                      <a:pt x="20" y="0"/>
                    </a:moveTo>
                    <a:lnTo>
                      <a:pt x="0" y="18"/>
                    </a:lnTo>
                    <a:lnTo>
                      <a:pt x="13" y="35"/>
                    </a:lnTo>
                    <a:lnTo>
                      <a:pt x="35" y="61"/>
                    </a:lnTo>
                    <a:lnTo>
                      <a:pt x="57" y="71"/>
                    </a:lnTo>
                    <a:lnTo>
                      <a:pt x="122" y="64"/>
                    </a:lnTo>
                    <a:lnTo>
                      <a:pt x="159" y="74"/>
                    </a:lnTo>
                    <a:lnTo>
                      <a:pt x="155" y="46"/>
                    </a:lnTo>
                    <a:lnTo>
                      <a:pt x="101" y="43"/>
                    </a:lnTo>
                    <a:lnTo>
                      <a:pt x="54" y="31"/>
                    </a:lnTo>
                    <a:lnTo>
                      <a:pt x="47" y="3"/>
                    </a:lnTo>
                    <a:lnTo>
                      <a:pt x="20" y="0"/>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90" name="Freeform 94"/>
              <p:cNvSpPr>
                <a:spLocks/>
              </p:cNvSpPr>
              <p:nvPr/>
            </p:nvSpPr>
            <p:spPr bwMode="auto">
              <a:xfrm>
                <a:off x="3771869" y="1703327"/>
                <a:ext cx="61327" cy="40897"/>
              </a:xfrm>
              <a:custGeom>
                <a:avLst/>
                <a:gdLst>
                  <a:gd name="T0" fmla="*/ 13 w 34"/>
                  <a:gd name="T1" fmla="*/ 0 h 23"/>
                  <a:gd name="T2" fmla="*/ 0 w 34"/>
                  <a:gd name="T3" fmla="*/ 15 h 23"/>
                  <a:gd name="T4" fmla="*/ 18 w 34"/>
                  <a:gd name="T5" fmla="*/ 22 h 23"/>
                  <a:gd name="T6" fmla="*/ 33 w 34"/>
                  <a:gd name="T7" fmla="*/ 15 h 23"/>
                  <a:gd name="T8" fmla="*/ 30 w 34"/>
                  <a:gd name="T9" fmla="*/ 2 h 23"/>
                  <a:gd name="T10" fmla="*/ 13 w 34"/>
                  <a:gd name="T11" fmla="*/ 0 h 23"/>
                </a:gdLst>
                <a:ahLst/>
                <a:cxnLst>
                  <a:cxn ang="0">
                    <a:pos x="T0" y="T1"/>
                  </a:cxn>
                  <a:cxn ang="0">
                    <a:pos x="T2" y="T3"/>
                  </a:cxn>
                  <a:cxn ang="0">
                    <a:pos x="T4" y="T5"/>
                  </a:cxn>
                  <a:cxn ang="0">
                    <a:pos x="T6" y="T7"/>
                  </a:cxn>
                  <a:cxn ang="0">
                    <a:pos x="T8" y="T9"/>
                  </a:cxn>
                  <a:cxn ang="0">
                    <a:pos x="T10" y="T11"/>
                  </a:cxn>
                </a:cxnLst>
                <a:rect l="0" t="0" r="r" b="b"/>
                <a:pathLst>
                  <a:path w="34" h="23">
                    <a:moveTo>
                      <a:pt x="13" y="0"/>
                    </a:moveTo>
                    <a:lnTo>
                      <a:pt x="0" y="15"/>
                    </a:lnTo>
                    <a:lnTo>
                      <a:pt x="18" y="22"/>
                    </a:lnTo>
                    <a:lnTo>
                      <a:pt x="33" y="15"/>
                    </a:lnTo>
                    <a:lnTo>
                      <a:pt x="30" y="2"/>
                    </a:lnTo>
                    <a:lnTo>
                      <a:pt x="13" y="0"/>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91" name="Freeform 95"/>
              <p:cNvSpPr>
                <a:spLocks/>
              </p:cNvSpPr>
              <p:nvPr/>
            </p:nvSpPr>
            <p:spPr bwMode="auto">
              <a:xfrm>
                <a:off x="4314376" y="1289640"/>
                <a:ext cx="1270567" cy="1072754"/>
              </a:xfrm>
              <a:custGeom>
                <a:avLst/>
                <a:gdLst>
                  <a:gd name="T0" fmla="*/ 138 w 720"/>
                  <a:gd name="T1" fmla="*/ 83 h 608"/>
                  <a:gd name="T2" fmla="*/ 93 w 720"/>
                  <a:gd name="T3" fmla="*/ 123 h 608"/>
                  <a:gd name="T4" fmla="*/ 31 w 720"/>
                  <a:gd name="T5" fmla="*/ 155 h 608"/>
                  <a:gd name="T6" fmla="*/ 3 w 720"/>
                  <a:gd name="T7" fmla="*/ 175 h 608"/>
                  <a:gd name="T8" fmla="*/ 65 w 720"/>
                  <a:gd name="T9" fmla="*/ 187 h 608"/>
                  <a:gd name="T10" fmla="*/ 20 w 720"/>
                  <a:gd name="T11" fmla="*/ 195 h 608"/>
                  <a:gd name="T12" fmla="*/ 143 w 720"/>
                  <a:gd name="T13" fmla="*/ 220 h 608"/>
                  <a:gd name="T14" fmla="*/ 180 w 720"/>
                  <a:gd name="T15" fmla="*/ 285 h 608"/>
                  <a:gd name="T16" fmla="*/ 190 w 720"/>
                  <a:gd name="T17" fmla="*/ 342 h 608"/>
                  <a:gd name="T18" fmla="*/ 219 w 720"/>
                  <a:gd name="T19" fmla="*/ 354 h 608"/>
                  <a:gd name="T20" fmla="*/ 227 w 720"/>
                  <a:gd name="T21" fmla="*/ 377 h 608"/>
                  <a:gd name="T22" fmla="*/ 195 w 720"/>
                  <a:gd name="T23" fmla="*/ 422 h 608"/>
                  <a:gd name="T24" fmla="*/ 200 w 720"/>
                  <a:gd name="T25" fmla="*/ 490 h 608"/>
                  <a:gd name="T26" fmla="*/ 240 w 720"/>
                  <a:gd name="T27" fmla="*/ 582 h 608"/>
                  <a:gd name="T28" fmla="*/ 278 w 720"/>
                  <a:gd name="T29" fmla="*/ 607 h 608"/>
                  <a:gd name="T30" fmla="*/ 325 w 720"/>
                  <a:gd name="T31" fmla="*/ 540 h 608"/>
                  <a:gd name="T32" fmla="*/ 345 w 720"/>
                  <a:gd name="T33" fmla="*/ 485 h 608"/>
                  <a:gd name="T34" fmla="*/ 433 w 720"/>
                  <a:gd name="T35" fmla="*/ 465 h 608"/>
                  <a:gd name="T36" fmla="*/ 510 w 720"/>
                  <a:gd name="T37" fmla="*/ 425 h 608"/>
                  <a:gd name="T38" fmla="*/ 581 w 720"/>
                  <a:gd name="T39" fmla="*/ 367 h 608"/>
                  <a:gd name="T40" fmla="*/ 525 w 720"/>
                  <a:gd name="T41" fmla="*/ 354 h 608"/>
                  <a:gd name="T42" fmla="*/ 548 w 720"/>
                  <a:gd name="T43" fmla="*/ 332 h 608"/>
                  <a:gd name="T44" fmla="*/ 588 w 720"/>
                  <a:gd name="T45" fmla="*/ 358 h 608"/>
                  <a:gd name="T46" fmla="*/ 586 w 720"/>
                  <a:gd name="T47" fmla="*/ 318 h 608"/>
                  <a:gd name="T48" fmla="*/ 561 w 720"/>
                  <a:gd name="T49" fmla="*/ 290 h 608"/>
                  <a:gd name="T50" fmla="*/ 588 w 720"/>
                  <a:gd name="T51" fmla="*/ 298 h 608"/>
                  <a:gd name="T52" fmla="*/ 616 w 720"/>
                  <a:gd name="T53" fmla="*/ 280 h 608"/>
                  <a:gd name="T54" fmla="*/ 626 w 720"/>
                  <a:gd name="T55" fmla="*/ 267 h 608"/>
                  <a:gd name="T56" fmla="*/ 646 w 720"/>
                  <a:gd name="T57" fmla="*/ 237 h 608"/>
                  <a:gd name="T58" fmla="*/ 621 w 720"/>
                  <a:gd name="T59" fmla="*/ 210 h 608"/>
                  <a:gd name="T60" fmla="*/ 643 w 720"/>
                  <a:gd name="T61" fmla="*/ 195 h 608"/>
                  <a:gd name="T62" fmla="*/ 598 w 720"/>
                  <a:gd name="T63" fmla="*/ 168 h 608"/>
                  <a:gd name="T64" fmla="*/ 631 w 720"/>
                  <a:gd name="T65" fmla="*/ 128 h 608"/>
                  <a:gd name="T66" fmla="*/ 618 w 720"/>
                  <a:gd name="T67" fmla="*/ 105 h 608"/>
                  <a:gd name="T68" fmla="*/ 651 w 720"/>
                  <a:gd name="T69" fmla="*/ 95 h 608"/>
                  <a:gd name="T70" fmla="*/ 719 w 720"/>
                  <a:gd name="T71" fmla="*/ 63 h 608"/>
                  <a:gd name="T72" fmla="*/ 624 w 720"/>
                  <a:gd name="T73" fmla="*/ 68 h 608"/>
                  <a:gd name="T74" fmla="*/ 601 w 720"/>
                  <a:gd name="T75" fmla="*/ 50 h 608"/>
                  <a:gd name="T76" fmla="*/ 553 w 720"/>
                  <a:gd name="T77" fmla="*/ 45 h 608"/>
                  <a:gd name="T78" fmla="*/ 518 w 720"/>
                  <a:gd name="T79" fmla="*/ 37 h 608"/>
                  <a:gd name="T80" fmla="*/ 598 w 720"/>
                  <a:gd name="T81" fmla="*/ 23 h 608"/>
                  <a:gd name="T82" fmla="*/ 470 w 720"/>
                  <a:gd name="T83" fmla="*/ 20 h 608"/>
                  <a:gd name="T84" fmla="*/ 413 w 720"/>
                  <a:gd name="T85" fmla="*/ 3 h 608"/>
                  <a:gd name="T86" fmla="*/ 340 w 720"/>
                  <a:gd name="T87" fmla="*/ 15 h 608"/>
                  <a:gd name="T88" fmla="*/ 333 w 720"/>
                  <a:gd name="T89" fmla="*/ 58 h 608"/>
                  <a:gd name="T90" fmla="*/ 303 w 720"/>
                  <a:gd name="T91" fmla="*/ 41 h 608"/>
                  <a:gd name="T92" fmla="*/ 283 w 720"/>
                  <a:gd name="T93" fmla="*/ 65 h 608"/>
                  <a:gd name="T94" fmla="*/ 258 w 720"/>
                  <a:gd name="T95" fmla="*/ 45 h 608"/>
                  <a:gd name="T96" fmla="*/ 240 w 720"/>
                  <a:gd name="T97" fmla="*/ 55 h 608"/>
                  <a:gd name="T98" fmla="*/ 183 w 720"/>
                  <a:gd name="T99" fmla="*/ 50 h 608"/>
                  <a:gd name="T100" fmla="*/ 150 w 720"/>
                  <a:gd name="T101" fmla="*/ 65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20" h="608">
                    <a:moveTo>
                      <a:pt x="150" y="65"/>
                    </a:moveTo>
                    <a:lnTo>
                      <a:pt x="138" y="83"/>
                    </a:lnTo>
                    <a:lnTo>
                      <a:pt x="95" y="92"/>
                    </a:lnTo>
                    <a:lnTo>
                      <a:pt x="93" y="123"/>
                    </a:lnTo>
                    <a:lnTo>
                      <a:pt x="60" y="132"/>
                    </a:lnTo>
                    <a:lnTo>
                      <a:pt x="31" y="155"/>
                    </a:lnTo>
                    <a:lnTo>
                      <a:pt x="0" y="164"/>
                    </a:lnTo>
                    <a:lnTo>
                      <a:pt x="3" y="175"/>
                    </a:lnTo>
                    <a:lnTo>
                      <a:pt x="55" y="172"/>
                    </a:lnTo>
                    <a:lnTo>
                      <a:pt x="65" y="187"/>
                    </a:lnTo>
                    <a:lnTo>
                      <a:pt x="42" y="192"/>
                    </a:lnTo>
                    <a:lnTo>
                      <a:pt x="20" y="195"/>
                    </a:lnTo>
                    <a:lnTo>
                      <a:pt x="55" y="220"/>
                    </a:lnTo>
                    <a:lnTo>
                      <a:pt x="143" y="220"/>
                    </a:lnTo>
                    <a:lnTo>
                      <a:pt x="166" y="245"/>
                    </a:lnTo>
                    <a:lnTo>
                      <a:pt x="180" y="285"/>
                    </a:lnTo>
                    <a:lnTo>
                      <a:pt x="188" y="326"/>
                    </a:lnTo>
                    <a:lnTo>
                      <a:pt x="190" y="342"/>
                    </a:lnTo>
                    <a:lnTo>
                      <a:pt x="211" y="332"/>
                    </a:lnTo>
                    <a:lnTo>
                      <a:pt x="219" y="354"/>
                    </a:lnTo>
                    <a:lnTo>
                      <a:pt x="193" y="363"/>
                    </a:lnTo>
                    <a:lnTo>
                      <a:pt x="227" y="377"/>
                    </a:lnTo>
                    <a:lnTo>
                      <a:pt x="222" y="407"/>
                    </a:lnTo>
                    <a:lnTo>
                      <a:pt x="195" y="422"/>
                    </a:lnTo>
                    <a:lnTo>
                      <a:pt x="188" y="445"/>
                    </a:lnTo>
                    <a:lnTo>
                      <a:pt x="200" y="490"/>
                    </a:lnTo>
                    <a:lnTo>
                      <a:pt x="218" y="537"/>
                    </a:lnTo>
                    <a:lnTo>
                      <a:pt x="240" y="582"/>
                    </a:lnTo>
                    <a:lnTo>
                      <a:pt x="266" y="588"/>
                    </a:lnTo>
                    <a:lnTo>
                      <a:pt x="278" y="607"/>
                    </a:lnTo>
                    <a:lnTo>
                      <a:pt x="301" y="602"/>
                    </a:lnTo>
                    <a:lnTo>
                      <a:pt x="325" y="540"/>
                    </a:lnTo>
                    <a:lnTo>
                      <a:pt x="343" y="517"/>
                    </a:lnTo>
                    <a:lnTo>
                      <a:pt x="345" y="485"/>
                    </a:lnTo>
                    <a:lnTo>
                      <a:pt x="388" y="475"/>
                    </a:lnTo>
                    <a:lnTo>
                      <a:pt x="433" y="465"/>
                    </a:lnTo>
                    <a:lnTo>
                      <a:pt x="456" y="420"/>
                    </a:lnTo>
                    <a:lnTo>
                      <a:pt x="510" y="425"/>
                    </a:lnTo>
                    <a:lnTo>
                      <a:pt x="558" y="393"/>
                    </a:lnTo>
                    <a:lnTo>
                      <a:pt x="581" y="367"/>
                    </a:lnTo>
                    <a:lnTo>
                      <a:pt x="556" y="359"/>
                    </a:lnTo>
                    <a:lnTo>
                      <a:pt x="525" y="354"/>
                    </a:lnTo>
                    <a:lnTo>
                      <a:pt x="531" y="337"/>
                    </a:lnTo>
                    <a:lnTo>
                      <a:pt x="548" y="332"/>
                    </a:lnTo>
                    <a:lnTo>
                      <a:pt x="569" y="348"/>
                    </a:lnTo>
                    <a:lnTo>
                      <a:pt x="588" y="358"/>
                    </a:lnTo>
                    <a:lnTo>
                      <a:pt x="598" y="342"/>
                    </a:lnTo>
                    <a:lnTo>
                      <a:pt x="586" y="318"/>
                    </a:lnTo>
                    <a:lnTo>
                      <a:pt x="558" y="307"/>
                    </a:lnTo>
                    <a:lnTo>
                      <a:pt x="561" y="290"/>
                    </a:lnTo>
                    <a:lnTo>
                      <a:pt x="581" y="290"/>
                    </a:lnTo>
                    <a:lnTo>
                      <a:pt x="588" y="298"/>
                    </a:lnTo>
                    <a:lnTo>
                      <a:pt x="596" y="285"/>
                    </a:lnTo>
                    <a:lnTo>
                      <a:pt x="616" y="280"/>
                    </a:lnTo>
                    <a:lnTo>
                      <a:pt x="609" y="267"/>
                    </a:lnTo>
                    <a:lnTo>
                      <a:pt x="626" y="267"/>
                    </a:lnTo>
                    <a:lnTo>
                      <a:pt x="641" y="253"/>
                    </a:lnTo>
                    <a:lnTo>
                      <a:pt x="646" y="237"/>
                    </a:lnTo>
                    <a:lnTo>
                      <a:pt x="624" y="227"/>
                    </a:lnTo>
                    <a:lnTo>
                      <a:pt x="621" y="210"/>
                    </a:lnTo>
                    <a:lnTo>
                      <a:pt x="631" y="198"/>
                    </a:lnTo>
                    <a:lnTo>
                      <a:pt x="643" y="195"/>
                    </a:lnTo>
                    <a:lnTo>
                      <a:pt x="641" y="172"/>
                    </a:lnTo>
                    <a:lnTo>
                      <a:pt x="598" y="168"/>
                    </a:lnTo>
                    <a:lnTo>
                      <a:pt x="609" y="142"/>
                    </a:lnTo>
                    <a:lnTo>
                      <a:pt x="631" y="128"/>
                    </a:lnTo>
                    <a:lnTo>
                      <a:pt x="643" y="117"/>
                    </a:lnTo>
                    <a:lnTo>
                      <a:pt x="618" y="105"/>
                    </a:lnTo>
                    <a:lnTo>
                      <a:pt x="636" y="97"/>
                    </a:lnTo>
                    <a:lnTo>
                      <a:pt x="651" y="95"/>
                    </a:lnTo>
                    <a:lnTo>
                      <a:pt x="686" y="85"/>
                    </a:lnTo>
                    <a:lnTo>
                      <a:pt x="719" y="63"/>
                    </a:lnTo>
                    <a:lnTo>
                      <a:pt x="656" y="58"/>
                    </a:lnTo>
                    <a:lnTo>
                      <a:pt x="624" y="68"/>
                    </a:lnTo>
                    <a:lnTo>
                      <a:pt x="578" y="91"/>
                    </a:lnTo>
                    <a:lnTo>
                      <a:pt x="601" y="50"/>
                    </a:lnTo>
                    <a:lnTo>
                      <a:pt x="550" y="68"/>
                    </a:lnTo>
                    <a:lnTo>
                      <a:pt x="553" y="45"/>
                    </a:lnTo>
                    <a:lnTo>
                      <a:pt x="470" y="53"/>
                    </a:lnTo>
                    <a:lnTo>
                      <a:pt x="518" y="37"/>
                    </a:lnTo>
                    <a:lnTo>
                      <a:pt x="578" y="28"/>
                    </a:lnTo>
                    <a:lnTo>
                      <a:pt x="598" y="23"/>
                    </a:lnTo>
                    <a:lnTo>
                      <a:pt x="558" y="8"/>
                    </a:lnTo>
                    <a:lnTo>
                      <a:pt x="470" y="20"/>
                    </a:lnTo>
                    <a:lnTo>
                      <a:pt x="518" y="0"/>
                    </a:lnTo>
                    <a:lnTo>
                      <a:pt x="413" y="3"/>
                    </a:lnTo>
                    <a:lnTo>
                      <a:pt x="383" y="30"/>
                    </a:lnTo>
                    <a:lnTo>
                      <a:pt x="340" y="15"/>
                    </a:lnTo>
                    <a:lnTo>
                      <a:pt x="340" y="36"/>
                    </a:lnTo>
                    <a:lnTo>
                      <a:pt x="333" y="58"/>
                    </a:lnTo>
                    <a:lnTo>
                      <a:pt x="318" y="41"/>
                    </a:lnTo>
                    <a:lnTo>
                      <a:pt x="303" y="41"/>
                    </a:lnTo>
                    <a:lnTo>
                      <a:pt x="283" y="41"/>
                    </a:lnTo>
                    <a:lnTo>
                      <a:pt x="283" y="65"/>
                    </a:lnTo>
                    <a:lnTo>
                      <a:pt x="261" y="65"/>
                    </a:lnTo>
                    <a:lnTo>
                      <a:pt x="258" y="45"/>
                    </a:lnTo>
                    <a:lnTo>
                      <a:pt x="235" y="43"/>
                    </a:lnTo>
                    <a:lnTo>
                      <a:pt x="240" y="55"/>
                    </a:lnTo>
                    <a:lnTo>
                      <a:pt x="200" y="41"/>
                    </a:lnTo>
                    <a:lnTo>
                      <a:pt x="183" y="50"/>
                    </a:lnTo>
                    <a:lnTo>
                      <a:pt x="167" y="50"/>
                    </a:lnTo>
                    <a:lnTo>
                      <a:pt x="150" y="65"/>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92" name="Freeform 97"/>
              <p:cNvSpPr>
                <a:spLocks/>
              </p:cNvSpPr>
              <p:nvPr/>
            </p:nvSpPr>
            <p:spPr bwMode="auto">
              <a:xfrm>
                <a:off x="3730984" y="3612892"/>
                <a:ext cx="261032" cy="114826"/>
              </a:xfrm>
              <a:custGeom>
                <a:avLst/>
                <a:gdLst>
                  <a:gd name="T0" fmla="*/ 0 w 148"/>
                  <a:gd name="T1" fmla="*/ 19 h 65"/>
                  <a:gd name="T2" fmla="*/ 14 w 148"/>
                  <a:gd name="T3" fmla="*/ 6 h 65"/>
                  <a:gd name="T4" fmla="*/ 26 w 148"/>
                  <a:gd name="T5" fmla="*/ 0 h 65"/>
                  <a:gd name="T6" fmla="*/ 46 w 148"/>
                  <a:gd name="T7" fmla="*/ 3 h 65"/>
                  <a:gd name="T8" fmla="*/ 74 w 148"/>
                  <a:gd name="T9" fmla="*/ 9 h 65"/>
                  <a:gd name="T10" fmla="*/ 100 w 148"/>
                  <a:gd name="T11" fmla="*/ 23 h 65"/>
                  <a:gd name="T12" fmla="*/ 140 w 148"/>
                  <a:gd name="T13" fmla="*/ 42 h 65"/>
                  <a:gd name="T14" fmla="*/ 147 w 148"/>
                  <a:gd name="T15" fmla="*/ 52 h 65"/>
                  <a:gd name="T16" fmla="*/ 127 w 148"/>
                  <a:gd name="T17" fmla="*/ 64 h 65"/>
                  <a:gd name="T18" fmla="*/ 96 w 148"/>
                  <a:gd name="T19" fmla="*/ 61 h 65"/>
                  <a:gd name="T20" fmla="*/ 100 w 148"/>
                  <a:gd name="T21" fmla="*/ 45 h 65"/>
                  <a:gd name="T22" fmla="*/ 90 w 148"/>
                  <a:gd name="T23" fmla="*/ 35 h 65"/>
                  <a:gd name="T24" fmla="*/ 68 w 148"/>
                  <a:gd name="T25" fmla="*/ 20 h 65"/>
                  <a:gd name="T26" fmla="*/ 60 w 148"/>
                  <a:gd name="T27" fmla="*/ 17 h 65"/>
                  <a:gd name="T28" fmla="*/ 17 w 148"/>
                  <a:gd name="T29" fmla="*/ 13 h 65"/>
                  <a:gd name="T30" fmla="*/ 0 w 148"/>
                  <a:gd name="T31" fmla="*/ 1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8" h="65">
                    <a:moveTo>
                      <a:pt x="0" y="19"/>
                    </a:moveTo>
                    <a:lnTo>
                      <a:pt x="14" y="6"/>
                    </a:lnTo>
                    <a:lnTo>
                      <a:pt x="26" y="0"/>
                    </a:lnTo>
                    <a:lnTo>
                      <a:pt x="46" y="3"/>
                    </a:lnTo>
                    <a:lnTo>
                      <a:pt x="74" y="9"/>
                    </a:lnTo>
                    <a:lnTo>
                      <a:pt x="100" y="23"/>
                    </a:lnTo>
                    <a:lnTo>
                      <a:pt x="140" y="42"/>
                    </a:lnTo>
                    <a:lnTo>
                      <a:pt x="147" y="52"/>
                    </a:lnTo>
                    <a:lnTo>
                      <a:pt x="127" y="64"/>
                    </a:lnTo>
                    <a:lnTo>
                      <a:pt x="96" y="61"/>
                    </a:lnTo>
                    <a:lnTo>
                      <a:pt x="100" y="45"/>
                    </a:lnTo>
                    <a:lnTo>
                      <a:pt x="90" y="35"/>
                    </a:lnTo>
                    <a:lnTo>
                      <a:pt x="68" y="20"/>
                    </a:lnTo>
                    <a:lnTo>
                      <a:pt x="60" y="17"/>
                    </a:lnTo>
                    <a:lnTo>
                      <a:pt x="17" y="13"/>
                    </a:lnTo>
                    <a:lnTo>
                      <a:pt x="0" y="19"/>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93" name="Freeform 98"/>
              <p:cNvSpPr>
                <a:spLocks/>
              </p:cNvSpPr>
              <p:nvPr/>
            </p:nvSpPr>
            <p:spPr bwMode="auto">
              <a:xfrm>
                <a:off x="3740419" y="4010850"/>
                <a:ext cx="152531" cy="84939"/>
              </a:xfrm>
              <a:custGeom>
                <a:avLst/>
                <a:gdLst>
                  <a:gd name="T0" fmla="*/ 13 w 87"/>
                  <a:gd name="T1" fmla="*/ 4 h 49"/>
                  <a:gd name="T2" fmla="*/ 0 w 87"/>
                  <a:gd name="T3" fmla="*/ 11 h 49"/>
                  <a:gd name="T4" fmla="*/ 1 w 87"/>
                  <a:gd name="T5" fmla="*/ 26 h 49"/>
                  <a:gd name="T6" fmla="*/ 30 w 87"/>
                  <a:gd name="T7" fmla="*/ 30 h 49"/>
                  <a:gd name="T8" fmla="*/ 41 w 87"/>
                  <a:gd name="T9" fmla="*/ 40 h 49"/>
                  <a:gd name="T10" fmla="*/ 54 w 87"/>
                  <a:gd name="T11" fmla="*/ 33 h 49"/>
                  <a:gd name="T12" fmla="*/ 49 w 87"/>
                  <a:gd name="T13" fmla="*/ 22 h 49"/>
                  <a:gd name="T14" fmla="*/ 63 w 87"/>
                  <a:gd name="T15" fmla="*/ 21 h 49"/>
                  <a:gd name="T16" fmla="*/ 77 w 87"/>
                  <a:gd name="T17" fmla="*/ 37 h 49"/>
                  <a:gd name="T18" fmla="*/ 83 w 87"/>
                  <a:gd name="T19" fmla="*/ 48 h 49"/>
                  <a:gd name="T20" fmla="*/ 86 w 87"/>
                  <a:gd name="T21" fmla="*/ 17 h 49"/>
                  <a:gd name="T22" fmla="*/ 67 w 87"/>
                  <a:gd name="T23" fmla="*/ 4 h 49"/>
                  <a:gd name="T24" fmla="*/ 52 w 87"/>
                  <a:gd name="T25" fmla="*/ 0 h 49"/>
                  <a:gd name="T26" fmla="*/ 40 w 87"/>
                  <a:gd name="T27" fmla="*/ 11 h 49"/>
                  <a:gd name="T28" fmla="*/ 13 w 87"/>
                  <a:gd name="T29" fmla="*/ 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 h="49">
                    <a:moveTo>
                      <a:pt x="13" y="4"/>
                    </a:moveTo>
                    <a:lnTo>
                      <a:pt x="0" y="11"/>
                    </a:lnTo>
                    <a:lnTo>
                      <a:pt x="1" y="26"/>
                    </a:lnTo>
                    <a:lnTo>
                      <a:pt x="30" y="30"/>
                    </a:lnTo>
                    <a:lnTo>
                      <a:pt x="41" y="40"/>
                    </a:lnTo>
                    <a:lnTo>
                      <a:pt x="54" y="33"/>
                    </a:lnTo>
                    <a:lnTo>
                      <a:pt x="49" y="22"/>
                    </a:lnTo>
                    <a:lnTo>
                      <a:pt x="63" y="21"/>
                    </a:lnTo>
                    <a:lnTo>
                      <a:pt x="77" y="37"/>
                    </a:lnTo>
                    <a:lnTo>
                      <a:pt x="83" y="48"/>
                    </a:lnTo>
                    <a:lnTo>
                      <a:pt x="86" y="17"/>
                    </a:lnTo>
                    <a:lnTo>
                      <a:pt x="67" y="4"/>
                    </a:lnTo>
                    <a:lnTo>
                      <a:pt x="52" y="0"/>
                    </a:lnTo>
                    <a:lnTo>
                      <a:pt x="40" y="11"/>
                    </a:lnTo>
                    <a:lnTo>
                      <a:pt x="13" y="4"/>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grpSp>
        <p:grpSp>
          <p:nvGrpSpPr>
            <p:cNvPr id="52" name="Group 51"/>
            <p:cNvGrpSpPr/>
            <p:nvPr/>
          </p:nvGrpSpPr>
          <p:grpSpPr>
            <a:xfrm>
              <a:off x="3493136" y="4356987"/>
              <a:ext cx="1190370" cy="2096747"/>
              <a:chOff x="3797029" y="3930629"/>
              <a:chExt cx="1190370" cy="2096747"/>
            </a:xfrm>
            <a:grpFill/>
          </p:grpSpPr>
          <p:sp>
            <p:nvSpPr>
              <p:cNvPr id="237" name="Freeform 43"/>
              <p:cNvSpPr>
                <a:spLocks/>
              </p:cNvSpPr>
              <p:nvPr/>
            </p:nvSpPr>
            <p:spPr bwMode="auto">
              <a:xfrm>
                <a:off x="4254621" y="5959739"/>
                <a:ext cx="70762" cy="67637"/>
              </a:xfrm>
              <a:custGeom>
                <a:avLst/>
                <a:gdLst>
                  <a:gd name="T0" fmla="*/ 0 w 41"/>
                  <a:gd name="T1" fmla="*/ 30 h 38"/>
                  <a:gd name="T2" fmla="*/ 10 w 41"/>
                  <a:gd name="T3" fmla="*/ 0 h 38"/>
                  <a:gd name="T4" fmla="*/ 13 w 41"/>
                  <a:gd name="T5" fmla="*/ 0 h 38"/>
                  <a:gd name="T6" fmla="*/ 22 w 41"/>
                  <a:gd name="T7" fmla="*/ 12 h 38"/>
                  <a:gd name="T8" fmla="*/ 40 w 41"/>
                  <a:gd name="T9" fmla="*/ 25 h 38"/>
                  <a:gd name="T10" fmla="*/ 19 w 41"/>
                  <a:gd name="T11" fmla="*/ 25 h 38"/>
                  <a:gd name="T12" fmla="*/ 15 w 41"/>
                  <a:gd name="T13" fmla="*/ 37 h 38"/>
                  <a:gd name="T14" fmla="*/ 0 w 41"/>
                  <a:gd name="T15" fmla="*/ 30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8">
                    <a:moveTo>
                      <a:pt x="0" y="30"/>
                    </a:moveTo>
                    <a:lnTo>
                      <a:pt x="10" y="0"/>
                    </a:lnTo>
                    <a:lnTo>
                      <a:pt x="13" y="0"/>
                    </a:lnTo>
                    <a:lnTo>
                      <a:pt x="22" y="12"/>
                    </a:lnTo>
                    <a:lnTo>
                      <a:pt x="40" y="25"/>
                    </a:lnTo>
                    <a:lnTo>
                      <a:pt x="19" y="25"/>
                    </a:lnTo>
                    <a:lnTo>
                      <a:pt x="15" y="37"/>
                    </a:lnTo>
                    <a:lnTo>
                      <a:pt x="0" y="30"/>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38" name="Freeform 44"/>
              <p:cNvSpPr>
                <a:spLocks/>
              </p:cNvSpPr>
              <p:nvPr/>
            </p:nvSpPr>
            <p:spPr bwMode="auto">
              <a:xfrm>
                <a:off x="4215309" y="5950301"/>
                <a:ext cx="62899" cy="66064"/>
              </a:xfrm>
              <a:custGeom>
                <a:avLst/>
                <a:gdLst>
                  <a:gd name="T0" fmla="*/ 31 w 35"/>
                  <a:gd name="T1" fmla="*/ 5 h 38"/>
                  <a:gd name="T2" fmla="*/ 21 w 35"/>
                  <a:gd name="T3" fmla="*/ 37 h 38"/>
                  <a:gd name="T4" fmla="*/ 0 w 35"/>
                  <a:gd name="T5" fmla="*/ 25 h 38"/>
                  <a:gd name="T6" fmla="*/ 5 w 35"/>
                  <a:gd name="T7" fmla="*/ 7 h 38"/>
                  <a:gd name="T8" fmla="*/ 14 w 35"/>
                  <a:gd name="T9" fmla="*/ 0 h 38"/>
                  <a:gd name="T10" fmla="*/ 34 w 35"/>
                  <a:gd name="T11" fmla="*/ 5 h 38"/>
                  <a:gd name="T12" fmla="*/ 31 w 35"/>
                  <a:gd name="T13" fmla="*/ 5 h 38"/>
                </a:gdLst>
                <a:ahLst/>
                <a:cxnLst>
                  <a:cxn ang="0">
                    <a:pos x="T0" y="T1"/>
                  </a:cxn>
                  <a:cxn ang="0">
                    <a:pos x="T2" y="T3"/>
                  </a:cxn>
                  <a:cxn ang="0">
                    <a:pos x="T4" y="T5"/>
                  </a:cxn>
                  <a:cxn ang="0">
                    <a:pos x="T6" y="T7"/>
                  </a:cxn>
                  <a:cxn ang="0">
                    <a:pos x="T8" y="T9"/>
                  </a:cxn>
                  <a:cxn ang="0">
                    <a:pos x="T10" y="T11"/>
                  </a:cxn>
                  <a:cxn ang="0">
                    <a:pos x="T12" y="T13"/>
                  </a:cxn>
                </a:cxnLst>
                <a:rect l="0" t="0" r="r" b="b"/>
                <a:pathLst>
                  <a:path w="35" h="38">
                    <a:moveTo>
                      <a:pt x="31" y="5"/>
                    </a:moveTo>
                    <a:lnTo>
                      <a:pt x="21" y="37"/>
                    </a:lnTo>
                    <a:lnTo>
                      <a:pt x="0" y="25"/>
                    </a:lnTo>
                    <a:lnTo>
                      <a:pt x="5" y="7"/>
                    </a:lnTo>
                    <a:lnTo>
                      <a:pt x="14" y="0"/>
                    </a:lnTo>
                    <a:lnTo>
                      <a:pt x="34" y="5"/>
                    </a:lnTo>
                    <a:lnTo>
                      <a:pt x="31" y="5"/>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39" name="Freeform 45"/>
              <p:cNvSpPr>
                <a:spLocks/>
              </p:cNvSpPr>
              <p:nvPr/>
            </p:nvSpPr>
            <p:spPr bwMode="auto">
              <a:xfrm>
                <a:off x="4040764" y="4803618"/>
                <a:ext cx="182408" cy="1189153"/>
              </a:xfrm>
              <a:custGeom>
                <a:avLst/>
                <a:gdLst>
                  <a:gd name="T0" fmla="*/ 56 w 103"/>
                  <a:gd name="T1" fmla="*/ 625 h 674"/>
                  <a:gd name="T2" fmla="*/ 40 w 103"/>
                  <a:gd name="T3" fmla="*/ 597 h 674"/>
                  <a:gd name="T4" fmla="*/ 46 w 103"/>
                  <a:gd name="T5" fmla="*/ 551 h 674"/>
                  <a:gd name="T6" fmla="*/ 49 w 103"/>
                  <a:gd name="T7" fmla="*/ 478 h 674"/>
                  <a:gd name="T8" fmla="*/ 43 w 103"/>
                  <a:gd name="T9" fmla="*/ 438 h 674"/>
                  <a:gd name="T10" fmla="*/ 33 w 103"/>
                  <a:gd name="T11" fmla="*/ 397 h 674"/>
                  <a:gd name="T12" fmla="*/ 44 w 103"/>
                  <a:gd name="T13" fmla="*/ 372 h 674"/>
                  <a:gd name="T14" fmla="*/ 41 w 103"/>
                  <a:gd name="T15" fmla="*/ 326 h 674"/>
                  <a:gd name="T16" fmla="*/ 41 w 103"/>
                  <a:gd name="T17" fmla="*/ 309 h 674"/>
                  <a:gd name="T18" fmla="*/ 49 w 103"/>
                  <a:gd name="T19" fmla="*/ 284 h 674"/>
                  <a:gd name="T20" fmla="*/ 41 w 103"/>
                  <a:gd name="T21" fmla="*/ 265 h 674"/>
                  <a:gd name="T22" fmla="*/ 47 w 103"/>
                  <a:gd name="T23" fmla="*/ 235 h 674"/>
                  <a:gd name="T24" fmla="*/ 42 w 103"/>
                  <a:gd name="T25" fmla="*/ 198 h 674"/>
                  <a:gd name="T26" fmla="*/ 49 w 103"/>
                  <a:gd name="T27" fmla="*/ 175 h 674"/>
                  <a:gd name="T28" fmla="*/ 63 w 103"/>
                  <a:gd name="T29" fmla="*/ 155 h 674"/>
                  <a:gd name="T30" fmla="*/ 64 w 103"/>
                  <a:gd name="T31" fmla="*/ 134 h 674"/>
                  <a:gd name="T32" fmla="*/ 73 w 103"/>
                  <a:gd name="T33" fmla="*/ 112 h 674"/>
                  <a:gd name="T34" fmla="*/ 64 w 103"/>
                  <a:gd name="T35" fmla="*/ 87 h 674"/>
                  <a:gd name="T36" fmla="*/ 54 w 103"/>
                  <a:gd name="T37" fmla="*/ 36 h 674"/>
                  <a:gd name="T38" fmla="*/ 38 w 103"/>
                  <a:gd name="T39" fmla="*/ 8 h 674"/>
                  <a:gd name="T40" fmla="*/ 21 w 103"/>
                  <a:gd name="T41" fmla="*/ 10 h 674"/>
                  <a:gd name="T42" fmla="*/ 28 w 103"/>
                  <a:gd name="T43" fmla="*/ 39 h 674"/>
                  <a:gd name="T44" fmla="*/ 23 w 103"/>
                  <a:gd name="T45" fmla="*/ 104 h 674"/>
                  <a:gd name="T46" fmla="*/ 28 w 103"/>
                  <a:gd name="T47" fmla="*/ 112 h 674"/>
                  <a:gd name="T48" fmla="*/ 24 w 103"/>
                  <a:gd name="T49" fmla="*/ 147 h 674"/>
                  <a:gd name="T50" fmla="*/ 13 w 103"/>
                  <a:gd name="T51" fmla="*/ 187 h 674"/>
                  <a:gd name="T52" fmla="*/ 14 w 103"/>
                  <a:gd name="T53" fmla="*/ 216 h 674"/>
                  <a:gd name="T54" fmla="*/ 15 w 103"/>
                  <a:gd name="T55" fmla="*/ 268 h 674"/>
                  <a:gd name="T56" fmla="*/ 4 w 103"/>
                  <a:gd name="T57" fmla="*/ 340 h 674"/>
                  <a:gd name="T58" fmla="*/ 11 w 103"/>
                  <a:gd name="T59" fmla="*/ 437 h 674"/>
                  <a:gd name="T60" fmla="*/ 15 w 103"/>
                  <a:gd name="T61" fmla="*/ 451 h 674"/>
                  <a:gd name="T62" fmla="*/ 20 w 103"/>
                  <a:gd name="T63" fmla="*/ 499 h 674"/>
                  <a:gd name="T64" fmla="*/ 13 w 103"/>
                  <a:gd name="T65" fmla="*/ 535 h 674"/>
                  <a:gd name="T66" fmla="*/ 13 w 103"/>
                  <a:gd name="T67" fmla="*/ 566 h 674"/>
                  <a:gd name="T68" fmla="*/ 28 w 103"/>
                  <a:gd name="T69" fmla="*/ 605 h 674"/>
                  <a:gd name="T70" fmla="*/ 40 w 103"/>
                  <a:gd name="T71" fmla="*/ 625 h 674"/>
                  <a:gd name="T72" fmla="*/ 54 w 103"/>
                  <a:gd name="T73" fmla="*/ 637 h 674"/>
                  <a:gd name="T74" fmla="*/ 72 w 103"/>
                  <a:gd name="T75" fmla="*/ 654 h 674"/>
                  <a:gd name="T76" fmla="*/ 87 w 103"/>
                  <a:gd name="T77" fmla="*/ 673 h 674"/>
                  <a:gd name="T78" fmla="*/ 102 w 103"/>
                  <a:gd name="T79" fmla="*/ 650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 h="674">
                    <a:moveTo>
                      <a:pt x="99" y="623"/>
                    </a:moveTo>
                    <a:lnTo>
                      <a:pt x="56" y="625"/>
                    </a:lnTo>
                    <a:lnTo>
                      <a:pt x="53" y="604"/>
                    </a:lnTo>
                    <a:lnTo>
                      <a:pt x="40" y="597"/>
                    </a:lnTo>
                    <a:lnTo>
                      <a:pt x="38" y="552"/>
                    </a:lnTo>
                    <a:lnTo>
                      <a:pt x="46" y="551"/>
                    </a:lnTo>
                    <a:lnTo>
                      <a:pt x="48" y="538"/>
                    </a:lnTo>
                    <a:lnTo>
                      <a:pt x="49" y="478"/>
                    </a:lnTo>
                    <a:lnTo>
                      <a:pt x="43" y="462"/>
                    </a:lnTo>
                    <a:lnTo>
                      <a:pt x="43" y="438"/>
                    </a:lnTo>
                    <a:lnTo>
                      <a:pt x="38" y="411"/>
                    </a:lnTo>
                    <a:lnTo>
                      <a:pt x="33" y="397"/>
                    </a:lnTo>
                    <a:lnTo>
                      <a:pt x="33" y="385"/>
                    </a:lnTo>
                    <a:lnTo>
                      <a:pt x="44" y="372"/>
                    </a:lnTo>
                    <a:lnTo>
                      <a:pt x="31" y="343"/>
                    </a:lnTo>
                    <a:lnTo>
                      <a:pt x="41" y="326"/>
                    </a:lnTo>
                    <a:lnTo>
                      <a:pt x="48" y="317"/>
                    </a:lnTo>
                    <a:lnTo>
                      <a:pt x="41" y="309"/>
                    </a:lnTo>
                    <a:lnTo>
                      <a:pt x="41" y="287"/>
                    </a:lnTo>
                    <a:lnTo>
                      <a:pt x="49" y="284"/>
                    </a:lnTo>
                    <a:lnTo>
                      <a:pt x="48" y="267"/>
                    </a:lnTo>
                    <a:lnTo>
                      <a:pt x="41" y="265"/>
                    </a:lnTo>
                    <a:lnTo>
                      <a:pt x="40" y="240"/>
                    </a:lnTo>
                    <a:lnTo>
                      <a:pt x="47" y="235"/>
                    </a:lnTo>
                    <a:lnTo>
                      <a:pt x="45" y="222"/>
                    </a:lnTo>
                    <a:lnTo>
                      <a:pt x="42" y="198"/>
                    </a:lnTo>
                    <a:lnTo>
                      <a:pt x="48" y="189"/>
                    </a:lnTo>
                    <a:lnTo>
                      <a:pt x="49" y="175"/>
                    </a:lnTo>
                    <a:lnTo>
                      <a:pt x="59" y="168"/>
                    </a:lnTo>
                    <a:lnTo>
                      <a:pt x="63" y="155"/>
                    </a:lnTo>
                    <a:lnTo>
                      <a:pt x="55" y="144"/>
                    </a:lnTo>
                    <a:lnTo>
                      <a:pt x="64" y="134"/>
                    </a:lnTo>
                    <a:lnTo>
                      <a:pt x="64" y="115"/>
                    </a:lnTo>
                    <a:lnTo>
                      <a:pt x="73" y="112"/>
                    </a:lnTo>
                    <a:lnTo>
                      <a:pt x="74" y="93"/>
                    </a:lnTo>
                    <a:lnTo>
                      <a:pt x="64" y="87"/>
                    </a:lnTo>
                    <a:lnTo>
                      <a:pt x="54" y="67"/>
                    </a:lnTo>
                    <a:lnTo>
                      <a:pt x="54" y="36"/>
                    </a:lnTo>
                    <a:lnTo>
                      <a:pt x="40" y="23"/>
                    </a:lnTo>
                    <a:lnTo>
                      <a:pt x="38" y="8"/>
                    </a:lnTo>
                    <a:lnTo>
                      <a:pt x="31" y="0"/>
                    </a:lnTo>
                    <a:lnTo>
                      <a:pt x="21" y="10"/>
                    </a:lnTo>
                    <a:lnTo>
                      <a:pt x="24" y="31"/>
                    </a:lnTo>
                    <a:lnTo>
                      <a:pt x="28" y="39"/>
                    </a:lnTo>
                    <a:lnTo>
                      <a:pt x="29" y="97"/>
                    </a:lnTo>
                    <a:lnTo>
                      <a:pt x="23" y="104"/>
                    </a:lnTo>
                    <a:lnTo>
                      <a:pt x="23" y="112"/>
                    </a:lnTo>
                    <a:lnTo>
                      <a:pt x="28" y="112"/>
                    </a:lnTo>
                    <a:lnTo>
                      <a:pt x="28" y="147"/>
                    </a:lnTo>
                    <a:lnTo>
                      <a:pt x="24" y="147"/>
                    </a:lnTo>
                    <a:lnTo>
                      <a:pt x="23" y="187"/>
                    </a:lnTo>
                    <a:lnTo>
                      <a:pt x="13" y="187"/>
                    </a:lnTo>
                    <a:lnTo>
                      <a:pt x="18" y="196"/>
                    </a:lnTo>
                    <a:lnTo>
                      <a:pt x="14" y="216"/>
                    </a:lnTo>
                    <a:lnTo>
                      <a:pt x="11" y="266"/>
                    </a:lnTo>
                    <a:lnTo>
                      <a:pt x="15" y="268"/>
                    </a:lnTo>
                    <a:lnTo>
                      <a:pt x="9" y="330"/>
                    </a:lnTo>
                    <a:lnTo>
                      <a:pt x="4" y="340"/>
                    </a:lnTo>
                    <a:lnTo>
                      <a:pt x="0" y="346"/>
                    </a:lnTo>
                    <a:lnTo>
                      <a:pt x="11" y="437"/>
                    </a:lnTo>
                    <a:lnTo>
                      <a:pt x="5" y="451"/>
                    </a:lnTo>
                    <a:lnTo>
                      <a:pt x="15" y="451"/>
                    </a:lnTo>
                    <a:lnTo>
                      <a:pt x="18" y="454"/>
                    </a:lnTo>
                    <a:lnTo>
                      <a:pt x="20" y="499"/>
                    </a:lnTo>
                    <a:lnTo>
                      <a:pt x="14" y="512"/>
                    </a:lnTo>
                    <a:lnTo>
                      <a:pt x="13" y="535"/>
                    </a:lnTo>
                    <a:lnTo>
                      <a:pt x="23" y="540"/>
                    </a:lnTo>
                    <a:lnTo>
                      <a:pt x="13" y="566"/>
                    </a:lnTo>
                    <a:lnTo>
                      <a:pt x="20" y="592"/>
                    </a:lnTo>
                    <a:lnTo>
                      <a:pt x="28" y="605"/>
                    </a:lnTo>
                    <a:lnTo>
                      <a:pt x="38" y="610"/>
                    </a:lnTo>
                    <a:lnTo>
                      <a:pt x="40" y="625"/>
                    </a:lnTo>
                    <a:lnTo>
                      <a:pt x="44" y="632"/>
                    </a:lnTo>
                    <a:lnTo>
                      <a:pt x="54" y="637"/>
                    </a:lnTo>
                    <a:lnTo>
                      <a:pt x="59" y="647"/>
                    </a:lnTo>
                    <a:lnTo>
                      <a:pt x="72" y="654"/>
                    </a:lnTo>
                    <a:lnTo>
                      <a:pt x="80" y="662"/>
                    </a:lnTo>
                    <a:lnTo>
                      <a:pt x="87" y="673"/>
                    </a:lnTo>
                    <a:lnTo>
                      <a:pt x="91" y="656"/>
                    </a:lnTo>
                    <a:lnTo>
                      <a:pt x="102" y="650"/>
                    </a:lnTo>
                    <a:lnTo>
                      <a:pt x="99" y="623"/>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40" name="Freeform 50"/>
              <p:cNvSpPr>
                <a:spLocks/>
              </p:cNvSpPr>
              <p:nvPr/>
            </p:nvSpPr>
            <p:spPr bwMode="auto">
              <a:xfrm>
                <a:off x="4095801" y="4937319"/>
                <a:ext cx="427716" cy="968939"/>
              </a:xfrm>
              <a:custGeom>
                <a:avLst/>
                <a:gdLst>
                  <a:gd name="T0" fmla="*/ 53 w 243"/>
                  <a:gd name="T1" fmla="*/ 0 h 550"/>
                  <a:gd name="T2" fmla="*/ 84 w 243"/>
                  <a:gd name="T3" fmla="*/ 17 h 550"/>
                  <a:gd name="T4" fmla="*/ 110 w 243"/>
                  <a:gd name="T5" fmla="*/ 13 h 550"/>
                  <a:gd name="T6" fmla="*/ 128 w 243"/>
                  <a:gd name="T7" fmla="*/ 26 h 550"/>
                  <a:gd name="T8" fmla="*/ 145 w 243"/>
                  <a:gd name="T9" fmla="*/ 37 h 550"/>
                  <a:gd name="T10" fmla="*/ 170 w 243"/>
                  <a:gd name="T11" fmla="*/ 49 h 550"/>
                  <a:gd name="T12" fmla="*/ 179 w 243"/>
                  <a:gd name="T13" fmla="*/ 57 h 550"/>
                  <a:gd name="T14" fmla="*/ 170 w 243"/>
                  <a:gd name="T15" fmla="*/ 92 h 550"/>
                  <a:gd name="T16" fmla="*/ 216 w 243"/>
                  <a:gd name="T17" fmla="*/ 85 h 550"/>
                  <a:gd name="T18" fmla="*/ 232 w 243"/>
                  <a:gd name="T19" fmla="*/ 67 h 550"/>
                  <a:gd name="T20" fmla="*/ 241 w 243"/>
                  <a:gd name="T21" fmla="*/ 82 h 550"/>
                  <a:gd name="T22" fmla="*/ 231 w 243"/>
                  <a:gd name="T23" fmla="*/ 96 h 550"/>
                  <a:gd name="T24" fmla="*/ 217 w 243"/>
                  <a:gd name="T25" fmla="*/ 108 h 550"/>
                  <a:gd name="T26" fmla="*/ 201 w 243"/>
                  <a:gd name="T27" fmla="*/ 128 h 550"/>
                  <a:gd name="T28" fmla="*/ 188 w 243"/>
                  <a:gd name="T29" fmla="*/ 149 h 550"/>
                  <a:gd name="T30" fmla="*/ 177 w 243"/>
                  <a:gd name="T31" fmla="*/ 179 h 550"/>
                  <a:gd name="T32" fmla="*/ 183 w 243"/>
                  <a:gd name="T33" fmla="*/ 219 h 550"/>
                  <a:gd name="T34" fmla="*/ 189 w 243"/>
                  <a:gd name="T35" fmla="*/ 224 h 550"/>
                  <a:gd name="T36" fmla="*/ 204 w 243"/>
                  <a:gd name="T37" fmla="*/ 228 h 550"/>
                  <a:gd name="T38" fmla="*/ 212 w 243"/>
                  <a:gd name="T39" fmla="*/ 252 h 550"/>
                  <a:gd name="T40" fmla="*/ 201 w 243"/>
                  <a:gd name="T41" fmla="*/ 277 h 550"/>
                  <a:gd name="T42" fmla="*/ 185 w 243"/>
                  <a:gd name="T43" fmla="*/ 289 h 550"/>
                  <a:gd name="T44" fmla="*/ 151 w 243"/>
                  <a:gd name="T45" fmla="*/ 295 h 550"/>
                  <a:gd name="T46" fmla="*/ 138 w 243"/>
                  <a:gd name="T47" fmla="*/ 301 h 550"/>
                  <a:gd name="T48" fmla="*/ 141 w 243"/>
                  <a:gd name="T49" fmla="*/ 336 h 550"/>
                  <a:gd name="T50" fmla="*/ 104 w 243"/>
                  <a:gd name="T51" fmla="*/ 329 h 550"/>
                  <a:gd name="T52" fmla="*/ 112 w 243"/>
                  <a:gd name="T53" fmla="*/ 352 h 550"/>
                  <a:gd name="T54" fmla="*/ 119 w 243"/>
                  <a:gd name="T55" fmla="*/ 374 h 550"/>
                  <a:gd name="T56" fmla="*/ 107 w 243"/>
                  <a:gd name="T57" fmla="*/ 388 h 550"/>
                  <a:gd name="T58" fmla="*/ 93 w 243"/>
                  <a:gd name="T59" fmla="*/ 410 h 550"/>
                  <a:gd name="T60" fmla="*/ 81 w 243"/>
                  <a:gd name="T61" fmla="*/ 421 h 550"/>
                  <a:gd name="T62" fmla="*/ 101 w 243"/>
                  <a:gd name="T63" fmla="*/ 450 h 550"/>
                  <a:gd name="T64" fmla="*/ 101 w 243"/>
                  <a:gd name="T65" fmla="*/ 469 h 550"/>
                  <a:gd name="T66" fmla="*/ 87 w 243"/>
                  <a:gd name="T67" fmla="*/ 483 h 550"/>
                  <a:gd name="T68" fmla="*/ 77 w 243"/>
                  <a:gd name="T69" fmla="*/ 510 h 550"/>
                  <a:gd name="T70" fmla="*/ 70 w 243"/>
                  <a:gd name="T71" fmla="*/ 529 h 550"/>
                  <a:gd name="T72" fmla="*/ 25 w 243"/>
                  <a:gd name="T73" fmla="*/ 549 h 550"/>
                  <a:gd name="T74" fmla="*/ 9 w 243"/>
                  <a:gd name="T75" fmla="*/ 522 h 550"/>
                  <a:gd name="T76" fmla="*/ 15 w 243"/>
                  <a:gd name="T77" fmla="*/ 475 h 550"/>
                  <a:gd name="T78" fmla="*/ 19 w 243"/>
                  <a:gd name="T79" fmla="*/ 402 h 550"/>
                  <a:gd name="T80" fmla="*/ 12 w 243"/>
                  <a:gd name="T81" fmla="*/ 363 h 550"/>
                  <a:gd name="T82" fmla="*/ 2 w 243"/>
                  <a:gd name="T83" fmla="*/ 322 h 550"/>
                  <a:gd name="T84" fmla="*/ 14 w 243"/>
                  <a:gd name="T85" fmla="*/ 297 h 550"/>
                  <a:gd name="T86" fmla="*/ 10 w 243"/>
                  <a:gd name="T87" fmla="*/ 251 h 550"/>
                  <a:gd name="T88" fmla="*/ 10 w 243"/>
                  <a:gd name="T89" fmla="*/ 234 h 550"/>
                  <a:gd name="T90" fmla="*/ 19 w 243"/>
                  <a:gd name="T91" fmla="*/ 209 h 550"/>
                  <a:gd name="T92" fmla="*/ 10 w 243"/>
                  <a:gd name="T93" fmla="*/ 190 h 550"/>
                  <a:gd name="T94" fmla="*/ 16 w 243"/>
                  <a:gd name="T95" fmla="*/ 160 h 550"/>
                  <a:gd name="T96" fmla="*/ 11 w 243"/>
                  <a:gd name="T97" fmla="*/ 123 h 550"/>
                  <a:gd name="T98" fmla="*/ 19 w 243"/>
                  <a:gd name="T99" fmla="*/ 100 h 550"/>
                  <a:gd name="T100" fmla="*/ 32 w 243"/>
                  <a:gd name="T101" fmla="*/ 80 h 550"/>
                  <a:gd name="T102" fmla="*/ 33 w 243"/>
                  <a:gd name="T103" fmla="*/ 59 h 550"/>
                  <a:gd name="T104" fmla="*/ 42 w 243"/>
                  <a:gd name="T105" fmla="*/ 37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3" h="550">
                    <a:moveTo>
                      <a:pt x="44" y="19"/>
                    </a:moveTo>
                    <a:lnTo>
                      <a:pt x="53" y="0"/>
                    </a:lnTo>
                    <a:lnTo>
                      <a:pt x="67" y="11"/>
                    </a:lnTo>
                    <a:lnTo>
                      <a:pt x="84" y="17"/>
                    </a:lnTo>
                    <a:lnTo>
                      <a:pt x="101" y="3"/>
                    </a:lnTo>
                    <a:lnTo>
                      <a:pt x="110" y="13"/>
                    </a:lnTo>
                    <a:lnTo>
                      <a:pt x="124" y="19"/>
                    </a:lnTo>
                    <a:lnTo>
                      <a:pt x="128" y="26"/>
                    </a:lnTo>
                    <a:lnTo>
                      <a:pt x="137" y="30"/>
                    </a:lnTo>
                    <a:lnTo>
                      <a:pt x="145" y="37"/>
                    </a:lnTo>
                    <a:lnTo>
                      <a:pt x="149" y="47"/>
                    </a:lnTo>
                    <a:lnTo>
                      <a:pt x="170" y="49"/>
                    </a:lnTo>
                    <a:lnTo>
                      <a:pt x="174" y="52"/>
                    </a:lnTo>
                    <a:lnTo>
                      <a:pt x="179" y="57"/>
                    </a:lnTo>
                    <a:lnTo>
                      <a:pt x="173" y="78"/>
                    </a:lnTo>
                    <a:lnTo>
                      <a:pt x="170" y="92"/>
                    </a:lnTo>
                    <a:lnTo>
                      <a:pt x="215" y="92"/>
                    </a:lnTo>
                    <a:lnTo>
                      <a:pt x="216" y="85"/>
                    </a:lnTo>
                    <a:lnTo>
                      <a:pt x="225" y="79"/>
                    </a:lnTo>
                    <a:lnTo>
                      <a:pt x="232" y="67"/>
                    </a:lnTo>
                    <a:lnTo>
                      <a:pt x="234" y="82"/>
                    </a:lnTo>
                    <a:lnTo>
                      <a:pt x="241" y="82"/>
                    </a:lnTo>
                    <a:lnTo>
                      <a:pt x="242" y="94"/>
                    </a:lnTo>
                    <a:lnTo>
                      <a:pt x="231" y="96"/>
                    </a:lnTo>
                    <a:lnTo>
                      <a:pt x="223" y="106"/>
                    </a:lnTo>
                    <a:lnTo>
                      <a:pt x="217" y="108"/>
                    </a:lnTo>
                    <a:lnTo>
                      <a:pt x="209" y="119"/>
                    </a:lnTo>
                    <a:lnTo>
                      <a:pt x="201" y="128"/>
                    </a:lnTo>
                    <a:lnTo>
                      <a:pt x="195" y="139"/>
                    </a:lnTo>
                    <a:lnTo>
                      <a:pt x="188" y="149"/>
                    </a:lnTo>
                    <a:lnTo>
                      <a:pt x="179" y="163"/>
                    </a:lnTo>
                    <a:lnTo>
                      <a:pt x="177" y="179"/>
                    </a:lnTo>
                    <a:lnTo>
                      <a:pt x="179" y="202"/>
                    </a:lnTo>
                    <a:lnTo>
                      <a:pt x="183" y="219"/>
                    </a:lnTo>
                    <a:lnTo>
                      <a:pt x="189" y="216"/>
                    </a:lnTo>
                    <a:lnTo>
                      <a:pt x="189" y="224"/>
                    </a:lnTo>
                    <a:lnTo>
                      <a:pt x="195" y="227"/>
                    </a:lnTo>
                    <a:lnTo>
                      <a:pt x="204" y="228"/>
                    </a:lnTo>
                    <a:lnTo>
                      <a:pt x="204" y="249"/>
                    </a:lnTo>
                    <a:lnTo>
                      <a:pt x="212" y="252"/>
                    </a:lnTo>
                    <a:lnTo>
                      <a:pt x="210" y="271"/>
                    </a:lnTo>
                    <a:lnTo>
                      <a:pt x="201" y="277"/>
                    </a:lnTo>
                    <a:lnTo>
                      <a:pt x="189" y="279"/>
                    </a:lnTo>
                    <a:lnTo>
                      <a:pt x="185" y="289"/>
                    </a:lnTo>
                    <a:lnTo>
                      <a:pt x="178" y="290"/>
                    </a:lnTo>
                    <a:lnTo>
                      <a:pt x="151" y="295"/>
                    </a:lnTo>
                    <a:lnTo>
                      <a:pt x="141" y="296"/>
                    </a:lnTo>
                    <a:lnTo>
                      <a:pt x="138" y="301"/>
                    </a:lnTo>
                    <a:lnTo>
                      <a:pt x="141" y="316"/>
                    </a:lnTo>
                    <a:lnTo>
                      <a:pt x="141" y="336"/>
                    </a:lnTo>
                    <a:lnTo>
                      <a:pt x="127" y="341"/>
                    </a:lnTo>
                    <a:lnTo>
                      <a:pt x="104" y="329"/>
                    </a:lnTo>
                    <a:lnTo>
                      <a:pt x="101" y="344"/>
                    </a:lnTo>
                    <a:lnTo>
                      <a:pt x="112" y="352"/>
                    </a:lnTo>
                    <a:lnTo>
                      <a:pt x="116" y="362"/>
                    </a:lnTo>
                    <a:lnTo>
                      <a:pt x="119" y="374"/>
                    </a:lnTo>
                    <a:lnTo>
                      <a:pt x="113" y="380"/>
                    </a:lnTo>
                    <a:lnTo>
                      <a:pt x="107" y="388"/>
                    </a:lnTo>
                    <a:lnTo>
                      <a:pt x="101" y="407"/>
                    </a:lnTo>
                    <a:lnTo>
                      <a:pt x="93" y="410"/>
                    </a:lnTo>
                    <a:lnTo>
                      <a:pt x="91" y="418"/>
                    </a:lnTo>
                    <a:lnTo>
                      <a:pt x="81" y="421"/>
                    </a:lnTo>
                    <a:lnTo>
                      <a:pt x="79" y="441"/>
                    </a:lnTo>
                    <a:lnTo>
                      <a:pt x="101" y="450"/>
                    </a:lnTo>
                    <a:lnTo>
                      <a:pt x="101" y="460"/>
                    </a:lnTo>
                    <a:lnTo>
                      <a:pt x="101" y="469"/>
                    </a:lnTo>
                    <a:lnTo>
                      <a:pt x="93" y="475"/>
                    </a:lnTo>
                    <a:lnTo>
                      <a:pt x="87" y="483"/>
                    </a:lnTo>
                    <a:lnTo>
                      <a:pt x="88" y="507"/>
                    </a:lnTo>
                    <a:lnTo>
                      <a:pt x="77" y="510"/>
                    </a:lnTo>
                    <a:lnTo>
                      <a:pt x="69" y="516"/>
                    </a:lnTo>
                    <a:lnTo>
                      <a:pt x="70" y="529"/>
                    </a:lnTo>
                    <a:lnTo>
                      <a:pt x="69" y="547"/>
                    </a:lnTo>
                    <a:lnTo>
                      <a:pt x="25" y="549"/>
                    </a:lnTo>
                    <a:lnTo>
                      <a:pt x="22" y="529"/>
                    </a:lnTo>
                    <a:lnTo>
                      <a:pt x="9" y="522"/>
                    </a:lnTo>
                    <a:lnTo>
                      <a:pt x="7" y="477"/>
                    </a:lnTo>
                    <a:lnTo>
                      <a:pt x="15" y="475"/>
                    </a:lnTo>
                    <a:lnTo>
                      <a:pt x="18" y="463"/>
                    </a:lnTo>
                    <a:lnTo>
                      <a:pt x="19" y="402"/>
                    </a:lnTo>
                    <a:lnTo>
                      <a:pt x="13" y="386"/>
                    </a:lnTo>
                    <a:lnTo>
                      <a:pt x="12" y="363"/>
                    </a:lnTo>
                    <a:lnTo>
                      <a:pt x="8" y="336"/>
                    </a:lnTo>
                    <a:lnTo>
                      <a:pt x="2" y="322"/>
                    </a:lnTo>
                    <a:lnTo>
                      <a:pt x="3" y="310"/>
                    </a:lnTo>
                    <a:lnTo>
                      <a:pt x="14" y="297"/>
                    </a:lnTo>
                    <a:lnTo>
                      <a:pt x="0" y="268"/>
                    </a:lnTo>
                    <a:lnTo>
                      <a:pt x="10" y="251"/>
                    </a:lnTo>
                    <a:lnTo>
                      <a:pt x="17" y="241"/>
                    </a:lnTo>
                    <a:lnTo>
                      <a:pt x="10" y="234"/>
                    </a:lnTo>
                    <a:lnTo>
                      <a:pt x="10" y="212"/>
                    </a:lnTo>
                    <a:lnTo>
                      <a:pt x="19" y="209"/>
                    </a:lnTo>
                    <a:lnTo>
                      <a:pt x="17" y="192"/>
                    </a:lnTo>
                    <a:lnTo>
                      <a:pt x="10" y="190"/>
                    </a:lnTo>
                    <a:lnTo>
                      <a:pt x="9" y="165"/>
                    </a:lnTo>
                    <a:lnTo>
                      <a:pt x="16" y="160"/>
                    </a:lnTo>
                    <a:lnTo>
                      <a:pt x="14" y="147"/>
                    </a:lnTo>
                    <a:lnTo>
                      <a:pt x="11" y="123"/>
                    </a:lnTo>
                    <a:lnTo>
                      <a:pt x="17" y="114"/>
                    </a:lnTo>
                    <a:lnTo>
                      <a:pt x="19" y="100"/>
                    </a:lnTo>
                    <a:lnTo>
                      <a:pt x="28" y="93"/>
                    </a:lnTo>
                    <a:lnTo>
                      <a:pt x="32" y="80"/>
                    </a:lnTo>
                    <a:lnTo>
                      <a:pt x="25" y="69"/>
                    </a:lnTo>
                    <a:lnTo>
                      <a:pt x="33" y="59"/>
                    </a:lnTo>
                    <a:lnTo>
                      <a:pt x="34" y="40"/>
                    </a:lnTo>
                    <a:lnTo>
                      <a:pt x="42" y="37"/>
                    </a:lnTo>
                    <a:lnTo>
                      <a:pt x="44" y="19"/>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41" name="Freeform 51"/>
              <p:cNvSpPr>
                <a:spLocks/>
              </p:cNvSpPr>
              <p:nvPr/>
            </p:nvSpPr>
            <p:spPr bwMode="auto">
              <a:xfrm>
                <a:off x="4273491" y="4849234"/>
                <a:ext cx="231155" cy="253246"/>
              </a:xfrm>
              <a:custGeom>
                <a:avLst/>
                <a:gdLst>
                  <a:gd name="T0" fmla="*/ 23 w 132"/>
                  <a:gd name="T1" fmla="*/ 68 h 142"/>
                  <a:gd name="T2" fmla="*/ 27 w 132"/>
                  <a:gd name="T3" fmla="*/ 75 h 142"/>
                  <a:gd name="T4" fmla="*/ 36 w 132"/>
                  <a:gd name="T5" fmla="*/ 79 h 142"/>
                  <a:gd name="T6" fmla="*/ 44 w 132"/>
                  <a:gd name="T7" fmla="*/ 86 h 142"/>
                  <a:gd name="T8" fmla="*/ 48 w 132"/>
                  <a:gd name="T9" fmla="*/ 95 h 142"/>
                  <a:gd name="T10" fmla="*/ 69 w 132"/>
                  <a:gd name="T11" fmla="*/ 98 h 142"/>
                  <a:gd name="T12" fmla="*/ 74 w 132"/>
                  <a:gd name="T13" fmla="*/ 100 h 142"/>
                  <a:gd name="T14" fmla="*/ 78 w 132"/>
                  <a:gd name="T15" fmla="*/ 106 h 142"/>
                  <a:gd name="T16" fmla="*/ 73 w 132"/>
                  <a:gd name="T17" fmla="*/ 127 h 142"/>
                  <a:gd name="T18" fmla="*/ 69 w 132"/>
                  <a:gd name="T19" fmla="*/ 140 h 142"/>
                  <a:gd name="T20" fmla="*/ 114 w 132"/>
                  <a:gd name="T21" fmla="*/ 141 h 142"/>
                  <a:gd name="T22" fmla="*/ 115 w 132"/>
                  <a:gd name="T23" fmla="*/ 133 h 142"/>
                  <a:gd name="T24" fmla="*/ 124 w 132"/>
                  <a:gd name="T25" fmla="*/ 127 h 142"/>
                  <a:gd name="T26" fmla="*/ 131 w 132"/>
                  <a:gd name="T27" fmla="*/ 116 h 142"/>
                  <a:gd name="T28" fmla="*/ 128 w 132"/>
                  <a:gd name="T29" fmla="*/ 112 h 142"/>
                  <a:gd name="T30" fmla="*/ 126 w 132"/>
                  <a:gd name="T31" fmla="*/ 75 h 142"/>
                  <a:gd name="T32" fmla="*/ 114 w 132"/>
                  <a:gd name="T33" fmla="*/ 74 h 142"/>
                  <a:gd name="T34" fmla="*/ 112 w 132"/>
                  <a:gd name="T35" fmla="*/ 57 h 142"/>
                  <a:gd name="T36" fmla="*/ 99 w 132"/>
                  <a:gd name="T37" fmla="*/ 57 h 142"/>
                  <a:gd name="T38" fmla="*/ 91 w 132"/>
                  <a:gd name="T39" fmla="*/ 53 h 142"/>
                  <a:gd name="T40" fmla="*/ 88 w 132"/>
                  <a:gd name="T41" fmla="*/ 46 h 142"/>
                  <a:gd name="T42" fmla="*/ 74 w 132"/>
                  <a:gd name="T43" fmla="*/ 43 h 142"/>
                  <a:gd name="T44" fmla="*/ 74 w 132"/>
                  <a:gd name="T45" fmla="*/ 31 h 142"/>
                  <a:gd name="T46" fmla="*/ 63 w 132"/>
                  <a:gd name="T47" fmla="*/ 28 h 142"/>
                  <a:gd name="T48" fmla="*/ 62 w 132"/>
                  <a:gd name="T49" fmla="*/ 17 h 142"/>
                  <a:gd name="T50" fmla="*/ 55 w 132"/>
                  <a:gd name="T51" fmla="*/ 6 h 142"/>
                  <a:gd name="T52" fmla="*/ 38 w 132"/>
                  <a:gd name="T53" fmla="*/ 0 h 142"/>
                  <a:gd name="T54" fmla="*/ 27 w 132"/>
                  <a:gd name="T55" fmla="*/ 8 h 142"/>
                  <a:gd name="T56" fmla="*/ 11 w 132"/>
                  <a:gd name="T57" fmla="*/ 15 h 142"/>
                  <a:gd name="T58" fmla="*/ 6 w 132"/>
                  <a:gd name="T59" fmla="*/ 28 h 142"/>
                  <a:gd name="T60" fmla="*/ 0 w 132"/>
                  <a:gd name="T61" fmla="*/ 52 h 142"/>
                  <a:gd name="T62" fmla="*/ 9 w 132"/>
                  <a:gd name="T63" fmla="*/ 62 h 142"/>
                  <a:gd name="T64" fmla="*/ 23 w 132"/>
                  <a:gd name="T65"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 h="142">
                    <a:moveTo>
                      <a:pt x="23" y="68"/>
                    </a:moveTo>
                    <a:lnTo>
                      <a:pt x="27" y="75"/>
                    </a:lnTo>
                    <a:lnTo>
                      <a:pt x="36" y="79"/>
                    </a:lnTo>
                    <a:lnTo>
                      <a:pt x="44" y="86"/>
                    </a:lnTo>
                    <a:lnTo>
                      <a:pt x="48" y="95"/>
                    </a:lnTo>
                    <a:lnTo>
                      <a:pt x="69" y="98"/>
                    </a:lnTo>
                    <a:lnTo>
                      <a:pt x="74" y="100"/>
                    </a:lnTo>
                    <a:lnTo>
                      <a:pt x="78" y="106"/>
                    </a:lnTo>
                    <a:lnTo>
                      <a:pt x="73" y="127"/>
                    </a:lnTo>
                    <a:lnTo>
                      <a:pt x="69" y="140"/>
                    </a:lnTo>
                    <a:lnTo>
                      <a:pt x="114" y="141"/>
                    </a:lnTo>
                    <a:lnTo>
                      <a:pt x="115" y="133"/>
                    </a:lnTo>
                    <a:lnTo>
                      <a:pt x="124" y="127"/>
                    </a:lnTo>
                    <a:lnTo>
                      <a:pt x="131" y="116"/>
                    </a:lnTo>
                    <a:lnTo>
                      <a:pt x="128" y="112"/>
                    </a:lnTo>
                    <a:lnTo>
                      <a:pt x="126" y="75"/>
                    </a:lnTo>
                    <a:lnTo>
                      <a:pt x="114" y="74"/>
                    </a:lnTo>
                    <a:lnTo>
                      <a:pt x="112" y="57"/>
                    </a:lnTo>
                    <a:lnTo>
                      <a:pt x="99" y="57"/>
                    </a:lnTo>
                    <a:lnTo>
                      <a:pt x="91" y="53"/>
                    </a:lnTo>
                    <a:lnTo>
                      <a:pt x="88" y="46"/>
                    </a:lnTo>
                    <a:lnTo>
                      <a:pt x="74" y="43"/>
                    </a:lnTo>
                    <a:lnTo>
                      <a:pt x="74" y="31"/>
                    </a:lnTo>
                    <a:lnTo>
                      <a:pt x="63" y="28"/>
                    </a:lnTo>
                    <a:lnTo>
                      <a:pt x="62" y="17"/>
                    </a:lnTo>
                    <a:lnTo>
                      <a:pt x="55" y="6"/>
                    </a:lnTo>
                    <a:lnTo>
                      <a:pt x="38" y="0"/>
                    </a:lnTo>
                    <a:lnTo>
                      <a:pt x="27" y="8"/>
                    </a:lnTo>
                    <a:lnTo>
                      <a:pt x="11" y="15"/>
                    </a:lnTo>
                    <a:lnTo>
                      <a:pt x="6" y="28"/>
                    </a:lnTo>
                    <a:lnTo>
                      <a:pt x="0" y="52"/>
                    </a:lnTo>
                    <a:lnTo>
                      <a:pt x="9" y="62"/>
                    </a:lnTo>
                    <a:lnTo>
                      <a:pt x="23" y="68"/>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42" name="Freeform 56"/>
              <p:cNvSpPr>
                <a:spLocks/>
              </p:cNvSpPr>
              <p:nvPr/>
            </p:nvSpPr>
            <p:spPr bwMode="auto">
              <a:xfrm>
                <a:off x="3797029" y="4342743"/>
                <a:ext cx="325504" cy="482897"/>
              </a:xfrm>
              <a:custGeom>
                <a:avLst/>
                <a:gdLst>
                  <a:gd name="T0" fmla="*/ 149 w 185"/>
                  <a:gd name="T1" fmla="*/ 12 h 274"/>
                  <a:gd name="T2" fmla="*/ 136 w 185"/>
                  <a:gd name="T3" fmla="*/ 3 h 274"/>
                  <a:gd name="T4" fmla="*/ 111 w 185"/>
                  <a:gd name="T5" fmla="*/ 0 h 274"/>
                  <a:gd name="T6" fmla="*/ 103 w 185"/>
                  <a:gd name="T7" fmla="*/ 10 h 274"/>
                  <a:gd name="T8" fmla="*/ 62 w 185"/>
                  <a:gd name="T9" fmla="*/ 29 h 274"/>
                  <a:gd name="T10" fmla="*/ 42 w 185"/>
                  <a:gd name="T11" fmla="*/ 43 h 274"/>
                  <a:gd name="T12" fmla="*/ 28 w 185"/>
                  <a:gd name="T13" fmla="*/ 54 h 274"/>
                  <a:gd name="T14" fmla="*/ 17 w 185"/>
                  <a:gd name="T15" fmla="*/ 43 h 274"/>
                  <a:gd name="T16" fmla="*/ 14 w 185"/>
                  <a:gd name="T17" fmla="*/ 31 h 274"/>
                  <a:gd name="T18" fmla="*/ 6 w 185"/>
                  <a:gd name="T19" fmla="*/ 31 h 274"/>
                  <a:gd name="T20" fmla="*/ 0 w 185"/>
                  <a:gd name="T21" fmla="*/ 37 h 274"/>
                  <a:gd name="T22" fmla="*/ 0 w 185"/>
                  <a:gd name="T23" fmla="*/ 71 h 274"/>
                  <a:gd name="T24" fmla="*/ 15 w 185"/>
                  <a:gd name="T25" fmla="*/ 71 h 274"/>
                  <a:gd name="T26" fmla="*/ 21 w 185"/>
                  <a:gd name="T27" fmla="*/ 94 h 274"/>
                  <a:gd name="T28" fmla="*/ 29 w 185"/>
                  <a:gd name="T29" fmla="*/ 100 h 274"/>
                  <a:gd name="T30" fmla="*/ 31 w 185"/>
                  <a:gd name="T31" fmla="*/ 114 h 274"/>
                  <a:gd name="T32" fmla="*/ 36 w 185"/>
                  <a:gd name="T33" fmla="*/ 127 h 274"/>
                  <a:gd name="T34" fmla="*/ 45 w 185"/>
                  <a:gd name="T35" fmla="*/ 132 h 274"/>
                  <a:gd name="T36" fmla="*/ 47 w 185"/>
                  <a:gd name="T37" fmla="*/ 147 h 274"/>
                  <a:gd name="T38" fmla="*/ 51 w 185"/>
                  <a:gd name="T39" fmla="*/ 151 h 274"/>
                  <a:gd name="T40" fmla="*/ 57 w 185"/>
                  <a:gd name="T41" fmla="*/ 159 h 274"/>
                  <a:gd name="T42" fmla="*/ 61 w 185"/>
                  <a:gd name="T43" fmla="*/ 173 h 274"/>
                  <a:gd name="T44" fmla="*/ 68 w 185"/>
                  <a:gd name="T45" fmla="*/ 187 h 274"/>
                  <a:gd name="T46" fmla="*/ 75 w 185"/>
                  <a:gd name="T47" fmla="*/ 193 h 274"/>
                  <a:gd name="T48" fmla="*/ 71 w 185"/>
                  <a:gd name="T49" fmla="*/ 199 h 274"/>
                  <a:gd name="T50" fmla="*/ 76 w 185"/>
                  <a:gd name="T51" fmla="*/ 212 h 274"/>
                  <a:gd name="T52" fmla="*/ 91 w 185"/>
                  <a:gd name="T53" fmla="*/ 221 h 274"/>
                  <a:gd name="T54" fmla="*/ 105 w 185"/>
                  <a:gd name="T55" fmla="*/ 239 h 274"/>
                  <a:gd name="T56" fmla="*/ 127 w 185"/>
                  <a:gd name="T57" fmla="*/ 247 h 274"/>
                  <a:gd name="T58" fmla="*/ 147 w 185"/>
                  <a:gd name="T59" fmla="*/ 263 h 274"/>
                  <a:gd name="T60" fmla="*/ 159 w 185"/>
                  <a:gd name="T61" fmla="*/ 273 h 274"/>
                  <a:gd name="T62" fmla="*/ 170 w 185"/>
                  <a:gd name="T63" fmla="*/ 263 h 274"/>
                  <a:gd name="T64" fmla="*/ 174 w 185"/>
                  <a:gd name="T65" fmla="*/ 251 h 274"/>
                  <a:gd name="T66" fmla="*/ 179 w 185"/>
                  <a:gd name="T67" fmla="*/ 249 h 274"/>
                  <a:gd name="T68" fmla="*/ 174 w 185"/>
                  <a:gd name="T69" fmla="*/ 241 h 274"/>
                  <a:gd name="T70" fmla="*/ 176 w 185"/>
                  <a:gd name="T71" fmla="*/ 215 h 274"/>
                  <a:gd name="T72" fmla="*/ 176 w 185"/>
                  <a:gd name="T73" fmla="*/ 196 h 274"/>
                  <a:gd name="T74" fmla="*/ 182 w 185"/>
                  <a:gd name="T75" fmla="*/ 190 h 274"/>
                  <a:gd name="T76" fmla="*/ 184 w 185"/>
                  <a:gd name="T77" fmla="*/ 175 h 274"/>
                  <a:gd name="T78" fmla="*/ 173 w 185"/>
                  <a:gd name="T79" fmla="*/ 158 h 274"/>
                  <a:gd name="T80" fmla="*/ 160 w 185"/>
                  <a:gd name="T81" fmla="*/ 151 h 274"/>
                  <a:gd name="T82" fmla="*/ 155 w 185"/>
                  <a:gd name="T83" fmla="*/ 134 h 274"/>
                  <a:gd name="T84" fmla="*/ 143 w 185"/>
                  <a:gd name="T85" fmla="*/ 140 h 274"/>
                  <a:gd name="T86" fmla="*/ 131 w 185"/>
                  <a:gd name="T87" fmla="*/ 138 h 274"/>
                  <a:gd name="T88" fmla="*/ 129 w 185"/>
                  <a:gd name="T89" fmla="*/ 129 h 274"/>
                  <a:gd name="T90" fmla="*/ 119 w 185"/>
                  <a:gd name="T91" fmla="*/ 128 h 274"/>
                  <a:gd name="T92" fmla="*/ 115 w 185"/>
                  <a:gd name="T93" fmla="*/ 118 h 274"/>
                  <a:gd name="T94" fmla="*/ 105 w 185"/>
                  <a:gd name="T95" fmla="*/ 110 h 274"/>
                  <a:gd name="T96" fmla="*/ 102 w 185"/>
                  <a:gd name="T97" fmla="*/ 100 h 274"/>
                  <a:gd name="T98" fmla="*/ 104 w 185"/>
                  <a:gd name="T99" fmla="*/ 87 h 274"/>
                  <a:gd name="T100" fmla="*/ 113 w 185"/>
                  <a:gd name="T101" fmla="*/ 82 h 274"/>
                  <a:gd name="T102" fmla="*/ 120 w 185"/>
                  <a:gd name="T103" fmla="*/ 77 h 274"/>
                  <a:gd name="T104" fmla="*/ 116 w 185"/>
                  <a:gd name="T105" fmla="*/ 67 h 274"/>
                  <a:gd name="T106" fmla="*/ 120 w 185"/>
                  <a:gd name="T107" fmla="*/ 54 h 274"/>
                  <a:gd name="T108" fmla="*/ 131 w 185"/>
                  <a:gd name="T109" fmla="*/ 47 h 274"/>
                  <a:gd name="T110" fmla="*/ 143 w 185"/>
                  <a:gd name="T111" fmla="*/ 50 h 274"/>
                  <a:gd name="T112" fmla="*/ 155 w 185"/>
                  <a:gd name="T113" fmla="*/ 44 h 274"/>
                  <a:gd name="T114" fmla="*/ 159 w 185"/>
                  <a:gd name="T115" fmla="*/ 31 h 274"/>
                  <a:gd name="T116" fmla="*/ 149 w 185"/>
                  <a:gd name="T117" fmla="*/ 12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 h="274">
                    <a:moveTo>
                      <a:pt x="149" y="12"/>
                    </a:moveTo>
                    <a:lnTo>
                      <a:pt x="136" y="3"/>
                    </a:lnTo>
                    <a:lnTo>
                      <a:pt x="111" y="0"/>
                    </a:lnTo>
                    <a:lnTo>
                      <a:pt x="103" y="10"/>
                    </a:lnTo>
                    <a:lnTo>
                      <a:pt x="62" y="29"/>
                    </a:lnTo>
                    <a:lnTo>
                      <a:pt x="42" y="43"/>
                    </a:lnTo>
                    <a:lnTo>
                      <a:pt x="28" y="54"/>
                    </a:lnTo>
                    <a:lnTo>
                      <a:pt x="17" y="43"/>
                    </a:lnTo>
                    <a:lnTo>
                      <a:pt x="14" y="31"/>
                    </a:lnTo>
                    <a:lnTo>
                      <a:pt x="6" y="31"/>
                    </a:lnTo>
                    <a:lnTo>
                      <a:pt x="0" y="37"/>
                    </a:lnTo>
                    <a:lnTo>
                      <a:pt x="0" y="71"/>
                    </a:lnTo>
                    <a:lnTo>
                      <a:pt x="15" y="71"/>
                    </a:lnTo>
                    <a:lnTo>
                      <a:pt x="21" y="94"/>
                    </a:lnTo>
                    <a:lnTo>
                      <a:pt x="29" y="100"/>
                    </a:lnTo>
                    <a:lnTo>
                      <a:pt x="31" y="114"/>
                    </a:lnTo>
                    <a:lnTo>
                      <a:pt x="36" y="127"/>
                    </a:lnTo>
                    <a:lnTo>
                      <a:pt x="45" y="132"/>
                    </a:lnTo>
                    <a:lnTo>
                      <a:pt x="47" y="147"/>
                    </a:lnTo>
                    <a:lnTo>
                      <a:pt x="51" y="151"/>
                    </a:lnTo>
                    <a:lnTo>
                      <a:pt x="57" y="159"/>
                    </a:lnTo>
                    <a:lnTo>
                      <a:pt x="61" y="173"/>
                    </a:lnTo>
                    <a:lnTo>
                      <a:pt x="68" y="187"/>
                    </a:lnTo>
                    <a:lnTo>
                      <a:pt x="75" y="193"/>
                    </a:lnTo>
                    <a:lnTo>
                      <a:pt x="71" y="199"/>
                    </a:lnTo>
                    <a:lnTo>
                      <a:pt x="76" y="212"/>
                    </a:lnTo>
                    <a:lnTo>
                      <a:pt x="91" y="221"/>
                    </a:lnTo>
                    <a:lnTo>
                      <a:pt x="105" y="239"/>
                    </a:lnTo>
                    <a:lnTo>
                      <a:pt x="127" y="247"/>
                    </a:lnTo>
                    <a:lnTo>
                      <a:pt x="147" y="263"/>
                    </a:lnTo>
                    <a:lnTo>
                      <a:pt x="159" y="273"/>
                    </a:lnTo>
                    <a:lnTo>
                      <a:pt x="170" y="263"/>
                    </a:lnTo>
                    <a:lnTo>
                      <a:pt x="174" y="251"/>
                    </a:lnTo>
                    <a:lnTo>
                      <a:pt x="179" y="249"/>
                    </a:lnTo>
                    <a:lnTo>
                      <a:pt x="174" y="241"/>
                    </a:lnTo>
                    <a:lnTo>
                      <a:pt x="176" y="215"/>
                    </a:lnTo>
                    <a:lnTo>
                      <a:pt x="176" y="196"/>
                    </a:lnTo>
                    <a:lnTo>
                      <a:pt x="182" y="190"/>
                    </a:lnTo>
                    <a:lnTo>
                      <a:pt x="184" y="175"/>
                    </a:lnTo>
                    <a:lnTo>
                      <a:pt x="173" y="158"/>
                    </a:lnTo>
                    <a:lnTo>
                      <a:pt x="160" y="151"/>
                    </a:lnTo>
                    <a:lnTo>
                      <a:pt x="155" y="134"/>
                    </a:lnTo>
                    <a:lnTo>
                      <a:pt x="143" y="140"/>
                    </a:lnTo>
                    <a:lnTo>
                      <a:pt x="131" y="138"/>
                    </a:lnTo>
                    <a:lnTo>
                      <a:pt x="129" y="129"/>
                    </a:lnTo>
                    <a:lnTo>
                      <a:pt x="119" y="128"/>
                    </a:lnTo>
                    <a:lnTo>
                      <a:pt x="115" y="118"/>
                    </a:lnTo>
                    <a:lnTo>
                      <a:pt x="105" y="110"/>
                    </a:lnTo>
                    <a:lnTo>
                      <a:pt x="102" y="100"/>
                    </a:lnTo>
                    <a:lnTo>
                      <a:pt x="104" y="87"/>
                    </a:lnTo>
                    <a:lnTo>
                      <a:pt x="113" y="82"/>
                    </a:lnTo>
                    <a:lnTo>
                      <a:pt x="120" y="77"/>
                    </a:lnTo>
                    <a:lnTo>
                      <a:pt x="116" y="67"/>
                    </a:lnTo>
                    <a:lnTo>
                      <a:pt x="120" y="54"/>
                    </a:lnTo>
                    <a:lnTo>
                      <a:pt x="131" y="47"/>
                    </a:lnTo>
                    <a:lnTo>
                      <a:pt x="143" y="50"/>
                    </a:lnTo>
                    <a:lnTo>
                      <a:pt x="155" y="44"/>
                    </a:lnTo>
                    <a:lnTo>
                      <a:pt x="159" y="31"/>
                    </a:lnTo>
                    <a:lnTo>
                      <a:pt x="149" y="12"/>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43" name="Freeform 57"/>
              <p:cNvSpPr>
                <a:spLocks/>
              </p:cNvSpPr>
              <p:nvPr/>
            </p:nvSpPr>
            <p:spPr bwMode="auto">
              <a:xfrm>
                <a:off x="3845776" y="3930629"/>
                <a:ext cx="290910" cy="435708"/>
              </a:xfrm>
              <a:custGeom>
                <a:avLst/>
                <a:gdLst>
                  <a:gd name="T0" fmla="*/ 23 w 166"/>
                  <a:gd name="T1" fmla="*/ 95 h 248"/>
                  <a:gd name="T2" fmla="*/ 26 w 166"/>
                  <a:gd name="T3" fmla="*/ 63 h 248"/>
                  <a:gd name="T4" fmla="*/ 40 w 166"/>
                  <a:gd name="T5" fmla="*/ 76 h 248"/>
                  <a:gd name="T6" fmla="*/ 41 w 166"/>
                  <a:gd name="T7" fmla="*/ 53 h 248"/>
                  <a:gd name="T8" fmla="*/ 57 w 166"/>
                  <a:gd name="T9" fmla="*/ 48 h 248"/>
                  <a:gd name="T10" fmla="*/ 58 w 166"/>
                  <a:gd name="T11" fmla="*/ 31 h 248"/>
                  <a:gd name="T12" fmla="*/ 74 w 166"/>
                  <a:gd name="T13" fmla="*/ 20 h 248"/>
                  <a:gd name="T14" fmla="*/ 91 w 166"/>
                  <a:gd name="T15" fmla="*/ 18 h 248"/>
                  <a:gd name="T16" fmla="*/ 96 w 166"/>
                  <a:gd name="T17" fmla="*/ 6 h 248"/>
                  <a:gd name="T18" fmla="*/ 106 w 166"/>
                  <a:gd name="T19" fmla="*/ 0 h 248"/>
                  <a:gd name="T20" fmla="*/ 113 w 166"/>
                  <a:gd name="T21" fmla="*/ 6 h 248"/>
                  <a:gd name="T22" fmla="*/ 102 w 166"/>
                  <a:gd name="T23" fmla="*/ 20 h 248"/>
                  <a:gd name="T24" fmla="*/ 96 w 166"/>
                  <a:gd name="T25" fmla="*/ 42 h 248"/>
                  <a:gd name="T26" fmla="*/ 85 w 166"/>
                  <a:gd name="T27" fmla="*/ 49 h 248"/>
                  <a:gd name="T28" fmla="*/ 98 w 166"/>
                  <a:gd name="T29" fmla="*/ 67 h 248"/>
                  <a:gd name="T30" fmla="*/ 95 w 166"/>
                  <a:gd name="T31" fmla="*/ 84 h 248"/>
                  <a:gd name="T32" fmla="*/ 121 w 166"/>
                  <a:gd name="T33" fmla="*/ 86 h 248"/>
                  <a:gd name="T34" fmla="*/ 121 w 166"/>
                  <a:gd name="T35" fmla="*/ 95 h 248"/>
                  <a:gd name="T36" fmla="*/ 143 w 166"/>
                  <a:gd name="T37" fmla="*/ 105 h 248"/>
                  <a:gd name="T38" fmla="*/ 165 w 166"/>
                  <a:gd name="T39" fmla="*/ 113 h 248"/>
                  <a:gd name="T40" fmla="*/ 165 w 166"/>
                  <a:gd name="T41" fmla="*/ 141 h 248"/>
                  <a:gd name="T42" fmla="*/ 161 w 166"/>
                  <a:gd name="T43" fmla="*/ 160 h 248"/>
                  <a:gd name="T44" fmla="*/ 162 w 166"/>
                  <a:gd name="T45" fmla="*/ 173 h 248"/>
                  <a:gd name="T46" fmla="*/ 138 w 166"/>
                  <a:gd name="T47" fmla="*/ 182 h 248"/>
                  <a:gd name="T48" fmla="*/ 132 w 166"/>
                  <a:gd name="T49" fmla="*/ 192 h 248"/>
                  <a:gd name="T50" fmla="*/ 140 w 166"/>
                  <a:gd name="T51" fmla="*/ 199 h 248"/>
                  <a:gd name="T52" fmla="*/ 132 w 166"/>
                  <a:gd name="T53" fmla="*/ 204 h 248"/>
                  <a:gd name="T54" fmla="*/ 135 w 166"/>
                  <a:gd name="T55" fmla="*/ 233 h 248"/>
                  <a:gd name="T56" fmla="*/ 135 w 166"/>
                  <a:gd name="T57" fmla="*/ 245 h 248"/>
                  <a:gd name="T58" fmla="*/ 121 w 166"/>
                  <a:gd name="T59" fmla="*/ 247 h 248"/>
                  <a:gd name="T60" fmla="*/ 107 w 166"/>
                  <a:gd name="T61" fmla="*/ 238 h 248"/>
                  <a:gd name="T62" fmla="*/ 83 w 166"/>
                  <a:gd name="T63" fmla="*/ 235 h 248"/>
                  <a:gd name="T64" fmla="*/ 70 w 166"/>
                  <a:gd name="T65" fmla="*/ 219 h 248"/>
                  <a:gd name="T66" fmla="*/ 55 w 166"/>
                  <a:gd name="T67" fmla="*/ 209 h 248"/>
                  <a:gd name="T68" fmla="*/ 44 w 166"/>
                  <a:gd name="T69" fmla="*/ 199 h 248"/>
                  <a:gd name="T70" fmla="*/ 21 w 166"/>
                  <a:gd name="T71" fmla="*/ 200 h 248"/>
                  <a:gd name="T72" fmla="*/ 0 w 166"/>
                  <a:gd name="T73" fmla="*/ 188 h 248"/>
                  <a:gd name="T74" fmla="*/ 11 w 166"/>
                  <a:gd name="T75" fmla="*/ 171 h 248"/>
                  <a:gd name="T76" fmla="*/ 14 w 166"/>
                  <a:gd name="T77" fmla="*/ 163 h 248"/>
                  <a:gd name="T78" fmla="*/ 27 w 166"/>
                  <a:gd name="T79" fmla="*/ 161 h 248"/>
                  <a:gd name="T80" fmla="*/ 23 w 166"/>
                  <a:gd name="T81" fmla="*/ 95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6" h="248">
                    <a:moveTo>
                      <a:pt x="23" y="95"/>
                    </a:moveTo>
                    <a:lnTo>
                      <a:pt x="26" y="63"/>
                    </a:lnTo>
                    <a:lnTo>
                      <a:pt x="40" y="76"/>
                    </a:lnTo>
                    <a:lnTo>
                      <a:pt x="41" y="53"/>
                    </a:lnTo>
                    <a:lnTo>
                      <a:pt x="57" y="48"/>
                    </a:lnTo>
                    <a:lnTo>
                      <a:pt x="58" y="31"/>
                    </a:lnTo>
                    <a:lnTo>
                      <a:pt x="74" y="20"/>
                    </a:lnTo>
                    <a:lnTo>
                      <a:pt x="91" y="18"/>
                    </a:lnTo>
                    <a:lnTo>
                      <a:pt x="96" y="6"/>
                    </a:lnTo>
                    <a:lnTo>
                      <a:pt x="106" y="0"/>
                    </a:lnTo>
                    <a:lnTo>
                      <a:pt x="113" y="6"/>
                    </a:lnTo>
                    <a:lnTo>
                      <a:pt x="102" y="20"/>
                    </a:lnTo>
                    <a:lnTo>
                      <a:pt x="96" y="42"/>
                    </a:lnTo>
                    <a:lnTo>
                      <a:pt x="85" y="49"/>
                    </a:lnTo>
                    <a:lnTo>
                      <a:pt x="98" y="67"/>
                    </a:lnTo>
                    <a:lnTo>
                      <a:pt x="95" y="84"/>
                    </a:lnTo>
                    <a:lnTo>
                      <a:pt x="121" y="86"/>
                    </a:lnTo>
                    <a:lnTo>
                      <a:pt x="121" y="95"/>
                    </a:lnTo>
                    <a:lnTo>
                      <a:pt x="143" y="105"/>
                    </a:lnTo>
                    <a:lnTo>
                      <a:pt x="165" y="113"/>
                    </a:lnTo>
                    <a:lnTo>
                      <a:pt x="165" y="141"/>
                    </a:lnTo>
                    <a:lnTo>
                      <a:pt x="161" y="160"/>
                    </a:lnTo>
                    <a:lnTo>
                      <a:pt x="162" y="173"/>
                    </a:lnTo>
                    <a:lnTo>
                      <a:pt x="138" y="182"/>
                    </a:lnTo>
                    <a:lnTo>
                      <a:pt x="132" y="192"/>
                    </a:lnTo>
                    <a:lnTo>
                      <a:pt x="140" y="199"/>
                    </a:lnTo>
                    <a:lnTo>
                      <a:pt x="132" y="204"/>
                    </a:lnTo>
                    <a:lnTo>
                      <a:pt x="135" y="233"/>
                    </a:lnTo>
                    <a:lnTo>
                      <a:pt x="135" y="245"/>
                    </a:lnTo>
                    <a:lnTo>
                      <a:pt x="121" y="247"/>
                    </a:lnTo>
                    <a:lnTo>
                      <a:pt x="107" y="238"/>
                    </a:lnTo>
                    <a:lnTo>
                      <a:pt x="83" y="235"/>
                    </a:lnTo>
                    <a:lnTo>
                      <a:pt x="70" y="219"/>
                    </a:lnTo>
                    <a:lnTo>
                      <a:pt x="55" y="209"/>
                    </a:lnTo>
                    <a:lnTo>
                      <a:pt x="44" y="199"/>
                    </a:lnTo>
                    <a:lnTo>
                      <a:pt x="21" y="200"/>
                    </a:lnTo>
                    <a:lnTo>
                      <a:pt x="0" y="188"/>
                    </a:lnTo>
                    <a:lnTo>
                      <a:pt x="11" y="171"/>
                    </a:lnTo>
                    <a:lnTo>
                      <a:pt x="14" y="163"/>
                    </a:lnTo>
                    <a:lnTo>
                      <a:pt x="27" y="161"/>
                    </a:lnTo>
                    <a:lnTo>
                      <a:pt x="23" y="95"/>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44" name="Freeform 62"/>
              <p:cNvSpPr>
                <a:spLocks/>
              </p:cNvSpPr>
              <p:nvPr/>
            </p:nvSpPr>
            <p:spPr bwMode="auto">
              <a:xfrm>
                <a:off x="3995162" y="3930629"/>
                <a:ext cx="336512" cy="338185"/>
              </a:xfrm>
              <a:custGeom>
                <a:avLst/>
                <a:gdLst>
                  <a:gd name="T0" fmla="*/ 28 w 191"/>
                  <a:gd name="T1" fmla="*/ 6 h 193"/>
                  <a:gd name="T2" fmla="*/ 16 w 191"/>
                  <a:gd name="T3" fmla="*/ 19 h 193"/>
                  <a:gd name="T4" fmla="*/ 10 w 191"/>
                  <a:gd name="T5" fmla="*/ 42 h 193"/>
                  <a:gd name="T6" fmla="*/ 0 w 191"/>
                  <a:gd name="T7" fmla="*/ 49 h 193"/>
                  <a:gd name="T8" fmla="*/ 13 w 191"/>
                  <a:gd name="T9" fmla="*/ 67 h 193"/>
                  <a:gd name="T10" fmla="*/ 9 w 191"/>
                  <a:gd name="T11" fmla="*/ 84 h 193"/>
                  <a:gd name="T12" fmla="*/ 36 w 191"/>
                  <a:gd name="T13" fmla="*/ 85 h 193"/>
                  <a:gd name="T14" fmla="*/ 36 w 191"/>
                  <a:gd name="T15" fmla="*/ 95 h 193"/>
                  <a:gd name="T16" fmla="*/ 58 w 191"/>
                  <a:gd name="T17" fmla="*/ 105 h 193"/>
                  <a:gd name="T18" fmla="*/ 80 w 191"/>
                  <a:gd name="T19" fmla="*/ 112 h 193"/>
                  <a:gd name="T20" fmla="*/ 80 w 191"/>
                  <a:gd name="T21" fmla="*/ 140 h 193"/>
                  <a:gd name="T22" fmla="*/ 75 w 191"/>
                  <a:gd name="T23" fmla="*/ 159 h 193"/>
                  <a:gd name="T24" fmla="*/ 77 w 191"/>
                  <a:gd name="T25" fmla="*/ 173 h 193"/>
                  <a:gd name="T26" fmla="*/ 87 w 191"/>
                  <a:gd name="T27" fmla="*/ 176 h 193"/>
                  <a:gd name="T28" fmla="*/ 94 w 191"/>
                  <a:gd name="T29" fmla="*/ 186 h 193"/>
                  <a:gd name="T30" fmla="*/ 105 w 191"/>
                  <a:gd name="T31" fmla="*/ 192 h 193"/>
                  <a:gd name="T32" fmla="*/ 120 w 191"/>
                  <a:gd name="T33" fmla="*/ 189 h 193"/>
                  <a:gd name="T34" fmla="*/ 132 w 191"/>
                  <a:gd name="T35" fmla="*/ 180 h 193"/>
                  <a:gd name="T36" fmla="*/ 131 w 191"/>
                  <a:gd name="T37" fmla="*/ 169 h 193"/>
                  <a:gd name="T38" fmla="*/ 122 w 191"/>
                  <a:gd name="T39" fmla="*/ 162 h 193"/>
                  <a:gd name="T40" fmla="*/ 120 w 191"/>
                  <a:gd name="T41" fmla="*/ 154 h 193"/>
                  <a:gd name="T42" fmla="*/ 124 w 191"/>
                  <a:gd name="T43" fmla="*/ 140 h 193"/>
                  <a:gd name="T44" fmla="*/ 130 w 191"/>
                  <a:gd name="T45" fmla="*/ 139 h 193"/>
                  <a:gd name="T46" fmla="*/ 143 w 191"/>
                  <a:gd name="T47" fmla="*/ 150 h 193"/>
                  <a:gd name="T48" fmla="*/ 150 w 191"/>
                  <a:gd name="T49" fmla="*/ 145 h 193"/>
                  <a:gd name="T50" fmla="*/ 176 w 191"/>
                  <a:gd name="T51" fmla="*/ 143 h 193"/>
                  <a:gd name="T52" fmla="*/ 179 w 191"/>
                  <a:gd name="T53" fmla="*/ 134 h 193"/>
                  <a:gd name="T54" fmla="*/ 179 w 191"/>
                  <a:gd name="T55" fmla="*/ 123 h 193"/>
                  <a:gd name="T56" fmla="*/ 172 w 191"/>
                  <a:gd name="T57" fmla="*/ 114 h 193"/>
                  <a:gd name="T58" fmla="*/ 173 w 191"/>
                  <a:gd name="T59" fmla="*/ 100 h 193"/>
                  <a:gd name="T60" fmla="*/ 182 w 191"/>
                  <a:gd name="T61" fmla="*/ 92 h 193"/>
                  <a:gd name="T62" fmla="*/ 184 w 191"/>
                  <a:gd name="T63" fmla="*/ 85 h 193"/>
                  <a:gd name="T64" fmla="*/ 190 w 191"/>
                  <a:gd name="T65" fmla="*/ 79 h 193"/>
                  <a:gd name="T66" fmla="*/ 190 w 191"/>
                  <a:gd name="T67" fmla="*/ 64 h 193"/>
                  <a:gd name="T68" fmla="*/ 184 w 191"/>
                  <a:gd name="T69" fmla="*/ 61 h 193"/>
                  <a:gd name="T70" fmla="*/ 179 w 191"/>
                  <a:gd name="T71" fmla="*/ 47 h 193"/>
                  <a:gd name="T72" fmla="*/ 172 w 191"/>
                  <a:gd name="T73" fmla="*/ 39 h 193"/>
                  <a:gd name="T74" fmla="*/ 176 w 191"/>
                  <a:gd name="T75" fmla="*/ 35 h 193"/>
                  <a:gd name="T76" fmla="*/ 176 w 191"/>
                  <a:gd name="T77" fmla="*/ 28 h 193"/>
                  <a:gd name="T78" fmla="*/ 154 w 191"/>
                  <a:gd name="T79" fmla="*/ 27 h 193"/>
                  <a:gd name="T80" fmla="*/ 137 w 191"/>
                  <a:gd name="T81" fmla="*/ 30 h 193"/>
                  <a:gd name="T82" fmla="*/ 128 w 191"/>
                  <a:gd name="T83" fmla="*/ 37 h 193"/>
                  <a:gd name="T84" fmla="*/ 117 w 191"/>
                  <a:gd name="T85" fmla="*/ 35 h 193"/>
                  <a:gd name="T86" fmla="*/ 86 w 191"/>
                  <a:gd name="T87" fmla="*/ 33 h 193"/>
                  <a:gd name="T88" fmla="*/ 83 w 191"/>
                  <a:gd name="T89" fmla="*/ 25 h 193"/>
                  <a:gd name="T90" fmla="*/ 75 w 191"/>
                  <a:gd name="T91" fmla="*/ 22 h 193"/>
                  <a:gd name="T92" fmla="*/ 62 w 191"/>
                  <a:gd name="T93" fmla="*/ 18 h 193"/>
                  <a:gd name="T94" fmla="*/ 59 w 191"/>
                  <a:gd name="T95" fmla="*/ 9 h 193"/>
                  <a:gd name="T96" fmla="*/ 48 w 191"/>
                  <a:gd name="T97" fmla="*/ 6 h 193"/>
                  <a:gd name="T98" fmla="*/ 48 w 191"/>
                  <a:gd name="T99" fmla="*/ 0 h 193"/>
                  <a:gd name="T100" fmla="*/ 43 w 191"/>
                  <a:gd name="T101" fmla="*/ 6 h 193"/>
                  <a:gd name="T102" fmla="*/ 28 w 191"/>
                  <a:gd name="T103" fmla="*/ 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1" h="193">
                    <a:moveTo>
                      <a:pt x="28" y="6"/>
                    </a:moveTo>
                    <a:lnTo>
                      <a:pt x="16" y="19"/>
                    </a:lnTo>
                    <a:lnTo>
                      <a:pt x="10" y="42"/>
                    </a:lnTo>
                    <a:lnTo>
                      <a:pt x="0" y="49"/>
                    </a:lnTo>
                    <a:lnTo>
                      <a:pt x="13" y="67"/>
                    </a:lnTo>
                    <a:lnTo>
                      <a:pt x="9" y="84"/>
                    </a:lnTo>
                    <a:lnTo>
                      <a:pt x="36" y="85"/>
                    </a:lnTo>
                    <a:lnTo>
                      <a:pt x="36" y="95"/>
                    </a:lnTo>
                    <a:lnTo>
                      <a:pt x="58" y="105"/>
                    </a:lnTo>
                    <a:lnTo>
                      <a:pt x="80" y="112"/>
                    </a:lnTo>
                    <a:lnTo>
                      <a:pt x="80" y="140"/>
                    </a:lnTo>
                    <a:lnTo>
                      <a:pt x="75" y="159"/>
                    </a:lnTo>
                    <a:lnTo>
                      <a:pt x="77" y="173"/>
                    </a:lnTo>
                    <a:lnTo>
                      <a:pt x="87" y="176"/>
                    </a:lnTo>
                    <a:lnTo>
                      <a:pt x="94" y="186"/>
                    </a:lnTo>
                    <a:lnTo>
                      <a:pt x="105" y="192"/>
                    </a:lnTo>
                    <a:lnTo>
                      <a:pt x="120" y="189"/>
                    </a:lnTo>
                    <a:lnTo>
                      <a:pt x="132" y="180"/>
                    </a:lnTo>
                    <a:lnTo>
                      <a:pt x="131" y="169"/>
                    </a:lnTo>
                    <a:lnTo>
                      <a:pt x="122" y="162"/>
                    </a:lnTo>
                    <a:lnTo>
                      <a:pt x="120" y="154"/>
                    </a:lnTo>
                    <a:lnTo>
                      <a:pt x="124" y="140"/>
                    </a:lnTo>
                    <a:lnTo>
                      <a:pt x="130" y="139"/>
                    </a:lnTo>
                    <a:lnTo>
                      <a:pt x="143" y="150"/>
                    </a:lnTo>
                    <a:lnTo>
                      <a:pt x="150" y="145"/>
                    </a:lnTo>
                    <a:lnTo>
                      <a:pt x="176" y="143"/>
                    </a:lnTo>
                    <a:lnTo>
                      <a:pt x="179" y="134"/>
                    </a:lnTo>
                    <a:lnTo>
                      <a:pt x="179" y="123"/>
                    </a:lnTo>
                    <a:lnTo>
                      <a:pt x="172" y="114"/>
                    </a:lnTo>
                    <a:lnTo>
                      <a:pt x="173" y="100"/>
                    </a:lnTo>
                    <a:lnTo>
                      <a:pt x="182" y="92"/>
                    </a:lnTo>
                    <a:lnTo>
                      <a:pt x="184" y="85"/>
                    </a:lnTo>
                    <a:lnTo>
                      <a:pt x="190" y="79"/>
                    </a:lnTo>
                    <a:lnTo>
                      <a:pt x="190" y="64"/>
                    </a:lnTo>
                    <a:lnTo>
                      <a:pt x="184" y="61"/>
                    </a:lnTo>
                    <a:lnTo>
                      <a:pt x="179" y="47"/>
                    </a:lnTo>
                    <a:lnTo>
                      <a:pt x="172" y="39"/>
                    </a:lnTo>
                    <a:lnTo>
                      <a:pt x="176" y="35"/>
                    </a:lnTo>
                    <a:lnTo>
                      <a:pt x="176" y="28"/>
                    </a:lnTo>
                    <a:lnTo>
                      <a:pt x="154" y="27"/>
                    </a:lnTo>
                    <a:lnTo>
                      <a:pt x="137" y="30"/>
                    </a:lnTo>
                    <a:lnTo>
                      <a:pt x="128" y="37"/>
                    </a:lnTo>
                    <a:lnTo>
                      <a:pt x="117" y="35"/>
                    </a:lnTo>
                    <a:lnTo>
                      <a:pt x="86" y="33"/>
                    </a:lnTo>
                    <a:lnTo>
                      <a:pt x="83" y="25"/>
                    </a:lnTo>
                    <a:lnTo>
                      <a:pt x="75" y="22"/>
                    </a:lnTo>
                    <a:lnTo>
                      <a:pt x="62" y="18"/>
                    </a:lnTo>
                    <a:lnTo>
                      <a:pt x="59" y="9"/>
                    </a:lnTo>
                    <a:lnTo>
                      <a:pt x="48" y="6"/>
                    </a:lnTo>
                    <a:lnTo>
                      <a:pt x="48" y="0"/>
                    </a:lnTo>
                    <a:lnTo>
                      <a:pt x="43" y="6"/>
                    </a:lnTo>
                    <a:lnTo>
                      <a:pt x="28" y="6"/>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45" name="Freeform 63"/>
              <p:cNvSpPr>
                <a:spLocks/>
              </p:cNvSpPr>
              <p:nvPr/>
            </p:nvSpPr>
            <p:spPr bwMode="auto">
              <a:xfrm>
                <a:off x="4407152" y="5179554"/>
                <a:ext cx="139951" cy="157295"/>
              </a:xfrm>
              <a:custGeom>
                <a:avLst/>
                <a:gdLst>
                  <a:gd name="T0" fmla="*/ 19 w 80"/>
                  <a:gd name="T1" fmla="*/ 0 h 88"/>
                  <a:gd name="T2" fmla="*/ 25 w 80"/>
                  <a:gd name="T3" fmla="*/ 8 h 88"/>
                  <a:gd name="T4" fmla="*/ 39 w 80"/>
                  <a:gd name="T5" fmla="*/ 13 h 88"/>
                  <a:gd name="T6" fmla="*/ 70 w 80"/>
                  <a:gd name="T7" fmla="*/ 42 h 88"/>
                  <a:gd name="T8" fmla="*/ 76 w 80"/>
                  <a:gd name="T9" fmla="*/ 53 h 88"/>
                  <a:gd name="T10" fmla="*/ 79 w 80"/>
                  <a:gd name="T11" fmla="*/ 65 h 88"/>
                  <a:gd name="T12" fmla="*/ 70 w 80"/>
                  <a:gd name="T13" fmla="*/ 71 h 88"/>
                  <a:gd name="T14" fmla="*/ 66 w 80"/>
                  <a:gd name="T15" fmla="*/ 75 h 88"/>
                  <a:gd name="T16" fmla="*/ 64 w 80"/>
                  <a:gd name="T17" fmla="*/ 81 h 88"/>
                  <a:gd name="T18" fmla="*/ 53 w 80"/>
                  <a:gd name="T19" fmla="*/ 83 h 88"/>
                  <a:gd name="T20" fmla="*/ 50 w 80"/>
                  <a:gd name="T21" fmla="*/ 87 h 88"/>
                  <a:gd name="T22" fmla="*/ 44 w 80"/>
                  <a:gd name="T23" fmla="*/ 84 h 88"/>
                  <a:gd name="T24" fmla="*/ 29 w 80"/>
                  <a:gd name="T25" fmla="*/ 78 h 88"/>
                  <a:gd name="T26" fmla="*/ 18 w 80"/>
                  <a:gd name="T27" fmla="*/ 72 h 88"/>
                  <a:gd name="T28" fmla="*/ 12 w 80"/>
                  <a:gd name="T29" fmla="*/ 78 h 88"/>
                  <a:gd name="T30" fmla="*/ 6 w 80"/>
                  <a:gd name="T31" fmla="*/ 81 h 88"/>
                  <a:gd name="T32" fmla="*/ 2 w 80"/>
                  <a:gd name="T33" fmla="*/ 64 h 88"/>
                  <a:gd name="T34" fmla="*/ 0 w 80"/>
                  <a:gd name="T35" fmla="*/ 40 h 88"/>
                  <a:gd name="T36" fmla="*/ 3 w 80"/>
                  <a:gd name="T37" fmla="*/ 24 h 88"/>
                  <a:gd name="T38" fmla="*/ 11 w 80"/>
                  <a:gd name="T39" fmla="*/ 10 h 88"/>
                  <a:gd name="T40" fmla="*/ 19 w 80"/>
                  <a:gd name="T4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 h="88">
                    <a:moveTo>
                      <a:pt x="19" y="0"/>
                    </a:moveTo>
                    <a:lnTo>
                      <a:pt x="25" y="8"/>
                    </a:lnTo>
                    <a:lnTo>
                      <a:pt x="39" y="13"/>
                    </a:lnTo>
                    <a:lnTo>
                      <a:pt x="70" y="42"/>
                    </a:lnTo>
                    <a:lnTo>
                      <a:pt x="76" y="53"/>
                    </a:lnTo>
                    <a:lnTo>
                      <a:pt x="79" y="65"/>
                    </a:lnTo>
                    <a:lnTo>
                      <a:pt x="70" y="71"/>
                    </a:lnTo>
                    <a:lnTo>
                      <a:pt x="66" y="75"/>
                    </a:lnTo>
                    <a:lnTo>
                      <a:pt x="64" y="81"/>
                    </a:lnTo>
                    <a:lnTo>
                      <a:pt x="53" y="83"/>
                    </a:lnTo>
                    <a:lnTo>
                      <a:pt x="50" y="87"/>
                    </a:lnTo>
                    <a:lnTo>
                      <a:pt x="44" y="84"/>
                    </a:lnTo>
                    <a:lnTo>
                      <a:pt x="29" y="78"/>
                    </a:lnTo>
                    <a:lnTo>
                      <a:pt x="18" y="72"/>
                    </a:lnTo>
                    <a:lnTo>
                      <a:pt x="12" y="78"/>
                    </a:lnTo>
                    <a:lnTo>
                      <a:pt x="6" y="81"/>
                    </a:lnTo>
                    <a:lnTo>
                      <a:pt x="2" y="64"/>
                    </a:lnTo>
                    <a:lnTo>
                      <a:pt x="0" y="40"/>
                    </a:lnTo>
                    <a:lnTo>
                      <a:pt x="3" y="24"/>
                    </a:lnTo>
                    <a:lnTo>
                      <a:pt x="11" y="10"/>
                    </a:lnTo>
                    <a:lnTo>
                      <a:pt x="19" y="0"/>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46" name="Freeform 64"/>
              <p:cNvSpPr>
                <a:spLocks/>
              </p:cNvSpPr>
              <p:nvPr/>
            </p:nvSpPr>
            <p:spPr bwMode="auto">
              <a:xfrm>
                <a:off x="4095801" y="4580259"/>
                <a:ext cx="312924" cy="391665"/>
              </a:xfrm>
              <a:custGeom>
                <a:avLst/>
                <a:gdLst>
                  <a:gd name="T0" fmla="*/ 162 w 177"/>
                  <a:gd name="T1" fmla="*/ 170 h 222"/>
                  <a:gd name="T2" fmla="*/ 169 w 177"/>
                  <a:gd name="T3" fmla="*/ 169 h 222"/>
                  <a:gd name="T4" fmla="*/ 174 w 177"/>
                  <a:gd name="T5" fmla="*/ 159 h 222"/>
                  <a:gd name="T6" fmla="*/ 176 w 177"/>
                  <a:gd name="T7" fmla="*/ 141 h 222"/>
                  <a:gd name="T8" fmla="*/ 171 w 177"/>
                  <a:gd name="T9" fmla="*/ 137 h 222"/>
                  <a:gd name="T10" fmla="*/ 169 w 177"/>
                  <a:gd name="T11" fmla="*/ 126 h 222"/>
                  <a:gd name="T12" fmla="*/ 161 w 177"/>
                  <a:gd name="T13" fmla="*/ 124 h 222"/>
                  <a:gd name="T14" fmla="*/ 160 w 177"/>
                  <a:gd name="T15" fmla="*/ 113 h 222"/>
                  <a:gd name="T16" fmla="*/ 141 w 177"/>
                  <a:gd name="T17" fmla="*/ 114 h 222"/>
                  <a:gd name="T18" fmla="*/ 136 w 177"/>
                  <a:gd name="T19" fmla="*/ 108 h 222"/>
                  <a:gd name="T20" fmla="*/ 131 w 177"/>
                  <a:gd name="T21" fmla="*/ 108 h 222"/>
                  <a:gd name="T22" fmla="*/ 131 w 177"/>
                  <a:gd name="T23" fmla="*/ 87 h 222"/>
                  <a:gd name="T24" fmla="*/ 138 w 177"/>
                  <a:gd name="T25" fmla="*/ 81 h 222"/>
                  <a:gd name="T26" fmla="*/ 131 w 177"/>
                  <a:gd name="T27" fmla="*/ 80 h 222"/>
                  <a:gd name="T28" fmla="*/ 129 w 177"/>
                  <a:gd name="T29" fmla="*/ 66 h 222"/>
                  <a:gd name="T30" fmla="*/ 121 w 177"/>
                  <a:gd name="T31" fmla="*/ 64 h 222"/>
                  <a:gd name="T32" fmla="*/ 107 w 177"/>
                  <a:gd name="T33" fmla="*/ 62 h 222"/>
                  <a:gd name="T34" fmla="*/ 104 w 177"/>
                  <a:gd name="T35" fmla="*/ 53 h 222"/>
                  <a:gd name="T36" fmla="*/ 94 w 177"/>
                  <a:gd name="T37" fmla="*/ 51 h 222"/>
                  <a:gd name="T38" fmla="*/ 93 w 177"/>
                  <a:gd name="T39" fmla="*/ 47 h 222"/>
                  <a:gd name="T40" fmla="*/ 70 w 177"/>
                  <a:gd name="T41" fmla="*/ 47 h 222"/>
                  <a:gd name="T42" fmla="*/ 67 w 177"/>
                  <a:gd name="T43" fmla="*/ 42 h 222"/>
                  <a:gd name="T44" fmla="*/ 61 w 177"/>
                  <a:gd name="T45" fmla="*/ 32 h 222"/>
                  <a:gd name="T46" fmla="*/ 60 w 177"/>
                  <a:gd name="T47" fmla="*/ 3 h 222"/>
                  <a:gd name="T48" fmla="*/ 40 w 177"/>
                  <a:gd name="T49" fmla="*/ 0 h 222"/>
                  <a:gd name="T50" fmla="*/ 39 w 177"/>
                  <a:gd name="T51" fmla="*/ 11 h 222"/>
                  <a:gd name="T52" fmla="*/ 31 w 177"/>
                  <a:gd name="T53" fmla="*/ 10 h 222"/>
                  <a:gd name="T54" fmla="*/ 28 w 177"/>
                  <a:gd name="T55" fmla="*/ 17 h 222"/>
                  <a:gd name="T56" fmla="*/ 23 w 177"/>
                  <a:gd name="T57" fmla="*/ 21 h 222"/>
                  <a:gd name="T58" fmla="*/ 13 w 177"/>
                  <a:gd name="T59" fmla="*/ 25 h 222"/>
                  <a:gd name="T60" fmla="*/ 3 w 177"/>
                  <a:gd name="T61" fmla="*/ 24 h 222"/>
                  <a:gd name="T62" fmla="*/ 14 w 177"/>
                  <a:gd name="T63" fmla="*/ 41 h 222"/>
                  <a:gd name="T64" fmla="*/ 13 w 177"/>
                  <a:gd name="T65" fmla="*/ 55 h 222"/>
                  <a:gd name="T66" fmla="*/ 6 w 177"/>
                  <a:gd name="T67" fmla="*/ 61 h 222"/>
                  <a:gd name="T68" fmla="*/ 6 w 177"/>
                  <a:gd name="T69" fmla="*/ 80 h 222"/>
                  <a:gd name="T70" fmla="*/ 4 w 177"/>
                  <a:gd name="T71" fmla="*/ 106 h 222"/>
                  <a:gd name="T72" fmla="*/ 9 w 177"/>
                  <a:gd name="T73" fmla="*/ 114 h 222"/>
                  <a:gd name="T74" fmla="*/ 4 w 177"/>
                  <a:gd name="T75" fmla="*/ 116 h 222"/>
                  <a:gd name="T76" fmla="*/ 0 w 177"/>
                  <a:gd name="T77" fmla="*/ 128 h 222"/>
                  <a:gd name="T78" fmla="*/ 8 w 177"/>
                  <a:gd name="T79" fmla="*/ 135 h 222"/>
                  <a:gd name="T80" fmla="*/ 9 w 177"/>
                  <a:gd name="T81" fmla="*/ 151 h 222"/>
                  <a:gd name="T82" fmla="*/ 23 w 177"/>
                  <a:gd name="T83" fmla="*/ 163 h 222"/>
                  <a:gd name="T84" fmla="*/ 23 w 177"/>
                  <a:gd name="T85" fmla="*/ 195 h 222"/>
                  <a:gd name="T86" fmla="*/ 34 w 177"/>
                  <a:gd name="T87" fmla="*/ 214 h 222"/>
                  <a:gd name="T88" fmla="*/ 44 w 177"/>
                  <a:gd name="T89" fmla="*/ 221 h 222"/>
                  <a:gd name="T90" fmla="*/ 53 w 177"/>
                  <a:gd name="T91" fmla="*/ 202 h 222"/>
                  <a:gd name="T92" fmla="*/ 67 w 177"/>
                  <a:gd name="T93" fmla="*/ 213 h 222"/>
                  <a:gd name="T94" fmla="*/ 83 w 177"/>
                  <a:gd name="T95" fmla="*/ 219 h 222"/>
                  <a:gd name="T96" fmla="*/ 100 w 177"/>
                  <a:gd name="T97" fmla="*/ 206 h 222"/>
                  <a:gd name="T98" fmla="*/ 106 w 177"/>
                  <a:gd name="T99" fmla="*/ 181 h 222"/>
                  <a:gd name="T100" fmla="*/ 111 w 177"/>
                  <a:gd name="T101" fmla="*/ 169 h 222"/>
                  <a:gd name="T102" fmla="*/ 127 w 177"/>
                  <a:gd name="T103" fmla="*/ 162 h 222"/>
                  <a:gd name="T104" fmla="*/ 138 w 177"/>
                  <a:gd name="T105" fmla="*/ 153 h 222"/>
                  <a:gd name="T106" fmla="*/ 155 w 177"/>
                  <a:gd name="T107" fmla="*/ 159 h 222"/>
                  <a:gd name="T108" fmla="*/ 162 w 177"/>
                  <a:gd name="T109" fmla="*/ 17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7" h="222">
                    <a:moveTo>
                      <a:pt x="162" y="170"/>
                    </a:moveTo>
                    <a:lnTo>
                      <a:pt x="169" y="169"/>
                    </a:lnTo>
                    <a:lnTo>
                      <a:pt x="174" y="159"/>
                    </a:lnTo>
                    <a:lnTo>
                      <a:pt x="176" y="141"/>
                    </a:lnTo>
                    <a:lnTo>
                      <a:pt x="171" y="137"/>
                    </a:lnTo>
                    <a:lnTo>
                      <a:pt x="169" y="126"/>
                    </a:lnTo>
                    <a:lnTo>
                      <a:pt x="161" y="124"/>
                    </a:lnTo>
                    <a:lnTo>
                      <a:pt x="160" y="113"/>
                    </a:lnTo>
                    <a:lnTo>
                      <a:pt x="141" y="114"/>
                    </a:lnTo>
                    <a:lnTo>
                      <a:pt x="136" y="108"/>
                    </a:lnTo>
                    <a:lnTo>
                      <a:pt x="131" y="108"/>
                    </a:lnTo>
                    <a:lnTo>
                      <a:pt x="131" y="87"/>
                    </a:lnTo>
                    <a:lnTo>
                      <a:pt x="138" y="81"/>
                    </a:lnTo>
                    <a:lnTo>
                      <a:pt x="131" y="80"/>
                    </a:lnTo>
                    <a:lnTo>
                      <a:pt x="129" y="66"/>
                    </a:lnTo>
                    <a:lnTo>
                      <a:pt x="121" y="64"/>
                    </a:lnTo>
                    <a:lnTo>
                      <a:pt x="107" y="62"/>
                    </a:lnTo>
                    <a:lnTo>
                      <a:pt x="104" y="53"/>
                    </a:lnTo>
                    <a:lnTo>
                      <a:pt x="94" y="51"/>
                    </a:lnTo>
                    <a:lnTo>
                      <a:pt x="93" y="47"/>
                    </a:lnTo>
                    <a:lnTo>
                      <a:pt x="70" y="47"/>
                    </a:lnTo>
                    <a:lnTo>
                      <a:pt x="67" y="42"/>
                    </a:lnTo>
                    <a:lnTo>
                      <a:pt x="61" y="32"/>
                    </a:lnTo>
                    <a:lnTo>
                      <a:pt x="60" y="3"/>
                    </a:lnTo>
                    <a:lnTo>
                      <a:pt x="40" y="0"/>
                    </a:lnTo>
                    <a:lnTo>
                      <a:pt x="39" y="11"/>
                    </a:lnTo>
                    <a:lnTo>
                      <a:pt x="31" y="10"/>
                    </a:lnTo>
                    <a:lnTo>
                      <a:pt x="28" y="17"/>
                    </a:lnTo>
                    <a:lnTo>
                      <a:pt x="23" y="21"/>
                    </a:lnTo>
                    <a:lnTo>
                      <a:pt x="13" y="25"/>
                    </a:lnTo>
                    <a:lnTo>
                      <a:pt x="3" y="24"/>
                    </a:lnTo>
                    <a:lnTo>
                      <a:pt x="14" y="41"/>
                    </a:lnTo>
                    <a:lnTo>
                      <a:pt x="13" y="55"/>
                    </a:lnTo>
                    <a:lnTo>
                      <a:pt x="6" y="61"/>
                    </a:lnTo>
                    <a:lnTo>
                      <a:pt x="6" y="80"/>
                    </a:lnTo>
                    <a:lnTo>
                      <a:pt x="4" y="106"/>
                    </a:lnTo>
                    <a:lnTo>
                      <a:pt x="9" y="114"/>
                    </a:lnTo>
                    <a:lnTo>
                      <a:pt x="4" y="116"/>
                    </a:lnTo>
                    <a:lnTo>
                      <a:pt x="0" y="128"/>
                    </a:lnTo>
                    <a:lnTo>
                      <a:pt x="8" y="135"/>
                    </a:lnTo>
                    <a:lnTo>
                      <a:pt x="9" y="151"/>
                    </a:lnTo>
                    <a:lnTo>
                      <a:pt x="23" y="163"/>
                    </a:lnTo>
                    <a:lnTo>
                      <a:pt x="23" y="195"/>
                    </a:lnTo>
                    <a:lnTo>
                      <a:pt x="34" y="214"/>
                    </a:lnTo>
                    <a:lnTo>
                      <a:pt x="44" y="221"/>
                    </a:lnTo>
                    <a:lnTo>
                      <a:pt x="53" y="202"/>
                    </a:lnTo>
                    <a:lnTo>
                      <a:pt x="67" y="213"/>
                    </a:lnTo>
                    <a:lnTo>
                      <a:pt x="83" y="219"/>
                    </a:lnTo>
                    <a:lnTo>
                      <a:pt x="100" y="206"/>
                    </a:lnTo>
                    <a:lnTo>
                      <a:pt x="106" y="181"/>
                    </a:lnTo>
                    <a:lnTo>
                      <a:pt x="111" y="169"/>
                    </a:lnTo>
                    <a:lnTo>
                      <a:pt x="127" y="162"/>
                    </a:lnTo>
                    <a:lnTo>
                      <a:pt x="138" y="153"/>
                    </a:lnTo>
                    <a:lnTo>
                      <a:pt x="155" y="159"/>
                    </a:lnTo>
                    <a:lnTo>
                      <a:pt x="162" y="170"/>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47" name="Freeform 65"/>
              <p:cNvSpPr>
                <a:spLocks/>
              </p:cNvSpPr>
              <p:nvPr/>
            </p:nvSpPr>
            <p:spPr bwMode="auto">
              <a:xfrm>
                <a:off x="4470052" y="4124102"/>
                <a:ext cx="89632" cy="113253"/>
              </a:xfrm>
              <a:custGeom>
                <a:avLst/>
                <a:gdLst>
                  <a:gd name="T0" fmla="*/ 9 w 51"/>
                  <a:gd name="T1" fmla="*/ 2 h 64"/>
                  <a:gd name="T2" fmla="*/ 4 w 51"/>
                  <a:gd name="T3" fmla="*/ 10 h 64"/>
                  <a:gd name="T4" fmla="*/ 4 w 51"/>
                  <a:gd name="T5" fmla="*/ 51 h 64"/>
                  <a:gd name="T6" fmla="*/ 0 w 51"/>
                  <a:gd name="T7" fmla="*/ 55 h 64"/>
                  <a:gd name="T8" fmla="*/ 6 w 51"/>
                  <a:gd name="T9" fmla="*/ 61 h 64"/>
                  <a:gd name="T10" fmla="*/ 22 w 51"/>
                  <a:gd name="T11" fmla="*/ 63 h 64"/>
                  <a:gd name="T12" fmla="*/ 25 w 51"/>
                  <a:gd name="T13" fmla="*/ 54 h 64"/>
                  <a:gd name="T14" fmla="*/ 30 w 51"/>
                  <a:gd name="T15" fmla="*/ 46 h 64"/>
                  <a:gd name="T16" fmla="*/ 38 w 51"/>
                  <a:gd name="T17" fmla="*/ 38 h 64"/>
                  <a:gd name="T18" fmla="*/ 50 w 51"/>
                  <a:gd name="T19" fmla="*/ 38 h 64"/>
                  <a:gd name="T20" fmla="*/ 47 w 51"/>
                  <a:gd name="T21" fmla="*/ 28 h 64"/>
                  <a:gd name="T22" fmla="*/ 37 w 51"/>
                  <a:gd name="T23" fmla="*/ 22 h 64"/>
                  <a:gd name="T24" fmla="*/ 35 w 51"/>
                  <a:gd name="T25" fmla="*/ 13 h 64"/>
                  <a:gd name="T26" fmla="*/ 28 w 51"/>
                  <a:gd name="T27" fmla="*/ 10 h 64"/>
                  <a:gd name="T28" fmla="*/ 18 w 51"/>
                  <a:gd name="T29" fmla="*/ 8 h 64"/>
                  <a:gd name="T30" fmla="*/ 16 w 51"/>
                  <a:gd name="T31" fmla="*/ 0 h 64"/>
                  <a:gd name="T32" fmla="*/ 9 w 51"/>
                  <a:gd name="T33" fmla="*/ 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64">
                    <a:moveTo>
                      <a:pt x="9" y="2"/>
                    </a:moveTo>
                    <a:lnTo>
                      <a:pt x="4" y="10"/>
                    </a:lnTo>
                    <a:lnTo>
                      <a:pt x="4" y="51"/>
                    </a:lnTo>
                    <a:lnTo>
                      <a:pt x="0" y="55"/>
                    </a:lnTo>
                    <a:lnTo>
                      <a:pt x="6" y="61"/>
                    </a:lnTo>
                    <a:lnTo>
                      <a:pt x="22" y="63"/>
                    </a:lnTo>
                    <a:lnTo>
                      <a:pt x="25" y="54"/>
                    </a:lnTo>
                    <a:lnTo>
                      <a:pt x="30" y="46"/>
                    </a:lnTo>
                    <a:lnTo>
                      <a:pt x="38" y="38"/>
                    </a:lnTo>
                    <a:lnTo>
                      <a:pt x="50" y="38"/>
                    </a:lnTo>
                    <a:lnTo>
                      <a:pt x="47" y="28"/>
                    </a:lnTo>
                    <a:lnTo>
                      <a:pt x="37" y="22"/>
                    </a:lnTo>
                    <a:lnTo>
                      <a:pt x="35" y="13"/>
                    </a:lnTo>
                    <a:lnTo>
                      <a:pt x="28" y="10"/>
                    </a:lnTo>
                    <a:lnTo>
                      <a:pt x="18" y="8"/>
                    </a:lnTo>
                    <a:lnTo>
                      <a:pt x="16" y="0"/>
                    </a:lnTo>
                    <a:lnTo>
                      <a:pt x="9" y="2"/>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48" name="Freeform 66"/>
              <p:cNvSpPr>
                <a:spLocks/>
              </p:cNvSpPr>
              <p:nvPr/>
            </p:nvSpPr>
            <p:spPr bwMode="auto">
              <a:xfrm>
                <a:off x="4405580" y="5860643"/>
                <a:ext cx="95922" cy="66064"/>
              </a:xfrm>
              <a:custGeom>
                <a:avLst/>
                <a:gdLst>
                  <a:gd name="T0" fmla="*/ 17 w 55"/>
                  <a:gd name="T1" fmla="*/ 9 h 37"/>
                  <a:gd name="T2" fmla="*/ 2 w 55"/>
                  <a:gd name="T3" fmla="*/ 12 h 37"/>
                  <a:gd name="T4" fmla="*/ 0 w 55"/>
                  <a:gd name="T5" fmla="*/ 25 h 37"/>
                  <a:gd name="T6" fmla="*/ 3 w 55"/>
                  <a:gd name="T7" fmla="*/ 36 h 37"/>
                  <a:gd name="T8" fmla="*/ 14 w 55"/>
                  <a:gd name="T9" fmla="*/ 25 h 37"/>
                  <a:gd name="T10" fmla="*/ 21 w 55"/>
                  <a:gd name="T11" fmla="*/ 30 h 37"/>
                  <a:gd name="T12" fmla="*/ 42 w 55"/>
                  <a:gd name="T13" fmla="*/ 24 h 37"/>
                  <a:gd name="T14" fmla="*/ 54 w 55"/>
                  <a:gd name="T15" fmla="*/ 18 h 37"/>
                  <a:gd name="T16" fmla="*/ 39 w 55"/>
                  <a:gd name="T17" fmla="*/ 9 h 37"/>
                  <a:gd name="T18" fmla="*/ 31 w 55"/>
                  <a:gd name="T19" fmla="*/ 0 h 37"/>
                  <a:gd name="T20" fmla="*/ 29 w 55"/>
                  <a:gd name="T21" fmla="*/ 11 h 37"/>
                  <a:gd name="T22" fmla="*/ 17 w 55"/>
                  <a:gd name="T23"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7">
                    <a:moveTo>
                      <a:pt x="17" y="9"/>
                    </a:moveTo>
                    <a:lnTo>
                      <a:pt x="2" y="12"/>
                    </a:lnTo>
                    <a:lnTo>
                      <a:pt x="0" y="25"/>
                    </a:lnTo>
                    <a:lnTo>
                      <a:pt x="3" y="36"/>
                    </a:lnTo>
                    <a:lnTo>
                      <a:pt x="14" y="25"/>
                    </a:lnTo>
                    <a:lnTo>
                      <a:pt x="21" y="30"/>
                    </a:lnTo>
                    <a:lnTo>
                      <a:pt x="42" y="24"/>
                    </a:lnTo>
                    <a:lnTo>
                      <a:pt x="54" y="18"/>
                    </a:lnTo>
                    <a:lnTo>
                      <a:pt x="39" y="9"/>
                    </a:lnTo>
                    <a:lnTo>
                      <a:pt x="31" y="0"/>
                    </a:lnTo>
                    <a:lnTo>
                      <a:pt x="29" y="11"/>
                    </a:lnTo>
                    <a:lnTo>
                      <a:pt x="17" y="9"/>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49" name="Freeform 99"/>
              <p:cNvSpPr>
                <a:spLocks/>
              </p:cNvSpPr>
              <p:nvPr/>
            </p:nvSpPr>
            <p:spPr bwMode="auto">
              <a:xfrm>
                <a:off x="3798601" y="4260949"/>
                <a:ext cx="193416" cy="179317"/>
              </a:xfrm>
              <a:custGeom>
                <a:avLst/>
                <a:gdLst>
                  <a:gd name="T0" fmla="*/ 109 w 110"/>
                  <a:gd name="T1" fmla="*/ 47 h 101"/>
                  <a:gd name="T2" fmla="*/ 96 w 110"/>
                  <a:gd name="T3" fmla="*/ 31 h 101"/>
                  <a:gd name="T4" fmla="*/ 81 w 110"/>
                  <a:gd name="T5" fmla="*/ 20 h 101"/>
                  <a:gd name="T6" fmla="*/ 70 w 110"/>
                  <a:gd name="T7" fmla="*/ 11 h 101"/>
                  <a:gd name="T8" fmla="*/ 47 w 110"/>
                  <a:gd name="T9" fmla="*/ 12 h 101"/>
                  <a:gd name="T10" fmla="*/ 26 w 110"/>
                  <a:gd name="T11" fmla="*/ 0 h 101"/>
                  <a:gd name="T12" fmla="*/ 14 w 110"/>
                  <a:gd name="T13" fmla="*/ 6 h 101"/>
                  <a:gd name="T14" fmla="*/ 11 w 110"/>
                  <a:gd name="T15" fmla="*/ 23 h 101"/>
                  <a:gd name="T16" fmla="*/ 4 w 110"/>
                  <a:gd name="T17" fmla="*/ 32 h 101"/>
                  <a:gd name="T18" fmla="*/ 0 w 110"/>
                  <a:gd name="T19" fmla="*/ 43 h 101"/>
                  <a:gd name="T20" fmla="*/ 4 w 110"/>
                  <a:gd name="T21" fmla="*/ 54 h 101"/>
                  <a:gd name="T22" fmla="*/ 14 w 110"/>
                  <a:gd name="T23" fmla="*/ 63 h 101"/>
                  <a:gd name="T24" fmla="*/ 15 w 110"/>
                  <a:gd name="T25" fmla="*/ 74 h 101"/>
                  <a:gd name="T26" fmla="*/ 15 w 110"/>
                  <a:gd name="T27" fmla="*/ 89 h 101"/>
                  <a:gd name="T28" fmla="*/ 26 w 110"/>
                  <a:gd name="T29" fmla="*/ 100 h 101"/>
                  <a:gd name="T30" fmla="*/ 41 w 110"/>
                  <a:gd name="T31" fmla="*/ 89 h 101"/>
                  <a:gd name="T32" fmla="*/ 60 w 110"/>
                  <a:gd name="T33" fmla="*/ 75 h 101"/>
                  <a:gd name="T34" fmla="*/ 101 w 110"/>
                  <a:gd name="T35" fmla="*/ 57 h 101"/>
                  <a:gd name="T36" fmla="*/ 109 w 110"/>
                  <a:gd name="T37" fmla="*/ 4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01">
                    <a:moveTo>
                      <a:pt x="109" y="47"/>
                    </a:moveTo>
                    <a:lnTo>
                      <a:pt x="96" y="31"/>
                    </a:lnTo>
                    <a:lnTo>
                      <a:pt x="81" y="20"/>
                    </a:lnTo>
                    <a:lnTo>
                      <a:pt x="70" y="11"/>
                    </a:lnTo>
                    <a:lnTo>
                      <a:pt x="47" y="12"/>
                    </a:lnTo>
                    <a:lnTo>
                      <a:pt x="26" y="0"/>
                    </a:lnTo>
                    <a:lnTo>
                      <a:pt x="14" y="6"/>
                    </a:lnTo>
                    <a:lnTo>
                      <a:pt x="11" y="23"/>
                    </a:lnTo>
                    <a:lnTo>
                      <a:pt x="4" y="32"/>
                    </a:lnTo>
                    <a:lnTo>
                      <a:pt x="0" y="43"/>
                    </a:lnTo>
                    <a:lnTo>
                      <a:pt x="4" y="54"/>
                    </a:lnTo>
                    <a:lnTo>
                      <a:pt x="14" y="63"/>
                    </a:lnTo>
                    <a:lnTo>
                      <a:pt x="15" y="74"/>
                    </a:lnTo>
                    <a:lnTo>
                      <a:pt x="15" y="89"/>
                    </a:lnTo>
                    <a:lnTo>
                      <a:pt x="26" y="100"/>
                    </a:lnTo>
                    <a:lnTo>
                      <a:pt x="41" y="89"/>
                    </a:lnTo>
                    <a:lnTo>
                      <a:pt x="60" y="75"/>
                    </a:lnTo>
                    <a:lnTo>
                      <a:pt x="101" y="57"/>
                    </a:lnTo>
                    <a:lnTo>
                      <a:pt x="109" y="47"/>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50" name="Freeform 100"/>
              <p:cNvSpPr>
                <a:spLocks/>
              </p:cNvSpPr>
              <p:nvPr/>
            </p:nvSpPr>
            <p:spPr bwMode="auto">
              <a:xfrm>
                <a:off x="4301796" y="4042309"/>
                <a:ext cx="111646" cy="220213"/>
              </a:xfrm>
              <a:custGeom>
                <a:avLst/>
                <a:gdLst>
                  <a:gd name="T0" fmla="*/ 18 w 64"/>
                  <a:gd name="T1" fmla="*/ 0 h 125"/>
                  <a:gd name="T2" fmla="*/ 18 w 64"/>
                  <a:gd name="T3" fmla="*/ 14 h 125"/>
                  <a:gd name="T4" fmla="*/ 12 w 64"/>
                  <a:gd name="T5" fmla="*/ 20 h 125"/>
                  <a:gd name="T6" fmla="*/ 9 w 64"/>
                  <a:gd name="T7" fmla="*/ 28 h 125"/>
                  <a:gd name="T8" fmla="*/ 1 w 64"/>
                  <a:gd name="T9" fmla="*/ 36 h 125"/>
                  <a:gd name="T10" fmla="*/ 0 w 64"/>
                  <a:gd name="T11" fmla="*/ 50 h 125"/>
                  <a:gd name="T12" fmla="*/ 7 w 64"/>
                  <a:gd name="T13" fmla="*/ 59 h 125"/>
                  <a:gd name="T14" fmla="*/ 7 w 64"/>
                  <a:gd name="T15" fmla="*/ 70 h 125"/>
                  <a:gd name="T16" fmla="*/ 18 w 64"/>
                  <a:gd name="T17" fmla="*/ 73 h 125"/>
                  <a:gd name="T18" fmla="*/ 22 w 64"/>
                  <a:gd name="T19" fmla="*/ 90 h 125"/>
                  <a:gd name="T20" fmla="*/ 18 w 64"/>
                  <a:gd name="T21" fmla="*/ 101 h 125"/>
                  <a:gd name="T22" fmla="*/ 25 w 64"/>
                  <a:gd name="T23" fmla="*/ 116 h 125"/>
                  <a:gd name="T24" fmla="*/ 32 w 64"/>
                  <a:gd name="T25" fmla="*/ 124 h 125"/>
                  <a:gd name="T26" fmla="*/ 41 w 64"/>
                  <a:gd name="T27" fmla="*/ 123 h 125"/>
                  <a:gd name="T28" fmla="*/ 45 w 64"/>
                  <a:gd name="T29" fmla="*/ 117 h 125"/>
                  <a:gd name="T30" fmla="*/ 57 w 64"/>
                  <a:gd name="T31" fmla="*/ 116 h 125"/>
                  <a:gd name="T32" fmla="*/ 60 w 64"/>
                  <a:gd name="T33" fmla="*/ 109 h 125"/>
                  <a:gd name="T34" fmla="*/ 59 w 64"/>
                  <a:gd name="T35" fmla="*/ 94 h 125"/>
                  <a:gd name="T36" fmla="*/ 50 w 64"/>
                  <a:gd name="T37" fmla="*/ 89 h 125"/>
                  <a:gd name="T38" fmla="*/ 45 w 64"/>
                  <a:gd name="T39" fmla="*/ 83 h 125"/>
                  <a:gd name="T40" fmla="*/ 45 w 64"/>
                  <a:gd name="T41" fmla="*/ 70 h 125"/>
                  <a:gd name="T42" fmla="*/ 51 w 64"/>
                  <a:gd name="T43" fmla="*/ 65 h 125"/>
                  <a:gd name="T44" fmla="*/ 61 w 64"/>
                  <a:gd name="T45" fmla="*/ 66 h 125"/>
                  <a:gd name="T46" fmla="*/ 63 w 64"/>
                  <a:gd name="T47" fmla="*/ 51 h 125"/>
                  <a:gd name="T48" fmla="*/ 61 w 64"/>
                  <a:gd name="T49" fmla="*/ 36 h 125"/>
                  <a:gd name="T50" fmla="*/ 55 w 64"/>
                  <a:gd name="T51" fmla="*/ 30 h 125"/>
                  <a:gd name="T52" fmla="*/ 44 w 64"/>
                  <a:gd name="T53" fmla="*/ 29 h 125"/>
                  <a:gd name="T54" fmla="*/ 41 w 64"/>
                  <a:gd name="T55" fmla="*/ 15 h 125"/>
                  <a:gd name="T56" fmla="*/ 33 w 64"/>
                  <a:gd name="T57" fmla="*/ 14 h 125"/>
                  <a:gd name="T58" fmla="*/ 29 w 64"/>
                  <a:gd name="T59" fmla="*/ 2 h 125"/>
                  <a:gd name="T60" fmla="*/ 18 w 64"/>
                  <a:gd name="T61"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 h="125">
                    <a:moveTo>
                      <a:pt x="18" y="0"/>
                    </a:moveTo>
                    <a:lnTo>
                      <a:pt x="18" y="14"/>
                    </a:lnTo>
                    <a:lnTo>
                      <a:pt x="12" y="20"/>
                    </a:lnTo>
                    <a:lnTo>
                      <a:pt x="9" y="28"/>
                    </a:lnTo>
                    <a:lnTo>
                      <a:pt x="1" y="36"/>
                    </a:lnTo>
                    <a:lnTo>
                      <a:pt x="0" y="50"/>
                    </a:lnTo>
                    <a:lnTo>
                      <a:pt x="7" y="59"/>
                    </a:lnTo>
                    <a:lnTo>
                      <a:pt x="7" y="70"/>
                    </a:lnTo>
                    <a:lnTo>
                      <a:pt x="18" y="73"/>
                    </a:lnTo>
                    <a:lnTo>
                      <a:pt x="22" y="90"/>
                    </a:lnTo>
                    <a:lnTo>
                      <a:pt x="18" y="101"/>
                    </a:lnTo>
                    <a:lnTo>
                      <a:pt x="25" y="116"/>
                    </a:lnTo>
                    <a:lnTo>
                      <a:pt x="32" y="124"/>
                    </a:lnTo>
                    <a:lnTo>
                      <a:pt x="41" y="123"/>
                    </a:lnTo>
                    <a:lnTo>
                      <a:pt x="45" y="117"/>
                    </a:lnTo>
                    <a:lnTo>
                      <a:pt x="57" y="116"/>
                    </a:lnTo>
                    <a:lnTo>
                      <a:pt x="60" y="109"/>
                    </a:lnTo>
                    <a:lnTo>
                      <a:pt x="59" y="94"/>
                    </a:lnTo>
                    <a:lnTo>
                      <a:pt x="50" y="89"/>
                    </a:lnTo>
                    <a:lnTo>
                      <a:pt x="45" y="83"/>
                    </a:lnTo>
                    <a:lnTo>
                      <a:pt x="45" y="70"/>
                    </a:lnTo>
                    <a:lnTo>
                      <a:pt x="51" y="65"/>
                    </a:lnTo>
                    <a:lnTo>
                      <a:pt x="61" y="66"/>
                    </a:lnTo>
                    <a:lnTo>
                      <a:pt x="63" y="51"/>
                    </a:lnTo>
                    <a:lnTo>
                      <a:pt x="61" y="36"/>
                    </a:lnTo>
                    <a:lnTo>
                      <a:pt x="55" y="30"/>
                    </a:lnTo>
                    <a:lnTo>
                      <a:pt x="44" y="29"/>
                    </a:lnTo>
                    <a:lnTo>
                      <a:pt x="41" y="15"/>
                    </a:lnTo>
                    <a:lnTo>
                      <a:pt x="33" y="14"/>
                    </a:lnTo>
                    <a:lnTo>
                      <a:pt x="29" y="2"/>
                    </a:lnTo>
                    <a:lnTo>
                      <a:pt x="18" y="0"/>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51" name="Freeform 101"/>
              <p:cNvSpPr>
                <a:spLocks/>
              </p:cNvSpPr>
              <p:nvPr/>
            </p:nvSpPr>
            <p:spPr bwMode="auto">
              <a:xfrm>
                <a:off x="4378848" y="4105227"/>
                <a:ext cx="105356" cy="144712"/>
              </a:xfrm>
              <a:custGeom>
                <a:avLst/>
                <a:gdLst>
                  <a:gd name="T0" fmla="*/ 19 w 61"/>
                  <a:gd name="T1" fmla="*/ 15 h 82"/>
                  <a:gd name="T2" fmla="*/ 17 w 61"/>
                  <a:gd name="T3" fmla="*/ 30 h 82"/>
                  <a:gd name="T4" fmla="*/ 7 w 61"/>
                  <a:gd name="T5" fmla="*/ 29 h 82"/>
                  <a:gd name="T6" fmla="*/ 0 w 61"/>
                  <a:gd name="T7" fmla="*/ 34 h 82"/>
                  <a:gd name="T8" fmla="*/ 1 w 61"/>
                  <a:gd name="T9" fmla="*/ 47 h 82"/>
                  <a:gd name="T10" fmla="*/ 6 w 61"/>
                  <a:gd name="T11" fmla="*/ 53 h 82"/>
                  <a:gd name="T12" fmla="*/ 14 w 61"/>
                  <a:gd name="T13" fmla="*/ 59 h 82"/>
                  <a:gd name="T14" fmla="*/ 15 w 61"/>
                  <a:gd name="T15" fmla="*/ 73 h 82"/>
                  <a:gd name="T16" fmla="*/ 13 w 61"/>
                  <a:gd name="T17" fmla="*/ 81 h 82"/>
                  <a:gd name="T18" fmla="*/ 30 w 61"/>
                  <a:gd name="T19" fmla="*/ 80 h 82"/>
                  <a:gd name="T20" fmla="*/ 30 w 61"/>
                  <a:gd name="T21" fmla="*/ 67 h 82"/>
                  <a:gd name="T22" fmla="*/ 52 w 61"/>
                  <a:gd name="T23" fmla="*/ 65 h 82"/>
                  <a:gd name="T24" fmla="*/ 56 w 61"/>
                  <a:gd name="T25" fmla="*/ 61 h 82"/>
                  <a:gd name="T26" fmla="*/ 56 w 61"/>
                  <a:gd name="T27" fmla="*/ 19 h 82"/>
                  <a:gd name="T28" fmla="*/ 60 w 61"/>
                  <a:gd name="T29" fmla="*/ 10 h 82"/>
                  <a:gd name="T30" fmla="*/ 54 w 61"/>
                  <a:gd name="T31" fmla="*/ 0 h 82"/>
                  <a:gd name="T32" fmla="*/ 37 w 61"/>
                  <a:gd name="T33" fmla="*/ 0 h 82"/>
                  <a:gd name="T34" fmla="*/ 32 w 61"/>
                  <a:gd name="T35" fmla="*/ 8 h 82"/>
                  <a:gd name="T36" fmla="*/ 19 w 61"/>
                  <a:gd name="T37" fmla="*/ 15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82">
                    <a:moveTo>
                      <a:pt x="19" y="15"/>
                    </a:moveTo>
                    <a:lnTo>
                      <a:pt x="17" y="30"/>
                    </a:lnTo>
                    <a:lnTo>
                      <a:pt x="7" y="29"/>
                    </a:lnTo>
                    <a:lnTo>
                      <a:pt x="0" y="34"/>
                    </a:lnTo>
                    <a:lnTo>
                      <a:pt x="1" y="47"/>
                    </a:lnTo>
                    <a:lnTo>
                      <a:pt x="6" y="53"/>
                    </a:lnTo>
                    <a:lnTo>
                      <a:pt x="14" y="59"/>
                    </a:lnTo>
                    <a:lnTo>
                      <a:pt x="15" y="73"/>
                    </a:lnTo>
                    <a:lnTo>
                      <a:pt x="13" y="81"/>
                    </a:lnTo>
                    <a:lnTo>
                      <a:pt x="30" y="80"/>
                    </a:lnTo>
                    <a:lnTo>
                      <a:pt x="30" y="67"/>
                    </a:lnTo>
                    <a:lnTo>
                      <a:pt x="52" y="65"/>
                    </a:lnTo>
                    <a:lnTo>
                      <a:pt x="56" y="61"/>
                    </a:lnTo>
                    <a:lnTo>
                      <a:pt x="56" y="19"/>
                    </a:lnTo>
                    <a:lnTo>
                      <a:pt x="60" y="10"/>
                    </a:lnTo>
                    <a:lnTo>
                      <a:pt x="54" y="0"/>
                    </a:lnTo>
                    <a:lnTo>
                      <a:pt x="37" y="0"/>
                    </a:lnTo>
                    <a:lnTo>
                      <a:pt x="32" y="8"/>
                    </a:lnTo>
                    <a:lnTo>
                      <a:pt x="19" y="15"/>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52" name="Freeform 102"/>
              <p:cNvSpPr>
                <a:spLocks/>
              </p:cNvSpPr>
              <p:nvPr/>
            </p:nvSpPr>
            <p:spPr bwMode="auto">
              <a:xfrm>
                <a:off x="3974719" y="4164999"/>
                <a:ext cx="1012680" cy="1132527"/>
              </a:xfrm>
              <a:custGeom>
                <a:avLst/>
                <a:gdLst>
                  <a:gd name="T0" fmla="*/ 58 w 573"/>
                  <a:gd name="T1" fmla="*/ 58 h 641"/>
                  <a:gd name="T2" fmla="*/ 62 w 573"/>
                  <a:gd name="T3" fmla="*/ 98 h 641"/>
                  <a:gd name="T4" fmla="*/ 57 w 573"/>
                  <a:gd name="T5" fmla="*/ 131 h 641"/>
                  <a:gd name="T6" fmla="*/ 29 w 573"/>
                  <a:gd name="T7" fmla="*/ 147 h 641"/>
                  <a:gd name="T8" fmla="*/ 18 w 573"/>
                  <a:gd name="T9" fmla="*/ 178 h 641"/>
                  <a:gd name="T10" fmla="*/ 0 w 573"/>
                  <a:gd name="T11" fmla="*/ 201 h 641"/>
                  <a:gd name="T12" fmla="*/ 17 w 573"/>
                  <a:gd name="T13" fmla="*/ 228 h 641"/>
                  <a:gd name="T14" fmla="*/ 42 w 573"/>
                  <a:gd name="T15" fmla="*/ 241 h 641"/>
                  <a:gd name="T16" fmla="*/ 71 w 573"/>
                  <a:gd name="T17" fmla="*/ 259 h 641"/>
                  <a:gd name="T18" fmla="*/ 96 w 573"/>
                  <a:gd name="T19" fmla="*/ 252 h 641"/>
                  <a:gd name="T20" fmla="*/ 108 w 573"/>
                  <a:gd name="T21" fmla="*/ 235 h 641"/>
                  <a:gd name="T22" fmla="*/ 136 w 573"/>
                  <a:gd name="T23" fmla="*/ 277 h 641"/>
                  <a:gd name="T24" fmla="*/ 163 w 573"/>
                  <a:gd name="T25" fmla="*/ 286 h 641"/>
                  <a:gd name="T26" fmla="*/ 190 w 573"/>
                  <a:gd name="T27" fmla="*/ 299 h 641"/>
                  <a:gd name="T28" fmla="*/ 207 w 573"/>
                  <a:gd name="T29" fmla="*/ 316 h 641"/>
                  <a:gd name="T30" fmla="*/ 204 w 573"/>
                  <a:gd name="T31" fmla="*/ 343 h 641"/>
                  <a:gd name="T32" fmla="*/ 230 w 573"/>
                  <a:gd name="T33" fmla="*/ 359 h 641"/>
                  <a:gd name="T34" fmla="*/ 245 w 573"/>
                  <a:gd name="T35" fmla="*/ 376 h 641"/>
                  <a:gd name="T36" fmla="*/ 230 w 573"/>
                  <a:gd name="T37" fmla="*/ 405 h 641"/>
                  <a:gd name="T38" fmla="*/ 243 w 573"/>
                  <a:gd name="T39" fmla="*/ 431 h 641"/>
                  <a:gd name="T40" fmla="*/ 268 w 573"/>
                  <a:gd name="T41" fmla="*/ 445 h 641"/>
                  <a:gd name="T42" fmla="*/ 295 w 573"/>
                  <a:gd name="T43" fmla="*/ 464 h 641"/>
                  <a:gd name="T44" fmla="*/ 302 w 573"/>
                  <a:gd name="T45" fmla="*/ 520 h 641"/>
                  <a:gd name="T46" fmla="*/ 299 w 573"/>
                  <a:gd name="T47" fmla="*/ 533 h 641"/>
                  <a:gd name="T48" fmla="*/ 277 w 573"/>
                  <a:gd name="T49" fmla="*/ 557 h 641"/>
                  <a:gd name="T50" fmla="*/ 269 w 573"/>
                  <a:gd name="T51" fmla="*/ 584 h 641"/>
                  <a:gd name="T52" fmla="*/ 320 w 573"/>
                  <a:gd name="T53" fmla="*/ 629 h 641"/>
                  <a:gd name="T54" fmla="*/ 331 w 573"/>
                  <a:gd name="T55" fmla="*/ 611 h 641"/>
                  <a:gd name="T56" fmla="*/ 342 w 573"/>
                  <a:gd name="T57" fmla="*/ 581 h 641"/>
                  <a:gd name="T58" fmla="*/ 339 w 573"/>
                  <a:gd name="T59" fmla="*/ 603 h 641"/>
                  <a:gd name="T60" fmla="*/ 364 w 573"/>
                  <a:gd name="T61" fmla="*/ 578 h 641"/>
                  <a:gd name="T62" fmla="*/ 383 w 573"/>
                  <a:gd name="T63" fmla="*/ 500 h 641"/>
                  <a:gd name="T64" fmla="*/ 403 w 573"/>
                  <a:gd name="T65" fmla="*/ 476 h 641"/>
                  <a:gd name="T66" fmla="*/ 456 w 573"/>
                  <a:gd name="T67" fmla="*/ 455 h 641"/>
                  <a:gd name="T68" fmla="*/ 486 w 573"/>
                  <a:gd name="T69" fmla="*/ 420 h 641"/>
                  <a:gd name="T70" fmla="*/ 501 w 573"/>
                  <a:gd name="T71" fmla="*/ 365 h 641"/>
                  <a:gd name="T72" fmla="*/ 525 w 573"/>
                  <a:gd name="T73" fmla="*/ 280 h 641"/>
                  <a:gd name="T74" fmla="*/ 536 w 573"/>
                  <a:gd name="T75" fmla="*/ 247 h 641"/>
                  <a:gd name="T76" fmla="*/ 558 w 573"/>
                  <a:gd name="T77" fmla="*/ 226 h 641"/>
                  <a:gd name="T78" fmla="*/ 563 w 573"/>
                  <a:gd name="T79" fmla="*/ 198 h 641"/>
                  <a:gd name="T80" fmla="*/ 562 w 573"/>
                  <a:gd name="T81" fmla="*/ 184 h 641"/>
                  <a:gd name="T82" fmla="*/ 542 w 573"/>
                  <a:gd name="T83" fmla="*/ 148 h 641"/>
                  <a:gd name="T84" fmla="*/ 513 w 573"/>
                  <a:gd name="T85" fmla="*/ 130 h 641"/>
                  <a:gd name="T86" fmla="*/ 486 w 573"/>
                  <a:gd name="T87" fmla="*/ 114 h 641"/>
                  <a:gd name="T88" fmla="*/ 456 w 573"/>
                  <a:gd name="T89" fmla="*/ 109 h 641"/>
                  <a:gd name="T90" fmla="*/ 426 w 573"/>
                  <a:gd name="T91" fmla="*/ 92 h 641"/>
                  <a:gd name="T92" fmla="*/ 385 w 573"/>
                  <a:gd name="T93" fmla="*/ 84 h 641"/>
                  <a:gd name="T94" fmla="*/ 358 w 573"/>
                  <a:gd name="T95" fmla="*/ 102 h 641"/>
                  <a:gd name="T96" fmla="*/ 362 w 573"/>
                  <a:gd name="T97" fmla="*/ 74 h 641"/>
                  <a:gd name="T98" fmla="*/ 334 w 573"/>
                  <a:gd name="T99" fmla="*/ 90 h 641"/>
                  <a:gd name="T100" fmla="*/ 330 w 573"/>
                  <a:gd name="T101" fmla="*/ 81 h 641"/>
                  <a:gd name="T102" fmla="*/ 349 w 573"/>
                  <a:gd name="T103" fmla="*/ 48 h 641"/>
                  <a:gd name="T104" fmla="*/ 318 w 573"/>
                  <a:gd name="T105" fmla="*/ 14 h 641"/>
                  <a:gd name="T106" fmla="*/ 302 w 573"/>
                  <a:gd name="T107" fmla="*/ 40 h 641"/>
                  <a:gd name="T108" fmla="*/ 259 w 573"/>
                  <a:gd name="T109" fmla="*/ 33 h 641"/>
                  <a:gd name="T110" fmla="*/ 230 w 573"/>
                  <a:gd name="T111" fmla="*/ 47 h 641"/>
                  <a:gd name="T112" fmla="*/ 209 w 573"/>
                  <a:gd name="T113" fmla="*/ 46 h 641"/>
                  <a:gd name="T114" fmla="*/ 203 w 573"/>
                  <a:gd name="T115" fmla="*/ 3 h 641"/>
                  <a:gd name="T116" fmla="*/ 162 w 573"/>
                  <a:gd name="T117" fmla="*/ 11 h 641"/>
                  <a:gd name="T118" fmla="*/ 136 w 573"/>
                  <a:gd name="T119" fmla="*/ 7 h 641"/>
                  <a:gd name="T120" fmla="*/ 143 w 573"/>
                  <a:gd name="T121" fmla="*/ 36 h 641"/>
                  <a:gd name="T122" fmla="*/ 117 w 573"/>
                  <a:gd name="T123" fmla="*/ 58 h 641"/>
                  <a:gd name="T124" fmla="*/ 89 w 573"/>
                  <a:gd name="T125" fmla="*/ 39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3" h="641">
                    <a:moveTo>
                      <a:pt x="89" y="39"/>
                    </a:moveTo>
                    <a:lnTo>
                      <a:pt x="64" y="47"/>
                    </a:lnTo>
                    <a:lnTo>
                      <a:pt x="58" y="58"/>
                    </a:lnTo>
                    <a:lnTo>
                      <a:pt x="66" y="65"/>
                    </a:lnTo>
                    <a:lnTo>
                      <a:pt x="58" y="70"/>
                    </a:lnTo>
                    <a:lnTo>
                      <a:pt x="62" y="98"/>
                    </a:lnTo>
                    <a:lnTo>
                      <a:pt x="62" y="111"/>
                    </a:lnTo>
                    <a:lnTo>
                      <a:pt x="47" y="113"/>
                    </a:lnTo>
                    <a:lnTo>
                      <a:pt x="57" y="131"/>
                    </a:lnTo>
                    <a:lnTo>
                      <a:pt x="53" y="145"/>
                    </a:lnTo>
                    <a:lnTo>
                      <a:pt x="42" y="151"/>
                    </a:lnTo>
                    <a:lnTo>
                      <a:pt x="29" y="147"/>
                    </a:lnTo>
                    <a:lnTo>
                      <a:pt x="19" y="154"/>
                    </a:lnTo>
                    <a:lnTo>
                      <a:pt x="14" y="168"/>
                    </a:lnTo>
                    <a:lnTo>
                      <a:pt x="18" y="178"/>
                    </a:lnTo>
                    <a:lnTo>
                      <a:pt x="11" y="183"/>
                    </a:lnTo>
                    <a:lnTo>
                      <a:pt x="3" y="187"/>
                    </a:lnTo>
                    <a:lnTo>
                      <a:pt x="0" y="201"/>
                    </a:lnTo>
                    <a:lnTo>
                      <a:pt x="3" y="210"/>
                    </a:lnTo>
                    <a:lnTo>
                      <a:pt x="14" y="219"/>
                    </a:lnTo>
                    <a:lnTo>
                      <a:pt x="17" y="228"/>
                    </a:lnTo>
                    <a:lnTo>
                      <a:pt x="27" y="230"/>
                    </a:lnTo>
                    <a:lnTo>
                      <a:pt x="29" y="238"/>
                    </a:lnTo>
                    <a:lnTo>
                      <a:pt x="42" y="241"/>
                    </a:lnTo>
                    <a:lnTo>
                      <a:pt x="53" y="234"/>
                    </a:lnTo>
                    <a:lnTo>
                      <a:pt x="58" y="252"/>
                    </a:lnTo>
                    <a:lnTo>
                      <a:pt x="71" y="259"/>
                    </a:lnTo>
                    <a:lnTo>
                      <a:pt x="81" y="259"/>
                    </a:lnTo>
                    <a:lnTo>
                      <a:pt x="91" y="256"/>
                    </a:lnTo>
                    <a:lnTo>
                      <a:pt x="96" y="252"/>
                    </a:lnTo>
                    <a:lnTo>
                      <a:pt x="99" y="245"/>
                    </a:lnTo>
                    <a:lnTo>
                      <a:pt x="107" y="246"/>
                    </a:lnTo>
                    <a:lnTo>
                      <a:pt x="108" y="235"/>
                    </a:lnTo>
                    <a:lnTo>
                      <a:pt x="128" y="237"/>
                    </a:lnTo>
                    <a:lnTo>
                      <a:pt x="130" y="267"/>
                    </a:lnTo>
                    <a:lnTo>
                      <a:pt x="136" y="277"/>
                    </a:lnTo>
                    <a:lnTo>
                      <a:pt x="138" y="282"/>
                    </a:lnTo>
                    <a:lnTo>
                      <a:pt x="161" y="282"/>
                    </a:lnTo>
                    <a:lnTo>
                      <a:pt x="163" y="286"/>
                    </a:lnTo>
                    <a:lnTo>
                      <a:pt x="173" y="288"/>
                    </a:lnTo>
                    <a:lnTo>
                      <a:pt x="175" y="297"/>
                    </a:lnTo>
                    <a:lnTo>
                      <a:pt x="190" y="299"/>
                    </a:lnTo>
                    <a:lnTo>
                      <a:pt x="197" y="301"/>
                    </a:lnTo>
                    <a:lnTo>
                      <a:pt x="199" y="315"/>
                    </a:lnTo>
                    <a:lnTo>
                      <a:pt x="207" y="316"/>
                    </a:lnTo>
                    <a:lnTo>
                      <a:pt x="199" y="322"/>
                    </a:lnTo>
                    <a:lnTo>
                      <a:pt x="200" y="342"/>
                    </a:lnTo>
                    <a:lnTo>
                      <a:pt x="204" y="343"/>
                    </a:lnTo>
                    <a:lnTo>
                      <a:pt x="209" y="349"/>
                    </a:lnTo>
                    <a:lnTo>
                      <a:pt x="229" y="348"/>
                    </a:lnTo>
                    <a:lnTo>
                      <a:pt x="230" y="359"/>
                    </a:lnTo>
                    <a:lnTo>
                      <a:pt x="238" y="361"/>
                    </a:lnTo>
                    <a:lnTo>
                      <a:pt x="240" y="372"/>
                    </a:lnTo>
                    <a:lnTo>
                      <a:pt x="245" y="376"/>
                    </a:lnTo>
                    <a:lnTo>
                      <a:pt x="243" y="394"/>
                    </a:lnTo>
                    <a:lnTo>
                      <a:pt x="238" y="403"/>
                    </a:lnTo>
                    <a:lnTo>
                      <a:pt x="230" y="405"/>
                    </a:lnTo>
                    <a:lnTo>
                      <a:pt x="231" y="416"/>
                    </a:lnTo>
                    <a:lnTo>
                      <a:pt x="242" y="420"/>
                    </a:lnTo>
                    <a:lnTo>
                      <a:pt x="243" y="431"/>
                    </a:lnTo>
                    <a:lnTo>
                      <a:pt x="257" y="435"/>
                    </a:lnTo>
                    <a:lnTo>
                      <a:pt x="260" y="442"/>
                    </a:lnTo>
                    <a:lnTo>
                      <a:pt x="268" y="445"/>
                    </a:lnTo>
                    <a:lnTo>
                      <a:pt x="281" y="446"/>
                    </a:lnTo>
                    <a:lnTo>
                      <a:pt x="283" y="463"/>
                    </a:lnTo>
                    <a:lnTo>
                      <a:pt x="295" y="464"/>
                    </a:lnTo>
                    <a:lnTo>
                      <a:pt x="297" y="501"/>
                    </a:lnTo>
                    <a:lnTo>
                      <a:pt x="300" y="504"/>
                    </a:lnTo>
                    <a:lnTo>
                      <a:pt x="302" y="520"/>
                    </a:lnTo>
                    <a:lnTo>
                      <a:pt x="309" y="520"/>
                    </a:lnTo>
                    <a:lnTo>
                      <a:pt x="310" y="531"/>
                    </a:lnTo>
                    <a:lnTo>
                      <a:pt x="299" y="533"/>
                    </a:lnTo>
                    <a:lnTo>
                      <a:pt x="292" y="543"/>
                    </a:lnTo>
                    <a:lnTo>
                      <a:pt x="285" y="546"/>
                    </a:lnTo>
                    <a:lnTo>
                      <a:pt x="277" y="557"/>
                    </a:lnTo>
                    <a:lnTo>
                      <a:pt x="269" y="565"/>
                    </a:lnTo>
                    <a:lnTo>
                      <a:pt x="264" y="576"/>
                    </a:lnTo>
                    <a:lnTo>
                      <a:pt x="269" y="584"/>
                    </a:lnTo>
                    <a:lnTo>
                      <a:pt x="283" y="589"/>
                    </a:lnTo>
                    <a:lnTo>
                      <a:pt x="314" y="618"/>
                    </a:lnTo>
                    <a:lnTo>
                      <a:pt x="320" y="629"/>
                    </a:lnTo>
                    <a:lnTo>
                      <a:pt x="323" y="640"/>
                    </a:lnTo>
                    <a:lnTo>
                      <a:pt x="330" y="628"/>
                    </a:lnTo>
                    <a:lnTo>
                      <a:pt x="331" y="611"/>
                    </a:lnTo>
                    <a:lnTo>
                      <a:pt x="335" y="599"/>
                    </a:lnTo>
                    <a:lnTo>
                      <a:pt x="336" y="580"/>
                    </a:lnTo>
                    <a:lnTo>
                      <a:pt x="342" y="581"/>
                    </a:lnTo>
                    <a:lnTo>
                      <a:pt x="345" y="585"/>
                    </a:lnTo>
                    <a:lnTo>
                      <a:pt x="343" y="595"/>
                    </a:lnTo>
                    <a:lnTo>
                      <a:pt x="339" y="603"/>
                    </a:lnTo>
                    <a:lnTo>
                      <a:pt x="353" y="598"/>
                    </a:lnTo>
                    <a:lnTo>
                      <a:pt x="356" y="585"/>
                    </a:lnTo>
                    <a:lnTo>
                      <a:pt x="364" y="578"/>
                    </a:lnTo>
                    <a:lnTo>
                      <a:pt x="362" y="558"/>
                    </a:lnTo>
                    <a:lnTo>
                      <a:pt x="378" y="548"/>
                    </a:lnTo>
                    <a:lnTo>
                      <a:pt x="383" y="500"/>
                    </a:lnTo>
                    <a:lnTo>
                      <a:pt x="386" y="489"/>
                    </a:lnTo>
                    <a:lnTo>
                      <a:pt x="398" y="484"/>
                    </a:lnTo>
                    <a:lnTo>
                      <a:pt x="403" y="476"/>
                    </a:lnTo>
                    <a:lnTo>
                      <a:pt x="411" y="470"/>
                    </a:lnTo>
                    <a:lnTo>
                      <a:pt x="426" y="459"/>
                    </a:lnTo>
                    <a:lnTo>
                      <a:pt x="456" y="455"/>
                    </a:lnTo>
                    <a:lnTo>
                      <a:pt x="459" y="447"/>
                    </a:lnTo>
                    <a:lnTo>
                      <a:pt x="482" y="446"/>
                    </a:lnTo>
                    <a:lnTo>
                      <a:pt x="486" y="420"/>
                    </a:lnTo>
                    <a:lnTo>
                      <a:pt x="493" y="408"/>
                    </a:lnTo>
                    <a:lnTo>
                      <a:pt x="499" y="392"/>
                    </a:lnTo>
                    <a:lnTo>
                      <a:pt x="501" y="365"/>
                    </a:lnTo>
                    <a:lnTo>
                      <a:pt x="508" y="361"/>
                    </a:lnTo>
                    <a:lnTo>
                      <a:pt x="512" y="285"/>
                    </a:lnTo>
                    <a:lnTo>
                      <a:pt x="525" y="280"/>
                    </a:lnTo>
                    <a:lnTo>
                      <a:pt x="525" y="265"/>
                    </a:lnTo>
                    <a:lnTo>
                      <a:pt x="532" y="261"/>
                    </a:lnTo>
                    <a:lnTo>
                      <a:pt x="536" y="247"/>
                    </a:lnTo>
                    <a:lnTo>
                      <a:pt x="543" y="244"/>
                    </a:lnTo>
                    <a:lnTo>
                      <a:pt x="547" y="230"/>
                    </a:lnTo>
                    <a:lnTo>
                      <a:pt x="558" y="226"/>
                    </a:lnTo>
                    <a:lnTo>
                      <a:pt x="558" y="214"/>
                    </a:lnTo>
                    <a:lnTo>
                      <a:pt x="564" y="212"/>
                    </a:lnTo>
                    <a:lnTo>
                      <a:pt x="563" y="198"/>
                    </a:lnTo>
                    <a:lnTo>
                      <a:pt x="569" y="198"/>
                    </a:lnTo>
                    <a:lnTo>
                      <a:pt x="572" y="185"/>
                    </a:lnTo>
                    <a:lnTo>
                      <a:pt x="562" y="184"/>
                    </a:lnTo>
                    <a:lnTo>
                      <a:pt x="559" y="156"/>
                    </a:lnTo>
                    <a:lnTo>
                      <a:pt x="553" y="150"/>
                    </a:lnTo>
                    <a:lnTo>
                      <a:pt x="542" y="148"/>
                    </a:lnTo>
                    <a:lnTo>
                      <a:pt x="533" y="142"/>
                    </a:lnTo>
                    <a:lnTo>
                      <a:pt x="525" y="130"/>
                    </a:lnTo>
                    <a:lnTo>
                      <a:pt x="513" y="130"/>
                    </a:lnTo>
                    <a:lnTo>
                      <a:pt x="510" y="119"/>
                    </a:lnTo>
                    <a:lnTo>
                      <a:pt x="500" y="114"/>
                    </a:lnTo>
                    <a:lnTo>
                      <a:pt x="486" y="114"/>
                    </a:lnTo>
                    <a:lnTo>
                      <a:pt x="472" y="111"/>
                    </a:lnTo>
                    <a:lnTo>
                      <a:pt x="465" y="104"/>
                    </a:lnTo>
                    <a:lnTo>
                      <a:pt x="456" y="109"/>
                    </a:lnTo>
                    <a:lnTo>
                      <a:pt x="447" y="110"/>
                    </a:lnTo>
                    <a:lnTo>
                      <a:pt x="435" y="103"/>
                    </a:lnTo>
                    <a:lnTo>
                      <a:pt x="426" y="92"/>
                    </a:lnTo>
                    <a:lnTo>
                      <a:pt x="414" y="84"/>
                    </a:lnTo>
                    <a:lnTo>
                      <a:pt x="401" y="82"/>
                    </a:lnTo>
                    <a:lnTo>
                      <a:pt x="385" y="84"/>
                    </a:lnTo>
                    <a:lnTo>
                      <a:pt x="375" y="87"/>
                    </a:lnTo>
                    <a:lnTo>
                      <a:pt x="371" y="95"/>
                    </a:lnTo>
                    <a:lnTo>
                      <a:pt x="358" y="102"/>
                    </a:lnTo>
                    <a:lnTo>
                      <a:pt x="364" y="92"/>
                    </a:lnTo>
                    <a:lnTo>
                      <a:pt x="370" y="80"/>
                    </a:lnTo>
                    <a:lnTo>
                      <a:pt x="362" y="74"/>
                    </a:lnTo>
                    <a:lnTo>
                      <a:pt x="351" y="74"/>
                    </a:lnTo>
                    <a:lnTo>
                      <a:pt x="342" y="81"/>
                    </a:lnTo>
                    <a:lnTo>
                      <a:pt x="334" y="90"/>
                    </a:lnTo>
                    <a:lnTo>
                      <a:pt x="327" y="99"/>
                    </a:lnTo>
                    <a:lnTo>
                      <a:pt x="317" y="103"/>
                    </a:lnTo>
                    <a:lnTo>
                      <a:pt x="330" y="81"/>
                    </a:lnTo>
                    <a:lnTo>
                      <a:pt x="338" y="70"/>
                    </a:lnTo>
                    <a:lnTo>
                      <a:pt x="345" y="56"/>
                    </a:lnTo>
                    <a:lnTo>
                      <a:pt x="349" y="48"/>
                    </a:lnTo>
                    <a:lnTo>
                      <a:pt x="338" y="23"/>
                    </a:lnTo>
                    <a:lnTo>
                      <a:pt x="330" y="14"/>
                    </a:lnTo>
                    <a:lnTo>
                      <a:pt x="318" y="14"/>
                    </a:lnTo>
                    <a:lnTo>
                      <a:pt x="310" y="22"/>
                    </a:lnTo>
                    <a:lnTo>
                      <a:pt x="305" y="31"/>
                    </a:lnTo>
                    <a:lnTo>
                      <a:pt x="302" y="40"/>
                    </a:lnTo>
                    <a:lnTo>
                      <a:pt x="286" y="38"/>
                    </a:lnTo>
                    <a:lnTo>
                      <a:pt x="280" y="31"/>
                    </a:lnTo>
                    <a:lnTo>
                      <a:pt x="259" y="33"/>
                    </a:lnTo>
                    <a:lnTo>
                      <a:pt x="258" y="46"/>
                    </a:lnTo>
                    <a:lnTo>
                      <a:pt x="242" y="47"/>
                    </a:lnTo>
                    <a:lnTo>
                      <a:pt x="230" y="47"/>
                    </a:lnTo>
                    <a:lnTo>
                      <a:pt x="225" y="53"/>
                    </a:lnTo>
                    <a:lnTo>
                      <a:pt x="216" y="54"/>
                    </a:lnTo>
                    <a:lnTo>
                      <a:pt x="209" y="46"/>
                    </a:lnTo>
                    <a:lnTo>
                      <a:pt x="202" y="31"/>
                    </a:lnTo>
                    <a:lnTo>
                      <a:pt x="206" y="20"/>
                    </a:lnTo>
                    <a:lnTo>
                      <a:pt x="203" y="3"/>
                    </a:lnTo>
                    <a:lnTo>
                      <a:pt x="191" y="0"/>
                    </a:lnTo>
                    <a:lnTo>
                      <a:pt x="187" y="9"/>
                    </a:lnTo>
                    <a:lnTo>
                      <a:pt x="162" y="11"/>
                    </a:lnTo>
                    <a:lnTo>
                      <a:pt x="154" y="16"/>
                    </a:lnTo>
                    <a:lnTo>
                      <a:pt x="142" y="5"/>
                    </a:lnTo>
                    <a:lnTo>
                      <a:pt x="136" y="7"/>
                    </a:lnTo>
                    <a:lnTo>
                      <a:pt x="132" y="20"/>
                    </a:lnTo>
                    <a:lnTo>
                      <a:pt x="134" y="29"/>
                    </a:lnTo>
                    <a:lnTo>
                      <a:pt x="143" y="36"/>
                    </a:lnTo>
                    <a:lnTo>
                      <a:pt x="144" y="47"/>
                    </a:lnTo>
                    <a:lnTo>
                      <a:pt x="132" y="56"/>
                    </a:lnTo>
                    <a:lnTo>
                      <a:pt x="117" y="58"/>
                    </a:lnTo>
                    <a:lnTo>
                      <a:pt x="106" y="53"/>
                    </a:lnTo>
                    <a:lnTo>
                      <a:pt x="98" y="42"/>
                    </a:lnTo>
                    <a:lnTo>
                      <a:pt x="89" y="39"/>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grpSp>
        <p:grpSp>
          <p:nvGrpSpPr>
            <p:cNvPr id="53" name="Group 52"/>
            <p:cNvGrpSpPr/>
            <p:nvPr/>
          </p:nvGrpSpPr>
          <p:grpSpPr>
            <a:xfrm>
              <a:off x="8350538" y="4723485"/>
              <a:ext cx="1569339" cy="1404647"/>
              <a:chOff x="8654431" y="4297127"/>
              <a:chExt cx="1569339" cy="1404647"/>
            </a:xfrm>
            <a:grpFill/>
          </p:grpSpPr>
          <p:sp>
            <p:nvSpPr>
              <p:cNvPr id="228" name="Freeform 119"/>
              <p:cNvSpPr>
                <a:spLocks/>
              </p:cNvSpPr>
              <p:nvPr/>
            </p:nvSpPr>
            <p:spPr bwMode="auto">
              <a:xfrm>
                <a:off x="10107406" y="5289661"/>
                <a:ext cx="116364" cy="231224"/>
              </a:xfrm>
              <a:custGeom>
                <a:avLst/>
                <a:gdLst>
                  <a:gd name="T0" fmla="*/ 5 w 66"/>
                  <a:gd name="T1" fmla="*/ 0 h 132"/>
                  <a:gd name="T2" fmla="*/ 5 w 66"/>
                  <a:gd name="T3" fmla="*/ 16 h 132"/>
                  <a:gd name="T4" fmla="*/ 13 w 66"/>
                  <a:gd name="T5" fmla="*/ 34 h 132"/>
                  <a:gd name="T6" fmla="*/ 20 w 66"/>
                  <a:gd name="T7" fmla="*/ 48 h 132"/>
                  <a:gd name="T8" fmla="*/ 14 w 66"/>
                  <a:gd name="T9" fmla="*/ 66 h 132"/>
                  <a:gd name="T10" fmla="*/ 0 w 66"/>
                  <a:gd name="T11" fmla="*/ 83 h 132"/>
                  <a:gd name="T12" fmla="*/ 2 w 66"/>
                  <a:gd name="T13" fmla="*/ 94 h 132"/>
                  <a:gd name="T14" fmla="*/ 7 w 66"/>
                  <a:gd name="T15" fmla="*/ 125 h 132"/>
                  <a:gd name="T16" fmla="*/ 20 w 66"/>
                  <a:gd name="T17" fmla="*/ 131 h 132"/>
                  <a:gd name="T18" fmla="*/ 24 w 66"/>
                  <a:gd name="T19" fmla="*/ 110 h 132"/>
                  <a:gd name="T20" fmla="*/ 38 w 66"/>
                  <a:gd name="T21" fmla="*/ 96 h 132"/>
                  <a:gd name="T22" fmla="*/ 60 w 66"/>
                  <a:gd name="T23" fmla="*/ 83 h 132"/>
                  <a:gd name="T24" fmla="*/ 65 w 66"/>
                  <a:gd name="T25" fmla="*/ 67 h 132"/>
                  <a:gd name="T26" fmla="*/ 64 w 66"/>
                  <a:gd name="T27" fmla="*/ 55 h 132"/>
                  <a:gd name="T28" fmla="*/ 40 w 66"/>
                  <a:gd name="T29" fmla="*/ 55 h 132"/>
                  <a:gd name="T30" fmla="*/ 39 w 66"/>
                  <a:gd name="T31" fmla="*/ 36 h 132"/>
                  <a:gd name="T32" fmla="*/ 32 w 66"/>
                  <a:gd name="T33" fmla="*/ 36 h 132"/>
                  <a:gd name="T34" fmla="*/ 23 w 66"/>
                  <a:gd name="T35" fmla="*/ 32 h 132"/>
                  <a:gd name="T36" fmla="*/ 24 w 66"/>
                  <a:gd name="T37" fmla="*/ 14 h 132"/>
                  <a:gd name="T38" fmla="*/ 19 w 66"/>
                  <a:gd name="T39" fmla="*/ 2 h 132"/>
                  <a:gd name="T40" fmla="*/ 5 w 66"/>
                  <a:gd name="T41"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132">
                    <a:moveTo>
                      <a:pt x="5" y="0"/>
                    </a:moveTo>
                    <a:lnTo>
                      <a:pt x="5" y="16"/>
                    </a:lnTo>
                    <a:lnTo>
                      <a:pt x="13" y="34"/>
                    </a:lnTo>
                    <a:lnTo>
                      <a:pt x="20" y="48"/>
                    </a:lnTo>
                    <a:lnTo>
                      <a:pt x="14" y="66"/>
                    </a:lnTo>
                    <a:lnTo>
                      <a:pt x="0" y="83"/>
                    </a:lnTo>
                    <a:lnTo>
                      <a:pt x="2" y="94"/>
                    </a:lnTo>
                    <a:lnTo>
                      <a:pt x="7" y="125"/>
                    </a:lnTo>
                    <a:lnTo>
                      <a:pt x="20" y="131"/>
                    </a:lnTo>
                    <a:lnTo>
                      <a:pt x="24" y="110"/>
                    </a:lnTo>
                    <a:lnTo>
                      <a:pt x="38" y="96"/>
                    </a:lnTo>
                    <a:lnTo>
                      <a:pt x="60" y="83"/>
                    </a:lnTo>
                    <a:lnTo>
                      <a:pt x="65" y="67"/>
                    </a:lnTo>
                    <a:lnTo>
                      <a:pt x="64" y="55"/>
                    </a:lnTo>
                    <a:lnTo>
                      <a:pt x="40" y="55"/>
                    </a:lnTo>
                    <a:lnTo>
                      <a:pt x="39" y="36"/>
                    </a:lnTo>
                    <a:lnTo>
                      <a:pt x="32" y="36"/>
                    </a:lnTo>
                    <a:lnTo>
                      <a:pt x="23" y="32"/>
                    </a:lnTo>
                    <a:lnTo>
                      <a:pt x="24" y="14"/>
                    </a:lnTo>
                    <a:lnTo>
                      <a:pt x="19" y="2"/>
                    </a:lnTo>
                    <a:lnTo>
                      <a:pt x="5"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29" name="Freeform 120"/>
              <p:cNvSpPr>
                <a:spLocks/>
              </p:cNvSpPr>
              <p:nvPr/>
            </p:nvSpPr>
            <p:spPr bwMode="auto">
              <a:xfrm>
                <a:off x="9869961" y="5479988"/>
                <a:ext cx="221720" cy="221786"/>
              </a:xfrm>
              <a:custGeom>
                <a:avLst/>
                <a:gdLst>
                  <a:gd name="T0" fmla="*/ 98 w 126"/>
                  <a:gd name="T1" fmla="*/ 1 h 126"/>
                  <a:gd name="T2" fmla="*/ 95 w 126"/>
                  <a:gd name="T3" fmla="*/ 21 h 126"/>
                  <a:gd name="T4" fmla="*/ 75 w 126"/>
                  <a:gd name="T5" fmla="*/ 31 h 126"/>
                  <a:gd name="T6" fmla="*/ 60 w 126"/>
                  <a:gd name="T7" fmla="*/ 51 h 126"/>
                  <a:gd name="T8" fmla="*/ 24 w 126"/>
                  <a:gd name="T9" fmla="*/ 67 h 126"/>
                  <a:gd name="T10" fmla="*/ 0 w 126"/>
                  <a:gd name="T11" fmla="*/ 89 h 126"/>
                  <a:gd name="T12" fmla="*/ 4 w 126"/>
                  <a:gd name="T13" fmla="*/ 105 h 126"/>
                  <a:gd name="T14" fmla="*/ 26 w 126"/>
                  <a:gd name="T15" fmla="*/ 125 h 126"/>
                  <a:gd name="T16" fmla="*/ 54 w 126"/>
                  <a:gd name="T17" fmla="*/ 103 h 126"/>
                  <a:gd name="T18" fmla="*/ 63 w 126"/>
                  <a:gd name="T19" fmla="*/ 81 h 126"/>
                  <a:gd name="T20" fmla="*/ 82 w 126"/>
                  <a:gd name="T21" fmla="*/ 65 h 126"/>
                  <a:gd name="T22" fmla="*/ 94 w 126"/>
                  <a:gd name="T23" fmla="*/ 65 h 126"/>
                  <a:gd name="T24" fmla="*/ 99 w 126"/>
                  <a:gd name="T25" fmla="*/ 48 h 126"/>
                  <a:gd name="T26" fmla="*/ 112 w 126"/>
                  <a:gd name="T27" fmla="*/ 33 h 126"/>
                  <a:gd name="T28" fmla="*/ 125 w 126"/>
                  <a:gd name="T29" fmla="*/ 21 h 126"/>
                  <a:gd name="T30" fmla="*/ 120 w 126"/>
                  <a:gd name="T31" fmla="*/ 4 h 126"/>
                  <a:gd name="T32" fmla="*/ 112 w 126"/>
                  <a:gd name="T33" fmla="*/ 14 h 126"/>
                  <a:gd name="T34" fmla="*/ 111 w 126"/>
                  <a:gd name="T35" fmla="*/ 0 h 126"/>
                  <a:gd name="T36" fmla="*/ 98 w 126"/>
                  <a:gd name="T37" fmla="*/ 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6" h="126">
                    <a:moveTo>
                      <a:pt x="98" y="1"/>
                    </a:moveTo>
                    <a:lnTo>
                      <a:pt x="95" y="21"/>
                    </a:lnTo>
                    <a:lnTo>
                      <a:pt x="75" y="31"/>
                    </a:lnTo>
                    <a:lnTo>
                      <a:pt x="60" y="51"/>
                    </a:lnTo>
                    <a:lnTo>
                      <a:pt x="24" y="67"/>
                    </a:lnTo>
                    <a:lnTo>
                      <a:pt x="0" y="89"/>
                    </a:lnTo>
                    <a:lnTo>
                      <a:pt x="4" y="105"/>
                    </a:lnTo>
                    <a:lnTo>
                      <a:pt x="26" y="125"/>
                    </a:lnTo>
                    <a:lnTo>
                      <a:pt x="54" y="103"/>
                    </a:lnTo>
                    <a:lnTo>
                      <a:pt x="63" y="81"/>
                    </a:lnTo>
                    <a:lnTo>
                      <a:pt x="82" y="65"/>
                    </a:lnTo>
                    <a:lnTo>
                      <a:pt x="94" y="65"/>
                    </a:lnTo>
                    <a:lnTo>
                      <a:pt x="99" y="48"/>
                    </a:lnTo>
                    <a:lnTo>
                      <a:pt x="112" y="33"/>
                    </a:lnTo>
                    <a:lnTo>
                      <a:pt x="125" y="21"/>
                    </a:lnTo>
                    <a:lnTo>
                      <a:pt x="120" y="4"/>
                    </a:lnTo>
                    <a:lnTo>
                      <a:pt x="112" y="14"/>
                    </a:lnTo>
                    <a:lnTo>
                      <a:pt x="111" y="0"/>
                    </a:lnTo>
                    <a:lnTo>
                      <a:pt x="98" y="1"/>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30" name="Freeform 135"/>
              <p:cNvSpPr>
                <a:spLocks/>
              </p:cNvSpPr>
              <p:nvPr/>
            </p:nvSpPr>
            <p:spPr bwMode="auto">
              <a:xfrm>
                <a:off x="8654431" y="4556664"/>
                <a:ext cx="1014252" cy="866697"/>
              </a:xfrm>
              <a:custGeom>
                <a:avLst/>
                <a:gdLst>
                  <a:gd name="T0" fmla="*/ 296 w 575"/>
                  <a:gd name="T1" fmla="*/ 33 h 491"/>
                  <a:gd name="T2" fmla="*/ 258 w 575"/>
                  <a:gd name="T3" fmla="*/ 51 h 491"/>
                  <a:gd name="T4" fmla="*/ 254 w 575"/>
                  <a:gd name="T5" fmla="*/ 74 h 491"/>
                  <a:gd name="T6" fmla="*/ 230 w 575"/>
                  <a:gd name="T7" fmla="*/ 66 h 491"/>
                  <a:gd name="T8" fmla="*/ 199 w 575"/>
                  <a:gd name="T9" fmla="*/ 60 h 491"/>
                  <a:gd name="T10" fmla="*/ 184 w 575"/>
                  <a:gd name="T11" fmla="*/ 85 h 491"/>
                  <a:gd name="T12" fmla="*/ 164 w 575"/>
                  <a:gd name="T13" fmla="*/ 102 h 491"/>
                  <a:gd name="T14" fmla="*/ 156 w 575"/>
                  <a:gd name="T15" fmla="*/ 113 h 491"/>
                  <a:gd name="T16" fmla="*/ 145 w 575"/>
                  <a:gd name="T17" fmla="*/ 127 h 491"/>
                  <a:gd name="T18" fmla="*/ 104 w 575"/>
                  <a:gd name="T19" fmla="*/ 161 h 491"/>
                  <a:gd name="T20" fmla="*/ 31 w 575"/>
                  <a:gd name="T21" fmla="*/ 199 h 491"/>
                  <a:gd name="T22" fmla="*/ 9 w 575"/>
                  <a:gd name="T23" fmla="*/ 248 h 491"/>
                  <a:gd name="T24" fmla="*/ 17 w 575"/>
                  <a:gd name="T25" fmla="*/ 265 h 491"/>
                  <a:gd name="T26" fmla="*/ 0 w 575"/>
                  <a:gd name="T27" fmla="*/ 270 h 491"/>
                  <a:gd name="T28" fmla="*/ 17 w 575"/>
                  <a:gd name="T29" fmla="*/ 312 h 491"/>
                  <a:gd name="T30" fmla="*/ 17 w 575"/>
                  <a:gd name="T31" fmla="*/ 344 h 491"/>
                  <a:gd name="T32" fmla="*/ 25 w 575"/>
                  <a:gd name="T33" fmla="*/ 377 h 491"/>
                  <a:gd name="T34" fmla="*/ 12 w 575"/>
                  <a:gd name="T35" fmla="*/ 389 h 491"/>
                  <a:gd name="T36" fmla="*/ 35 w 575"/>
                  <a:gd name="T37" fmla="*/ 424 h 491"/>
                  <a:gd name="T38" fmla="*/ 53 w 575"/>
                  <a:gd name="T39" fmla="*/ 420 h 491"/>
                  <a:gd name="T40" fmla="*/ 83 w 575"/>
                  <a:gd name="T41" fmla="*/ 412 h 491"/>
                  <a:gd name="T42" fmla="*/ 142 w 575"/>
                  <a:gd name="T43" fmla="*/ 391 h 491"/>
                  <a:gd name="T44" fmla="*/ 204 w 575"/>
                  <a:gd name="T45" fmla="*/ 375 h 491"/>
                  <a:gd name="T46" fmla="*/ 231 w 575"/>
                  <a:gd name="T47" fmla="*/ 365 h 491"/>
                  <a:gd name="T48" fmla="*/ 245 w 575"/>
                  <a:gd name="T49" fmla="*/ 369 h 491"/>
                  <a:gd name="T50" fmla="*/ 278 w 575"/>
                  <a:gd name="T51" fmla="*/ 383 h 491"/>
                  <a:gd name="T52" fmla="*/ 290 w 575"/>
                  <a:gd name="T53" fmla="*/ 418 h 491"/>
                  <a:gd name="T54" fmla="*/ 310 w 575"/>
                  <a:gd name="T55" fmla="*/ 409 h 491"/>
                  <a:gd name="T56" fmla="*/ 330 w 575"/>
                  <a:gd name="T57" fmla="*/ 383 h 491"/>
                  <a:gd name="T58" fmla="*/ 326 w 575"/>
                  <a:gd name="T59" fmla="*/ 409 h 491"/>
                  <a:gd name="T60" fmla="*/ 328 w 575"/>
                  <a:gd name="T61" fmla="*/ 422 h 491"/>
                  <a:gd name="T62" fmla="*/ 337 w 575"/>
                  <a:gd name="T63" fmla="*/ 405 h 491"/>
                  <a:gd name="T64" fmla="*/ 339 w 575"/>
                  <a:gd name="T65" fmla="*/ 422 h 491"/>
                  <a:gd name="T66" fmla="*/ 349 w 575"/>
                  <a:gd name="T67" fmla="*/ 442 h 491"/>
                  <a:gd name="T68" fmla="*/ 358 w 575"/>
                  <a:gd name="T69" fmla="*/ 471 h 491"/>
                  <a:gd name="T70" fmla="*/ 425 w 575"/>
                  <a:gd name="T71" fmla="*/ 490 h 491"/>
                  <a:gd name="T72" fmla="*/ 491 w 575"/>
                  <a:gd name="T73" fmla="*/ 460 h 491"/>
                  <a:gd name="T74" fmla="*/ 521 w 575"/>
                  <a:gd name="T75" fmla="*/ 415 h 491"/>
                  <a:gd name="T76" fmla="*/ 558 w 575"/>
                  <a:gd name="T77" fmla="*/ 366 h 491"/>
                  <a:gd name="T78" fmla="*/ 565 w 575"/>
                  <a:gd name="T79" fmla="*/ 316 h 491"/>
                  <a:gd name="T80" fmla="*/ 572 w 575"/>
                  <a:gd name="T81" fmla="*/ 251 h 491"/>
                  <a:gd name="T82" fmla="*/ 546 w 575"/>
                  <a:gd name="T83" fmla="*/ 201 h 491"/>
                  <a:gd name="T84" fmla="*/ 523 w 575"/>
                  <a:gd name="T85" fmla="*/ 165 h 491"/>
                  <a:gd name="T86" fmla="*/ 493 w 575"/>
                  <a:gd name="T87" fmla="*/ 117 h 491"/>
                  <a:gd name="T88" fmla="*/ 465 w 575"/>
                  <a:gd name="T89" fmla="*/ 60 h 491"/>
                  <a:gd name="T90" fmla="*/ 463 w 575"/>
                  <a:gd name="T91" fmla="*/ 19 h 491"/>
                  <a:gd name="T92" fmla="*/ 437 w 575"/>
                  <a:gd name="T93" fmla="*/ 19 h 491"/>
                  <a:gd name="T94" fmla="*/ 430 w 575"/>
                  <a:gd name="T95" fmla="*/ 89 h 491"/>
                  <a:gd name="T96" fmla="*/ 416 w 575"/>
                  <a:gd name="T97" fmla="*/ 113 h 491"/>
                  <a:gd name="T98" fmla="*/ 384 w 575"/>
                  <a:gd name="T99" fmla="*/ 100 h 491"/>
                  <a:gd name="T100" fmla="*/ 353 w 575"/>
                  <a:gd name="T101" fmla="*/ 81 h 491"/>
                  <a:gd name="T102" fmla="*/ 348 w 575"/>
                  <a:gd name="T103" fmla="*/ 62 h 491"/>
                  <a:gd name="T104" fmla="*/ 360 w 575"/>
                  <a:gd name="T105" fmla="*/ 46 h 491"/>
                  <a:gd name="T106" fmla="*/ 347 w 575"/>
                  <a:gd name="T107" fmla="*/ 25 h 491"/>
                  <a:gd name="T108" fmla="*/ 307 w 575"/>
                  <a:gd name="T109" fmla="*/ 12 h 491"/>
                  <a:gd name="T110" fmla="*/ 282 w 575"/>
                  <a:gd name="T111" fmla="*/ 15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75" h="491">
                    <a:moveTo>
                      <a:pt x="293" y="20"/>
                    </a:moveTo>
                    <a:lnTo>
                      <a:pt x="296" y="33"/>
                    </a:lnTo>
                    <a:lnTo>
                      <a:pt x="269" y="37"/>
                    </a:lnTo>
                    <a:lnTo>
                      <a:pt x="258" y="51"/>
                    </a:lnTo>
                    <a:lnTo>
                      <a:pt x="256" y="59"/>
                    </a:lnTo>
                    <a:lnTo>
                      <a:pt x="254" y="74"/>
                    </a:lnTo>
                    <a:lnTo>
                      <a:pt x="237" y="78"/>
                    </a:lnTo>
                    <a:lnTo>
                      <a:pt x="230" y="66"/>
                    </a:lnTo>
                    <a:lnTo>
                      <a:pt x="221" y="55"/>
                    </a:lnTo>
                    <a:lnTo>
                      <a:pt x="199" y="60"/>
                    </a:lnTo>
                    <a:lnTo>
                      <a:pt x="195" y="74"/>
                    </a:lnTo>
                    <a:lnTo>
                      <a:pt x="184" y="85"/>
                    </a:lnTo>
                    <a:lnTo>
                      <a:pt x="171" y="91"/>
                    </a:lnTo>
                    <a:lnTo>
                      <a:pt x="164" y="102"/>
                    </a:lnTo>
                    <a:lnTo>
                      <a:pt x="164" y="113"/>
                    </a:lnTo>
                    <a:lnTo>
                      <a:pt x="156" y="113"/>
                    </a:lnTo>
                    <a:lnTo>
                      <a:pt x="149" y="102"/>
                    </a:lnTo>
                    <a:lnTo>
                      <a:pt x="145" y="127"/>
                    </a:lnTo>
                    <a:lnTo>
                      <a:pt x="124" y="153"/>
                    </a:lnTo>
                    <a:lnTo>
                      <a:pt x="104" y="161"/>
                    </a:lnTo>
                    <a:lnTo>
                      <a:pt x="53" y="176"/>
                    </a:lnTo>
                    <a:lnTo>
                      <a:pt x="31" y="199"/>
                    </a:lnTo>
                    <a:lnTo>
                      <a:pt x="6" y="201"/>
                    </a:lnTo>
                    <a:lnTo>
                      <a:pt x="9" y="248"/>
                    </a:lnTo>
                    <a:lnTo>
                      <a:pt x="20" y="255"/>
                    </a:lnTo>
                    <a:lnTo>
                      <a:pt x="17" y="265"/>
                    </a:lnTo>
                    <a:lnTo>
                      <a:pt x="2" y="255"/>
                    </a:lnTo>
                    <a:lnTo>
                      <a:pt x="0" y="270"/>
                    </a:lnTo>
                    <a:lnTo>
                      <a:pt x="8" y="296"/>
                    </a:lnTo>
                    <a:lnTo>
                      <a:pt x="17" y="312"/>
                    </a:lnTo>
                    <a:lnTo>
                      <a:pt x="17" y="331"/>
                    </a:lnTo>
                    <a:lnTo>
                      <a:pt x="17" y="344"/>
                    </a:lnTo>
                    <a:lnTo>
                      <a:pt x="24" y="349"/>
                    </a:lnTo>
                    <a:lnTo>
                      <a:pt x="25" y="377"/>
                    </a:lnTo>
                    <a:lnTo>
                      <a:pt x="17" y="378"/>
                    </a:lnTo>
                    <a:lnTo>
                      <a:pt x="12" y="389"/>
                    </a:lnTo>
                    <a:lnTo>
                      <a:pt x="6" y="398"/>
                    </a:lnTo>
                    <a:lnTo>
                      <a:pt x="35" y="424"/>
                    </a:lnTo>
                    <a:lnTo>
                      <a:pt x="47" y="427"/>
                    </a:lnTo>
                    <a:lnTo>
                      <a:pt x="53" y="420"/>
                    </a:lnTo>
                    <a:lnTo>
                      <a:pt x="59" y="409"/>
                    </a:lnTo>
                    <a:lnTo>
                      <a:pt x="83" y="412"/>
                    </a:lnTo>
                    <a:lnTo>
                      <a:pt x="133" y="405"/>
                    </a:lnTo>
                    <a:lnTo>
                      <a:pt x="142" y="391"/>
                    </a:lnTo>
                    <a:lnTo>
                      <a:pt x="158" y="380"/>
                    </a:lnTo>
                    <a:lnTo>
                      <a:pt x="204" y="375"/>
                    </a:lnTo>
                    <a:lnTo>
                      <a:pt x="213" y="366"/>
                    </a:lnTo>
                    <a:lnTo>
                      <a:pt x="231" y="365"/>
                    </a:lnTo>
                    <a:lnTo>
                      <a:pt x="244" y="361"/>
                    </a:lnTo>
                    <a:lnTo>
                      <a:pt x="245" y="369"/>
                    </a:lnTo>
                    <a:lnTo>
                      <a:pt x="267" y="371"/>
                    </a:lnTo>
                    <a:lnTo>
                      <a:pt x="278" y="383"/>
                    </a:lnTo>
                    <a:lnTo>
                      <a:pt x="289" y="399"/>
                    </a:lnTo>
                    <a:lnTo>
                      <a:pt x="290" y="418"/>
                    </a:lnTo>
                    <a:lnTo>
                      <a:pt x="299" y="416"/>
                    </a:lnTo>
                    <a:lnTo>
                      <a:pt x="310" y="409"/>
                    </a:lnTo>
                    <a:lnTo>
                      <a:pt x="322" y="397"/>
                    </a:lnTo>
                    <a:lnTo>
                      <a:pt x="330" y="383"/>
                    </a:lnTo>
                    <a:lnTo>
                      <a:pt x="332" y="394"/>
                    </a:lnTo>
                    <a:lnTo>
                      <a:pt x="326" y="409"/>
                    </a:lnTo>
                    <a:lnTo>
                      <a:pt x="318" y="420"/>
                    </a:lnTo>
                    <a:lnTo>
                      <a:pt x="328" y="422"/>
                    </a:lnTo>
                    <a:lnTo>
                      <a:pt x="332" y="412"/>
                    </a:lnTo>
                    <a:lnTo>
                      <a:pt x="337" y="405"/>
                    </a:lnTo>
                    <a:lnTo>
                      <a:pt x="337" y="412"/>
                    </a:lnTo>
                    <a:lnTo>
                      <a:pt x="339" y="422"/>
                    </a:lnTo>
                    <a:lnTo>
                      <a:pt x="348" y="431"/>
                    </a:lnTo>
                    <a:lnTo>
                      <a:pt x="349" y="442"/>
                    </a:lnTo>
                    <a:lnTo>
                      <a:pt x="344" y="456"/>
                    </a:lnTo>
                    <a:lnTo>
                      <a:pt x="358" y="471"/>
                    </a:lnTo>
                    <a:lnTo>
                      <a:pt x="389" y="482"/>
                    </a:lnTo>
                    <a:lnTo>
                      <a:pt x="425" y="490"/>
                    </a:lnTo>
                    <a:lnTo>
                      <a:pt x="450" y="481"/>
                    </a:lnTo>
                    <a:lnTo>
                      <a:pt x="491" y="460"/>
                    </a:lnTo>
                    <a:lnTo>
                      <a:pt x="503" y="429"/>
                    </a:lnTo>
                    <a:lnTo>
                      <a:pt x="521" y="415"/>
                    </a:lnTo>
                    <a:lnTo>
                      <a:pt x="534" y="388"/>
                    </a:lnTo>
                    <a:lnTo>
                      <a:pt x="558" y="366"/>
                    </a:lnTo>
                    <a:lnTo>
                      <a:pt x="565" y="355"/>
                    </a:lnTo>
                    <a:lnTo>
                      <a:pt x="565" y="316"/>
                    </a:lnTo>
                    <a:lnTo>
                      <a:pt x="574" y="263"/>
                    </a:lnTo>
                    <a:lnTo>
                      <a:pt x="572" y="251"/>
                    </a:lnTo>
                    <a:lnTo>
                      <a:pt x="555" y="228"/>
                    </a:lnTo>
                    <a:lnTo>
                      <a:pt x="546" y="201"/>
                    </a:lnTo>
                    <a:lnTo>
                      <a:pt x="527" y="191"/>
                    </a:lnTo>
                    <a:lnTo>
                      <a:pt x="523" y="165"/>
                    </a:lnTo>
                    <a:lnTo>
                      <a:pt x="494" y="150"/>
                    </a:lnTo>
                    <a:lnTo>
                      <a:pt x="493" y="117"/>
                    </a:lnTo>
                    <a:lnTo>
                      <a:pt x="483" y="80"/>
                    </a:lnTo>
                    <a:lnTo>
                      <a:pt x="465" y="60"/>
                    </a:lnTo>
                    <a:lnTo>
                      <a:pt x="455" y="33"/>
                    </a:lnTo>
                    <a:lnTo>
                      <a:pt x="463" y="19"/>
                    </a:lnTo>
                    <a:lnTo>
                      <a:pt x="448" y="0"/>
                    </a:lnTo>
                    <a:lnTo>
                      <a:pt x="437" y="19"/>
                    </a:lnTo>
                    <a:lnTo>
                      <a:pt x="429" y="30"/>
                    </a:lnTo>
                    <a:lnTo>
                      <a:pt x="430" y="89"/>
                    </a:lnTo>
                    <a:lnTo>
                      <a:pt x="421" y="104"/>
                    </a:lnTo>
                    <a:lnTo>
                      <a:pt x="416" y="113"/>
                    </a:lnTo>
                    <a:lnTo>
                      <a:pt x="399" y="113"/>
                    </a:lnTo>
                    <a:lnTo>
                      <a:pt x="384" y="100"/>
                    </a:lnTo>
                    <a:lnTo>
                      <a:pt x="365" y="93"/>
                    </a:lnTo>
                    <a:lnTo>
                      <a:pt x="353" y="81"/>
                    </a:lnTo>
                    <a:lnTo>
                      <a:pt x="342" y="77"/>
                    </a:lnTo>
                    <a:lnTo>
                      <a:pt x="348" y="62"/>
                    </a:lnTo>
                    <a:lnTo>
                      <a:pt x="351" y="49"/>
                    </a:lnTo>
                    <a:lnTo>
                      <a:pt x="360" y="46"/>
                    </a:lnTo>
                    <a:lnTo>
                      <a:pt x="366" y="28"/>
                    </a:lnTo>
                    <a:lnTo>
                      <a:pt x="347" y="25"/>
                    </a:lnTo>
                    <a:lnTo>
                      <a:pt x="328" y="23"/>
                    </a:lnTo>
                    <a:lnTo>
                      <a:pt x="307" y="12"/>
                    </a:lnTo>
                    <a:lnTo>
                      <a:pt x="284" y="9"/>
                    </a:lnTo>
                    <a:lnTo>
                      <a:pt x="282" y="15"/>
                    </a:lnTo>
                    <a:lnTo>
                      <a:pt x="293" y="2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31" name="Freeform 136"/>
              <p:cNvSpPr>
                <a:spLocks/>
              </p:cNvSpPr>
              <p:nvPr/>
            </p:nvSpPr>
            <p:spPr bwMode="auto">
              <a:xfrm>
                <a:off x="9365194" y="5489426"/>
                <a:ext cx="89632" cy="95950"/>
              </a:xfrm>
              <a:custGeom>
                <a:avLst/>
                <a:gdLst>
                  <a:gd name="T0" fmla="*/ 3 w 52"/>
                  <a:gd name="T1" fmla="*/ 0 h 53"/>
                  <a:gd name="T2" fmla="*/ 22 w 52"/>
                  <a:gd name="T3" fmla="*/ 4 h 53"/>
                  <a:gd name="T4" fmla="*/ 51 w 52"/>
                  <a:gd name="T5" fmla="*/ 4 h 53"/>
                  <a:gd name="T6" fmla="*/ 49 w 52"/>
                  <a:gd name="T7" fmla="*/ 21 h 53"/>
                  <a:gd name="T8" fmla="*/ 40 w 52"/>
                  <a:gd name="T9" fmla="*/ 34 h 53"/>
                  <a:gd name="T10" fmla="*/ 38 w 52"/>
                  <a:gd name="T11" fmla="*/ 47 h 53"/>
                  <a:gd name="T12" fmla="*/ 22 w 52"/>
                  <a:gd name="T13" fmla="*/ 50 h 53"/>
                  <a:gd name="T14" fmla="*/ 11 w 52"/>
                  <a:gd name="T15" fmla="*/ 52 h 53"/>
                  <a:gd name="T16" fmla="*/ 0 w 52"/>
                  <a:gd name="T17" fmla="*/ 45 h 53"/>
                  <a:gd name="T18" fmla="*/ 3 w 52"/>
                  <a:gd name="T1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3">
                    <a:moveTo>
                      <a:pt x="3" y="0"/>
                    </a:moveTo>
                    <a:lnTo>
                      <a:pt x="22" y="4"/>
                    </a:lnTo>
                    <a:lnTo>
                      <a:pt x="51" y="4"/>
                    </a:lnTo>
                    <a:lnTo>
                      <a:pt x="49" y="21"/>
                    </a:lnTo>
                    <a:lnTo>
                      <a:pt x="40" y="34"/>
                    </a:lnTo>
                    <a:lnTo>
                      <a:pt x="38" y="47"/>
                    </a:lnTo>
                    <a:lnTo>
                      <a:pt x="22" y="50"/>
                    </a:lnTo>
                    <a:lnTo>
                      <a:pt x="11" y="52"/>
                    </a:lnTo>
                    <a:lnTo>
                      <a:pt x="0" y="45"/>
                    </a:lnTo>
                    <a:lnTo>
                      <a:pt x="3"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32" name="Freeform 137"/>
              <p:cNvSpPr>
                <a:spLocks/>
              </p:cNvSpPr>
              <p:nvPr/>
            </p:nvSpPr>
            <p:spPr bwMode="auto">
              <a:xfrm>
                <a:off x="9964310" y="4858672"/>
                <a:ext cx="64472" cy="51907"/>
              </a:xfrm>
              <a:custGeom>
                <a:avLst/>
                <a:gdLst>
                  <a:gd name="T0" fmla="*/ 11 w 37"/>
                  <a:gd name="T1" fmla="*/ 0 h 29"/>
                  <a:gd name="T2" fmla="*/ 0 w 37"/>
                  <a:gd name="T3" fmla="*/ 5 h 29"/>
                  <a:gd name="T4" fmla="*/ 8 w 37"/>
                  <a:gd name="T5" fmla="*/ 13 h 29"/>
                  <a:gd name="T6" fmla="*/ 18 w 37"/>
                  <a:gd name="T7" fmla="*/ 22 h 29"/>
                  <a:gd name="T8" fmla="*/ 32 w 37"/>
                  <a:gd name="T9" fmla="*/ 28 h 29"/>
                  <a:gd name="T10" fmla="*/ 36 w 37"/>
                  <a:gd name="T11" fmla="*/ 20 h 29"/>
                  <a:gd name="T12" fmla="*/ 26 w 37"/>
                  <a:gd name="T13" fmla="*/ 5 h 29"/>
                  <a:gd name="T14" fmla="*/ 11 w 37"/>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9">
                    <a:moveTo>
                      <a:pt x="11" y="0"/>
                    </a:moveTo>
                    <a:lnTo>
                      <a:pt x="0" y="5"/>
                    </a:lnTo>
                    <a:lnTo>
                      <a:pt x="8" y="13"/>
                    </a:lnTo>
                    <a:lnTo>
                      <a:pt x="18" y="22"/>
                    </a:lnTo>
                    <a:lnTo>
                      <a:pt x="32" y="28"/>
                    </a:lnTo>
                    <a:lnTo>
                      <a:pt x="36" y="20"/>
                    </a:lnTo>
                    <a:lnTo>
                      <a:pt x="26" y="5"/>
                    </a:lnTo>
                    <a:lnTo>
                      <a:pt x="11"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33" name="Freeform 138"/>
              <p:cNvSpPr>
                <a:spLocks/>
              </p:cNvSpPr>
              <p:nvPr/>
            </p:nvSpPr>
            <p:spPr bwMode="auto">
              <a:xfrm>
                <a:off x="9674973" y="4297127"/>
                <a:ext cx="50319" cy="75502"/>
              </a:xfrm>
              <a:custGeom>
                <a:avLst/>
                <a:gdLst>
                  <a:gd name="T0" fmla="*/ 0 w 28"/>
                  <a:gd name="T1" fmla="*/ 0 h 42"/>
                  <a:gd name="T2" fmla="*/ 10 w 28"/>
                  <a:gd name="T3" fmla="*/ 20 h 42"/>
                  <a:gd name="T4" fmla="*/ 23 w 28"/>
                  <a:gd name="T5" fmla="*/ 41 h 42"/>
                  <a:gd name="T6" fmla="*/ 27 w 28"/>
                  <a:gd name="T7" fmla="*/ 15 h 42"/>
                  <a:gd name="T8" fmla="*/ 0 w 28"/>
                  <a:gd name="T9" fmla="*/ 0 h 42"/>
                </a:gdLst>
                <a:ahLst/>
                <a:cxnLst>
                  <a:cxn ang="0">
                    <a:pos x="T0" y="T1"/>
                  </a:cxn>
                  <a:cxn ang="0">
                    <a:pos x="T2" y="T3"/>
                  </a:cxn>
                  <a:cxn ang="0">
                    <a:pos x="T4" y="T5"/>
                  </a:cxn>
                  <a:cxn ang="0">
                    <a:pos x="T6" y="T7"/>
                  </a:cxn>
                  <a:cxn ang="0">
                    <a:pos x="T8" y="T9"/>
                  </a:cxn>
                </a:cxnLst>
                <a:rect l="0" t="0" r="r" b="b"/>
                <a:pathLst>
                  <a:path w="28" h="42">
                    <a:moveTo>
                      <a:pt x="0" y="0"/>
                    </a:moveTo>
                    <a:lnTo>
                      <a:pt x="10" y="20"/>
                    </a:lnTo>
                    <a:lnTo>
                      <a:pt x="23" y="41"/>
                    </a:lnTo>
                    <a:lnTo>
                      <a:pt x="27" y="15"/>
                    </a:lnTo>
                    <a:lnTo>
                      <a:pt x="0"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34" name="Freeform 139"/>
              <p:cNvSpPr>
                <a:spLocks/>
              </p:cNvSpPr>
              <p:nvPr/>
            </p:nvSpPr>
            <p:spPr bwMode="auto">
              <a:xfrm>
                <a:off x="9442246" y="4338024"/>
                <a:ext cx="212285" cy="221786"/>
              </a:xfrm>
              <a:custGeom>
                <a:avLst/>
                <a:gdLst>
                  <a:gd name="T0" fmla="*/ 19 w 119"/>
                  <a:gd name="T1" fmla="*/ 74 h 125"/>
                  <a:gd name="T2" fmla="*/ 0 w 119"/>
                  <a:gd name="T3" fmla="*/ 0 h 125"/>
                  <a:gd name="T4" fmla="*/ 16 w 119"/>
                  <a:gd name="T5" fmla="*/ 6 h 125"/>
                  <a:gd name="T6" fmla="*/ 40 w 119"/>
                  <a:gd name="T7" fmla="*/ 5 h 125"/>
                  <a:gd name="T8" fmla="*/ 40 w 119"/>
                  <a:gd name="T9" fmla="*/ 25 h 125"/>
                  <a:gd name="T10" fmla="*/ 55 w 119"/>
                  <a:gd name="T11" fmla="*/ 30 h 125"/>
                  <a:gd name="T12" fmla="*/ 59 w 119"/>
                  <a:gd name="T13" fmla="*/ 40 h 125"/>
                  <a:gd name="T14" fmla="*/ 70 w 119"/>
                  <a:gd name="T15" fmla="*/ 51 h 125"/>
                  <a:gd name="T16" fmla="*/ 78 w 119"/>
                  <a:gd name="T17" fmla="*/ 59 h 125"/>
                  <a:gd name="T18" fmla="*/ 76 w 119"/>
                  <a:gd name="T19" fmla="*/ 76 h 125"/>
                  <a:gd name="T20" fmla="*/ 87 w 119"/>
                  <a:gd name="T21" fmla="*/ 95 h 125"/>
                  <a:gd name="T22" fmla="*/ 107 w 119"/>
                  <a:gd name="T23" fmla="*/ 101 h 125"/>
                  <a:gd name="T24" fmla="*/ 118 w 119"/>
                  <a:gd name="T25" fmla="*/ 120 h 125"/>
                  <a:gd name="T26" fmla="*/ 116 w 119"/>
                  <a:gd name="T27" fmla="*/ 120 h 125"/>
                  <a:gd name="T28" fmla="*/ 115 w 119"/>
                  <a:gd name="T29" fmla="*/ 121 h 125"/>
                  <a:gd name="T30" fmla="*/ 113 w 119"/>
                  <a:gd name="T31" fmla="*/ 121 h 125"/>
                  <a:gd name="T32" fmla="*/ 110 w 119"/>
                  <a:gd name="T33" fmla="*/ 121 h 125"/>
                  <a:gd name="T34" fmla="*/ 108 w 119"/>
                  <a:gd name="T35" fmla="*/ 122 h 125"/>
                  <a:gd name="T36" fmla="*/ 106 w 119"/>
                  <a:gd name="T37" fmla="*/ 123 h 125"/>
                  <a:gd name="T38" fmla="*/ 103 w 119"/>
                  <a:gd name="T39" fmla="*/ 123 h 125"/>
                  <a:gd name="T40" fmla="*/ 101 w 119"/>
                  <a:gd name="T41" fmla="*/ 124 h 125"/>
                  <a:gd name="T42" fmla="*/ 99 w 119"/>
                  <a:gd name="T43" fmla="*/ 124 h 125"/>
                  <a:gd name="T44" fmla="*/ 97 w 119"/>
                  <a:gd name="T45" fmla="*/ 124 h 125"/>
                  <a:gd name="T46" fmla="*/ 96 w 119"/>
                  <a:gd name="T47" fmla="*/ 124 h 125"/>
                  <a:gd name="T48" fmla="*/ 95 w 119"/>
                  <a:gd name="T49" fmla="*/ 122 h 125"/>
                  <a:gd name="T50" fmla="*/ 93 w 119"/>
                  <a:gd name="T51" fmla="*/ 121 h 125"/>
                  <a:gd name="T52" fmla="*/ 91 w 119"/>
                  <a:gd name="T53" fmla="*/ 121 h 125"/>
                  <a:gd name="T54" fmla="*/ 88 w 119"/>
                  <a:gd name="T55" fmla="*/ 121 h 125"/>
                  <a:gd name="T56" fmla="*/ 86 w 119"/>
                  <a:gd name="T57" fmla="*/ 120 h 125"/>
                  <a:gd name="T58" fmla="*/ 83 w 119"/>
                  <a:gd name="T59" fmla="*/ 119 h 125"/>
                  <a:gd name="T60" fmla="*/ 81 w 119"/>
                  <a:gd name="T61" fmla="*/ 118 h 125"/>
                  <a:gd name="T62" fmla="*/ 78 w 119"/>
                  <a:gd name="T63" fmla="*/ 117 h 125"/>
                  <a:gd name="T64" fmla="*/ 76 w 119"/>
                  <a:gd name="T65" fmla="*/ 117 h 125"/>
                  <a:gd name="T66" fmla="*/ 75 w 119"/>
                  <a:gd name="T67" fmla="*/ 117 h 125"/>
                  <a:gd name="T68" fmla="*/ 74 w 119"/>
                  <a:gd name="T69" fmla="*/ 117 h 125"/>
                  <a:gd name="T70" fmla="*/ 55 w 119"/>
                  <a:gd name="T71" fmla="*/ 97 h 125"/>
                  <a:gd name="T72" fmla="*/ 41 w 119"/>
                  <a:gd name="T73" fmla="*/ 78 h 125"/>
                  <a:gd name="T74" fmla="*/ 19 w 119"/>
                  <a:gd name="T75" fmla="*/ 7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9" h="125">
                    <a:moveTo>
                      <a:pt x="19" y="74"/>
                    </a:moveTo>
                    <a:lnTo>
                      <a:pt x="0" y="0"/>
                    </a:lnTo>
                    <a:lnTo>
                      <a:pt x="16" y="6"/>
                    </a:lnTo>
                    <a:lnTo>
                      <a:pt x="40" y="5"/>
                    </a:lnTo>
                    <a:lnTo>
                      <a:pt x="40" y="25"/>
                    </a:lnTo>
                    <a:lnTo>
                      <a:pt x="55" y="30"/>
                    </a:lnTo>
                    <a:lnTo>
                      <a:pt x="59" y="40"/>
                    </a:lnTo>
                    <a:lnTo>
                      <a:pt x="70" y="51"/>
                    </a:lnTo>
                    <a:lnTo>
                      <a:pt x="78" y="59"/>
                    </a:lnTo>
                    <a:lnTo>
                      <a:pt x="76" y="76"/>
                    </a:lnTo>
                    <a:lnTo>
                      <a:pt x="87" y="95"/>
                    </a:lnTo>
                    <a:lnTo>
                      <a:pt x="107" y="101"/>
                    </a:lnTo>
                    <a:lnTo>
                      <a:pt x="118" y="120"/>
                    </a:lnTo>
                    <a:lnTo>
                      <a:pt x="116" y="120"/>
                    </a:lnTo>
                    <a:lnTo>
                      <a:pt x="115" y="121"/>
                    </a:lnTo>
                    <a:lnTo>
                      <a:pt x="113" y="121"/>
                    </a:lnTo>
                    <a:lnTo>
                      <a:pt x="110" y="121"/>
                    </a:lnTo>
                    <a:lnTo>
                      <a:pt x="108" y="122"/>
                    </a:lnTo>
                    <a:lnTo>
                      <a:pt x="106" y="123"/>
                    </a:lnTo>
                    <a:lnTo>
                      <a:pt x="103" y="123"/>
                    </a:lnTo>
                    <a:lnTo>
                      <a:pt x="101" y="124"/>
                    </a:lnTo>
                    <a:lnTo>
                      <a:pt x="99" y="124"/>
                    </a:lnTo>
                    <a:lnTo>
                      <a:pt x="97" y="124"/>
                    </a:lnTo>
                    <a:lnTo>
                      <a:pt x="96" y="124"/>
                    </a:lnTo>
                    <a:lnTo>
                      <a:pt x="95" y="122"/>
                    </a:lnTo>
                    <a:lnTo>
                      <a:pt x="93" y="121"/>
                    </a:lnTo>
                    <a:lnTo>
                      <a:pt x="91" y="121"/>
                    </a:lnTo>
                    <a:lnTo>
                      <a:pt x="88" y="121"/>
                    </a:lnTo>
                    <a:lnTo>
                      <a:pt x="86" y="120"/>
                    </a:lnTo>
                    <a:lnTo>
                      <a:pt x="83" y="119"/>
                    </a:lnTo>
                    <a:lnTo>
                      <a:pt x="81" y="118"/>
                    </a:lnTo>
                    <a:lnTo>
                      <a:pt x="78" y="117"/>
                    </a:lnTo>
                    <a:lnTo>
                      <a:pt x="76" y="117"/>
                    </a:lnTo>
                    <a:lnTo>
                      <a:pt x="75" y="117"/>
                    </a:lnTo>
                    <a:lnTo>
                      <a:pt x="74" y="117"/>
                    </a:lnTo>
                    <a:lnTo>
                      <a:pt x="55" y="97"/>
                    </a:lnTo>
                    <a:lnTo>
                      <a:pt x="41" y="78"/>
                    </a:lnTo>
                    <a:lnTo>
                      <a:pt x="19" y="7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35" name="Freeform 140"/>
              <p:cNvSpPr>
                <a:spLocks/>
              </p:cNvSpPr>
              <p:nvPr/>
            </p:nvSpPr>
            <p:spPr bwMode="auto">
              <a:xfrm>
                <a:off x="9613646" y="4378921"/>
                <a:ext cx="72334" cy="58199"/>
              </a:xfrm>
              <a:custGeom>
                <a:avLst/>
                <a:gdLst>
                  <a:gd name="T0" fmla="*/ 2 w 41"/>
                  <a:gd name="T1" fmla="*/ 16 h 33"/>
                  <a:gd name="T2" fmla="*/ 0 w 41"/>
                  <a:gd name="T3" fmla="*/ 28 h 33"/>
                  <a:gd name="T4" fmla="*/ 16 w 41"/>
                  <a:gd name="T5" fmla="*/ 32 h 33"/>
                  <a:gd name="T6" fmla="*/ 32 w 41"/>
                  <a:gd name="T7" fmla="*/ 22 h 33"/>
                  <a:gd name="T8" fmla="*/ 40 w 41"/>
                  <a:gd name="T9" fmla="*/ 11 h 33"/>
                  <a:gd name="T10" fmla="*/ 38 w 41"/>
                  <a:gd name="T11" fmla="*/ 0 h 33"/>
                  <a:gd name="T12" fmla="*/ 26 w 41"/>
                  <a:gd name="T13" fmla="*/ 1 h 33"/>
                  <a:gd name="T14" fmla="*/ 24 w 41"/>
                  <a:gd name="T15" fmla="*/ 11 h 33"/>
                  <a:gd name="T16" fmla="*/ 2 w 41"/>
                  <a:gd name="T17"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33">
                    <a:moveTo>
                      <a:pt x="2" y="16"/>
                    </a:moveTo>
                    <a:lnTo>
                      <a:pt x="0" y="28"/>
                    </a:lnTo>
                    <a:lnTo>
                      <a:pt x="16" y="32"/>
                    </a:lnTo>
                    <a:lnTo>
                      <a:pt x="32" y="22"/>
                    </a:lnTo>
                    <a:lnTo>
                      <a:pt x="40" y="11"/>
                    </a:lnTo>
                    <a:lnTo>
                      <a:pt x="38" y="0"/>
                    </a:lnTo>
                    <a:lnTo>
                      <a:pt x="26" y="1"/>
                    </a:lnTo>
                    <a:lnTo>
                      <a:pt x="24" y="11"/>
                    </a:lnTo>
                    <a:lnTo>
                      <a:pt x="2" y="1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36" name="Freeform 141"/>
              <p:cNvSpPr>
                <a:spLocks/>
              </p:cNvSpPr>
              <p:nvPr/>
            </p:nvSpPr>
            <p:spPr bwMode="auto">
              <a:xfrm>
                <a:off x="9731583" y="4394650"/>
                <a:ext cx="36167" cy="28313"/>
              </a:xfrm>
              <a:custGeom>
                <a:avLst/>
                <a:gdLst>
                  <a:gd name="T0" fmla="*/ 10 w 21"/>
                  <a:gd name="T1" fmla="*/ 15 h 16"/>
                  <a:gd name="T2" fmla="*/ 11 w 21"/>
                  <a:gd name="T3" fmla="*/ 14 h 16"/>
                  <a:gd name="T4" fmla="*/ 13 w 21"/>
                  <a:gd name="T5" fmla="*/ 14 h 16"/>
                  <a:gd name="T6" fmla="*/ 15 w 21"/>
                  <a:gd name="T7" fmla="*/ 13 h 16"/>
                  <a:gd name="T8" fmla="*/ 16 w 21"/>
                  <a:gd name="T9" fmla="*/ 13 h 16"/>
                  <a:gd name="T10" fmla="*/ 17 w 21"/>
                  <a:gd name="T11" fmla="*/ 12 h 16"/>
                  <a:gd name="T12" fmla="*/ 18 w 21"/>
                  <a:gd name="T13" fmla="*/ 11 h 16"/>
                  <a:gd name="T14" fmla="*/ 19 w 21"/>
                  <a:gd name="T15" fmla="*/ 11 h 16"/>
                  <a:gd name="T16" fmla="*/ 20 w 21"/>
                  <a:gd name="T17" fmla="*/ 9 h 16"/>
                  <a:gd name="T18" fmla="*/ 20 w 21"/>
                  <a:gd name="T19" fmla="*/ 8 h 16"/>
                  <a:gd name="T20" fmla="*/ 20 w 21"/>
                  <a:gd name="T21" fmla="*/ 7 h 16"/>
                  <a:gd name="T22" fmla="*/ 20 w 21"/>
                  <a:gd name="T23" fmla="*/ 6 h 16"/>
                  <a:gd name="T24" fmla="*/ 20 w 21"/>
                  <a:gd name="T25" fmla="*/ 5 h 16"/>
                  <a:gd name="T26" fmla="*/ 19 w 21"/>
                  <a:gd name="T27" fmla="*/ 4 h 16"/>
                  <a:gd name="T28" fmla="*/ 18 w 21"/>
                  <a:gd name="T29" fmla="*/ 4 h 16"/>
                  <a:gd name="T30" fmla="*/ 18 w 21"/>
                  <a:gd name="T31" fmla="*/ 3 h 16"/>
                  <a:gd name="T32" fmla="*/ 17 w 21"/>
                  <a:gd name="T33" fmla="*/ 2 h 16"/>
                  <a:gd name="T34" fmla="*/ 16 w 21"/>
                  <a:gd name="T35" fmla="*/ 1 h 16"/>
                  <a:gd name="T36" fmla="*/ 15 w 21"/>
                  <a:gd name="T37" fmla="*/ 1 h 16"/>
                  <a:gd name="T38" fmla="*/ 13 w 21"/>
                  <a:gd name="T39" fmla="*/ 0 h 16"/>
                  <a:gd name="T40" fmla="*/ 11 w 21"/>
                  <a:gd name="T41" fmla="*/ 0 h 16"/>
                  <a:gd name="T42" fmla="*/ 10 w 21"/>
                  <a:gd name="T43" fmla="*/ 0 h 16"/>
                  <a:gd name="T44" fmla="*/ 8 w 21"/>
                  <a:gd name="T45" fmla="*/ 0 h 16"/>
                  <a:gd name="T46" fmla="*/ 7 w 21"/>
                  <a:gd name="T47" fmla="*/ 0 h 16"/>
                  <a:gd name="T48" fmla="*/ 5 w 21"/>
                  <a:gd name="T49" fmla="*/ 0 h 16"/>
                  <a:gd name="T50" fmla="*/ 5 w 21"/>
                  <a:gd name="T51" fmla="*/ 1 h 16"/>
                  <a:gd name="T52" fmla="*/ 3 w 21"/>
                  <a:gd name="T53" fmla="*/ 1 h 16"/>
                  <a:gd name="T54" fmla="*/ 3 w 21"/>
                  <a:gd name="T55" fmla="*/ 2 h 16"/>
                  <a:gd name="T56" fmla="*/ 2 w 21"/>
                  <a:gd name="T57" fmla="*/ 3 h 16"/>
                  <a:gd name="T58" fmla="*/ 1 w 21"/>
                  <a:gd name="T59" fmla="*/ 4 h 16"/>
                  <a:gd name="T60" fmla="*/ 0 w 21"/>
                  <a:gd name="T61" fmla="*/ 5 h 16"/>
                  <a:gd name="T62" fmla="*/ 0 w 21"/>
                  <a:gd name="T63" fmla="*/ 6 h 16"/>
                  <a:gd name="T64" fmla="*/ 0 w 21"/>
                  <a:gd name="T65" fmla="*/ 7 h 16"/>
                  <a:gd name="T66" fmla="*/ 0 w 21"/>
                  <a:gd name="T67" fmla="*/ 8 h 16"/>
                  <a:gd name="T68" fmla="*/ 0 w 21"/>
                  <a:gd name="T69" fmla="*/ 9 h 16"/>
                  <a:gd name="T70" fmla="*/ 1 w 21"/>
                  <a:gd name="T71" fmla="*/ 11 h 16"/>
                  <a:gd name="T72" fmla="*/ 2 w 21"/>
                  <a:gd name="T73" fmla="*/ 11 h 16"/>
                  <a:gd name="T74" fmla="*/ 3 w 21"/>
                  <a:gd name="T75" fmla="*/ 12 h 16"/>
                  <a:gd name="T76" fmla="*/ 3 w 21"/>
                  <a:gd name="T77" fmla="*/ 13 h 16"/>
                  <a:gd name="T78" fmla="*/ 5 w 21"/>
                  <a:gd name="T79" fmla="*/ 13 h 16"/>
                  <a:gd name="T80" fmla="*/ 5 w 21"/>
                  <a:gd name="T81" fmla="*/ 14 h 16"/>
                  <a:gd name="T82" fmla="*/ 7 w 21"/>
                  <a:gd name="T83" fmla="*/ 14 h 16"/>
                  <a:gd name="T84" fmla="*/ 8 w 21"/>
                  <a:gd name="T85" fmla="*/ 14 h 16"/>
                  <a:gd name="T86" fmla="*/ 10 w 21"/>
                  <a:gd name="T8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 h="16">
                    <a:moveTo>
                      <a:pt x="10" y="15"/>
                    </a:moveTo>
                    <a:lnTo>
                      <a:pt x="11" y="14"/>
                    </a:lnTo>
                    <a:lnTo>
                      <a:pt x="13" y="14"/>
                    </a:lnTo>
                    <a:lnTo>
                      <a:pt x="15" y="13"/>
                    </a:lnTo>
                    <a:lnTo>
                      <a:pt x="16" y="13"/>
                    </a:lnTo>
                    <a:lnTo>
                      <a:pt x="17" y="12"/>
                    </a:lnTo>
                    <a:lnTo>
                      <a:pt x="18" y="11"/>
                    </a:lnTo>
                    <a:lnTo>
                      <a:pt x="19" y="11"/>
                    </a:lnTo>
                    <a:lnTo>
                      <a:pt x="20" y="9"/>
                    </a:lnTo>
                    <a:lnTo>
                      <a:pt x="20" y="8"/>
                    </a:lnTo>
                    <a:lnTo>
                      <a:pt x="20" y="7"/>
                    </a:lnTo>
                    <a:lnTo>
                      <a:pt x="20" y="6"/>
                    </a:lnTo>
                    <a:lnTo>
                      <a:pt x="20" y="5"/>
                    </a:lnTo>
                    <a:lnTo>
                      <a:pt x="19" y="4"/>
                    </a:lnTo>
                    <a:lnTo>
                      <a:pt x="18" y="4"/>
                    </a:lnTo>
                    <a:lnTo>
                      <a:pt x="18" y="3"/>
                    </a:lnTo>
                    <a:lnTo>
                      <a:pt x="17" y="2"/>
                    </a:lnTo>
                    <a:lnTo>
                      <a:pt x="16" y="1"/>
                    </a:lnTo>
                    <a:lnTo>
                      <a:pt x="15" y="1"/>
                    </a:lnTo>
                    <a:lnTo>
                      <a:pt x="13" y="0"/>
                    </a:lnTo>
                    <a:lnTo>
                      <a:pt x="11" y="0"/>
                    </a:lnTo>
                    <a:lnTo>
                      <a:pt x="10" y="0"/>
                    </a:lnTo>
                    <a:lnTo>
                      <a:pt x="8" y="0"/>
                    </a:lnTo>
                    <a:lnTo>
                      <a:pt x="7" y="0"/>
                    </a:lnTo>
                    <a:lnTo>
                      <a:pt x="5" y="0"/>
                    </a:lnTo>
                    <a:lnTo>
                      <a:pt x="5" y="1"/>
                    </a:lnTo>
                    <a:lnTo>
                      <a:pt x="3" y="1"/>
                    </a:lnTo>
                    <a:lnTo>
                      <a:pt x="3" y="2"/>
                    </a:lnTo>
                    <a:lnTo>
                      <a:pt x="2" y="3"/>
                    </a:lnTo>
                    <a:lnTo>
                      <a:pt x="1" y="4"/>
                    </a:lnTo>
                    <a:lnTo>
                      <a:pt x="0" y="5"/>
                    </a:lnTo>
                    <a:lnTo>
                      <a:pt x="0" y="6"/>
                    </a:lnTo>
                    <a:lnTo>
                      <a:pt x="0" y="7"/>
                    </a:lnTo>
                    <a:lnTo>
                      <a:pt x="0" y="8"/>
                    </a:lnTo>
                    <a:lnTo>
                      <a:pt x="0" y="9"/>
                    </a:lnTo>
                    <a:lnTo>
                      <a:pt x="1" y="11"/>
                    </a:lnTo>
                    <a:lnTo>
                      <a:pt x="2" y="11"/>
                    </a:lnTo>
                    <a:lnTo>
                      <a:pt x="3" y="12"/>
                    </a:lnTo>
                    <a:lnTo>
                      <a:pt x="3" y="13"/>
                    </a:lnTo>
                    <a:lnTo>
                      <a:pt x="5" y="13"/>
                    </a:lnTo>
                    <a:lnTo>
                      <a:pt x="5" y="14"/>
                    </a:lnTo>
                    <a:lnTo>
                      <a:pt x="7" y="14"/>
                    </a:lnTo>
                    <a:lnTo>
                      <a:pt x="8" y="14"/>
                    </a:lnTo>
                    <a:lnTo>
                      <a:pt x="10" y="15"/>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grpSp>
        <p:grpSp>
          <p:nvGrpSpPr>
            <p:cNvPr id="54" name="Group 53"/>
            <p:cNvGrpSpPr/>
            <p:nvPr/>
          </p:nvGrpSpPr>
          <p:grpSpPr>
            <a:xfrm>
              <a:off x="4982278" y="1882731"/>
              <a:ext cx="1481279" cy="1723957"/>
              <a:chOff x="5286171" y="1456373"/>
              <a:chExt cx="1481279" cy="1723957"/>
            </a:xfrm>
            <a:grpFill/>
          </p:grpSpPr>
          <p:sp>
            <p:nvSpPr>
              <p:cNvPr id="181" name="Freeform 58"/>
              <p:cNvSpPr>
                <a:spLocks/>
              </p:cNvSpPr>
              <p:nvPr/>
            </p:nvSpPr>
            <p:spPr bwMode="auto">
              <a:xfrm>
                <a:off x="6053543" y="1476821"/>
                <a:ext cx="294054" cy="173025"/>
              </a:xfrm>
              <a:custGeom>
                <a:avLst/>
                <a:gdLst>
                  <a:gd name="T0" fmla="*/ 65 w 167"/>
                  <a:gd name="T1" fmla="*/ 3 h 99"/>
                  <a:gd name="T2" fmla="*/ 60 w 167"/>
                  <a:gd name="T3" fmla="*/ 23 h 99"/>
                  <a:gd name="T4" fmla="*/ 42 w 167"/>
                  <a:gd name="T5" fmla="*/ 11 h 99"/>
                  <a:gd name="T6" fmla="*/ 27 w 167"/>
                  <a:gd name="T7" fmla="*/ 20 h 99"/>
                  <a:gd name="T8" fmla="*/ 20 w 167"/>
                  <a:gd name="T9" fmla="*/ 3 h 99"/>
                  <a:gd name="T10" fmla="*/ 0 w 167"/>
                  <a:gd name="T11" fmla="*/ 19 h 99"/>
                  <a:gd name="T12" fmla="*/ 4 w 167"/>
                  <a:gd name="T13" fmla="*/ 28 h 99"/>
                  <a:gd name="T14" fmla="*/ 8 w 167"/>
                  <a:gd name="T15" fmla="*/ 45 h 99"/>
                  <a:gd name="T16" fmla="*/ 30 w 167"/>
                  <a:gd name="T17" fmla="*/ 47 h 99"/>
                  <a:gd name="T18" fmla="*/ 42 w 167"/>
                  <a:gd name="T19" fmla="*/ 35 h 99"/>
                  <a:gd name="T20" fmla="*/ 53 w 167"/>
                  <a:gd name="T21" fmla="*/ 38 h 99"/>
                  <a:gd name="T22" fmla="*/ 48 w 167"/>
                  <a:gd name="T23" fmla="*/ 52 h 99"/>
                  <a:gd name="T24" fmla="*/ 45 w 167"/>
                  <a:gd name="T25" fmla="*/ 65 h 99"/>
                  <a:gd name="T26" fmla="*/ 57 w 167"/>
                  <a:gd name="T27" fmla="*/ 75 h 99"/>
                  <a:gd name="T28" fmla="*/ 68 w 167"/>
                  <a:gd name="T29" fmla="*/ 92 h 99"/>
                  <a:gd name="T30" fmla="*/ 82 w 167"/>
                  <a:gd name="T31" fmla="*/ 98 h 99"/>
                  <a:gd name="T32" fmla="*/ 88 w 167"/>
                  <a:gd name="T33" fmla="*/ 73 h 99"/>
                  <a:gd name="T34" fmla="*/ 109 w 167"/>
                  <a:gd name="T35" fmla="*/ 51 h 99"/>
                  <a:gd name="T36" fmla="*/ 121 w 167"/>
                  <a:gd name="T37" fmla="*/ 58 h 99"/>
                  <a:gd name="T38" fmla="*/ 121 w 167"/>
                  <a:gd name="T39" fmla="*/ 75 h 99"/>
                  <a:gd name="T40" fmla="*/ 145 w 167"/>
                  <a:gd name="T41" fmla="*/ 73 h 99"/>
                  <a:gd name="T42" fmla="*/ 157 w 167"/>
                  <a:gd name="T43" fmla="*/ 78 h 99"/>
                  <a:gd name="T44" fmla="*/ 166 w 167"/>
                  <a:gd name="T45" fmla="*/ 60 h 99"/>
                  <a:gd name="T46" fmla="*/ 109 w 167"/>
                  <a:gd name="T47" fmla="*/ 30 h 99"/>
                  <a:gd name="T48" fmla="*/ 90 w 167"/>
                  <a:gd name="T49" fmla="*/ 0 h 99"/>
                  <a:gd name="T50" fmla="*/ 65 w 167"/>
                  <a:gd name="T51" fmla="*/ 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99">
                    <a:moveTo>
                      <a:pt x="65" y="3"/>
                    </a:moveTo>
                    <a:lnTo>
                      <a:pt x="60" y="23"/>
                    </a:lnTo>
                    <a:lnTo>
                      <a:pt x="42" y="11"/>
                    </a:lnTo>
                    <a:lnTo>
                      <a:pt x="27" y="20"/>
                    </a:lnTo>
                    <a:lnTo>
                      <a:pt x="20" y="3"/>
                    </a:lnTo>
                    <a:lnTo>
                      <a:pt x="0" y="19"/>
                    </a:lnTo>
                    <a:lnTo>
                      <a:pt x="4" y="28"/>
                    </a:lnTo>
                    <a:lnTo>
                      <a:pt x="8" y="45"/>
                    </a:lnTo>
                    <a:lnTo>
                      <a:pt x="30" y="47"/>
                    </a:lnTo>
                    <a:lnTo>
                      <a:pt x="42" y="35"/>
                    </a:lnTo>
                    <a:lnTo>
                      <a:pt x="53" y="38"/>
                    </a:lnTo>
                    <a:lnTo>
                      <a:pt x="48" y="52"/>
                    </a:lnTo>
                    <a:lnTo>
                      <a:pt x="45" y="65"/>
                    </a:lnTo>
                    <a:lnTo>
                      <a:pt x="57" y="75"/>
                    </a:lnTo>
                    <a:lnTo>
                      <a:pt x="68" y="92"/>
                    </a:lnTo>
                    <a:lnTo>
                      <a:pt x="82" y="98"/>
                    </a:lnTo>
                    <a:lnTo>
                      <a:pt x="88" y="73"/>
                    </a:lnTo>
                    <a:lnTo>
                      <a:pt x="109" y="51"/>
                    </a:lnTo>
                    <a:lnTo>
                      <a:pt x="121" y="58"/>
                    </a:lnTo>
                    <a:lnTo>
                      <a:pt x="121" y="75"/>
                    </a:lnTo>
                    <a:lnTo>
                      <a:pt x="145" y="73"/>
                    </a:lnTo>
                    <a:lnTo>
                      <a:pt x="157" y="78"/>
                    </a:lnTo>
                    <a:lnTo>
                      <a:pt x="166" y="60"/>
                    </a:lnTo>
                    <a:lnTo>
                      <a:pt x="109" y="30"/>
                    </a:lnTo>
                    <a:lnTo>
                      <a:pt x="90" y="0"/>
                    </a:lnTo>
                    <a:lnTo>
                      <a:pt x="65" y="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82" name="Freeform 59"/>
              <p:cNvSpPr>
                <a:spLocks/>
              </p:cNvSpPr>
              <p:nvPr/>
            </p:nvSpPr>
            <p:spPr bwMode="auto">
              <a:xfrm>
                <a:off x="6245386" y="1456373"/>
                <a:ext cx="168256" cy="66064"/>
              </a:xfrm>
              <a:custGeom>
                <a:avLst/>
                <a:gdLst>
                  <a:gd name="T0" fmla="*/ 0 w 95"/>
                  <a:gd name="T1" fmla="*/ 3 h 38"/>
                  <a:gd name="T2" fmla="*/ 5 w 95"/>
                  <a:gd name="T3" fmla="*/ 27 h 38"/>
                  <a:gd name="T4" fmla="*/ 43 w 95"/>
                  <a:gd name="T5" fmla="*/ 37 h 38"/>
                  <a:gd name="T6" fmla="*/ 71 w 95"/>
                  <a:gd name="T7" fmla="*/ 27 h 38"/>
                  <a:gd name="T8" fmla="*/ 94 w 95"/>
                  <a:gd name="T9" fmla="*/ 5 h 38"/>
                  <a:gd name="T10" fmla="*/ 54 w 95"/>
                  <a:gd name="T11" fmla="*/ 5 h 38"/>
                  <a:gd name="T12" fmla="*/ 31 w 95"/>
                  <a:gd name="T13" fmla="*/ 0 h 38"/>
                  <a:gd name="T14" fmla="*/ 0 w 95"/>
                  <a:gd name="T15" fmla="*/ 3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38">
                    <a:moveTo>
                      <a:pt x="0" y="3"/>
                    </a:moveTo>
                    <a:lnTo>
                      <a:pt x="5" y="27"/>
                    </a:lnTo>
                    <a:lnTo>
                      <a:pt x="43" y="37"/>
                    </a:lnTo>
                    <a:lnTo>
                      <a:pt x="71" y="27"/>
                    </a:lnTo>
                    <a:lnTo>
                      <a:pt x="94" y="5"/>
                    </a:lnTo>
                    <a:lnTo>
                      <a:pt x="54" y="5"/>
                    </a:lnTo>
                    <a:lnTo>
                      <a:pt x="31" y="0"/>
                    </a:lnTo>
                    <a:lnTo>
                      <a:pt x="0" y="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83" name="Freeform 96"/>
              <p:cNvSpPr>
                <a:spLocks/>
              </p:cNvSpPr>
              <p:nvPr/>
            </p:nvSpPr>
            <p:spPr bwMode="auto">
              <a:xfrm>
                <a:off x="5622682" y="1895227"/>
                <a:ext cx="40885" cy="51907"/>
              </a:xfrm>
              <a:custGeom>
                <a:avLst/>
                <a:gdLst>
                  <a:gd name="T0" fmla="*/ 8 w 24"/>
                  <a:gd name="T1" fmla="*/ 0 h 29"/>
                  <a:gd name="T2" fmla="*/ 0 w 24"/>
                  <a:gd name="T3" fmla="*/ 28 h 29"/>
                  <a:gd name="T4" fmla="*/ 23 w 24"/>
                  <a:gd name="T5" fmla="*/ 10 h 29"/>
                  <a:gd name="T6" fmla="*/ 8 w 24"/>
                  <a:gd name="T7" fmla="*/ 0 h 29"/>
                </a:gdLst>
                <a:ahLst/>
                <a:cxnLst>
                  <a:cxn ang="0">
                    <a:pos x="T0" y="T1"/>
                  </a:cxn>
                  <a:cxn ang="0">
                    <a:pos x="T2" y="T3"/>
                  </a:cxn>
                  <a:cxn ang="0">
                    <a:pos x="T4" y="T5"/>
                  </a:cxn>
                  <a:cxn ang="0">
                    <a:pos x="T6" y="T7"/>
                  </a:cxn>
                </a:cxnLst>
                <a:rect l="0" t="0" r="r" b="b"/>
                <a:pathLst>
                  <a:path w="24" h="29">
                    <a:moveTo>
                      <a:pt x="8" y="0"/>
                    </a:moveTo>
                    <a:lnTo>
                      <a:pt x="0" y="28"/>
                    </a:lnTo>
                    <a:lnTo>
                      <a:pt x="23" y="10"/>
                    </a:lnTo>
                    <a:lnTo>
                      <a:pt x="8"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84" name="Freeform 103"/>
              <p:cNvSpPr>
                <a:spLocks/>
              </p:cNvSpPr>
              <p:nvPr/>
            </p:nvSpPr>
            <p:spPr bwMode="auto">
              <a:xfrm>
                <a:off x="5286171" y="2091846"/>
                <a:ext cx="232728" cy="143139"/>
              </a:xfrm>
              <a:custGeom>
                <a:avLst/>
                <a:gdLst>
                  <a:gd name="T0" fmla="*/ 40 w 133"/>
                  <a:gd name="T1" fmla="*/ 15 h 81"/>
                  <a:gd name="T2" fmla="*/ 22 w 133"/>
                  <a:gd name="T3" fmla="*/ 0 h 81"/>
                  <a:gd name="T4" fmla="*/ 0 w 133"/>
                  <a:gd name="T5" fmla="*/ 25 h 81"/>
                  <a:gd name="T6" fmla="*/ 2 w 133"/>
                  <a:gd name="T7" fmla="*/ 37 h 81"/>
                  <a:gd name="T8" fmla="*/ 27 w 133"/>
                  <a:gd name="T9" fmla="*/ 32 h 81"/>
                  <a:gd name="T10" fmla="*/ 27 w 133"/>
                  <a:gd name="T11" fmla="*/ 52 h 81"/>
                  <a:gd name="T12" fmla="*/ 19 w 133"/>
                  <a:gd name="T13" fmla="*/ 65 h 81"/>
                  <a:gd name="T14" fmla="*/ 41 w 133"/>
                  <a:gd name="T15" fmla="*/ 60 h 81"/>
                  <a:gd name="T16" fmla="*/ 64 w 133"/>
                  <a:gd name="T17" fmla="*/ 71 h 81"/>
                  <a:gd name="T18" fmla="*/ 72 w 133"/>
                  <a:gd name="T19" fmla="*/ 80 h 81"/>
                  <a:gd name="T20" fmla="*/ 91 w 133"/>
                  <a:gd name="T21" fmla="*/ 60 h 81"/>
                  <a:gd name="T22" fmla="*/ 109 w 133"/>
                  <a:gd name="T23" fmla="*/ 60 h 81"/>
                  <a:gd name="T24" fmla="*/ 127 w 133"/>
                  <a:gd name="T25" fmla="*/ 48 h 81"/>
                  <a:gd name="T26" fmla="*/ 132 w 133"/>
                  <a:gd name="T27" fmla="*/ 27 h 81"/>
                  <a:gd name="T28" fmla="*/ 127 w 133"/>
                  <a:gd name="T29" fmla="*/ 4 h 81"/>
                  <a:gd name="T30" fmla="*/ 102 w 133"/>
                  <a:gd name="T31" fmla="*/ 4 h 81"/>
                  <a:gd name="T32" fmla="*/ 77 w 133"/>
                  <a:gd name="T33" fmla="*/ 12 h 81"/>
                  <a:gd name="T34" fmla="*/ 49 w 133"/>
                  <a:gd name="T35" fmla="*/ 3 h 81"/>
                  <a:gd name="T36" fmla="*/ 40 w 133"/>
                  <a:gd name="T37" fmla="*/ 1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3" h="81">
                    <a:moveTo>
                      <a:pt x="40" y="15"/>
                    </a:moveTo>
                    <a:lnTo>
                      <a:pt x="22" y="0"/>
                    </a:lnTo>
                    <a:lnTo>
                      <a:pt x="0" y="25"/>
                    </a:lnTo>
                    <a:lnTo>
                      <a:pt x="2" y="37"/>
                    </a:lnTo>
                    <a:lnTo>
                      <a:pt x="27" y="32"/>
                    </a:lnTo>
                    <a:lnTo>
                      <a:pt x="27" y="52"/>
                    </a:lnTo>
                    <a:lnTo>
                      <a:pt x="19" y="65"/>
                    </a:lnTo>
                    <a:lnTo>
                      <a:pt x="41" y="60"/>
                    </a:lnTo>
                    <a:lnTo>
                      <a:pt x="64" y="71"/>
                    </a:lnTo>
                    <a:lnTo>
                      <a:pt x="72" y="80"/>
                    </a:lnTo>
                    <a:lnTo>
                      <a:pt x="91" y="60"/>
                    </a:lnTo>
                    <a:lnTo>
                      <a:pt x="109" y="60"/>
                    </a:lnTo>
                    <a:lnTo>
                      <a:pt x="127" y="48"/>
                    </a:lnTo>
                    <a:lnTo>
                      <a:pt x="132" y="27"/>
                    </a:lnTo>
                    <a:lnTo>
                      <a:pt x="127" y="4"/>
                    </a:lnTo>
                    <a:lnTo>
                      <a:pt x="102" y="4"/>
                    </a:lnTo>
                    <a:lnTo>
                      <a:pt x="77" y="12"/>
                    </a:lnTo>
                    <a:lnTo>
                      <a:pt x="49" y="3"/>
                    </a:lnTo>
                    <a:lnTo>
                      <a:pt x="40" y="15"/>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85" name="Freeform 104"/>
              <p:cNvSpPr>
                <a:spLocks/>
              </p:cNvSpPr>
              <p:nvPr/>
            </p:nvSpPr>
            <p:spPr bwMode="auto">
              <a:xfrm>
                <a:off x="6039391" y="2420594"/>
                <a:ext cx="36167" cy="25167"/>
              </a:xfrm>
              <a:custGeom>
                <a:avLst/>
                <a:gdLst>
                  <a:gd name="T0" fmla="*/ 0 w 20"/>
                  <a:gd name="T1" fmla="*/ 14 h 15"/>
                  <a:gd name="T2" fmla="*/ 4 w 20"/>
                  <a:gd name="T3" fmla="*/ 0 h 15"/>
                  <a:gd name="T4" fmla="*/ 13 w 20"/>
                  <a:gd name="T5" fmla="*/ 0 h 15"/>
                  <a:gd name="T6" fmla="*/ 19 w 20"/>
                  <a:gd name="T7" fmla="*/ 0 h 15"/>
                  <a:gd name="T8" fmla="*/ 0 w 20"/>
                  <a:gd name="T9" fmla="*/ 14 h 15"/>
                </a:gdLst>
                <a:ahLst/>
                <a:cxnLst>
                  <a:cxn ang="0">
                    <a:pos x="T0" y="T1"/>
                  </a:cxn>
                  <a:cxn ang="0">
                    <a:pos x="T2" y="T3"/>
                  </a:cxn>
                  <a:cxn ang="0">
                    <a:pos x="T4" y="T5"/>
                  </a:cxn>
                  <a:cxn ang="0">
                    <a:pos x="T6" y="T7"/>
                  </a:cxn>
                  <a:cxn ang="0">
                    <a:pos x="T8" y="T9"/>
                  </a:cxn>
                </a:cxnLst>
                <a:rect l="0" t="0" r="r" b="b"/>
                <a:pathLst>
                  <a:path w="20" h="15">
                    <a:moveTo>
                      <a:pt x="0" y="14"/>
                    </a:moveTo>
                    <a:lnTo>
                      <a:pt x="4" y="0"/>
                    </a:lnTo>
                    <a:lnTo>
                      <a:pt x="13" y="0"/>
                    </a:lnTo>
                    <a:lnTo>
                      <a:pt x="19" y="0"/>
                    </a:lnTo>
                    <a:lnTo>
                      <a:pt x="0" y="1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86" name="Freeform 108"/>
              <p:cNvSpPr>
                <a:spLocks/>
              </p:cNvSpPr>
              <p:nvPr/>
            </p:nvSpPr>
            <p:spPr bwMode="auto">
              <a:xfrm>
                <a:off x="6143175" y="1967583"/>
                <a:ext cx="31450" cy="28313"/>
              </a:xfrm>
              <a:custGeom>
                <a:avLst/>
                <a:gdLst>
                  <a:gd name="T0" fmla="*/ 6 w 18"/>
                  <a:gd name="T1" fmla="*/ 0 h 16"/>
                  <a:gd name="T2" fmla="*/ 0 w 18"/>
                  <a:gd name="T3" fmla="*/ 11 h 16"/>
                  <a:gd name="T4" fmla="*/ 12 w 18"/>
                  <a:gd name="T5" fmla="*/ 15 h 16"/>
                  <a:gd name="T6" fmla="*/ 17 w 18"/>
                  <a:gd name="T7" fmla="*/ 0 h 16"/>
                  <a:gd name="T8" fmla="*/ 6 w 18"/>
                  <a:gd name="T9" fmla="*/ 0 h 16"/>
                </a:gdLst>
                <a:ahLst/>
                <a:cxnLst>
                  <a:cxn ang="0">
                    <a:pos x="T0" y="T1"/>
                  </a:cxn>
                  <a:cxn ang="0">
                    <a:pos x="T2" y="T3"/>
                  </a:cxn>
                  <a:cxn ang="0">
                    <a:pos x="T4" y="T5"/>
                  </a:cxn>
                  <a:cxn ang="0">
                    <a:pos x="T6" y="T7"/>
                  </a:cxn>
                  <a:cxn ang="0">
                    <a:pos x="T8" y="T9"/>
                  </a:cxn>
                </a:cxnLst>
                <a:rect l="0" t="0" r="r" b="b"/>
                <a:pathLst>
                  <a:path w="18" h="16">
                    <a:moveTo>
                      <a:pt x="6" y="0"/>
                    </a:moveTo>
                    <a:lnTo>
                      <a:pt x="0" y="11"/>
                    </a:lnTo>
                    <a:lnTo>
                      <a:pt x="12" y="15"/>
                    </a:lnTo>
                    <a:lnTo>
                      <a:pt x="17" y="0"/>
                    </a:lnTo>
                    <a:lnTo>
                      <a:pt x="6"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87" name="Freeform 109"/>
              <p:cNvSpPr>
                <a:spLocks/>
              </p:cNvSpPr>
              <p:nvPr/>
            </p:nvSpPr>
            <p:spPr bwMode="auto">
              <a:xfrm>
                <a:off x="6193494" y="1943989"/>
                <a:ext cx="28305" cy="58199"/>
              </a:xfrm>
              <a:custGeom>
                <a:avLst/>
                <a:gdLst>
                  <a:gd name="T0" fmla="*/ 0 w 16"/>
                  <a:gd name="T1" fmla="*/ 0 h 33"/>
                  <a:gd name="T2" fmla="*/ 2 w 16"/>
                  <a:gd name="T3" fmla="*/ 13 h 33"/>
                  <a:gd name="T4" fmla="*/ 9 w 16"/>
                  <a:gd name="T5" fmla="*/ 16 h 33"/>
                  <a:gd name="T6" fmla="*/ 12 w 16"/>
                  <a:gd name="T7" fmla="*/ 32 h 33"/>
                  <a:gd name="T8" fmla="*/ 15 w 16"/>
                  <a:gd name="T9" fmla="*/ 20 h 33"/>
                  <a:gd name="T10" fmla="*/ 15 w 16"/>
                  <a:gd name="T11" fmla="*/ 11 h 33"/>
                  <a:gd name="T12" fmla="*/ 14 w 16"/>
                  <a:gd name="T13" fmla="*/ 0 h 33"/>
                  <a:gd name="T14" fmla="*/ 0 w 16"/>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33">
                    <a:moveTo>
                      <a:pt x="0" y="0"/>
                    </a:moveTo>
                    <a:lnTo>
                      <a:pt x="2" y="13"/>
                    </a:lnTo>
                    <a:lnTo>
                      <a:pt x="9" y="16"/>
                    </a:lnTo>
                    <a:lnTo>
                      <a:pt x="12" y="32"/>
                    </a:lnTo>
                    <a:lnTo>
                      <a:pt x="15" y="20"/>
                    </a:lnTo>
                    <a:lnTo>
                      <a:pt x="15" y="11"/>
                    </a:lnTo>
                    <a:lnTo>
                      <a:pt x="14" y="0"/>
                    </a:lnTo>
                    <a:lnTo>
                      <a:pt x="0"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88" name="Freeform 110"/>
              <p:cNvSpPr>
                <a:spLocks/>
              </p:cNvSpPr>
              <p:nvPr/>
            </p:nvSpPr>
            <p:spPr bwMode="auto">
              <a:xfrm>
                <a:off x="6237524" y="1947135"/>
                <a:ext cx="28305" cy="23594"/>
              </a:xfrm>
              <a:custGeom>
                <a:avLst/>
                <a:gdLst>
                  <a:gd name="T0" fmla="*/ 0 w 15"/>
                  <a:gd name="T1" fmla="*/ 4 h 14"/>
                  <a:gd name="T2" fmla="*/ 7 w 15"/>
                  <a:gd name="T3" fmla="*/ 13 h 14"/>
                  <a:gd name="T4" fmla="*/ 14 w 15"/>
                  <a:gd name="T5" fmla="*/ 0 h 14"/>
                  <a:gd name="T6" fmla="*/ 0 w 15"/>
                  <a:gd name="T7" fmla="*/ 4 h 14"/>
                </a:gdLst>
                <a:ahLst/>
                <a:cxnLst>
                  <a:cxn ang="0">
                    <a:pos x="T0" y="T1"/>
                  </a:cxn>
                  <a:cxn ang="0">
                    <a:pos x="T2" y="T3"/>
                  </a:cxn>
                  <a:cxn ang="0">
                    <a:pos x="T4" y="T5"/>
                  </a:cxn>
                  <a:cxn ang="0">
                    <a:pos x="T6" y="T7"/>
                  </a:cxn>
                </a:cxnLst>
                <a:rect l="0" t="0" r="r" b="b"/>
                <a:pathLst>
                  <a:path w="15" h="14">
                    <a:moveTo>
                      <a:pt x="0" y="4"/>
                    </a:moveTo>
                    <a:lnTo>
                      <a:pt x="7" y="13"/>
                    </a:lnTo>
                    <a:lnTo>
                      <a:pt x="14" y="0"/>
                    </a:lnTo>
                    <a:lnTo>
                      <a:pt x="0" y="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89" name="Freeform 113"/>
              <p:cNvSpPr>
                <a:spLocks/>
              </p:cNvSpPr>
              <p:nvPr/>
            </p:nvSpPr>
            <p:spPr bwMode="auto">
              <a:xfrm>
                <a:off x="5762633" y="2382843"/>
                <a:ext cx="23587" cy="23594"/>
              </a:xfrm>
              <a:custGeom>
                <a:avLst/>
                <a:gdLst>
                  <a:gd name="T0" fmla="*/ 0 w 14"/>
                  <a:gd name="T1" fmla="*/ 0 h 14"/>
                  <a:gd name="T2" fmla="*/ 2 w 14"/>
                  <a:gd name="T3" fmla="*/ 13 h 14"/>
                  <a:gd name="T4" fmla="*/ 13 w 14"/>
                  <a:gd name="T5" fmla="*/ 0 h 14"/>
                  <a:gd name="T6" fmla="*/ 0 w 14"/>
                  <a:gd name="T7" fmla="*/ 0 h 14"/>
                </a:gdLst>
                <a:ahLst/>
                <a:cxnLst>
                  <a:cxn ang="0">
                    <a:pos x="T0" y="T1"/>
                  </a:cxn>
                  <a:cxn ang="0">
                    <a:pos x="T2" y="T3"/>
                  </a:cxn>
                  <a:cxn ang="0">
                    <a:pos x="T4" y="T5"/>
                  </a:cxn>
                  <a:cxn ang="0">
                    <a:pos x="T6" y="T7"/>
                  </a:cxn>
                </a:cxnLst>
                <a:rect l="0" t="0" r="r" b="b"/>
                <a:pathLst>
                  <a:path w="14" h="14">
                    <a:moveTo>
                      <a:pt x="0" y="0"/>
                    </a:moveTo>
                    <a:lnTo>
                      <a:pt x="2" y="13"/>
                    </a:lnTo>
                    <a:lnTo>
                      <a:pt x="13" y="0"/>
                    </a:lnTo>
                    <a:lnTo>
                      <a:pt x="0"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90" name="Freeform 114"/>
              <p:cNvSpPr>
                <a:spLocks/>
              </p:cNvSpPr>
              <p:nvPr/>
            </p:nvSpPr>
            <p:spPr bwMode="auto">
              <a:xfrm>
                <a:off x="5654132" y="2411156"/>
                <a:ext cx="26732" cy="39324"/>
              </a:xfrm>
              <a:custGeom>
                <a:avLst/>
                <a:gdLst>
                  <a:gd name="T0" fmla="*/ 11 w 15"/>
                  <a:gd name="T1" fmla="*/ 0 h 23"/>
                  <a:gd name="T2" fmla="*/ 2 w 15"/>
                  <a:gd name="T3" fmla="*/ 6 h 23"/>
                  <a:gd name="T4" fmla="*/ 0 w 15"/>
                  <a:gd name="T5" fmla="*/ 17 h 23"/>
                  <a:gd name="T6" fmla="*/ 5 w 15"/>
                  <a:gd name="T7" fmla="*/ 22 h 23"/>
                  <a:gd name="T8" fmla="*/ 14 w 15"/>
                  <a:gd name="T9" fmla="*/ 11 h 23"/>
                  <a:gd name="T10" fmla="*/ 11 w 15"/>
                  <a:gd name="T11" fmla="*/ 0 h 23"/>
                </a:gdLst>
                <a:ahLst/>
                <a:cxnLst>
                  <a:cxn ang="0">
                    <a:pos x="T0" y="T1"/>
                  </a:cxn>
                  <a:cxn ang="0">
                    <a:pos x="T2" y="T3"/>
                  </a:cxn>
                  <a:cxn ang="0">
                    <a:pos x="T4" y="T5"/>
                  </a:cxn>
                  <a:cxn ang="0">
                    <a:pos x="T6" y="T7"/>
                  </a:cxn>
                  <a:cxn ang="0">
                    <a:pos x="T8" y="T9"/>
                  </a:cxn>
                  <a:cxn ang="0">
                    <a:pos x="T10" y="T11"/>
                  </a:cxn>
                </a:cxnLst>
                <a:rect l="0" t="0" r="r" b="b"/>
                <a:pathLst>
                  <a:path w="15" h="23">
                    <a:moveTo>
                      <a:pt x="11" y="0"/>
                    </a:moveTo>
                    <a:lnTo>
                      <a:pt x="2" y="6"/>
                    </a:lnTo>
                    <a:lnTo>
                      <a:pt x="0" y="17"/>
                    </a:lnTo>
                    <a:lnTo>
                      <a:pt x="5" y="22"/>
                    </a:lnTo>
                    <a:lnTo>
                      <a:pt x="14" y="11"/>
                    </a:lnTo>
                    <a:lnTo>
                      <a:pt x="11"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91" name="Freeform 115"/>
              <p:cNvSpPr>
                <a:spLocks/>
              </p:cNvSpPr>
              <p:nvPr/>
            </p:nvSpPr>
            <p:spPr bwMode="auto">
              <a:xfrm>
                <a:off x="6440374" y="2996295"/>
                <a:ext cx="53464" cy="34605"/>
              </a:xfrm>
              <a:custGeom>
                <a:avLst/>
                <a:gdLst>
                  <a:gd name="T0" fmla="*/ 6 w 30"/>
                  <a:gd name="T1" fmla="*/ 19 h 20"/>
                  <a:gd name="T2" fmla="*/ 18 w 30"/>
                  <a:gd name="T3" fmla="*/ 19 h 20"/>
                  <a:gd name="T4" fmla="*/ 29 w 30"/>
                  <a:gd name="T5" fmla="*/ 10 h 20"/>
                  <a:gd name="T6" fmla="*/ 13 w 30"/>
                  <a:gd name="T7" fmla="*/ 0 h 20"/>
                  <a:gd name="T8" fmla="*/ 0 w 30"/>
                  <a:gd name="T9" fmla="*/ 2 h 20"/>
                  <a:gd name="T10" fmla="*/ 0 w 30"/>
                  <a:gd name="T11" fmla="*/ 14 h 20"/>
                  <a:gd name="T12" fmla="*/ 6 w 30"/>
                  <a:gd name="T13" fmla="*/ 19 h 20"/>
                </a:gdLst>
                <a:ahLst/>
                <a:cxnLst>
                  <a:cxn ang="0">
                    <a:pos x="T0" y="T1"/>
                  </a:cxn>
                  <a:cxn ang="0">
                    <a:pos x="T2" y="T3"/>
                  </a:cxn>
                  <a:cxn ang="0">
                    <a:pos x="T4" y="T5"/>
                  </a:cxn>
                  <a:cxn ang="0">
                    <a:pos x="T6" y="T7"/>
                  </a:cxn>
                  <a:cxn ang="0">
                    <a:pos x="T8" y="T9"/>
                  </a:cxn>
                  <a:cxn ang="0">
                    <a:pos x="T10" y="T11"/>
                  </a:cxn>
                  <a:cxn ang="0">
                    <a:pos x="T12" y="T13"/>
                  </a:cxn>
                </a:cxnLst>
                <a:rect l="0" t="0" r="r" b="b"/>
                <a:pathLst>
                  <a:path w="30" h="20">
                    <a:moveTo>
                      <a:pt x="6" y="19"/>
                    </a:moveTo>
                    <a:lnTo>
                      <a:pt x="18" y="19"/>
                    </a:lnTo>
                    <a:lnTo>
                      <a:pt x="29" y="10"/>
                    </a:lnTo>
                    <a:lnTo>
                      <a:pt x="13" y="0"/>
                    </a:lnTo>
                    <a:lnTo>
                      <a:pt x="0" y="2"/>
                    </a:lnTo>
                    <a:lnTo>
                      <a:pt x="0" y="14"/>
                    </a:lnTo>
                    <a:lnTo>
                      <a:pt x="6" y="1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92" name="Freeform 156"/>
              <p:cNvSpPr>
                <a:spLocks/>
              </p:cNvSpPr>
              <p:nvPr/>
            </p:nvSpPr>
            <p:spPr bwMode="auto">
              <a:xfrm>
                <a:off x="6369612" y="2351384"/>
                <a:ext cx="122654" cy="55053"/>
              </a:xfrm>
              <a:custGeom>
                <a:avLst/>
                <a:gdLst>
                  <a:gd name="T0" fmla="*/ 69 w 70"/>
                  <a:gd name="T1" fmla="*/ 30 h 31"/>
                  <a:gd name="T2" fmla="*/ 41 w 70"/>
                  <a:gd name="T3" fmla="*/ 29 h 31"/>
                  <a:gd name="T4" fmla="*/ 27 w 70"/>
                  <a:gd name="T5" fmla="*/ 18 h 31"/>
                  <a:gd name="T6" fmla="*/ 0 w 70"/>
                  <a:gd name="T7" fmla="*/ 19 h 31"/>
                  <a:gd name="T8" fmla="*/ 11 w 70"/>
                  <a:gd name="T9" fmla="*/ 10 h 31"/>
                  <a:gd name="T10" fmla="*/ 30 w 70"/>
                  <a:gd name="T11" fmla="*/ 0 h 31"/>
                  <a:gd name="T12" fmla="*/ 53 w 70"/>
                  <a:gd name="T13" fmla="*/ 8 h 31"/>
                  <a:gd name="T14" fmla="*/ 69 w 70"/>
                  <a:gd name="T15" fmla="*/ 30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31">
                    <a:moveTo>
                      <a:pt x="69" y="30"/>
                    </a:moveTo>
                    <a:lnTo>
                      <a:pt x="41" y="29"/>
                    </a:lnTo>
                    <a:lnTo>
                      <a:pt x="27" y="18"/>
                    </a:lnTo>
                    <a:lnTo>
                      <a:pt x="0" y="19"/>
                    </a:lnTo>
                    <a:lnTo>
                      <a:pt x="11" y="10"/>
                    </a:lnTo>
                    <a:lnTo>
                      <a:pt x="30" y="0"/>
                    </a:lnTo>
                    <a:lnTo>
                      <a:pt x="53" y="8"/>
                    </a:lnTo>
                    <a:lnTo>
                      <a:pt x="69" y="3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93" name="Freeform 158"/>
              <p:cNvSpPr>
                <a:spLocks/>
              </p:cNvSpPr>
              <p:nvPr/>
            </p:nvSpPr>
            <p:spPr bwMode="auto">
              <a:xfrm>
                <a:off x="6325583" y="2382843"/>
                <a:ext cx="209140" cy="99096"/>
              </a:xfrm>
              <a:custGeom>
                <a:avLst/>
                <a:gdLst>
                  <a:gd name="T0" fmla="*/ 86 w 119"/>
                  <a:gd name="T1" fmla="*/ 55 h 56"/>
                  <a:gd name="T2" fmla="*/ 85 w 119"/>
                  <a:gd name="T3" fmla="*/ 45 h 56"/>
                  <a:gd name="T4" fmla="*/ 56 w 119"/>
                  <a:gd name="T5" fmla="*/ 33 h 56"/>
                  <a:gd name="T6" fmla="*/ 26 w 119"/>
                  <a:gd name="T7" fmla="*/ 51 h 56"/>
                  <a:gd name="T8" fmla="*/ 2 w 119"/>
                  <a:gd name="T9" fmla="*/ 52 h 56"/>
                  <a:gd name="T10" fmla="*/ 0 w 119"/>
                  <a:gd name="T11" fmla="*/ 27 h 56"/>
                  <a:gd name="T12" fmla="*/ 10 w 119"/>
                  <a:gd name="T13" fmla="*/ 17 h 56"/>
                  <a:gd name="T14" fmla="*/ 21 w 119"/>
                  <a:gd name="T15" fmla="*/ 33 h 56"/>
                  <a:gd name="T16" fmla="*/ 37 w 119"/>
                  <a:gd name="T17" fmla="*/ 33 h 56"/>
                  <a:gd name="T18" fmla="*/ 40 w 119"/>
                  <a:gd name="T19" fmla="*/ 19 h 56"/>
                  <a:gd name="T20" fmla="*/ 29 w 119"/>
                  <a:gd name="T21" fmla="*/ 14 h 56"/>
                  <a:gd name="T22" fmla="*/ 25 w 119"/>
                  <a:gd name="T23" fmla="*/ 2 h 56"/>
                  <a:gd name="T24" fmla="*/ 52 w 119"/>
                  <a:gd name="T25" fmla="*/ 0 h 56"/>
                  <a:gd name="T26" fmla="*/ 67 w 119"/>
                  <a:gd name="T27" fmla="*/ 12 h 56"/>
                  <a:gd name="T28" fmla="*/ 95 w 119"/>
                  <a:gd name="T29" fmla="*/ 13 h 56"/>
                  <a:gd name="T30" fmla="*/ 118 w 119"/>
                  <a:gd name="T31" fmla="*/ 33 h 56"/>
                  <a:gd name="T32" fmla="*/ 107 w 119"/>
                  <a:gd name="T33" fmla="*/ 41 h 56"/>
                  <a:gd name="T34" fmla="*/ 92 w 119"/>
                  <a:gd name="T35" fmla="*/ 36 h 56"/>
                  <a:gd name="T36" fmla="*/ 86 w 119"/>
                  <a:gd name="T37" fmla="*/ 5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9" h="56">
                    <a:moveTo>
                      <a:pt x="86" y="55"/>
                    </a:moveTo>
                    <a:lnTo>
                      <a:pt x="85" y="45"/>
                    </a:lnTo>
                    <a:lnTo>
                      <a:pt x="56" y="33"/>
                    </a:lnTo>
                    <a:lnTo>
                      <a:pt x="26" y="51"/>
                    </a:lnTo>
                    <a:lnTo>
                      <a:pt x="2" y="52"/>
                    </a:lnTo>
                    <a:lnTo>
                      <a:pt x="0" y="27"/>
                    </a:lnTo>
                    <a:lnTo>
                      <a:pt x="10" y="17"/>
                    </a:lnTo>
                    <a:lnTo>
                      <a:pt x="21" y="33"/>
                    </a:lnTo>
                    <a:lnTo>
                      <a:pt x="37" y="33"/>
                    </a:lnTo>
                    <a:lnTo>
                      <a:pt x="40" y="19"/>
                    </a:lnTo>
                    <a:lnTo>
                      <a:pt x="29" y="14"/>
                    </a:lnTo>
                    <a:lnTo>
                      <a:pt x="25" y="2"/>
                    </a:lnTo>
                    <a:lnTo>
                      <a:pt x="52" y="0"/>
                    </a:lnTo>
                    <a:lnTo>
                      <a:pt x="67" y="12"/>
                    </a:lnTo>
                    <a:lnTo>
                      <a:pt x="95" y="13"/>
                    </a:lnTo>
                    <a:lnTo>
                      <a:pt x="118" y="33"/>
                    </a:lnTo>
                    <a:lnTo>
                      <a:pt x="107" y="41"/>
                    </a:lnTo>
                    <a:lnTo>
                      <a:pt x="92" y="36"/>
                    </a:lnTo>
                    <a:lnTo>
                      <a:pt x="86" y="55"/>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94" name="Freeform 165"/>
              <p:cNvSpPr>
                <a:spLocks/>
              </p:cNvSpPr>
              <p:nvPr/>
            </p:nvSpPr>
            <p:spPr bwMode="auto">
              <a:xfrm>
                <a:off x="5981209" y="2793384"/>
                <a:ext cx="83342" cy="53480"/>
              </a:xfrm>
              <a:custGeom>
                <a:avLst/>
                <a:gdLst>
                  <a:gd name="T0" fmla="*/ 8 w 49"/>
                  <a:gd name="T1" fmla="*/ 28 h 30"/>
                  <a:gd name="T2" fmla="*/ 0 w 49"/>
                  <a:gd name="T3" fmla="*/ 22 h 30"/>
                  <a:gd name="T4" fmla="*/ 3 w 49"/>
                  <a:gd name="T5" fmla="*/ 13 h 30"/>
                  <a:gd name="T6" fmla="*/ 9 w 49"/>
                  <a:gd name="T7" fmla="*/ 3 h 30"/>
                  <a:gd name="T8" fmla="*/ 19 w 49"/>
                  <a:gd name="T9" fmla="*/ 2 h 30"/>
                  <a:gd name="T10" fmla="*/ 27 w 49"/>
                  <a:gd name="T11" fmla="*/ 3 h 30"/>
                  <a:gd name="T12" fmla="*/ 37 w 49"/>
                  <a:gd name="T13" fmla="*/ 0 h 30"/>
                  <a:gd name="T14" fmla="*/ 45 w 49"/>
                  <a:gd name="T15" fmla="*/ 5 h 30"/>
                  <a:gd name="T16" fmla="*/ 48 w 49"/>
                  <a:gd name="T17" fmla="*/ 15 h 30"/>
                  <a:gd name="T18" fmla="*/ 43 w 49"/>
                  <a:gd name="T19" fmla="*/ 26 h 30"/>
                  <a:gd name="T20" fmla="*/ 37 w 49"/>
                  <a:gd name="T21" fmla="*/ 24 h 30"/>
                  <a:gd name="T22" fmla="*/ 33 w 49"/>
                  <a:gd name="T23" fmla="*/ 29 h 30"/>
                  <a:gd name="T24" fmla="*/ 27 w 49"/>
                  <a:gd name="T25" fmla="*/ 22 h 30"/>
                  <a:gd name="T26" fmla="*/ 22 w 49"/>
                  <a:gd name="T27" fmla="*/ 28 h 30"/>
                  <a:gd name="T28" fmla="*/ 8 w 49"/>
                  <a:gd name="T29" fmla="*/ 2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30">
                    <a:moveTo>
                      <a:pt x="8" y="28"/>
                    </a:moveTo>
                    <a:lnTo>
                      <a:pt x="0" y="22"/>
                    </a:lnTo>
                    <a:lnTo>
                      <a:pt x="3" y="13"/>
                    </a:lnTo>
                    <a:lnTo>
                      <a:pt x="9" y="3"/>
                    </a:lnTo>
                    <a:lnTo>
                      <a:pt x="19" y="2"/>
                    </a:lnTo>
                    <a:lnTo>
                      <a:pt x="27" y="3"/>
                    </a:lnTo>
                    <a:lnTo>
                      <a:pt x="37" y="0"/>
                    </a:lnTo>
                    <a:lnTo>
                      <a:pt x="45" y="5"/>
                    </a:lnTo>
                    <a:lnTo>
                      <a:pt x="48" y="15"/>
                    </a:lnTo>
                    <a:lnTo>
                      <a:pt x="43" y="26"/>
                    </a:lnTo>
                    <a:lnTo>
                      <a:pt x="37" y="24"/>
                    </a:lnTo>
                    <a:lnTo>
                      <a:pt x="33" y="29"/>
                    </a:lnTo>
                    <a:lnTo>
                      <a:pt x="27" y="22"/>
                    </a:lnTo>
                    <a:lnTo>
                      <a:pt x="22" y="28"/>
                    </a:lnTo>
                    <a:lnTo>
                      <a:pt x="8" y="28"/>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95" name="Freeform 166"/>
              <p:cNvSpPr>
                <a:spLocks/>
              </p:cNvSpPr>
              <p:nvPr/>
            </p:nvSpPr>
            <p:spPr bwMode="auto">
              <a:xfrm>
                <a:off x="5930889" y="2592046"/>
                <a:ext cx="70762" cy="97523"/>
              </a:xfrm>
              <a:custGeom>
                <a:avLst/>
                <a:gdLst>
                  <a:gd name="T0" fmla="*/ 0 w 41"/>
                  <a:gd name="T1" fmla="*/ 42 h 54"/>
                  <a:gd name="T2" fmla="*/ 8 w 41"/>
                  <a:gd name="T3" fmla="*/ 38 h 54"/>
                  <a:gd name="T4" fmla="*/ 17 w 41"/>
                  <a:gd name="T5" fmla="*/ 40 h 54"/>
                  <a:gd name="T6" fmla="*/ 19 w 41"/>
                  <a:gd name="T7" fmla="*/ 53 h 54"/>
                  <a:gd name="T8" fmla="*/ 22 w 41"/>
                  <a:gd name="T9" fmla="*/ 36 h 54"/>
                  <a:gd name="T10" fmla="*/ 32 w 41"/>
                  <a:gd name="T11" fmla="*/ 29 h 54"/>
                  <a:gd name="T12" fmla="*/ 40 w 41"/>
                  <a:gd name="T13" fmla="*/ 15 h 54"/>
                  <a:gd name="T14" fmla="*/ 40 w 41"/>
                  <a:gd name="T15" fmla="*/ 0 h 54"/>
                  <a:gd name="T16" fmla="*/ 22 w 41"/>
                  <a:gd name="T17" fmla="*/ 3 h 54"/>
                  <a:gd name="T18" fmla="*/ 18 w 41"/>
                  <a:gd name="T19" fmla="*/ 8 h 54"/>
                  <a:gd name="T20" fmla="*/ 18 w 41"/>
                  <a:gd name="T21" fmla="*/ 10 h 54"/>
                  <a:gd name="T22" fmla="*/ 16 w 41"/>
                  <a:gd name="T23" fmla="*/ 16 h 54"/>
                  <a:gd name="T24" fmla="*/ 8 w 41"/>
                  <a:gd name="T25" fmla="*/ 11 h 54"/>
                  <a:gd name="T26" fmla="*/ 2 w 41"/>
                  <a:gd name="T27" fmla="*/ 27 h 54"/>
                  <a:gd name="T28" fmla="*/ 4 w 41"/>
                  <a:gd name="T29" fmla="*/ 30 h 54"/>
                  <a:gd name="T30" fmla="*/ 0 w 41"/>
                  <a:gd name="T31"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54">
                    <a:moveTo>
                      <a:pt x="0" y="42"/>
                    </a:moveTo>
                    <a:lnTo>
                      <a:pt x="8" y="38"/>
                    </a:lnTo>
                    <a:lnTo>
                      <a:pt x="17" y="40"/>
                    </a:lnTo>
                    <a:lnTo>
                      <a:pt x="19" y="53"/>
                    </a:lnTo>
                    <a:lnTo>
                      <a:pt x="22" y="36"/>
                    </a:lnTo>
                    <a:lnTo>
                      <a:pt x="32" y="29"/>
                    </a:lnTo>
                    <a:lnTo>
                      <a:pt x="40" y="15"/>
                    </a:lnTo>
                    <a:lnTo>
                      <a:pt x="40" y="0"/>
                    </a:lnTo>
                    <a:lnTo>
                      <a:pt x="22" y="3"/>
                    </a:lnTo>
                    <a:lnTo>
                      <a:pt x="18" y="8"/>
                    </a:lnTo>
                    <a:lnTo>
                      <a:pt x="18" y="10"/>
                    </a:lnTo>
                    <a:lnTo>
                      <a:pt x="16" y="16"/>
                    </a:lnTo>
                    <a:lnTo>
                      <a:pt x="8" y="11"/>
                    </a:lnTo>
                    <a:lnTo>
                      <a:pt x="2" y="27"/>
                    </a:lnTo>
                    <a:lnTo>
                      <a:pt x="4" y="30"/>
                    </a:lnTo>
                    <a:lnTo>
                      <a:pt x="0" y="4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96" name="Freeform 240"/>
              <p:cNvSpPr>
                <a:spLocks/>
              </p:cNvSpPr>
              <p:nvPr/>
            </p:nvSpPr>
            <p:spPr bwMode="auto">
              <a:xfrm>
                <a:off x="6204501" y="2768216"/>
                <a:ext cx="158821" cy="88085"/>
              </a:xfrm>
              <a:custGeom>
                <a:avLst/>
                <a:gdLst>
                  <a:gd name="T0" fmla="*/ 88 w 89"/>
                  <a:gd name="T1" fmla="*/ 13 h 50"/>
                  <a:gd name="T2" fmla="*/ 76 w 89"/>
                  <a:gd name="T3" fmla="*/ 3 h 50"/>
                  <a:gd name="T4" fmla="*/ 69 w 89"/>
                  <a:gd name="T5" fmla="*/ 0 h 50"/>
                  <a:gd name="T6" fmla="*/ 46 w 89"/>
                  <a:gd name="T7" fmla="*/ 5 h 50"/>
                  <a:gd name="T8" fmla="*/ 30 w 89"/>
                  <a:gd name="T9" fmla="*/ 5 h 50"/>
                  <a:gd name="T10" fmla="*/ 9 w 89"/>
                  <a:gd name="T11" fmla="*/ 2 h 50"/>
                  <a:gd name="T12" fmla="*/ 11 w 89"/>
                  <a:gd name="T13" fmla="*/ 16 h 50"/>
                  <a:gd name="T14" fmla="*/ 5 w 89"/>
                  <a:gd name="T15" fmla="*/ 25 h 50"/>
                  <a:gd name="T16" fmla="*/ 5 w 89"/>
                  <a:gd name="T17" fmla="*/ 29 h 50"/>
                  <a:gd name="T18" fmla="*/ 0 w 89"/>
                  <a:gd name="T19" fmla="*/ 35 h 50"/>
                  <a:gd name="T20" fmla="*/ 6 w 89"/>
                  <a:gd name="T21" fmla="*/ 37 h 50"/>
                  <a:gd name="T22" fmla="*/ 21 w 89"/>
                  <a:gd name="T23" fmla="*/ 46 h 50"/>
                  <a:gd name="T24" fmla="*/ 38 w 89"/>
                  <a:gd name="T25" fmla="*/ 49 h 50"/>
                  <a:gd name="T26" fmla="*/ 47 w 89"/>
                  <a:gd name="T27" fmla="*/ 41 h 50"/>
                  <a:gd name="T28" fmla="*/ 58 w 89"/>
                  <a:gd name="T29" fmla="*/ 42 h 50"/>
                  <a:gd name="T30" fmla="*/ 71 w 89"/>
                  <a:gd name="T31" fmla="*/ 38 h 50"/>
                  <a:gd name="T32" fmla="*/ 82 w 89"/>
                  <a:gd name="T33" fmla="*/ 22 h 50"/>
                  <a:gd name="T34" fmla="*/ 88 w 89"/>
                  <a:gd name="T35" fmla="*/ 1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 h="50">
                    <a:moveTo>
                      <a:pt x="88" y="13"/>
                    </a:moveTo>
                    <a:lnTo>
                      <a:pt x="76" y="3"/>
                    </a:lnTo>
                    <a:lnTo>
                      <a:pt x="69" y="0"/>
                    </a:lnTo>
                    <a:lnTo>
                      <a:pt x="46" y="5"/>
                    </a:lnTo>
                    <a:lnTo>
                      <a:pt x="30" y="5"/>
                    </a:lnTo>
                    <a:lnTo>
                      <a:pt x="9" y="2"/>
                    </a:lnTo>
                    <a:lnTo>
                      <a:pt x="11" y="16"/>
                    </a:lnTo>
                    <a:lnTo>
                      <a:pt x="5" y="25"/>
                    </a:lnTo>
                    <a:lnTo>
                      <a:pt x="5" y="29"/>
                    </a:lnTo>
                    <a:lnTo>
                      <a:pt x="0" y="35"/>
                    </a:lnTo>
                    <a:lnTo>
                      <a:pt x="6" y="37"/>
                    </a:lnTo>
                    <a:lnTo>
                      <a:pt x="21" y="46"/>
                    </a:lnTo>
                    <a:lnTo>
                      <a:pt x="38" y="49"/>
                    </a:lnTo>
                    <a:lnTo>
                      <a:pt x="47" y="41"/>
                    </a:lnTo>
                    <a:lnTo>
                      <a:pt x="58" y="42"/>
                    </a:lnTo>
                    <a:lnTo>
                      <a:pt x="71" y="38"/>
                    </a:lnTo>
                    <a:lnTo>
                      <a:pt x="82" y="22"/>
                    </a:lnTo>
                    <a:lnTo>
                      <a:pt x="88" y="1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97" name="Freeform 241"/>
              <p:cNvSpPr>
                <a:spLocks/>
              </p:cNvSpPr>
              <p:nvPr/>
            </p:nvSpPr>
            <p:spPr bwMode="auto">
              <a:xfrm>
                <a:off x="5897867" y="2661255"/>
                <a:ext cx="83342" cy="67637"/>
              </a:xfrm>
              <a:custGeom>
                <a:avLst/>
                <a:gdLst>
                  <a:gd name="T0" fmla="*/ 2 w 47"/>
                  <a:gd name="T1" fmla="*/ 3 h 38"/>
                  <a:gd name="T2" fmla="*/ 0 w 47"/>
                  <a:gd name="T3" fmla="*/ 11 h 38"/>
                  <a:gd name="T4" fmla="*/ 12 w 47"/>
                  <a:gd name="T5" fmla="*/ 18 h 38"/>
                  <a:gd name="T6" fmla="*/ 18 w 47"/>
                  <a:gd name="T7" fmla="*/ 31 h 38"/>
                  <a:gd name="T8" fmla="*/ 35 w 47"/>
                  <a:gd name="T9" fmla="*/ 37 h 38"/>
                  <a:gd name="T10" fmla="*/ 37 w 47"/>
                  <a:gd name="T11" fmla="*/ 29 h 38"/>
                  <a:gd name="T12" fmla="*/ 46 w 47"/>
                  <a:gd name="T13" fmla="*/ 19 h 38"/>
                  <a:gd name="T14" fmla="*/ 37 w 47"/>
                  <a:gd name="T15" fmla="*/ 15 h 38"/>
                  <a:gd name="T16" fmla="*/ 34 w 47"/>
                  <a:gd name="T17" fmla="*/ 2 h 38"/>
                  <a:gd name="T18" fmla="*/ 25 w 47"/>
                  <a:gd name="T19" fmla="*/ 0 h 38"/>
                  <a:gd name="T20" fmla="*/ 17 w 47"/>
                  <a:gd name="T21" fmla="*/ 3 h 38"/>
                  <a:gd name="T22" fmla="*/ 2 w 47"/>
                  <a:gd name="T23" fmla="*/ 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38">
                    <a:moveTo>
                      <a:pt x="2" y="3"/>
                    </a:moveTo>
                    <a:lnTo>
                      <a:pt x="0" y="11"/>
                    </a:lnTo>
                    <a:lnTo>
                      <a:pt x="12" y="18"/>
                    </a:lnTo>
                    <a:lnTo>
                      <a:pt x="18" y="31"/>
                    </a:lnTo>
                    <a:lnTo>
                      <a:pt x="35" y="37"/>
                    </a:lnTo>
                    <a:lnTo>
                      <a:pt x="37" y="29"/>
                    </a:lnTo>
                    <a:lnTo>
                      <a:pt x="46" y="19"/>
                    </a:lnTo>
                    <a:lnTo>
                      <a:pt x="37" y="15"/>
                    </a:lnTo>
                    <a:lnTo>
                      <a:pt x="34" y="2"/>
                    </a:lnTo>
                    <a:lnTo>
                      <a:pt x="25" y="0"/>
                    </a:lnTo>
                    <a:lnTo>
                      <a:pt x="17" y="3"/>
                    </a:lnTo>
                    <a:lnTo>
                      <a:pt x="2" y="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98" name="Freeform 242"/>
              <p:cNvSpPr>
                <a:spLocks/>
              </p:cNvSpPr>
              <p:nvPr/>
            </p:nvSpPr>
            <p:spPr bwMode="auto">
              <a:xfrm>
                <a:off x="6017376" y="2439469"/>
                <a:ext cx="69189" cy="110107"/>
              </a:xfrm>
              <a:custGeom>
                <a:avLst/>
                <a:gdLst>
                  <a:gd name="T0" fmla="*/ 30 w 39"/>
                  <a:gd name="T1" fmla="*/ 58 h 63"/>
                  <a:gd name="T2" fmla="*/ 14 w 39"/>
                  <a:gd name="T3" fmla="*/ 62 h 63"/>
                  <a:gd name="T4" fmla="*/ 8 w 39"/>
                  <a:gd name="T5" fmla="*/ 48 h 63"/>
                  <a:gd name="T6" fmla="*/ 0 w 39"/>
                  <a:gd name="T7" fmla="*/ 43 h 63"/>
                  <a:gd name="T8" fmla="*/ 0 w 39"/>
                  <a:gd name="T9" fmla="*/ 19 h 63"/>
                  <a:gd name="T10" fmla="*/ 18 w 39"/>
                  <a:gd name="T11" fmla="*/ 17 h 63"/>
                  <a:gd name="T12" fmla="*/ 27 w 39"/>
                  <a:gd name="T13" fmla="*/ 0 h 63"/>
                  <a:gd name="T14" fmla="*/ 38 w 39"/>
                  <a:gd name="T15" fmla="*/ 17 h 63"/>
                  <a:gd name="T16" fmla="*/ 28 w 39"/>
                  <a:gd name="T17" fmla="*/ 42 h 63"/>
                  <a:gd name="T18" fmla="*/ 30 w 39"/>
                  <a:gd name="T19" fmla="*/ 5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63">
                    <a:moveTo>
                      <a:pt x="30" y="58"/>
                    </a:moveTo>
                    <a:lnTo>
                      <a:pt x="14" y="62"/>
                    </a:lnTo>
                    <a:lnTo>
                      <a:pt x="8" y="48"/>
                    </a:lnTo>
                    <a:lnTo>
                      <a:pt x="0" y="43"/>
                    </a:lnTo>
                    <a:lnTo>
                      <a:pt x="0" y="19"/>
                    </a:lnTo>
                    <a:lnTo>
                      <a:pt x="18" y="17"/>
                    </a:lnTo>
                    <a:lnTo>
                      <a:pt x="27" y="0"/>
                    </a:lnTo>
                    <a:lnTo>
                      <a:pt x="38" y="17"/>
                    </a:lnTo>
                    <a:lnTo>
                      <a:pt x="28" y="42"/>
                    </a:lnTo>
                    <a:lnTo>
                      <a:pt x="30" y="58"/>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99" name="Freeform 243"/>
              <p:cNvSpPr>
                <a:spLocks/>
              </p:cNvSpPr>
              <p:nvPr/>
            </p:nvSpPr>
            <p:spPr bwMode="auto">
              <a:xfrm>
                <a:off x="6355460" y="2903490"/>
                <a:ext cx="144669" cy="108534"/>
              </a:xfrm>
              <a:custGeom>
                <a:avLst/>
                <a:gdLst>
                  <a:gd name="T0" fmla="*/ 61 w 82"/>
                  <a:gd name="T1" fmla="*/ 53 h 62"/>
                  <a:gd name="T2" fmla="*/ 48 w 82"/>
                  <a:gd name="T3" fmla="*/ 54 h 62"/>
                  <a:gd name="T4" fmla="*/ 40 w 82"/>
                  <a:gd name="T5" fmla="*/ 54 h 62"/>
                  <a:gd name="T6" fmla="*/ 31 w 82"/>
                  <a:gd name="T7" fmla="*/ 61 h 62"/>
                  <a:gd name="T8" fmla="*/ 18 w 82"/>
                  <a:gd name="T9" fmla="*/ 57 h 62"/>
                  <a:gd name="T10" fmla="*/ 11 w 82"/>
                  <a:gd name="T11" fmla="*/ 57 h 62"/>
                  <a:gd name="T12" fmla="*/ 9 w 82"/>
                  <a:gd name="T13" fmla="*/ 36 h 62"/>
                  <a:gd name="T14" fmla="*/ 1 w 82"/>
                  <a:gd name="T15" fmla="*/ 21 h 62"/>
                  <a:gd name="T16" fmla="*/ 0 w 82"/>
                  <a:gd name="T17" fmla="*/ 13 h 62"/>
                  <a:gd name="T18" fmla="*/ 13 w 82"/>
                  <a:gd name="T19" fmla="*/ 3 h 62"/>
                  <a:gd name="T20" fmla="*/ 17 w 82"/>
                  <a:gd name="T21" fmla="*/ 6 h 62"/>
                  <a:gd name="T22" fmla="*/ 21 w 82"/>
                  <a:gd name="T23" fmla="*/ 0 h 62"/>
                  <a:gd name="T24" fmla="*/ 38 w 82"/>
                  <a:gd name="T25" fmla="*/ 6 h 62"/>
                  <a:gd name="T26" fmla="*/ 42 w 82"/>
                  <a:gd name="T27" fmla="*/ 19 h 62"/>
                  <a:gd name="T28" fmla="*/ 62 w 82"/>
                  <a:gd name="T29" fmla="*/ 16 h 62"/>
                  <a:gd name="T30" fmla="*/ 76 w 82"/>
                  <a:gd name="T31" fmla="*/ 14 h 62"/>
                  <a:gd name="T32" fmla="*/ 81 w 82"/>
                  <a:gd name="T33" fmla="*/ 26 h 62"/>
                  <a:gd name="T34" fmla="*/ 76 w 82"/>
                  <a:gd name="T35" fmla="*/ 36 h 62"/>
                  <a:gd name="T36" fmla="*/ 70 w 82"/>
                  <a:gd name="T37" fmla="*/ 43 h 62"/>
                  <a:gd name="T38" fmla="*/ 75 w 82"/>
                  <a:gd name="T39" fmla="*/ 50 h 62"/>
                  <a:gd name="T40" fmla="*/ 61 w 82"/>
                  <a:gd name="T41" fmla="*/ 5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62">
                    <a:moveTo>
                      <a:pt x="61" y="53"/>
                    </a:moveTo>
                    <a:lnTo>
                      <a:pt x="48" y="54"/>
                    </a:lnTo>
                    <a:lnTo>
                      <a:pt x="40" y="54"/>
                    </a:lnTo>
                    <a:lnTo>
                      <a:pt x="31" y="61"/>
                    </a:lnTo>
                    <a:lnTo>
                      <a:pt x="18" y="57"/>
                    </a:lnTo>
                    <a:lnTo>
                      <a:pt x="11" y="57"/>
                    </a:lnTo>
                    <a:lnTo>
                      <a:pt x="9" y="36"/>
                    </a:lnTo>
                    <a:lnTo>
                      <a:pt x="1" y="21"/>
                    </a:lnTo>
                    <a:lnTo>
                      <a:pt x="0" y="13"/>
                    </a:lnTo>
                    <a:lnTo>
                      <a:pt x="13" y="3"/>
                    </a:lnTo>
                    <a:lnTo>
                      <a:pt x="17" y="6"/>
                    </a:lnTo>
                    <a:lnTo>
                      <a:pt x="21" y="0"/>
                    </a:lnTo>
                    <a:lnTo>
                      <a:pt x="38" y="6"/>
                    </a:lnTo>
                    <a:lnTo>
                      <a:pt x="42" y="19"/>
                    </a:lnTo>
                    <a:lnTo>
                      <a:pt x="62" y="16"/>
                    </a:lnTo>
                    <a:lnTo>
                      <a:pt x="76" y="14"/>
                    </a:lnTo>
                    <a:lnTo>
                      <a:pt x="81" y="26"/>
                    </a:lnTo>
                    <a:lnTo>
                      <a:pt x="76" y="36"/>
                    </a:lnTo>
                    <a:lnTo>
                      <a:pt x="70" y="43"/>
                    </a:lnTo>
                    <a:lnTo>
                      <a:pt x="75" y="50"/>
                    </a:lnTo>
                    <a:lnTo>
                      <a:pt x="61" y="5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00" name="Freeform 244"/>
              <p:cNvSpPr>
                <a:spLocks/>
              </p:cNvSpPr>
              <p:nvPr/>
            </p:nvSpPr>
            <p:spPr bwMode="auto">
              <a:xfrm>
                <a:off x="6311430" y="1932978"/>
                <a:ext cx="245307" cy="426270"/>
              </a:xfrm>
              <a:custGeom>
                <a:avLst/>
                <a:gdLst>
                  <a:gd name="T0" fmla="*/ 19 w 139"/>
                  <a:gd name="T1" fmla="*/ 101 h 242"/>
                  <a:gd name="T2" fmla="*/ 29 w 139"/>
                  <a:gd name="T3" fmla="*/ 94 h 242"/>
                  <a:gd name="T4" fmla="*/ 27 w 139"/>
                  <a:gd name="T5" fmla="*/ 63 h 242"/>
                  <a:gd name="T6" fmla="*/ 26 w 139"/>
                  <a:gd name="T7" fmla="*/ 53 h 242"/>
                  <a:gd name="T8" fmla="*/ 15 w 139"/>
                  <a:gd name="T9" fmla="*/ 43 h 242"/>
                  <a:gd name="T10" fmla="*/ 3 w 139"/>
                  <a:gd name="T11" fmla="*/ 30 h 242"/>
                  <a:gd name="T12" fmla="*/ 14 w 139"/>
                  <a:gd name="T13" fmla="*/ 33 h 242"/>
                  <a:gd name="T14" fmla="*/ 27 w 139"/>
                  <a:gd name="T15" fmla="*/ 36 h 242"/>
                  <a:gd name="T16" fmla="*/ 47 w 139"/>
                  <a:gd name="T17" fmla="*/ 33 h 242"/>
                  <a:gd name="T18" fmla="*/ 53 w 139"/>
                  <a:gd name="T19" fmla="*/ 18 h 242"/>
                  <a:gd name="T20" fmla="*/ 63 w 139"/>
                  <a:gd name="T21" fmla="*/ 7 h 242"/>
                  <a:gd name="T22" fmla="*/ 70 w 139"/>
                  <a:gd name="T23" fmla="*/ 0 h 242"/>
                  <a:gd name="T24" fmla="*/ 82 w 139"/>
                  <a:gd name="T25" fmla="*/ 2 h 242"/>
                  <a:gd name="T26" fmla="*/ 93 w 139"/>
                  <a:gd name="T27" fmla="*/ 12 h 242"/>
                  <a:gd name="T28" fmla="*/ 85 w 139"/>
                  <a:gd name="T29" fmla="*/ 36 h 242"/>
                  <a:gd name="T30" fmla="*/ 100 w 139"/>
                  <a:gd name="T31" fmla="*/ 50 h 242"/>
                  <a:gd name="T32" fmla="*/ 100 w 139"/>
                  <a:gd name="T33" fmla="*/ 65 h 242"/>
                  <a:gd name="T34" fmla="*/ 105 w 139"/>
                  <a:gd name="T35" fmla="*/ 85 h 242"/>
                  <a:gd name="T36" fmla="*/ 107 w 139"/>
                  <a:gd name="T37" fmla="*/ 109 h 242"/>
                  <a:gd name="T38" fmla="*/ 113 w 139"/>
                  <a:gd name="T39" fmla="*/ 129 h 242"/>
                  <a:gd name="T40" fmla="*/ 120 w 139"/>
                  <a:gd name="T41" fmla="*/ 151 h 242"/>
                  <a:gd name="T42" fmla="*/ 128 w 139"/>
                  <a:gd name="T43" fmla="*/ 161 h 242"/>
                  <a:gd name="T44" fmla="*/ 138 w 139"/>
                  <a:gd name="T45" fmla="*/ 169 h 242"/>
                  <a:gd name="T46" fmla="*/ 127 w 139"/>
                  <a:gd name="T47" fmla="*/ 178 h 242"/>
                  <a:gd name="T48" fmla="*/ 112 w 139"/>
                  <a:gd name="T49" fmla="*/ 194 h 242"/>
                  <a:gd name="T50" fmla="*/ 98 w 139"/>
                  <a:gd name="T51" fmla="*/ 211 h 242"/>
                  <a:gd name="T52" fmla="*/ 94 w 139"/>
                  <a:gd name="T53" fmla="*/ 225 h 242"/>
                  <a:gd name="T54" fmla="*/ 96 w 139"/>
                  <a:gd name="T55" fmla="*/ 241 h 242"/>
                  <a:gd name="T56" fmla="*/ 81 w 139"/>
                  <a:gd name="T57" fmla="*/ 219 h 242"/>
                  <a:gd name="T58" fmla="*/ 63 w 139"/>
                  <a:gd name="T59" fmla="*/ 222 h 242"/>
                  <a:gd name="T60" fmla="*/ 53 w 139"/>
                  <a:gd name="T61" fmla="*/ 231 h 242"/>
                  <a:gd name="T62" fmla="*/ 29 w 139"/>
                  <a:gd name="T63" fmla="*/ 229 h 242"/>
                  <a:gd name="T64" fmla="*/ 11 w 139"/>
                  <a:gd name="T65" fmla="*/ 217 h 242"/>
                  <a:gd name="T66" fmla="*/ 4 w 139"/>
                  <a:gd name="T67" fmla="*/ 200 h 242"/>
                  <a:gd name="T68" fmla="*/ 0 w 139"/>
                  <a:gd name="T69" fmla="*/ 185 h 242"/>
                  <a:gd name="T70" fmla="*/ 3 w 139"/>
                  <a:gd name="T71" fmla="*/ 157 h 242"/>
                  <a:gd name="T72" fmla="*/ 21 w 139"/>
                  <a:gd name="T73" fmla="*/ 150 h 242"/>
                  <a:gd name="T74" fmla="*/ 33 w 139"/>
                  <a:gd name="T75" fmla="*/ 138 h 242"/>
                  <a:gd name="T76" fmla="*/ 37 w 139"/>
                  <a:gd name="T77" fmla="*/ 121 h 242"/>
                  <a:gd name="T78" fmla="*/ 58 w 139"/>
                  <a:gd name="T79" fmla="*/ 123 h 242"/>
                  <a:gd name="T80" fmla="*/ 46 w 139"/>
                  <a:gd name="T81" fmla="*/ 102 h 242"/>
                  <a:gd name="T82" fmla="*/ 19 w 139"/>
                  <a:gd name="T83" fmla="*/ 101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9" h="242">
                    <a:moveTo>
                      <a:pt x="19" y="101"/>
                    </a:moveTo>
                    <a:lnTo>
                      <a:pt x="29" y="94"/>
                    </a:lnTo>
                    <a:lnTo>
                      <a:pt x="27" y="63"/>
                    </a:lnTo>
                    <a:lnTo>
                      <a:pt x="26" y="53"/>
                    </a:lnTo>
                    <a:lnTo>
                      <a:pt x="15" y="43"/>
                    </a:lnTo>
                    <a:lnTo>
                      <a:pt x="3" y="30"/>
                    </a:lnTo>
                    <a:lnTo>
                      <a:pt x="14" y="33"/>
                    </a:lnTo>
                    <a:lnTo>
                      <a:pt x="27" y="36"/>
                    </a:lnTo>
                    <a:lnTo>
                      <a:pt x="47" y="33"/>
                    </a:lnTo>
                    <a:lnTo>
                      <a:pt x="53" y="18"/>
                    </a:lnTo>
                    <a:lnTo>
                      <a:pt x="63" y="7"/>
                    </a:lnTo>
                    <a:lnTo>
                      <a:pt x="70" y="0"/>
                    </a:lnTo>
                    <a:lnTo>
                      <a:pt x="82" y="2"/>
                    </a:lnTo>
                    <a:lnTo>
                      <a:pt x="93" y="12"/>
                    </a:lnTo>
                    <a:lnTo>
                      <a:pt x="85" y="36"/>
                    </a:lnTo>
                    <a:lnTo>
                      <a:pt x="100" y="50"/>
                    </a:lnTo>
                    <a:lnTo>
                      <a:pt x="100" y="65"/>
                    </a:lnTo>
                    <a:lnTo>
                      <a:pt x="105" y="85"/>
                    </a:lnTo>
                    <a:lnTo>
                      <a:pt x="107" y="109"/>
                    </a:lnTo>
                    <a:lnTo>
                      <a:pt x="113" y="129"/>
                    </a:lnTo>
                    <a:lnTo>
                      <a:pt x="120" y="151"/>
                    </a:lnTo>
                    <a:lnTo>
                      <a:pt x="128" y="161"/>
                    </a:lnTo>
                    <a:lnTo>
                      <a:pt x="138" y="169"/>
                    </a:lnTo>
                    <a:lnTo>
                      <a:pt x="127" y="178"/>
                    </a:lnTo>
                    <a:lnTo>
                      <a:pt x="112" y="194"/>
                    </a:lnTo>
                    <a:lnTo>
                      <a:pt x="98" y="211"/>
                    </a:lnTo>
                    <a:lnTo>
                      <a:pt x="94" y="225"/>
                    </a:lnTo>
                    <a:lnTo>
                      <a:pt x="96" y="241"/>
                    </a:lnTo>
                    <a:lnTo>
                      <a:pt x="81" y="219"/>
                    </a:lnTo>
                    <a:lnTo>
                      <a:pt x="63" y="222"/>
                    </a:lnTo>
                    <a:lnTo>
                      <a:pt x="53" y="231"/>
                    </a:lnTo>
                    <a:lnTo>
                      <a:pt x="29" y="229"/>
                    </a:lnTo>
                    <a:lnTo>
                      <a:pt x="11" y="217"/>
                    </a:lnTo>
                    <a:lnTo>
                      <a:pt x="4" y="200"/>
                    </a:lnTo>
                    <a:lnTo>
                      <a:pt x="0" y="185"/>
                    </a:lnTo>
                    <a:lnTo>
                      <a:pt x="3" y="157"/>
                    </a:lnTo>
                    <a:lnTo>
                      <a:pt x="21" y="150"/>
                    </a:lnTo>
                    <a:lnTo>
                      <a:pt x="33" y="138"/>
                    </a:lnTo>
                    <a:lnTo>
                      <a:pt x="37" y="121"/>
                    </a:lnTo>
                    <a:lnTo>
                      <a:pt x="58" y="123"/>
                    </a:lnTo>
                    <a:lnTo>
                      <a:pt x="46" y="102"/>
                    </a:lnTo>
                    <a:lnTo>
                      <a:pt x="19" y="101"/>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01" name="Freeform 245"/>
              <p:cNvSpPr>
                <a:spLocks/>
              </p:cNvSpPr>
              <p:nvPr/>
            </p:nvSpPr>
            <p:spPr bwMode="auto">
              <a:xfrm>
                <a:off x="6058260" y="2741476"/>
                <a:ext cx="166683" cy="102242"/>
              </a:xfrm>
              <a:custGeom>
                <a:avLst/>
                <a:gdLst>
                  <a:gd name="T0" fmla="*/ 3 w 94"/>
                  <a:gd name="T1" fmla="*/ 43 h 57"/>
                  <a:gd name="T2" fmla="*/ 0 w 94"/>
                  <a:gd name="T3" fmla="*/ 34 h 57"/>
                  <a:gd name="T4" fmla="*/ 7 w 94"/>
                  <a:gd name="T5" fmla="*/ 35 h 57"/>
                  <a:gd name="T6" fmla="*/ 11 w 94"/>
                  <a:gd name="T7" fmla="*/ 36 h 57"/>
                  <a:gd name="T8" fmla="*/ 29 w 94"/>
                  <a:gd name="T9" fmla="*/ 28 h 57"/>
                  <a:gd name="T10" fmla="*/ 43 w 94"/>
                  <a:gd name="T11" fmla="*/ 20 h 57"/>
                  <a:gd name="T12" fmla="*/ 47 w 94"/>
                  <a:gd name="T13" fmla="*/ 15 h 57"/>
                  <a:gd name="T14" fmla="*/ 48 w 94"/>
                  <a:gd name="T15" fmla="*/ 0 h 57"/>
                  <a:gd name="T16" fmla="*/ 59 w 94"/>
                  <a:gd name="T17" fmla="*/ 10 h 57"/>
                  <a:gd name="T18" fmla="*/ 69 w 94"/>
                  <a:gd name="T19" fmla="*/ 9 h 57"/>
                  <a:gd name="T20" fmla="*/ 71 w 94"/>
                  <a:gd name="T21" fmla="*/ 1 h 57"/>
                  <a:gd name="T22" fmla="*/ 84 w 94"/>
                  <a:gd name="T23" fmla="*/ 2 h 57"/>
                  <a:gd name="T24" fmla="*/ 83 w 94"/>
                  <a:gd name="T25" fmla="*/ 12 h 57"/>
                  <a:gd name="T26" fmla="*/ 91 w 94"/>
                  <a:gd name="T27" fmla="*/ 16 h 57"/>
                  <a:gd name="T28" fmla="*/ 93 w 94"/>
                  <a:gd name="T29" fmla="*/ 31 h 57"/>
                  <a:gd name="T30" fmla="*/ 87 w 94"/>
                  <a:gd name="T31" fmla="*/ 39 h 57"/>
                  <a:gd name="T32" fmla="*/ 87 w 94"/>
                  <a:gd name="T33" fmla="*/ 43 h 57"/>
                  <a:gd name="T34" fmla="*/ 82 w 94"/>
                  <a:gd name="T35" fmla="*/ 50 h 57"/>
                  <a:gd name="T36" fmla="*/ 69 w 94"/>
                  <a:gd name="T37" fmla="*/ 56 h 57"/>
                  <a:gd name="T38" fmla="*/ 45 w 94"/>
                  <a:gd name="T39" fmla="*/ 50 h 57"/>
                  <a:gd name="T40" fmla="*/ 37 w 94"/>
                  <a:gd name="T41" fmla="*/ 41 h 57"/>
                  <a:gd name="T42" fmla="*/ 24 w 94"/>
                  <a:gd name="T43" fmla="*/ 47 h 57"/>
                  <a:gd name="T44" fmla="*/ 10 w 94"/>
                  <a:gd name="T45" fmla="*/ 47 h 57"/>
                  <a:gd name="T46" fmla="*/ 3 w 94"/>
                  <a:gd name="T47" fmla="*/ 4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4" h="57">
                    <a:moveTo>
                      <a:pt x="3" y="43"/>
                    </a:moveTo>
                    <a:lnTo>
                      <a:pt x="0" y="34"/>
                    </a:lnTo>
                    <a:lnTo>
                      <a:pt x="7" y="35"/>
                    </a:lnTo>
                    <a:lnTo>
                      <a:pt x="11" y="36"/>
                    </a:lnTo>
                    <a:lnTo>
                      <a:pt x="29" y="28"/>
                    </a:lnTo>
                    <a:lnTo>
                      <a:pt x="43" y="20"/>
                    </a:lnTo>
                    <a:lnTo>
                      <a:pt x="47" y="15"/>
                    </a:lnTo>
                    <a:lnTo>
                      <a:pt x="48" y="0"/>
                    </a:lnTo>
                    <a:lnTo>
                      <a:pt x="59" y="10"/>
                    </a:lnTo>
                    <a:lnTo>
                      <a:pt x="69" y="9"/>
                    </a:lnTo>
                    <a:lnTo>
                      <a:pt x="71" y="1"/>
                    </a:lnTo>
                    <a:lnTo>
                      <a:pt x="84" y="2"/>
                    </a:lnTo>
                    <a:lnTo>
                      <a:pt x="83" y="12"/>
                    </a:lnTo>
                    <a:lnTo>
                      <a:pt x="91" y="16"/>
                    </a:lnTo>
                    <a:lnTo>
                      <a:pt x="93" y="31"/>
                    </a:lnTo>
                    <a:lnTo>
                      <a:pt x="87" y="39"/>
                    </a:lnTo>
                    <a:lnTo>
                      <a:pt x="87" y="43"/>
                    </a:lnTo>
                    <a:lnTo>
                      <a:pt x="82" y="50"/>
                    </a:lnTo>
                    <a:lnTo>
                      <a:pt x="69" y="56"/>
                    </a:lnTo>
                    <a:lnTo>
                      <a:pt x="45" y="50"/>
                    </a:lnTo>
                    <a:lnTo>
                      <a:pt x="37" y="41"/>
                    </a:lnTo>
                    <a:lnTo>
                      <a:pt x="24" y="47"/>
                    </a:lnTo>
                    <a:lnTo>
                      <a:pt x="10" y="47"/>
                    </a:lnTo>
                    <a:lnTo>
                      <a:pt x="3" y="4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02" name="Freeform 246"/>
              <p:cNvSpPr>
                <a:spLocks/>
              </p:cNvSpPr>
              <p:nvPr/>
            </p:nvSpPr>
            <p:spPr bwMode="auto">
              <a:xfrm>
                <a:off x="6157327" y="3114266"/>
                <a:ext cx="56609" cy="39324"/>
              </a:xfrm>
              <a:custGeom>
                <a:avLst/>
                <a:gdLst>
                  <a:gd name="T0" fmla="*/ 28 w 32"/>
                  <a:gd name="T1" fmla="*/ 0 h 22"/>
                  <a:gd name="T2" fmla="*/ 16 w 32"/>
                  <a:gd name="T3" fmla="*/ 3 h 22"/>
                  <a:gd name="T4" fmla="*/ 0 w 32"/>
                  <a:gd name="T5" fmla="*/ 2 h 22"/>
                  <a:gd name="T6" fmla="*/ 3 w 32"/>
                  <a:gd name="T7" fmla="*/ 6 h 22"/>
                  <a:gd name="T8" fmla="*/ 6 w 32"/>
                  <a:gd name="T9" fmla="*/ 14 h 22"/>
                  <a:gd name="T10" fmla="*/ 14 w 32"/>
                  <a:gd name="T11" fmla="*/ 15 h 22"/>
                  <a:gd name="T12" fmla="*/ 31 w 32"/>
                  <a:gd name="T13" fmla="*/ 21 h 22"/>
                  <a:gd name="T14" fmla="*/ 30 w 32"/>
                  <a:gd name="T15" fmla="*/ 11 h 22"/>
                  <a:gd name="T16" fmla="*/ 28 w 32"/>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2">
                    <a:moveTo>
                      <a:pt x="28" y="0"/>
                    </a:moveTo>
                    <a:lnTo>
                      <a:pt x="16" y="3"/>
                    </a:lnTo>
                    <a:lnTo>
                      <a:pt x="0" y="2"/>
                    </a:lnTo>
                    <a:lnTo>
                      <a:pt x="3" y="6"/>
                    </a:lnTo>
                    <a:lnTo>
                      <a:pt x="6" y="14"/>
                    </a:lnTo>
                    <a:lnTo>
                      <a:pt x="14" y="15"/>
                    </a:lnTo>
                    <a:lnTo>
                      <a:pt x="31" y="21"/>
                    </a:lnTo>
                    <a:lnTo>
                      <a:pt x="30" y="11"/>
                    </a:lnTo>
                    <a:lnTo>
                      <a:pt x="28"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03" name="Freeform 247"/>
              <p:cNvSpPr>
                <a:spLocks/>
              </p:cNvSpPr>
              <p:nvPr/>
            </p:nvSpPr>
            <p:spPr bwMode="auto">
              <a:xfrm>
                <a:off x="5584943" y="2532273"/>
                <a:ext cx="103784" cy="132128"/>
              </a:xfrm>
              <a:custGeom>
                <a:avLst/>
                <a:gdLst>
                  <a:gd name="T0" fmla="*/ 31 w 60"/>
                  <a:gd name="T1" fmla="*/ 0 h 75"/>
                  <a:gd name="T2" fmla="*/ 27 w 60"/>
                  <a:gd name="T3" fmla="*/ 6 h 75"/>
                  <a:gd name="T4" fmla="*/ 27 w 60"/>
                  <a:gd name="T5" fmla="*/ 16 h 75"/>
                  <a:gd name="T6" fmla="*/ 3 w 60"/>
                  <a:gd name="T7" fmla="*/ 19 h 75"/>
                  <a:gd name="T8" fmla="*/ 0 w 60"/>
                  <a:gd name="T9" fmla="*/ 26 h 75"/>
                  <a:gd name="T10" fmla="*/ 0 w 60"/>
                  <a:gd name="T11" fmla="*/ 38 h 75"/>
                  <a:gd name="T12" fmla="*/ 8 w 60"/>
                  <a:gd name="T13" fmla="*/ 40 h 75"/>
                  <a:gd name="T14" fmla="*/ 8 w 60"/>
                  <a:gd name="T15" fmla="*/ 48 h 75"/>
                  <a:gd name="T16" fmla="*/ 0 w 60"/>
                  <a:gd name="T17" fmla="*/ 53 h 75"/>
                  <a:gd name="T18" fmla="*/ 1 w 60"/>
                  <a:gd name="T19" fmla="*/ 66 h 75"/>
                  <a:gd name="T20" fmla="*/ 1 w 60"/>
                  <a:gd name="T21" fmla="*/ 74 h 75"/>
                  <a:gd name="T22" fmla="*/ 17 w 60"/>
                  <a:gd name="T23" fmla="*/ 73 h 75"/>
                  <a:gd name="T24" fmla="*/ 32 w 60"/>
                  <a:gd name="T25" fmla="*/ 63 h 75"/>
                  <a:gd name="T26" fmla="*/ 45 w 60"/>
                  <a:gd name="T27" fmla="*/ 63 h 75"/>
                  <a:gd name="T28" fmla="*/ 56 w 60"/>
                  <a:gd name="T29" fmla="*/ 61 h 75"/>
                  <a:gd name="T30" fmla="*/ 59 w 60"/>
                  <a:gd name="T31" fmla="*/ 40 h 75"/>
                  <a:gd name="T32" fmla="*/ 53 w 60"/>
                  <a:gd name="T33" fmla="*/ 24 h 75"/>
                  <a:gd name="T34" fmla="*/ 38 w 60"/>
                  <a:gd name="T35" fmla="*/ 24 h 75"/>
                  <a:gd name="T36" fmla="*/ 34 w 60"/>
                  <a:gd name="T37" fmla="*/ 15 h 75"/>
                  <a:gd name="T38" fmla="*/ 38 w 60"/>
                  <a:gd name="T39" fmla="*/ 4 h 75"/>
                  <a:gd name="T40" fmla="*/ 31 w 60"/>
                  <a:gd name="T41"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75">
                    <a:moveTo>
                      <a:pt x="31" y="0"/>
                    </a:moveTo>
                    <a:lnTo>
                      <a:pt x="27" y="6"/>
                    </a:lnTo>
                    <a:lnTo>
                      <a:pt x="27" y="16"/>
                    </a:lnTo>
                    <a:lnTo>
                      <a:pt x="3" y="19"/>
                    </a:lnTo>
                    <a:lnTo>
                      <a:pt x="0" y="26"/>
                    </a:lnTo>
                    <a:lnTo>
                      <a:pt x="0" y="38"/>
                    </a:lnTo>
                    <a:lnTo>
                      <a:pt x="8" y="40"/>
                    </a:lnTo>
                    <a:lnTo>
                      <a:pt x="8" y="48"/>
                    </a:lnTo>
                    <a:lnTo>
                      <a:pt x="0" y="53"/>
                    </a:lnTo>
                    <a:lnTo>
                      <a:pt x="1" y="66"/>
                    </a:lnTo>
                    <a:lnTo>
                      <a:pt x="1" y="74"/>
                    </a:lnTo>
                    <a:lnTo>
                      <a:pt x="17" y="73"/>
                    </a:lnTo>
                    <a:lnTo>
                      <a:pt x="32" y="63"/>
                    </a:lnTo>
                    <a:lnTo>
                      <a:pt x="45" y="63"/>
                    </a:lnTo>
                    <a:lnTo>
                      <a:pt x="56" y="61"/>
                    </a:lnTo>
                    <a:lnTo>
                      <a:pt x="59" y="40"/>
                    </a:lnTo>
                    <a:lnTo>
                      <a:pt x="53" y="24"/>
                    </a:lnTo>
                    <a:lnTo>
                      <a:pt x="38" y="24"/>
                    </a:lnTo>
                    <a:lnTo>
                      <a:pt x="34" y="15"/>
                    </a:lnTo>
                    <a:lnTo>
                      <a:pt x="38" y="4"/>
                    </a:lnTo>
                    <a:lnTo>
                      <a:pt x="31"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04" name="Freeform 248"/>
              <p:cNvSpPr>
                <a:spLocks/>
              </p:cNvSpPr>
              <p:nvPr/>
            </p:nvSpPr>
            <p:spPr bwMode="auto">
              <a:xfrm>
                <a:off x="5641552" y="2527554"/>
                <a:ext cx="58182" cy="47189"/>
              </a:xfrm>
              <a:custGeom>
                <a:avLst/>
                <a:gdLst>
                  <a:gd name="T0" fmla="*/ 19 w 32"/>
                  <a:gd name="T1" fmla="*/ 26 h 27"/>
                  <a:gd name="T2" fmla="*/ 4 w 32"/>
                  <a:gd name="T3" fmla="*/ 26 h 27"/>
                  <a:gd name="T4" fmla="*/ 0 w 32"/>
                  <a:gd name="T5" fmla="*/ 17 h 27"/>
                  <a:gd name="T6" fmla="*/ 4 w 32"/>
                  <a:gd name="T7" fmla="*/ 6 h 27"/>
                  <a:gd name="T8" fmla="*/ 12 w 32"/>
                  <a:gd name="T9" fmla="*/ 0 h 27"/>
                  <a:gd name="T10" fmla="*/ 22 w 32"/>
                  <a:gd name="T11" fmla="*/ 3 h 27"/>
                  <a:gd name="T12" fmla="*/ 28 w 32"/>
                  <a:gd name="T13" fmla="*/ 10 h 27"/>
                  <a:gd name="T14" fmla="*/ 31 w 32"/>
                  <a:gd name="T15" fmla="*/ 19 h 27"/>
                  <a:gd name="T16" fmla="*/ 19 w 32"/>
                  <a:gd name="T1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7">
                    <a:moveTo>
                      <a:pt x="19" y="26"/>
                    </a:moveTo>
                    <a:lnTo>
                      <a:pt x="4" y="26"/>
                    </a:lnTo>
                    <a:lnTo>
                      <a:pt x="0" y="17"/>
                    </a:lnTo>
                    <a:lnTo>
                      <a:pt x="4" y="6"/>
                    </a:lnTo>
                    <a:lnTo>
                      <a:pt x="12" y="0"/>
                    </a:lnTo>
                    <a:lnTo>
                      <a:pt x="22" y="3"/>
                    </a:lnTo>
                    <a:lnTo>
                      <a:pt x="28" y="10"/>
                    </a:lnTo>
                    <a:lnTo>
                      <a:pt x="31" y="19"/>
                    </a:lnTo>
                    <a:lnTo>
                      <a:pt x="19" y="2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05" name="Freeform 249"/>
              <p:cNvSpPr>
                <a:spLocks/>
              </p:cNvSpPr>
              <p:nvPr/>
            </p:nvSpPr>
            <p:spPr bwMode="auto">
              <a:xfrm>
                <a:off x="5682437" y="2403291"/>
                <a:ext cx="183981" cy="316164"/>
              </a:xfrm>
              <a:custGeom>
                <a:avLst/>
                <a:gdLst>
                  <a:gd name="T0" fmla="*/ 16 w 104"/>
                  <a:gd name="T1" fmla="*/ 2 h 180"/>
                  <a:gd name="T2" fmla="*/ 10 w 104"/>
                  <a:gd name="T3" fmla="*/ 14 h 180"/>
                  <a:gd name="T4" fmla="*/ 0 w 104"/>
                  <a:gd name="T5" fmla="*/ 25 h 180"/>
                  <a:gd name="T6" fmla="*/ 8 w 104"/>
                  <a:gd name="T7" fmla="*/ 29 h 180"/>
                  <a:gd name="T8" fmla="*/ 10 w 104"/>
                  <a:gd name="T9" fmla="*/ 36 h 180"/>
                  <a:gd name="T10" fmla="*/ 10 w 104"/>
                  <a:gd name="T11" fmla="*/ 46 h 180"/>
                  <a:gd name="T12" fmla="*/ 2 w 104"/>
                  <a:gd name="T13" fmla="*/ 51 h 180"/>
                  <a:gd name="T14" fmla="*/ 5 w 104"/>
                  <a:gd name="T15" fmla="*/ 59 h 180"/>
                  <a:gd name="T16" fmla="*/ 14 w 104"/>
                  <a:gd name="T17" fmla="*/ 61 h 180"/>
                  <a:gd name="T18" fmla="*/ 16 w 104"/>
                  <a:gd name="T19" fmla="*/ 69 h 180"/>
                  <a:gd name="T20" fmla="*/ 13 w 104"/>
                  <a:gd name="T21" fmla="*/ 76 h 180"/>
                  <a:gd name="T22" fmla="*/ 36 w 104"/>
                  <a:gd name="T23" fmla="*/ 81 h 180"/>
                  <a:gd name="T24" fmla="*/ 41 w 104"/>
                  <a:gd name="T25" fmla="*/ 89 h 180"/>
                  <a:gd name="T26" fmla="*/ 48 w 104"/>
                  <a:gd name="T27" fmla="*/ 92 h 180"/>
                  <a:gd name="T28" fmla="*/ 46 w 104"/>
                  <a:gd name="T29" fmla="*/ 99 h 180"/>
                  <a:gd name="T30" fmla="*/ 34 w 104"/>
                  <a:gd name="T31" fmla="*/ 107 h 180"/>
                  <a:gd name="T32" fmla="*/ 24 w 104"/>
                  <a:gd name="T33" fmla="*/ 107 h 180"/>
                  <a:gd name="T34" fmla="*/ 22 w 104"/>
                  <a:gd name="T35" fmla="*/ 118 h 180"/>
                  <a:gd name="T36" fmla="*/ 26 w 104"/>
                  <a:gd name="T37" fmla="*/ 124 h 180"/>
                  <a:gd name="T38" fmla="*/ 24 w 104"/>
                  <a:gd name="T39" fmla="*/ 135 h 180"/>
                  <a:gd name="T40" fmla="*/ 16 w 104"/>
                  <a:gd name="T41" fmla="*/ 139 h 180"/>
                  <a:gd name="T42" fmla="*/ 39 w 104"/>
                  <a:gd name="T43" fmla="*/ 144 h 180"/>
                  <a:gd name="T44" fmla="*/ 37 w 104"/>
                  <a:gd name="T45" fmla="*/ 148 h 180"/>
                  <a:gd name="T46" fmla="*/ 29 w 104"/>
                  <a:gd name="T47" fmla="*/ 149 h 180"/>
                  <a:gd name="T48" fmla="*/ 19 w 104"/>
                  <a:gd name="T49" fmla="*/ 159 h 180"/>
                  <a:gd name="T50" fmla="*/ 11 w 104"/>
                  <a:gd name="T51" fmla="*/ 170 h 180"/>
                  <a:gd name="T52" fmla="*/ 10 w 104"/>
                  <a:gd name="T53" fmla="*/ 179 h 180"/>
                  <a:gd name="T54" fmla="*/ 31 w 104"/>
                  <a:gd name="T55" fmla="*/ 171 h 180"/>
                  <a:gd name="T56" fmla="*/ 45 w 104"/>
                  <a:gd name="T57" fmla="*/ 164 h 180"/>
                  <a:gd name="T58" fmla="*/ 63 w 104"/>
                  <a:gd name="T59" fmla="*/ 168 h 180"/>
                  <a:gd name="T60" fmla="*/ 79 w 104"/>
                  <a:gd name="T61" fmla="*/ 158 h 180"/>
                  <a:gd name="T62" fmla="*/ 97 w 104"/>
                  <a:gd name="T63" fmla="*/ 154 h 180"/>
                  <a:gd name="T64" fmla="*/ 86 w 104"/>
                  <a:gd name="T65" fmla="*/ 144 h 180"/>
                  <a:gd name="T66" fmla="*/ 92 w 104"/>
                  <a:gd name="T67" fmla="*/ 139 h 180"/>
                  <a:gd name="T68" fmla="*/ 102 w 104"/>
                  <a:gd name="T69" fmla="*/ 141 h 180"/>
                  <a:gd name="T70" fmla="*/ 103 w 104"/>
                  <a:gd name="T71" fmla="*/ 118 h 180"/>
                  <a:gd name="T72" fmla="*/ 84 w 104"/>
                  <a:gd name="T73" fmla="*/ 112 h 180"/>
                  <a:gd name="T74" fmla="*/ 84 w 104"/>
                  <a:gd name="T75" fmla="*/ 97 h 180"/>
                  <a:gd name="T76" fmla="*/ 81 w 104"/>
                  <a:gd name="T77" fmla="*/ 88 h 180"/>
                  <a:gd name="T78" fmla="*/ 71 w 104"/>
                  <a:gd name="T79" fmla="*/ 84 h 180"/>
                  <a:gd name="T80" fmla="*/ 73 w 104"/>
                  <a:gd name="T81" fmla="*/ 72 h 180"/>
                  <a:gd name="T82" fmla="*/ 63 w 104"/>
                  <a:gd name="T83" fmla="*/ 69 h 180"/>
                  <a:gd name="T84" fmla="*/ 66 w 104"/>
                  <a:gd name="T85" fmla="*/ 52 h 180"/>
                  <a:gd name="T86" fmla="*/ 42 w 104"/>
                  <a:gd name="T87" fmla="*/ 35 h 180"/>
                  <a:gd name="T88" fmla="*/ 55 w 104"/>
                  <a:gd name="T89" fmla="*/ 31 h 180"/>
                  <a:gd name="T90" fmla="*/ 56 w 104"/>
                  <a:gd name="T91" fmla="*/ 15 h 180"/>
                  <a:gd name="T92" fmla="*/ 34 w 104"/>
                  <a:gd name="T93" fmla="*/ 15 h 180"/>
                  <a:gd name="T94" fmla="*/ 34 w 104"/>
                  <a:gd name="T95" fmla="*/ 0 h 180"/>
                  <a:gd name="T96" fmla="*/ 16 w 104"/>
                  <a:gd name="T97" fmla="*/ 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4" h="180">
                    <a:moveTo>
                      <a:pt x="16" y="2"/>
                    </a:moveTo>
                    <a:lnTo>
                      <a:pt x="10" y="14"/>
                    </a:lnTo>
                    <a:lnTo>
                      <a:pt x="0" y="25"/>
                    </a:lnTo>
                    <a:lnTo>
                      <a:pt x="8" y="29"/>
                    </a:lnTo>
                    <a:lnTo>
                      <a:pt x="10" y="36"/>
                    </a:lnTo>
                    <a:lnTo>
                      <a:pt x="10" y="46"/>
                    </a:lnTo>
                    <a:lnTo>
                      <a:pt x="2" y="51"/>
                    </a:lnTo>
                    <a:lnTo>
                      <a:pt x="5" y="59"/>
                    </a:lnTo>
                    <a:lnTo>
                      <a:pt x="14" y="61"/>
                    </a:lnTo>
                    <a:lnTo>
                      <a:pt x="16" y="69"/>
                    </a:lnTo>
                    <a:lnTo>
                      <a:pt x="13" y="76"/>
                    </a:lnTo>
                    <a:lnTo>
                      <a:pt x="36" y="81"/>
                    </a:lnTo>
                    <a:lnTo>
                      <a:pt x="41" y="89"/>
                    </a:lnTo>
                    <a:lnTo>
                      <a:pt x="48" y="92"/>
                    </a:lnTo>
                    <a:lnTo>
                      <a:pt x="46" y="99"/>
                    </a:lnTo>
                    <a:lnTo>
                      <a:pt x="34" y="107"/>
                    </a:lnTo>
                    <a:lnTo>
                      <a:pt x="24" y="107"/>
                    </a:lnTo>
                    <a:lnTo>
                      <a:pt x="22" y="118"/>
                    </a:lnTo>
                    <a:lnTo>
                      <a:pt x="26" y="124"/>
                    </a:lnTo>
                    <a:lnTo>
                      <a:pt x="24" y="135"/>
                    </a:lnTo>
                    <a:lnTo>
                      <a:pt x="16" y="139"/>
                    </a:lnTo>
                    <a:lnTo>
                      <a:pt x="39" y="144"/>
                    </a:lnTo>
                    <a:lnTo>
                      <a:pt x="37" y="148"/>
                    </a:lnTo>
                    <a:lnTo>
                      <a:pt x="29" y="149"/>
                    </a:lnTo>
                    <a:lnTo>
                      <a:pt x="19" y="159"/>
                    </a:lnTo>
                    <a:lnTo>
                      <a:pt x="11" y="170"/>
                    </a:lnTo>
                    <a:lnTo>
                      <a:pt x="10" y="179"/>
                    </a:lnTo>
                    <a:lnTo>
                      <a:pt x="31" y="171"/>
                    </a:lnTo>
                    <a:lnTo>
                      <a:pt x="45" y="164"/>
                    </a:lnTo>
                    <a:lnTo>
                      <a:pt x="63" y="168"/>
                    </a:lnTo>
                    <a:lnTo>
                      <a:pt x="79" y="158"/>
                    </a:lnTo>
                    <a:lnTo>
                      <a:pt x="97" y="154"/>
                    </a:lnTo>
                    <a:lnTo>
                      <a:pt x="86" y="144"/>
                    </a:lnTo>
                    <a:lnTo>
                      <a:pt x="92" y="139"/>
                    </a:lnTo>
                    <a:lnTo>
                      <a:pt x="102" y="141"/>
                    </a:lnTo>
                    <a:lnTo>
                      <a:pt x="103" y="118"/>
                    </a:lnTo>
                    <a:lnTo>
                      <a:pt x="84" y="112"/>
                    </a:lnTo>
                    <a:lnTo>
                      <a:pt x="84" y="97"/>
                    </a:lnTo>
                    <a:lnTo>
                      <a:pt x="81" y="88"/>
                    </a:lnTo>
                    <a:lnTo>
                      <a:pt x="71" y="84"/>
                    </a:lnTo>
                    <a:lnTo>
                      <a:pt x="73" y="72"/>
                    </a:lnTo>
                    <a:lnTo>
                      <a:pt x="63" y="69"/>
                    </a:lnTo>
                    <a:lnTo>
                      <a:pt x="66" y="52"/>
                    </a:lnTo>
                    <a:lnTo>
                      <a:pt x="42" y="35"/>
                    </a:lnTo>
                    <a:lnTo>
                      <a:pt x="55" y="31"/>
                    </a:lnTo>
                    <a:lnTo>
                      <a:pt x="56" y="15"/>
                    </a:lnTo>
                    <a:lnTo>
                      <a:pt x="34" y="15"/>
                    </a:lnTo>
                    <a:lnTo>
                      <a:pt x="34" y="0"/>
                    </a:lnTo>
                    <a:lnTo>
                      <a:pt x="16" y="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06" name="Freeform 250"/>
              <p:cNvSpPr>
                <a:spLocks/>
              </p:cNvSpPr>
              <p:nvPr/>
            </p:nvSpPr>
            <p:spPr bwMode="auto">
              <a:xfrm>
                <a:off x="5786221" y="2321498"/>
                <a:ext cx="26732" cy="31459"/>
              </a:xfrm>
              <a:custGeom>
                <a:avLst/>
                <a:gdLst>
                  <a:gd name="T0" fmla="*/ 11 w 15"/>
                  <a:gd name="T1" fmla="*/ 0 h 19"/>
                  <a:gd name="T2" fmla="*/ 0 w 15"/>
                  <a:gd name="T3" fmla="*/ 9 h 19"/>
                  <a:gd name="T4" fmla="*/ 4 w 15"/>
                  <a:gd name="T5" fmla="*/ 18 h 19"/>
                  <a:gd name="T6" fmla="*/ 14 w 15"/>
                  <a:gd name="T7" fmla="*/ 18 h 19"/>
                  <a:gd name="T8" fmla="*/ 11 w 15"/>
                  <a:gd name="T9" fmla="*/ 0 h 19"/>
                </a:gdLst>
                <a:ahLst/>
                <a:cxnLst>
                  <a:cxn ang="0">
                    <a:pos x="T0" y="T1"/>
                  </a:cxn>
                  <a:cxn ang="0">
                    <a:pos x="T2" y="T3"/>
                  </a:cxn>
                  <a:cxn ang="0">
                    <a:pos x="T4" y="T5"/>
                  </a:cxn>
                  <a:cxn ang="0">
                    <a:pos x="T6" y="T7"/>
                  </a:cxn>
                  <a:cxn ang="0">
                    <a:pos x="T8" y="T9"/>
                  </a:cxn>
                </a:cxnLst>
                <a:rect l="0" t="0" r="r" b="b"/>
                <a:pathLst>
                  <a:path w="15" h="19">
                    <a:moveTo>
                      <a:pt x="11" y="0"/>
                    </a:moveTo>
                    <a:lnTo>
                      <a:pt x="0" y="9"/>
                    </a:lnTo>
                    <a:lnTo>
                      <a:pt x="4" y="18"/>
                    </a:lnTo>
                    <a:lnTo>
                      <a:pt x="14" y="18"/>
                    </a:lnTo>
                    <a:lnTo>
                      <a:pt x="11"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07" name="Freeform 251"/>
              <p:cNvSpPr>
                <a:spLocks/>
              </p:cNvSpPr>
              <p:nvPr/>
            </p:nvSpPr>
            <p:spPr bwMode="auto">
              <a:xfrm>
                <a:off x="5938752" y="1881071"/>
                <a:ext cx="622704" cy="539523"/>
              </a:xfrm>
              <a:custGeom>
                <a:avLst/>
                <a:gdLst>
                  <a:gd name="T0" fmla="*/ 303 w 352"/>
                  <a:gd name="T1" fmla="*/ 42 h 306"/>
                  <a:gd name="T2" fmla="*/ 280 w 352"/>
                  <a:gd name="T3" fmla="*/ 30 h 306"/>
                  <a:gd name="T4" fmla="*/ 263 w 352"/>
                  <a:gd name="T5" fmla="*/ 48 h 306"/>
                  <a:gd name="T6" fmla="*/ 237 w 352"/>
                  <a:gd name="T7" fmla="*/ 66 h 306"/>
                  <a:gd name="T8" fmla="*/ 213 w 352"/>
                  <a:gd name="T9" fmla="*/ 61 h 306"/>
                  <a:gd name="T10" fmla="*/ 197 w 352"/>
                  <a:gd name="T11" fmla="*/ 78 h 306"/>
                  <a:gd name="T12" fmla="*/ 173 w 352"/>
                  <a:gd name="T13" fmla="*/ 78 h 306"/>
                  <a:gd name="T14" fmla="*/ 158 w 352"/>
                  <a:gd name="T15" fmla="*/ 90 h 306"/>
                  <a:gd name="T16" fmla="*/ 148 w 352"/>
                  <a:gd name="T17" fmla="*/ 100 h 306"/>
                  <a:gd name="T18" fmla="*/ 138 w 352"/>
                  <a:gd name="T19" fmla="*/ 117 h 306"/>
                  <a:gd name="T20" fmla="*/ 124 w 352"/>
                  <a:gd name="T21" fmla="*/ 129 h 306"/>
                  <a:gd name="T22" fmla="*/ 115 w 352"/>
                  <a:gd name="T23" fmla="*/ 151 h 306"/>
                  <a:gd name="T24" fmla="*/ 117 w 352"/>
                  <a:gd name="T25" fmla="*/ 172 h 306"/>
                  <a:gd name="T26" fmla="*/ 96 w 352"/>
                  <a:gd name="T27" fmla="*/ 174 h 306"/>
                  <a:gd name="T28" fmla="*/ 96 w 352"/>
                  <a:gd name="T29" fmla="*/ 210 h 306"/>
                  <a:gd name="T30" fmla="*/ 107 w 352"/>
                  <a:gd name="T31" fmla="*/ 242 h 306"/>
                  <a:gd name="T32" fmla="*/ 96 w 352"/>
                  <a:gd name="T33" fmla="*/ 267 h 306"/>
                  <a:gd name="T34" fmla="*/ 87 w 352"/>
                  <a:gd name="T35" fmla="*/ 295 h 306"/>
                  <a:gd name="T36" fmla="*/ 55 w 352"/>
                  <a:gd name="T37" fmla="*/ 292 h 306"/>
                  <a:gd name="T38" fmla="*/ 33 w 352"/>
                  <a:gd name="T39" fmla="*/ 303 h 306"/>
                  <a:gd name="T40" fmla="*/ 15 w 352"/>
                  <a:gd name="T41" fmla="*/ 287 h 306"/>
                  <a:gd name="T42" fmla="*/ 11 w 352"/>
                  <a:gd name="T43" fmla="*/ 256 h 306"/>
                  <a:gd name="T44" fmla="*/ 0 w 352"/>
                  <a:gd name="T45" fmla="*/ 218 h 306"/>
                  <a:gd name="T46" fmla="*/ 14 w 352"/>
                  <a:gd name="T47" fmla="*/ 205 h 306"/>
                  <a:gd name="T48" fmla="*/ 40 w 352"/>
                  <a:gd name="T49" fmla="*/ 199 h 306"/>
                  <a:gd name="T50" fmla="*/ 60 w 352"/>
                  <a:gd name="T51" fmla="*/ 189 h 306"/>
                  <a:gd name="T52" fmla="*/ 82 w 352"/>
                  <a:gd name="T53" fmla="*/ 165 h 306"/>
                  <a:gd name="T54" fmla="*/ 94 w 352"/>
                  <a:gd name="T55" fmla="*/ 144 h 306"/>
                  <a:gd name="T56" fmla="*/ 102 w 352"/>
                  <a:gd name="T57" fmla="*/ 117 h 306"/>
                  <a:gd name="T58" fmla="*/ 129 w 352"/>
                  <a:gd name="T59" fmla="*/ 87 h 306"/>
                  <a:gd name="T60" fmla="*/ 163 w 352"/>
                  <a:gd name="T61" fmla="*/ 74 h 306"/>
                  <a:gd name="T62" fmla="*/ 195 w 352"/>
                  <a:gd name="T63" fmla="*/ 64 h 306"/>
                  <a:gd name="T64" fmla="*/ 212 w 352"/>
                  <a:gd name="T65" fmla="*/ 46 h 306"/>
                  <a:gd name="T66" fmla="*/ 198 w 352"/>
                  <a:gd name="T67" fmla="*/ 23 h 306"/>
                  <a:gd name="T68" fmla="*/ 218 w 352"/>
                  <a:gd name="T69" fmla="*/ 8 h 306"/>
                  <a:gd name="T70" fmla="*/ 229 w 352"/>
                  <a:gd name="T71" fmla="*/ 25 h 306"/>
                  <a:gd name="T72" fmla="*/ 236 w 352"/>
                  <a:gd name="T73" fmla="*/ 17 h 306"/>
                  <a:gd name="T74" fmla="*/ 248 w 352"/>
                  <a:gd name="T75" fmla="*/ 26 h 306"/>
                  <a:gd name="T76" fmla="*/ 246 w 352"/>
                  <a:gd name="T77" fmla="*/ 10 h 306"/>
                  <a:gd name="T78" fmla="*/ 271 w 352"/>
                  <a:gd name="T79" fmla="*/ 12 h 306"/>
                  <a:gd name="T80" fmla="*/ 282 w 352"/>
                  <a:gd name="T81" fmla="*/ 14 h 306"/>
                  <a:gd name="T82" fmla="*/ 309 w 352"/>
                  <a:gd name="T83" fmla="*/ 5 h 306"/>
                  <a:gd name="T84" fmla="*/ 322 w 352"/>
                  <a:gd name="T85" fmla="*/ 26 h 306"/>
                  <a:gd name="T86" fmla="*/ 333 w 352"/>
                  <a:gd name="T87" fmla="*/ 48 h 306"/>
                  <a:gd name="T88" fmla="*/ 310 w 352"/>
                  <a:gd name="T89" fmla="*/ 80 h 306"/>
                  <a:gd name="T90" fmla="*/ 303 w 352"/>
                  <a:gd name="T91" fmla="*/ 42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2" h="306">
                    <a:moveTo>
                      <a:pt x="295" y="66"/>
                    </a:moveTo>
                    <a:lnTo>
                      <a:pt x="303" y="42"/>
                    </a:lnTo>
                    <a:lnTo>
                      <a:pt x="292" y="32"/>
                    </a:lnTo>
                    <a:lnTo>
                      <a:pt x="280" y="30"/>
                    </a:lnTo>
                    <a:lnTo>
                      <a:pt x="273" y="37"/>
                    </a:lnTo>
                    <a:lnTo>
                      <a:pt x="263" y="48"/>
                    </a:lnTo>
                    <a:lnTo>
                      <a:pt x="258" y="63"/>
                    </a:lnTo>
                    <a:lnTo>
                      <a:pt x="237" y="66"/>
                    </a:lnTo>
                    <a:lnTo>
                      <a:pt x="224" y="63"/>
                    </a:lnTo>
                    <a:lnTo>
                      <a:pt x="213" y="61"/>
                    </a:lnTo>
                    <a:lnTo>
                      <a:pt x="205" y="68"/>
                    </a:lnTo>
                    <a:lnTo>
                      <a:pt x="197" y="78"/>
                    </a:lnTo>
                    <a:lnTo>
                      <a:pt x="184" y="78"/>
                    </a:lnTo>
                    <a:lnTo>
                      <a:pt x="173" y="78"/>
                    </a:lnTo>
                    <a:lnTo>
                      <a:pt x="166" y="85"/>
                    </a:lnTo>
                    <a:lnTo>
                      <a:pt x="158" y="90"/>
                    </a:lnTo>
                    <a:lnTo>
                      <a:pt x="150" y="87"/>
                    </a:lnTo>
                    <a:lnTo>
                      <a:pt x="148" y="100"/>
                    </a:lnTo>
                    <a:lnTo>
                      <a:pt x="140" y="104"/>
                    </a:lnTo>
                    <a:lnTo>
                      <a:pt x="138" y="117"/>
                    </a:lnTo>
                    <a:lnTo>
                      <a:pt x="128" y="117"/>
                    </a:lnTo>
                    <a:lnTo>
                      <a:pt x="124" y="129"/>
                    </a:lnTo>
                    <a:lnTo>
                      <a:pt x="117" y="133"/>
                    </a:lnTo>
                    <a:lnTo>
                      <a:pt x="115" y="151"/>
                    </a:lnTo>
                    <a:lnTo>
                      <a:pt x="108" y="165"/>
                    </a:lnTo>
                    <a:lnTo>
                      <a:pt x="117" y="172"/>
                    </a:lnTo>
                    <a:lnTo>
                      <a:pt x="110" y="177"/>
                    </a:lnTo>
                    <a:lnTo>
                      <a:pt x="96" y="174"/>
                    </a:lnTo>
                    <a:lnTo>
                      <a:pt x="93" y="184"/>
                    </a:lnTo>
                    <a:lnTo>
                      <a:pt x="96" y="210"/>
                    </a:lnTo>
                    <a:lnTo>
                      <a:pt x="99" y="226"/>
                    </a:lnTo>
                    <a:lnTo>
                      <a:pt x="107" y="242"/>
                    </a:lnTo>
                    <a:lnTo>
                      <a:pt x="110" y="259"/>
                    </a:lnTo>
                    <a:lnTo>
                      <a:pt x="96" y="267"/>
                    </a:lnTo>
                    <a:lnTo>
                      <a:pt x="92" y="286"/>
                    </a:lnTo>
                    <a:lnTo>
                      <a:pt x="87" y="295"/>
                    </a:lnTo>
                    <a:lnTo>
                      <a:pt x="76" y="289"/>
                    </a:lnTo>
                    <a:lnTo>
                      <a:pt x="55" y="292"/>
                    </a:lnTo>
                    <a:lnTo>
                      <a:pt x="44" y="300"/>
                    </a:lnTo>
                    <a:lnTo>
                      <a:pt x="33" y="303"/>
                    </a:lnTo>
                    <a:lnTo>
                      <a:pt x="16" y="305"/>
                    </a:lnTo>
                    <a:lnTo>
                      <a:pt x="15" y="287"/>
                    </a:lnTo>
                    <a:lnTo>
                      <a:pt x="8" y="282"/>
                    </a:lnTo>
                    <a:lnTo>
                      <a:pt x="11" y="256"/>
                    </a:lnTo>
                    <a:lnTo>
                      <a:pt x="1" y="255"/>
                    </a:lnTo>
                    <a:lnTo>
                      <a:pt x="0" y="218"/>
                    </a:lnTo>
                    <a:lnTo>
                      <a:pt x="11" y="214"/>
                    </a:lnTo>
                    <a:lnTo>
                      <a:pt x="14" y="205"/>
                    </a:lnTo>
                    <a:lnTo>
                      <a:pt x="27" y="200"/>
                    </a:lnTo>
                    <a:lnTo>
                      <a:pt x="40" y="199"/>
                    </a:lnTo>
                    <a:lnTo>
                      <a:pt x="45" y="191"/>
                    </a:lnTo>
                    <a:lnTo>
                      <a:pt x="60" y="189"/>
                    </a:lnTo>
                    <a:lnTo>
                      <a:pt x="62" y="172"/>
                    </a:lnTo>
                    <a:lnTo>
                      <a:pt x="82" y="165"/>
                    </a:lnTo>
                    <a:lnTo>
                      <a:pt x="84" y="151"/>
                    </a:lnTo>
                    <a:lnTo>
                      <a:pt x="94" y="144"/>
                    </a:lnTo>
                    <a:lnTo>
                      <a:pt x="98" y="131"/>
                    </a:lnTo>
                    <a:lnTo>
                      <a:pt x="102" y="117"/>
                    </a:lnTo>
                    <a:lnTo>
                      <a:pt x="117" y="102"/>
                    </a:lnTo>
                    <a:lnTo>
                      <a:pt x="129" y="87"/>
                    </a:lnTo>
                    <a:lnTo>
                      <a:pt x="144" y="78"/>
                    </a:lnTo>
                    <a:lnTo>
                      <a:pt x="163" y="74"/>
                    </a:lnTo>
                    <a:lnTo>
                      <a:pt x="174" y="68"/>
                    </a:lnTo>
                    <a:lnTo>
                      <a:pt x="195" y="64"/>
                    </a:lnTo>
                    <a:lnTo>
                      <a:pt x="199" y="52"/>
                    </a:lnTo>
                    <a:lnTo>
                      <a:pt x="212" y="46"/>
                    </a:lnTo>
                    <a:lnTo>
                      <a:pt x="208" y="30"/>
                    </a:lnTo>
                    <a:lnTo>
                      <a:pt x="198" y="23"/>
                    </a:lnTo>
                    <a:lnTo>
                      <a:pt x="213" y="19"/>
                    </a:lnTo>
                    <a:lnTo>
                      <a:pt x="218" y="8"/>
                    </a:lnTo>
                    <a:lnTo>
                      <a:pt x="221" y="23"/>
                    </a:lnTo>
                    <a:lnTo>
                      <a:pt x="229" y="25"/>
                    </a:lnTo>
                    <a:lnTo>
                      <a:pt x="229" y="17"/>
                    </a:lnTo>
                    <a:lnTo>
                      <a:pt x="236" y="17"/>
                    </a:lnTo>
                    <a:lnTo>
                      <a:pt x="239" y="23"/>
                    </a:lnTo>
                    <a:lnTo>
                      <a:pt x="248" y="26"/>
                    </a:lnTo>
                    <a:lnTo>
                      <a:pt x="253" y="15"/>
                    </a:lnTo>
                    <a:lnTo>
                      <a:pt x="246" y="10"/>
                    </a:lnTo>
                    <a:lnTo>
                      <a:pt x="258" y="3"/>
                    </a:lnTo>
                    <a:lnTo>
                      <a:pt x="271" y="12"/>
                    </a:lnTo>
                    <a:lnTo>
                      <a:pt x="279" y="0"/>
                    </a:lnTo>
                    <a:lnTo>
                      <a:pt x="282" y="14"/>
                    </a:lnTo>
                    <a:lnTo>
                      <a:pt x="295" y="15"/>
                    </a:lnTo>
                    <a:lnTo>
                      <a:pt x="309" y="5"/>
                    </a:lnTo>
                    <a:lnTo>
                      <a:pt x="325" y="15"/>
                    </a:lnTo>
                    <a:lnTo>
                      <a:pt x="322" y="26"/>
                    </a:lnTo>
                    <a:lnTo>
                      <a:pt x="351" y="36"/>
                    </a:lnTo>
                    <a:lnTo>
                      <a:pt x="333" y="48"/>
                    </a:lnTo>
                    <a:lnTo>
                      <a:pt x="317" y="65"/>
                    </a:lnTo>
                    <a:lnTo>
                      <a:pt x="310" y="80"/>
                    </a:lnTo>
                    <a:lnTo>
                      <a:pt x="295" y="66"/>
                    </a:lnTo>
                    <a:lnTo>
                      <a:pt x="303" y="4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08" name="Freeform 252"/>
              <p:cNvSpPr>
                <a:spLocks/>
              </p:cNvSpPr>
              <p:nvPr/>
            </p:nvSpPr>
            <p:spPr bwMode="auto">
              <a:xfrm>
                <a:off x="5721749" y="2667546"/>
                <a:ext cx="300344" cy="311445"/>
              </a:xfrm>
              <a:custGeom>
                <a:avLst/>
                <a:gdLst>
                  <a:gd name="T0" fmla="*/ 89 w 170"/>
                  <a:gd name="T1" fmla="*/ 3 h 176"/>
                  <a:gd name="T2" fmla="*/ 85 w 170"/>
                  <a:gd name="T3" fmla="*/ 15 h 176"/>
                  <a:gd name="T4" fmla="*/ 78 w 170"/>
                  <a:gd name="T5" fmla="*/ 21 h 176"/>
                  <a:gd name="T6" fmla="*/ 74 w 170"/>
                  <a:gd name="T7" fmla="*/ 29 h 176"/>
                  <a:gd name="T8" fmla="*/ 63 w 170"/>
                  <a:gd name="T9" fmla="*/ 27 h 176"/>
                  <a:gd name="T10" fmla="*/ 61 w 170"/>
                  <a:gd name="T11" fmla="*/ 36 h 176"/>
                  <a:gd name="T12" fmla="*/ 50 w 170"/>
                  <a:gd name="T13" fmla="*/ 37 h 176"/>
                  <a:gd name="T14" fmla="*/ 42 w 170"/>
                  <a:gd name="T15" fmla="*/ 29 h 176"/>
                  <a:gd name="T16" fmla="*/ 34 w 170"/>
                  <a:gd name="T17" fmla="*/ 31 h 176"/>
                  <a:gd name="T18" fmla="*/ 38 w 170"/>
                  <a:gd name="T19" fmla="*/ 39 h 176"/>
                  <a:gd name="T20" fmla="*/ 36 w 170"/>
                  <a:gd name="T21" fmla="*/ 47 h 176"/>
                  <a:gd name="T22" fmla="*/ 23 w 170"/>
                  <a:gd name="T23" fmla="*/ 48 h 176"/>
                  <a:gd name="T24" fmla="*/ 17 w 170"/>
                  <a:gd name="T25" fmla="*/ 52 h 176"/>
                  <a:gd name="T26" fmla="*/ 15 w 170"/>
                  <a:gd name="T27" fmla="*/ 54 h 176"/>
                  <a:gd name="T28" fmla="*/ 0 w 170"/>
                  <a:gd name="T29" fmla="*/ 56 h 176"/>
                  <a:gd name="T30" fmla="*/ 0 w 170"/>
                  <a:gd name="T31" fmla="*/ 60 h 176"/>
                  <a:gd name="T32" fmla="*/ 0 w 170"/>
                  <a:gd name="T33" fmla="*/ 66 h 176"/>
                  <a:gd name="T34" fmla="*/ 18 w 170"/>
                  <a:gd name="T35" fmla="*/ 75 h 176"/>
                  <a:gd name="T36" fmla="*/ 26 w 170"/>
                  <a:gd name="T37" fmla="*/ 79 h 176"/>
                  <a:gd name="T38" fmla="*/ 34 w 170"/>
                  <a:gd name="T39" fmla="*/ 88 h 176"/>
                  <a:gd name="T40" fmla="*/ 40 w 170"/>
                  <a:gd name="T41" fmla="*/ 102 h 176"/>
                  <a:gd name="T42" fmla="*/ 48 w 170"/>
                  <a:gd name="T43" fmla="*/ 111 h 176"/>
                  <a:gd name="T44" fmla="*/ 40 w 170"/>
                  <a:gd name="T45" fmla="*/ 115 h 176"/>
                  <a:gd name="T46" fmla="*/ 36 w 170"/>
                  <a:gd name="T47" fmla="*/ 150 h 176"/>
                  <a:gd name="T48" fmla="*/ 31 w 170"/>
                  <a:gd name="T49" fmla="*/ 160 h 176"/>
                  <a:gd name="T50" fmla="*/ 50 w 170"/>
                  <a:gd name="T51" fmla="*/ 166 h 176"/>
                  <a:gd name="T52" fmla="*/ 70 w 170"/>
                  <a:gd name="T53" fmla="*/ 167 h 176"/>
                  <a:gd name="T54" fmla="*/ 80 w 170"/>
                  <a:gd name="T55" fmla="*/ 175 h 176"/>
                  <a:gd name="T56" fmla="*/ 108 w 170"/>
                  <a:gd name="T57" fmla="*/ 175 h 176"/>
                  <a:gd name="T58" fmla="*/ 105 w 170"/>
                  <a:gd name="T59" fmla="*/ 164 h 176"/>
                  <a:gd name="T60" fmla="*/ 110 w 170"/>
                  <a:gd name="T61" fmla="*/ 153 h 176"/>
                  <a:gd name="T62" fmla="*/ 122 w 170"/>
                  <a:gd name="T63" fmla="*/ 152 h 176"/>
                  <a:gd name="T64" fmla="*/ 134 w 170"/>
                  <a:gd name="T65" fmla="*/ 152 h 176"/>
                  <a:gd name="T66" fmla="*/ 143 w 170"/>
                  <a:gd name="T67" fmla="*/ 158 h 176"/>
                  <a:gd name="T68" fmla="*/ 154 w 170"/>
                  <a:gd name="T69" fmla="*/ 161 h 176"/>
                  <a:gd name="T70" fmla="*/ 162 w 170"/>
                  <a:gd name="T71" fmla="*/ 148 h 176"/>
                  <a:gd name="T72" fmla="*/ 162 w 170"/>
                  <a:gd name="T73" fmla="*/ 138 h 176"/>
                  <a:gd name="T74" fmla="*/ 151 w 170"/>
                  <a:gd name="T75" fmla="*/ 133 h 176"/>
                  <a:gd name="T76" fmla="*/ 149 w 170"/>
                  <a:gd name="T77" fmla="*/ 119 h 176"/>
                  <a:gd name="T78" fmla="*/ 155 w 170"/>
                  <a:gd name="T79" fmla="*/ 110 h 176"/>
                  <a:gd name="T80" fmla="*/ 155 w 170"/>
                  <a:gd name="T81" fmla="*/ 99 h 176"/>
                  <a:gd name="T82" fmla="*/ 148 w 170"/>
                  <a:gd name="T83" fmla="*/ 93 h 176"/>
                  <a:gd name="T84" fmla="*/ 151 w 170"/>
                  <a:gd name="T85" fmla="*/ 84 h 176"/>
                  <a:gd name="T86" fmla="*/ 157 w 170"/>
                  <a:gd name="T87" fmla="*/ 74 h 176"/>
                  <a:gd name="T88" fmla="*/ 166 w 170"/>
                  <a:gd name="T89" fmla="*/ 73 h 176"/>
                  <a:gd name="T90" fmla="*/ 163 w 170"/>
                  <a:gd name="T91" fmla="*/ 51 h 176"/>
                  <a:gd name="T92" fmla="*/ 169 w 170"/>
                  <a:gd name="T93" fmla="*/ 43 h 176"/>
                  <a:gd name="T94" fmla="*/ 156 w 170"/>
                  <a:gd name="T95" fmla="*/ 32 h 176"/>
                  <a:gd name="T96" fmla="*/ 137 w 170"/>
                  <a:gd name="T97" fmla="*/ 33 h 176"/>
                  <a:gd name="T98" fmla="*/ 119 w 170"/>
                  <a:gd name="T99" fmla="*/ 27 h 176"/>
                  <a:gd name="T100" fmla="*/ 114 w 170"/>
                  <a:gd name="T101" fmla="*/ 14 h 176"/>
                  <a:gd name="T102" fmla="*/ 102 w 170"/>
                  <a:gd name="T103" fmla="*/ 8 h 176"/>
                  <a:gd name="T104" fmla="*/ 103 w 170"/>
                  <a:gd name="T105" fmla="*/ 0 h 176"/>
                  <a:gd name="T106" fmla="*/ 89 w 170"/>
                  <a:gd name="T107" fmla="*/ 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 h="176">
                    <a:moveTo>
                      <a:pt x="89" y="3"/>
                    </a:moveTo>
                    <a:lnTo>
                      <a:pt x="85" y="15"/>
                    </a:lnTo>
                    <a:lnTo>
                      <a:pt x="78" y="21"/>
                    </a:lnTo>
                    <a:lnTo>
                      <a:pt x="74" y="29"/>
                    </a:lnTo>
                    <a:lnTo>
                      <a:pt x="63" y="27"/>
                    </a:lnTo>
                    <a:lnTo>
                      <a:pt x="61" y="36"/>
                    </a:lnTo>
                    <a:lnTo>
                      <a:pt x="50" y="37"/>
                    </a:lnTo>
                    <a:lnTo>
                      <a:pt x="42" y="29"/>
                    </a:lnTo>
                    <a:lnTo>
                      <a:pt x="34" y="31"/>
                    </a:lnTo>
                    <a:lnTo>
                      <a:pt x="38" y="39"/>
                    </a:lnTo>
                    <a:lnTo>
                      <a:pt x="36" y="47"/>
                    </a:lnTo>
                    <a:lnTo>
                      <a:pt x="23" y="48"/>
                    </a:lnTo>
                    <a:lnTo>
                      <a:pt x="17" y="52"/>
                    </a:lnTo>
                    <a:lnTo>
                      <a:pt x="15" y="54"/>
                    </a:lnTo>
                    <a:lnTo>
                      <a:pt x="0" y="56"/>
                    </a:lnTo>
                    <a:lnTo>
                      <a:pt x="0" y="60"/>
                    </a:lnTo>
                    <a:lnTo>
                      <a:pt x="0" y="66"/>
                    </a:lnTo>
                    <a:lnTo>
                      <a:pt x="18" y="75"/>
                    </a:lnTo>
                    <a:lnTo>
                      <a:pt x="26" y="79"/>
                    </a:lnTo>
                    <a:lnTo>
                      <a:pt x="34" y="88"/>
                    </a:lnTo>
                    <a:lnTo>
                      <a:pt x="40" y="102"/>
                    </a:lnTo>
                    <a:lnTo>
                      <a:pt x="48" y="111"/>
                    </a:lnTo>
                    <a:lnTo>
                      <a:pt x="40" y="115"/>
                    </a:lnTo>
                    <a:lnTo>
                      <a:pt x="36" y="150"/>
                    </a:lnTo>
                    <a:lnTo>
                      <a:pt x="31" y="160"/>
                    </a:lnTo>
                    <a:lnTo>
                      <a:pt x="50" y="166"/>
                    </a:lnTo>
                    <a:lnTo>
                      <a:pt x="70" y="167"/>
                    </a:lnTo>
                    <a:lnTo>
                      <a:pt x="80" y="175"/>
                    </a:lnTo>
                    <a:lnTo>
                      <a:pt x="108" y="175"/>
                    </a:lnTo>
                    <a:lnTo>
                      <a:pt x="105" y="164"/>
                    </a:lnTo>
                    <a:lnTo>
                      <a:pt x="110" y="153"/>
                    </a:lnTo>
                    <a:lnTo>
                      <a:pt x="122" y="152"/>
                    </a:lnTo>
                    <a:lnTo>
                      <a:pt x="134" y="152"/>
                    </a:lnTo>
                    <a:lnTo>
                      <a:pt x="143" y="158"/>
                    </a:lnTo>
                    <a:lnTo>
                      <a:pt x="154" y="161"/>
                    </a:lnTo>
                    <a:lnTo>
                      <a:pt x="162" y="148"/>
                    </a:lnTo>
                    <a:lnTo>
                      <a:pt x="162" y="138"/>
                    </a:lnTo>
                    <a:lnTo>
                      <a:pt x="151" y="133"/>
                    </a:lnTo>
                    <a:lnTo>
                      <a:pt x="149" y="119"/>
                    </a:lnTo>
                    <a:lnTo>
                      <a:pt x="155" y="110"/>
                    </a:lnTo>
                    <a:lnTo>
                      <a:pt x="155" y="99"/>
                    </a:lnTo>
                    <a:lnTo>
                      <a:pt x="148" y="93"/>
                    </a:lnTo>
                    <a:lnTo>
                      <a:pt x="151" y="84"/>
                    </a:lnTo>
                    <a:lnTo>
                      <a:pt x="157" y="74"/>
                    </a:lnTo>
                    <a:lnTo>
                      <a:pt x="166" y="73"/>
                    </a:lnTo>
                    <a:lnTo>
                      <a:pt x="163" y="51"/>
                    </a:lnTo>
                    <a:lnTo>
                      <a:pt x="169" y="43"/>
                    </a:lnTo>
                    <a:lnTo>
                      <a:pt x="156" y="32"/>
                    </a:lnTo>
                    <a:lnTo>
                      <a:pt x="137" y="33"/>
                    </a:lnTo>
                    <a:lnTo>
                      <a:pt x="119" y="27"/>
                    </a:lnTo>
                    <a:lnTo>
                      <a:pt x="114" y="14"/>
                    </a:lnTo>
                    <a:lnTo>
                      <a:pt x="102" y="8"/>
                    </a:lnTo>
                    <a:lnTo>
                      <a:pt x="103" y="0"/>
                    </a:lnTo>
                    <a:lnTo>
                      <a:pt x="89" y="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09" name="Freeform 253"/>
              <p:cNvSpPr>
                <a:spLocks/>
              </p:cNvSpPr>
              <p:nvPr/>
            </p:nvSpPr>
            <p:spPr bwMode="auto">
              <a:xfrm>
                <a:off x="5982781" y="2815405"/>
                <a:ext cx="301917" cy="298861"/>
              </a:xfrm>
              <a:custGeom>
                <a:avLst/>
                <a:gdLst>
                  <a:gd name="T0" fmla="*/ 13 w 172"/>
                  <a:gd name="T1" fmla="*/ 65 h 170"/>
                  <a:gd name="T2" fmla="*/ 13 w 172"/>
                  <a:gd name="T3" fmla="*/ 55 h 170"/>
                  <a:gd name="T4" fmla="*/ 2 w 172"/>
                  <a:gd name="T5" fmla="*/ 50 h 170"/>
                  <a:gd name="T6" fmla="*/ 0 w 172"/>
                  <a:gd name="T7" fmla="*/ 36 h 170"/>
                  <a:gd name="T8" fmla="*/ 6 w 172"/>
                  <a:gd name="T9" fmla="*/ 27 h 170"/>
                  <a:gd name="T10" fmla="*/ 6 w 172"/>
                  <a:gd name="T11" fmla="*/ 16 h 170"/>
                  <a:gd name="T12" fmla="*/ 20 w 172"/>
                  <a:gd name="T13" fmla="*/ 16 h 170"/>
                  <a:gd name="T14" fmla="*/ 25 w 172"/>
                  <a:gd name="T15" fmla="*/ 10 h 170"/>
                  <a:gd name="T16" fmla="*/ 30 w 172"/>
                  <a:gd name="T17" fmla="*/ 17 h 170"/>
                  <a:gd name="T18" fmla="*/ 35 w 172"/>
                  <a:gd name="T19" fmla="*/ 12 h 170"/>
                  <a:gd name="T20" fmla="*/ 41 w 172"/>
                  <a:gd name="T21" fmla="*/ 14 h 170"/>
                  <a:gd name="T22" fmla="*/ 46 w 172"/>
                  <a:gd name="T23" fmla="*/ 3 h 170"/>
                  <a:gd name="T24" fmla="*/ 52 w 172"/>
                  <a:gd name="T25" fmla="*/ 6 h 170"/>
                  <a:gd name="T26" fmla="*/ 67 w 172"/>
                  <a:gd name="T27" fmla="*/ 6 h 170"/>
                  <a:gd name="T28" fmla="*/ 80 w 172"/>
                  <a:gd name="T29" fmla="*/ 0 h 170"/>
                  <a:gd name="T30" fmla="*/ 88 w 172"/>
                  <a:gd name="T31" fmla="*/ 9 h 170"/>
                  <a:gd name="T32" fmla="*/ 91 w 172"/>
                  <a:gd name="T33" fmla="*/ 21 h 170"/>
                  <a:gd name="T34" fmla="*/ 84 w 172"/>
                  <a:gd name="T35" fmla="*/ 27 h 170"/>
                  <a:gd name="T36" fmla="*/ 80 w 172"/>
                  <a:gd name="T37" fmla="*/ 41 h 170"/>
                  <a:gd name="T38" fmla="*/ 80 w 172"/>
                  <a:gd name="T39" fmla="*/ 51 h 170"/>
                  <a:gd name="T40" fmla="*/ 86 w 172"/>
                  <a:gd name="T41" fmla="*/ 54 h 170"/>
                  <a:gd name="T42" fmla="*/ 95 w 172"/>
                  <a:gd name="T43" fmla="*/ 69 h 170"/>
                  <a:gd name="T44" fmla="*/ 106 w 172"/>
                  <a:gd name="T45" fmla="*/ 85 h 170"/>
                  <a:gd name="T46" fmla="*/ 124 w 172"/>
                  <a:gd name="T47" fmla="*/ 101 h 170"/>
                  <a:gd name="T48" fmla="*/ 133 w 172"/>
                  <a:gd name="T49" fmla="*/ 101 h 170"/>
                  <a:gd name="T50" fmla="*/ 140 w 172"/>
                  <a:gd name="T51" fmla="*/ 99 h 170"/>
                  <a:gd name="T52" fmla="*/ 141 w 172"/>
                  <a:gd name="T53" fmla="*/ 106 h 170"/>
                  <a:gd name="T54" fmla="*/ 146 w 172"/>
                  <a:gd name="T55" fmla="*/ 111 h 170"/>
                  <a:gd name="T56" fmla="*/ 149 w 172"/>
                  <a:gd name="T57" fmla="*/ 117 h 170"/>
                  <a:gd name="T58" fmla="*/ 157 w 172"/>
                  <a:gd name="T59" fmla="*/ 123 h 170"/>
                  <a:gd name="T60" fmla="*/ 163 w 172"/>
                  <a:gd name="T61" fmla="*/ 129 h 170"/>
                  <a:gd name="T62" fmla="*/ 171 w 172"/>
                  <a:gd name="T63" fmla="*/ 139 h 170"/>
                  <a:gd name="T64" fmla="*/ 166 w 172"/>
                  <a:gd name="T65" fmla="*/ 143 h 170"/>
                  <a:gd name="T66" fmla="*/ 154 w 172"/>
                  <a:gd name="T67" fmla="*/ 134 h 170"/>
                  <a:gd name="T68" fmla="*/ 145 w 172"/>
                  <a:gd name="T69" fmla="*/ 138 h 170"/>
                  <a:gd name="T70" fmla="*/ 142 w 172"/>
                  <a:gd name="T71" fmla="*/ 144 h 170"/>
                  <a:gd name="T72" fmla="*/ 148 w 172"/>
                  <a:gd name="T73" fmla="*/ 155 h 170"/>
                  <a:gd name="T74" fmla="*/ 142 w 172"/>
                  <a:gd name="T75" fmla="*/ 161 h 170"/>
                  <a:gd name="T76" fmla="*/ 138 w 172"/>
                  <a:gd name="T77" fmla="*/ 169 h 170"/>
                  <a:gd name="T78" fmla="*/ 130 w 172"/>
                  <a:gd name="T79" fmla="*/ 169 h 170"/>
                  <a:gd name="T80" fmla="*/ 131 w 172"/>
                  <a:gd name="T81" fmla="*/ 152 h 170"/>
                  <a:gd name="T82" fmla="*/ 131 w 172"/>
                  <a:gd name="T83" fmla="*/ 144 h 170"/>
                  <a:gd name="T84" fmla="*/ 121 w 172"/>
                  <a:gd name="T85" fmla="*/ 137 h 170"/>
                  <a:gd name="T86" fmla="*/ 116 w 172"/>
                  <a:gd name="T87" fmla="*/ 128 h 170"/>
                  <a:gd name="T88" fmla="*/ 108 w 172"/>
                  <a:gd name="T89" fmla="*/ 126 h 170"/>
                  <a:gd name="T90" fmla="*/ 108 w 172"/>
                  <a:gd name="T91" fmla="*/ 117 h 170"/>
                  <a:gd name="T92" fmla="*/ 87 w 172"/>
                  <a:gd name="T93" fmla="*/ 111 h 170"/>
                  <a:gd name="T94" fmla="*/ 74 w 172"/>
                  <a:gd name="T95" fmla="*/ 99 h 170"/>
                  <a:gd name="T96" fmla="*/ 66 w 172"/>
                  <a:gd name="T97" fmla="*/ 93 h 170"/>
                  <a:gd name="T98" fmla="*/ 58 w 172"/>
                  <a:gd name="T99" fmla="*/ 86 h 170"/>
                  <a:gd name="T100" fmla="*/ 53 w 172"/>
                  <a:gd name="T101" fmla="*/ 69 h 170"/>
                  <a:gd name="T102" fmla="*/ 49 w 172"/>
                  <a:gd name="T103" fmla="*/ 59 h 170"/>
                  <a:gd name="T104" fmla="*/ 32 w 172"/>
                  <a:gd name="T105" fmla="*/ 56 h 170"/>
                  <a:gd name="T106" fmla="*/ 29 w 172"/>
                  <a:gd name="T107" fmla="*/ 64 h 170"/>
                  <a:gd name="T108" fmla="*/ 13 w 172"/>
                  <a:gd name="T109" fmla="*/ 6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2" h="170">
                    <a:moveTo>
                      <a:pt x="13" y="65"/>
                    </a:moveTo>
                    <a:lnTo>
                      <a:pt x="13" y="55"/>
                    </a:lnTo>
                    <a:lnTo>
                      <a:pt x="2" y="50"/>
                    </a:lnTo>
                    <a:lnTo>
                      <a:pt x="0" y="36"/>
                    </a:lnTo>
                    <a:lnTo>
                      <a:pt x="6" y="27"/>
                    </a:lnTo>
                    <a:lnTo>
                      <a:pt x="6" y="16"/>
                    </a:lnTo>
                    <a:lnTo>
                      <a:pt x="20" y="16"/>
                    </a:lnTo>
                    <a:lnTo>
                      <a:pt x="25" y="10"/>
                    </a:lnTo>
                    <a:lnTo>
                      <a:pt x="30" y="17"/>
                    </a:lnTo>
                    <a:lnTo>
                      <a:pt x="35" y="12"/>
                    </a:lnTo>
                    <a:lnTo>
                      <a:pt x="41" y="14"/>
                    </a:lnTo>
                    <a:lnTo>
                      <a:pt x="46" y="3"/>
                    </a:lnTo>
                    <a:lnTo>
                      <a:pt x="52" y="6"/>
                    </a:lnTo>
                    <a:lnTo>
                      <a:pt x="67" y="6"/>
                    </a:lnTo>
                    <a:lnTo>
                      <a:pt x="80" y="0"/>
                    </a:lnTo>
                    <a:lnTo>
                      <a:pt x="88" y="9"/>
                    </a:lnTo>
                    <a:lnTo>
                      <a:pt x="91" y="21"/>
                    </a:lnTo>
                    <a:lnTo>
                      <a:pt x="84" y="27"/>
                    </a:lnTo>
                    <a:lnTo>
                      <a:pt x="80" y="41"/>
                    </a:lnTo>
                    <a:lnTo>
                      <a:pt x="80" y="51"/>
                    </a:lnTo>
                    <a:lnTo>
                      <a:pt x="86" y="54"/>
                    </a:lnTo>
                    <a:lnTo>
                      <a:pt x="95" y="69"/>
                    </a:lnTo>
                    <a:lnTo>
                      <a:pt x="106" y="85"/>
                    </a:lnTo>
                    <a:lnTo>
                      <a:pt x="124" y="101"/>
                    </a:lnTo>
                    <a:lnTo>
                      <a:pt x="133" y="101"/>
                    </a:lnTo>
                    <a:lnTo>
                      <a:pt x="140" y="99"/>
                    </a:lnTo>
                    <a:lnTo>
                      <a:pt x="141" y="106"/>
                    </a:lnTo>
                    <a:lnTo>
                      <a:pt x="146" y="111"/>
                    </a:lnTo>
                    <a:lnTo>
                      <a:pt x="149" y="117"/>
                    </a:lnTo>
                    <a:lnTo>
                      <a:pt x="157" y="123"/>
                    </a:lnTo>
                    <a:lnTo>
                      <a:pt x="163" y="129"/>
                    </a:lnTo>
                    <a:lnTo>
                      <a:pt x="171" y="139"/>
                    </a:lnTo>
                    <a:lnTo>
                      <a:pt x="166" y="143"/>
                    </a:lnTo>
                    <a:lnTo>
                      <a:pt x="154" y="134"/>
                    </a:lnTo>
                    <a:lnTo>
                      <a:pt x="145" y="138"/>
                    </a:lnTo>
                    <a:lnTo>
                      <a:pt x="142" y="144"/>
                    </a:lnTo>
                    <a:lnTo>
                      <a:pt x="148" y="155"/>
                    </a:lnTo>
                    <a:lnTo>
                      <a:pt x="142" y="161"/>
                    </a:lnTo>
                    <a:lnTo>
                      <a:pt x="138" y="169"/>
                    </a:lnTo>
                    <a:lnTo>
                      <a:pt x="130" y="169"/>
                    </a:lnTo>
                    <a:lnTo>
                      <a:pt x="131" y="152"/>
                    </a:lnTo>
                    <a:lnTo>
                      <a:pt x="131" y="144"/>
                    </a:lnTo>
                    <a:lnTo>
                      <a:pt x="121" y="137"/>
                    </a:lnTo>
                    <a:lnTo>
                      <a:pt x="116" y="128"/>
                    </a:lnTo>
                    <a:lnTo>
                      <a:pt x="108" y="126"/>
                    </a:lnTo>
                    <a:lnTo>
                      <a:pt x="108" y="117"/>
                    </a:lnTo>
                    <a:lnTo>
                      <a:pt x="87" y="111"/>
                    </a:lnTo>
                    <a:lnTo>
                      <a:pt x="74" y="99"/>
                    </a:lnTo>
                    <a:lnTo>
                      <a:pt x="66" y="93"/>
                    </a:lnTo>
                    <a:lnTo>
                      <a:pt x="58" y="86"/>
                    </a:lnTo>
                    <a:lnTo>
                      <a:pt x="53" y="69"/>
                    </a:lnTo>
                    <a:lnTo>
                      <a:pt x="49" y="59"/>
                    </a:lnTo>
                    <a:lnTo>
                      <a:pt x="32" y="56"/>
                    </a:lnTo>
                    <a:lnTo>
                      <a:pt x="29" y="64"/>
                    </a:lnTo>
                    <a:lnTo>
                      <a:pt x="13" y="65"/>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10" name="Freeform 254"/>
              <p:cNvSpPr>
                <a:spLocks/>
              </p:cNvSpPr>
              <p:nvPr/>
            </p:nvSpPr>
            <p:spPr bwMode="auto">
              <a:xfrm>
                <a:off x="5602240" y="2933376"/>
                <a:ext cx="309779" cy="246954"/>
              </a:xfrm>
              <a:custGeom>
                <a:avLst/>
                <a:gdLst>
                  <a:gd name="T0" fmla="*/ 174 w 175"/>
                  <a:gd name="T1" fmla="*/ 25 h 140"/>
                  <a:gd name="T2" fmla="*/ 147 w 175"/>
                  <a:gd name="T3" fmla="*/ 25 h 140"/>
                  <a:gd name="T4" fmla="*/ 137 w 175"/>
                  <a:gd name="T5" fmla="*/ 18 h 140"/>
                  <a:gd name="T6" fmla="*/ 116 w 175"/>
                  <a:gd name="T7" fmla="*/ 16 h 140"/>
                  <a:gd name="T8" fmla="*/ 98 w 175"/>
                  <a:gd name="T9" fmla="*/ 10 h 140"/>
                  <a:gd name="T10" fmla="*/ 76 w 175"/>
                  <a:gd name="T11" fmla="*/ 3 h 140"/>
                  <a:gd name="T12" fmla="*/ 64 w 175"/>
                  <a:gd name="T13" fmla="*/ 6 h 140"/>
                  <a:gd name="T14" fmla="*/ 53 w 175"/>
                  <a:gd name="T15" fmla="*/ 0 h 140"/>
                  <a:gd name="T16" fmla="*/ 5 w 175"/>
                  <a:gd name="T17" fmla="*/ 1 h 140"/>
                  <a:gd name="T18" fmla="*/ 8 w 175"/>
                  <a:gd name="T19" fmla="*/ 8 h 140"/>
                  <a:gd name="T20" fmla="*/ 0 w 175"/>
                  <a:gd name="T21" fmla="*/ 11 h 140"/>
                  <a:gd name="T22" fmla="*/ 1 w 175"/>
                  <a:gd name="T23" fmla="*/ 22 h 140"/>
                  <a:gd name="T24" fmla="*/ 8 w 175"/>
                  <a:gd name="T25" fmla="*/ 30 h 140"/>
                  <a:gd name="T26" fmla="*/ 12 w 175"/>
                  <a:gd name="T27" fmla="*/ 40 h 140"/>
                  <a:gd name="T28" fmla="*/ 25 w 175"/>
                  <a:gd name="T29" fmla="*/ 39 h 140"/>
                  <a:gd name="T30" fmla="*/ 35 w 175"/>
                  <a:gd name="T31" fmla="*/ 35 h 140"/>
                  <a:gd name="T32" fmla="*/ 39 w 175"/>
                  <a:gd name="T33" fmla="*/ 40 h 140"/>
                  <a:gd name="T34" fmla="*/ 36 w 175"/>
                  <a:gd name="T35" fmla="*/ 45 h 140"/>
                  <a:gd name="T36" fmla="*/ 33 w 175"/>
                  <a:gd name="T37" fmla="*/ 50 h 140"/>
                  <a:gd name="T38" fmla="*/ 27 w 175"/>
                  <a:gd name="T39" fmla="*/ 77 h 140"/>
                  <a:gd name="T40" fmla="*/ 21 w 175"/>
                  <a:gd name="T41" fmla="*/ 84 h 140"/>
                  <a:gd name="T42" fmla="*/ 29 w 175"/>
                  <a:gd name="T43" fmla="*/ 90 h 140"/>
                  <a:gd name="T44" fmla="*/ 30 w 175"/>
                  <a:gd name="T45" fmla="*/ 111 h 140"/>
                  <a:gd name="T46" fmla="*/ 31 w 175"/>
                  <a:gd name="T47" fmla="*/ 120 h 140"/>
                  <a:gd name="T48" fmla="*/ 40 w 175"/>
                  <a:gd name="T49" fmla="*/ 122 h 140"/>
                  <a:gd name="T50" fmla="*/ 40 w 175"/>
                  <a:gd name="T51" fmla="*/ 132 h 140"/>
                  <a:gd name="T52" fmla="*/ 50 w 175"/>
                  <a:gd name="T53" fmla="*/ 139 h 140"/>
                  <a:gd name="T54" fmla="*/ 59 w 175"/>
                  <a:gd name="T55" fmla="*/ 136 h 140"/>
                  <a:gd name="T56" fmla="*/ 67 w 175"/>
                  <a:gd name="T57" fmla="*/ 131 h 140"/>
                  <a:gd name="T58" fmla="*/ 101 w 175"/>
                  <a:gd name="T59" fmla="*/ 132 h 140"/>
                  <a:gd name="T60" fmla="*/ 109 w 175"/>
                  <a:gd name="T61" fmla="*/ 126 h 140"/>
                  <a:gd name="T62" fmla="*/ 109 w 175"/>
                  <a:gd name="T63" fmla="*/ 117 h 140"/>
                  <a:gd name="T64" fmla="*/ 119 w 175"/>
                  <a:gd name="T65" fmla="*/ 111 h 140"/>
                  <a:gd name="T66" fmla="*/ 126 w 175"/>
                  <a:gd name="T67" fmla="*/ 103 h 140"/>
                  <a:gd name="T68" fmla="*/ 129 w 175"/>
                  <a:gd name="T69" fmla="*/ 92 h 140"/>
                  <a:gd name="T70" fmla="*/ 119 w 175"/>
                  <a:gd name="T71" fmla="*/ 80 h 140"/>
                  <a:gd name="T72" fmla="*/ 126 w 175"/>
                  <a:gd name="T73" fmla="*/ 71 h 140"/>
                  <a:gd name="T74" fmla="*/ 133 w 175"/>
                  <a:gd name="T75" fmla="*/ 61 h 140"/>
                  <a:gd name="T76" fmla="*/ 144 w 175"/>
                  <a:gd name="T77" fmla="*/ 58 h 140"/>
                  <a:gd name="T78" fmla="*/ 155 w 175"/>
                  <a:gd name="T79" fmla="*/ 44 h 140"/>
                  <a:gd name="T80" fmla="*/ 163 w 175"/>
                  <a:gd name="T81" fmla="*/ 36 h 140"/>
                  <a:gd name="T82" fmla="*/ 174 w 175"/>
                  <a:gd name="T83" fmla="*/ 2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5" h="140">
                    <a:moveTo>
                      <a:pt x="174" y="25"/>
                    </a:moveTo>
                    <a:lnTo>
                      <a:pt x="147" y="25"/>
                    </a:lnTo>
                    <a:lnTo>
                      <a:pt x="137" y="18"/>
                    </a:lnTo>
                    <a:lnTo>
                      <a:pt x="116" y="16"/>
                    </a:lnTo>
                    <a:lnTo>
                      <a:pt x="98" y="10"/>
                    </a:lnTo>
                    <a:lnTo>
                      <a:pt x="76" y="3"/>
                    </a:lnTo>
                    <a:lnTo>
                      <a:pt x="64" y="6"/>
                    </a:lnTo>
                    <a:lnTo>
                      <a:pt x="53" y="0"/>
                    </a:lnTo>
                    <a:lnTo>
                      <a:pt x="5" y="1"/>
                    </a:lnTo>
                    <a:lnTo>
                      <a:pt x="8" y="8"/>
                    </a:lnTo>
                    <a:lnTo>
                      <a:pt x="0" y="11"/>
                    </a:lnTo>
                    <a:lnTo>
                      <a:pt x="1" y="22"/>
                    </a:lnTo>
                    <a:lnTo>
                      <a:pt x="8" y="30"/>
                    </a:lnTo>
                    <a:lnTo>
                      <a:pt x="12" y="40"/>
                    </a:lnTo>
                    <a:lnTo>
                      <a:pt x="25" y="39"/>
                    </a:lnTo>
                    <a:lnTo>
                      <a:pt x="35" y="35"/>
                    </a:lnTo>
                    <a:lnTo>
                      <a:pt x="39" y="40"/>
                    </a:lnTo>
                    <a:lnTo>
                      <a:pt x="36" y="45"/>
                    </a:lnTo>
                    <a:lnTo>
                      <a:pt x="33" y="50"/>
                    </a:lnTo>
                    <a:lnTo>
                      <a:pt x="27" y="77"/>
                    </a:lnTo>
                    <a:lnTo>
                      <a:pt x="21" y="84"/>
                    </a:lnTo>
                    <a:lnTo>
                      <a:pt x="29" y="90"/>
                    </a:lnTo>
                    <a:lnTo>
                      <a:pt x="30" y="111"/>
                    </a:lnTo>
                    <a:lnTo>
                      <a:pt x="31" y="120"/>
                    </a:lnTo>
                    <a:lnTo>
                      <a:pt x="40" y="122"/>
                    </a:lnTo>
                    <a:lnTo>
                      <a:pt x="40" y="132"/>
                    </a:lnTo>
                    <a:lnTo>
                      <a:pt x="50" y="139"/>
                    </a:lnTo>
                    <a:lnTo>
                      <a:pt x="59" y="136"/>
                    </a:lnTo>
                    <a:lnTo>
                      <a:pt x="67" y="131"/>
                    </a:lnTo>
                    <a:lnTo>
                      <a:pt x="101" y="132"/>
                    </a:lnTo>
                    <a:lnTo>
                      <a:pt x="109" y="126"/>
                    </a:lnTo>
                    <a:lnTo>
                      <a:pt x="109" y="117"/>
                    </a:lnTo>
                    <a:lnTo>
                      <a:pt x="119" y="111"/>
                    </a:lnTo>
                    <a:lnTo>
                      <a:pt x="126" y="103"/>
                    </a:lnTo>
                    <a:lnTo>
                      <a:pt x="129" y="92"/>
                    </a:lnTo>
                    <a:lnTo>
                      <a:pt x="119" y="80"/>
                    </a:lnTo>
                    <a:lnTo>
                      <a:pt x="126" y="71"/>
                    </a:lnTo>
                    <a:lnTo>
                      <a:pt x="133" y="61"/>
                    </a:lnTo>
                    <a:lnTo>
                      <a:pt x="144" y="58"/>
                    </a:lnTo>
                    <a:lnTo>
                      <a:pt x="155" y="44"/>
                    </a:lnTo>
                    <a:lnTo>
                      <a:pt x="163" y="36"/>
                    </a:lnTo>
                    <a:lnTo>
                      <a:pt x="174" y="25"/>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11" name="Freeform 255"/>
              <p:cNvSpPr>
                <a:spLocks/>
              </p:cNvSpPr>
              <p:nvPr/>
            </p:nvSpPr>
            <p:spPr bwMode="auto">
              <a:xfrm>
                <a:off x="5584943" y="2983711"/>
                <a:ext cx="89632" cy="169879"/>
              </a:xfrm>
              <a:custGeom>
                <a:avLst/>
                <a:gdLst>
                  <a:gd name="T0" fmla="*/ 41 w 51"/>
                  <a:gd name="T1" fmla="*/ 82 h 96"/>
                  <a:gd name="T2" fmla="*/ 40 w 51"/>
                  <a:gd name="T3" fmla="*/ 61 h 96"/>
                  <a:gd name="T4" fmla="*/ 32 w 51"/>
                  <a:gd name="T5" fmla="*/ 55 h 96"/>
                  <a:gd name="T6" fmla="*/ 38 w 51"/>
                  <a:gd name="T7" fmla="*/ 48 h 96"/>
                  <a:gd name="T8" fmla="*/ 44 w 51"/>
                  <a:gd name="T9" fmla="*/ 21 h 96"/>
                  <a:gd name="T10" fmla="*/ 47 w 51"/>
                  <a:gd name="T11" fmla="*/ 15 h 96"/>
                  <a:gd name="T12" fmla="*/ 50 w 51"/>
                  <a:gd name="T13" fmla="*/ 10 h 96"/>
                  <a:gd name="T14" fmla="*/ 46 w 51"/>
                  <a:gd name="T15" fmla="*/ 5 h 96"/>
                  <a:gd name="T16" fmla="*/ 36 w 51"/>
                  <a:gd name="T17" fmla="*/ 9 h 96"/>
                  <a:gd name="T18" fmla="*/ 23 w 51"/>
                  <a:gd name="T19" fmla="*/ 10 h 96"/>
                  <a:gd name="T20" fmla="*/ 19 w 51"/>
                  <a:gd name="T21" fmla="*/ 0 h 96"/>
                  <a:gd name="T22" fmla="*/ 14 w 51"/>
                  <a:gd name="T23" fmla="*/ 13 h 96"/>
                  <a:gd name="T24" fmla="*/ 14 w 51"/>
                  <a:gd name="T25" fmla="*/ 28 h 96"/>
                  <a:gd name="T26" fmla="*/ 16 w 51"/>
                  <a:gd name="T27" fmla="*/ 34 h 96"/>
                  <a:gd name="T28" fmla="*/ 10 w 51"/>
                  <a:gd name="T29" fmla="*/ 44 h 96"/>
                  <a:gd name="T30" fmla="*/ 1 w 51"/>
                  <a:gd name="T31" fmla="*/ 50 h 96"/>
                  <a:gd name="T32" fmla="*/ 0 w 51"/>
                  <a:gd name="T33" fmla="*/ 66 h 96"/>
                  <a:gd name="T34" fmla="*/ 10 w 51"/>
                  <a:gd name="T35" fmla="*/ 70 h 96"/>
                  <a:gd name="T36" fmla="*/ 11 w 51"/>
                  <a:gd name="T37" fmla="*/ 80 h 96"/>
                  <a:gd name="T38" fmla="*/ 12 w 51"/>
                  <a:gd name="T39" fmla="*/ 91 h 96"/>
                  <a:gd name="T40" fmla="*/ 23 w 51"/>
                  <a:gd name="T41" fmla="*/ 95 h 96"/>
                  <a:gd name="T42" fmla="*/ 34 w 51"/>
                  <a:gd name="T43" fmla="*/ 95 h 96"/>
                  <a:gd name="T44" fmla="*/ 41 w 51"/>
                  <a:gd name="T45" fmla="*/ 8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 h="96">
                    <a:moveTo>
                      <a:pt x="41" y="82"/>
                    </a:moveTo>
                    <a:lnTo>
                      <a:pt x="40" y="61"/>
                    </a:lnTo>
                    <a:lnTo>
                      <a:pt x="32" y="55"/>
                    </a:lnTo>
                    <a:lnTo>
                      <a:pt x="38" y="48"/>
                    </a:lnTo>
                    <a:lnTo>
                      <a:pt x="44" y="21"/>
                    </a:lnTo>
                    <a:lnTo>
                      <a:pt x="47" y="15"/>
                    </a:lnTo>
                    <a:lnTo>
                      <a:pt x="50" y="10"/>
                    </a:lnTo>
                    <a:lnTo>
                      <a:pt x="46" y="5"/>
                    </a:lnTo>
                    <a:lnTo>
                      <a:pt x="36" y="9"/>
                    </a:lnTo>
                    <a:lnTo>
                      <a:pt x="23" y="10"/>
                    </a:lnTo>
                    <a:lnTo>
                      <a:pt x="19" y="0"/>
                    </a:lnTo>
                    <a:lnTo>
                      <a:pt x="14" y="13"/>
                    </a:lnTo>
                    <a:lnTo>
                      <a:pt x="14" y="28"/>
                    </a:lnTo>
                    <a:lnTo>
                      <a:pt x="16" y="34"/>
                    </a:lnTo>
                    <a:lnTo>
                      <a:pt x="10" y="44"/>
                    </a:lnTo>
                    <a:lnTo>
                      <a:pt x="1" y="50"/>
                    </a:lnTo>
                    <a:lnTo>
                      <a:pt x="0" y="66"/>
                    </a:lnTo>
                    <a:lnTo>
                      <a:pt x="10" y="70"/>
                    </a:lnTo>
                    <a:lnTo>
                      <a:pt x="11" y="80"/>
                    </a:lnTo>
                    <a:lnTo>
                      <a:pt x="12" y="91"/>
                    </a:lnTo>
                    <a:lnTo>
                      <a:pt x="23" y="95"/>
                    </a:lnTo>
                    <a:lnTo>
                      <a:pt x="34" y="95"/>
                    </a:lnTo>
                    <a:lnTo>
                      <a:pt x="41" y="8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12" name="Freeform 256"/>
              <p:cNvSpPr>
                <a:spLocks/>
              </p:cNvSpPr>
              <p:nvPr/>
            </p:nvSpPr>
            <p:spPr bwMode="auto">
              <a:xfrm>
                <a:off x="6040963" y="2963263"/>
                <a:ext cx="28305" cy="48762"/>
              </a:xfrm>
              <a:custGeom>
                <a:avLst/>
                <a:gdLst>
                  <a:gd name="T0" fmla="*/ 14 w 15"/>
                  <a:gd name="T1" fmla="*/ 0 h 27"/>
                  <a:gd name="T2" fmla="*/ 9 w 15"/>
                  <a:gd name="T3" fmla="*/ 4 h 27"/>
                  <a:gd name="T4" fmla="*/ 0 w 15"/>
                  <a:gd name="T5" fmla="*/ 10 h 27"/>
                  <a:gd name="T6" fmla="*/ 3 w 15"/>
                  <a:gd name="T7" fmla="*/ 20 h 27"/>
                  <a:gd name="T8" fmla="*/ 10 w 15"/>
                  <a:gd name="T9" fmla="*/ 26 h 27"/>
                  <a:gd name="T10" fmla="*/ 14 w 15"/>
                  <a:gd name="T11" fmla="*/ 0 h 27"/>
                </a:gdLst>
                <a:ahLst/>
                <a:cxnLst>
                  <a:cxn ang="0">
                    <a:pos x="T0" y="T1"/>
                  </a:cxn>
                  <a:cxn ang="0">
                    <a:pos x="T2" y="T3"/>
                  </a:cxn>
                  <a:cxn ang="0">
                    <a:pos x="T4" y="T5"/>
                  </a:cxn>
                  <a:cxn ang="0">
                    <a:pos x="T6" y="T7"/>
                  </a:cxn>
                  <a:cxn ang="0">
                    <a:pos x="T8" y="T9"/>
                  </a:cxn>
                  <a:cxn ang="0">
                    <a:pos x="T10" y="T11"/>
                  </a:cxn>
                </a:cxnLst>
                <a:rect l="0" t="0" r="r" b="b"/>
                <a:pathLst>
                  <a:path w="15" h="27">
                    <a:moveTo>
                      <a:pt x="14" y="0"/>
                    </a:moveTo>
                    <a:lnTo>
                      <a:pt x="9" y="4"/>
                    </a:lnTo>
                    <a:lnTo>
                      <a:pt x="0" y="10"/>
                    </a:lnTo>
                    <a:lnTo>
                      <a:pt x="3" y="20"/>
                    </a:lnTo>
                    <a:lnTo>
                      <a:pt x="10" y="26"/>
                    </a:lnTo>
                    <a:lnTo>
                      <a:pt x="14"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13" name="Freeform 257"/>
              <p:cNvSpPr>
                <a:spLocks/>
              </p:cNvSpPr>
              <p:nvPr/>
            </p:nvSpPr>
            <p:spPr bwMode="auto">
              <a:xfrm>
                <a:off x="6033101" y="3026181"/>
                <a:ext cx="36167" cy="61345"/>
              </a:xfrm>
              <a:custGeom>
                <a:avLst/>
                <a:gdLst>
                  <a:gd name="T0" fmla="*/ 2 w 20"/>
                  <a:gd name="T1" fmla="*/ 3 h 35"/>
                  <a:gd name="T2" fmla="*/ 5 w 20"/>
                  <a:gd name="T3" fmla="*/ 3 h 35"/>
                  <a:gd name="T4" fmla="*/ 12 w 20"/>
                  <a:gd name="T5" fmla="*/ 1 h 35"/>
                  <a:gd name="T6" fmla="*/ 16 w 20"/>
                  <a:gd name="T7" fmla="*/ 0 h 35"/>
                  <a:gd name="T8" fmla="*/ 18 w 20"/>
                  <a:gd name="T9" fmla="*/ 5 h 35"/>
                  <a:gd name="T10" fmla="*/ 19 w 20"/>
                  <a:gd name="T11" fmla="*/ 13 h 35"/>
                  <a:gd name="T12" fmla="*/ 18 w 20"/>
                  <a:gd name="T13" fmla="*/ 20 h 35"/>
                  <a:gd name="T14" fmla="*/ 16 w 20"/>
                  <a:gd name="T15" fmla="*/ 31 h 35"/>
                  <a:gd name="T16" fmla="*/ 9 w 20"/>
                  <a:gd name="T17" fmla="*/ 34 h 35"/>
                  <a:gd name="T18" fmla="*/ 3 w 20"/>
                  <a:gd name="T19" fmla="*/ 31 h 35"/>
                  <a:gd name="T20" fmla="*/ 3 w 20"/>
                  <a:gd name="T21" fmla="*/ 23 h 35"/>
                  <a:gd name="T22" fmla="*/ 3 w 20"/>
                  <a:gd name="T23" fmla="*/ 14 h 35"/>
                  <a:gd name="T24" fmla="*/ 0 w 20"/>
                  <a:gd name="T25" fmla="*/ 8 h 35"/>
                  <a:gd name="T26" fmla="*/ 2 w 20"/>
                  <a:gd name="T27"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35">
                    <a:moveTo>
                      <a:pt x="2" y="3"/>
                    </a:moveTo>
                    <a:lnTo>
                      <a:pt x="5" y="3"/>
                    </a:lnTo>
                    <a:lnTo>
                      <a:pt x="12" y="1"/>
                    </a:lnTo>
                    <a:lnTo>
                      <a:pt x="16" y="0"/>
                    </a:lnTo>
                    <a:lnTo>
                      <a:pt x="18" y="5"/>
                    </a:lnTo>
                    <a:lnTo>
                      <a:pt x="19" y="13"/>
                    </a:lnTo>
                    <a:lnTo>
                      <a:pt x="18" y="20"/>
                    </a:lnTo>
                    <a:lnTo>
                      <a:pt x="16" y="31"/>
                    </a:lnTo>
                    <a:lnTo>
                      <a:pt x="9" y="34"/>
                    </a:lnTo>
                    <a:lnTo>
                      <a:pt x="3" y="31"/>
                    </a:lnTo>
                    <a:lnTo>
                      <a:pt x="3" y="23"/>
                    </a:lnTo>
                    <a:lnTo>
                      <a:pt x="3" y="14"/>
                    </a:lnTo>
                    <a:lnTo>
                      <a:pt x="0" y="8"/>
                    </a:lnTo>
                    <a:lnTo>
                      <a:pt x="2" y="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14" name="Freeform 258"/>
              <p:cNvSpPr>
                <a:spLocks/>
              </p:cNvSpPr>
              <p:nvPr/>
            </p:nvSpPr>
            <p:spPr bwMode="auto">
              <a:xfrm>
                <a:off x="6308285" y="2997868"/>
                <a:ext cx="136806" cy="139993"/>
              </a:xfrm>
              <a:custGeom>
                <a:avLst/>
                <a:gdLst>
                  <a:gd name="T0" fmla="*/ 34 w 76"/>
                  <a:gd name="T1" fmla="*/ 58 h 80"/>
                  <a:gd name="T2" fmla="*/ 16 w 76"/>
                  <a:gd name="T3" fmla="*/ 54 h 80"/>
                  <a:gd name="T4" fmla="*/ 14 w 76"/>
                  <a:gd name="T5" fmla="*/ 45 h 80"/>
                  <a:gd name="T6" fmla="*/ 1 w 76"/>
                  <a:gd name="T7" fmla="*/ 32 h 80"/>
                  <a:gd name="T8" fmla="*/ 0 w 76"/>
                  <a:gd name="T9" fmla="*/ 21 h 80"/>
                  <a:gd name="T10" fmla="*/ 13 w 76"/>
                  <a:gd name="T11" fmla="*/ 10 h 80"/>
                  <a:gd name="T12" fmla="*/ 24 w 76"/>
                  <a:gd name="T13" fmla="*/ 14 h 80"/>
                  <a:gd name="T14" fmla="*/ 38 w 76"/>
                  <a:gd name="T15" fmla="*/ 3 h 80"/>
                  <a:gd name="T16" fmla="*/ 45 w 76"/>
                  <a:gd name="T17" fmla="*/ 3 h 80"/>
                  <a:gd name="T18" fmla="*/ 58 w 76"/>
                  <a:gd name="T19" fmla="*/ 7 h 80"/>
                  <a:gd name="T20" fmla="*/ 67 w 76"/>
                  <a:gd name="T21" fmla="*/ 0 h 80"/>
                  <a:gd name="T22" fmla="*/ 75 w 76"/>
                  <a:gd name="T23" fmla="*/ 0 h 80"/>
                  <a:gd name="T24" fmla="*/ 75 w 76"/>
                  <a:gd name="T25" fmla="*/ 13 h 80"/>
                  <a:gd name="T26" fmla="*/ 66 w 76"/>
                  <a:gd name="T27" fmla="*/ 14 h 80"/>
                  <a:gd name="T28" fmla="*/ 61 w 76"/>
                  <a:gd name="T29" fmla="*/ 19 h 80"/>
                  <a:gd name="T30" fmla="*/ 56 w 76"/>
                  <a:gd name="T31" fmla="*/ 24 h 80"/>
                  <a:gd name="T32" fmla="*/ 60 w 76"/>
                  <a:gd name="T33" fmla="*/ 31 h 80"/>
                  <a:gd name="T34" fmla="*/ 49 w 76"/>
                  <a:gd name="T35" fmla="*/ 33 h 80"/>
                  <a:gd name="T36" fmla="*/ 45 w 76"/>
                  <a:gd name="T37" fmla="*/ 30 h 80"/>
                  <a:gd name="T38" fmla="*/ 40 w 76"/>
                  <a:gd name="T39" fmla="*/ 31 h 80"/>
                  <a:gd name="T40" fmla="*/ 45 w 76"/>
                  <a:gd name="T41" fmla="*/ 37 h 80"/>
                  <a:gd name="T42" fmla="*/ 38 w 76"/>
                  <a:gd name="T43" fmla="*/ 45 h 80"/>
                  <a:gd name="T44" fmla="*/ 48 w 76"/>
                  <a:gd name="T45" fmla="*/ 49 h 80"/>
                  <a:gd name="T46" fmla="*/ 61 w 76"/>
                  <a:gd name="T47" fmla="*/ 58 h 80"/>
                  <a:gd name="T48" fmla="*/ 64 w 76"/>
                  <a:gd name="T49" fmla="*/ 65 h 80"/>
                  <a:gd name="T50" fmla="*/ 59 w 76"/>
                  <a:gd name="T51" fmla="*/ 64 h 80"/>
                  <a:gd name="T52" fmla="*/ 45 w 76"/>
                  <a:gd name="T53" fmla="*/ 69 h 80"/>
                  <a:gd name="T54" fmla="*/ 50 w 76"/>
                  <a:gd name="T55" fmla="*/ 77 h 80"/>
                  <a:gd name="T56" fmla="*/ 26 w 76"/>
                  <a:gd name="T57" fmla="*/ 79 h 80"/>
                  <a:gd name="T58" fmla="*/ 26 w 76"/>
                  <a:gd name="T59" fmla="*/ 69 h 80"/>
                  <a:gd name="T60" fmla="*/ 16 w 76"/>
                  <a:gd name="T61" fmla="*/ 65 h 80"/>
                  <a:gd name="T62" fmla="*/ 26 w 76"/>
                  <a:gd name="T63" fmla="*/ 61 h 80"/>
                  <a:gd name="T64" fmla="*/ 32 w 76"/>
                  <a:gd name="T65" fmla="*/ 60 h 80"/>
                  <a:gd name="T66" fmla="*/ 34 w 76"/>
                  <a:gd name="T67" fmla="*/ 5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6" h="80">
                    <a:moveTo>
                      <a:pt x="34" y="58"/>
                    </a:moveTo>
                    <a:lnTo>
                      <a:pt x="16" y="54"/>
                    </a:lnTo>
                    <a:lnTo>
                      <a:pt x="14" y="45"/>
                    </a:lnTo>
                    <a:lnTo>
                      <a:pt x="1" y="32"/>
                    </a:lnTo>
                    <a:lnTo>
                      <a:pt x="0" y="21"/>
                    </a:lnTo>
                    <a:lnTo>
                      <a:pt x="13" y="10"/>
                    </a:lnTo>
                    <a:lnTo>
                      <a:pt x="24" y="14"/>
                    </a:lnTo>
                    <a:lnTo>
                      <a:pt x="38" y="3"/>
                    </a:lnTo>
                    <a:lnTo>
                      <a:pt x="45" y="3"/>
                    </a:lnTo>
                    <a:lnTo>
                      <a:pt x="58" y="7"/>
                    </a:lnTo>
                    <a:lnTo>
                      <a:pt x="67" y="0"/>
                    </a:lnTo>
                    <a:lnTo>
                      <a:pt x="75" y="0"/>
                    </a:lnTo>
                    <a:lnTo>
                      <a:pt x="75" y="13"/>
                    </a:lnTo>
                    <a:lnTo>
                      <a:pt x="66" y="14"/>
                    </a:lnTo>
                    <a:lnTo>
                      <a:pt x="61" y="19"/>
                    </a:lnTo>
                    <a:lnTo>
                      <a:pt x="56" y="24"/>
                    </a:lnTo>
                    <a:lnTo>
                      <a:pt x="60" y="31"/>
                    </a:lnTo>
                    <a:lnTo>
                      <a:pt x="49" y="33"/>
                    </a:lnTo>
                    <a:lnTo>
                      <a:pt x="45" y="30"/>
                    </a:lnTo>
                    <a:lnTo>
                      <a:pt x="40" y="31"/>
                    </a:lnTo>
                    <a:lnTo>
                      <a:pt x="45" y="37"/>
                    </a:lnTo>
                    <a:lnTo>
                      <a:pt x="38" y="45"/>
                    </a:lnTo>
                    <a:lnTo>
                      <a:pt x="48" y="49"/>
                    </a:lnTo>
                    <a:lnTo>
                      <a:pt x="61" y="58"/>
                    </a:lnTo>
                    <a:lnTo>
                      <a:pt x="64" y="65"/>
                    </a:lnTo>
                    <a:lnTo>
                      <a:pt x="59" y="64"/>
                    </a:lnTo>
                    <a:lnTo>
                      <a:pt x="45" y="69"/>
                    </a:lnTo>
                    <a:lnTo>
                      <a:pt x="50" y="77"/>
                    </a:lnTo>
                    <a:lnTo>
                      <a:pt x="26" y="79"/>
                    </a:lnTo>
                    <a:lnTo>
                      <a:pt x="26" y="69"/>
                    </a:lnTo>
                    <a:lnTo>
                      <a:pt x="16" y="65"/>
                    </a:lnTo>
                    <a:lnTo>
                      <a:pt x="26" y="61"/>
                    </a:lnTo>
                    <a:lnTo>
                      <a:pt x="32" y="60"/>
                    </a:lnTo>
                    <a:lnTo>
                      <a:pt x="34" y="58"/>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15" name="Freeform 259"/>
              <p:cNvSpPr>
                <a:spLocks/>
              </p:cNvSpPr>
              <p:nvPr/>
            </p:nvSpPr>
            <p:spPr bwMode="auto">
              <a:xfrm>
                <a:off x="5963911" y="2538566"/>
                <a:ext cx="210713" cy="270548"/>
              </a:xfrm>
              <a:custGeom>
                <a:avLst/>
                <a:gdLst>
                  <a:gd name="T0" fmla="*/ 119 w 120"/>
                  <a:gd name="T1" fmla="*/ 73 h 152"/>
                  <a:gd name="T2" fmla="*/ 79 w 120"/>
                  <a:gd name="T3" fmla="*/ 90 h 152"/>
                  <a:gd name="T4" fmla="*/ 119 w 120"/>
                  <a:gd name="T5" fmla="*/ 73 h 152"/>
                  <a:gd name="T6" fmla="*/ 110 w 120"/>
                  <a:gd name="T7" fmla="*/ 47 h 152"/>
                  <a:gd name="T8" fmla="*/ 113 w 120"/>
                  <a:gd name="T9" fmla="*/ 18 h 152"/>
                  <a:gd name="T10" fmla="*/ 108 w 120"/>
                  <a:gd name="T11" fmla="*/ 14 h 152"/>
                  <a:gd name="T12" fmla="*/ 73 w 120"/>
                  <a:gd name="T13" fmla="*/ 20 h 152"/>
                  <a:gd name="T14" fmla="*/ 66 w 120"/>
                  <a:gd name="T15" fmla="*/ 12 h 152"/>
                  <a:gd name="T16" fmla="*/ 60 w 120"/>
                  <a:gd name="T17" fmla="*/ 0 h 152"/>
                  <a:gd name="T18" fmla="*/ 43 w 120"/>
                  <a:gd name="T19" fmla="*/ 4 h 152"/>
                  <a:gd name="T20" fmla="*/ 43 w 120"/>
                  <a:gd name="T21" fmla="*/ 19 h 152"/>
                  <a:gd name="T22" fmla="*/ 43 w 120"/>
                  <a:gd name="T23" fmla="*/ 25 h 152"/>
                  <a:gd name="T24" fmla="*/ 38 w 120"/>
                  <a:gd name="T25" fmla="*/ 25 h 152"/>
                  <a:gd name="T26" fmla="*/ 21 w 120"/>
                  <a:gd name="T27" fmla="*/ 31 h 152"/>
                  <a:gd name="T28" fmla="*/ 21 w 120"/>
                  <a:gd name="T29" fmla="*/ 46 h 152"/>
                  <a:gd name="T30" fmla="*/ 13 w 120"/>
                  <a:gd name="T31" fmla="*/ 60 h 152"/>
                  <a:gd name="T32" fmla="*/ 3 w 120"/>
                  <a:gd name="T33" fmla="*/ 67 h 152"/>
                  <a:gd name="T34" fmla="*/ 0 w 120"/>
                  <a:gd name="T35" fmla="*/ 84 h 152"/>
                  <a:gd name="T36" fmla="*/ 9 w 120"/>
                  <a:gd name="T37" fmla="*/ 88 h 152"/>
                  <a:gd name="T38" fmla="*/ 8 w 120"/>
                  <a:gd name="T39" fmla="*/ 98 h 152"/>
                  <a:gd name="T40" fmla="*/ 18 w 120"/>
                  <a:gd name="T41" fmla="*/ 105 h 152"/>
                  <a:gd name="T42" fmla="*/ 31 w 120"/>
                  <a:gd name="T43" fmla="*/ 116 h 152"/>
                  <a:gd name="T44" fmla="*/ 25 w 120"/>
                  <a:gd name="T45" fmla="*/ 124 h 152"/>
                  <a:gd name="T46" fmla="*/ 28 w 120"/>
                  <a:gd name="T47" fmla="*/ 146 h 152"/>
                  <a:gd name="T48" fmla="*/ 36 w 120"/>
                  <a:gd name="T49" fmla="*/ 147 h 152"/>
                  <a:gd name="T50" fmla="*/ 46 w 120"/>
                  <a:gd name="T51" fmla="*/ 144 h 152"/>
                  <a:gd name="T52" fmla="*/ 54 w 120"/>
                  <a:gd name="T53" fmla="*/ 149 h 152"/>
                  <a:gd name="T54" fmla="*/ 60 w 120"/>
                  <a:gd name="T55" fmla="*/ 150 h 152"/>
                  <a:gd name="T56" fmla="*/ 65 w 120"/>
                  <a:gd name="T57" fmla="*/ 151 h 152"/>
                  <a:gd name="T58" fmla="*/ 83 w 120"/>
                  <a:gd name="T59" fmla="*/ 143 h 152"/>
                  <a:gd name="T60" fmla="*/ 97 w 120"/>
                  <a:gd name="T61" fmla="*/ 136 h 152"/>
                  <a:gd name="T62" fmla="*/ 101 w 120"/>
                  <a:gd name="T63" fmla="*/ 131 h 152"/>
                  <a:gd name="T64" fmla="*/ 102 w 120"/>
                  <a:gd name="T65" fmla="*/ 115 h 152"/>
                  <a:gd name="T66" fmla="*/ 79 w 120"/>
                  <a:gd name="T67" fmla="*/ 90 h 152"/>
                  <a:gd name="T68" fmla="*/ 119 w 120"/>
                  <a:gd name="T69" fmla="*/ 7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0" h="152">
                    <a:moveTo>
                      <a:pt x="119" y="73"/>
                    </a:moveTo>
                    <a:lnTo>
                      <a:pt x="79" y="90"/>
                    </a:lnTo>
                    <a:lnTo>
                      <a:pt x="119" y="73"/>
                    </a:lnTo>
                    <a:lnTo>
                      <a:pt x="110" y="47"/>
                    </a:lnTo>
                    <a:lnTo>
                      <a:pt x="113" y="18"/>
                    </a:lnTo>
                    <a:lnTo>
                      <a:pt x="108" y="14"/>
                    </a:lnTo>
                    <a:lnTo>
                      <a:pt x="73" y="20"/>
                    </a:lnTo>
                    <a:lnTo>
                      <a:pt x="66" y="12"/>
                    </a:lnTo>
                    <a:lnTo>
                      <a:pt x="60" y="0"/>
                    </a:lnTo>
                    <a:lnTo>
                      <a:pt x="43" y="4"/>
                    </a:lnTo>
                    <a:lnTo>
                      <a:pt x="43" y="19"/>
                    </a:lnTo>
                    <a:lnTo>
                      <a:pt x="43" y="25"/>
                    </a:lnTo>
                    <a:lnTo>
                      <a:pt x="38" y="25"/>
                    </a:lnTo>
                    <a:lnTo>
                      <a:pt x="21" y="31"/>
                    </a:lnTo>
                    <a:lnTo>
                      <a:pt x="21" y="46"/>
                    </a:lnTo>
                    <a:lnTo>
                      <a:pt x="13" y="60"/>
                    </a:lnTo>
                    <a:lnTo>
                      <a:pt x="3" y="67"/>
                    </a:lnTo>
                    <a:lnTo>
                      <a:pt x="0" y="84"/>
                    </a:lnTo>
                    <a:lnTo>
                      <a:pt x="9" y="88"/>
                    </a:lnTo>
                    <a:lnTo>
                      <a:pt x="8" y="98"/>
                    </a:lnTo>
                    <a:lnTo>
                      <a:pt x="18" y="105"/>
                    </a:lnTo>
                    <a:lnTo>
                      <a:pt x="31" y="116"/>
                    </a:lnTo>
                    <a:lnTo>
                      <a:pt x="25" y="124"/>
                    </a:lnTo>
                    <a:lnTo>
                      <a:pt x="28" y="146"/>
                    </a:lnTo>
                    <a:lnTo>
                      <a:pt x="36" y="147"/>
                    </a:lnTo>
                    <a:lnTo>
                      <a:pt x="46" y="144"/>
                    </a:lnTo>
                    <a:lnTo>
                      <a:pt x="54" y="149"/>
                    </a:lnTo>
                    <a:lnTo>
                      <a:pt x="60" y="150"/>
                    </a:lnTo>
                    <a:lnTo>
                      <a:pt x="65" y="151"/>
                    </a:lnTo>
                    <a:lnTo>
                      <a:pt x="83" y="143"/>
                    </a:lnTo>
                    <a:lnTo>
                      <a:pt x="97" y="136"/>
                    </a:lnTo>
                    <a:lnTo>
                      <a:pt x="101" y="131"/>
                    </a:lnTo>
                    <a:lnTo>
                      <a:pt x="102" y="115"/>
                    </a:lnTo>
                    <a:lnTo>
                      <a:pt x="79" y="90"/>
                    </a:lnTo>
                    <a:lnTo>
                      <a:pt x="119" y="7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16" name="Freeform 260"/>
              <p:cNvSpPr>
                <a:spLocks/>
              </p:cNvSpPr>
              <p:nvPr/>
            </p:nvSpPr>
            <p:spPr bwMode="auto">
              <a:xfrm>
                <a:off x="6157327" y="2536992"/>
                <a:ext cx="232728" cy="185609"/>
              </a:xfrm>
              <a:custGeom>
                <a:avLst/>
                <a:gdLst>
                  <a:gd name="T0" fmla="*/ 9 w 132"/>
                  <a:gd name="T1" fmla="*/ 74 h 105"/>
                  <a:gd name="T2" fmla="*/ 0 w 132"/>
                  <a:gd name="T3" fmla="*/ 48 h 105"/>
                  <a:gd name="T4" fmla="*/ 3 w 132"/>
                  <a:gd name="T5" fmla="*/ 19 h 105"/>
                  <a:gd name="T6" fmla="*/ 43 w 132"/>
                  <a:gd name="T7" fmla="*/ 0 h 105"/>
                  <a:gd name="T8" fmla="*/ 57 w 132"/>
                  <a:gd name="T9" fmla="*/ 7 h 105"/>
                  <a:gd name="T10" fmla="*/ 77 w 132"/>
                  <a:gd name="T11" fmla="*/ 3 h 105"/>
                  <a:gd name="T12" fmla="*/ 101 w 132"/>
                  <a:gd name="T13" fmla="*/ 13 h 105"/>
                  <a:gd name="T14" fmla="*/ 120 w 132"/>
                  <a:gd name="T15" fmla="*/ 30 h 105"/>
                  <a:gd name="T16" fmla="*/ 120 w 132"/>
                  <a:gd name="T17" fmla="*/ 50 h 105"/>
                  <a:gd name="T18" fmla="*/ 129 w 132"/>
                  <a:gd name="T19" fmla="*/ 50 h 105"/>
                  <a:gd name="T20" fmla="*/ 130 w 132"/>
                  <a:gd name="T21" fmla="*/ 66 h 105"/>
                  <a:gd name="T22" fmla="*/ 131 w 132"/>
                  <a:gd name="T23" fmla="*/ 93 h 105"/>
                  <a:gd name="T24" fmla="*/ 120 w 132"/>
                  <a:gd name="T25" fmla="*/ 101 h 105"/>
                  <a:gd name="T26" fmla="*/ 96 w 132"/>
                  <a:gd name="T27" fmla="*/ 103 h 105"/>
                  <a:gd name="T28" fmla="*/ 73 w 132"/>
                  <a:gd name="T29" fmla="*/ 104 h 105"/>
                  <a:gd name="T30" fmla="*/ 57 w 132"/>
                  <a:gd name="T31" fmla="*/ 95 h 105"/>
                  <a:gd name="T32" fmla="*/ 23 w 132"/>
                  <a:gd name="T33" fmla="*/ 84 h 105"/>
                  <a:gd name="T34" fmla="*/ 9 w 132"/>
                  <a:gd name="T35" fmla="*/ 7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05">
                    <a:moveTo>
                      <a:pt x="9" y="74"/>
                    </a:moveTo>
                    <a:lnTo>
                      <a:pt x="0" y="48"/>
                    </a:lnTo>
                    <a:lnTo>
                      <a:pt x="3" y="19"/>
                    </a:lnTo>
                    <a:lnTo>
                      <a:pt x="43" y="0"/>
                    </a:lnTo>
                    <a:lnTo>
                      <a:pt x="57" y="7"/>
                    </a:lnTo>
                    <a:lnTo>
                      <a:pt x="77" y="3"/>
                    </a:lnTo>
                    <a:lnTo>
                      <a:pt x="101" y="13"/>
                    </a:lnTo>
                    <a:lnTo>
                      <a:pt x="120" y="30"/>
                    </a:lnTo>
                    <a:lnTo>
                      <a:pt x="120" y="50"/>
                    </a:lnTo>
                    <a:lnTo>
                      <a:pt x="129" y="50"/>
                    </a:lnTo>
                    <a:lnTo>
                      <a:pt x="130" y="66"/>
                    </a:lnTo>
                    <a:lnTo>
                      <a:pt x="131" y="93"/>
                    </a:lnTo>
                    <a:lnTo>
                      <a:pt x="120" y="101"/>
                    </a:lnTo>
                    <a:lnTo>
                      <a:pt x="96" y="103"/>
                    </a:lnTo>
                    <a:lnTo>
                      <a:pt x="73" y="104"/>
                    </a:lnTo>
                    <a:lnTo>
                      <a:pt x="57" y="95"/>
                    </a:lnTo>
                    <a:lnTo>
                      <a:pt x="23" y="84"/>
                    </a:lnTo>
                    <a:lnTo>
                      <a:pt x="9" y="7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17" name="Freeform 261"/>
              <p:cNvSpPr>
                <a:spLocks/>
              </p:cNvSpPr>
              <p:nvPr/>
            </p:nvSpPr>
            <p:spPr bwMode="auto">
              <a:xfrm>
                <a:off x="6094428" y="1988031"/>
                <a:ext cx="268895" cy="531658"/>
              </a:xfrm>
              <a:custGeom>
                <a:avLst/>
                <a:gdLst>
                  <a:gd name="T0" fmla="*/ 0 w 153"/>
                  <a:gd name="T1" fmla="*/ 234 h 301"/>
                  <a:gd name="T2" fmla="*/ 5 w 153"/>
                  <a:gd name="T3" fmla="*/ 225 h 301"/>
                  <a:gd name="T4" fmla="*/ 9 w 153"/>
                  <a:gd name="T5" fmla="*/ 206 h 301"/>
                  <a:gd name="T6" fmla="*/ 24 w 153"/>
                  <a:gd name="T7" fmla="*/ 199 h 301"/>
                  <a:gd name="T8" fmla="*/ 20 w 153"/>
                  <a:gd name="T9" fmla="*/ 182 h 301"/>
                  <a:gd name="T10" fmla="*/ 13 w 153"/>
                  <a:gd name="T11" fmla="*/ 166 h 301"/>
                  <a:gd name="T12" fmla="*/ 9 w 153"/>
                  <a:gd name="T13" fmla="*/ 150 h 301"/>
                  <a:gd name="T14" fmla="*/ 6 w 153"/>
                  <a:gd name="T15" fmla="*/ 123 h 301"/>
                  <a:gd name="T16" fmla="*/ 9 w 153"/>
                  <a:gd name="T17" fmla="*/ 113 h 301"/>
                  <a:gd name="T18" fmla="*/ 24 w 153"/>
                  <a:gd name="T19" fmla="*/ 116 h 301"/>
                  <a:gd name="T20" fmla="*/ 31 w 153"/>
                  <a:gd name="T21" fmla="*/ 111 h 301"/>
                  <a:gd name="T22" fmla="*/ 21 w 153"/>
                  <a:gd name="T23" fmla="*/ 104 h 301"/>
                  <a:gd name="T24" fmla="*/ 28 w 153"/>
                  <a:gd name="T25" fmla="*/ 90 h 301"/>
                  <a:gd name="T26" fmla="*/ 31 w 153"/>
                  <a:gd name="T27" fmla="*/ 72 h 301"/>
                  <a:gd name="T28" fmla="*/ 37 w 153"/>
                  <a:gd name="T29" fmla="*/ 68 h 301"/>
                  <a:gd name="T30" fmla="*/ 42 w 153"/>
                  <a:gd name="T31" fmla="*/ 57 h 301"/>
                  <a:gd name="T32" fmla="*/ 51 w 153"/>
                  <a:gd name="T33" fmla="*/ 57 h 301"/>
                  <a:gd name="T34" fmla="*/ 53 w 153"/>
                  <a:gd name="T35" fmla="*/ 43 h 301"/>
                  <a:gd name="T36" fmla="*/ 61 w 153"/>
                  <a:gd name="T37" fmla="*/ 39 h 301"/>
                  <a:gd name="T38" fmla="*/ 63 w 153"/>
                  <a:gd name="T39" fmla="*/ 26 h 301"/>
                  <a:gd name="T40" fmla="*/ 71 w 153"/>
                  <a:gd name="T41" fmla="*/ 29 h 301"/>
                  <a:gd name="T42" fmla="*/ 79 w 153"/>
                  <a:gd name="T43" fmla="*/ 25 h 301"/>
                  <a:gd name="T44" fmla="*/ 87 w 153"/>
                  <a:gd name="T45" fmla="*/ 17 h 301"/>
                  <a:gd name="T46" fmla="*/ 97 w 153"/>
                  <a:gd name="T47" fmla="*/ 17 h 301"/>
                  <a:gd name="T48" fmla="*/ 110 w 153"/>
                  <a:gd name="T49" fmla="*/ 17 h 301"/>
                  <a:gd name="T50" fmla="*/ 118 w 153"/>
                  <a:gd name="T51" fmla="*/ 8 h 301"/>
                  <a:gd name="T52" fmla="*/ 127 w 153"/>
                  <a:gd name="T53" fmla="*/ 0 h 301"/>
                  <a:gd name="T54" fmla="*/ 138 w 153"/>
                  <a:gd name="T55" fmla="*/ 13 h 301"/>
                  <a:gd name="T56" fmla="*/ 149 w 153"/>
                  <a:gd name="T57" fmla="*/ 23 h 301"/>
                  <a:gd name="T58" fmla="*/ 150 w 153"/>
                  <a:gd name="T59" fmla="*/ 32 h 301"/>
                  <a:gd name="T60" fmla="*/ 152 w 153"/>
                  <a:gd name="T61" fmla="*/ 63 h 301"/>
                  <a:gd name="T62" fmla="*/ 142 w 153"/>
                  <a:gd name="T63" fmla="*/ 70 h 301"/>
                  <a:gd name="T64" fmla="*/ 131 w 153"/>
                  <a:gd name="T65" fmla="*/ 79 h 301"/>
                  <a:gd name="T66" fmla="*/ 127 w 153"/>
                  <a:gd name="T67" fmla="*/ 96 h 301"/>
                  <a:gd name="T68" fmla="*/ 127 w 153"/>
                  <a:gd name="T69" fmla="*/ 107 h 301"/>
                  <a:gd name="T70" fmla="*/ 112 w 153"/>
                  <a:gd name="T71" fmla="*/ 117 h 301"/>
                  <a:gd name="T72" fmla="*/ 104 w 153"/>
                  <a:gd name="T73" fmla="*/ 128 h 301"/>
                  <a:gd name="T74" fmla="*/ 84 w 153"/>
                  <a:gd name="T75" fmla="*/ 132 h 301"/>
                  <a:gd name="T76" fmla="*/ 76 w 153"/>
                  <a:gd name="T77" fmla="*/ 148 h 301"/>
                  <a:gd name="T78" fmla="*/ 76 w 153"/>
                  <a:gd name="T79" fmla="*/ 176 h 301"/>
                  <a:gd name="T80" fmla="*/ 87 w 153"/>
                  <a:gd name="T81" fmla="*/ 189 h 301"/>
                  <a:gd name="T82" fmla="*/ 93 w 153"/>
                  <a:gd name="T83" fmla="*/ 200 h 301"/>
                  <a:gd name="T84" fmla="*/ 69 w 153"/>
                  <a:gd name="T85" fmla="*/ 211 h 301"/>
                  <a:gd name="T86" fmla="*/ 80 w 153"/>
                  <a:gd name="T87" fmla="*/ 211 h 301"/>
                  <a:gd name="T88" fmla="*/ 87 w 153"/>
                  <a:gd name="T89" fmla="*/ 217 h 301"/>
                  <a:gd name="T90" fmla="*/ 90 w 153"/>
                  <a:gd name="T91" fmla="*/ 228 h 301"/>
                  <a:gd name="T92" fmla="*/ 82 w 153"/>
                  <a:gd name="T93" fmla="*/ 234 h 301"/>
                  <a:gd name="T94" fmla="*/ 71 w 153"/>
                  <a:gd name="T95" fmla="*/ 245 h 301"/>
                  <a:gd name="T96" fmla="*/ 71 w 153"/>
                  <a:gd name="T97" fmla="*/ 265 h 301"/>
                  <a:gd name="T98" fmla="*/ 60 w 153"/>
                  <a:gd name="T99" fmla="*/ 272 h 301"/>
                  <a:gd name="T100" fmla="*/ 57 w 153"/>
                  <a:gd name="T101" fmla="*/ 283 h 301"/>
                  <a:gd name="T102" fmla="*/ 45 w 153"/>
                  <a:gd name="T103" fmla="*/ 290 h 301"/>
                  <a:gd name="T104" fmla="*/ 39 w 153"/>
                  <a:gd name="T105" fmla="*/ 300 h 301"/>
                  <a:gd name="T106" fmla="*/ 23 w 153"/>
                  <a:gd name="T107" fmla="*/ 294 h 301"/>
                  <a:gd name="T108" fmla="*/ 24 w 153"/>
                  <a:gd name="T109" fmla="*/ 275 h 301"/>
                  <a:gd name="T110" fmla="*/ 15 w 153"/>
                  <a:gd name="T111" fmla="*/ 272 h 301"/>
                  <a:gd name="T112" fmla="*/ 13 w 153"/>
                  <a:gd name="T113" fmla="*/ 261 h 301"/>
                  <a:gd name="T114" fmla="*/ 6 w 153"/>
                  <a:gd name="T115" fmla="*/ 247 h 301"/>
                  <a:gd name="T116" fmla="*/ 0 w 153"/>
                  <a:gd name="T117" fmla="*/ 234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 h="301">
                    <a:moveTo>
                      <a:pt x="0" y="234"/>
                    </a:moveTo>
                    <a:lnTo>
                      <a:pt x="5" y="225"/>
                    </a:lnTo>
                    <a:lnTo>
                      <a:pt x="9" y="206"/>
                    </a:lnTo>
                    <a:lnTo>
                      <a:pt x="24" y="199"/>
                    </a:lnTo>
                    <a:lnTo>
                      <a:pt x="20" y="182"/>
                    </a:lnTo>
                    <a:lnTo>
                      <a:pt x="13" y="166"/>
                    </a:lnTo>
                    <a:lnTo>
                      <a:pt x="9" y="150"/>
                    </a:lnTo>
                    <a:lnTo>
                      <a:pt x="6" y="123"/>
                    </a:lnTo>
                    <a:lnTo>
                      <a:pt x="9" y="113"/>
                    </a:lnTo>
                    <a:lnTo>
                      <a:pt x="24" y="116"/>
                    </a:lnTo>
                    <a:lnTo>
                      <a:pt x="31" y="111"/>
                    </a:lnTo>
                    <a:lnTo>
                      <a:pt x="21" y="104"/>
                    </a:lnTo>
                    <a:lnTo>
                      <a:pt x="28" y="90"/>
                    </a:lnTo>
                    <a:lnTo>
                      <a:pt x="31" y="72"/>
                    </a:lnTo>
                    <a:lnTo>
                      <a:pt x="37" y="68"/>
                    </a:lnTo>
                    <a:lnTo>
                      <a:pt x="42" y="57"/>
                    </a:lnTo>
                    <a:lnTo>
                      <a:pt x="51" y="57"/>
                    </a:lnTo>
                    <a:lnTo>
                      <a:pt x="53" y="43"/>
                    </a:lnTo>
                    <a:lnTo>
                      <a:pt x="61" y="39"/>
                    </a:lnTo>
                    <a:lnTo>
                      <a:pt x="63" y="26"/>
                    </a:lnTo>
                    <a:lnTo>
                      <a:pt x="71" y="29"/>
                    </a:lnTo>
                    <a:lnTo>
                      <a:pt x="79" y="25"/>
                    </a:lnTo>
                    <a:lnTo>
                      <a:pt x="87" y="17"/>
                    </a:lnTo>
                    <a:lnTo>
                      <a:pt x="97" y="17"/>
                    </a:lnTo>
                    <a:lnTo>
                      <a:pt x="110" y="17"/>
                    </a:lnTo>
                    <a:lnTo>
                      <a:pt x="118" y="8"/>
                    </a:lnTo>
                    <a:lnTo>
                      <a:pt x="127" y="0"/>
                    </a:lnTo>
                    <a:lnTo>
                      <a:pt x="138" y="13"/>
                    </a:lnTo>
                    <a:lnTo>
                      <a:pt x="149" y="23"/>
                    </a:lnTo>
                    <a:lnTo>
                      <a:pt x="150" y="32"/>
                    </a:lnTo>
                    <a:lnTo>
                      <a:pt x="152" y="63"/>
                    </a:lnTo>
                    <a:lnTo>
                      <a:pt x="142" y="70"/>
                    </a:lnTo>
                    <a:lnTo>
                      <a:pt x="131" y="79"/>
                    </a:lnTo>
                    <a:lnTo>
                      <a:pt x="127" y="96"/>
                    </a:lnTo>
                    <a:lnTo>
                      <a:pt x="127" y="107"/>
                    </a:lnTo>
                    <a:lnTo>
                      <a:pt x="112" y="117"/>
                    </a:lnTo>
                    <a:lnTo>
                      <a:pt x="104" y="128"/>
                    </a:lnTo>
                    <a:lnTo>
                      <a:pt x="84" y="132"/>
                    </a:lnTo>
                    <a:lnTo>
                      <a:pt x="76" y="148"/>
                    </a:lnTo>
                    <a:lnTo>
                      <a:pt x="76" y="176"/>
                    </a:lnTo>
                    <a:lnTo>
                      <a:pt x="87" y="189"/>
                    </a:lnTo>
                    <a:lnTo>
                      <a:pt x="93" y="200"/>
                    </a:lnTo>
                    <a:lnTo>
                      <a:pt x="69" y="211"/>
                    </a:lnTo>
                    <a:lnTo>
                      <a:pt x="80" y="211"/>
                    </a:lnTo>
                    <a:lnTo>
                      <a:pt x="87" y="217"/>
                    </a:lnTo>
                    <a:lnTo>
                      <a:pt x="90" y="228"/>
                    </a:lnTo>
                    <a:lnTo>
                      <a:pt x="82" y="234"/>
                    </a:lnTo>
                    <a:lnTo>
                      <a:pt x="71" y="245"/>
                    </a:lnTo>
                    <a:lnTo>
                      <a:pt x="71" y="265"/>
                    </a:lnTo>
                    <a:lnTo>
                      <a:pt x="60" y="272"/>
                    </a:lnTo>
                    <a:lnTo>
                      <a:pt x="57" y="283"/>
                    </a:lnTo>
                    <a:lnTo>
                      <a:pt x="45" y="290"/>
                    </a:lnTo>
                    <a:lnTo>
                      <a:pt x="39" y="300"/>
                    </a:lnTo>
                    <a:lnTo>
                      <a:pt x="23" y="294"/>
                    </a:lnTo>
                    <a:lnTo>
                      <a:pt x="24" y="275"/>
                    </a:lnTo>
                    <a:lnTo>
                      <a:pt x="15" y="272"/>
                    </a:lnTo>
                    <a:lnTo>
                      <a:pt x="13" y="261"/>
                    </a:lnTo>
                    <a:lnTo>
                      <a:pt x="6" y="247"/>
                    </a:lnTo>
                    <a:lnTo>
                      <a:pt x="0" y="23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18" name="Freeform 262"/>
              <p:cNvSpPr>
                <a:spLocks/>
              </p:cNvSpPr>
              <p:nvPr/>
            </p:nvSpPr>
            <p:spPr bwMode="auto">
              <a:xfrm>
                <a:off x="6306713" y="2787092"/>
                <a:ext cx="207568" cy="151004"/>
              </a:xfrm>
              <a:custGeom>
                <a:avLst/>
                <a:gdLst>
                  <a:gd name="T0" fmla="*/ 42 w 118"/>
                  <a:gd name="T1" fmla="*/ 68 h 85"/>
                  <a:gd name="T2" fmla="*/ 33 w 118"/>
                  <a:gd name="T3" fmla="*/ 61 h 85"/>
                  <a:gd name="T4" fmla="*/ 20 w 118"/>
                  <a:gd name="T5" fmla="*/ 53 h 85"/>
                  <a:gd name="T6" fmla="*/ 4 w 118"/>
                  <a:gd name="T7" fmla="*/ 45 h 85"/>
                  <a:gd name="T8" fmla="*/ 0 w 118"/>
                  <a:gd name="T9" fmla="*/ 31 h 85"/>
                  <a:gd name="T10" fmla="*/ 14 w 118"/>
                  <a:gd name="T11" fmla="*/ 27 h 85"/>
                  <a:gd name="T12" fmla="*/ 25 w 118"/>
                  <a:gd name="T13" fmla="*/ 10 h 85"/>
                  <a:gd name="T14" fmla="*/ 31 w 118"/>
                  <a:gd name="T15" fmla="*/ 1 h 85"/>
                  <a:gd name="T16" fmla="*/ 51 w 118"/>
                  <a:gd name="T17" fmla="*/ 0 h 85"/>
                  <a:gd name="T18" fmla="*/ 59 w 118"/>
                  <a:gd name="T19" fmla="*/ 6 h 85"/>
                  <a:gd name="T20" fmla="*/ 80 w 118"/>
                  <a:gd name="T21" fmla="*/ 8 h 85"/>
                  <a:gd name="T22" fmla="*/ 88 w 118"/>
                  <a:gd name="T23" fmla="*/ 4 h 85"/>
                  <a:gd name="T24" fmla="*/ 108 w 118"/>
                  <a:gd name="T25" fmla="*/ 24 h 85"/>
                  <a:gd name="T26" fmla="*/ 109 w 118"/>
                  <a:gd name="T27" fmla="*/ 41 h 85"/>
                  <a:gd name="T28" fmla="*/ 117 w 118"/>
                  <a:gd name="T29" fmla="*/ 59 h 85"/>
                  <a:gd name="T30" fmla="*/ 115 w 118"/>
                  <a:gd name="T31" fmla="*/ 69 h 85"/>
                  <a:gd name="T32" fmla="*/ 104 w 118"/>
                  <a:gd name="T33" fmla="*/ 79 h 85"/>
                  <a:gd name="T34" fmla="*/ 91 w 118"/>
                  <a:gd name="T35" fmla="*/ 81 h 85"/>
                  <a:gd name="T36" fmla="*/ 70 w 118"/>
                  <a:gd name="T37" fmla="*/ 84 h 85"/>
                  <a:gd name="T38" fmla="*/ 66 w 118"/>
                  <a:gd name="T39" fmla="*/ 71 h 85"/>
                  <a:gd name="T40" fmla="*/ 50 w 118"/>
                  <a:gd name="T41" fmla="*/ 65 h 85"/>
                  <a:gd name="T42" fmla="*/ 46 w 118"/>
                  <a:gd name="T43" fmla="*/ 71 h 85"/>
                  <a:gd name="T44" fmla="*/ 42 w 118"/>
                  <a:gd name="T45" fmla="*/ 6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85">
                    <a:moveTo>
                      <a:pt x="42" y="68"/>
                    </a:moveTo>
                    <a:lnTo>
                      <a:pt x="33" y="61"/>
                    </a:lnTo>
                    <a:lnTo>
                      <a:pt x="20" y="53"/>
                    </a:lnTo>
                    <a:lnTo>
                      <a:pt x="4" y="45"/>
                    </a:lnTo>
                    <a:lnTo>
                      <a:pt x="0" y="31"/>
                    </a:lnTo>
                    <a:lnTo>
                      <a:pt x="14" y="27"/>
                    </a:lnTo>
                    <a:lnTo>
                      <a:pt x="25" y="10"/>
                    </a:lnTo>
                    <a:lnTo>
                      <a:pt x="31" y="1"/>
                    </a:lnTo>
                    <a:lnTo>
                      <a:pt x="51" y="0"/>
                    </a:lnTo>
                    <a:lnTo>
                      <a:pt x="59" y="6"/>
                    </a:lnTo>
                    <a:lnTo>
                      <a:pt x="80" y="8"/>
                    </a:lnTo>
                    <a:lnTo>
                      <a:pt x="88" y="4"/>
                    </a:lnTo>
                    <a:lnTo>
                      <a:pt x="108" y="24"/>
                    </a:lnTo>
                    <a:lnTo>
                      <a:pt x="109" y="41"/>
                    </a:lnTo>
                    <a:lnTo>
                      <a:pt x="117" y="59"/>
                    </a:lnTo>
                    <a:lnTo>
                      <a:pt x="115" y="69"/>
                    </a:lnTo>
                    <a:lnTo>
                      <a:pt x="104" y="79"/>
                    </a:lnTo>
                    <a:lnTo>
                      <a:pt x="91" y="81"/>
                    </a:lnTo>
                    <a:lnTo>
                      <a:pt x="70" y="84"/>
                    </a:lnTo>
                    <a:lnTo>
                      <a:pt x="66" y="71"/>
                    </a:lnTo>
                    <a:lnTo>
                      <a:pt x="50" y="65"/>
                    </a:lnTo>
                    <a:lnTo>
                      <a:pt x="46" y="71"/>
                    </a:lnTo>
                    <a:lnTo>
                      <a:pt x="42" y="68"/>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19" name="Freeform 264"/>
              <p:cNvSpPr>
                <a:spLocks/>
              </p:cNvSpPr>
              <p:nvPr/>
            </p:nvSpPr>
            <p:spPr bwMode="auto">
              <a:xfrm>
                <a:off x="6140030" y="2832707"/>
                <a:ext cx="242163" cy="191900"/>
              </a:xfrm>
              <a:custGeom>
                <a:avLst/>
                <a:gdLst>
                  <a:gd name="T0" fmla="*/ 12 w 137"/>
                  <a:gd name="T1" fmla="*/ 18 h 109"/>
                  <a:gd name="T2" fmla="*/ 3 w 137"/>
                  <a:gd name="T3" fmla="*/ 12 h 109"/>
                  <a:gd name="T4" fmla="*/ 0 w 137"/>
                  <a:gd name="T5" fmla="*/ 0 h 109"/>
                  <a:gd name="T6" fmla="*/ 24 w 137"/>
                  <a:gd name="T7" fmla="*/ 6 h 109"/>
                  <a:gd name="T8" fmla="*/ 37 w 137"/>
                  <a:gd name="T9" fmla="*/ 0 h 109"/>
                  <a:gd name="T10" fmla="*/ 43 w 137"/>
                  <a:gd name="T11" fmla="*/ 2 h 109"/>
                  <a:gd name="T12" fmla="*/ 58 w 137"/>
                  <a:gd name="T13" fmla="*/ 10 h 109"/>
                  <a:gd name="T14" fmla="*/ 75 w 137"/>
                  <a:gd name="T15" fmla="*/ 14 h 109"/>
                  <a:gd name="T16" fmla="*/ 84 w 137"/>
                  <a:gd name="T17" fmla="*/ 6 h 109"/>
                  <a:gd name="T18" fmla="*/ 95 w 137"/>
                  <a:gd name="T19" fmla="*/ 7 h 109"/>
                  <a:gd name="T20" fmla="*/ 99 w 137"/>
                  <a:gd name="T21" fmla="*/ 20 h 109"/>
                  <a:gd name="T22" fmla="*/ 114 w 137"/>
                  <a:gd name="T23" fmla="*/ 29 h 109"/>
                  <a:gd name="T24" fmla="*/ 128 w 137"/>
                  <a:gd name="T25" fmla="*/ 36 h 109"/>
                  <a:gd name="T26" fmla="*/ 136 w 137"/>
                  <a:gd name="T27" fmla="*/ 43 h 109"/>
                  <a:gd name="T28" fmla="*/ 123 w 137"/>
                  <a:gd name="T29" fmla="*/ 53 h 109"/>
                  <a:gd name="T30" fmla="*/ 124 w 137"/>
                  <a:gd name="T31" fmla="*/ 62 h 109"/>
                  <a:gd name="T32" fmla="*/ 132 w 137"/>
                  <a:gd name="T33" fmla="*/ 76 h 109"/>
                  <a:gd name="T34" fmla="*/ 134 w 137"/>
                  <a:gd name="T35" fmla="*/ 97 h 109"/>
                  <a:gd name="T36" fmla="*/ 120 w 137"/>
                  <a:gd name="T37" fmla="*/ 108 h 109"/>
                  <a:gd name="T38" fmla="*/ 109 w 137"/>
                  <a:gd name="T39" fmla="*/ 105 h 109"/>
                  <a:gd name="T40" fmla="*/ 106 w 137"/>
                  <a:gd name="T41" fmla="*/ 90 h 109"/>
                  <a:gd name="T42" fmla="*/ 98 w 137"/>
                  <a:gd name="T43" fmla="*/ 77 h 109"/>
                  <a:gd name="T44" fmla="*/ 90 w 137"/>
                  <a:gd name="T45" fmla="*/ 80 h 109"/>
                  <a:gd name="T46" fmla="*/ 92 w 137"/>
                  <a:gd name="T47" fmla="*/ 91 h 109"/>
                  <a:gd name="T48" fmla="*/ 79 w 137"/>
                  <a:gd name="T49" fmla="*/ 88 h 109"/>
                  <a:gd name="T50" fmla="*/ 68 w 137"/>
                  <a:gd name="T51" fmla="*/ 80 h 109"/>
                  <a:gd name="T52" fmla="*/ 58 w 137"/>
                  <a:gd name="T53" fmla="*/ 68 h 109"/>
                  <a:gd name="T54" fmla="*/ 49 w 137"/>
                  <a:gd name="T55" fmla="*/ 62 h 109"/>
                  <a:gd name="T56" fmla="*/ 34 w 137"/>
                  <a:gd name="T57" fmla="*/ 56 h 109"/>
                  <a:gd name="T58" fmla="*/ 34 w 137"/>
                  <a:gd name="T59" fmla="*/ 46 h 109"/>
                  <a:gd name="T60" fmla="*/ 21 w 137"/>
                  <a:gd name="T61" fmla="*/ 38 h 109"/>
                  <a:gd name="T62" fmla="*/ 17 w 137"/>
                  <a:gd name="T63" fmla="*/ 21 h 109"/>
                  <a:gd name="T64" fmla="*/ 12 w 137"/>
                  <a:gd name="T65" fmla="*/ 1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7" h="109">
                    <a:moveTo>
                      <a:pt x="12" y="18"/>
                    </a:moveTo>
                    <a:lnTo>
                      <a:pt x="3" y="12"/>
                    </a:lnTo>
                    <a:lnTo>
                      <a:pt x="0" y="0"/>
                    </a:lnTo>
                    <a:lnTo>
                      <a:pt x="24" y="6"/>
                    </a:lnTo>
                    <a:lnTo>
                      <a:pt x="37" y="0"/>
                    </a:lnTo>
                    <a:lnTo>
                      <a:pt x="43" y="2"/>
                    </a:lnTo>
                    <a:lnTo>
                      <a:pt x="58" y="10"/>
                    </a:lnTo>
                    <a:lnTo>
                      <a:pt x="75" y="14"/>
                    </a:lnTo>
                    <a:lnTo>
                      <a:pt x="84" y="6"/>
                    </a:lnTo>
                    <a:lnTo>
                      <a:pt x="95" y="7"/>
                    </a:lnTo>
                    <a:lnTo>
                      <a:pt x="99" y="20"/>
                    </a:lnTo>
                    <a:lnTo>
                      <a:pt x="114" y="29"/>
                    </a:lnTo>
                    <a:lnTo>
                      <a:pt x="128" y="36"/>
                    </a:lnTo>
                    <a:lnTo>
                      <a:pt x="136" y="43"/>
                    </a:lnTo>
                    <a:lnTo>
                      <a:pt x="123" y="53"/>
                    </a:lnTo>
                    <a:lnTo>
                      <a:pt x="124" y="62"/>
                    </a:lnTo>
                    <a:lnTo>
                      <a:pt x="132" y="76"/>
                    </a:lnTo>
                    <a:lnTo>
                      <a:pt x="134" y="97"/>
                    </a:lnTo>
                    <a:lnTo>
                      <a:pt x="120" y="108"/>
                    </a:lnTo>
                    <a:lnTo>
                      <a:pt x="109" y="105"/>
                    </a:lnTo>
                    <a:lnTo>
                      <a:pt x="106" y="90"/>
                    </a:lnTo>
                    <a:lnTo>
                      <a:pt x="98" y="77"/>
                    </a:lnTo>
                    <a:lnTo>
                      <a:pt x="90" y="80"/>
                    </a:lnTo>
                    <a:lnTo>
                      <a:pt x="92" y="91"/>
                    </a:lnTo>
                    <a:lnTo>
                      <a:pt x="79" y="88"/>
                    </a:lnTo>
                    <a:lnTo>
                      <a:pt x="68" y="80"/>
                    </a:lnTo>
                    <a:lnTo>
                      <a:pt x="58" y="68"/>
                    </a:lnTo>
                    <a:lnTo>
                      <a:pt x="49" y="62"/>
                    </a:lnTo>
                    <a:lnTo>
                      <a:pt x="34" y="56"/>
                    </a:lnTo>
                    <a:lnTo>
                      <a:pt x="34" y="46"/>
                    </a:lnTo>
                    <a:lnTo>
                      <a:pt x="21" y="38"/>
                    </a:lnTo>
                    <a:lnTo>
                      <a:pt x="17" y="21"/>
                    </a:lnTo>
                    <a:lnTo>
                      <a:pt x="12" y="18"/>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20" name="Freeform 265"/>
              <p:cNvSpPr>
                <a:spLocks/>
              </p:cNvSpPr>
              <p:nvPr/>
            </p:nvSpPr>
            <p:spPr bwMode="auto">
              <a:xfrm>
                <a:off x="6360177" y="2603056"/>
                <a:ext cx="407273" cy="294142"/>
              </a:xfrm>
              <a:custGeom>
                <a:avLst/>
                <a:gdLst>
                  <a:gd name="T0" fmla="*/ 65 w 259"/>
                  <a:gd name="T1" fmla="*/ 123 h 187"/>
                  <a:gd name="T2" fmla="*/ 86 w 259"/>
                  <a:gd name="T3" fmla="*/ 121 h 187"/>
                  <a:gd name="T4" fmla="*/ 99 w 259"/>
                  <a:gd name="T5" fmla="*/ 130 h 187"/>
                  <a:gd name="T6" fmla="*/ 119 w 259"/>
                  <a:gd name="T7" fmla="*/ 160 h 187"/>
                  <a:gd name="T8" fmla="*/ 116 w 259"/>
                  <a:gd name="T9" fmla="*/ 172 h 187"/>
                  <a:gd name="T10" fmla="*/ 110 w 259"/>
                  <a:gd name="T11" fmla="*/ 187 h 187"/>
                  <a:gd name="T12" fmla="*/ 123 w 259"/>
                  <a:gd name="T13" fmla="*/ 173 h 187"/>
                  <a:gd name="T14" fmla="*/ 132 w 259"/>
                  <a:gd name="T15" fmla="*/ 138 h 187"/>
                  <a:gd name="T16" fmla="*/ 149 w 259"/>
                  <a:gd name="T17" fmla="*/ 134 h 187"/>
                  <a:gd name="T18" fmla="*/ 154 w 259"/>
                  <a:gd name="T19" fmla="*/ 157 h 187"/>
                  <a:gd name="T20" fmla="*/ 175 w 259"/>
                  <a:gd name="T21" fmla="*/ 154 h 187"/>
                  <a:gd name="T22" fmla="*/ 169 w 259"/>
                  <a:gd name="T23" fmla="*/ 174 h 187"/>
                  <a:gd name="T24" fmla="*/ 184 w 259"/>
                  <a:gd name="T25" fmla="*/ 183 h 187"/>
                  <a:gd name="T26" fmla="*/ 211 w 259"/>
                  <a:gd name="T27" fmla="*/ 178 h 187"/>
                  <a:gd name="T28" fmla="*/ 187 w 259"/>
                  <a:gd name="T29" fmla="*/ 156 h 187"/>
                  <a:gd name="T30" fmla="*/ 197 w 259"/>
                  <a:gd name="T31" fmla="*/ 152 h 187"/>
                  <a:gd name="T32" fmla="*/ 205 w 259"/>
                  <a:gd name="T33" fmla="*/ 140 h 187"/>
                  <a:gd name="T34" fmla="*/ 218 w 259"/>
                  <a:gd name="T35" fmla="*/ 142 h 187"/>
                  <a:gd name="T36" fmla="*/ 250 w 259"/>
                  <a:gd name="T37" fmla="*/ 128 h 187"/>
                  <a:gd name="T38" fmla="*/ 259 w 259"/>
                  <a:gd name="T39" fmla="*/ 78 h 187"/>
                  <a:gd name="T40" fmla="*/ 195 w 259"/>
                  <a:gd name="T41" fmla="*/ 25 h 187"/>
                  <a:gd name="T42" fmla="*/ 186 w 259"/>
                  <a:gd name="T43" fmla="*/ 0 h 187"/>
                  <a:gd name="T44" fmla="*/ 143 w 259"/>
                  <a:gd name="T45" fmla="*/ 3 h 187"/>
                  <a:gd name="T46" fmla="*/ 132 w 259"/>
                  <a:gd name="T47" fmla="*/ 21 h 187"/>
                  <a:gd name="T48" fmla="*/ 17 w 259"/>
                  <a:gd name="T49" fmla="*/ 34 h 187"/>
                  <a:gd name="T50" fmla="*/ 18 w 259"/>
                  <a:gd name="T51" fmla="*/ 63 h 187"/>
                  <a:gd name="T52" fmla="*/ 6 w 259"/>
                  <a:gd name="T53" fmla="*/ 73 h 187"/>
                  <a:gd name="T54" fmla="*/ 0 w 259"/>
                  <a:gd name="T55" fmla="*/ 120 h 187"/>
                  <a:gd name="T56" fmla="*/ 23 w 259"/>
                  <a:gd name="T57" fmla="*/ 119 h 187"/>
                  <a:gd name="T58" fmla="*/ 32 w 259"/>
                  <a:gd name="T59" fmla="*/ 125 h 187"/>
                  <a:gd name="T60" fmla="*/ 55 w 259"/>
                  <a:gd name="T61" fmla="*/ 126 h 187"/>
                  <a:gd name="T62" fmla="*/ 65 w 259"/>
                  <a:gd name="T63" fmla="*/ 12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9" h="187">
                    <a:moveTo>
                      <a:pt x="65" y="123"/>
                    </a:moveTo>
                    <a:lnTo>
                      <a:pt x="86" y="121"/>
                    </a:lnTo>
                    <a:lnTo>
                      <a:pt x="99" y="130"/>
                    </a:lnTo>
                    <a:lnTo>
                      <a:pt x="119" y="160"/>
                    </a:lnTo>
                    <a:lnTo>
                      <a:pt x="116" y="172"/>
                    </a:lnTo>
                    <a:lnTo>
                      <a:pt x="110" y="187"/>
                    </a:lnTo>
                    <a:lnTo>
                      <a:pt x="123" y="173"/>
                    </a:lnTo>
                    <a:lnTo>
                      <a:pt x="132" y="138"/>
                    </a:lnTo>
                    <a:lnTo>
                      <a:pt x="149" y="134"/>
                    </a:lnTo>
                    <a:lnTo>
                      <a:pt x="154" y="157"/>
                    </a:lnTo>
                    <a:lnTo>
                      <a:pt x="175" y="154"/>
                    </a:lnTo>
                    <a:lnTo>
                      <a:pt x="169" y="174"/>
                    </a:lnTo>
                    <a:lnTo>
                      <a:pt x="184" y="183"/>
                    </a:lnTo>
                    <a:lnTo>
                      <a:pt x="211" y="178"/>
                    </a:lnTo>
                    <a:lnTo>
                      <a:pt x="187" y="156"/>
                    </a:lnTo>
                    <a:lnTo>
                      <a:pt x="197" y="152"/>
                    </a:lnTo>
                    <a:lnTo>
                      <a:pt x="205" y="140"/>
                    </a:lnTo>
                    <a:lnTo>
                      <a:pt x="218" y="142"/>
                    </a:lnTo>
                    <a:lnTo>
                      <a:pt x="250" y="128"/>
                    </a:lnTo>
                    <a:lnTo>
                      <a:pt x="259" y="78"/>
                    </a:lnTo>
                    <a:lnTo>
                      <a:pt x="195" y="25"/>
                    </a:lnTo>
                    <a:lnTo>
                      <a:pt x="186" y="0"/>
                    </a:lnTo>
                    <a:lnTo>
                      <a:pt x="143" y="3"/>
                    </a:lnTo>
                    <a:lnTo>
                      <a:pt x="132" y="21"/>
                    </a:lnTo>
                    <a:lnTo>
                      <a:pt x="17" y="34"/>
                    </a:lnTo>
                    <a:lnTo>
                      <a:pt x="18" y="63"/>
                    </a:lnTo>
                    <a:lnTo>
                      <a:pt x="6" y="73"/>
                    </a:lnTo>
                    <a:lnTo>
                      <a:pt x="0" y="120"/>
                    </a:lnTo>
                    <a:lnTo>
                      <a:pt x="23" y="119"/>
                    </a:lnTo>
                    <a:lnTo>
                      <a:pt x="32" y="125"/>
                    </a:lnTo>
                    <a:lnTo>
                      <a:pt x="55" y="126"/>
                    </a:lnTo>
                    <a:lnTo>
                      <a:pt x="65" y="12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21" name="Freeform 266"/>
              <p:cNvSpPr>
                <a:spLocks/>
              </p:cNvSpPr>
              <p:nvPr/>
            </p:nvSpPr>
            <p:spPr bwMode="auto">
              <a:xfrm>
                <a:off x="6369612" y="2441042"/>
                <a:ext cx="237445" cy="217068"/>
              </a:xfrm>
              <a:custGeom>
                <a:avLst/>
                <a:gdLst>
                  <a:gd name="T0" fmla="*/ 11 w 136"/>
                  <a:gd name="T1" fmla="*/ 121 h 122"/>
                  <a:gd name="T2" fmla="*/ 112 w 136"/>
                  <a:gd name="T3" fmla="*/ 110 h 122"/>
                  <a:gd name="T4" fmla="*/ 122 w 136"/>
                  <a:gd name="T5" fmla="*/ 94 h 122"/>
                  <a:gd name="T6" fmla="*/ 129 w 136"/>
                  <a:gd name="T7" fmla="*/ 74 h 122"/>
                  <a:gd name="T8" fmla="*/ 135 w 136"/>
                  <a:gd name="T9" fmla="*/ 67 h 122"/>
                  <a:gd name="T10" fmla="*/ 132 w 136"/>
                  <a:gd name="T11" fmla="*/ 15 h 122"/>
                  <a:gd name="T12" fmla="*/ 93 w 136"/>
                  <a:gd name="T13" fmla="*/ 0 h 122"/>
                  <a:gd name="T14" fmla="*/ 82 w 136"/>
                  <a:gd name="T15" fmla="*/ 8 h 122"/>
                  <a:gd name="T16" fmla="*/ 68 w 136"/>
                  <a:gd name="T17" fmla="*/ 3 h 122"/>
                  <a:gd name="T18" fmla="*/ 62 w 136"/>
                  <a:gd name="T19" fmla="*/ 22 h 122"/>
                  <a:gd name="T20" fmla="*/ 58 w 136"/>
                  <a:gd name="T21" fmla="*/ 19 h 122"/>
                  <a:gd name="T22" fmla="*/ 49 w 136"/>
                  <a:gd name="T23" fmla="*/ 38 h 122"/>
                  <a:gd name="T24" fmla="*/ 56 w 136"/>
                  <a:gd name="T25" fmla="*/ 49 h 122"/>
                  <a:gd name="T26" fmla="*/ 36 w 136"/>
                  <a:gd name="T27" fmla="*/ 56 h 122"/>
                  <a:gd name="T28" fmla="*/ 33 w 136"/>
                  <a:gd name="T29" fmla="*/ 68 h 122"/>
                  <a:gd name="T30" fmla="*/ 15 w 136"/>
                  <a:gd name="T31" fmla="*/ 66 h 122"/>
                  <a:gd name="T32" fmla="*/ 0 w 136"/>
                  <a:gd name="T33" fmla="*/ 72 h 122"/>
                  <a:gd name="T34" fmla="*/ 1 w 136"/>
                  <a:gd name="T35" fmla="*/ 85 h 122"/>
                  <a:gd name="T36" fmla="*/ 1 w 136"/>
                  <a:gd name="T37" fmla="*/ 105 h 122"/>
                  <a:gd name="T38" fmla="*/ 10 w 136"/>
                  <a:gd name="T39" fmla="*/ 105 h 122"/>
                  <a:gd name="T40" fmla="*/ 11 w 136"/>
                  <a:gd name="T41" fmla="*/ 12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6" h="122">
                    <a:moveTo>
                      <a:pt x="11" y="121"/>
                    </a:moveTo>
                    <a:lnTo>
                      <a:pt x="112" y="110"/>
                    </a:lnTo>
                    <a:lnTo>
                      <a:pt x="122" y="94"/>
                    </a:lnTo>
                    <a:lnTo>
                      <a:pt x="129" y="74"/>
                    </a:lnTo>
                    <a:lnTo>
                      <a:pt x="135" y="67"/>
                    </a:lnTo>
                    <a:lnTo>
                      <a:pt x="132" y="15"/>
                    </a:lnTo>
                    <a:lnTo>
                      <a:pt x="93" y="0"/>
                    </a:lnTo>
                    <a:lnTo>
                      <a:pt x="82" y="8"/>
                    </a:lnTo>
                    <a:lnTo>
                      <a:pt x="68" y="3"/>
                    </a:lnTo>
                    <a:lnTo>
                      <a:pt x="62" y="22"/>
                    </a:lnTo>
                    <a:lnTo>
                      <a:pt x="58" y="19"/>
                    </a:lnTo>
                    <a:lnTo>
                      <a:pt x="49" y="38"/>
                    </a:lnTo>
                    <a:lnTo>
                      <a:pt x="56" y="49"/>
                    </a:lnTo>
                    <a:lnTo>
                      <a:pt x="36" y="56"/>
                    </a:lnTo>
                    <a:lnTo>
                      <a:pt x="33" y="68"/>
                    </a:lnTo>
                    <a:lnTo>
                      <a:pt x="15" y="66"/>
                    </a:lnTo>
                    <a:lnTo>
                      <a:pt x="0" y="72"/>
                    </a:lnTo>
                    <a:lnTo>
                      <a:pt x="1" y="85"/>
                    </a:lnTo>
                    <a:lnTo>
                      <a:pt x="1" y="105"/>
                    </a:lnTo>
                    <a:lnTo>
                      <a:pt x="10" y="105"/>
                    </a:lnTo>
                    <a:lnTo>
                      <a:pt x="11" y="121"/>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22" name="Freeform 267"/>
              <p:cNvSpPr>
                <a:spLocks/>
              </p:cNvSpPr>
              <p:nvPr/>
            </p:nvSpPr>
            <p:spPr bwMode="auto">
              <a:xfrm>
                <a:off x="6404207" y="3145725"/>
                <a:ext cx="61327" cy="23594"/>
              </a:xfrm>
              <a:custGeom>
                <a:avLst/>
                <a:gdLst>
                  <a:gd name="T0" fmla="*/ 17 w 36"/>
                  <a:gd name="T1" fmla="*/ 13 h 14"/>
                  <a:gd name="T2" fmla="*/ 15 w 36"/>
                  <a:gd name="T3" fmla="*/ 13 h 14"/>
                  <a:gd name="T4" fmla="*/ 13 w 36"/>
                  <a:gd name="T5" fmla="*/ 13 h 14"/>
                  <a:gd name="T6" fmla="*/ 12 w 36"/>
                  <a:gd name="T7" fmla="*/ 13 h 14"/>
                  <a:gd name="T8" fmla="*/ 10 w 36"/>
                  <a:gd name="T9" fmla="*/ 11 h 14"/>
                  <a:gd name="T10" fmla="*/ 8 w 36"/>
                  <a:gd name="T11" fmla="*/ 11 h 14"/>
                  <a:gd name="T12" fmla="*/ 6 w 36"/>
                  <a:gd name="T13" fmla="*/ 10 h 14"/>
                  <a:gd name="T14" fmla="*/ 4 w 36"/>
                  <a:gd name="T15" fmla="*/ 9 h 14"/>
                  <a:gd name="T16" fmla="*/ 3 w 36"/>
                  <a:gd name="T17" fmla="*/ 9 h 14"/>
                  <a:gd name="T18" fmla="*/ 2 w 36"/>
                  <a:gd name="T19" fmla="*/ 9 h 14"/>
                  <a:gd name="T20" fmla="*/ 2 w 36"/>
                  <a:gd name="T21" fmla="*/ 7 h 14"/>
                  <a:gd name="T22" fmla="*/ 1 w 36"/>
                  <a:gd name="T23" fmla="*/ 7 h 14"/>
                  <a:gd name="T24" fmla="*/ 0 w 36"/>
                  <a:gd name="T25" fmla="*/ 7 h 14"/>
                  <a:gd name="T26" fmla="*/ 1 w 36"/>
                  <a:gd name="T27" fmla="*/ 7 h 14"/>
                  <a:gd name="T28" fmla="*/ 2 w 36"/>
                  <a:gd name="T29" fmla="*/ 7 h 14"/>
                  <a:gd name="T30" fmla="*/ 2 w 36"/>
                  <a:gd name="T31" fmla="*/ 6 h 14"/>
                  <a:gd name="T32" fmla="*/ 3 w 36"/>
                  <a:gd name="T33" fmla="*/ 6 h 14"/>
                  <a:gd name="T34" fmla="*/ 3 w 36"/>
                  <a:gd name="T35" fmla="*/ 5 h 14"/>
                  <a:gd name="T36" fmla="*/ 4 w 36"/>
                  <a:gd name="T37" fmla="*/ 5 h 14"/>
                  <a:gd name="T38" fmla="*/ 6 w 36"/>
                  <a:gd name="T39" fmla="*/ 5 h 14"/>
                  <a:gd name="T40" fmla="*/ 8 w 36"/>
                  <a:gd name="T41" fmla="*/ 5 h 14"/>
                  <a:gd name="T42" fmla="*/ 11 w 36"/>
                  <a:gd name="T43" fmla="*/ 5 h 14"/>
                  <a:gd name="T44" fmla="*/ 13 w 36"/>
                  <a:gd name="T45" fmla="*/ 5 h 14"/>
                  <a:gd name="T46" fmla="*/ 15 w 36"/>
                  <a:gd name="T47" fmla="*/ 5 h 14"/>
                  <a:gd name="T48" fmla="*/ 17 w 36"/>
                  <a:gd name="T49" fmla="*/ 5 h 14"/>
                  <a:gd name="T50" fmla="*/ 18 w 36"/>
                  <a:gd name="T51" fmla="*/ 5 h 14"/>
                  <a:gd name="T52" fmla="*/ 19 w 36"/>
                  <a:gd name="T53" fmla="*/ 3 h 14"/>
                  <a:gd name="T54" fmla="*/ 21 w 36"/>
                  <a:gd name="T55" fmla="*/ 3 h 14"/>
                  <a:gd name="T56" fmla="*/ 23 w 36"/>
                  <a:gd name="T57" fmla="*/ 2 h 14"/>
                  <a:gd name="T58" fmla="*/ 24 w 36"/>
                  <a:gd name="T59" fmla="*/ 2 h 14"/>
                  <a:gd name="T60" fmla="*/ 26 w 36"/>
                  <a:gd name="T61" fmla="*/ 2 h 14"/>
                  <a:gd name="T62" fmla="*/ 27 w 36"/>
                  <a:gd name="T63" fmla="*/ 1 h 14"/>
                  <a:gd name="T64" fmla="*/ 28 w 36"/>
                  <a:gd name="T65" fmla="*/ 1 h 14"/>
                  <a:gd name="T66" fmla="*/ 29 w 36"/>
                  <a:gd name="T67" fmla="*/ 1 h 14"/>
                  <a:gd name="T68" fmla="*/ 30 w 36"/>
                  <a:gd name="T69" fmla="*/ 0 h 14"/>
                  <a:gd name="T70" fmla="*/ 30 w 36"/>
                  <a:gd name="T71" fmla="*/ 1 h 14"/>
                  <a:gd name="T72" fmla="*/ 31 w 36"/>
                  <a:gd name="T73" fmla="*/ 1 h 14"/>
                  <a:gd name="T74" fmla="*/ 32 w 36"/>
                  <a:gd name="T75" fmla="*/ 2 h 14"/>
                  <a:gd name="T76" fmla="*/ 33 w 36"/>
                  <a:gd name="T77" fmla="*/ 2 h 14"/>
                  <a:gd name="T78" fmla="*/ 33 w 36"/>
                  <a:gd name="T79" fmla="*/ 3 h 14"/>
                  <a:gd name="T80" fmla="*/ 33 w 36"/>
                  <a:gd name="T81" fmla="*/ 5 h 14"/>
                  <a:gd name="T82" fmla="*/ 34 w 36"/>
                  <a:gd name="T83" fmla="*/ 6 h 14"/>
                  <a:gd name="T84" fmla="*/ 34 w 36"/>
                  <a:gd name="T85" fmla="*/ 7 h 14"/>
                  <a:gd name="T86" fmla="*/ 34 w 36"/>
                  <a:gd name="T87" fmla="*/ 9 h 14"/>
                  <a:gd name="T88" fmla="*/ 35 w 36"/>
                  <a:gd name="T89" fmla="*/ 9 h 14"/>
                  <a:gd name="T90" fmla="*/ 34 w 36"/>
                  <a:gd name="T91" fmla="*/ 9 h 14"/>
                  <a:gd name="T92" fmla="*/ 33 w 36"/>
                  <a:gd name="T93" fmla="*/ 10 h 14"/>
                  <a:gd name="T94" fmla="*/ 33 w 36"/>
                  <a:gd name="T95" fmla="*/ 11 h 14"/>
                  <a:gd name="T96" fmla="*/ 32 w 36"/>
                  <a:gd name="T97" fmla="*/ 11 h 14"/>
                  <a:gd name="T98" fmla="*/ 30 w 36"/>
                  <a:gd name="T99" fmla="*/ 11 h 14"/>
                  <a:gd name="T100" fmla="*/ 28 w 36"/>
                  <a:gd name="T101" fmla="*/ 13 h 14"/>
                  <a:gd name="T102" fmla="*/ 27 w 36"/>
                  <a:gd name="T103" fmla="*/ 13 h 14"/>
                  <a:gd name="T104" fmla="*/ 25 w 36"/>
                  <a:gd name="T105" fmla="*/ 13 h 14"/>
                  <a:gd name="T106" fmla="*/ 23 w 36"/>
                  <a:gd name="T107" fmla="*/ 13 h 14"/>
                  <a:gd name="T108" fmla="*/ 21 w 36"/>
                  <a:gd name="T109" fmla="*/ 13 h 14"/>
                  <a:gd name="T110" fmla="*/ 19 w 36"/>
                  <a:gd name="T111" fmla="*/ 13 h 14"/>
                  <a:gd name="T112" fmla="*/ 17 w 36"/>
                  <a:gd name="T11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 h="14">
                    <a:moveTo>
                      <a:pt x="17" y="13"/>
                    </a:moveTo>
                    <a:lnTo>
                      <a:pt x="15" y="13"/>
                    </a:lnTo>
                    <a:lnTo>
                      <a:pt x="13" y="13"/>
                    </a:lnTo>
                    <a:lnTo>
                      <a:pt x="12" y="13"/>
                    </a:lnTo>
                    <a:lnTo>
                      <a:pt x="10" y="11"/>
                    </a:lnTo>
                    <a:lnTo>
                      <a:pt x="8" y="11"/>
                    </a:lnTo>
                    <a:lnTo>
                      <a:pt x="6" y="10"/>
                    </a:lnTo>
                    <a:lnTo>
                      <a:pt x="4" y="9"/>
                    </a:lnTo>
                    <a:lnTo>
                      <a:pt x="3" y="9"/>
                    </a:lnTo>
                    <a:lnTo>
                      <a:pt x="2" y="9"/>
                    </a:lnTo>
                    <a:lnTo>
                      <a:pt x="2" y="7"/>
                    </a:lnTo>
                    <a:lnTo>
                      <a:pt x="1" y="7"/>
                    </a:lnTo>
                    <a:lnTo>
                      <a:pt x="0" y="7"/>
                    </a:lnTo>
                    <a:lnTo>
                      <a:pt x="1" y="7"/>
                    </a:lnTo>
                    <a:lnTo>
                      <a:pt x="2" y="7"/>
                    </a:lnTo>
                    <a:lnTo>
                      <a:pt x="2" y="6"/>
                    </a:lnTo>
                    <a:lnTo>
                      <a:pt x="3" y="6"/>
                    </a:lnTo>
                    <a:lnTo>
                      <a:pt x="3" y="5"/>
                    </a:lnTo>
                    <a:lnTo>
                      <a:pt x="4" y="5"/>
                    </a:lnTo>
                    <a:lnTo>
                      <a:pt x="6" y="5"/>
                    </a:lnTo>
                    <a:lnTo>
                      <a:pt x="8" y="5"/>
                    </a:lnTo>
                    <a:lnTo>
                      <a:pt x="11" y="5"/>
                    </a:lnTo>
                    <a:lnTo>
                      <a:pt x="13" y="5"/>
                    </a:lnTo>
                    <a:lnTo>
                      <a:pt x="15" y="5"/>
                    </a:lnTo>
                    <a:lnTo>
                      <a:pt x="17" y="5"/>
                    </a:lnTo>
                    <a:lnTo>
                      <a:pt x="18" y="5"/>
                    </a:lnTo>
                    <a:lnTo>
                      <a:pt x="19" y="3"/>
                    </a:lnTo>
                    <a:lnTo>
                      <a:pt x="21" y="3"/>
                    </a:lnTo>
                    <a:lnTo>
                      <a:pt x="23" y="2"/>
                    </a:lnTo>
                    <a:lnTo>
                      <a:pt x="24" y="2"/>
                    </a:lnTo>
                    <a:lnTo>
                      <a:pt x="26" y="2"/>
                    </a:lnTo>
                    <a:lnTo>
                      <a:pt x="27" y="1"/>
                    </a:lnTo>
                    <a:lnTo>
                      <a:pt x="28" y="1"/>
                    </a:lnTo>
                    <a:lnTo>
                      <a:pt x="29" y="1"/>
                    </a:lnTo>
                    <a:lnTo>
                      <a:pt x="30" y="0"/>
                    </a:lnTo>
                    <a:lnTo>
                      <a:pt x="30" y="1"/>
                    </a:lnTo>
                    <a:lnTo>
                      <a:pt x="31" y="1"/>
                    </a:lnTo>
                    <a:lnTo>
                      <a:pt x="32" y="2"/>
                    </a:lnTo>
                    <a:lnTo>
                      <a:pt x="33" y="2"/>
                    </a:lnTo>
                    <a:lnTo>
                      <a:pt x="33" y="3"/>
                    </a:lnTo>
                    <a:lnTo>
                      <a:pt x="33" y="5"/>
                    </a:lnTo>
                    <a:lnTo>
                      <a:pt x="34" y="6"/>
                    </a:lnTo>
                    <a:lnTo>
                      <a:pt x="34" y="7"/>
                    </a:lnTo>
                    <a:lnTo>
                      <a:pt x="34" y="9"/>
                    </a:lnTo>
                    <a:lnTo>
                      <a:pt x="35" y="9"/>
                    </a:lnTo>
                    <a:lnTo>
                      <a:pt x="34" y="9"/>
                    </a:lnTo>
                    <a:lnTo>
                      <a:pt x="33" y="10"/>
                    </a:lnTo>
                    <a:lnTo>
                      <a:pt x="33" y="11"/>
                    </a:lnTo>
                    <a:lnTo>
                      <a:pt x="32" y="11"/>
                    </a:lnTo>
                    <a:lnTo>
                      <a:pt x="30" y="11"/>
                    </a:lnTo>
                    <a:lnTo>
                      <a:pt x="28" y="13"/>
                    </a:lnTo>
                    <a:lnTo>
                      <a:pt x="27" y="13"/>
                    </a:lnTo>
                    <a:lnTo>
                      <a:pt x="25" y="13"/>
                    </a:lnTo>
                    <a:lnTo>
                      <a:pt x="23" y="13"/>
                    </a:lnTo>
                    <a:lnTo>
                      <a:pt x="21" y="13"/>
                    </a:lnTo>
                    <a:lnTo>
                      <a:pt x="19" y="13"/>
                    </a:lnTo>
                    <a:lnTo>
                      <a:pt x="17" y="1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23" name="Freeform 268"/>
              <p:cNvSpPr>
                <a:spLocks/>
              </p:cNvSpPr>
              <p:nvPr/>
            </p:nvSpPr>
            <p:spPr bwMode="auto">
              <a:xfrm>
                <a:off x="6294133" y="2439469"/>
                <a:ext cx="180836" cy="152576"/>
              </a:xfrm>
              <a:custGeom>
                <a:avLst/>
                <a:gdLst>
                  <a:gd name="T0" fmla="*/ 22 w 115"/>
                  <a:gd name="T1" fmla="*/ 23 h 97"/>
                  <a:gd name="T2" fmla="*/ 15 w 115"/>
                  <a:gd name="T3" fmla="*/ 42 h 97"/>
                  <a:gd name="T4" fmla="*/ 0 w 115"/>
                  <a:gd name="T5" fmla="*/ 67 h 97"/>
                  <a:gd name="T6" fmla="*/ 27 w 115"/>
                  <a:gd name="T7" fmla="*/ 78 h 97"/>
                  <a:gd name="T8" fmla="*/ 48 w 115"/>
                  <a:gd name="T9" fmla="*/ 97 h 97"/>
                  <a:gd name="T10" fmla="*/ 47 w 115"/>
                  <a:gd name="T11" fmla="*/ 81 h 97"/>
                  <a:gd name="T12" fmla="*/ 68 w 115"/>
                  <a:gd name="T13" fmla="*/ 75 h 97"/>
                  <a:gd name="T14" fmla="*/ 88 w 115"/>
                  <a:gd name="T15" fmla="*/ 75 h 97"/>
                  <a:gd name="T16" fmla="*/ 89 w 115"/>
                  <a:gd name="T17" fmla="*/ 60 h 97"/>
                  <a:gd name="T18" fmla="*/ 113 w 115"/>
                  <a:gd name="T19" fmla="*/ 57 h 97"/>
                  <a:gd name="T20" fmla="*/ 104 w 115"/>
                  <a:gd name="T21" fmla="*/ 44 h 97"/>
                  <a:gd name="T22" fmla="*/ 113 w 115"/>
                  <a:gd name="T23" fmla="*/ 21 h 97"/>
                  <a:gd name="T24" fmla="*/ 115 w 115"/>
                  <a:gd name="T25" fmla="*/ 12 h 97"/>
                  <a:gd name="T26" fmla="*/ 83 w 115"/>
                  <a:gd name="T27" fmla="*/ 0 h 97"/>
                  <a:gd name="T28" fmla="*/ 50 w 115"/>
                  <a:gd name="T29" fmla="*/ 20 h 97"/>
                  <a:gd name="T30" fmla="*/ 31 w 115"/>
                  <a:gd name="T31" fmla="*/ 2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5" h="97">
                    <a:moveTo>
                      <a:pt x="22" y="23"/>
                    </a:moveTo>
                    <a:lnTo>
                      <a:pt x="15" y="42"/>
                    </a:lnTo>
                    <a:lnTo>
                      <a:pt x="0" y="67"/>
                    </a:lnTo>
                    <a:lnTo>
                      <a:pt x="27" y="78"/>
                    </a:lnTo>
                    <a:lnTo>
                      <a:pt x="48" y="97"/>
                    </a:lnTo>
                    <a:lnTo>
                      <a:pt x="47" y="81"/>
                    </a:lnTo>
                    <a:lnTo>
                      <a:pt x="68" y="75"/>
                    </a:lnTo>
                    <a:lnTo>
                      <a:pt x="88" y="75"/>
                    </a:lnTo>
                    <a:lnTo>
                      <a:pt x="89" y="60"/>
                    </a:lnTo>
                    <a:lnTo>
                      <a:pt x="113" y="57"/>
                    </a:lnTo>
                    <a:lnTo>
                      <a:pt x="104" y="44"/>
                    </a:lnTo>
                    <a:lnTo>
                      <a:pt x="113" y="21"/>
                    </a:lnTo>
                    <a:lnTo>
                      <a:pt x="115" y="12"/>
                    </a:lnTo>
                    <a:lnTo>
                      <a:pt x="83" y="0"/>
                    </a:lnTo>
                    <a:lnTo>
                      <a:pt x="50" y="20"/>
                    </a:lnTo>
                    <a:lnTo>
                      <a:pt x="31" y="2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24" name="Freeform 270"/>
              <p:cNvSpPr>
                <a:spLocks/>
              </p:cNvSpPr>
              <p:nvPr/>
            </p:nvSpPr>
            <p:spPr bwMode="auto">
              <a:xfrm>
                <a:off x="6103862" y="2670693"/>
                <a:ext cx="180836" cy="103815"/>
              </a:xfrm>
              <a:custGeom>
                <a:avLst/>
                <a:gdLst>
                  <a:gd name="T0" fmla="*/ 0 w 104"/>
                  <a:gd name="T1" fmla="*/ 16 h 59"/>
                  <a:gd name="T2" fmla="*/ 40 w 104"/>
                  <a:gd name="T3" fmla="*/ 0 h 59"/>
                  <a:gd name="T4" fmla="*/ 53 w 104"/>
                  <a:gd name="T5" fmla="*/ 9 h 59"/>
                  <a:gd name="T6" fmla="*/ 88 w 104"/>
                  <a:gd name="T7" fmla="*/ 21 h 59"/>
                  <a:gd name="T8" fmla="*/ 103 w 104"/>
                  <a:gd name="T9" fmla="*/ 30 h 59"/>
                  <a:gd name="T10" fmla="*/ 76 w 104"/>
                  <a:gd name="T11" fmla="*/ 48 h 59"/>
                  <a:gd name="T12" fmla="*/ 67 w 104"/>
                  <a:gd name="T13" fmla="*/ 58 h 59"/>
                  <a:gd name="T14" fmla="*/ 58 w 104"/>
                  <a:gd name="T15" fmla="*/ 54 h 59"/>
                  <a:gd name="T16" fmla="*/ 59 w 104"/>
                  <a:gd name="T17" fmla="*/ 44 h 59"/>
                  <a:gd name="T18" fmla="*/ 46 w 104"/>
                  <a:gd name="T19" fmla="*/ 43 h 59"/>
                  <a:gd name="T20" fmla="*/ 44 w 104"/>
                  <a:gd name="T21" fmla="*/ 51 h 59"/>
                  <a:gd name="T22" fmla="*/ 34 w 104"/>
                  <a:gd name="T23" fmla="*/ 52 h 59"/>
                  <a:gd name="T24" fmla="*/ 23 w 104"/>
                  <a:gd name="T25" fmla="*/ 42 h 59"/>
                  <a:gd name="T26" fmla="*/ 0 w 104"/>
                  <a:gd name="T27" fmla="*/ 1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59">
                    <a:moveTo>
                      <a:pt x="0" y="16"/>
                    </a:moveTo>
                    <a:lnTo>
                      <a:pt x="40" y="0"/>
                    </a:lnTo>
                    <a:lnTo>
                      <a:pt x="53" y="9"/>
                    </a:lnTo>
                    <a:lnTo>
                      <a:pt x="88" y="21"/>
                    </a:lnTo>
                    <a:lnTo>
                      <a:pt x="103" y="30"/>
                    </a:lnTo>
                    <a:lnTo>
                      <a:pt x="76" y="48"/>
                    </a:lnTo>
                    <a:lnTo>
                      <a:pt x="67" y="58"/>
                    </a:lnTo>
                    <a:lnTo>
                      <a:pt x="58" y="54"/>
                    </a:lnTo>
                    <a:lnTo>
                      <a:pt x="59" y="44"/>
                    </a:lnTo>
                    <a:lnTo>
                      <a:pt x="46" y="43"/>
                    </a:lnTo>
                    <a:lnTo>
                      <a:pt x="44" y="51"/>
                    </a:lnTo>
                    <a:lnTo>
                      <a:pt x="34" y="52"/>
                    </a:lnTo>
                    <a:lnTo>
                      <a:pt x="23" y="42"/>
                    </a:lnTo>
                    <a:lnTo>
                      <a:pt x="0" y="1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25" name="Freeform 271"/>
              <p:cNvSpPr>
                <a:spLocks/>
              </p:cNvSpPr>
              <p:nvPr/>
            </p:nvSpPr>
            <p:spPr bwMode="auto">
              <a:xfrm>
                <a:off x="6220226" y="2717882"/>
                <a:ext cx="150958" cy="73929"/>
              </a:xfrm>
              <a:custGeom>
                <a:avLst/>
                <a:gdLst>
                  <a:gd name="T0" fmla="*/ 36 w 85"/>
                  <a:gd name="T1" fmla="*/ 2 h 41"/>
                  <a:gd name="T2" fmla="*/ 84 w 85"/>
                  <a:gd name="T3" fmla="*/ 0 h 41"/>
                  <a:gd name="T4" fmla="*/ 79 w 85"/>
                  <a:gd name="T5" fmla="*/ 40 h 41"/>
                  <a:gd name="T6" fmla="*/ 67 w 85"/>
                  <a:gd name="T7" fmla="*/ 30 h 41"/>
                  <a:gd name="T8" fmla="*/ 60 w 85"/>
                  <a:gd name="T9" fmla="*/ 28 h 41"/>
                  <a:gd name="T10" fmla="*/ 36 w 85"/>
                  <a:gd name="T11" fmla="*/ 33 h 41"/>
                  <a:gd name="T12" fmla="*/ 20 w 85"/>
                  <a:gd name="T13" fmla="*/ 33 h 41"/>
                  <a:gd name="T14" fmla="*/ 0 w 85"/>
                  <a:gd name="T15" fmla="*/ 29 h 41"/>
                  <a:gd name="T16" fmla="*/ 9 w 85"/>
                  <a:gd name="T17" fmla="*/ 20 h 41"/>
                  <a:gd name="T18" fmla="*/ 36 w 85"/>
                  <a:gd name="T19" fmla="*/ 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41">
                    <a:moveTo>
                      <a:pt x="36" y="2"/>
                    </a:moveTo>
                    <a:lnTo>
                      <a:pt x="84" y="0"/>
                    </a:lnTo>
                    <a:lnTo>
                      <a:pt x="79" y="40"/>
                    </a:lnTo>
                    <a:lnTo>
                      <a:pt x="67" y="30"/>
                    </a:lnTo>
                    <a:lnTo>
                      <a:pt x="60" y="28"/>
                    </a:lnTo>
                    <a:lnTo>
                      <a:pt x="36" y="33"/>
                    </a:lnTo>
                    <a:lnTo>
                      <a:pt x="20" y="33"/>
                    </a:lnTo>
                    <a:lnTo>
                      <a:pt x="0" y="29"/>
                    </a:lnTo>
                    <a:lnTo>
                      <a:pt x="9" y="20"/>
                    </a:lnTo>
                    <a:lnTo>
                      <a:pt x="36" y="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26" name="Freeform 274"/>
              <p:cNvSpPr>
                <a:spLocks/>
              </p:cNvSpPr>
              <p:nvPr/>
            </p:nvSpPr>
            <p:spPr bwMode="auto">
              <a:xfrm>
                <a:off x="6457671" y="2788665"/>
                <a:ext cx="89632" cy="116399"/>
              </a:xfrm>
              <a:custGeom>
                <a:avLst/>
                <a:gdLst>
                  <a:gd name="T0" fmla="*/ 39 w 57"/>
                  <a:gd name="T1" fmla="*/ 74 h 74"/>
                  <a:gd name="T2" fmla="*/ 47 w 57"/>
                  <a:gd name="T3" fmla="*/ 68 h 74"/>
                  <a:gd name="T4" fmla="*/ 54 w 57"/>
                  <a:gd name="T5" fmla="*/ 53 h 74"/>
                  <a:gd name="T6" fmla="*/ 57 w 57"/>
                  <a:gd name="T7" fmla="*/ 42 h 74"/>
                  <a:gd name="T8" fmla="*/ 36 w 57"/>
                  <a:gd name="T9" fmla="*/ 12 h 74"/>
                  <a:gd name="T10" fmla="*/ 23 w 57"/>
                  <a:gd name="T11" fmla="*/ 0 h 74"/>
                  <a:gd name="T12" fmla="*/ 0 w 57"/>
                  <a:gd name="T13" fmla="*/ 5 h 74"/>
                  <a:gd name="T14" fmla="*/ 24 w 57"/>
                  <a:gd name="T15" fmla="*/ 27 h 74"/>
                  <a:gd name="T16" fmla="*/ 24 w 57"/>
                  <a:gd name="T17" fmla="*/ 42 h 74"/>
                  <a:gd name="T18" fmla="*/ 39 w 57"/>
                  <a:gd name="T19"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74">
                    <a:moveTo>
                      <a:pt x="39" y="74"/>
                    </a:moveTo>
                    <a:lnTo>
                      <a:pt x="47" y="68"/>
                    </a:lnTo>
                    <a:lnTo>
                      <a:pt x="54" y="53"/>
                    </a:lnTo>
                    <a:lnTo>
                      <a:pt x="57" y="42"/>
                    </a:lnTo>
                    <a:lnTo>
                      <a:pt x="36" y="12"/>
                    </a:lnTo>
                    <a:lnTo>
                      <a:pt x="23" y="0"/>
                    </a:lnTo>
                    <a:lnTo>
                      <a:pt x="0" y="5"/>
                    </a:lnTo>
                    <a:lnTo>
                      <a:pt x="24" y="27"/>
                    </a:lnTo>
                    <a:lnTo>
                      <a:pt x="24" y="42"/>
                    </a:lnTo>
                    <a:lnTo>
                      <a:pt x="39" y="74"/>
                    </a:lnTo>
                    <a:close/>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27" name="Freeform 276"/>
              <p:cNvSpPr>
                <a:spLocks/>
              </p:cNvSpPr>
              <p:nvPr/>
            </p:nvSpPr>
            <p:spPr bwMode="auto">
              <a:xfrm>
                <a:off x="5960766" y="2702152"/>
                <a:ext cx="33022" cy="23594"/>
              </a:xfrm>
              <a:custGeom>
                <a:avLst/>
                <a:gdLst>
                  <a:gd name="T0" fmla="*/ 0 w 21"/>
                  <a:gd name="T1" fmla="*/ 15 h 15"/>
                  <a:gd name="T2" fmla="*/ 21 w 21"/>
                  <a:gd name="T3" fmla="*/ 15 h 15"/>
                  <a:gd name="T4" fmla="*/ 10 w 21"/>
                  <a:gd name="T5" fmla="*/ 10 h 15"/>
                  <a:gd name="T6" fmla="*/ 7 w 21"/>
                  <a:gd name="T7" fmla="*/ 0 h 15"/>
                  <a:gd name="T8" fmla="*/ 0 w 21"/>
                  <a:gd name="T9" fmla="*/ 15 h 15"/>
                </a:gdLst>
                <a:ahLst/>
                <a:cxnLst>
                  <a:cxn ang="0">
                    <a:pos x="T0" y="T1"/>
                  </a:cxn>
                  <a:cxn ang="0">
                    <a:pos x="T2" y="T3"/>
                  </a:cxn>
                  <a:cxn ang="0">
                    <a:pos x="T4" y="T5"/>
                  </a:cxn>
                  <a:cxn ang="0">
                    <a:pos x="T6" y="T7"/>
                  </a:cxn>
                  <a:cxn ang="0">
                    <a:pos x="T8" y="T9"/>
                  </a:cxn>
                </a:cxnLst>
                <a:rect l="0" t="0" r="r" b="b"/>
                <a:pathLst>
                  <a:path w="21" h="15">
                    <a:moveTo>
                      <a:pt x="0" y="15"/>
                    </a:moveTo>
                    <a:lnTo>
                      <a:pt x="21" y="15"/>
                    </a:lnTo>
                    <a:lnTo>
                      <a:pt x="10" y="10"/>
                    </a:lnTo>
                    <a:lnTo>
                      <a:pt x="7" y="0"/>
                    </a:lnTo>
                    <a:lnTo>
                      <a:pt x="0" y="15"/>
                    </a:lnTo>
                    <a:close/>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grpSp>
        <p:grpSp>
          <p:nvGrpSpPr>
            <p:cNvPr id="55" name="Group 54"/>
            <p:cNvGrpSpPr/>
            <p:nvPr/>
          </p:nvGrpSpPr>
          <p:grpSpPr>
            <a:xfrm>
              <a:off x="6160068" y="1816667"/>
              <a:ext cx="3678040" cy="3169501"/>
              <a:chOff x="6463961" y="1390309"/>
              <a:chExt cx="3678040" cy="3169501"/>
            </a:xfrm>
            <a:grpFill/>
          </p:grpSpPr>
          <p:sp>
            <p:nvSpPr>
              <p:cNvPr id="102" name="Freeform 105"/>
              <p:cNvSpPr>
                <a:spLocks/>
              </p:cNvSpPr>
              <p:nvPr/>
            </p:nvSpPr>
            <p:spPr bwMode="auto">
              <a:xfrm>
                <a:off x="6891677" y="1951853"/>
                <a:ext cx="40885" cy="44043"/>
              </a:xfrm>
              <a:custGeom>
                <a:avLst/>
                <a:gdLst>
                  <a:gd name="T0" fmla="*/ 11 w 23"/>
                  <a:gd name="T1" fmla="*/ 0 h 25"/>
                  <a:gd name="T2" fmla="*/ 0 w 23"/>
                  <a:gd name="T3" fmla="*/ 12 h 25"/>
                  <a:gd name="T4" fmla="*/ 5 w 23"/>
                  <a:gd name="T5" fmla="*/ 24 h 25"/>
                  <a:gd name="T6" fmla="*/ 14 w 23"/>
                  <a:gd name="T7" fmla="*/ 22 h 25"/>
                  <a:gd name="T8" fmla="*/ 22 w 23"/>
                  <a:gd name="T9" fmla="*/ 9 h 25"/>
                  <a:gd name="T10" fmla="*/ 11 w 23"/>
                  <a:gd name="T11" fmla="*/ 0 h 25"/>
                </a:gdLst>
                <a:ahLst/>
                <a:cxnLst>
                  <a:cxn ang="0">
                    <a:pos x="T0" y="T1"/>
                  </a:cxn>
                  <a:cxn ang="0">
                    <a:pos x="T2" y="T3"/>
                  </a:cxn>
                  <a:cxn ang="0">
                    <a:pos x="T4" y="T5"/>
                  </a:cxn>
                  <a:cxn ang="0">
                    <a:pos x="T6" y="T7"/>
                  </a:cxn>
                  <a:cxn ang="0">
                    <a:pos x="T8" y="T9"/>
                  </a:cxn>
                  <a:cxn ang="0">
                    <a:pos x="T10" y="T11"/>
                  </a:cxn>
                </a:cxnLst>
                <a:rect l="0" t="0" r="r" b="b"/>
                <a:pathLst>
                  <a:path w="23" h="25">
                    <a:moveTo>
                      <a:pt x="11" y="0"/>
                    </a:moveTo>
                    <a:lnTo>
                      <a:pt x="0" y="12"/>
                    </a:lnTo>
                    <a:lnTo>
                      <a:pt x="5" y="24"/>
                    </a:lnTo>
                    <a:lnTo>
                      <a:pt x="14" y="22"/>
                    </a:lnTo>
                    <a:lnTo>
                      <a:pt x="22" y="9"/>
                    </a:lnTo>
                    <a:lnTo>
                      <a:pt x="11"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03" name="Freeform 106"/>
              <p:cNvSpPr>
                <a:spLocks/>
              </p:cNvSpPr>
              <p:nvPr/>
            </p:nvSpPr>
            <p:spPr bwMode="auto">
              <a:xfrm>
                <a:off x="7089810" y="1912530"/>
                <a:ext cx="58182" cy="31459"/>
              </a:xfrm>
              <a:custGeom>
                <a:avLst/>
                <a:gdLst>
                  <a:gd name="T0" fmla="*/ 27 w 33"/>
                  <a:gd name="T1" fmla="*/ 4 h 17"/>
                  <a:gd name="T2" fmla="*/ 13 w 33"/>
                  <a:gd name="T3" fmla="*/ 0 h 17"/>
                  <a:gd name="T4" fmla="*/ 0 w 33"/>
                  <a:gd name="T5" fmla="*/ 12 h 17"/>
                  <a:gd name="T6" fmla="*/ 9 w 33"/>
                  <a:gd name="T7" fmla="*/ 14 h 17"/>
                  <a:gd name="T8" fmla="*/ 32 w 33"/>
                  <a:gd name="T9" fmla="*/ 16 h 17"/>
                  <a:gd name="T10" fmla="*/ 27 w 33"/>
                  <a:gd name="T11" fmla="*/ 4 h 17"/>
                </a:gdLst>
                <a:ahLst/>
                <a:cxnLst>
                  <a:cxn ang="0">
                    <a:pos x="T0" y="T1"/>
                  </a:cxn>
                  <a:cxn ang="0">
                    <a:pos x="T2" y="T3"/>
                  </a:cxn>
                  <a:cxn ang="0">
                    <a:pos x="T4" y="T5"/>
                  </a:cxn>
                  <a:cxn ang="0">
                    <a:pos x="T6" y="T7"/>
                  </a:cxn>
                  <a:cxn ang="0">
                    <a:pos x="T8" y="T9"/>
                  </a:cxn>
                  <a:cxn ang="0">
                    <a:pos x="T10" y="T11"/>
                  </a:cxn>
                </a:cxnLst>
                <a:rect l="0" t="0" r="r" b="b"/>
                <a:pathLst>
                  <a:path w="33" h="17">
                    <a:moveTo>
                      <a:pt x="27" y="4"/>
                    </a:moveTo>
                    <a:lnTo>
                      <a:pt x="13" y="0"/>
                    </a:lnTo>
                    <a:lnTo>
                      <a:pt x="0" y="12"/>
                    </a:lnTo>
                    <a:lnTo>
                      <a:pt x="9" y="14"/>
                    </a:lnTo>
                    <a:lnTo>
                      <a:pt x="32" y="16"/>
                    </a:lnTo>
                    <a:lnTo>
                      <a:pt x="27" y="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04" name="Freeform 107"/>
              <p:cNvSpPr>
                <a:spLocks/>
              </p:cNvSpPr>
              <p:nvPr/>
            </p:nvSpPr>
            <p:spPr bwMode="auto">
              <a:xfrm>
                <a:off x="7350842" y="1726921"/>
                <a:ext cx="23587" cy="28313"/>
              </a:xfrm>
              <a:custGeom>
                <a:avLst/>
                <a:gdLst>
                  <a:gd name="T0" fmla="*/ 6 w 14"/>
                  <a:gd name="T1" fmla="*/ 15 h 16"/>
                  <a:gd name="T2" fmla="*/ 7 w 14"/>
                  <a:gd name="T3" fmla="*/ 15 h 16"/>
                  <a:gd name="T4" fmla="*/ 8 w 14"/>
                  <a:gd name="T5" fmla="*/ 15 h 16"/>
                  <a:gd name="T6" fmla="*/ 9 w 14"/>
                  <a:gd name="T7" fmla="*/ 14 h 16"/>
                  <a:gd name="T8" fmla="*/ 11 w 14"/>
                  <a:gd name="T9" fmla="*/ 14 h 16"/>
                  <a:gd name="T10" fmla="*/ 11 w 14"/>
                  <a:gd name="T11" fmla="*/ 13 h 16"/>
                  <a:gd name="T12" fmla="*/ 11 w 14"/>
                  <a:gd name="T13" fmla="*/ 12 h 16"/>
                  <a:gd name="T14" fmla="*/ 11 w 14"/>
                  <a:gd name="T15" fmla="*/ 11 h 16"/>
                  <a:gd name="T16" fmla="*/ 11 w 14"/>
                  <a:gd name="T17" fmla="*/ 10 h 16"/>
                  <a:gd name="T18" fmla="*/ 11 w 14"/>
                  <a:gd name="T19" fmla="*/ 9 h 16"/>
                  <a:gd name="T20" fmla="*/ 13 w 14"/>
                  <a:gd name="T21" fmla="*/ 8 h 16"/>
                  <a:gd name="T22" fmla="*/ 11 w 14"/>
                  <a:gd name="T23" fmla="*/ 8 h 16"/>
                  <a:gd name="T24" fmla="*/ 11 w 14"/>
                  <a:gd name="T25" fmla="*/ 7 h 16"/>
                  <a:gd name="T26" fmla="*/ 11 w 14"/>
                  <a:gd name="T27" fmla="*/ 5 h 16"/>
                  <a:gd name="T28" fmla="*/ 11 w 14"/>
                  <a:gd name="T29" fmla="*/ 4 h 16"/>
                  <a:gd name="T30" fmla="*/ 11 w 14"/>
                  <a:gd name="T31" fmla="*/ 3 h 16"/>
                  <a:gd name="T32" fmla="*/ 11 w 14"/>
                  <a:gd name="T33" fmla="*/ 2 h 16"/>
                  <a:gd name="T34" fmla="*/ 9 w 14"/>
                  <a:gd name="T35" fmla="*/ 1 h 16"/>
                  <a:gd name="T36" fmla="*/ 8 w 14"/>
                  <a:gd name="T37" fmla="*/ 1 h 16"/>
                  <a:gd name="T38" fmla="*/ 7 w 14"/>
                  <a:gd name="T39" fmla="*/ 0 h 16"/>
                  <a:gd name="T40" fmla="*/ 6 w 14"/>
                  <a:gd name="T41" fmla="*/ 0 h 16"/>
                  <a:gd name="T42" fmla="*/ 4 w 14"/>
                  <a:gd name="T43" fmla="*/ 0 h 16"/>
                  <a:gd name="T44" fmla="*/ 3 w 14"/>
                  <a:gd name="T45" fmla="*/ 1 h 16"/>
                  <a:gd name="T46" fmla="*/ 2 w 14"/>
                  <a:gd name="T47" fmla="*/ 2 h 16"/>
                  <a:gd name="T48" fmla="*/ 1 w 14"/>
                  <a:gd name="T49" fmla="*/ 3 h 16"/>
                  <a:gd name="T50" fmla="*/ 0 w 14"/>
                  <a:gd name="T51" fmla="*/ 4 h 16"/>
                  <a:gd name="T52" fmla="*/ 0 w 14"/>
                  <a:gd name="T53" fmla="*/ 5 h 16"/>
                  <a:gd name="T54" fmla="*/ 0 w 14"/>
                  <a:gd name="T55" fmla="*/ 7 h 16"/>
                  <a:gd name="T56" fmla="*/ 0 w 14"/>
                  <a:gd name="T57" fmla="*/ 8 h 16"/>
                  <a:gd name="T58" fmla="*/ 0 w 14"/>
                  <a:gd name="T59" fmla="*/ 9 h 16"/>
                  <a:gd name="T60" fmla="*/ 0 w 14"/>
                  <a:gd name="T61" fmla="*/ 10 h 16"/>
                  <a:gd name="T62" fmla="*/ 0 w 14"/>
                  <a:gd name="T63" fmla="*/ 11 h 16"/>
                  <a:gd name="T64" fmla="*/ 0 w 14"/>
                  <a:gd name="T65" fmla="*/ 12 h 16"/>
                  <a:gd name="T66" fmla="*/ 1 w 14"/>
                  <a:gd name="T67" fmla="*/ 13 h 16"/>
                  <a:gd name="T68" fmla="*/ 2 w 14"/>
                  <a:gd name="T69" fmla="*/ 14 h 16"/>
                  <a:gd name="T70" fmla="*/ 3 w 14"/>
                  <a:gd name="T71" fmla="*/ 14 h 16"/>
                  <a:gd name="T72" fmla="*/ 3 w 14"/>
                  <a:gd name="T73" fmla="*/ 15 h 16"/>
                  <a:gd name="T74" fmla="*/ 4 w 14"/>
                  <a:gd name="T75" fmla="*/ 15 h 16"/>
                  <a:gd name="T76" fmla="*/ 6 w 14"/>
                  <a:gd name="T7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 h="16">
                    <a:moveTo>
                      <a:pt x="6" y="15"/>
                    </a:moveTo>
                    <a:lnTo>
                      <a:pt x="7" y="15"/>
                    </a:lnTo>
                    <a:lnTo>
                      <a:pt x="8" y="15"/>
                    </a:lnTo>
                    <a:lnTo>
                      <a:pt x="9" y="14"/>
                    </a:lnTo>
                    <a:lnTo>
                      <a:pt x="11" y="14"/>
                    </a:lnTo>
                    <a:lnTo>
                      <a:pt x="11" y="13"/>
                    </a:lnTo>
                    <a:lnTo>
                      <a:pt x="11" y="12"/>
                    </a:lnTo>
                    <a:lnTo>
                      <a:pt x="11" y="11"/>
                    </a:lnTo>
                    <a:lnTo>
                      <a:pt x="11" y="10"/>
                    </a:lnTo>
                    <a:lnTo>
                      <a:pt x="11" y="9"/>
                    </a:lnTo>
                    <a:lnTo>
                      <a:pt x="13" y="8"/>
                    </a:lnTo>
                    <a:lnTo>
                      <a:pt x="11" y="8"/>
                    </a:lnTo>
                    <a:lnTo>
                      <a:pt x="11" y="7"/>
                    </a:lnTo>
                    <a:lnTo>
                      <a:pt x="11" y="5"/>
                    </a:lnTo>
                    <a:lnTo>
                      <a:pt x="11" y="4"/>
                    </a:lnTo>
                    <a:lnTo>
                      <a:pt x="11" y="3"/>
                    </a:lnTo>
                    <a:lnTo>
                      <a:pt x="11" y="2"/>
                    </a:lnTo>
                    <a:lnTo>
                      <a:pt x="9" y="1"/>
                    </a:lnTo>
                    <a:lnTo>
                      <a:pt x="8" y="1"/>
                    </a:lnTo>
                    <a:lnTo>
                      <a:pt x="7" y="0"/>
                    </a:lnTo>
                    <a:lnTo>
                      <a:pt x="6" y="0"/>
                    </a:lnTo>
                    <a:lnTo>
                      <a:pt x="4" y="0"/>
                    </a:lnTo>
                    <a:lnTo>
                      <a:pt x="3" y="1"/>
                    </a:lnTo>
                    <a:lnTo>
                      <a:pt x="2" y="2"/>
                    </a:lnTo>
                    <a:lnTo>
                      <a:pt x="1" y="3"/>
                    </a:lnTo>
                    <a:lnTo>
                      <a:pt x="0" y="4"/>
                    </a:lnTo>
                    <a:lnTo>
                      <a:pt x="0" y="5"/>
                    </a:lnTo>
                    <a:lnTo>
                      <a:pt x="0" y="7"/>
                    </a:lnTo>
                    <a:lnTo>
                      <a:pt x="0" y="8"/>
                    </a:lnTo>
                    <a:lnTo>
                      <a:pt x="0" y="9"/>
                    </a:lnTo>
                    <a:lnTo>
                      <a:pt x="0" y="10"/>
                    </a:lnTo>
                    <a:lnTo>
                      <a:pt x="0" y="11"/>
                    </a:lnTo>
                    <a:lnTo>
                      <a:pt x="0" y="12"/>
                    </a:lnTo>
                    <a:lnTo>
                      <a:pt x="1" y="13"/>
                    </a:lnTo>
                    <a:lnTo>
                      <a:pt x="2" y="14"/>
                    </a:lnTo>
                    <a:lnTo>
                      <a:pt x="3" y="14"/>
                    </a:lnTo>
                    <a:lnTo>
                      <a:pt x="3" y="15"/>
                    </a:lnTo>
                    <a:lnTo>
                      <a:pt x="4" y="15"/>
                    </a:lnTo>
                    <a:lnTo>
                      <a:pt x="6" y="15"/>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05" name="Freeform 111"/>
              <p:cNvSpPr>
                <a:spLocks/>
              </p:cNvSpPr>
              <p:nvPr/>
            </p:nvSpPr>
            <p:spPr bwMode="auto">
              <a:xfrm>
                <a:off x="9116741" y="3263697"/>
                <a:ext cx="31450" cy="29886"/>
              </a:xfrm>
              <a:custGeom>
                <a:avLst/>
                <a:gdLst>
                  <a:gd name="T0" fmla="*/ 1 w 18"/>
                  <a:gd name="T1" fmla="*/ 6 h 17"/>
                  <a:gd name="T2" fmla="*/ 0 w 18"/>
                  <a:gd name="T3" fmla="*/ 16 h 17"/>
                  <a:gd name="T4" fmla="*/ 9 w 18"/>
                  <a:gd name="T5" fmla="*/ 16 h 17"/>
                  <a:gd name="T6" fmla="*/ 17 w 18"/>
                  <a:gd name="T7" fmla="*/ 6 h 17"/>
                  <a:gd name="T8" fmla="*/ 7 w 18"/>
                  <a:gd name="T9" fmla="*/ 0 h 17"/>
                  <a:gd name="T10" fmla="*/ 1 w 18"/>
                  <a:gd name="T11" fmla="*/ 2 h 17"/>
                </a:gdLst>
                <a:ahLst/>
                <a:cxnLst>
                  <a:cxn ang="0">
                    <a:pos x="T0" y="T1"/>
                  </a:cxn>
                  <a:cxn ang="0">
                    <a:pos x="T2" y="T3"/>
                  </a:cxn>
                  <a:cxn ang="0">
                    <a:pos x="T4" y="T5"/>
                  </a:cxn>
                  <a:cxn ang="0">
                    <a:pos x="T6" y="T7"/>
                  </a:cxn>
                  <a:cxn ang="0">
                    <a:pos x="T8" y="T9"/>
                  </a:cxn>
                  <a:cxn ang="0">
                    <a:pos x="T10" y="T11"/>
                  </a:cxn>
                </a:cxnLst>
                <a:rect l="0" t="0" r="r" b="b"/>
                <a:pathLst>
                  <a:path w="18" h="17">
                    <a:moveTo>
                      <a:pt x="1" y="6"/>
                    </a:moveTo>
                    <a:lnTo>
                      <a:pt x="0" y="16"/>
                    </a:lnTo>
                    <a:lnTo>
                      <a:pt x="9" y="16"/>
                    </a:lnTo>
                    <a:lnTo>
                      <a:pt x="17" y="6"/>
                    </a:lnTo>
                    <a:lnTo>
                      <a:pt x="7" y="0"/>
                    </a:lnTo>
                    <a:lnTo>
                      <a:pt x="1" y="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06" name="Freeform 112"/>
              <p:cNvSpPr>
                <a:spLocks/>
              </p:cNvSpPr>
              <p:nvPr/>
            </p:nvSpPr>
            <p:spPr bwMode="auto">
              <a:xfrm>
                <a:off x="6608630" y="3196060"/>
                <a:ext cx="58182" cy="28313"/>
              </a:xfrm>
              <a:custGeom>
                <a:avLst/>
                <a:gdLst>
                  <a:gd name="T0" fmla="*/ 16 w 32"/>
                  <a:gd name="T1" fmla="*/ 11 h 16"/>
                  <a:gd name="T2" fmla="*/ 15 w 32"/>
                  <a:gd name="T3" fmla="*/ 11 h 16"/>
                  <a:gd name="T4" fmla="*/ 14 w 32"/>
                  <a:gd name="T5" fmla="*/ 11 h 16"/>
                  <a:gd name="T6" fmla="*/ 12 w 32"/>
                  <a:gd name="T7" fmla="*/ 11 h 16"/>
                  <a:gd name="T8" fmla="*/ 12 w 32"/>
                  <a:gd name="T9" fmla="*/ 12 h 16"/>
                  <a:gd name="T10" fmla="*/ 11 w 32"/>
                  <a:gd name="T11" fmla="*/ 12 h 16"/>
                  <a:gd name="T12" fmla="*/ 9 w 32"/>
                  <a:gd name="T13" fmla="*/ 13 h 16"/>
                  <a:gd name="T14" fmla="*/ 8 w 32"/>
                  <a:gd name="T15" fmla="*/ 13 h 16"/>
                  <a:gd name="T16" fmla="*/ 6 w 32"/>
                  <a:gd name="T17" fmla="*/ 14 h 16"/>
                  <a:gd name="T18" fmla="*/ 5 w 32"/>
                  <a:gd name="T19" fmla="*/ 14 h 16"/>
                  <a:gd name="T20" fmla="*/ 4 w 32"/>
                  <a:gd name="T21" fmla="*/ 15 h 16"/>
                  <a:gd name="T22" fmla="*/ 3 w 32"/>
                  <a:gd name="T23" fmla="*/ 14 h 16"/>
                  <a:gd name="T24" fmla="*/ 1 w 32"/>
                  <a:gd name="T25" fmla="*/ 14 h 16"/>
                  <a:gd name="T26" fmla="*/ 0 w 32"/>
                  <a:gd name="T27" fmla="*/ 13 h 16"/>
                  <a:gd name="T28" fmla="*/ 0 w 32"/>
                  <a:gd name="T29" fmla="*/ 12 h 16"/>
                  <a:gd name="T30" fmla="*/ 0 w 32"/>
                  <a:gd name="T31" fmla="*/ 11 h 16"/>
                  <a:gd name="T32" fmla="*/ 0 w 32"/>
                  <a:gd name="T33" fmla="*/ 10 h 16"/>
                  <a:gd name="T34" fmla="*/ 0 w 32"/>
                  <a:gd name="T35" fmla="*/ 9 h 16"/>
                  <a:gd name="T36" fmla="*/ 0 w 32"/>
                  <a:gd name="T37" fmla="*/ 8 h 16"/>
                  <a:gd name="T38" fmla="*/ 0 w 32"/>
                  <a:gd name="T39" fmla="*/ 7 h 16"/>
                  <a:gd name="T40" fmla="*/ 0 w 32"/>
                  <a:gd name="T41" fmla="*/ 6 h 16"/>
                  <a:gd name="T42" fmla="*/ 0 w 32"/>
                  <a:gd name="T43" fmla="*/ 5 h 16"/>
                  <a:gd name="T44" fmla="*/ 1 w 32"/>
                  <a:gd name="T45" fmla="*/ 4 h 16"/>
                  <a:gd name="T46" fmla="*/ 2 w 32"/>
                  <a:gd name="T47" fmla="*/ 4 h 16"/>
                  <a:gd name="T48" fmla="*/ 3 w 32"/>
                  <a:gd name="T49" fmla="*/ 4 h 16"/>
                  <a:gd name="T50" fmla="*/ 4 w 32"/>
                  <a:gd name="T51" fmla="*/ 4 h 16"/>
                  <a:gd name="T52" fmla="*/ 5 w 32"/>
                  <a:gd name="T53" fmla="*/ 4 h 16"/>
                  <a:gd name="T54" fmla="*/ 7 w 32"/>
                  <a:gd name="T55" fmla="*/ 4 h 16"/>
                  <a:gd name="T56" fmla="*/ 8 w 32"/>
                  <a:gd name="T57" fmla="*/ 4 h 16"/>
                  <a:gd name="T58" fmla="*/ 10 w 32"/>
                  <a:gd name="T59" fmla="*/ 4 h 16"/>
                  <a:gd name="T60" fmla="*/ 12 w 32"/>
                  <a:gd name="T61" fmla="*/ 4 h 16"/>
                  <a:gd name="T62" fmla="*/ 14 w 32"/>
                  <a:gd name="T63" fmla="*/ 4 h 16"/>
                  <a:gd name="T64" fmla="*/ 15 w 32"/>
                  <a:gd name="T65" fmla="*/ 4 h 16"/>
                  <a:gd name="T66" fmla="*/ 16 w 32"/>
                  <a:gd name="T67" fmla="*/ 4 h 16"/>
                  <a:gd name="T68" fmla="*/ 18 w 32"/>
                  <a:gd name="T69" fmla="*/ 4 h 16"/>
                  <a:gd name="T70" fmla="*/ 19 w 32"/>
                  <a:gd name="T71" fmla="*/ 3 h 16"/>
                  <a:gd name="T72" fmla="*/ 20 w 32"/>
                  <a:gd name="T73" fmla="*/ 2 h 16"/>
                  <a:gd name="T74" fmla="*/ 23 w 32"/>
                  <a:gd name="T75" fmla="*/ 2 h 16"/>
                  <a:gd name="T76" fmla="*/ 24 w 32"/>
                  <a:gd name="T77" fmla="*/ 1 h 16"/>
                  <a:gd name="T78" fmla="*/ 26 w 32"/>
                  <a:gd name="T79" fmla="*/ 0 h 16"/>
                  <a:gd name="T80" fmla="*/ 27 w 32"/>
                  <a:gd name="T81" fmla="*/ 0 h 16"/>
                  <a:gd name="T82" fmla="*/ 28 w 32"/>
                  <a:gd name="T83" fmla="*/ 0 h 16"/>
                  <a:gd name="T84" fmla="*/ 29 w 32"/>
                  <a:gd name="T85" fmla="*/ 0 h 16"/>
                  <a:gd name="T86" fmla="*/ 31 w 32"/>
                  <a:gd name="T87" fmla="*/ 0 h 16"/>
                  <a:gd name="T88" fmla="*/ 31 w 32"/>
                  <a:gd name="T89" fmla="*/ 1 h 16"/>
                  <a:gd name="T90" fmla="*/ 31 w 32"/>
                  <a:gd name="T91" fmla="*/ 2 h 16"/>
                  <a:gd name="T92" fmla="*/ 31 w 32"/>
                  <a:gd name="T93" fmla="*/ 3 h 16"/>
                  <a:gd name="T94" fmla="*/ 30 w 32"/>
                  <a:gd name="T95" fmla="*/ 4 h 16"/>
                  <a:gd name="T96" fmla="*/ 29 w 32"/>
                  <a:gd name="T97" fmla="*/ 4 h 16"/>
                  <a:gd name="T98" fmla="*/ 28 w 32"/>
                  <a:gd name="T99" fmla="*/ 4 h 16"/>
                  <a:gd name="T100" fmla="*/ 27 w 32"/>
                  <a:gd name="T101" fmla="*/ 6 h 16"/>
                  <a:gd name="T102" fmla="*/ 27 w 32"/>
                  <a:gd name="T103" fmla="*/ 7 h 16"/>
                  <a:gd name="T104" fmla="*/ 27 w 32"/>
                  <a:gd name="T105" fmla="*/ 8 h 16"/>
                  <a:gd name="T106" fmla="*/ 27 w 32"/>
                  <a:gd name="T107" fmla="*/ 9 h 16"/>
                  <a:gd name="T108" fmla="*/ 26 w 32"/>
                  <a:gd name="T109" fmla="*/ 9 h 16"/>
                  <a:gd name="T110" fmla="*/ 26 w 32"/>
                  <a:gd name="T111" fmla="*/ 10 h 16"/>
                  <a:gd name="T112" fmla="*/ 24 w 32"/>
                  <a:gd name="T113" fmla="*/ 11 h 16"/>
                  <a:gd name="T114" fmla="*/ 23 w 32"/>
                  <a:gd name="T115" fmla="*/ 11 h 16"/>
                  <a:gd name="T116" fmla="*/ 21 w 32"/>
                  <a:gd name="T117" fmla="*/ 11 h 16"/>
                  <a:gd name="T118" fmla="*/ 19 w 32"/>
                  <a:gd name="T119" fmla="*/ 11 h 16"/>
                  <a:gd name="T120" fmla="*/ 18 w 32"/>
                  <a:gd name="T121" fmla="*/ 11 h 16"/>
                  <a:gd name="T122" fmla="*/ 16 w 32"/>
                  <a:gd name="T123"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 h="16">
                    <a:moveTo>
                      <a:pt x="16" y="11"/>
                    </a:moveTo>
                    <a:lnTo>
                      <a:pt x="15" y="11"/>
                    </a:lnTo>
                    <a:lnTo>
                      <a:pt x="14" y="11"/>
                    </a:lnTo>
                    <a:lnTo>
                      <a:pt x="12" y="11"/>
                    </a:lnTo>
                    <a:lnTo>
                      <a:pt x="12" y="12"/>
                    </a:lnTo>
                    <a:lnTo>
                      <a:pt x="11" y="12"/>
                    </a:lnTo>
                    <a:lnTo>
                      <a:pt x="9" y="13"/>
                    </a:lnTo>
                    <a:lnTo>
                      <a:pt x="8" y="13"/>
                    </a:lnTo>
                    <a:lnTo>
                      <a:pt x="6" y="14"/>
                    </a:lnTo>
                    <a:lnTo>
                      <a:pt x="5" y="14"/>
                    </a:lnTo>
                    <a:lnTo>
                      <a:pt x="4" y="15"/>
                    </a:lnTo>
                    <a:lnTo>
                      <a:pt x="3" y="14"/>
                    </a:lnTo>
                    <a:lnTo>
                      <a:pt x="1" y="14"/>
                    </a:lnTo>
                    <a:lnTo>
                      <a:pt x="0" y="13"/>
                    </a:lnTo>
                    <a:lnTo>
                      <a:pt x="0" y="12"/>
                    </a:lnTo>
                    <a:lnTo>
                      <a:pt x="0" y="11"/>
                    </a:lnTo>
                    <a:lnTo>
                      <a:pt x="0" y="10"/>
                    </a:lnTo>
                    <a:lnTo>
                      <a:pt x="0" y="9"/>
                    </a:lnTo>
                    <a:lnTo>
                      <a:pt x="0" y="8"/>
                    </a:lnTo>
                    <a:lnTo>
                      <a:pt x="0" y="7"/>
                    </a:lnTo>
                    <a:lnTo>
                      <a:pt x="0" y="6"/>
                    </a:lnTo>
                    <a:lnTo>
                      <a:pt x="0" y="5"/>
                    </a:lnTo>
                    <a:lnTo>
                      <a:pt x="1" y="4"/>
                    </a:lnTo>
                    <a:lnTo>
                      <a:pt x="2" y="4"/>
                    </a:lnTo>
                    <a:lnTo>
                      <a:pt x="3" y="4"/>
                    </a:lnTo>
                    <a:lnTo>
                      <a:pt x="4" y="4"/>
                    </a:lnTo>
                    <a:lnTo>
                      <a:pt x="5" y="4"/>
                    </a:lnTo>
                    <a:lnTo>
                      <a:pt x="7" y="4"/>
                    </a:lnTo>
                    <a:lnTo>
                      <a:pt x="8" y="4"/>
                    </a:lnTo>
                    <a:lnTo>
                      <a:pt x="10" y="4"/>
                    </a:lnTo>
                    <a:lnTo>
                      <a:pt x="12" y="4"/>
                    </a:lnTo>
                    <a:lnTo>
                      <a:pt x="14" y="4"/>
                    </a:lnTo>
                    <a:lnTo>
                      <a:pt x="15" y="4"/>
                    </a:lnTo>
                    <a:lnTo>
                      <a:pt x="16" y="4"/>
                    </a:lnTo>
                    <a:lnTo>
                      <a:pt x="18" y="4"/>
                    </a:lnTo>
                    <a:lnTo>
                      <a:pt x="19" y="3"/>
                    </a:lnTo>
                    <a:lnTo>
                      <a:pt x="20" y="2"/>
                    </a:lnTo>
                    <a:lnTo>
                      <a:pt x="23" y="2"/>
                    </a:lnTo>
                    <a:lnTo>
                      <a:pt x="24" y="1"/>
                    </a:lnTo>
                    <a:lnTo>
                      <a:pt x="26" y="0"/>
                    </a:lnTo>
                    <a:lnTo>
                      <a:pt x="27" y="0"/>
                    </a:lnTo>
                    <a:lnTo>
                      <a:pt x="28" y="0"/>
                    </a:lnTo>
                    <a:lnTo>
                      <a:pt x="29" y="0"/>
                    </a:lnTo>
                    <a:lnTo>
                      <a:pt x="31" y="0"/>
                    </a:lnTo>
                    <a:lnTo>
                      <a:pt x="31" y="1"/>
                    </a:lnTo>
                    <a:lnTo>
                      <a:pt x="31" y="2"/>
                    </a:lnTo>
                    <a:lnTo>
                      <a:pt x="31" y="3"/>
                    </a:lnTo>
                    <a:lnTo>
                      <a:pt x="30" y="4"/>
                    </a:lnTo>
                    <a:lnTo>
                      <a:pt x="29" y="4"/>
                    </a:lnTo>
                    <a:lnTo>
                      <a:pt x="28" y="4"/>
                    </a:lnTo>
                    <a:lnTo>
                      <a:pt x="27" y="6"/>
                    </a:lnTo>
                    <a:lnTo>
                      <a:pt x="27" y="7"/>
                    </a:lnTo>
                    <a:lnTo>
                      <a:pt x="27" y="8"/>
                    </a:lnTo>
                    <a:lnTo>
                      <a:pt x="27" y="9"/>
                    </a:lnTo>
                    <a:lnTo>
                      <a:pt x="26" y="9"/>
                    </a:lnTo>
                    <a:lnTo>
                      <a:pt x="26" y="10"/>
                    </a:lnTo>
                    <a:lnTo>
                      <a:pt x="24" y="11"/>
                    </a:lnTo>
                    <a:lnTo>
                      <a:pt x="23" y="11"/>
                    </a:lnTo>
                    <a:lnTo>
                      <a:pt x="21" y="11"/>
                    </a:lnTo>
                    <a:lnTo>
                      <a:pt x="19" y="11"/>
                    </a:lnTo>
                    <a:lnTo>
                      <a:pt x="18" y="11"/>
                    </a:lnTo>
                    <a:lnTo>
                      <a:pt x="16" y="11"/>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07" name="Freeform 116"/>
              <p:cNvSpPr>
                <a:spLocks/>
              </p:cNvSpPr>
              <p:nvPr/>
            </p:nvSpPr>
            <p:spPr bwMode="auto">
              <a:xfrm>
                <a:off x="8762933" y="4495319"/>
                <a:ext cx="23587" cy="23594"/>
              </a:xfrm>
              <a:custGeom>
                <a:avLst/>
                <a:gdLst>
                  <a:gd name="T0" fmla="*/ 7 w 14"/>
                  <a:gd name="T1" fmla="*/ 12 h 13"/>
                  <a:gd name="T2" fmla="*/ 7 w 14"/>
                  <a:gd name="T3" fmla="*/ 11 h 13"/>
                  <a:gd name="T4" fmla="*/ 8 w 14"/>
                  <a:gd name="T5" fmla="*/ 11 h 13"/>
                  <a:gd name="T6" fmla="*/ 9 w 14"/>
                  <a:gd name="T7" fmla="*/ 11 h 13"/>
                  <a:gd name="T8" fmla="*/ 10 w 14"/>
                  <a:gd name="T9" fmla="*/ 10 h 13"/>
                  <a:gd name="T10" fmla="*/ 11 w 14"/>
                  <a:gd name="T11" fmla="*/ 8 h 13"/>
                  <a:gd name="T12" fmla="*/ 13 w 14"/>
                  <a:gd name="T13" fmla="*/ 8 h 13"/>
                  <a:gd name="T14" fmla="*/ 13 w 14"/>
                  <a:gd name="T15" fmla="*/ 6 h 13"/>
                  <a:gd name="T16" fmla="*/ 13 w 14"/>
                  <a:gd name="T17" fmla="*/ 5 h 13"/>
                  <a:gd name="T18" fmla="*/ 13 w 14"/>
                  <a:gd name="T19" fmla="*/ 4 h 13"/>
                  <a:gd name="T20" fmla="*/ 13 w 14"/>
                  <a:gd name="T21" fmla="*/ 3 h 13"/>
                  <a:gd name="T22" fmla="*/ 11 w 14"/>
                  <a:gd name="T23" fmla="*/ 3 h 13"/>
                  <a:gd name="T24" fmla="*/ 11 w 14"/>
                  <a:gd name="T25" fmla="*/ 2 h 13"/>
                  <a:gd name="T26" fmla="*/ 11 w 14"/>
                  <a:gd name="T27" fmla="*/ 1 h 13"/>
                  <a:gd name="T28" fmla="*/ 10 w 14"/>
                  <a:gd name="T29" fmla="*/ 1 h 13"/>
                  <a:gd name="T30" fmla="*/ 9 w 14"/>
                  <a:gd name="T31" fmla="*/ 0 h 13"/>
                  <a:gd name="T32" fmla="*/ 8 w 14"/>
                  <a:gd name="T33" fmla="*/ 0 h 13"/>
                  <a:gd name="T34" fmla="*/ 7 w 14"/>
                  <a:gd name="T35" fmla="*/ 0 h 13"/>
                  <a:gd name="T36" fmla="*/ 4 w 14"/>
                  <a:gd name="T37" fmla="*/ 0 h 13"/>
                  <a:gd name="T38" fmla="*/ 3 w 14"/>
                  <a:gd name="T39" fmla="*/ 0 h 13"/>
                  <a:gd name="T40" fmla="*/ 2 w 14"/>
                  <a:gd name="T41" fmla="*/ 0 h 13"/>
                  <a:gd name="T42" fmla="*/ 2 w 14"/>
                  <a:gd name="T43" fmla="*/ 1 h 13"/>
                  <a:gd name="T44" fmla="*/ 1 w 14"/>
                  <a:gd name="T45" fmla="*/ 1 h 13"/>
                  <a:gd name="T46" fmla="*/ 1 w 14"/>
                  <a:gd name="T47" fmla="*/ 2 h 13"/>
                  <a:gd name="T48" fmla="*/ 1 w 14"/>
                  <a:gd name="T49" fmla="*/ 3 h 13"/>
                  <a:gd name="T50" fmla="*/ 0 w 14"/>
                  <a:gd name="T51" fmla="*/ 3 h 13"/>
                  <a:gd name="T52" fmla="*/ 0 w 14"/>
                  <a:gd name="T53" fmla="*/ 4 h 13"/>
                  <a:gd name="T54" fmla="*/ 0 w 14"/>
                  <a:gd name="T55" fmla="*/ 5 h 13"/>
                  <a:gd name="T56" fmla="*/ 0 w 14"/>
                  <a:gd name="T57" fmla="*/ 6 h 13"/>
                  <a:gd name="T58" fmla="*/ 0 w 14"/>
                  <a:gd name="T59" fmla="*/ 8 h 13"/>
                  <a:gd name="T60" fmla="*/ 1 w 14"/>
                  <a:gd name="T61" fmla="*/ 8 h 13"/>
                  <a:gd name="T62" fmla="*/ 2 w 14"/>
                  <a:gd name="T63" fmla="*/ 10 h 13"/>
                  <a:gd name="T64" fmla="*/ 2 w 14"/>
                  <a:gd name="T65" fmla="*/ 11 h 13"/>
                  <a:gd name="T66" fmla="*/ 3 w 14"/>
                  <a:gd name="T67" fmla="*/ 11 h 13"/>
                  <a:gd name="T68" fmla="*/ 4 w 14"/>
                  <a:gd name="T69" fmla="*/ 11 h 13"/>
                  <a:gd name="T70" fmla="*/ 7 w 14"/>
                  <a:gd name="T71"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 h="13">
                    <a:moveTo>
                      <a:pt x="7" y="12"/>
                    </a:moveTo>
                    <a:lnTo>
                      <a:pt x="7" y="11"/>
                    </a:lnTo>
                    <a:lnTo>
                      <a:pt x="8" y="11"/>
                    </a:lnTo>
                    <a:lnTo>
                      <a:pt x="9" y="11"/>
                    </a:lnTo>
                    <a:lnTo>
                      <a:pt x="10" y="10"/>
                    </a:lnTo>
                    <a:lnTo>
                      <a:pt x="11" y="8"/>
                    </a:lnTo>
                    <a:lnTo>
                      <a:pt x="13" y="8"/>
                    </a:lnTo>
                    <a:lnTo>
                      <a:pt x="13" y="6"/>
                    </a:lnTo>
                    <a:lnTo>
                      <a:pt x="13" y="5"/>
                    </a:lnTo>
                    <a:lnTo>
                      <a:pt x="13" y="4"/>
                    </a:lnTo>
                    <a:lnTo>
                      <a:pt x="13" y="3"/>
                    </a:lnTo>
                    <a:lnTo>
                      <a:pt x="11" y="3"/>
                    </a:lnTo>
                    <a:lnTo>
                      <a:pt x="11" y="2"/>
                    </a:lnTo>
                    <a:lnTo>
                      <a:pt x="11" y="1"/>
                    </a:lnTo>
                    <a:lnTo>
                      <a:pt x="10" y="1"/>
                    </a:lnTo>
                    <a:lnTo>
                      <a:pt x="9" y="0"/>
                    </a:lnTo>
                    <a:lnTo>
                      <a:pt x="8" y="0"/>
                    </a:lnTo>
                    <a:lnTo>
                      <a:pt x="7" y="0"/>
                    </a:lnTo>
                    <a:lnTo>
                      <a:pt x="4" y="0"/>
                    </a:lnTo>
                    <a:lnTo>
                      <a:pt x="3" y="0"/>
                    </a:lnTo>
                    <a:lnTo>
                      <a:pt x="2" y="0"/>
                    </a:lnTo>
                    <a:lnTo>
                      <a:pt x="2" y="1"/>
                    </a:lnTo>
                    <a:lnTo>
                      <a:pt x="1" y="1"/>
                    </a:lnTo>
                    <a:lnTo>
                      <a:pt x="1" y="2"/>
                    </a:lnTo>
                    <a:lnTo>
                      <a:pt x="1" y="3"/>
                    </a:lnTo>
                    <a:lnTo>
                      <a:pt x="0" y="3"/>
                    </a:lnTo>
                    <a:lnTo>
                      <a:pt x="0" y="4"/>
                    </a:lnTo>
                    <a:lnTo>
                      <a:pt x="0" y="5"/>
                    </a:lnTo>
                    <a:lnTo>
                      <a:pt x="0" y="6"/>
                    </a:lnTo>
                    <a:lnTo>
                      <a:pt x="0" y="8"/>
                    </a:lnTo>
                    <a:lnTo>
                      <a:pt x="1" y="8"/>
                    </a:lnTo>
                    <a:lnTo>
                      <a:pt x="2" y="10"/>
                    </a:lnTo>
                    <a:lnTo>
                      <a:pt x="2" y="11"/>
                    </a:lnTo>
                    <a:lnTo>
                      <a:pt x="3" y="11"/>
                    </a:lnTo>
                    <a:lnTo>
                      <a:pt x="4" y="11"/>
                    </a:lnTo>
                    <a:lnTo>
                      <a:pt x="7" y="1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08" name="Freeform 117"/>
              <p:cNvSpPr>
                <a:spLocks/>
              </p:cNvSpPr>
              <p:nvPr/>
            </p:nvSpPr>
            <p:spPr bwMode="auto">
              <a:xfrm>
                <a:off x="8822687" y="4487455"/>
                <a:ext cx="26732" cy="28313"/>
              </a:xfrm>
              <a:custGeom>
                <a:avLst/>
                <a:gdLst>
                  <a:gd name="T0" fmla="*/ 2 w 15"/>
                  <a:gd name="T1" fmla="*/ 5 h 16"/>
                  <a:gd name="T2" fmla="*/ 9 w 15"/>
                  <a:gd name="T3" fmla="*/ 0 h 16"/>
                  <a:gd name="T4" fmla="*/ 14 w 15"/>
                  <a:gd name="T5" fmla="*/ 5 h 16"/>
                  <a:gd name="T6" fmla="*/ 13 w 15"/>
                  <a:gd name="T7" fmla="*/ 15 h 16"/>
                  <a:gd name="T8" fmla="*/ 0 w 15"/>
                  <a:gd name="T9" fmla="*/ 11 h 16"/>
                  <a:gd name="T10" fmla="*/ 2 w 15"/>
                  <a:gd name="T11" fmla="*/ 5 h 16"/>
                </a:gdLst>
                <a:ahLst/>
                <a:cxnLst>
                  <a:cxn ang="0">
                    <a:pos x="T0" y="T1"/>
                  </a:cxn>
                  <a:cxn ang="0">
                    <a:pos x="T2" y="T3"/>
                  </a:cxn>
                  <a:cxn ang="0">
                    <a:pos x="T4" y="T5"/>
                  </a:cxn>
                  <a:cxn ang="0">
                    <a:pos x="T6" y="T7"/>
                  </a:cxn>
                  <a:cxn ang="0">
                    <a:pos x="T8" y="T9"/>
                  </a:cxn>
                  <a:cxn ang="0">
                    <a:pos x="T10" y="T11"/>
                  </a:cxn>
                </a:cxnLst>
                <a:rect l="0" t="0" r="r" b="b"/>
                <a:pathLst>
                  <a:path w="15" h="16">
                    <a:moveTo>
                      <a:pt x="2" y="5"/>
                    </a:moveTo>
                    <a:lnTo>
                      <a:pt x="9" y="0"/>
                    </a:lnTo>
                    <a:lnTo>
                      <a:pt x="14" y="5"/>
                    </a:lnTo>
                    <a:lnTo>
                      <a:pt x="13" y="15"/>
                    </a:lnTo>
                    <a:lnTo>
                      <a:pt x="0" y="11"/>
                    </a:lnTo>
                    <a:lnTo>
                      <a:pt x="2" y="5"/>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09" name="Freeform 118"/>
              <p:cNvSpPr>
                <a:spLocks/>
              </p:cNvSpPr>
              <p:nvPr/>
            </p:nvSpPr>
            <p:spPr bwMode="auto">
              <a:xfrm>
                <a:off x="8838412" y="3518515"/>
                <a:ext cx="45602" cy="89658"/>
              </a:xfrm>
              <a:custGeom>
                <a:avLst/>
                <a:gdLst>
                  <a:gd name="T0" fmla="*/ 12 w 25"/>
                  <a:gd name="T1" fmla="*/ 0 h 51"/>
                  <a:gd name="T2" fmla="*/ 2 w 25"/>
                  <a:gd name="T3" fmla="*/ 15 h 51"/>
                  <a:gd name="T4" fmla="*/ 0 w 25"/>
                  <a:gd name="T5" fmla="*/ 34 h 51"/>
                  <a:gd name="T6" fmla="*/ 16 w 25"/>
                  <a:gd name="T7" fmla="*/ 50 h 51"/>
                  <a:gd name="T8" fmla="*/ 24 w 25"/>
                  <a:gd name="T9" fmla="*/ 26 h 51"/>
                  <a:gd name="T10" fmla="*/ 12 w 25"/>
                  <a:gd name="T11" fmla="*/ 0 h 51"/>
                </a:gdLst>
                <a:ahLst/>
                <a:cxnLst>
                  <a:cxn ang="0">
                    <a:pos x="T0" y="T1"/>
                  </a:cxn>
                  <a:cxn ang="0">
                    <a:pos x="T2" y="T3"/>
                  </a:cxn>
                  <a:cxn ang="0">
                    <a:pos x="T4" y="T5"/>
                  </a:cxn>
                  <a:cxn ang="0">
                    <a:pos x="T6" y="T7"/>
                  </a:cxn>
                  <a:cxn ang="0">
                    <a:pos x="T8" y="T9"/>
                  </a:cxn>
                  <a:cxn ang="0">
                    <a:pos x="T10" y="T11"/>
                  </a:cxn>
                </a:cxnLst>
                <a:rect l="0" t="0" r="r" b="b"/>
                <a:pathLst>
                  <a:path w="25" h="51">
                    <a:moveTo>
                      <a:pt x="12" y="0"/>
                    </a:moveTo>
                    <a:lnTo>
                      <a:pt x="2" y="15"/>
                    </a:lnTo>
                    <a:lnTo>
                      <a:pt x="0" y="34"/>
                    </a:lnTo>
                    <a:lnTo>
                      <a:pt x="16" y="50"/>
                    </a:lnTo>
                    <a:lnTo>
                      <a:pt x="24" y="26"/>
                    </a:lnTo>
                    <a:lnTo>
                      <a:pt x="12"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10" name="Freeform 121"/>
              <p:cNvSpPr>
                <a:spLocks/>
              </p:cNvSpPr>
              <p:nvPr/>
            </p:nvSpPr>
            <p:spPr bwMode="auto">
              <a:xfrm>
                <a:off x="8505045" y="4295554"/>
                <a:ext cx="45602" cy="42470"/>
              </a:xfrm>
              <a:custGeom>
                <a:avLst/>
                <a:gdLst>
                  <a:gd name="T0" fmla="*/ 2 w 26"/>
                  <a:gd name="T1" fmla="*/ 0 h 24"/>
                  <a:gd name="T2" fmla="*/ 13 w 26"/>
                  <a:gd name="T3" fmla="*/ 2 h 24"/>
                  <a:gd name="T4" fmla="*/ 21 w 26"/>
                  <a:gd name="T5" fmla="*/ 10 h 24"/>
                  <a:gd name="T6" fmla="*/ 25 w 26"/>
                  <a:gd name="T7" fmla="*/ 21 h 24"/>
                  <a:gd name="T8" fmla="*/ 15 w 26"/>
                  <a:gd name="T9" fmla="*/ 23 h 24"/>
                  <a:gd name="T10" fmla="*/ 0 w 26"/>
                  <a:gd name="T11" fmla="*/ 9 h 24"/>
                  <a:gd name="T12" fmla="*/ 2 w 26"/>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6" h="24">
                    <a:moveTo>
                      <a:pt x="2" y="0"/>
                    </a:moveTo>
                    <a:lnTo>
                      <a:pt x="13" y="2"/>
                    </a:lnTo>
                    <a:lnTo>
                      <a:pt x="21" y="10"/>
                    </a:lnTo>
                    <a:lnTo>
                      <a:pt x="25" y="21"/>
                    </a:lnTo>
                    <a:lnTo>
                      <a:pt x="15" y="23"/>
                    </a:lnTo>
                    <a:lnTo>
                      <a:pt x="0" y="9"/>
                    </a:lnTo>
                    <a:lnTo>
                      <a:pt x="2"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11" name="Freeform 122"/>
              <p:cNvSpPr>
                <a:spLocks/>
              </p:cNvSpPr>
              <p:nvPr/>
            </p:nvSpPr>
            <p:spPr bwMode="auto">
              <a:xfrm>
                <a:off x="8855709" y="4531497"/>
                <a:ext cx="39312" cy="28313"/>
              </a:xfrm>
              <a:custGeom>
                <a:avLst/>
                <a:gdLst>
                  <a:gd name="T0" fmla="*/ 3 w 21"/>
                  <a:gd name="T1" fmla="*/ 2 h 15"/>
                  <a:gd name="T2" fmla="*/ 0 w 21"/>
                  <a:gd name="T3" fmla="*/ 14 h 15"/>
                  <a:gd name="T4" fmla="*/ 16 w 21"/>
                  <a:gd name="T5" fmla="*/ 8 h 15"/>
                  <a:gd name="T6" fmla="*/ 20 w 21"/>
                  <a:gd name="T7" fmla="*/ 0 h 15"/>
                  <a:gd name="T8" fmla="*/ 3 w 21"/>
                  <a:gd name="T9" fmla="*/ 2 h 15"/>
                </a:gdLst>
                <a:ahLst/>
                <a:cxnLst>
                  <a:cxn ang="0">
                    <a:pos x="T0" y="T1"/>
                  </a:cxn>
                  <a:cxn ang="0">
                    <a:pos x="T2" y="T3"/>
                  </a:cxn>
                  <a:cxn ang="0">
                    <a:pos x="T4" y="T5"/>
                  </a:cxn>
                  <a:cxn ang="0">
                    <a:pos x="T6" y="T7"/>
                  </a:cxn>
                  <a:cxn ang="0">
                    <a:pos x="T8" y="T9"/>
                  </a:cxn>
                </a:cxnLst>
                <a:rect l="0" t="0" r="r" b="b"/>
                <a:pathLst>
                  <a:path w="21" h="15">
                    <a:moveTo>
                      <a:pt x="3" y="2"/>
                    </a:moveTo>
                    <a:lnTo>
                      <a:pt x="0" y="14"/>
                    </a:lnTo>
                    <a:lnTo>
                      <a:pt x="16" y="8"/>
                    </a:lnTo>
                    <a:lnTo>
                      <a:pt x="20" y="0"/>
                    </a:lnTo>
                    <a:lnTo>
                      <a:pt x="3" y="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12" name="Freeform 123"/>
              <p:cNvSpPr>
                <a:spLocks/>
              </p:cNvSpPr>
              <p:nvPr/>
            </p:nvSpPr>
            <p:spPr bwMode="auto">
              <a:xfrm>
                <a:off x="8997233" y="4304992"/>
                <a:ext cx="50319" cy="26740"/>
              </a:xfrm>
              <a:custGeom>
                <a:avLst/>
                <a:gdLst>
                  <a:gd name="T0" fmla="*/ 14 w 28"/>
                  <a:gd name="T1" fmla="*/ 13 h 14"/>
                  <a:gd name="T2" fmla="*/ 11 w 28"/>
                  <a:gd name="T3" fmla="*/ 13 h 14"/>
                  <a:gd name="T4" fmla="*/ 10 w 28"/>
                  <a:gd name="T5" fmla="*/ 13 h 14"/>
                  <a:gd name="T6" fmla="*/ 8 w 28"/>
                  <a:gd name="T7" fmla="*/ 13 h 14"/>
                  <a:gd name="T8" fmla="*/ 6 w 28"/>
                  <a:gd name="T9" fmla="*/ 13 h 14"/>
                  <a:gd name="T10" fmla="*/ 5 w 28"/>
                  <a:gd name="T11" fmla="*/ 13 h 14"/>
                  <a:gd name="T12" fmla="*/ 3 w 28"/>
                  <a:gd name="T13" fmla="*/ 13 h 14"/>
                  <a:gd name="T14" fmla="*/ 2 w 28"/>
                  <a:gd name="T15" fmla="*/ 13 h 14"/>
                  <a:gd name="T16" fmla="*/ 1 w 28"/>
                  <a:gd name="T17" fmla="*/ 13 h 14"/>
                  <a:gd name="T18" fmla="*/ 0 w 28"/>
                  <a:gd name="T19" fmla="*/ 10 h 14"/>
                  <a:gd name="T20" fmla="*/ 0 w 28"/>
                  <a:gd name="T21" fmla="*/ 7 h 14"/>
                  <a:gd name="T22" fmla="*/ 0 w 28"/>
                  <a:gd name="T23" fmla="*/ 5 h 14"/>
                  <a:gd name="T24" fmla="*/ 1 w 28"/>
                  <a:gd name="T25" fmla="*/ 5 h 14"/>
                  <a:gd name="T26" fmla="*/ 2 w 28"/>
                  <a:gd name="T27" fmla="*/ 2 h 14"/>
                  <a:gd name="T28" fmla="*/ 3 w 28"/>
                  <a:gd name="T29" fmla="*/ 2 h 14"/>
                  <a:gd name="T30" fmla="*/ 3 w 28"/>
                  <a:gd name="T31" fmla="*/ 0 h 14"/>
                  <a:gd name="T32" fmla="*/ 5 w 28"/>
                  <a:gd name="T33" fmla="*/ 0 h 14"/>
                  <a:gd name="T34" fmla="*/ 6 w 28"/>
                  <a:gd name="T35" fmla="*/ 0 h 14"/>
                  <a:gd name="T36" fmla="*/ 8 w 28"/>
                  <a:gd name="T37" fmla="*/ 0 h 14"/>
                  <a:gd name="T38" fmla="*/ 10 w 28"/>
                  <a:gd name="T39" fmla="*/ 0 h 14"/>
                  <a:gd name="T40" fmla="*/ 11 w 28"/>
                  <a:gd name="T41" fmla="*/ 0 h 14"/>
                  <a:gd name="T42" fmla="*/ 14 w 28"/>
                  <a:gd name="T43" fmla="*/ 0 h 14"/>
                  <a:gd name="T44" fmla="*/ 17 w 28"/>
                  <a:gd name="T45" fmla="*/ 0 h 14"/>
                  <a:gd name="T46" fmla="*/ 18 w 28"/>
                  <a:gd name="T47" fmla="*/ 0 h 14"/>
                  <a:gd name="T48" fmla="*/ 20 w 28"/>
                  <a:gd name="T49" fmla="*/ 0 h 14"/>
                  <a:gd name="T50" fmla="*/ 21 w 28"/>
                  <a:gd name="T51" fmla="*/ 0 h 14"/>
                  <a:gd name="T52" fmla="*/ 23 w 28"/>
                  <a:gd name="T53" fmla="*/ 0 h 14"/>
                  <a:gd name="T54" fmla="*/ 24 w 28"/>
                  <a:gd name="T55" fmla="*/ 2 h 14"/>
                  <a:gd name="T56" fmla="*/ 25 w 28"/>
                  <a:gd name="T57" fmla="*/ 5 h 14"/>
                  <a:gd name="T58" fmla="*/ 26 w 28"/>
                  <a:gd name="T59" fmla="*/ 5 h 14"/>
                  <a:gd name="T60" fmla="*/ 26 w 28"/>
                  <a:gd name="T61" fmla="*/ 7 h 14"/>
                  <a:gd name="T62" fmla="*/ 27 w 28"/>
                  <a:gd name="T63" fmla="*/ 7 h 14"/>
                  <a:gd name="T64" fmla="*/ 26 w 28"/>
                  <a:gd name="T65" fmla="*/ 10 h 14"/>
                  <a:gd name="T66" fmla="*/ 25 w 28"/>
                  <a:gd name="T67" fmla="*/ 13 h 14"/>
                  <a:gd name="T68" fmla="*/ 24 w 28"/>
                  <a:gd name="T69" fmla="*/ 13 h 14"/>
                  <a:gd name="T70" fmla="*/ 23 w 28"/>
                  <a:gd name="T71" fmla="*/ 13 h 14"/>
                  <a:gd name="T72" fmla="*/ 21 w 28"/>
                  <a:gd name="T73" fmla="*/ 13 h 14"/>
                  <a:gd name="T74" fmla="*/ 20 w 28"/>
                  <a:gd name="T75" fmla="*/ 13 h 14"/>
                  <a:gd name="T76" fmla="*/ 18 w 28"/>
                  <a:gd name="T77" fmla="*/ 13 h 14"/>
                  <a:gd name="T78" fmla="*/ 17 w 28"/>
                  <a:gd name="T79" fmla="*/ 13 h 14"/>
                  <a:gd name="T80" fmla="*/ 14 w 28"/>
                  <a:gd name="T81"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 h="14">
                    <a:moveTo>
                      <a:pt x="14" y="13"/>
                    </a:moveTo>
                    <a:lnTo>
                      <a:pt x="11" y="13"/>
                    </a:lnTo>
                    <a:lnTo>
                      <a:pt x="10" y="13"/>
                    </a:lnTo>
                    <a:lnTo>
                      <a:pt x="8" y="13"/>
                    </a:lnTo>
                    <a:lnTo>
                      <a:pt x="6" y="13"/>
                    </a:lnTo>
                    <a:lnTo>
                      <a:pt x="5" y="13"/>
                    </a:lnTo>
                    <a:lnTo>
                      <a:pt x="3" y="13"/>
                    </a:lnTo>
                    <a:lnTo>
                      <a:pt x="2" y="13"/>
                    </a:lnTo>
                    <a:lnTo>
                      <a:pt x="1" y="13"/>
                    </a:lnTo>
                    <a:lnTo>
                      <a:pt x="0" y="10"/>
                    </a:lnTo>
                    <a:lnTo>
                      <a:pt x="0" y="7"/>
                    </a:lnTo>
                    <a:lnTo>
                      <a:pt x="0" y="5"/>
                    </a:lnTo>
                    <a:lnTo>
                      <a:pt x="1" y="5"/>
                    </a:lnTo>
                    <a:lnTo>
                      <a:pt x="2" y="2"/>
                    </a:lnTo>
                    <a:lnTo>
                      <a:pt x="3" y="2"/>
                    </a:lnTo>
                    <a:lnTo>
                      <a:pt x="3" y="0"/>
                    </a:lnTo>
                    <a:lnTo>
                      <a:pt x="5" y="0"/>
                    </a:lnTo>
                    <a:lnTo>
                      <a:pt x="6" y="0"/>
                    </a:lnTo>
                    <a:lnTo>
                      <a:pt x="8" y="0"/>
                    </a:lnTo>
                    <a:lnTo>
                      <a:pt x="10" y="0"/>
                    </a:lnTo>
                    <a:lnTo>
                      <a:pt x="11" y="0"/>
                    </a:lnTo>
                    <a:lnTo>
                      <a:pt x="14" y="0"/>
                    </a:lnTo>
                    <a:lnTo>
                      <a:pt x="17" y="0"/>
                    </a:lnTo>
                    <a:lnTo>
                      <a:pt x="18" y="0"/>
                    </a:lnTo>
                    <a:lnTo>
                      <a:pt x="20" y="0"/>
                    </a:lnTo>
                    <a:lnTo>
                      <a:pt x="21" y="0"/>
                    </a:lnTo>
                    <a:lnTo>
                      <a:pt x="23" y="0"/>
                    </a:lnTo>
                    <a:lnTo>
                      <a:pt x="24" y="2"/>
                    </a:lnTo>
                    <a:lnTo>
                      <a:pt x="25" y="5"/>
                    </a:lnTo>
                    <a:lnTo>
                      <a:pt x="26" y="5"/>
                    </a:lnTo>
                    <a:lnTo>
                      <a:pt x="26" y="7"/>
                    </a:lnTo>
                    <a:lnTo>
                      <a:pt x="27" y="7"/>
                    </a:lnTo>
                    <a:lnTo>
                      <a:pt x="26" y="10"/>
                    </a:lnTo>
                    <a:lnTo>
                      <a:pt x="25" y="13"/>
                    </a:lnTo>
                    <a:lnTo>
                      <a:pt x="24" y="13"/>
                    </a:lnTo>
                    <a:lnTo>
                      <a:pt x="23" y="13"/>
                    </a:lnTo>
                    <a:lnTo>
                      <a:pt x="21" y="13"/>
                    </a:lnTo>
                    <a:lnTo>
                      <a:pt x="20" y="13"/>
                    </a:lnTo>
                    <a:lnTo>
                      <a:pt x="18" y="13"/>
                    </a:lnTo>
                    <a:lnTo>
                      <a:pt x="17" y="13"/>
                    </a:lnTo>
                    <a:lnTo>
                      <a:pt x="14" y="1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13" name="Freeform 124"/>
              <p:cNvSpPr>
                <a:spLocks/>
              </p:cNvSpPr>
              <p:nvPr/>
            </p:nvSpPr>
            <p:spPr bwMode="auto">
              <a:xfrm>
                <a:off x="8561655" y="3671092"/>
                <a:ext cx="51892" cy="75502"/>
              </a:xfrm>
              <a:custGeom>
                <a:avLst/>
                <a:gdLst>
                  <a:gd name="T0" fmla="*/ 9 w 29"/>
                  <a:gd name="T1" fmla="*/ 9 h 43"/>
                  <a:gd name="T2" fmla="*/ 0 w 29"/>
                  <a:gd name="T3" fmla="*/ 23 h 43"/>
                  <a:gd name="T4" fmla="*/ 2 w 29"/>
                  <a:gd name="T5" fmla="*/ 42 h 43"/>
                  <a:gd name="T6" fmla="*/ 14 w 29"/>
                  <a:gd name="T7" fmla="*/ 42 h 43"/>
                  <a:gd name="T8" fmla="*/ 28 w 29"/>
                  <a:gd name="T9" fmla="*/ 25 h 43"/>
                  <a:gd name="T10" fmla="*/ 19 w 29"/>
                  <a:gd name="T11" fmla="*/ 0 h 43"/>
                  <a:gd name="T12" fmla="*/ 9 w 29"/>
                  <a:gd name="T13" fmla="*/ 9 h 43"/>
                </a:gdLst>
                <a:ahLst/>
                <a:cxnLst>
                  <a:cxn ang="0">
                    <a:pos x="T0" y="T1"/>
                  </a:cxn>
                  <a:cxn ang="0">
                    <a:pos x="T2" y="T3"/>
                  </a:cxn>
                  <a:cxn ang="0">
                    <a:pos x="T4" y="T5"/>
                  </a:cxn>
                  <a:cxn ang="0">
                    <a:pos x="T6" y="T7"/>
                  </a:cxn>
                  <a:cxn ang="0">
                    <a:pos x="T8" y="T9"/>
                  </a:cxn>
                  <a:cxn ang="0">
                    <a:pos x="T10" y="T11"/>
                  </a:cxn>
                  <a:cxn ang="0">
                    <a:pos x="T12" y="T13"/>
                  </a:cxn>
                </a:cxnLst>
                <a:rect l="0" t="0" r="r" b="b"/>
                <a:pathLst>
                  <a:path w="29" h="43">
                    <a:moveTo>
                      <a:pt x="9" y="9"/>
                    </a:moveTo>
                    <a:lnTo>
                      <a:pt x="0" y="23"/>
                    </a:lnTo>
                    <a:lnTo>
                      <a:pt x="2" y="42"/>
                    </a:lnTo>
                    <a:lnTo>
                      <a:pt x="14" y="42"/>
                    </a:lnTo>
                    <a:lnTo>
                      <a:pt x="28" y="25"/>
                    </a:lnTo>
                    <a:lnTo>
                      <a:pt x="19" y="0"/>
                    </a:lnTo>
                    <a:lnTo>
                      <a:pt x="9" y="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14" name="Freeform 125"/>
              <p:cNvSpPr>
                <a:spLocks/>
              </p:cNvSpPr>
              <p:nvPr/>
            </p:nvSpPr>
            <p:spPr bwMode="auto">
              <a:xfrm>
                <a:off x="8863572" y="3867711"/>
                <a:ext cx="50319" cy="47189"/>
              </a:xfrm>
              <a:custGeom>
                <a:avLst/>
                <a:gdLst>
                  <a:gd name="T0" fmla="*/ 16 w 28"/>
                  <a:gd name="T1" fmla="*/ 5 h 26"/>
                  <a:gd name="T2" fmla="*/ 2 w 28"/>
                  <a:gd name="T3" fmla="*/ 0 h 26"/>
                  <a:gd name="T4" fmla="*/ 0 w 28"/>
                  <a:gd name="T5" fmla="*/ 12 h 26"/>
                  <a:gd name="T6" fmla="*/ 9 w 28"/>
                  <a:gd name="T7" fmla="*/ 22 h 26"/>
                  <a:gd name="T8" fmla="*/ 17 w 28"/>
                  <a:gd name="T9" fmla="*/ 25 h 26"/>
                  <a:gd name="T10" fmla="*/ 18 w 28"/>
                  <a:gd name="T11" fmla="*/ 25 h 26"/>
                  <a:gd name="T12" fmla="*/ 19 w 28"/>
                  <a:gd name="T13" fmla="*/ 25 h 26"/>
                  <a:gd name="T14" fmla="*/ 20 w 28"/>
                  <a:gd name="T15" fmla="*/ 25 h 26"/>
                  <a:gd name="T16" fmla="*/ 21 w 28"/>
                  <a:gd name="T17" fmla="*/ 24 h 26"/>
                  <a:gd name="T18" fmla="*/ 23 w 28"/>
                  <a:gd name="T19" fmla="*/ 23 h 26"/>
                  <a:gd name="T20" fmla="*/ 24 w 28"/>
                  <a:gd name="T21" fmla="*/ 22 h 26"/>
                  <a:gd name="T22" fmla="*/ 25 w 28"/>
                  <a:gd name="T23" fmla="*/ 22 h 26"/>
                  <a:gd name="T24" fmla="*/ 26 w 28"/>
                  <a:gd name="T25" fmla="*/ 21 h 26"/>
                  <a:gd name="T26" fmla="*/ 27 w 28"/>
                  <a:gd name="T27" fmla="*/ 19 h 26"/>
                  <a:gd name="T28" fmla="*/ 27 w 28"/>
                  <a:gd name="T29" fmla="*/ 18 h 26"/>
                  <a:gd name="T30" fmla="*/ 27 w 28"/>
                  <a:gd name="T31" fmla="*/ 16 h 26"/>
                  <a:gd name="T32" fmla="*/ 26 w 28"/>
                  <a:gd name="T33" fmla="*/ 15 h 26"/>
                  <a:gd name="T34" fmla="*/ 25 w 28"/>
                  <a:gd name="T35" fmla="*/ 13 h 26"/>
                  <a:gd name="T36" fmla="*/ 24 w 28"/>
                  <a:gd name="T37" fmla="*/ 11 h 26"/>
                  <a:gd name="T38" fmla="*/ 23 w 28"/>
                  <a:gd name="T39" fmla="*/ 10 h 26"/>
                  <a:gd name="T40" fmla="*/ 21 w 28"/>
                  <a:gd name="T41" fmla="*/ 9 h 26"/>
                  <a:gd name="T42" fmla="*/ 20 w 28"/>
                  <a:gd name="T43" fmla="*/ 8 h 26"/>
                  <a:gd name="T44" fmla="*/ 19 w 28"/>
                  <a:gd name="T45" fmla="*/ 8 h 26"/>
                  <a:gd name="T46" fmla="*/ 18 w 28"/>
                  <a:gd name="T47" fmla="*/ 7 h 26"/>
                  <a:gd name="T48" fmla="*/ 17 w 28"/>
                  <a:gd name="T49" fmla="*/ 6 h 26"/>
                  <a:gd name="T50" fmla="*/ 16 w 28"/>
                  <a:gd name="T51" fmla="*/ 6 h 26"/>
                  <a:gd name="T52" fmla="*/ 16 w 28"/>
                  <a:gd name="T53" fmla="*/ 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 h="26">
                    <a:moveTo>
                      <a:pt x="16" y="5"/>
                    </a:moveTo>
                    <a:lnTo>
                      <a:pt x="2" y="0"/>
                    </a:lnTo>
                    <a:lnTo>
                      <a:pt x="0" y="12"/>
                    </a:lnTo>
                    <a:lnTo>
                      <a:pt x="9" y="22"/>
                    </a:lnTo>
                    <a:lnTo>
                      <a:pt x="17" y="25"/>
                    </a:lnTo>
                    <a:lnTo>
                      <a:pt x="18" y="25"/>
                    </a:lnTo>
                    <a:lnTo>
                      <a:pt x="19" y="25"/>
                    </a:lnTo>
                    <a:lnTo>
                      <a:pt x="20" y="25"/>
                    </a:lnTo>
                    <a:lnTo>
                      <a:pt x="21" y="24"/>
                    </a:lnTo>
                    <a:lnTo>
                      <a:pt x="23" y="23"/>
                    </a:lnTo>
                    <a:lnTo>
                      <a:pt x="24" y="22"/>
                    </a:lnTo>
                    <a:lnTo>
                      <a:pt x="25" y="22"/>
                    </a:lnTo>
                    <a:lnTo>
                      <a:pt x="26" y="21"/>
                    </a:lnTo>
                    <a:lnTo>
                      <a:pt x="27" y="19"/>
                    </a:lnTo>
                    <a:lnTo>
                      <a:pt x="27" y="18"/>
                    </a:lnTo>
                    <a:lnTo>
                      <a:pt x="27" y="16"/>
                    </a:lnTo>
                    <a:lnTo>
                      <a:pt x="26" y="15"/>
                    </a:lnTo>
                    <a:lnTo>
                      <a:pt x="25" y="13"/>
                    </a:lnTo>
                    <a:lnTo>
                      <a:pt x="24" y="11"/>
                    </a:lnTo>
                    <a:lnTo>
                      <a:pt x="23" y="10"/>
                    </a:lnTo>
                    <a:lnTo>
                      <a:pt x="21" y="9"/>
                    </a:lnTo>
                    <a:lnTo>
                      <a:pt x="20" y="8"/>
                    </a:lnTo>
                    <a:lnTo>
                      <a:pt x="19" y="8"/>
                    </a:lnTo>
                    <a:lnTo>
                      <a:pt x="18" y="7"/>
                    </a:lnTo>
                    <a:lnTo>
                      <a:pt x="17" y="6"/>
                    </a:lnTo>
                    <a:lnTo>
                      <a:pt x="16" y="6"/>
                    </a:lnTo>
                    <a:lnTo>
                      <a:pt x="16" y="5"/>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15" name="Freeform 126"/>
              <p:cNvSpPr>
                <a:spLocks/>
              </p:cNvSpPr>
              <p:nvPr/>
            </p:nvSpPr>
            <p:spPr bwMode="auto">
              <a:xfrm>
                <a:off x="8931188" y="3850408"/>
                <a:ext cx="56609" cy="40897"/>
              </a:xfrm>
              <a:custGeom>
                <a:avLst/>
                <a:gdLst>
                  <a:gd name="T0" fmla="*/ 2 w 32"/>
                  <a:gd name="T1" fmla="*/ 3 h 24"/>
                  <a:gd name="T2" fmla="*/ 0 w 32"/>
                  <a:gd name="T3" fmla="*/ 15 h 24"/>
                  <a:gd name="T4" fmla="*/ 11 w 32"/>
                  <a:gd name="T5" fmla="*/ 21 h 24"/>
                  <a:gd name="T6" fmla="*/ 31 w 32"/>
                  <a:gd name="T7" fmla="*/ 23 h 24"/>
                  <a:gd name="T8" fmla="*/ 31 w 32"/>
                  <a:gd name="T9" fmla="*/ 9 h 24"/>
                  <a:gd name="T10" fmla="*/ 16 w 32"/>
                  <a:gd name="T11" fmla="*/ 0 h 24"/>
                  <a:gd name="T12" fmla="*/ 2 w 32"/>
                  <a:gd name="T13" fmla="*/ 3 h 24"/>
                </a:gdLst>
                <a:ahLst/>
                <a:cxnLst>
                  <a:cxn ang="0">
                    <a:pos x="T0" y="T1"/>
                  </a:cxn>
                  <a:cxn ang="0">
                    <a:pos x="T2" y="T3"/>
                  </a:cxn>
                  <a:cxn ang="0">
                    <a:pos x="T4" y="T5"/>
                  </a:cxn>
                  <a:cxn ang="0">
                    <a:pos x="T6" y="T7"/>
                  </a:cxn>
                  <a:cxn ang="0">
                    <a:pos x="T8" y="T9"/>
                  </a:cxn>
                  <a:cxn ang="0">
                    <a:pos x="T10" y="T11"/>
                  </a:cxn>
                  <a:cxn ang="0">
                    <a:pos x="T12" y="T13"/>
                  </a:cxn>
                </a:cxnLst>
                <a:rect l="0" t="0" r="r" b="b"/>
                <a:pathLst>
                  <a:path w="32" h="24">
                    <a:moveTo>
                      <a:pt x="2" y="3"/>
                    </a:moveTo>
                    <a:lnTo>
                      <a:pt x="0" y="15"/>
                    </a:lnTo>
                    <a:lnTo>
                      <a:pt x="11" y="21"/>
                    </a:lnTo>
                    <a:lnTo>
                      <a:pt x="31" y="23"/>
                    </a:lnTo>
                    <a:lnTo>
                      <a:pt x="31" y="9"/>
                    </a:lnTo>
                    <a:lnTo>
                      <a:pt x="16" y="0"/>
                    </a:lnTo>
                    <a:lnTo>
                      <a:pt x="2" y="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16" name="Freeform 127"/>
              <p:cNvSpPr>
                <a:spLocks/>
              </p:cNvSpPr>
              <p:nvPr/>
            </p:nvSpPr>
            <p:spPr bwMode="auto">
              <a:xfrm>
                <a:off x="8921753" y="3918045"/>
                <a:ext cx="39312" cy="36178"/>
              </a:xfrm>
              <a:custGeom>
                <a:avLst/>
                <a:gdLst>
                  <a:gd name="T0" fmla="*/ 4 w 21"/>
                  <a:gd name="T1" fmla="*/ 0 h 20"/>
                  <a:gd name="T2" fmla="*/ 0 w 21"/>
                  <a:gd name="T3" fmla="*/ 12 h 20"/>
                  <a:gd name="T4" fmla="*/ 4 w 21"/>
                  <a:gd name="T5" fmla="*/ 19 h 20"/>
                  <a:gd name="T6" fmla="*/ 20 w 21"/>
                  <a:gd name="T7" fmla="*/ 15 h 20"/>
                  <a:gd name="T8" fmla="*/ 16 w 21"/>
                  <a:gd name="T9" fmla="*/ 4 h 20"/>
                  <a:gd name="T10" fmla="*/ 4 w 21"/>
                  <a:gd name="T11" fmla="*/ 0 h 20"/>
                </a:gdLst>
                <a:ahLst/>
                <a:cxnLst>
                  <a:cxn ang="0">
                    <a:pos x="T0" y="T1"/>
                  </a:cxn>
                  <a:cxn ang="0">
                    <a:pos x="T2" y="T3"/>
                  </a:cxn>
                  <a:cxn ang="0">
                    <a:pos x="T4" y="T5"/>
                  </a:cxn>
                  <a:cxn ang="0">
                    <a:pos x="T6" y="T7"/>
                  </a:cxn>
                  <a:cxn ang="0">
                    <a:pos x="T8" y="T9"/>
                  </a:cxn>
                  <a:cxn ang="0">
                    <a:pos x="T10" y="T11"/>
                  </a:cxn>
                </a:cxnLst>
                <a:rect l="0" t="0" r="r" b="b"/>
                <a:pathLst>
                  <a:path w="21" h="20">
                    <a:moveTo>
                      <a:pt x="4" y="0"/>
                    </a:moveTo>
                    <a:lnTo>
                      <a:pt x="0" y="12"/>
                    </a:lnTo>
                    <a:lnTo>
                      <a:pt x="4" y="19"/>
                    </a:lnTo>
                    <a:lnTo>
                      <a:pt x="20" y="15"/>
                    </a:lnTo>
                    <a:lnTo>
                      <a:pt x="16" y="4"/>
                    </a:lnTo>
                    <a:lnTo>
                      <a:pt x="4"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17" name="Freeform 128"/>
              <p:cNvSpPr>
                <a:spLocks/>
              </p:cNvSpPr>
              <p:nvPr/>
            </p:nvSpPr>
            <p:spPr bwMode="auto">
              <a:xfrm>
                <a:off x="8989370" y="3910181"/>
                <a:ext cx="31450" cy="26740"/>
              </a:xfrm>
              <a:custGeom>
                <a:avLst/>
                <a:gdLst>
                  <a:gd name="T0" fmla="*/ 0 w 19"/>
                  <a:gd name="T1" fmla="*/ 3 h 14"/>
                  <a:gd name="T2" fmla="*/ 3 w 19"/>
                  <a:gd name="T3" fmla="*/ 13 h 14"/>
                  <a:gd name="T4" fmla="*/ 10 w 19"/>
                  <a:gd name="T5" fmla="*/ 13 h 14"/>
                  <a:gd name="T6" fmla="*/ 16 w 19"/>
                  <a:gd name="T7" fmla="*/ 9 h 14"/>
                  <a:gd name="T8" fmla="*/ 18 w 19"/>
                  <a:gd name="T9" fmla="*/ 0 h 14"/>
                  <a:gd name="T10" fmla="*/ 8 w 19"/>
                  <a:gd name="T11" fmla="*/ 0 h 14"/>
                  <a:gd name="T12" fmla="*/ 0 w 19"/>
                  <a:gd name="T13" fmla="*/ 3 h 14"/>
                </a:gdLst>
                <a:ahLst/>
                <a:cxnLst>
                  <a:cxn ang="0">
                    <a:pos x="T0" y="T1"/>
                  </a:cxn>
                  <a:cxn ang="0">
                    <a:pos x="T2" y="T3"/>
                  </a:cxn>
                  <a:cxn ang="0">
                    <a:pos x="T4" y="T5"/>
                  </a:cxn>
                  <a:cxn ang="0">
                    <a:pos x="T6" y="T7"/>
                  </a:cxn>
                  <a:cxn ang="0">
                    <a:pos x="T8" y="T9"/>
                  </a:cxn>
                  <a:cxn ang="0">
                    <a:pos x="T10" y="T11"/>
                  </a:cxn>
                  <a:cxn ang="0">
                    <a:pos x="T12" y="T13"/>
                  </a:cxn>
                </a:cxnLst>
                <a:rect l="0" t="0" r="r" b="b"/>
                <a:pathLst>
                  <a:path w="19" h="14">
                    <a:moveTo>
                      <a:pt x="0" y="3"/>
                    </a:moveTo>
                    <a:lnTo>
                      <a:pt x="3" y="13"/>
                    </a:lnTo>
                    <a:lnTo>
                      <a:pt x="10" y="13"/>
                    </a:lnTo>
                    <a:lnTo>
                      <a:pt x="16" y="9"/>
                    </a:lnTo>
                    <a:lnTo>
                      <a:pt x="18" y="0"/>
                    </a:lnTo>
                    <a:lnTo>
                      <a:pt x="8" y="0"/>
                    </a:lnTo>
                    <a:lnTo>
                      <a:pt x="0" y="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18" name="Freeform 129"/>
              <p:cNvSpPr>
                <a:spLocks/>
              </p:cNvSpPr>
              <p:nvPr/>
            </p:nvSpPr>
            <p:spPr bwMode="auto">
              <a:xfrm>
                <a:off x="8913891" y="3985682"/>
                <a:ext cx="47175" cy="66064"/>
              </a:xfrm>
              <a:custGeom>
                <a:avLst/>
                <a:gdLst>
                  <a:gd name="T0" fmla="*/ 18 w 27"/>
                  <a:gd name="T1" fmla="*/ 0 h 37"/>
                  <a:gd name="T2" fmla="*/ 8 w 27"/>
                  <a:gd name="T3" fmla="*/ 11 h 37"/>
                  <a:gd name="T4" fmla="*/ 3 w 27"/>
                  <a:gd name="T5" fmla="*/ 27 h 37"/>
                  <a:gd name="T6" fmla="*/ 0 w 27"/>
                  <a:gd name="T7" fmla="*/ 36 h 37"/>
                  <a:gd name="T8" fmla="*/ 13 w 27"/>
                  <a:gd name="T9" fmla="*/ 32 h 37"/>
                  <a:gd name="T10" fmla="*/ 20 w 27"/>
                  <a:gd name="T11" fmla="*/ 19 h 37"/>
                  <a:gd name="T12" fmla="*/ 26 w 27"/>
                  <a:gd name="T13" fmla="*/ 5 h 37"/>
                  <a:gd name="T14" fmla="*/ 18 w 27"/>
                  <a:gd name="T15" fmla="*/ 0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37">
                    <a:moveTo>
                      <a:pt x="18" y="0"/>
                    </a:moveTo>
                    <a:lnTo>
                      <a:pt x="8" y="11"/>
                    </a:lnTo>
                    <a:lnTo>
                      <a:pt x="3" y="27"/>
                    </a:lnTo>
                    <a:lnTo>
                      <a:pt x="0" y="36"/>
                    </a:lnTo>
                    <a:lnTo>
                      <a:pt x="13" y="32"/>
                    </a:lnTo>
                    <a:lnTo>
                      <a:pt x="20" y="19"/>
                    </a:lnTo>
                    <a:lnTo>
                      <a:pt x="26" y="5"/>
                    </a:lnTo>
                    <a:lnTo>
                      <a:pt x="18"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19" name="Freeform 130"/>
              <p:cNvSpPr>
                <a:spLocks/>
              </p:cNvSpPr>
              <p:nvPr/>
            </p:nvSpPr>
            <p:spPr bwMode="auto">
              <a:xfrm>
                <a:off x="8962638" y="3949504"/>
                <a:ext cx="26732" cy="26740"/>
              </a:xfrm>
              <a:custGeom>
                <a:avLst/>
                <a:gdLst>
                  <a:gd name="T0" fmla="*/ 7 w 14"/>
                  <a:gd name="T1" fmla="*/ 14 h 15"/>
                  <a:gd name="T2" fmla="*/ 5 w 14"/>
                  <a:gd name="T3" fmla="*/ 14 h 15"/>
                  <a:gd name="T4" fmla="*/ 3 w 14"/>
                  <a:gd name="T5" fmla="*/ 14 h 15"/>
                  <a:gd name="T6" fmla="*/ 2 w 14"/>
                  <a:gd name="T7" fmla="*/ 14 h 15"/>
                  <a:gd name="T8" fmla="*/ 2 w 14"/>
                  <a:gd name="T9" fmla="*/ 12 h 15"/>
                  <a:gd name="T10" fmla="*/ 1 w 14"/>
                  <a:gd name="T11" fmla="*/ 11 h 15"/>
                  <a:gd name="T12" fmla="*/ 0 w 14"/>
                  <a:gd name="T13" fmla="*/ 11 h 15"/>
                  <a:gd name="T14" fmla="*/ 0 w 14"/>
                  <a:gd name="T15" fmla="*/ 10 h 15"/>
                  <a:gd name="T16" fmla="*/ 0 w 14"/>
                  <a:gd name="T17" fmla="*/ 9 h 15"/>
                  <a:gd name="T18" fmla="*/ 0 w 14"/>
                  <a:gd name="T19" fmla="*/ 7 h 15"/>
                  <a:gd name="T20" fmla="*/ 0 w 14"/>
                  <a:gd name="T21" fmla="*/ 5 h 15"/>
                  <a:gd name="T22" fmla="*/ 0 w 14"/>
                  <a:gd name="T23" fmla="*/ 4 h 15"/>
                  <a:gd name="T24" fmla="*/ 1 w 14"/>
                  <a:gd name="T25" fmla="*/ 3 h 15"/>
                  <a:gd name="T26" fmla="*/ 2 w 14"/>
                  <a:gd name="T27" fmla="*/ 2 h 15"/>
                  <a:gd name="T28" fmla="*/ 2 w 14"/>
                  <a:gd name="T29" fmla="*/ 1 h 15"/>
                  <a:gd name="T30" fmla="*/ 3 w 14"/>
                  <a:gd name="T31" fmla="*/ 1 h 15"/>
                  <a:gd name="T32" fmla="*/ 5 w 14"/>
                  <a:gd name="T33" fmla="*/ 1 h 15"/>
                  <a:gd name="T34" fmla="*/ 7 w 14"/>
                  <a:gd name="T35" fmla="*/ 0 h 15"/>
                  <a:gd name="T36" fmla="*/ 7 w 14"/>
                  <a:gd name="T37" fmla="*/ 1 h 15"/>
                  <a:gd name="T38" fmla="*/ 9 w 14"/>
                  <a:gd name="T39" fmla="*/ 1 h 15"/>
                  <a:gd name="T40" fmla="*/ 10 w 14"/>
                  <a:gd name="T41" fmla="*/ 1 h 15"/>
                  <a:gd name="T42" fmla="*/ 10 w 14"/>
                  <a:gd name="T43" fmla="*/ 2 h 15"/>
                  <a:gd name="T44" fmla="*/ 11 w 14"/>
                  <a:gd name="T45" fmla="*/ 3 h 15"/>
                  <a:gd name="T46" fmla="*/ 11 w 14"/>
                  <a:gd name="T47" fmla="*/ 4 h 15"/>
                  <a:gd name="T48" fmla="*/ 11 w 14"/>
                  <a:gd name="T49" fmla="*/ 5 h 15"/>
                  <a:gd name="T50" fmla="*/ 13 w 14"/>
                  <a:gd name="T51" fmla="*/ 7 h 15"/>
                  <a:gd name="T52" fmla="*/ 11 w 14"/>
                  <a:gd name="T53" fmla="*/ 9 h 15"/>
                  <a:gd name="T54" fmla="*/ 11 w 14"/>
                  <a:gd name="T55" fmla="*/ 10 h 15"/>
                  <a:gd name="T56" fmla="*/ 11 w 14"/>
                  <a:gd name="T57" fmla="*/ 11 h 15"/>
                  <a:gd name="T58" fmla="*/ 10 w 14"/>
                  <a:gd name="T59" fmla="*/ 12 h 15"/>
                  <a:gd name="T60" fmla="*/ 10 w 14"/>
                  <a:gd name="T61" fmla="*/ 14 h 15"/>
                  <a:gd name="T62" fmla="*/ 9 w 14"/>
                  <a:gd name="T63" fmla="*/ 14 h 15"/>
                  <a:gd name="T64" fmla="*/ 7 w 14"/>
                  <a:gd name="T65"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 h="15">
                    <a:moveTo>
                      <a:pt x="7" y="14"/>
                    </a:moveTo>
                    <a:lnTo>
                      <a:pt x="5" y="14"/>
                    </a:lnTo>
                    <a:lnTo>
                      <a:pt x="3" y="14"/>
                    </a:lnTo>
                    <a:lnTo>
                      <a:pt x="2" y="14"/>
                    </a:lnTo>
                    <a:lnTo>
                      <a:pt x="2" y="12"/>
                    </a:lnTo>
                    <a:lnTo>
                      <a:pt x="1" y="11"/>
                    </a:lnTo>
                    <a:lnTo>
                      <a:pt x="0" y="11"/>
                    </a:lnTo>
                    <a:lnTo>
                      <a:pt x="0" y="10"/>
                    </a:lnTo>
                    <a:lnTo>
                      <a:pt x="0" y="9"/>
                    </a:lnTo>
                    <a:lnTo>
                      <a:pt x="0" y="7"/>
                    </a:lnTo>
                    <a:lnTo>
                      <a:pt x="0" y="5"/>
                    </a:lnTo>
                    <a:lnTo>
                      <a:pt x="0" y="4"/>
                    </a:lnTo>
                    <a:lnTo>
                      <a:pt x="1" y="3"/>
                    </a:lnTo>
                    <a:lnTo>
                      <a:pt x="2" y="2"/>
                    </a:lnTo>
                    <a:lnTo>
                      <a:pt x="2" y="1"/>
                    </a:lnTo>
                    <a:lnTo>
                      <a:pt x="3" y="1"/>
                    </a:lnTo>
                    <a:lnTo>
                      <a:pt x="5" y="1"/>
                    </a:lnTo>
                    <a:lnTo>
                      <a:pt x="7" y="0"/>
                    </a:lnTo>
                    <a:lnTo>
                      <a:pt x="7" y="1"/>
                    </a:lnTo>
                    <a:lnTo>
                      <a:pt x="9" y="1"/>
                    </a:lnTo>
                    <a:lnTo>
                      <a:pt x="10" y="1"/>
                    </a:lnTo>
                    <a:lnTo>
                      <a:pt x="10" y="2"/>
                    </a:lnTo>
                    <a:lnTo>
                      <a:pt x="11" y="3"/>
                    </a:lnTo>
                    <a:lnTo>
                      <a:pt x="11" y="4"/>
                    </a:lnTo>
                    <a:lnTo>
                      <a:pt x="11" y="5"/>
                    </a:lnTo>
                    <a:lnTo>
                      <a:pt x="13" y="7"/>
                    </a:lnTo>
                    <a:lnTo>
                      <a:pt x="11" y="9"/>
                    </a:lnTo>
                    <a:lnTo>
                      <a:pt x="11" y="10"/>
                    </a:lnTo>
                    <a:lnTo>
                      <a:pt x="11" y="11"/>
                    </a:lnTo>
                    <a:lnTo>
                      <a:pt x="10" y="12"/>
                    </a:lnTo>
                    <a:lnTo>
                      <a:pt x="10" y="14"/>
                    </a:lnTo>
                    <a:lnTo>
                      <a:pt x="9" y="14"/>
                    </a:lnTo>
                    <a:lnTo>
                      <a:pt x="7" y="1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20" name="Freeform 142"/>
              <p:cNvSpPr>
                <a:spLocks/>
              </p:cNvSpPr>
              <p:nvPr/>
            </p:nvSpPr>
            <p:spPr bwMode="auto">
              <a:xfrm>
                <a:off x="9066422" y="4298700"/>
                <a:ext cx="33022" cy="28313"/>
              </a:xfrm>
              <a:custGeom>
                <a:avLst/>
                <a:gdLst>
                  <a:gd name="T0" fmla="*/ 9 w 19"/>
                  <a:gd name="T1" fmla="*/ 14 h 15"/>
                  <a:gd name="T2" fmla="*/ 8 w 19"/>
                  <a:gd name="T3" fmla="*/ 14 h 15"/>
                  <a:gd name="T4" fmla="*/ 6 w 19"/>
                  <a:gd name="T5" fmla="*/ 14 h 15"/>
                  <a:gd name="T6" fmla="*/ 5 w 19"/>
                  <a:gd name="T7" fmla="*/ 14 h 15"/>
                  <a:gd name="T8" fmla="*/ 4 w 19"/>
                  <a:gd name="T9" fmla="*/ 14 h 15"/>
                  <a:gd name="T10" fmla="*/ 3 w 19"/>
                  <a:gd name="T11" fmla="*/ 12 h 15"/>
                  <a:gd name="T12" fmla="*/ 2 w 19"/>
                  <a:gd name="T13" fmla="*/ 12 h 15"/>
                  <a:gd name="T14" fmla="*/ 1 w 19"/>
                  <a:gd name="T15" fmla="*/ 12 h 15"/>
                  <a:gd name="T16" fmla="*/ 0 w 19"/>
                  <a:gd name="T17" fmla="*/ 12 h 15"/>
                  <a:gd name="T18" fmla="*/ 0 w 19"/>
                  <a:gd name="T19" fmla="*/ 11 h 15"/>
                  <a:gd name="T20" fmla="*/ 0 w 19"/>
                  <a:gd name="T21" fmla="*/ 9 h 15"/>
                  <a:gd name="T22" fmla="*/ 0 w 19"/>
                  <a:gd name="T23" fmla="*/ 7 h 15"/>
                  <a:gd name="T24" fmla="*/ 0 w 19"/>
                  <a:gd name="T25" fmla="*/ 6 h 15"/>
                  <a:gd name="T26" fmla="*/ 0 w 19"/>
                  <a:gd name="T27" fmla="*/ 4 h 15"/>
                  <a:gd name="T28" fmla="*/ 1 w 19"/>
                  <a:gd name="T29" fmla="*/ 4 h 15"/>
                  <a:gd name="T30" fmla="*/ 2 w 19"/>
                  <a:gd name="T31" fmla="*/ 3 h 15"/>
                  <a:gd name="T32" fmla="*/ 3 w 19"/>
                  <a:gd name="T33" fmla="*/ 3 h 15"/>
                  <a:gd name="T34" fmla="*/ 4 w 19"/>
                  <a:gd name="T35" fmla="*/ 1 h 15"/>
                  <a:gd name="T36" fmla="*/ 5 w 19"/>
                  <a:gd name="T37" fmla="*/ 1 h 15"/>
                  <a:gd name="T38" fmla="*/ 6 w 19"/>
                  <a:gd name="T39" fmla="*/ 1 h 15"/>
                  <a:gd name="T40" fmla="*/ 8 w 19"/>
                  <a:gd name="T41" fmla="*/ 1 h 15"/>
                  <a:gd name="T42" fmla="*/ 9 w 19"/>
                  <a:gd name="T43" fmla="*/ 0 h 15"/>
                  <a:gd name="T44" fmla="*/ 9 w 19"/>
                  <a:gd name="T45" fmla="*/ 1 h 15"/>
                  <a:gd name="T46" fmla="*/ 11 w 19"/>
                  <a:gd name="T47" fmla="*/ 1 h 15"/>
                  <a:gd name="T48" fmla="*/ 13 w 19"/>
                  <a:gd name="T49" fmla="*/ 1 h 15"/>
                  <a:gd name="T50" fmla="*/ 14 w 19"/>
                  <a:gd name="T51" fmla="*/ 3 h 15"/>
                  <a:gd name="T52" fmla="*/ 15 w 19"/>
                  <a:gd name="T53" fmla="*/ 3 h 15"/>
                  <a:gd name="T54" fmla="*/ 15 w 19"/>
                  <a:gd name="T55" fmla="*/ 4 h 15"/>
                  <a:gd name="T56" fmla="*/ 16 w 19"/>
                  <a:gd name="T57" fmla="*/ 4 h 15"/>
                  <a:gd name="T58" fmla="*/ 17 w 19"/>
                  <a:gd name="T59" fmla="*/ 6 h 15"/>
                  <a:gd name="T60" fmla="*/ 17 w 19"/>
                  <a:gd name="T61" fmla="*/ 7 h 15"/>
                  <a:gd name="T62" fmla="*/ 18 w 19"/>
                  <a:gd name="T63" fmla="*/ 7 h 15"/>
                  <a:gd name="T64" fmla="*/ 17 w 19"/>
                  <a:gd name="T65" fmla="*/ 9 h 15"/>
                  <a:gd name="T66" fmla="*/ 17 w 19"/>
                  <a:gd name="T67" fmla="*/ 11 h 15"/>
                  <a:gd name="T68" fmla="*/ 16 w 19"/>
                  <a:gd name="T69" fmla="*/ 11 h 15"/>
                  <a:gd name="T70" fmla="*/ 16 w 19"/>
                  <a:gd name="T71" fmla="*/ 12 h 15"/>
                  <a:gd name="T72" fmla="*/ 15 w 19"/>
                  <a:gd name="T73" fmla="*/ 12 h 15"/>
                  <a:gd name="T74" fmla="*/ 14 w 19"/>
                  <a:gd name="T75" fmla="*/ 12 h 15"/>
                  <a:gd name="T76" fmla="*/ 13 w 19"/>
                  <a:gd name="T77" fmla="*/ 14 h 15"/>
                  <a:gd name="T78" fmla="*/ 11 w 19"/>
                  <a:gd name="T79" fmla="*/ 14 h 15"/>
                  <a:gd name="T80" fmla="*/ 9 w 19"/>
                  <a:gd name="T81"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 h="15">
                    <a:moveTo>
                      <a:pt x="9" y="14"/>
                    </a:moveTo>
                    <a:lnTo>
                      <a:pt x="8" y="14"/>
                    </a:lnTo>
                    <a:lnTo>
                      <a:pt x="6" y="14"/>
                    </a:lnTo>
                    <a:lnTo>
                      <a:pt x="5" y="14"/>
                    </a:lnTo>
                    <a:lnTo>
                      <a:pt x="4" y="14"/>
                    </a:lnTo>
                    <a:lnTo>
                      <a:pt x="3" y="12"/>
                    </a:lnTo>
                    <a:lnTo>
                      <a:pt x="2" y="12"/>
                    </a:lnTo>
                    <a:lnTo>
                      <a:pt x="1" y="12"/>
                    </a:lnTo>
                    <a:lnTo>
                      <a:pt x="0" y="12"/>
                    </a:lnTo>
                    <a:lnTo>
                      <a:pt x="0" y="11"/>
                    </a:lnTo>
                    <a:lnTo>
                      <a:pt x="0" y="9"/>
                    </a:lnTo>
                    <a:lnTo>
                      <a:pt x="0" y="7"/>
                    </a:lnTo>
                    <a:lnTo>
                      <a:pt x="0" y="6"/>
                    </a:lnTo>
                    <a:lnTo>
                      <a:pt x="0" y="4"/>
                    </a:lnTo>
                    <a:lnTo>
                      <a:pt x="1" y="4"/>
                    </a:lnTo>
                    <a:lnTo>
                      <a:pt x="2" y="3"/>
                    </a:lnTo>
                    <a:lnTo>
                      <a:pt x="3" y="3"/>
                    </a:lnTo>
                    <a:lnTo>
                      <a:pt x="4" y="1"/>
                    </a:lnTo>
                    <a:lnTo>
                      <a:pt x="5" y="1"/>
                    </a:lnTo>
                    <a:lnTo>
                      <a:pt x="6" y="1"/>
                    </a:lnTo>
                    <a:lnTo>
                      <a:pt x="8" y="1"/>
                    </a:lnTo>
                    <a:lnTo>
                      <a:pt x="9" y="0"/>
                    </a:lnTo>
                    <a:lnTo>
                      <a:pt x="9" y="1"/>
                    </a:lnTo>
                    <a:lnTo>
                      <a:pt x="11" y="1"/>
                    </a:lnTo>
                    <a:lnTo>
                      <a:pt x="13" y="1"/>
                    </a:lnTo>
                    <a:lnTo>
                      <a:pt x="14" y="3"/>
                    </a:lnTo>
                    <a:lnTo>
                      <a:pt x="15" y="3"/>
                    </a:lnTo>
                    <a:lnTo>
                      <a:pt x="15" y="4"/>
                    </a:lnTo>
                    <a:lnTo>
                      <a:pt x="16" y="4"/>
                    </a:lnTo>
                    <a:lnTo>
                      <a:pt x="17" y="6"/>
                    </a:lnTo>
                    <a:lnTo>
                      <a:pt x="17" y="7"/>
                    </a:lnTo>
                    <a:lnTo>
                      <a:pt x="18" y="7"/>
                    </a:lnTo>
                    <a:lnTo>
                      <a:pt x="17" y="9"/>
                    </a:lnTo>
                    <a:lnTo>
                      <a:pt x="17" y="11"/>
                    </a:lnTo>
                    <a:lnTo>
                      <a:pt x="16" y="11"/>
                    </a:lnTo>
                    <a:lnTo>
                      <a:pt x="16" y="12"/>
                    </a:lnTo>
                    <a:lnTo>
                      <a:pt x="15" y="12"/>
                    </a:lnTo>
                    <a:lnTo>
                      <a:pt x="14" y="12"/>
                    </a:lnTo>
                    <a:lnTo>
                      <a:pt x="13" y="14"/>
                    </a:lnTo>
                    <a:lnTo>
                      <a:pt x="11" y="14"/>
                    </a:lnTo>
                    <a:lnTo>
                      <a:pt x="9" y="1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21" name="Freeform 143"/>
              <p:cNvSpPr>
                <a:spLocks/>
              </p:cNvSpPr>
              <p:nvPr/>
            </p:nvSpPr>
            <p:spPr bwMode="auto">
              <a:xfrm>
                <a:off x="8509763" y="4422963"/>
                <a:ext cx="240590" cy="81794"/>
              </a:xfrm>
              <a:custGeom>
                <a:avLst/>
                <a:gdLst>
                  <a:gd name="T0" fmla="*/ 19 w 135"/>
                  <a:gd name="T1" fmla="*/ 2 h 46"/>
                  <a:gd name="T2" fmla="*/ 8 w 135"/>
                  <a:gd name="T3" fmla="*/ 7 h 46"/>
                  <a:gd name="T4" fmla="*/ 0 w 135"/>
                  <a:gd name="T5" fmla="*/ 17 h 46"/>
                  <a:gd name="T6" fmla="*/ 8 w 135"/>
                  <a:gd name="T7" fmla="*/ 31 h 46"/>
                  <a:gd name="T8" fmla="*/ 35 w 135"/>
                  <a:gd name="T9" fmla="*/ 31 h 46"/>
                  <a:gd name="T10" fmla="*/ 45 w 135"/>
                  <a:gd name="T11" fmla="*/ 36 h 46"/>
                  <a:gd name="T12" fmla="*/ 68 w 135"/>
                  <a:gd name="T13" fmla="*/ 36 h 46"/>
                  <a:gd name="T14" fmla="*/ 70 w 135"/>
                  <a:gd name="T15" fmla="*/ 45 h 46"/>
                  <a:gd name="T16" fmla="*/ 112 w 135"/>
                  <a:gd name="T17" fmla="*/ 45 h 46"/>
                  <a:gd name="T18" fmla="*/ 123 w 135"/>
                  <a:gd name="T19" fmla="*/ 45 h 46"/>
                  <a:gd name="T20" fmla="*/ 133 w 135"/>
                  <a:gd name="T21" fmla="*/ 45 h 46"/>
                  <a:gd name="T22" fmla="*/ 134 w 135"/>
                  <a:gd name="T23" fmla="*/ 34 h 46"/>
                  <a:gd name="T24" fmla="*/ 121 w 135"/>
                  <a:gd name="T25" fmla="*/ 28 h 46"/>
                  <a:gd name="T26" fmla="*/ 123 w 135"/>
                  <a:gd name="T27" fmla="*/ 17 h 46"/>
                  <a:gd name="T28" fmla="*/ 110 w 135"/>
                  <a:gd name="T29" fmla="*/ 18 h 46"/>
                  <a:gd name="T30" fmla="*/ 94 w 135"/>
                  <a:gd name="T31" fmla="*/ 17 h 46"/>
                  <a:gd name="T32" fmla="*/ 82 w 135"/>
                  <a:gd name="T33" fmla="*/ 9 h 46"/>
                  <a:gd name="T34" fmla="*/ 61 w 135"/>
                  <a:gd name="T35" fmla="*/ 8 h 46"/>
                  <a:gd name="T36" fmla="*/ 40 w 135"/>
                  <a:gd name="T37" fmla="*/ 0 h 46"/>
                  <a:gd name="T38" fmla="*/ 19 w 135"/>
                  <a:gd name="T39" fmla="*/ 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5" h="46">
                    <a:moveTo>
                      <a:pt x="19" y="2"/>
                    </a:moveTo>
                    <a:lnTo>
                      <a:pt x="8" y="7"/>
                    </a:lnTo>
                    <a:lnTo>
                      <a:pt x="0" y="17"/>
                    </a:lnTo>
                    <a:lnTo>
                      <a:pt x="8" y="31"/>
                    </a:lnTo>
                    <a:lnTo>
                      <a:pt x="35" y="31"/>
                    </a:lnTo>
                    <a:lnTo>
                      <a:pt x="45" y="36"/>
                    </a:lnTo>
                    <a:lnTo>
                      <a:pt x="68" y="36"/>
                    </a:lnTo>
                    <a:lnTo>
                      <a:pt x="70" y="45"/>
                    </a:lnTo>
                    <a:lnTo>
                      <a:pt x="112" y="45"/>
                    </a:lnTo>
                    <a:lnTo>
                      <a:pt x="123" y="45"/>
                    </a:lnTo>
                    <a:lnTo>
                      <a:pt x="133" y="45"/>
                    </a:lnTo>
                    <a:lnTo>
                      <a:pt x="134" y="34"/>
                    </a:lnTo>
                    <a:lnTo>
                      <a:pt x="121" y="28"/>
                    </a:lnTo>
                    <a:lnTo>
                      <a:pt x="123" y="17"/>
                    </a:lnTo>
                    <a:lnTo>
                      <a:pt x="110" y="18"/>
                    </a:lnTo>
                    <a:lnTo>
                      <a:pt x="94" y="17"/>
                    </a:lnTo>
                    <a:lnTo>
                      <a:pt x="82" y="9"/>
                    </a:lnTo>
                    <a:lnTo>
                      <a:pt x="61" y="8"/>
                    </a:lnTo>
                    <a:lnTo>
                      <a:pt x="40" y="0"/>
                    </a:lnTo>
                    <a:lnTo>
                      <a:pt x="19" y="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22" name="Freeform 144"/>
              <p:cNvSpPr>
                <a:spLocks/>
              </p:cNvSpPr>
              <p:nvPr/>
            </p:nvSpPr>
            <p:spPr bwMode="auto">
              <a:xfrm>
                <a:off x="8794382" y="4495319"/>
                <a:ext cx="26732" cy="23594"/>
              </a:xfrm>
              <a:custGeom>
                <a:avLst/>
                <a:gdLst>
                  <a:gd name="T0" fmla="*/ 7 w 15"/>
                  <a:gd name="T1" fmla="*/ 12 h 13"/>
                  <a:gd name="T2" fmla="*/ 4 w 15"/>
                  <a:gd name="T3" fmla="*/ 11 h 13"/>
                  <a:gd name="T4" fmla="*/ 2 w 15"/>
                  <a:gd name="T5" fmla="*/ 11 h 13"/>
                  <a:gd name="T6" fmla="*/ 0 w 15"/>
                  <a:gd name="T7" fmla="*/ 10 h 13"/>
                  <a:gd name="T8" fmla="*/ 0 w 15"/>
                  <a:gd name="T9" fmla="*/ 8 h 13"/>
                  <a:gd name="T10" fmla="*/ 0 w 15"/>
                  <a:gd name="T11" fmla="*/ 6 h 13"/>
                  <a:gd name="T12" fmla="*/ 0 w 15"/>
                  <a:gd name="T13" fmla="*/ 5 h 13"/>
                  <a:gd name="T14" fmla="*/ 0 w 15"/>
                  <a:gd name="T15" fmla="*/ 4 h 13"/>
                  <a:gd name="T16" fmla="*/ 0 w 15"/>
                  <a:gd name="T17" fmla="*/ 3 h 13"/>
                  <a:gd name="T18" fmla="*/ 0 w 15"/>
                  <a:gd name="T19" fmla="*/ 2 h 13"/>
                  <a:gd name="T20" fmla="*/ 0 w 15"/>
                  <a:gd name="T21" fmla="*/ 1 h 13"/>
                  <a:gd name="T22" fmla="*/ 2 w 15"/>
                  <a:gd name="T23" fmla="*/ 0 h 13"/>
                  <a:gd name="T24" fmla="*/ 4 w 15"/>
                  <a:gd name="T25" fmla="*/ 0 h 13"/>
                  <a:gd name="T26" fmla="*/ 7 w 15"/>
                  <a:gd name="T27" fmla="*/ 0 h 13"/>
                  <a:gd name="T28" fmla="*/ 9 w 15"/>
                  <a:gd name="T29" fmla="*/ 0 h 13"/>
                  <a:gd name="T30" fmla="*/ 11 w 15"/>
                  <a:gd name="T31" fmla="*/ 1 h 13"/>
                  <a:gd name="T32" fmla="*/ 11 w 15"/>
                  <a:gd name="T33" fmla="*/ 2 h 13"/>
                  <a:gd name="T34" fmla="*/ 11 w 15"/>
                  <a:gd name="T35" fmla="*/ 3 h 13"/>
                  <a:gd name="T36" fmla="*/ 11 w 15"/>
                  <a:gd name="T37" fmla="*/ 4 h 13"/>
                  <a:gd name="T38" fmla="*/ 14 w 15"/>
                  <a:gd name="T39" fmla="*/ 5 h 13"/>
                  <a:gd name="T40" fmla="*/ 11 w 15"/>
                  <a:gd name="T41" fmla="*/ 5 h 13"/>
                  <a:gd name="T42" fmla="*/ 11 w 15"/>
                  <a:gd name="T43" fmla="*/ 6 h 13"/>
                  <a:gd name="T44" fmla="*/ 11 w 15"/>
                  <a:gd name="T45" fmla="*/ 8 h 13"/>
                  <a:gd name="T46" fmla="*/ 11 w 15"/>
                  <a:gd name="T47" fmla="*/ 10 h 13"/>
                  <a:gd name="T48" fmla="*/ 9 w 15"/>
                  <a:gd name="T49" fmla="*/ 11 h 13"/>
                  <a:gd name="T50" fmla="*/ 7 w 15"/>
                  <a:gd name="T51" fmla="*/ 11 h 13"/>
                  <a:gd name="T52" fmla="*/ 7 w 15"/>
                  <a:gd name="T53"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 h="13">
                    <a:moveTo>
                      <a:pt x="7" y="12"/>
                    </a:moveTo>
                    <a:lnTo>
                      <a:pt x="4" y="11"/>
                    </a:lnTo>
                    <a:lnTo>
                      <a:pt x="2" y="11"/>
                    </a:lnTo>
                    <a:lnTo>
                      <a:pt x="0" y="10"/>
                    </a:lnTo>
                    <a:lnTo>
                      <a:pt x="0" y="8"/>
                    </a:lnTo>
                    <a:lnTo>
                      <a:pt x="0" y="6"/>
                    </a:lnTo>
                    <a:lnTo>
                      <a:pt x="0" y="5"/>
                    </a:lnTo>
                    <a:lnTo>
                      <a:pt x="0" y="4"/>
                    </a:lnTo>
                    <a:lnTo>
                      <a:pt x="0" y="3"/>
                    </a:lnTo>
                    <a:lnTo>
                      <a:pt x="0" y="2"/>
                    </a:lnTo>
                    <a:lnTo>
                      <a:pt x="0" y="1"/>
                    </a:lnTo>
                    <a:lnTo>
                      <a:pt x="2" y="0"/>
                    </a:lnTo>
                    <a:lnTo>
                      <a:pt x="4" y="0"/>
                    </a:lnTo>
                    <a:lnTo>
                      <a:pt x="7" y="0"/>
                    </a:lnTo>
                    <a:lnTo>
                      <a:pt x="9" y="0"/>
                    </a:lnTo>
                    <a:lnTo>
                      <a:pt x="11" y="1"/>
                    </a:lnTo>
                    <a:lnTo>
                      <a:pt x="11" y="2"/>
                    </a:lnTo>
                    <a:lnTo>
                      <a:pt x="11" y="3"/>
                    </a:lnTo>
                    <a:lnTo>
                      <a:pt x="11" y="4"/>
                    </a:lnTo>
                    <a:lnTo>
                      <a:pt x="14" y="5"/>
                    </a:lnTo>
                    <a:lnTo>
                      <a:pt x="11" y="5"/>
                    </a:lnTo>
                    <a:lnTo>
                      <a:pt x="11" y="6"/>
                    </a:lnTo>
                    <a:lnTo>
                      <a:pt x="11" y="8"/>
                    </a:lnTo>
                    <a:lnTo>
                      <a:pt x="11" y="10"/>
                    </a:lnTo>
                    <a:lnTo>
                      <a:pt x="9" y="11"/>
                    </a:lnTo>
                    <a:lnTo>
                      <a:pt x="7" y="11"/>
                    </a:lnTo>
                    <a:lnTo>
                      <a:pt x="7" y="1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23" name="Freeform 145"/>
              <p:cNvSpPr>
                <a:spLocks/>
              </p:cNvSpPr>
              <p:nvPr/>
            </p:nvSpPr>
            <p:spPr bwMode="auto">
              <a:xfrm>
                <a:off x="8880869" y="4498465"/>
                <a:ext cx="58182" cy="25167"/>
              </a:xfrm>
              <a:custGeom>
                <a:avLst/>
                <a:gdLst>
                  <a:gd name="T0" fmla="*/ 0 w 33"/>
                  <a:gd name="T1" fmla="*/ 2 h 15"/>
                  <a:gd name="T2" fmla="*/ 17 w 33"/>
                  <a:gd name="T3" fmla="*/ 0 h 15"/>
                  <a:gd name="T4" fmla="*/ 32 w 33"/>
                  <a:gd name="T5" fmla="*/ 6 h 15"/>
                  <a:gd name="T6" fmla="*/ 21 w 33"/>
                  <a:gd name="T7" fmla="*/ 14 h 15"/>
                  <a:gd name="T8" fmla="*/ 3 w 33"/>
                  <a:gd name="T9" fmla="*/ 11 h 15"/>
                  <a:gd name="T10" fmla="*/ 0 w 33"/>
                  <a:gd name="T11" fmla="*/ 2 h 15"/>
                </a:gdLst>
                <a:ahLst/>
                <a:cxnLst>
                  <a:cxn ang="0">
                    <a:pos x="T0" y="T1"/>
                  </a:cxn>
                  <a:cxn ang="0">
                    <a:pos x="T2" y="T3"/>
                  </a:cxn>
                  <a:cxn ang="0">
                    <a:pos x="T4" y="T5"/>
                  </a:cxn>
                  <a:cxn ang="0">
                    <a:pos x="T6" y="T7"/>
                  </a:cxn>
                  <a:cxn ang="0">
                    <a:pos x="T8" y="T9"/>
                  </a:cxn>
                  <a:cxn ang="0">
                    <a:pos x="T10" y="T11"/>
                  </a:cxn>
                </a:cxnLst>
                <a:rect l="0" t="0" r="r" b="b"/>
                <a:pathLst>
                  <a:path w="33" h="15">
                    <a:moveTo>
                      <a:pt x="0" y="2"/>
                    </a:moveTo>
                    <a:lnTo>
                      <a:pt x="17" y="0"/>
                    </a:lnTo>
                    <a:lnTo>
                      <a:pt x="32" y="6"/>
                    </a:lnTo>
                    <a:lnTo>
                      <a:pt x="21" y="14"/>
                    </a:lnTo>
                    <a:lnTo>
                      <a:pt x="3" y="11"/>
                    </a:lnTo>
                    <a:lnTo>
                      <a:pt x="0" y="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24" name="Freeform 146"/>
              <p:cNvSpPr>
                <a:spLocks/>
              </p:cNvSpPr>
              <p:nvPr/>
            </p:nvSpPr>
            <p:spPr bwMode="auto">
              <a:xfrm>
                <a:off x="8956348" y="4531497"/>
                <a:ext cx="31450" cy="28313"/>
              </a:xfrm>
              <a:custGeom>
                <a:avLst/>
                <a:gdLst>
                  <a:gd name="T0" fmla="*/ 16 w 17"/>
                  <a:gd name="T1" fmla="*/ 0 h 15"/>
                  <a:gd name="T2" fmla="*/ 6 w 17"/>
                  <a:gd name="T3" fmla="*/ 2 h 15"/>
                  <a:gd name="T4" fmla="*/ 0 w 17"/>
                  <a:gd name="T5" fmla="*/ 14 h 15"/>
                  <a:gd name="T6" fmla="*/ 8 w 17"/>
                  <a:gd name="T7" fmla="*/ 14 h 15"/>
                  <a:gd name="T8" fmla="*/ 16 w 17"/>
                  <a:gd name="T9" fmla="*/ 5 h 15"/>
                  <a:gd name="T10" fmla="*/ 16 w 17"/>
                  <a:gd name="T11" fmla="*/ 0 h 15"/>
                </a:gdLst>
                <a:ahLst/>
                <a:cxnLst>
                  <a:cxn ang="0">
                    <a:pos x="T0" y="T1"/>
                  </a:cxn>
                  <a:cxn ang="0">
                    <a:pos x="T2" y="T3"/>
                  </a:cxn>
                  <a:cxn ang="0">
                    <a:pos x="T4" y="T5"/>
                  </a:cxn>
                  <a:cxn ang="0">
                    <a:pos x="T6" y="T7"/>
                  </a:cxn>
                  <a:cxn ang="0">
                    <a:pos x="T8" y="T9"/>
                  </a:cxn>
                  <a:cxn ang="0">
                    <a:pos x="T10" y="T11"/>
                  </a:cxn>
                </a:cxnLst>
                <a:rect l="0" t="0" r="r" b="b"/>
                <a:pathLst>
                  <a:path w="17" h="15">
                    <a:moveTo>
                      <a:pt x="16" y="0"/>
                    </a:moveTo>
                    <a:lnTo>
                      <a:pt x="6" y="2"/>
                    </a:lnTo>
                    <a:lnTo>
                      <a:pt x="0" y="14"/>
                    </a:lnTo>
                    <a:lnTo>
                      <a:pt x="8" y="14"/>
                    </a:lnTo>
                    <a:lnTo>
                      <a:pt x="16" y="5"/>
                    </a:lnTo>
                    <a:lnTo>
                      <a:pt x="16"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25" name="Freeform 147"/>
              <p:cNvSpPr>
                <a:spLocks/>
              </p:cNvSpPr>
              <p:nvPr/>
            </p:nvSpPr>
            <p:spPr bwMode="auto">
              <a:xfrm>
                <a:off x="8838412" y="4202750"/>
                <a:ext cx="169828" cy="220213"/>
              </a:xfrm>
              <a:custGeom>
                <a:avLst/>
                <a:gdLst>
                  <a:gd name="T0" fmla="*/ 24 w 97"/>
                  <a:gd name="T1" fmla="*/ 17 h 124"/>
                  <a:gd name="T2" fmla="*/ 21 w 97"/>
                  <a:gd name="T3" fmla="*/ 36 h 124"/>
                  <a:gd name="T4" fmla="*/ 14 w 97"/>
                  <a:gd name="T5" fmla="*/ 46 h 124"/>
                  <a:gd name="T6" fmla="*/ 11 w 97"/>
                  <a:gd name="T7" fmla="*/ 60 h 124"/>
                  <a:gd name="T8" fmla="*/ 0 w 97"/>
                  <a:gd name="T9" fmla="*/ 68 h 124"/>
                  <a:gd name="T10" fmla="*/ 0 w 97"/>
                  <a:gd name="T11" fmla="*/ 94 h 124"/>
                  <a:gd name="T12" fmla="*/ 13 w 97"/>
                  <a:gd name="T13" fmla="*/ 100 h 124"/>
                  <a:gd name="T14" fmla="*/ 15 w 97"/>
                  <a:gd name="T15" fmla="*/ 118 h 124"/>
                  <a:gd name="T16" fmla="*/ 27 w 97"/>
                  <a:gd name="T17" fmla="*/ 120 h 124"/>
                  <a:gd name="T18" fmla="*/ 32 w 97"/>
                  <a:gd name="T19" fmla="*/ 92 h 124"/>
                  <a:gd name="T20" fmla="*/ 42 w 97"/>
                  <a:gd name="T21" fmla="*/ 89 h 124"/>
                  <a:gd name="T22" fmla="*/ 42 w 97"/>
                  <a:gd name="T23" fmla="*/ 112 h 124"/>
                  <a:gd name="T24" fmla="*/ 53 w 97"/>
                  <a:gd name="T25" fmla="*/ 115 h 124"/>
                  <a:gd name="T26" fmla="*/ 56 w 97"/>
                  <a:gd name="T27" fmla="*/ 123 h 124"/>
                  <a:gd name="T28" fmla="*/ 69 w 97"/>
                  <a:gd name="T29" fmla="*/ 120 h 124"/>
                  <a:gd name="T30" fmla="*/ 68 w 97"/>
                  <a:gd name="T31" fmla="*/ 104 h 124"/>
                  <a:gd name="T32" fmla="*/ 49 w 97"/>
                  <a:gd name="T33" fmla="*/ 72 h 124"/>
                  <a:gd name="T34" fmla="*/ 59 w 97"/>
                  <a:gd name="T35" fmla="*/ 64 h 124"/>
                  <a:gd name="T36" fmla="*/ 68 w 97"/>
                  <a:gd name="T37" fmla="*/ 48 h 124"/>
                  <a:gd name="T38" fmla="*/ 61 w 97"/>
                  <a:gd name="T39" fmla="*/ 42 h 124"/>
                  <a:gd name="T40" fmla="*/ 51 w 97"/>
                  <a:gd name="T41" fmla="*/ 47 h 124"/>
                  <a:gd name="T42" fmla="*/ 42 w 97"/>
                  <a:gd name="T43" fmla="*/ 52 h 124"/>
                  <a:gd name="T44" fmla="*/ 35 w 97"/>
                  <a:gd name="T45" fmla="*/ 33 h 124"/>
                  <a:gd name="T46" fmla="*/ 32 w 97"/>
                  <a:gd name="T47" fmla="*/ 15 h 124"/>
                  <a:gd name="T48" fmla="*/ 40 w 97"/>
                  <a:gd name="T49" fmla="*/ 18 h 124"/>
                  <a:gd name="T50" fmla="*/ 49 w 97"/>
                  <a:gd name="T51" fmla="*/ 25 h 124"/>
                  <a:gd name="T52" fmla="*/ 64 w 97"/>
                  <a:gd name="T53" fmla="*/ 21 h 124"/>
                  <a:gd name="T54" fmla="*/ 71 w 97"/>
                  <a:gd name="T55" fmla="*/ 26 h 124"/>
                  <a:gd name="T56" fmla="*/ 88 w 97"/>
                  <a:gd name="T57" fmla="*/ 21 h 124"/>
                  <a:gd name="T58" fmla="*/ 96 w 97"/>
                  <a:gd name="T59" fmla="*/ 17 h 124"/>
                  <a:gd name="T60" fmla="*/ 93 w 97"/>
                  <a:gd name="T61" fmla="*/ 0 h 124"/>
                  <a:gd name="T62" fmla="*/ 83 w 97"/>
                  <a:gd name="T63" fmla="*/ 0 h 124"/>
                  <a:gd name="T64" fmla="*/ 77 w 97"/>
                  <a:gd name="T65" fmla="*/ 12 h 124"/>
                  <a:gd name="T66" fmla="*/ 45 w 97"/>
                  <a:gd name="T67" fmla="*/ 9 h 124"/>
                  <a:gd name="T68" fmla="*/ 26 w 97"/>
                  <a:gd name="T69" fmla="*/ 10 h 124"/>
                  <a:gd name="T70" fmla="*/ 24 w 97"/>
                  <a:gd name="T71" fmla="*/ 1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7" h="124">
                    <a:moveTo>
                      <a:pt x="24" y="17"/>
                    </a:moveTo>
                    <a:lnTo>
                      <a:pt x="21" y="36"/>
                    </a:lnTo>
                    <a:lnTo>
                      <a:pt x="14" y="46"/>
                    </a:lnTo>
                    <a:lnTo>
                      <a:pt x="11" y="60"/>
                    </a:lnTo>
                    <a:lnTo>
                      <a:pt x="0" y="68"/>
                    </a:lnTo>
                    <a:lnTo>
                      <a:pt x="0" y="94"/>
                    </a:lnTo>
                    <a:lnTo>
                      <a:pt x="13" y="100"/>
                    </a:lnTo>
                    <a:lnTo>
                      <a:pt x="15" y="118"/>
                    </a:lnTo>
                    <a:lnTo>
                      <a:pt x="27" y="120"/>
                    </a:lnTo>
                    <a:lnTo>
                      <a:pt x="32" y="92"/>
                    </a:lnTo>
                    <a:lnTo>
                      <a:pt x="42" y="89"/>
                    </a:lnTo>
                    <a:lnTo>
                      <a:pt x="42" y="112"/>
                    </a:lnTo>
                    <a:lnTo>
                      <a:pt x="53" y="115"/>
                    </a:lnTo>
                    <a:lnTo>
                      <a:pt x="56" y="123"/>
                    </a:lnTo>
                    <a:lnTo>
                      <a:pt x="69" y="120"/>
                    </a:lnTo>
                    <a:lnTo>
                      <a:pt x="68" y="104"/>
                    </a:lnTo>
                    <a:lnTo>
                      <a:pt x="49" y="72"/>
                    </a:lnTo>
                    <a:lnTo>
                      <a:pt x="59" y="64"/>
                    </a:lnTo>
                    <a:lnTo>
                      <a:pt x="68" y="48"/>
                    </a:lnTo>
                    <a:lnTo>
                      <a:pt x="61" y="42"/>
                    </a:lnTo>
                    <a:lnTo>
                      <a:pt x="51" y="47"/>
                    </a:lnTo>
                    <a:lnTo>
                      <a:pt x="42" y="52"/>
                    </a:lnTo>
                    <a:lnTo>
                      <a:pt x="35" y="33"/>
                    </a:lnTo>
                    <a:lnTo>
                      <a:pt x="32" y="15"/>
                    </a:lnTo>
                    <a:lnTo>
                      <a:pt x="40" y="18"/>
                    </a:lnTo>
                    <a:lnTo>
                      <a:pt x="49" y="25"/>
                    </a:lnTo>
                    <a:lnTo>
                      <a:pt x="64" y="21"/>
                    </a:lnTo>
                    <a:lnTo>
                      <a:pt x="71" y="26"/>
                    </a:lnTo>
                    <a:lnTo>
                      <a:pt x="88" y="21"/>
                    </a:lnTo>
                    <a:lnTo>
                      <a:pt x="96" y="17"/>
                    </a:lnTo>
                    <a:lnTo>
                      <a:pt x="93" y="0"/>
                    </a:lnTo>
                    <a:lnTo>
                      <a:pt x="83" y="0"/>
                    </a:lnTo>
                    <a:lnTo>
                      <a:pt x="77" y="12"/>
                    </a:lnTo>
                    <a:lnTo>
                      <a:pt x="45" y="9"/>
                    </a:lnTo>
                    <a:lnTo>
                      <a:pt x="26" y="10"/>
                    </a:lnTo>
                    <a:lnTo>
                      <a:pt x="24" y="17"/>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26" name="Freeform 148"/>
              <p:cNvSpPr>
                <a:spLocks/>
              </p:cNvSpPr>
              <p:nvPr/>
            </p:nvSpPr>
            <p:spPr bwMode="auto">
              <a:xfrm>
                <a:off x="8404406" y="3833106"/>
                <a:ext cx="144669" cy="125836"/>
              </a:xfrm>
              <a:custGeom>
                <a:avLst/>
                <a:gdLst>
                  <a:gd name="T0" fmla="*/ 34 w 83"/>
                  <a:gd name="T1" fmla="*/ 60 h 71"/>
                  <a:gd name="T2" fmla="*/ 15 w 83"/>
                  <a:gd name="T3" fmla="*/ 64 h 71"/>
                  <a:gd name="T4" fmla="*/ 13 w 83"/>
                  <a:gd name="T5" fmla="*/ 41 h 71"/>
                  <a:gd name="T6" fmla="*/ 0 w 83"/>
                  <a:gd name="T7" fmla="*/ 30 h 71"/>
                  <a:gd name="T8" fmla="*/ 6 w 83"/>
                  <a:gd name="T9" fmla="*/ 13 h 71"/>
                  <a:gd name="T10" fmla="*/ 21 w 83"/>
                  <a:gd name="T11" fmla="*/ 0 h 71"/>
                  <a:gd name="T12" fmla="*/ 34 w 83"/>
                  <a:gd name="T13" fmla="*/ 8 h 71"/>
                  <a:gd name="T14" fmla="*/ 50 w 83"/>
                  <a:gd name="T15" fmla="*/ 6 h 71"/>
                  <a:gd name="T16" fmla="*/ 60 w 83"/>
                  <a:gd name="T17" fmla="*/ 17 h 71"/>
                  <a:gd name="T18" fmla="*/ 74 w 83"/>
                  <a:gd name="T19" fmla="*/ 6 h 71"/>
                  <a:gd name="T20" fmla="*/ 80 w 83"/>
                  <a:gd name="T21" fmla="*/ 11 h 71"/>
                  <a:gd name="T22" fmla="*/ 82 w 83"/>
                  <a:gd name="T23" fmla="*/ 38 h 71"/>
                  <a:gd name="T24" fmla="*/ 73 w 83"/>
                  <a:gd name="T25" fmla="*/ 46 h 71"/>
                  <a:gd name="T26" fmla="*/ 58 w 83"/>
                  <a:gd name="T27" fmla="*/ 60 h 71"/>
                  <a:gd name="T28" fmla="*/ 44 w 83"/>
                  <a:gd name="T29" fmla="*/ 70 h 71"/>
                  <a:gd name="T30" fmla="*/ 34 w 83"/>
                  <a:gd name="T31"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3" h="71">
                    <a:moveTo>
                      <a:pt x="34" y="60"/>
                    </a:moveTo>
                    <a:lnTo>
                      <a:pt x="15" y="64"/>
                    </a:lnTo>
                    <a:lnTo>
                      <a:pt x="13" y="41"/>
                    </a:lnTo>
                    <a:lnTo>
                      <a:pt x="0" y="30"/>
                    </a:lnTo>
                    <a:lnTo>
                      <a:pt x="6" y="13"/>
                    </a:lnTo>
                    <a:lnTo>
                      <a:pt x="21" y="0"/>
                    </a:lnTo>
                    <a:lnTo>
                      <a:pt x="34" y="8"/>
                    </a:lnTo>
                    <a:lnTo>
                      <a:pt x="50" y="6"/>
                    </a:lnTo>
                    <a:lnTo>
                      <a:pt x="60" y="17"/>
                    </a:lnTo>
                    <a:lnTo>
                      <a:pt x="74" y="6"/>
                    </a:lnTo>
                    <a:lnTo>
                      <a:pt x="80" y="11"/>
                    </a:lnTo>
                    <a:lnTo>
                      <a:pt x="82" y="38"/>
                    </a:lnTo>
                    <a:lnTo>
                      <a:pt x="73" y="46"/>
                    </a:lnTo>
                    <a:lnTo>
                      <a:pt x="58" y="60"/>
                    </a:lnTo>
                    <a:lnTo>
                      <a:pt x="44" y="70"/>
                    </a:lnTo>
                    <a:lnTo>
                      <a:pt x="34" y="6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27" name="Freeform 149"/>
              <p:cNvSpPr>
                <a:spLocks/>
              </p:cNvSpPr>
              <p:nvPr/>
            </p:nvSpPr>
            <p:spPr bwMode="auto">
              <a:xfrm>
                <a:off x="8346224" y="3598736"/>
                <a:ext cx="187126" cy="267402"/>
              </a:xfrm>
              <a:custGeom>
                <a:avLst/>
                <a:gdLst>
                  <a:gd name="T0" fmla="*/ 0 w 106"/>
                  <a:gd name="T1" fmla="*/ 23 h 152"/>
                  <a:gd name="T2" fmla="*/ 3 w 106"/>
                  <a:gd name="T3" fmla="*/ 36 h 152"/>
                  <a:gd name="T4" fmla="*/ 6 w 106"/>
                  <a:gd name="T5" fmla="*/ 50 h 152"/>
                  <a:gd name="T6" fmla="*/ 13 w 106"/>
                  <a:gd name="T7" fmla="*/ 57 h 152"/>
                  <a:gd name="T8" fmla="*/ 24 w 106"/>
                  <a:gd name="T9" fmla="*/ 61 h 152"/>
                  <a:gd name="T10" fmla="*/ 38 w 106"/>
                  <a:gd name="T11" fmla="*/ 81 h 152"/>
                  <a:gd name="T12" fmla="*/ 50 w 106"/>
                  <a:gd name="T13" fmla="*/ 71 h 152"/>
                  <a:gd name="T14" fmla="*/ 60 w 106"/>
                  <a:gd name="T15" fmla="*/ 84 h 152"/>
                  <a:gd name="T16" fmla="*/ 68 w 106"/>
                  <a:gd name="T17" fmla="*/ 103 h 152"/>
                  <a:gd name="T18" fmla="*/ 73 w 106"/>
                  <a:gd name="T19" fmla="*/ 114 h 152"/>
                  <a:gd name="T20" fmla="*/ 81 w 106"/>
                  <a:gd name="T21" fmla="*/ 116 h 152"/>
                  <a:gd name="T22" fmla="*/ 81 w 106"/>
                  <a:gd name="T23" fmla="*/ 140 h 152"/>
                  <a:gd name="T24" fmla="*/ 91 w 106"/>
                  <a:gd name="T25" fmla="*/ 151 h 152"/>
                  <a:gd name="T26" fmla="*/ 105 w 106"/>
                  <a:gd name="T27" fmla="*/ 140 h 152"/>
                  <a:gd name="T28" fmla="*/ 105 w 106"/>
                  <a:gd name="T29" fmla="*/ 111 h 152"/>
                  <a:gd name="T30" fmla="*/ 92 w 106"/>
                  <a:gd name="T31" fmla="*/ 102 h 152"/>
                  <a:gd name="T32" fmla="*/ 71 w 106"/>
                  <a:gd name="T33" fmla="*/ 69 h 152"/>
                  <a:gd name="T34" fmla="*/ 60 w 106"/>
                  <a:gd name="T35" fmla="*/ 58 h 152"/>
                  <a:gd name="T36" fmla="*/ 65 w 106"/>
                  <a:gd name="T37" fmla="*/ 42 h 152"/>
                  <a:gd name="T38" fmla="*/ 62 w 106"/>
                  <a:gd name="T39" fmla="*/ 32 h 152"/>
                  <a:gd name="T40" fmla="*/ 37 w 106"/>
                  <a:gd name="T41" fmla="*/ 23 h 152"/>
                  <a:gd name="T42" fmla="*/ 29 w 106"/>
                  <a:gd name="T43" fmla="*/ 0 h 152"/>
                  <a:gd name="T44" fmla="*/ 18 w 106"/>
                  <a:gd name="T45" fmla="*/ 6 h 152"/>
                  <a:gd name="T46" fmla="*/ 19 w 106"/>
                  <a:gd name="T47" fmla="*/ 20 h 152"/>
                  <a:gd name="T48" fmla="*/ 0 w 106"/>
                  <a:gd name="T49"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6" h="152">
                    <a:moveTo>
                      <a:pt x="0" y="23"/>
                    </a:moveTo>
                    <a:lnTo>
                      <a:pt x="3" y="36"/>
                    </a:lnTo>
                    <a:lnTo>
                      <a:pt x="6" y="50"/>
                    </a:lnTo>
                    <a:lnTo>
                      <a:pt x="13" y="57"/>
                    </a:lnTo>
                    <a:lnTo>
                      <a:pt x="24" y="61"/>
                    </a:lnTo>
                    <a:lnTo>
                      <a:pt x="38" y="81"/>
                    </a:lnTo>
                    <a:lnTo>
                      <a:pt x="50" y="71"/>
                    </a:lnTo>
                    <a:lnTo>
                      <a:pt x="60" y="84"/>
                    </a:lnTo>
                    <a:lnTo>
                      <a:pt x="68" y="103"/>
                    </a:lnTo>
                    <a:lnTo>
                      <a:pt x="73" y="114"/>
                    </a:lnTo>
                    <a:lnTo>
                      <a:pt x="81" y="116"/>
                    </a:lnTo>
                    <a:lnTo>
                      <a:pt x="81" y="140"/>
                    </a:lnTo>
                    <a:lnTo>
                      <a:pt x="91" y="151"/>
                    </a:lnTo>
                    <a:lnTo>
                      <a:pt x="105" y="140"/>
                    </a:lnTo>
                    <a:lnTo>
                      <a:pt x="105" y="111"/>
                    </a:lnTo>
                    <a:lnTo>
                      <a:pt x="92" y="102"/>
                    </a:lnTo>
                    <a:lnTo>
                      <a:pt x="71" y="69"/>
                    </a:lnTo>
                    <a:lnTo>
                      <a:pt x="60" y="58"/>
                    </a:lnTo>
                    <a:lnTo>
                      <a:pt x="65" y="42"/>
                    </a:lnTo>
                    <a:lnTo>
                      <a:pt x="62" y="32"/>
                    </a:lnTo>
                    <a:lnTo>
                      <a:pt x="37" y="23"/>
                    </a:lnTo>
                    <a:lnTo>
                      <a:pt x="29" y="0"/>
                    </a:lnTo>
                    <a:lnTo>
                      <a:pt x="18" y="6"/>
                    </a:lnTo>
                    <a:lnTo>
                      <a:pt x="19" y="20"/>
                    </a:lnTo>
                    <a:lnTo>
                      <a:pt x="0" y="2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28" name="Freeform 150"/>
              <p:cNvSpPr>
                <a:spLocks/>
              </p:cNvSpPr>
              <p:nvPr/>
            </p:nvSpPr>
            <p:spPr bwMode="auto">
              <a:xfrm>
                <a:off x="9055415" y="4174437"/>
                <a:ext cx="45602" cy="94377"/>
              </a:xfrm>
              <a:custGeom>
                <a:avLst/>
                <a:gdLst>
                  <a:gd name="T0" fmla="*/ 13 w 26"/>
                  <a:gd name="T1" fmla="*/ 21 h 54"/>
                  <a:gd name="T2" fmla="*/ 0 w 26"/>
                  <a:gd name="T3" fmla="*/ 27 h 54"/>
                  <a:gd name="T4" fmla="*/ 4 w 26"/>
                  <a:gd name="T5" fmla="*/ 43 h 54"/>
                  <a:gd name="T6" fmla="*/ 19 w 26"/>
                  <a:gd name="T7" fmla="*/ 53 h 54"/>
                  <a:gd name="T8" fmla="*/ 24 w 26"/>
                  <a:gd name="T9" fmla="*/ 32 h 54"/>
                  <a:gd name="T10" fmla="*/ 25 w 26"/>
                  <a:gd name="T11" fmla="*/ 14 h 54"/>
                  <a:gd name="T12" fmla="*/ 20 w 26"/>
                  <a:gd name="T13" fmla="*/ 0 h 54"/>
                  <a:gd name="T14" fmla="*/ 13 w 26"/>
                  <a:gd name="T15" fmla="*/ 6 h 54"/>
                  <a:gd name="T16" fmla="*/ 13 w 26"/>
                  <a:gd name="T17"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54">
                    <a:moveTo>
                      <a:pt x="13" y="21"/>
                    </a:moveTo>
                    <a:lnTo>
                      <a:pt x="0" y="27"/>
                    </a:lnTo>
                    <a:lnTo>
                      <a:pt x="4" y="43"/>
                    </a:lnTo>
                    <a:lnTo>
                      <a:pt x="19" y="53"/>
                    </a:lnTo>
                    <a:lnTo>
                      <a:pt x="24" y="32"/>
                    </a:lnTo>
                    <a:lnTo>
                      <a:pt x="25" y="14"/>
                    </a:lnTo>
                    <a:lnTo>
                      <a:pt x="20" y="0"/>
                    </a:lnTo>
                    <a:lnTo>
                      <a:pt x="13" y="6"/>
                    </a:lnTo>
                    <a:lnTo>
                      <a:pt x="13" y="21"/>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29" name="Freeform 151"/>
              <p:cNvSpPr>
                <a:spLocks/>
              </p:cNvSpPr>
              <p:nvPr/>
            </p:nvSpPr>
            <p:spPr bwMode="auto">
              <a:xfrm>
                <a:off x="9093154" y="4331732"/>
                <a:ext cx="62899" cy="29886"/>
              </a:xfrm>
              <a:custGeom>
                <a:avLst/>
                <a:gdLst>
                  <a:gd name="T0" fmla="*/ 4 w 35"/>
                  <a:gd name="T1" fmla="*/ 3 h 18"/>
                  <a:gd name="T2" fmla="*/ 16 w 35"/>
                  <a:gd name="T3" fmla="*/ 0 h 18"/>
                  <a:gd name="T4" fmla="*/ 27 w 35"/>
                  <a:gd name="T5" fmla="*/ 0 h 18"/>
                  <a:gd name="T6" fmla="*/ 33 w 35"/>
                  <a:gd name="T7" fmla="*/ 9 h 18"/>
                  <a:gd name="T8" fmla="*/ 34 w 35"/>
                  <a:gd name="T9" fmla="*/ 17 h 18"/>
                  <a:gd name="T10" fmla="*/ 23 w 35"/>
                  <a:gd name="T11" fmla="*/ 12 h 18"/>
                  <a:gd name="T12" fmla="*/ 12 w 35"/>
                  <a:gd name="T13" fmla="*/ 9 h 18"/>
                  <a:gd name="T14" fmla="*/ 0 w 35"/>
                  <a:gd name="T15" fmla="*/ 12 h 18"/>
                  <a:gd name="T16" fmla="*/ 4 w 35"/>
                  <a:gd name="T17"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18">
                    <a:moveTo>
                      <a:pt x="4" y="3"/>
                    </a:moveTo>
                    <a:lnTo>
                      <a:pt x="16" y="0"/>
                    </a:lnTo>
                    <a:lnTo>
                      <a:pt x="27" y="0"/>
                    </a:lnTo>
                    <a:lnTo>
                      <a:pt x="33" y="9"/>
                    </a:lnTo>
                    <a:lnTo>
                      <a:pt x="34" y="17"/>
                    </a:lnTo>
                    <a:lnTo>
                      <a:pt x="23" y="12"/>
                    </a:lnTo>
                    <a:lnTo>
                      <a:pt x="12" y="9"/>
                    </a:lnTo>
                    <a:lnTo>
                      <a:pt x="0" y="12"/>
                    </a:lnTo>
                    <a:lnTo>
                      <a:pt x="4" y="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30" name="Freeform 157"/>
              <p:cNvSpPr>
                <a:spLocks/>
              </p:cNvSpPr>
              <p:nvPr/>
            </p:nvSpPr>
            <p:spPr bwMode="auto">
              <a:xfrm>
                <a:off x="6869662" y="2952252"/>
                <a:ext cx="99066" cy="138420"/>
              </a:xfrm>
              <a:custGeom>
                <a:avLst/>
                <a:gdLst>
                  <a:gd name="T0" fmla="*/ 55 w 56"/>
                  <a:gd name="T1" fmla="*/ 69 h 78"/>
                  <a:gd name="T2" fmla="*/ 44 w 56"/>
                  <a:gd name="T3" fmla="*/ 77 h 78"/>
                  <a:gd name="T4" fmla="*/ 37 w 56"/>
                  <a:gd name="T5" fmla="*/ 65 h 78"/>
                  <a:gd name="T6" fmla="*/ 24 w 56"/>
                  <a:gd name="T7" fmla="*/ 58 h 78"/>
                  <a:gd name="T8" fmla="*/ 13 w 56"/>
                  <a:gd name="T9" fmla="*/ 46 h 78"/>
                  <a:gd name="T10" fmla="*/ 0 w 56"/>
                  <a:gd name="T11" fmla="*/ 25 h 78"/>
                  <a:gd name="T12" fmla="*/ 16 w 56"/>
                  <a:gd name="T13" fmla="*/ 18 h 78"/>
                  <a:gd name="T14" fmla="*/ 25 w 56"/>
                  <a:gd name="T15" fmla="*/ 0 h 78"/>
                  <a:gd name="T16" fmla="*/ 31 w 56"/>
                  <a:gd name="T17" fmla="*/ 21 h 78"/>
                  <a:gd name="T18" fmla="*/ 42 w 56"/>
                  <a:gd name="T19" fmla="*/ 43 h 78"/>
                  <a:gd name="T20" fmla="*/ 55 w 56"/>
                  <a:gd name="T21"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78">
                    <a:moveTo>
                      <a:pt x="55" y="69"/>
                    </a:moveTo>
                    <a:lnTo>
                      <a:pt x="44" y="77"/>
                    </a:lnTo>
                    <a:lnTo>
                      <a:pt x="37" y="65"/>
                    </a:lnTo>
                    <a:lnTo>
                      <a:pt x="24" y="58"/>
                    </a:lnTo>
                    <a:lnTo>
                      <a:pt x="13" y="46"/>
                    </a:lnTo>
                    <a:lnTo>
                      <a:pt x="0" y="25"/>
                    </a:lnTo>
                    <a:lnTo>
                      <a:pt x="16" y="18"/>
                    </a:lnTo>
                    <a:lnTo>
                      <a:pt x="25" y="0"/>
                    </a:lnTo>
                    <a:lnTo>
                      <a:pt x="31" y="21"/>
                    </a:lnTo>
                    <a:lnTo>
                      <a:pt x="42" y="43"/>
                    </a:lnTo>
                    <a:lnTo>
                      <a:pt x="55" y="6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31" name="Freeform 162"/>
              <p:cNvSpPr>
                <a:spLocks/>
              </p:cNvSpPr>
              <p:nvPr/>
            </p:nvSpPr>
            <p:spPr bwMode="auto">
              <a:xfrm>
                <a:off x="7099245" y="3499640"/>
                <a:ext cx="135234" cy="94377"/>
              </a:xfrm>
              <a:custGeom>
                <a:avLst/>
                <a:gdLst>
                  <a:gd name="T0" fmla="*/ 0 w 78"/>
                  <a:gd name="T1" fmla="*/ 16 h 54"/>
                  <a:gd name="T2" fmla="*/ 12 w 78"/>
                  <a:gd name="T3" fmla="*/ 50 h 54"/>
                  <a:gd name="T4" fmla="*/ 56 w 78"/>
                  <a:gd name="T5" fmla="*/ 53 h 54"/>
                  <a:gd name="T6" fmla="*/ 77 w 78"/>
                  <a:gd name="T7" fmla="*/ 19 h 54"/>
                  <a:gd name="T8" fmla="*/ 73 w 78"/>
                  <a:gd name="T9" fmla="*/ 0 h 54"/>
                  <a:gd name="T10" fmla="*/ 61 w 78"/>
                  <a:gd name="T11" fmla="*/ 15 h 54"/>
                  <a:gd name="T12" fmla="*/ 50 w 78"/>
                  <a:gd name="T13" fmla="*/ 27 h 54"/>
                  <a:gd name="T14" fmla="*/ 26 w 78"/>
                  <a:gd name="T15" fmla="*/ 31 h 54"/>
                  <a:gd name="T16" fmla="*/ 14 w 78"/>
                  <a:gd name="T17" fmla="*/ 27 h 54"/>
                  <a:gd name="T18" fmla="*/ 0 w 78"/>
                  <a:gd name="T19" fmla="*/ 1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54">
                    <a:moveTo>
                      <a:pt x="0" y="16"/>
                    </a:moveTo>
                    <a:lnTo>
                      <a:pt x="12" y="50"/>
                    </a:lnTo>
                    <a:lnTo>
                      <a:pt x="56" y="53"/>
                    </a:lnTo>
                    <a:lnTo>
                      <a:pt x="77" y="19"/>
                    </a:lnTo>
                    <a:lnTo>
                      <a:pt x="73" y="0"/>
                    </a:lnTo>
                    <a:lnTo>
                      <a:pt x="61" y="15"/>
                    </a:lnTo>
                    <a:lnTo>
                      <a:pt x="50" y="27"/>
                    </a:lnTo>
                    <a:lnTo>
                      <a:pt x="26" y="31"/>
                    </a:lnTo>
                    <a:lnTo>
                      <a:pt x="14" y="27"/>
                    </a:lnTo>
                    <a:lnTo>
                      <a:pt x="0" y="1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32" name="Freeform 171"/>
              <p:cNvSpPr>
                <a:spLocks/>
              </p:cNvSpPr>
              <p:nvPr/>
            </p:nvSpPr>
            <p:spPr bwMode="auto">
              <a:xfrm>
                <a:off x="7821015" y="3369085"/>
                <a:ext cx="217003" cy="114826"/>
              </a:xfrm>
              <a:custGeom>
                <a:avLst/>
                <a:gdLst>
                  <a:gd name="T0" fmla="*/ 0 w 122"/>
                  <a:gd name="T1" fmla="*/ 0 h 65"/>
                  <a:gd name="T2" fmla="*/ 16 w 122"/>
                  <a:gd name="T3" fmla="*/ 0 h 65"/>
                  <a:gd name="T4" fmla="*/ 29 w 122"/>
                  <a:gd name="T5" fmla="*/ 12 h 65"/>
                  <a:gd name="T6" fmla="*/ 43 w 122"/>
                  <a:gd name="T7" fmla="*/ 20 h 65"/>
                  <a:gd name="T8" fmla="*/ 49 w 122"/>
                  <a:gd name="T9" fmla="*/ 10 h 65"/>
                  <a:gd name="T10" fmla="*/ 50 w 122"/>
                  <a:gd name="T11" fmla="*/ 26 h 65"/>
                  <a:gd name="T12" fmla="*/ 61 w 122"/>
                  <a:gd name="T13" fmla="*/ 33 h 65"/>
                  <a:gd name="T14" fmla="*/ 76 w 122"/>
                  <a:gd name="T15" fmla="*/ 41 h 65"/>
                  <a:gd name="T16" fmla="*/ 107 w 122"/>
                  <a:gd name="T17" fmla="*/ 42 h 65"/>
                  <a:gd name="T18" fmla="*/ 121 w 122"/>
                  <a:gd name="T19" fmla="*/ 48 h 65"/>
                  <a:gd name="T20" fmla="*/ 113 w 122"/>
                  <a:gd name="T21" fmla="*/ 63 h 65"/>
                  <a:gd name="T22" fmla="*/ 100 w 122"/>
                  <a:gd name="T23" fmla="*/ 63 h 65"/>
                  <a:gd name="T24" fmla="*/ 84 w 122"/>
                  <a:gd name="T25" fmla="*/ 64 h 65"/>
                  <a:gd name="T26" fmla="*/ 72 w 122"/>
                  <a:gd name="T27" fmla="*/ 56 h 65"/>
                  <a:gd name="T28" fmla="*/ 54 w 122"/>
                  <a:gd name="T29" fmla="*/ 53 h 65"/>
                  <a:gd name="T30" fmla="*/ 32 w 122"/>
                  <a:gd name="T31" fmla="*/ 44 h 65"/>
                  <a:gd name="T32" fmla="*/ 14 w 122"/>
                  <a:gd name="T33" fmla="*/ 39 h 65"/>
                  <a:gd name="T34" fmla="*/ 3 w 122"/>
                  <a:gd name="T35" fmla="*/ 25 h 65"/>
                  <a:gd name="T36" fmla="*/ 0 w 122"/>
                  <a:gd name="T3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 h="65">
                    <a:moveTo>
                      <a:pt x="0" y="0"/>
                    </a:moveTo>
                    <a:lnTo>
                      <a:pt x="16" y="0"/>
                    </a:lnTo>
                    <a:lnTo>
                      <a:pt x="29" y="12"/>
                    </a:lnTo>
                    <a:lnTo>
                      <a:pt x="43" y="20"/>
                    </a:lnTo>
                    <a:lnTo>
                      <a:pt x="49" y="10"/>
                    </a:lnTo>
                    <a:lnTo>
                      <a:pt x="50" y="26"/>
                    </a:lnTo>
                    <a:lnTo>
                      <a:pt x="61" y="33"/>
                    </a:lnTo>
                    <a:lnTo>
                      <a:pt x="76" y="41"/>
                    </a:lnTo>
                    <a:lnTo>
                      <a:pt x="107" y="42"/>
                    </a:lnTo>
                    <a:lnTo>
                      <a:pt x="121" y="48"/>
                    </a:lnTo>
                    <a:lnTo>
                      <a:pt x="113" y="63"/>
                    </a:lnTo>
                    <a:lnTo>
                      <a:pt x="100" y="63"/>
                    </a:lnTo>
                    <a:lnTo>
                      <a:pt x="84" y="64"/>
                    </a:lnTo>
                    <a:lnTo>
                      <a:pt x="72" y="56"/>
                    </a:lnTo>
                    <a:lnTo>
                      <a:pt x="54" y="53"/>
                    </a:lnTo>
                    <a:lnTo>
                      <a:pt x="32" y="44"/>
                    </a:lnTo>
                    <a:lnTo>
                      <a:pt x="14" y="39"/>
                    </a:lnTo>
                    <a:lnTo>
                      <a:pt x="3" y="25"/>
                    </a:lnTo>
                    <a:lnTo>
                      <a:pt x="0"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33" name="Freeform 172"/>
              <p:cNvSpPr>
                <a:spLocks/>
              </p:cNvSpPr>
              <p:nvPr/>
            </p:nvSpPr>
            <p:spPr bwMode="auto">
              <a:xfrm>
                <a:off x="8289615" y="3639633"/>
                <a:ext cx="202850" cy="349196"/>
              </a:xfrm>
              <a:custGeom>
                <a:avLst/>
                <a:gdLst>
                  <a:gd name="T0" fmla="*/ 14 w 115"/>
                  <a:gd name="T1" fmla="*/ 178 h 199"/>
                  <a:gd name="T2" fmla="*/ 21 w 115"/>
                  <a:gd name="T3" fmla="*/ 167 h 199"/>
                  <a:gd name="T4" fmla="*/ 30 w 115"/>
                  <a:gd name="T5" fmla="*/ 146 h 199"/>
                  <a:gd name="T6" fmla="*/ 18 w 115"/>
                  <a:gd name="T7" fmla="*/ 135 h 199"/>
                  <a:gd name="T8" fmla="*/ 13 w 115"/>
                  <a:gd name="T9" fmla="*/ 116 h 199"/>
                  <a:gd name="T10" fmla="*/ 11 w 115"/>
                  <a:gd name="T11" fmla="*/ 105 h 199"/>
                  <a:gd name="T12" fmla="*/ 15 w 115"/>
                  <a:gd name="T13" fmla="*/ 79 h 199"/>
                  <a:gd name="T14" fmla="*/ 3 w 115"/>
                  <a:gd name="T15" fmla="*/ 65 h 199"/>
                  <a:gd name="T16" fmla="*/ 0 w 115"/>
                  <a:gd name="T17" fmla="*/ 54 h 199"/>
                  <a:gd name="T18" fmla="*/ 2 w 115"/>
                  <a:gd name="T19" fmla="*/ 27 h 199"/>
                  <a:gd name="T20" fmla="*/ 16 w 115"/>
                  <a:gd name="T21" fmla="*/ 21 h 199"/>
                  <a:gd name="T22" fmla="*/ 25 w 115"/>
                  <a:gd name="T23" fmla="*/ 14 h 199"/>
                  <a:gd name="T24" fmla="*/ 32 w 115"/>
                  <a:gd name="T25" fmla="*/ 0 h 199"/>
                  <a:gd name="T26" fmla="*/ 34 w 115"/>
                  <a:gd name="T27" fmla="*/ 13 h 199"/>
                  <a:gd name="T28" fmla="*/ 38 w 115"/>
                  <a:gd name="T29" fmla="*/ 27 h 199"/>
                  <a:gd name="T30" fmla="*/ 45 w 115"/>
                  <a:gd name="T31" fmla="*/ 34 h 199"/>
                  <a:gd name="T32" fmla="*/ 56 w 115"/>
                  <a:gd name="T33" fmla="*/ 38 h 199"/>
                  <a:gd name="T34" fmla="*/ 70 w 115"/>
                  <a:gd name="T35" fmla="*/ 58 h 199"/>
                  <a:gd name="T36" fmla="*/ 82 w 115"/>
                  <a:gd name="T37" fmla="*/ 48 h 199"/>
                  <a:gd name="T38" fmla="*/ 93 w 115"/>
                  <a:gd name="T39" fmla="*/ 60 h 199"/>
                  <a:gd name="T40" fmla="*/ 101 w 115"/>
                  <a:gd name="T41" fmla="*/ 80 h 199"/>
                  <a:gd name="T42" fmla="*/ 106 w 115"/>
                  <a:gd name="T43" fmla="*/ 91 h 199"/>
                  <a:gd name="T44" fmla="*/ 114 w 115"/>
                  <a:gd name="T45" fmla="*/ 93 h 199"/>
                  <a:gd name="T46" fmla="*/ 114 w 115"/>
                  <a:gd name="T47" fmla="*/ 116 h 199"/>
                  <a:gd name="T48" fmla="*/ 99 w 115"/>
                  <a:gd name="T49" fmla="*/ 119 h 199"/>
                  <a:gd name="T50" fmla="*/ 85 w 115"/>
                  <a:gd name="T51" fmla="*/ 110 h 199"/>
                  <a:gd name="T52" fmla="*/ 70 w 115"/>
                  <a:gd name="T53" fmla="*/ 124 h 199"/>
                  <a:gd name="T54" fmla="*/ 64 w 115"/>
                  <a:gd name="T55" fmla="*/ 141 h 199"/>
                  <a:gd name="T56" fmla="*/ 50 w 115"/>
                  <a:gd name="T57" fmla="*/ 139 h 199"/>
                  <a:gd name="T58" fmla="*/ 40 w 115"/>
                  <a:gd name="T59" fmla="*/ 170 h 199"/>
                  <a:gd name="T60" fmla="*/ 49 w 115"/>
                  <a:gd name="T61" fmla="*/ 185 h 199"/>
                  <a:gd name="T62" fmla="*/ 36 w 115"/>
                  <a:gd name="T63" fmla="*/ 198 h 199"/>
                  <a:gd name="T64" fmla="*/ 25 w 115"/>
                  <a:gd name="T65" fmla="*/ 190 h 199"/>
                  <a:gd name="T66" fmla="*/ 14 w 115"/>
                  <a:gd name="T67" fmla="*/ 17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5" h="199">
                    <a:moveTo>
                      <a:pt x="14" y="178"/>
                    </a:moveTo>
                    <a:lnTo>
                      <a:pt x="21" y="167"/>
                    </a:lnTo>
                    <a:lnTo>
                      <a:pt x="30" y="146"/>
                    </a:lnTo>
                    <a:lnTo>
                      <a:pt x="18" y="135"/>
                    </a:lnTo>
                    <a:lnTo>
                      <a:pt x="13" y="116"/>
                    </a:lnTo>
                    <a:lnTo>
                      <a:pt x="11" y="105"/>
                    </a:lnTo>
                    <a:lnTo>
                      <a:pt x="15" y="79"/>
                    </a:lnTo>
                    <a:lnTo>
                      <a:pt x="3" y="65"/>
                    </a:lnTo>
                    <a:lnTo>
                      <a:pt x="0" y="54"/>
                    </a:lnTo>
                    <a:lnTo>
                      <a:pt x="2" y="27"/>
                    </a:lnTo>
                    <a:lnTo>
                      <a:pt x="16" y="21"/>
                    </a:lnTo>
                    <a:lnTo>
                      <a:pt x="25" y="14"/>
                    </a:lnTo>
                    <a:lnTo>
                      <a:pt x="32" y="0"/>
                    </a:lnTo>
                    <a:lnTo>
                      <a:pt x="34" y="13"/>
                    </a:lnTo>
                    <a:lnTo>
                      <a:pt x="38" y="27"/>
                    </a:lnTo>
                    <a:lnTo>
                      <a:pt x="45" y="34"/>
                    </a:lnTo>
                    <a:lnTo>
                      <a:pt x="56" y="38"/>
                    </a:lnTo>
                    <a:lnTo>
                      <a:pt x="70" y="58"/>
                    </a:lnTo>
                    <a:lnTo>
                      <a:pt x="82" y="48"/>
                    </a:lnTo>
                    <a:lnTo>
                      <a:pt x="93" y="60"/>
                    </a:lnTo>
                    <a:lnTo>
                      <a:pt x="101" y="80"/>
                    </a:lnTo>
                    <a:lnTo>
                      <a:pt x="106" y="91"/>
                    </a:lnTo>
                    <a:lnTo>
                      <a:pt x="114" y="93"/>
                    </a:lnTo>
                    <a:lnTo>
                      <a:pt x="114" y="116"/>
                    </a:lnTo>
                    <a:lnTo>
                      <a:pt x="99" y="119"/>
                    </a:lnTo>
                    <a:lnTo>
                      <a:pt x="85" y="110"/>
                    </a:lnTo>
                    <a:lnTo>
                      <a:pt x="70" y="124"/>
                    </a:lnTo>
                    <a:lnTo>
                      <a:pt x="64" y="141"/>
                    </a:lnTo>
                    <a:lnTo>
                      <a:pt x="50" y="139"/>
                    </a:lnTo>
                    <a:lnTo>
                      <a:pt x="40" y="170"/>
                    </a:lnTo>
                    <a:lnTo>
                      <a:pt x="49" y="185"/>
                    </a:lnTo>
                    <a:lnTo>
                      <a:pt x="36" y="198"/>
                    </a:lnTo>
                    <a:lnTo>
                      <a:pt x="25" y="190"/>
                    </a:lnTo>
                    <a:lnTo>
                      <a:pt x="14" y="178"/>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34" name="Freeform 173"/>
              <p:cNvSpPr>
                <a:spLocks/>
              </p:cNvSpPr>
              <p:nvPr/>
            </p:nvSpPr>
            <p:spPr bwMode="auto">
              <a:xfrm>
                <a:off x="6964011" y="1621533"/>
                <a:ext cx="341229" cy="290996"/>
              </a:xfrm>
              <a:custGeom>
                <a:avLst/>
                <a:gdLst>
                  <a:gd name="T0" fmla="*/ 47 w 193"/>
                  <a:gd name="T1" fmla="*/ 94 h 166"/>
                  <a:gd name="T2" fmla="*/ 58 w 193"/>
                  <a:gd name="T3" fmla="*/ 84 h 166"/>
                  <a:gd name="T4" fmla="*/ 63 w 193"/>
                  <a:gd name="T5" fmla="*/ 77 h 166"/>
                  <a:gd name="T6" fmla="*/ 80 w 193"/>
                  <a:gd name="T7" fmla="*/ 64 h 166"/>
                  <a:gd name="T8" fmla="*/ 100 w 193"/>
                  <a:gd name="T9" fmla="*/ 53 h 166"/>
                  <a:gd name="T10" fmla="*/ 122 w 193"/>
                  <a:gd name="T11" fmla="*/ 37 h 166"/>
                  <a:gd name="T12" fmla="*/ 135 w 193"/>
                  <a:gd name="T13" fmla="*/ 32 h 166"/>
                  <a:gd name="T14" fmla="*/ 162 w 193"/>
                  <a:gd name="T15" fmla="*/ 23 h 166"/>
                  <a:gd name="T16" fmla="*/ 183 w 193"/>
                  <a:gd name="T17" fmla="*/ 16 h 166"/>
                  <a:gd name="T18" fmla="*/ 192 w 193"/>
                  <a:gd name="T19" fmla="*/ 11 h 166"/>
                  <a:gd name="T20" fmla="*/ 185 w 193"/>
                  <a:gd name="T21" fmla="*/ 2 h 166"/>
                  <a:gd name="T22" fmla="*/ 161 w 193"/>
                  <a:gd name="T23" fmla="*/ 0 h 166"/>
                  <a:gd name="T24" fmla="*/ 145 w 193"/>
                  <a:gd name="T25" fmla="*/ 13 h 166"/>
                  <a:gd name="T26" fmla="*/ 122 w 193"/>
                  <a:gd name="T27" fmla="*/ 19 h 166"/>
                  <a:gd name="T28" fmla="*/ 94 w 193"/>
                  <a:gd name="T29" fmla="*/ 20 h 166"/>
                  <a:gd name="T30" fmla="*/ 80 w 193"/>
                  <a:gd name="T31" fmla="*/ 32 h 166"/>
                  <a:gd name="T32" fmla="*/ 64 w 193"/>
                  <a:gd name="T33" fmla="*/ 32 h 166"/>
                  <a:gd name="T34" fmla="*/ 57 w 193"/>
                  <a:gd name="T35" fmla="*/ 44 h 166"/>
                  <a:gd name="T36" fmla="*/ 32 w 193"/>
                  <a:gd name="T37" fmla="*/ 49 h 166"/>
                  <a:gd name="T38" fmla="*/ 28 w 193"/>
                  <a:gd name="T39" fmla="*/ 67 h 166"/>
                  <a:gd name="T40" fmla="*/ 27 w 193"/>
                  <a:gd name="T41" fmla="*/ 77 h 166"/>
                  <a:gd name="T42" fmla="*/ 16 w 193"/>
                  <a:gd name="T43" fmla="*/ 76 h 166"/>
                  <a:gd name="T44" fmla="*/ 16 w 193"/>
                  <a:gd name="T45" fmla="*/ 79 h 166"/>
                  <a:gd name="T46" fmla="*/ 17 w 193"/>
                  <a:gd name="T47" fmla="*/ 84 h 166"/>
                  <a:gd name="T48" fmla="*/ 13 w 193"/>
                  <a:gd name="T49" fmla="*/ 92 h 166"/>
                  <a:gd name="T50" fmla="*/ 6 w 193"/>
                  <a:gd name="T51" fmla="*/ 97 h 166"/>
                  <a:gd name="T52" fmla="*/ 2 w 193"/>
                  <a:gd name="T53" fmla="*/ 113 h 166"/>
                  <a:gd name="T54" fmla="*/ 0 w 193"/>
                  <a:gd name="T55" fmla="*/ 132 h 166"/>
                  <a:gd name="T56" fmla="*/ 12 w 193"/>
                  <a:gd name="T57" fmla="*/ 139 h 166"/>
                  <a:gd name="T58" fmla="*/ 23 w 193"/>
                  <a:gd name="T59" fmla="*/ 162 h 166"/>
                  <a:gd name="T60" fmla="*/ 41 w 193"/>
                  <a:gd name="T61" fmla="*/ 165 h 166"/>
                  <a:gd name="T62" fmla="*/ 66 w 193"/>
                  <a:gd name="T63" fmla="*/ 162 h 166"/>
                  <a:gd name="T64" fmla="*/ 68 w 193"/>
                  <a:gd name="T65" fmla="*/ 152 h 166"/>
                  <a:gd name="T66" fmla="*/ 53 w 193"/>
                  <a:gd name="T67" fmla="*/ 144 h 166"/>
                  <a:gd name="T68" fmla="*/ 43 w 193"/>
                  <a:gd name="T69" fmla="*/ 134 h 166"/>
                  <a:gd name="T70" fmla="*/ 43 w 193"/>
                  <a:gd name="T71" fmla="*/ 114 h 166"/>
                  <a:gd name="T72" fmla="*/ 47 w 193"/>
                  <a:gd name="T73" fmla="*/ 98 h 166"/>
                  <a:gd name="T74" fmla="*/ 47 w 193"/>
                  <a:gd name="T75" fmla="*/ 94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3" h="166">
                    <a:moveTo>
                      <a:pt x="47" y="94"/>
                    </a:moveTo>
                    <a:lnTo>
                      <a:pt x="58" y="84"/>
                    </a:lnTo>
                    <a:lnTo>
                      <a:pt x="63" y="77"/>
                    </a:lnTo>
                    <a:lnTo>
                      <a:pt x="80" y="64"/>
                    </a:lnTo>
                    <a:lnTo>
                      <a:pt x="100" y="53"/>
                    </a:lnTo>
                    <a:lnTo>
                      <a:pt x="122" y="37"/>
                    </a:lnTo>
                    <a:lnTo>
                      <a:pt x="135" y="32"/>
                    </a:lnTo>
                    <a:lnTo>
                      <a:pt x="162" y="23"/>
                    </a:lnTo>
                    <a:lnTo>
                      <a:pt x="183" y="16"/>
                    </a:lnTo>
                    <a:lnTo>
                      <a:pt x="192" y="11"/>
                    </a:lnTo>
                    <a:lnTo>
                      <a:pt x="185" y="2"/>
                    </a:lnTo>
                    <a:lnTo>
                      <a:pt x="161" y="0"/>
                    </a:lnTo>
                    <a:lnTo>
                      <a:pt x="145" y="13"/>
                    </a:lnTo>
                    <a:lnTo>
                      <a:pt x="122" y="19"/>
                    </a:lnTo>
                    <a:lnTo>
                      <a:pt x="94" y="20"/>
                    </a:lnTo>
                    <a:lnTo>
                      <a:pt x="80" y="32"/>
                    </a:lnTo>
                    <a:lnTo>
                      <a:pt x="64" y="32"/>
                    </a:lnTo>
                    <a:lnTo>
                      <a:pt x="57" y="44"/>
                    </a:lnTo>
                    <a:lnTo>
                      <a:pt x="32" y="49"/>
                    </a:lnTo>
                    <a:lnTo>
                      <a:pt x="28" y="67"/>
                    </a:lnTo>
                    <a:lnTo>
                      <a:pt x="27" y="77"/>
                    </a:lnTo>
                    <a:lnTo>
                      <a:pt x="16" y="76"/>
                    </a:lnTo>
                    <a:lnTo>
                      <a:pt x="16" y="79"/>
                    </a:lnTo>
                    <a:lnTo>
                      <a:pt x="17" y="84"/>
                    </a:lnTo>
                    <a:lnTo>
                      <a:pt x="13" y="92"/>
                    </a:lnTo>
                    <a:lnTo>
                      <a:pt x="6" y="97"/>
                    </a:lnTo>
                    <a:lnTo>
                      <a:pt x="2" y="113"/>
                    </a:lnTo>
                    <a:lnTo>
                      <a:pt x="0" y="132"/>
                    </a:lnTo>
                    <a:lnTo>
                      <a:pt x="12" y="139"/>
                    </a:lnTo>
                    <a:lnTo>
                      <a:pt x="23" y="162"/>
                    </a:lnTo>
                    <a:lnTo>
                      <a:pt x="41" y="165"/>
                    </a:lnTo>
                    <a:lnTo>
                      <a:pt x="66" y="162"/>
                    </a:lnTo>
                    <a:lnTo>
                      <a:pt x="68" y="152"/>
                    </a:lnTo>
                    <a:lnTo>
                      <a:pt x="53" y="144"/>
                    </a:lnTo>
                    <a:lnTo>
                      <a:pt x="43" y="134"/>
                    </a:lnTo>
                    <a:lnTo>
                      <a:pt x="43" y="114"/>
                    </a:lnTo>
                    <a:lnTo>
                      <a:pt x="47" y="98"/>
                    </a:lnTo>
                    <a:lnTo>
                      <a:pt x="47" y="9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35" name="Freeform 174"/>
              <p:cNvSpPr>
                <a:spLocks/>
              </p:cNvSpPr>
              <p:nvPr/>
            </p:nvSpPr>
            <p:spPr bwMode="auto">
              <a:xfrm>
                <a:off x="7732956" y="1390309"/>
                <a:ext cx="119509" cy="91231"/>
              </a:xfrm>
              <a:custGeom>
                <a:avLst/>
                <a:gdLst>
                  <a:gd name="T0" fmla="*/ 33 w 67"/>
                  <a:gd name="T1" fmla="*/ 7 h 52"/>
                  <a:gd name="T2" fmla="*/ 22 w 67"/>
                  <a:gd name="T3" fmla="*/ 17 h 52"/>
                  <a:gd name="T4" fmla="*/ 11 w 67"/>
                  <a:gd name="T5" fmla="*/ 19 h 52"/>
                  <a:gd name="T6" fmla="*/ 0 w 67"/>
                  <a:gd name="T7" fmla="*/ 26 h 52"/>
                  <a:gd name="T8" fmla="*/ 8 w 67"/>
                  <a:gd name="T9" fmla="*/ 40 h 52"/>
                  <a:gd name="T10" fmla="*/ 25 w 67"/>
                  <a:gd name="T11" fmla="*/ 51 h 52"/>
                  <a:gd name="T12" fmla="*/ 48 w 67"/>
                  <a:gd name="T13" fmla="*/ 41 h 52"/>
                  <a:gd name="T14" fmla="*/ 66 w 67"/>
                  <a:gd name="T15" fmla="*/ 32 h 52"/>
                  <a:gd name="T16" fmla="*/ 62 w 67"/>
                  <a:gd name="T17" fmla="*/ 11 h 52"/>
                  <a:gd name="T18" fmla="*/ 43 w 67"/>
                  <a:gd name="T19" fmla="*/ 0 h 52"/>
                  <a:gd name="T20" fmla="*/ 33 w 67"/>
                  <a:gd name="T21"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52">
                    <a:moveTo>
                      <a:pt x="33" y="7"/>
                    </a:moveTo>
                    <a:lnTo>
                      <a:pt x="22" y="17"/>
                    </a:lnTo>
                    <a:lnTo>
                      <a:pt x="11" y="19"/>
                    </a:lnTo>
                    <a:lnTo>
                      <a:pt x="0" y="26"/>
                    </a:lnTo>
                    <a:lnTo>
                      <a:pt x="8" y="40"/>
                    </a:lnTo>
                    <a:lnTo>
                      <a:pt x="25" y="51"/>
                    </a:lnTo>
                    <a:lnTo>
                      <a:pt x="48" y="41"/>
                    </a:lnTo>
                    <a:lnTo>
                      <a:pt x="66" y="32"/>
                    </a:lnTo>
                    <a:lnTo>
                      <a:pt x="62" y="11"/>
                    </a:lnTo>
                    <a:lnTo>
                      <a:pt x="43" y="0"/>
                    </a:lnTo>
                    <a:lnTo>
                      <a:pt x="33" y="7"/>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36" name="Freeform 175"/>
              <p:cNvSpPr>
                <a:spLocks/>
              </p:cNvSpPr>
              <p:nvPr/>
            </p:nvSpPr>
            <p:spPr bwMode="auto">
              <a:xfrm>
                <a:off x="7813152" y="1456373"/>
                <a:ext cx="114791" cy="77075"/>
              </a:xfrm>
              <a:custGeom>
                <a:avLst/>
                <a:gdLst>
                  <a:gd name="T0" fmla="*/ 17 w 64"/>
                  <a:gd name="T1" fmla="*/ 15 h 44"/>
                  <a:gd name="T2" fmla="*/ 24 w 64"/>
                  <a:gd name="T3" fmla="*/ 3 h 44"/>
                  <a:gd name="T4" fmla="*/ 36 w 64"/>
                  <a:gd name="T5" fmla="*/ 0 h 44"/>
                  <a:gd name="T6" fmla="*/ 46 w 64"/>
                  <a:gd name="T7" fmla="*/ 3 h 44"/>
                  <a:gd name="T8" fmla="*/ 56 w 64"/>
                  <a:gd name="T9" fmla="*/ 17 h 44"/>
                  <a:gd name="T10" fmla="*/ 56 w 64"/>
                  <a:gd name="T11" fmla="*/ 28 h 44"/>
                  <a:gd name="T12" fmla="*/ 63 w 64"/>
                  <a:gd name="T13" fmla="*/ 26 h 44"/>
                  <a:gd name="T14" fmla="*/ 63 w 64"/>
                  <a:gd name="T15" fmla="*/ 37 h 44"/>
                  <a:gd name="T16" fmla="*/ 41 w 64"/>
                  <a:gd name="T17" fmla="*/ 43 h 44"/>
                  <a:gd name="T18" fmla="*/ 21 w 64"/>
                  <a:gd name="T19" fmla="*/ 34 h 44"/>
                  <a:gd name="T20" fmla="*/ 0 w 64"/>
                  <a:gd name="T21" fmla="*/ 26 h 44"/>
                  <a:gd name="T22" fmla="*/ 4 w 64"/>
                  <a:gd name="T23" fmla="*/ 16 h 44"/>
                  <a:gd name="T24" fmla="*/ 17 w 64"/>
                  <a:gd name="T25" fmla="*/ 1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44">
                    <a:moveTo>
                      <a:pt x="17" y="15"/>
                    </a:moveTo>
                    <a:lnTo>
                      <a:pt x="24" y="3"/>
                    </a:lnTo>
                    <a:lnTo>
                      <a:pt x="36" y="0"/>
                    </a:lnTo>
                    <a:lnTo>
                      <a:pt x="46" y="3"/>
                    </a:lnTo>
                    <a:lnTo>
                      <a:pt x="56" y="17"/>
                    </a:lnTo>
                    <a:lnTo>
                      <a:pt x="56" y="28"/>
                    </a:lnTo>
                    <a:lnTo>
                      <a:pt x="63" y="26"/>
                    </a:lnTo>
                    <a:lnTo>
                      <a:pt x="63" y="37"/>
                    </a:lnTo>
                    <a:lnTo>
                      <a:pt x="41" y="43"/>
                    </a:lnTo>
                    <a:lnTo>
                      <a:pt x="21" y="34"/>
                    </a:lnTo>
                    <a:lnTo>
                      <a:pt x="0" y="26"/>
                    </a:lnTo>
                    <a:lnTo>
                      <a:pt x="4" y="16"/>
                    </a:lnTo>
                    <a:lnTo>
                      <a:pt x="17" y="15"/>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37" name="Freeform 176"/>
              <p:cNvSpPr>
                <a:spLocks/>
              </p:cNvSpPr>
              <p:nvPr/>
            </p:nvSpPr>
            <p:spPr bwMode="auto">
              <a:xfrm>
                <a:off x="7940524" y="1487832"/>
                <a:ext cx="94349" cy="75502"/>
              </a:xfrm>
              <a:custGeom>
                <a:avLst/>
                <a:gdLst>
                  <a:gd name="T0" fmla="*/ 7 w 54"/>
                  <a:gd name="T1" fmla="*/ 19 h 43"/>
                  <a:gd name="T2" fmla="*/ 12 w 54"/>
                  <a:gd name="T3" fmla="*/ 8 h 43"/>
                  <a:gd name="T4" fmla="*/ 24 w 54"/>
                  <a:gd name="T5" fmla="*/ 0 h 43"/>
                  <a:gd name="T6" fmla="*/ 27 w 54"/>
                  <a:gd name="T7" fmla="*/ 8 h 43"/>
                  <a:gd name="T8" fmla="*/ 33 w 54"/>
                  <a:gd name="T9" fmla="*/ 11 h 43"/>
                  <a:gd name="T10" fmla="*/ 41 w 54"/>
                  <a:gd name="T11" fmla="*/ 11 h 43"/>
                  <a:gd name="T12" fmla="*/ 51 w 54"/>
                  <a:gd name="T13" fmla="*/ 15 h 43"/>
                  <a:gd name="T14" fmla="*/ 53 w 54"/>
                  <a:gd name="T15" fmla="*/ 27 h 43"/>
                  <a:gd name="T16" fmla="*/ 46 w 54"/>
                  <a:gd name="T17" fmla="*/ 39 h 43"/>
                  <a:gd name="T18" fmla="*/ 29 w 54"/>
                  <a:gd name="T19" fmla="*/ 42 h 43"/>
                  <a:gd name="T20" fmla="*/ 7 w 54"/>
                  <a:gd name="T21" fmla="*/ 39 h 43"/>
                  <a:gd name="T22" fmla="*/ 0 w 54"/>
                  <a:gd name="T23" fmla="*/ 33 h 43"/>
                  <a:gd name="T24" fmla="*/ 7 w 54"/>
                  <a:gd name="T25" fmla="*/ 1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43">
                    <a:moveTo>
                      <a:pt x="7" y="19"/>
                    </a:moveTo>
                    <a:lnTo>
                      <a:pt x="12" y="8"/>
                    </a:lnTo>
                    <a:lnTo>
                      <a:pt x="24" y="0"/>
                    </a:lnTo>
                    <a:lnTo>
                      <a:pt x="27" y="8"/>
                    </a:lnTo>
                    <a:lnTo>
                      <a:pt x="33" y="11"/>
                    </a:lnTo>
                    <a:lnTo>
                      <a:pt x="41" y="11"/>
                    </a:lnTo>
                    <a:lnTo>
                      <a:pt x="51" y="15"/>
                    </a:lnTo>
                    <a:lnTo>
                      <a:pt x="53" y="27"/>
                    </a:lnTo>
                    <a:lnTo>
                      <a:pt x="46" y="39"/>
                    </a:lnTo>
                    <a:lnTo>
                      <a:pt x="29" y="42"/>
                    </a:lnTo>
                    <a:lnTo>
                      <a:pt x="7" y="39"/>
                    </a:lnTo>
                    <a:lnTo>
                      <a:pt x="0" y="33"/>
                    </a:lnTo>
                    <a:lnTo>
                      <a:pt x="7" y="1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38" name="Freeform 177"/>
              <p:cNvSpPr>
                <a:spLocks/>
              </p:cNvSpPr>
              <p:nvPr/>
            </p:nvSpPr>
            <p:spPr bwMode="auto">
              <a:xfrm>
                <a:off x="8770795" y="1648273"/>
                <a:ext cx="166683" cy="77075"/>
              </a:xfrm>
              <a:custGeom>
                <a:avLst/>
                <a:gdLst>
                  <a:gd name="T0" fmla="*/ 51 w 94"/>
                  <a:gd name="T1" fmla="*/ 4 h 44"/>
                  <a:gd name="T2" fmla="*/ 49 w 94"/>
                  <a:gd name="T3" fmla="*/ 15 h 44"/>
                  <a:gd name="T4" fmla="*/ 33 w 94"/>
                  <a:gd name="T5" fmla="*/ 15 h 44"/>
                  <a:gd name="T6" fmla="*/ 28 w 94"/>
                  <a:gd name="T7" fmla="*/ 8 h 44"/>
                  <a:gd name="T8" fmla="*/ 13 w 94"/>
                  <a:gd name="T9" fmla="*/ 0 h 44"/>
                  <a:gd name="T10" fmla="*/ 0 w 94"/>
                  <a:gd name="T11" fmla="*/ 8 h 44"/>
                  <a:gd name="T12" fmla="*/ 0 w 94"/>
                  <a:gd name="T13" fmla="*/ 26 h 44"/>
                  <a:gd name="T14" fmla="*/ 19 w 94"/>
                  <a:gd name="T15" fmla="*/ 40 h 44"/>
                  <a:gd name="T16" fmla="*/ 43 w 94"/>
                  <a:gd name="T17" fmla="*/ 43 h 44"/>
                  <a:gd name="T18" fmla="*/ 53 w 94"/>
                  <a:gd name="T19" fmla="*/ 34 h 44"/>
                  <a:gd name="T20" fmla="*/ 67 w 94"/>
                  <a:gd name="T21" fmla="*/ 40 h 44"/>
                  <a:gd name="T22" fmla="*/ 86 w 94"/>
                  <a:gd name="T23" fmla="*/ 39 h 44"/>
                  <a:gd name="T24" fmla="*/ 93 w 94"/>
                  <a:gd name="T25" fmla="*/ 29 h 44"/>
                  <a:gd name="T26" fmla="*/ 79 w 94"/>
                  <a:gd name="T27" fmla="*/ 23 h 44"/>
                  <a:gd name="T28" fmla="*/ 71 w 94"/>
                  <a:gd name="T29" fmla="*/ 8 h 44"/>
                  <a:gd name="T30" fmla="*/ 57 w 94"/>
                  <a:gd name="T31" fmla="*/ 1 h 44"/>
                  <a:gd name="T32" fmla="*/ 51 w 94"/>
                  <a:gd name="T33"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44">
                    <a:moveTo>
                      <a:pt x="51" y="4"/>
                    </a:moveTo>
                    <a:lnTo>
                      <a:pt x="49" y="15"/>
                    </a:lnTo>
                    <a:lnTo>
                      <a:pt x="33" y="15"/>
                    </a:lnTo>
                    <a:lnTo>
                      <a:pt x="28" y="8"/>
                    </a:lnTo>
                    <a:lnTo>
                      <a:pt x="13" y="0"/>
                    </a:lnTo>
                    <a:lnTo>
                      <a:pt x="0" y="8"/>
                    </a:lnTo>
                    <a:lnTo>
                      <a:pt x="0" y="26"/>
                    </a:lnTo>
                    <a:lnTo>
                      <a:pt x="19" y="40"/>
                    </a:lnTo>
                    <a:lnTo>
                      <a:pt x="43" y="43"/>
                    </a:lnTo>
                    <a:lnTo>
                      <a:pt x="53" y="34"/>
                    </a:lnTo>
                    <a:lnTo>
                      <a:pt x="67" y="40"/>
                    </a:lnTo>
                    <a:lnTo>
                      <a:pt x="86" y="39"/>
                    </a:lnTo>
                    <a:lnTo>
                      <a:pt x="93" y="29"/>
                    </a:lnTo>
                    <a:lnTo>
                      <a:pt x="79" y="23"/>
                    </a:lnTo>
                    <a:lnTo>
                      <a:pt x="71" y="8"/>
                    </a:lnTo>
                    <a:lnTo>
                      <a:pt x="57" y="1"/>
                    </a:lnTo>
                    <a:lnTo>
                      <a:pt x="51" y="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39" name="Freeform 178"/>
              <p:cNvSpPr>
                <a:spLocks/>
              </p:cNvSpPr>
              <p:nvPr/>
            </p:nvSpPr>
            <p:spPr bwMode="auto">
              <a:xfrm>
                <a:off x="8976790" y="1673441"/>
                <a:ext cx="100639" cy="40897"/>
              </a:xfrm>
              <a:custGeom>
                <a:avLst/>
                <a:gdLst>
                  <a:gd name="T0" fmla="*/ 1 w 58"/>
                  <a:gd name="T1" fmla="*/ 0 h 23"/>
                  <a:gd name="T2" fmla="*/ 9 w 58"/>
                  <a:gd name="T3" fmla="*/ 6 h 23"/>
                  <a:gd name="T4" fmla="*/ 30 w 58"/>
                  <a:gd name="T5" fmla="*/ 6 h 23"/>
                  <a:gd name="T6" fmla="*/ 54 w 58"/>
                  <a:gd name="T7" fmla="*/ 6 h 23"/>
                  <a:gd name="T8" fmla="*/ 57 w 58"/>
                  <a:gd name="T9" fmla="*/ 19 h 23"/>
                  <a:gd name="T10" fmla="*/ 26 w 58"/>
                  <a:gd name="T11" fmla="*/ 22 h 23"/>
                  <a:gd name="T12" fmla="*/ 9 w 58"/>
                  <a:gd name="T13" fmla="*/ 17 h 23"/>
                  <a:gd name="T14" fmla="*/ 0 w 58"/>
                  <a:gd name="T15" fmla="*/ 7 h 23"/>
                  <a:gd name="T16" fmla="*/ 1 w 58"/>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23">
                    <a:moveTo>
                      <a:pt x="1" y="0"/>
                    </a:moveTo>
                    <a:lnTo>
                      <a:pt x="9" y="6"/>
                    </a:lnTo>
                    <a:lnTo>
                      <a:pt x="30" y="6"/>
                    </a:lnTo>
                    <a:lnTo>
                      <a:pt x="54" y="6"/>
                    </a:lnTo>
                    <a:lnTo>
                      <a:pt x="57" y="19"/>
                    </a:lnTo>
                    <a:lnTo>
                      <a:pt x="26" y="22"/>
                    </a:lnTo>
                    <a:lnTo>
                      <a:pt x="9" y="17"/>
                    </a:lnTo>
                    <a:lnTo>
                      <a:pt x="0" y="7"/>
                    </a:lnTo>
                    <a:lnTo>
                      <a:pt x="1"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40" name="Freeform 179"/>
              <p:cNvSpPr>
                <a:spLocks/>
              </p:cNvSpPr>
              <p:nvPr/>
            </p:nvSpPr>
            <p:spPr bwMode="auto">
              <a:xfrm>
                <a:off x="9781902" y="1852757"/>
                <a:ext cx="70762" cy="47189"/>
              </a:xfrm>
              <a:custGeom>
                <a:avLst/>
                <a:gdLst>
                  <a:gd name="T0" fmla="*/ 15 w 41"/>
                  <a:gd name="T1" fmla="*/ 2 h 27"/>
                  <a:gd name="T2" fmla="*/ 3 w 41"/>
                  <a:gd name="T3" fmla="*/ 13 h 27"/>
                  <a:gd name="T4" fmla="*/ 0 w 41"/>
                  <a:gd name="T5" fmla="*/ 26 h 27"/>
                  <a:gd name="T6" fmla="*/ 20 w 41"/>
                  <a:gd name="T7" fmla="*/ 24 h 27"/>
                  <a:gd name="T8" fmla="*/ 36 w 41"/>
                  <a:gd name="T9" fmla="*/ 23 h 27"/>
                  <a:gd name="T10" fmla="*/ 40 w 41"/>
                  <a:gd name="T11" fmla="*/ 8 h 27"/>
                  <a:gd name="T12" fmla="*/ 26 w 41"/>
                  <a:gd name="T13" fmla="*/ 0 h 27"/>
                  <a:gd name="T14" fmla="*/ 15 w 41"/>
                  <a:gd name="T15" fmla="*/ 2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27">
                    <a:moveTo>
                      <a:pt x="15" y="2"/>
                    </a:moveTo>
                    <a:lnTo>
                      <a:pt x="3" y="13"/>
                    </a:lnTo>
                    <a:lnTo>
                      <a:pt x="0" y="26"/>
                    </a:lnTo>
                    <a:lnTo>
                      <a:pt x="20" y="24"/>
                    </a:lnTo>
                    <a:lnTo>
                      <a:pt x="36" y="23"/>
                    </a:lnTo>
                    <a:lnTo>
                      <a:pt x="40" y="8"/>
                    </a:lnTo>
                    <a:lnTo>
                      <a:pt x="26" y="0"/>
                    </a:lnTo>
                    <a:lnTo>
                      <a:pt x="15" y="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41" name="Freeform 184"/>
              <p:cNvSpPr>
                <a:spLocks/>
              </p:cNvSpPr>
              <p:nvPr/>
            </p:nvSpPr>
            <p:spPr bwMode="auto">
              <a:xfrm>
                <a:off x="7369712" y="3188195"/>
                <a:ext cx="314497" cy="377509"/>
              </a:xfrm>
              <a:custGeom>
                <a:avLst/>
                <a:gdLst>
                  <a:gd name="T0" fmla="*/ 136 w 177"/>
                  <a:gd name="T1" fmla="*/ 0 h 214"/>
                  <a:gd name="T2" fmla="*/ 123 w 177"/>
                  <a:gd name="T3" fmla="*/ 4 h 214"/>
                  <a:gd name="T4" fmla="*/ 119 w 177"/>
                  <a:gd name="T5" fmla="*/ 20 h 214"/>
                  <a:gd name="T6" fmla="*/ 113 w 177"/>
                  <a:gd name="T7" fmla="*/ 38 h 214"/>
                  <a:gd name="T8" fmla="*/ 107 w 177"/>
                  <a:gd name="T9" fmla="*/ 54 h 214"/>
                  <a:gd name="T10" fmla="*/ 97 w 177"/>
                  <a:gd name="T11" fmla="*/ 60 h 214"/>
                  <a:gd name="T12" fmla="*/ 94 w 177"/>
                  <a:gd name="T13" fmla="*/ 78 h 214"/>
                  <a:gd name="T14" fmla="*/ 81 w 177"/>
                  <a:gd name="T15" fmla="*/ 78 h 214"/>
                  <a:gd name="T16" fmla="*/ 65 w 177"/>
                  <a:gd name="T17" fmla="*/ 89 h 214"/>
                  <a:gd name="T18" fmla="*/ 53 w 177"/>
                  <a:gd name="T19" fmla="*/ 97 h 214"/>
                  <a:gd name="T20" fmla="*/ 47 w 177"/>
                  <a:gd name="T21" fmla="*/ 112 h 214"/>
                  <a:gd name="T22" fmla="*/ 6 w 177"/>
                  <a:gd name="T23" fmla="*/ 117 h 214"/>
                  <a:gd name="T24" fmla="*/ 0 w 177"/>
                  <a:gd name="T25" fmla="*/ 129 h 214"/>
                  <a:gd name="T26" fmla="*/ 4 w 177"/>
                  <a:gd name="T27" fmla="*/ 145 h 214"/>
                  <a:gd name="T28" fmla="*/ 15 w 177"/>
                  <a:gd name="T29" fmla="*/ 147 h 214"/>
                  <a:gd name="T30" fmla="*/ 20 w 177"/>
                  <a:gd name="T31" fmla="*/ 155 h 214"/>
                  <a:gd name="T32" fmla="*/ 12 w 177"/>
                  <a:gd name="T33" fmla="*/ 166 h 214"/>
                  <a:gd name="T34" fmla="*/ 0 w 177"/>
                  <a:gd name="T35" fmla="*/ 170 h 214"/>
                  <a:gd name="T36" fmla="*/ 12 w 177"/>
                  <a:gd name="T37" fmla="*/ 174 h 214"/>
                  <a:gd name="T38" fmla="*/ 18 w 177"/>
                  <a:gd name="T39" fmla="*/ 187 h 214"/>
                  <a:gd name="T40" fmla="*/ 42 w 177"/>
                  <a:gd name="T41" fmla="*/ 187 h 214"/>
                  <a:gd name="T42" fmla="*/ 59 w 177"/>
                  <a:gd name="T43" fmla="*/ 181 h 214"/>
                  <a:gd name="T44" fmla="*/ 61 w 177"/>
                  <a:gd name="T45" fmla="*/ 193 h 214"/>
                  <a:gd name="T46" fmla="*/ 78 w 177"/>
                  <a:gd name="T47" fmla="*/ 204 h 214"/>
                  <a:gd name="T48" fmla="*/ 91 w 177"/>
                  <a:gd name="T49" fmla="*/ 213 h 214"/>
                  <a:gd name="T50" fmla="*/ 99 w 177"/>
                  <a:gd name="T51" fmla="*/ 204 h 214"/>
                  <a:gd name="T52" fmla="*/ 127 w 177"/>
                  <a:gd name="T53" fmla="*/ 204 h 214"/>
                  <a:gd name="T54" fmla="*/ 129 w 177"/>
                  <a:gd name="T55" fmla="*/ 192 h 214"/>
                  <a:gd name="T56" fmla="*/ 113 w 177"/>
                  <a:gd name="T57" fmla="*/ 171 h 214"/>
                  <a:gd name="T58" fmla="*/ 102 w 177"/>
                  <a:gd name="T59" fmla="*/ 158 h 214"/>
                  <a:gd name="T60" fmla="*/ 106 w 177"/>
                  <a:gd name="T61" fmla="*/ 144 h 214"/>
                  <a:gd name="T62" fmla="*/ 115 w 177"/>
                  <a:gd name="T63" fmla="*/ 135 h 214"/>
                  <a:gd name="T64" fmla="*/ 140 w 177"/>
                  <a:gd name="T65" fmla="*/ 144 h 214"/>
                  <a:gd name="T66" fmla="*/ 144 w 177"/>
                  <a:gd name="T67" fmla="*/ 134 h 214"/>
                  <a:gd name="T68" fmla="*/ 146 w 177"/>
                  <a:gd name="T69" fmla="*/ 123 h 214"/>
                  <a:gd name="T70" fmla="*/ 161 w 177"/>
                  <a:gd name="T71" fmla="*/ 109 h 214"/>
                  <a:gd name="T72" fmla="*/ 167 w 177"/>
                  <a:gd name="T73" fmla="*/ 95 h 214"/>
                  <a:gd name="T74" fmla="*/ 176 w 177"/>
                  <a:gd name="T75" fmla="*/ 85 h 214"/>
                  <a:gd name="T76" fmla="*/ 174 w 177"/>
                  <a:gd name="T77" fmla="*/ 63 h 214"/>
                  <a:gd name="T78" fmla="*/ 161 w 177"/>
                  <a:gd name="T79" fmla="*/ 52 h 214"/>
                  <a:gd name="T80" fmla="*/ 162 w 177"/>
                  <a:gd name="T81" fmla="*/ 32 h 214"/>
                  <a:gd name="T82" fmla="*/ 155 w 177"/>
                  <a:gd name="T83" fmla="*/ 22 h 214"/>
                  <a:gd name="T84" fmla="*/ 157 w 177"/>
                  <a:gd name="T85" fmla="*/ 9 h 214"/>
                  <a:gd name="T86" fmla="*/ 146 w 177"/>
                  <a:gd name="T87" fmla="*/ 2 h 214"/>
                  <a:gd name="T88" fmla="*/ 136 w 177"/>
                  <a:gd name="T89"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7" h="214">
                    <a:moveTo>
                      <a:pt x="136" y="0"/>
                    </a:moveTo>
                    <a:lnTo>
                      <a:pt x="123" y="4"/>
                    </a:lnTo>
                    <a:lnTo>
                      <a:pt x="119" y="20"/>
                    </a:lnTo>
                    <a:lnTo>
                      <a:pt x="113" y="38"/>
                    </a:lnTo>
                    <a:lnTo>
                      <a:pt x="107" y="54"/>
                    </a:lnTo>
                    <a:lnTo>
                      <a:pt x="97" y="60"/>
                    </a:lnTo>
                    <a:lnTo>
                      <a:pt x="94" y="78"/>
                    </a:lnTo>
                    <a:lnTo>
                      <a:pt x="81" y="78"/>
                    </a:lnTo>
                    <a:lnTo>
                      <a:pt x="65" y="89"/>
                    </a:lnTo>
                    <a:lnTo>
                      <a:pt x="53" y="97"/>
                    </a:lnTo>
                    <a:lnTo>
                      <a:pt x="47" y="112"/>
                    </a:lnTo>
                    <a:lnTo>
                      <a:pt x="6" y="117"/>
                    </a:lnTo>
                    <a:lnTo>
                      <a:pt x="0" y="129"/>
                    </a:lnTo>
                    <a:lnTo>
                      <a:pt x="4" y="145"/>
                    </a:lnTo>
                    <a:lnTo>
                      <a:pt x="15" y="147"/>
                    </a:lnTo>
                    <a:lnTo>
                      <a:pt x="20" y="155"/>
                    </a:lnTo>
                    <a:lnTo>
                      <a:pt x="12" y="166"/>
                    </a:lnTo>
                    <a:lnTo>
                      <a:pt x="0" y="170"/>
                    </a:lnTo>
                    <a:lnTo>
                      <a:pt x="12" y="174"/>
                    </a:lnTo>
                    <a:lnTo>
                      <a:pt x="18" y="187"/>
                    </a:lnTo>
                    <a:lnTo>
                      <a:pt x="42" y="187"/>
                    </a:lnTo>
                    <a:lnTo>
                      <a:pt x="59" y="181"/>
                    </a:lnTo>
                    <a:lnTo>
                      <a:pt x="61" y="193"/>
                    </a:lnTo>
                    <a:lnTo>
                      <a:pt x="78" y="204"/>
                    </a:lnTo>
                    <a:lnTo>
                      <a:pt x="91" y="213"/>
                    </a:lnTo>
                    <a:lnTo>
                      <a:pt x="99" y="204"/>
                    </a:lnTo>
                    <a:lnTo>
                      <a:pt x="127" y="204"/>
                    </a:lnTo>
                    <a:lnTo>
                      <a:pt x="129" y="192"/>
                    </a:lnTo>
                    <a:lnTo>
                      <a:pt x="113" y="171"/>
                    </a:lnTo>
                    <a:lnTo>
                      <a:pt x="102" y="158"/>
                    </a:lnTo>
                    <a:lnTo>
                      <a:pt x="106" y="144"/>
                    </a:lnTo>
                    <a:lnTo>
                      <a:pt x="115" y="135"/>
                    </a:lnTo>
                    <a:lnTo>
                      <a:pt x="140" y="144"/>
                    </a:lnTo>
                    <a:lnTo>
                      <a:pt x="144" y="134"/>
                    </a:lnTo>
                    <a:lnTo>
                      <a:pt x="146" y="123"/>
                    </a:lnTo>
                    <a:lnTo>
                      <a:pt x="161" y="109"/>
                    </a:lnTo>
                    <a:lnTo>
                      <a:pt x="167" y="95"/>
                    </a:lnTo>
                    <a:lnTo>
                      <a:pt x="176" y="85"/>
                    </a:lnTo>
                    <a:lnTo>
                      <a:pt x="174" y="63"/>
                    </a:lnTo>
                    <a:lnTo>
                      <a:pt x="161" y="52"/>
                    </a:lnTo>
                    <a:lnTo>
                      <a:pt x="162" y="32"/>
                    </a:lnTo>
                    <a:lnTo>
                      <a:pt x="155" y="22"/>
                    </a:lnTo>
                    <a:lnTo>
                      <a:pt x="157" y="9"/>
                    </a:lnTo>
                    <a:lnTo>
                      <a:pt x="146" y="2"/>
                    </a:lnTo>
                    <a:lnTo>
                      <a:pt x="136"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42" name="Freeform 185"/>
              <p:cNvSpPr>
                <a:spLocks/>
              </p:cNvSpPr>
              <p:nvPr/>
            </p:nvSpPr>
            <p:spPr bwMode="auto">
              <a:xfrm>
                <a:off x="8924898" y="3089099"/>
                <a:ext cx="95922" cy="155722"/>
              </a:xfrm>
              <a:custGeom>
                <a:avLst/>
                <a:gdLst>
                  <a:gd name="T0" fmla="*/ 25 w 55"/>
                  <a:gd name="T1" fmla="*/ 0 h 87"/>
                  <a:gd name="T2" fmla="*/ 20 w 55"/>
                  <a:gd name="T3" fmla="*/ 15 h 87"/>
                  <a:gd name="T4" fmla="*/ 0 w 55"/>
                  <a:gd name="T5" fmla="*/ 23 h 87"/>
                  <a:gd name="T6" fmla="*/ 8 w 55"/>
                  <a:gd name="T7" fmla="*/ 35 h 87"/>
                  <a:gd name="T8" fmla="*/ 7 w 55"/>
                  <a:gd name="T9" fmla="*/ 46 h 87"/>
                  <a:gd name="T10" fmla="*/ 19 w 55"/>
                  <a:gd name="T11" fmla="*/ 51 h 87"/>
                  <a:gd name="T12" fmla="*/ 17 w 55"/>
                  <a:gd name="T13" fmla="*/ 79 h 87"/>
                  <a:gd name="T14" fmla="*/ 32 w 55"/>
                  <a:gd name="T15" fmla="*/ 86 h 87"/>
                  <a:gd name="T16" fmla="*/ 54 w 55"/>
                  <a:gd name="T17" fmla="*/ 72 h 87"/>
                  <a:gd name="T18" fmla="*/ 54 w 55"/>
                  <a:gd name="T19" fmla="*/ 38 h 87"/>
                  <a:gd name="T20" fmla="*/ 25 w 55"/>
                  <a:gd name="T2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87">
                    <a:moveTo>
                      <a:pt x="25" y="0"/>
                    </a:moveTo>
                    <a:lnTo>
                      <a:pt x="20" y="15"/>
                    </a:lnTo>
                    <a:lnTo>
                      <a:pt x="0" y="23"/>
                    </a:lnTo>
                    <a:lnTo>
                      <a:pt x="8" y="35"/>
                    </a:lnTo>
                    <a:lnTo>
                      <a:pt x="7" y="46"/>
                    </a:lnTo>
                    <a:lnTo>
                      <a:pt x="19" y="51"/>
                    </a:lnTo>
                    <a:lnTo>
                      <a:pt x="17" y="79"/>
                    </a:lnTo>
                    <a:lnTo>
                      <a:pt x="32" y="86"/>
                    </a:lnTo>
                    <a:lnTo>
                      <a:pt x="54" y="72"/>
                    </a:lnTo>
                    <a:lnTo>
                      <a:pt x="54" y="38"/>
                    </a:lnTo>
                    <a:lnTo>
                      <a:pt x="25"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43" name="Freeform 186"/>
              <p:cNvSpPr>
                <a:spLocks/>
              </p:cNvSpPr>
              <p:nvPr/>
            </p:nvSpPr>
            <p:spPr bwMode="auto">
              <a:xfrm>
                <a:off x="9196938" y="2565305"/>
                <a:ext cx="94349" cy="191900"/>
              </a:xfrm>
              <a:custGeom>
                <a:avLst/>
                <a:gdLst>
                  <a:gd name="T0" fmla="*/ 3 w 54"/>
                  <a:gd name="T1" fmla="*/ 9 h 109"/>
                  <a:gd name="T2" fmla="*/ 3 w 54"/>
                  <a:gd name="T3" fmla="*/ 20 h 109"/>
                  <a:gd name="T4" fmla="*/ 8 w 54"/>
                  <a:gd name="T5" fmla="*/ 34 h 109"/>
                  <a:gd name="T6" fmla="*/ 12 w 54"/>
                  <a:gd name="T7" fmla="*/ 52 h 109"/>
                  <a:gd name="T8" fmla="*/ 17 w 54"/>
                  <a:gd name="T9" fmla="*/ 72 h 109"/>
                  <a:gd name="T10" fmla="*/ 26 w 54"/>
                  <a:gd name="T11" fmla="*/ 81 h 109"/>
                  <a:gd name="T12" fmla="*/ 21 w 54"/>
                  <a:gd name="T13" fmla="*/ 95 h 109"/>
                  <a:gd name="T14" fmla="*/ 23 w 54"/>
                  <a:gd name="T15" fmla="*/ 101 h 109"/>
                  <a:gd name="T16" fmla="*/ 29 w 54"/>
                  <a:gd name="T17" fmla="*/ 101 h 109"/>
                  <a:gd name="T18" fmla="*/ 45 w 54"/>
                  <a:gd name="T19" fmla="*/ 108 h 109"/>
                  <a:gd name="T20" fmla="*/ 53 w 54"/>
                  <a:gd name="T21" fmla="*/ 102 h 109"/>
                  <a:gd name="T22" fmla="*/ 45 w 54"/>
                  <a:gd name="T23" fmla="*/ 83 h 109"/>
                  <a:gd name="T24" fmla="*/ 34 w 54"/>
                  <a:gd name="T25" fmla="*/ 55 h 109"/>
                  <a:gd name="T26" fmla="*/ 44 w 54"/>
                  <a:gd name="T27" fmla="*/ 57 h 109"/>
                  <a:gd name="T28" fmla="*/ 30 w 54"/>
                  <a:gd name="T29" fmla="*/ 37 h 109"/>
                  <a:gd name="T30" fmla="*/ 19 w 54"/>
                  <a:gd name="T31" fmla="*/ 23 h 109"/>
                  <a:gd name="T32" fmla="*/ 16 w 54"/>
                  <a:gd name="T33" fmla="*/ 3 h 109"/>
                  <a:gd name="T34" fmla="*/ 0 w 54"/>
                  <a:gd name="T35" fmla="*/ 0 h 109"/>
                  <a:gd name="T36" fmla="*/ 3 w 54"/>
                  <a:gd name="T37" fmla="*/ 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109">
                    <a:moveTo>
                      <a:pt x="3" y="9"/>
                    </a:moveTo>
                    <a:lnTo>
                      <a:pt x="3" y="20"/>
                    </a:lnTo>
                    <a:lnTo>
                      <a:pt x="8" y="34"/>
                    </a:lnTo>
                    <a:lnTo>
                      <a:pt x="12" y="52"/>
                    </a:lnTo>
                    <a:lnTo>
                      <a:pt x="17" y="72"/>
                    </a:lnTo>
                    <a:lnTo>
                      <a:pt x="26" y="81"/>
                    </a:lnTo>
                    <a:lnTo>
                      <a:pt x="21" y="95"/>
                    </a:lnTo>
                    <a:lnTo>
                      <a:pt x="23" y="101"/>
                    </a:lnTo>
                    <a:lnTo>
                      <a:pt x="29" y="101"/>
                    </a:lnTo>
                    <a:lnTo>
                      <a:pt x="45" y="108"/>
                    </a:lnTo>
                    <a:lnTo>
                      <a:pt x="53" y="102"/>
                    </a:lnTo>
                    <a:lnTo>
                      <a:pt x="45" y="83"/>
                    </a:lnTo>
                    <a:lnTo>
                      <a:pt x="34" y="55"/>
                    </a:lnTo>
                    <a:lnTo>
                      <a:pt x="44" y="57"/>
                    </a:lnTo>
                    <a:lnTo>
                      <a:pt x="30" y="37"/>
                    </a:lnTo>
                    <a:lnTo>
                      <a:pt x="19" y="23"/>
                    </a:lnTo>
                    <a:lnTo>
                      <a:pt x="16" y="3"/>
                    </a:lnTo>
                    <a:lnTo>
                      <a:pt x="0" y="0"/>
                    </a:lnTo>
                    <a:lnTo>
                      <a:pt x="3" y="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44" name="Freeform 187"/>
              <p:cNvSpPr>
                <a:spLocks/>
              </p:cNvSpPr>
              <p:nvPr/>
            </p:nvSpPr>
            <p:spPr bwMode="auto">
              <a:xfrm>
                <a:off x="7531678" y="3276280"/>
                <a:ext cx="721770" cy="753445"/>
              </a:xfrm>
              <a:custGeom>
                <a:avLst/>
                <a:gdLst>
                  <a:gd name="T0" fmla="*/ 407 w 409"/>
                  <a:gd name="T1" fmla="*/ 105 h 426"/>
                  <a:gd name="T2" fmla="*/ 377 w 409"/>
                  <a:gd name="T3" fmla="*/ 129 h 426"/>
                  <a:gd name="T4" fmla="*/ 359 w 409"/>
                  <a:gd name="T5" fmla="*/ 163 h 426"/>
                  <a:gd name="T6" fmla="*/ 349 w 409"/>
                  <a:gd name="T7" fmla="*/ 184 h 426"/>
                  <a:gd name="T8" fmla="*/ 341 w 409"/>
                  <a:gd name="T9" fmla="*/ 143 h 426"/>
                  <a:gd name="T10" fmla="*/ 309 w 409"/>
                  <a:gd name="T11" fmla="*/ 131 h 426"/>
                  <a:gd name="T12" fmla="*/ 281 w 409"/>
                  <a:gd name="T13" fmla="*/ 148 h 426"/>
                  <a:gd name="T14" fmla="*/ 292 w 409"/>
                  <a:gd name="T15" fmla="*/ 190 h 426"/>
                  <a:gd name="T16" fmla="*/ 272 w 409"/>
                  <a:gd name="T17" fmla="*/ 198 h 426"/>
                  <a:gd name="T18" fmla="*/ 267 w 409"/>
                  <a:gd name="T19" fmla="*/ 221 h 426"/>
                  <a:gd name="T20" fmla="*/ 238 w 409"/>
                  <a:gd name="T21" fmla="*/ 243 h 426"/>
                  <a:gd name="T22" fmla="*/ 213 w 409"/>
                  <a:gd name="T23" fmla="*/ 262 h 426"/>
                  <a:gd name="T24" fmla="*/ 191 w 409"/>
                  <a:gd name="T25" fmla="*/ 293 h 426"/>
                  <a:gd name="T26" fmla="*/ 176 w 409"/>
                  <a:gd name="T27" fmla="*/ 357 h 426"/>
                  <a:gd name="T28" fmla="*/ 176 w 409"/>
                  <a:gd name="T29" fmla="*/ 383 h 426"/>
                  <a:gd name="T30" fmla="*/ 156 w 409"/>
                  <a:gd name="T31" fmla="*/ 417 h 426"/>
                  <a:gd name="T32" fmla="*/ 131 w 409"/>
                  <a:gd name="T33" fmla="*/ 419 h 426"/>
                  <a:gd name="T34" fmla="*/ 110 w 409"/>
                  <a:gd name="T35" fmla="*/ 361 h 426"/>
                  <a:gd name="T36" fmla="*/ 77 w 409"/>
                  <a:gd name="T37" fmla="*/ 290 h 426"/>
                  <a:gd name="T38" fmla="*/ 70 w 409"/>
                  <a:gd name="T39" fmla="*/ 224 h 426"/>
                  <a:gd name="T40" fmla="*/ 59 w 409"/>
                  <a:gd name="T41" fmla="*/ 184 h 426"/>
                  <a:gd name="T42" fmla="*/ 48 w 409"/>
                  <a:gd name="T43" fmla="*/ 208 h 426"/>
                  <a:gd name="T44" fmla="*/ 11 w 409"/>
                  <a:gd name="T45" fmla="*/ 185 h 426"/>
                  <a:gd name="T46" fmla="*/ 7 w 409"/>
                  <a:gd name="T47" fmla="*/ 175 h 426"/>
                  <a:gd name="T48" fmla="*/ 8 w 409"/>
                  <a:gd name="T49" fmla="*/ 154 h 426"/>
                  <a:gd name="T50" fmla="*/ 38 w 409"/>
                  <a:gd name="T51" fmla="*/ 142 h 426"/>
                  <a:gd name="T52" fmla="*/ 11 w 409"/>
                  <a:gd name="T53" fmla="*/ 109 h 426"/>
                  <a:gd name="T54" fmla="*/ 25 w 409"/>
                  <a:gd name="T55" fmla="*/ 86 h 426"/>
                  <a:gd name="T56" fmla="*/ 53 w 409"/>
                  <a:gd name="T57" fmla="*/ 84 h 426"/>
                  <a:gd name="T58" fmla="*/ 70 w 409"/>
                  <a:gd name="T59" fmla="*/ 59 h 426"/>
                  <a:gd name="T60" fmla="*/ 86 w 409"/>
                  <a:gd name="T61" fmla="*/ 36 h 426"/>
                  <a:gd name="T62" fmla="*/ 104 w 409"/>
                  <a:gd name="T63" fmla="*/ 0 h 426"/>
                  <a:gd name="T64" fmla="*/ 132 w 409"/>
                  <a:gd name="T65" fmla="*/ 10 h 426"/>
                  <a:gd name="T66" fmla="*/ 154 w 409"/>
                  <a:gd name="T67" fmla="*/ 41 h 426"/>
                  <a:gd name="T68" fmla="*/ 169 w 409"/>
                  <a:gd name="T69" fmla="*/ 78 h 426"/>
                  <a:gd name="T70" fmla="*/ 198 w 409"/>
                  <a:gd name="T71" fmla="*/ 97 h 426"/>
                  <a:gd name="T72" fmla="*/ 238 w 409"/>
                  <a:gd name="T73" fmla="*/ 109 h 426"/>
                  <a:gd name="T74" fmla="*/ 265 w 409"/>
                  <a:gd name="T75" fmla="*/ 115 h 426"/>
                  <a:gd name="T76" fmla="*/ 287 w 409"/>
                  <a:gd name="T77" fmla="*/ 101 h 426"/>
                  <a:gd name="T78" fmla="*/ 310 w 409"/>
                  <a:gd name="T79" fmla="*/ 94 h 426"/>
                  <a:gd name="T80" fmla="*/ 342 w 409"/>
                  <a:gd name="T81" fmla="*/ 83 h 426"/>
                  <a:gd name="T82" fmla="*/ 383 w 409"/>
                  <a:gd name="T83" fmla="*/ 73 h 426"/>
                  <a:gd name="T84" fmla="*/ 408 w 409"/>
                  <a:gd name="T85" fmla="*/ 97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9" h="426">
                    <a:moveTo>
                      <a:pt x="408" y="97"/>
                    </a:moveTo>
                    <a:lnTo>
                      <a:pt x="407" y="105"/>
                    </a:lnTo>
                    <a:lnTo>
                      <a:pt x="388" y="115"/>
                    </a:lnTo>
                    <a:lnTo>
                      <a:pt x="377" y="129"/>
                    </a:lnTo>
                    <a:lnTo>
                      <a:pt x="372" y="148"/>
                    </a:lnTo>
                    <a:lnTo>
                      <a:pt x="359" y="163"/>
                    </a:lnTo>
                    <a:lnTo>
                      <a:pt x="359" y="192"/>
                    </a:lnTo>
                    <a:lnTo>
                      <a:pt x="349" y="184"/>
                    </a:lnTo>
                    <a:lnTo>
                      <a:pt x="344" y="160"/>
                    </a:lnTo>
                    <a:lnTo>
                      <a:pt x="341" y="143"/>
                    </a:lnTo>
                    <a:lnTo>
                      <a:pt x="323" y="133"/>
                    </a:lnTo>
                    <a:lnTo>
                      <a:pt x="309" y="131"/>
                    </a:lnTo>
                    <a:lnTo>
                      <a:pt x="291" y="118"/>
                    </a:lnTo>
                    <a:lnTo>
                      <a:pt x="281" y="148"/>
                    </a:lnTo>
                    <a:lnTo>
                      <a:pt x="291" y="152"/>
                    </a:lnTo>
                    <a:lnTo>
                      <a:pt x="292" y="190"/>
                    </a:lnTo>
                    <a:lnTo>
                      <a:pt x="282" y="192"/>
                    </a:lnTo>
                    <a:lnTo>
                      <a:pt x="272" y="198"/>
                    </a:lnTo>
                    <a:lnTo>
                      <a:pt x="272" y="216"/>
                    </a:lnTo>
                    <a:lnTo>
                      <a:pt x="267" y="221"/>
                    </a:lnTo>
                    <a:lnTo>
                      <a:pt x="256" y="237"/>
                    </a:lnTo>
                    <a:lnTo>
                      <a:pt x="238" y="243"/>
                    </a:lnTo>
                    <a:lnTo>
                      <a:pt x="228" y="256"/>
                    </a:lnTo>
                    <a:lnTo>
                      <a:pt x="213" y="262"/>
                    </a:lnTo>
                    <a:lnTo>
                      <a:pt x="206" y="282"/>
                    </a:lnTo>
                    <a:lnTo>
                      <a:pt x="191" y="293"/>
                    </a:lnTo>
                    <a:lnTo>
                      <a:pt x="170" y="305"/>
                    </a:lnTo>
                    <a:lnTo>
                      <a:pt x="176" y="357"/>
                    </a:lnTo>
                    <a:lnTo>
                      <a:pt x="170" y="359"/>
                    </a:lnTo>
                    <a:lnTo>
                      <a:pt x="176" y="383"/>
                    </a:lnTo>
                    <a:lnTo>
                      <a:pt x="165" y="400"/>
                    </a:lnTo>
                    <a:lnTo>
                      <a:pt x="156" y="417"/>
                    </a:lnTo>
                    <a:lnTo>
                      <a:pt x="139" y="425"/>
                    </a:lnTo>
                    <a:lnTo>
                      <a:pt x="131" y="419"/>
                    </a:lnTo>
                    <a:lnTo>
                      <a:pt x="128" y="400"/>
                    </a:lnTo>
                    <a:lnTo>
                      <a:pt x="110" y="361"/>
                    </a:lnTo>
                    <a:lnTo>
                      <a:pt x="95" y="316"/>
                    </a:lnTo>
                    <a:lnTo>
                      <a:pt x="77" y="290"/>
                    </a:lnTo>
                    <a:lnTo>
                      <a:pt x="70" y="255"/>
                    </a:lnTo>
                    <a:lnTo>
                      <a:pt x="70" y="224"/>
                    </a:lnTo>
                    <a:lnTo>
                      <a:pt x="66" y="199"/>
                    </a:lnTo>
                    <a:lnTo>
                      <a:pt x="59" y="184"/>
                    </a:lnTo>
                    <a:lnTo>
                      <a:pt x="59" y="198"/>
                    </a:lnTo>
                    <a:lnTo>
                      <a:pt x="48" y="208"/>
                    </a:lnTo>
                    <a:lnTo>
                      <a:pt x="27" y="207"/>
                    </a:lnTo>
                    <a:lnTo>
                      <a:pt x="11" y="185"/>
                    </a:lnTo>
                    <a:lnTo>
                      <a:pt x="20" y="174"/>
                    </a:lnTo>
                    <a:lnTo>
                      <a:pt x="7" y="175"/>
                    </a:lnTo>
                    <a:lnTo>
                      <a:pt x="0" y="163"/>
                    </a:lnTo>
                    <a:lnTo>
                      <a:pt x="8" y="154"/>
                    </a:lnTo>
                    <a:lnTo>
                      <a:pt x="36" y="154"/>
                    </a:lnTo>
                    <a:lnTo>
                      <a:pt x="38" y="142"/>
                    </a:lnTo>
                    <a:lnTo>
                      <a:pt x="23" y="121"/>
                    </a:lnTo>
                    <a:lnTo>
                      <a:pt x="11" y="109"/>
                    </a:lnTo>
                    <a:lnTo>
                      <a:pt x="15" y="94"/>
                    </a:lnTo>
                    <a:lnTo>
                      <a:pt x="25" y="86"/>
                    </a:lnTo>
                    <a:lnTo>
                      <a:pt x="49" y="94"/>
                    </a:lnTo>
                    <a:lnTo>
                      <a:pt x="53" y="84"/>
                    </a:lnTo>
                    <a:lnTo>
                      <a:pt x="55" y="73"/>
                    </a:lnTo>
                    <a:lnTo>
                      <a:pt x="70" y="59"/>
                    </a:lnTo>
                    <a:lnTo>
                      <a:pt x="76" y="46"/>
                    </a:lnTo>
                    <a:lnTo>
                      <a:pt x="86" y="36"/>
                    </a:lnTo>
                    <a:lnTo>
                      <a:pt x="84" y="14"/>
                    </a:lnTo>
                    <a:lnTo>
                      <a:pt x="104" y="0"/>
                    </a:lnTo>
                    <a:lnTo>
                      <a:pt x="121" y="2"/>
                    </a:lnTo>
                    <a:lnTo>
                      <a:pt x="132" y="10"/>
                    </a:lnTo>
                    <a:lnTo>
                      <a:pt x="132" y="36"/>
                    </a:lnTo>
                    <a:lnTo>
                      <a:pt x="154" y="41"/>
                    </a:lnTo>
                    <a:lnTo>
                      <a:pt x="166" y="53"/>
                    </a:lnTo>
                    <a:lnTo>
                      <a:pt x="169" y="78"/>
                    </a:lnTo>
                    <a:lnTo>
                      <a:pt x="180" y="92"/>
                    </a:lnTo>
                    <a:lnTo>
                      <a:pt x="198" y="97"/>
                    </a:lnTo>
                    <a:lnTo>
                      <a:pt x="220" y="105"/>
                    </a:lnTo>
                    <a:lnTo>
                      <a:pt x="238" y="109"/>
                    </a:lnTo>
                    <a:lnTo>
                      <a:pt x="250" y="116"/>
                    </a:lnTo>
                    <a:lnTo>
                      <a:pt x="265" y="115"/>
                    </a:lnTo>
                    <a:lnTo>
                      <a:pt x="279" y="115"/>
                    </a:lnTo>
                    <a:lnTo>
                      <a:pt x="287" y="101"/>
                    </a:lnTo>
                    <a:lnTo>
                      <a:pt x="294" y="87"/>
                    </a:lnTo>
                    <a:lnTo>
                      <a:pt x="310" y="94"/>
                    </a:lnTo>
                    <a:lnTo>
                      <a:pt x="334" y="94"/>
                    </a:lnTo>
                    <a:lnTo>
                      <a:pt x="342" y="83"/>
                    </a:lnTo>
                    <a:lnTo>
                      <a:pt x="360" y="73"/>
                    </a:lnTo>
                    <a:lnTo>
                      <a:pt x="383" y="73"/>
                    </a:lnTo>
                    <a:lnTo>
                      <a:pt x="399" y="82"/>
                    </a:lnTo>
                    <a:lnTo>
                      <a:pt x="408" y="97"/>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45" name="Freeform 188"/>
              <p:cNvSpPr>
                <a:spLocks/>
              </p:cNvSpPr>
              <p:nvPr/>
            </p:nvSpPr>
            <p:spPr bwMode="auto">
              <a:xfrm>
                <a:off x="8023865" y="3485483"/>
                <a:ext cx="143096" cy="151004"/>
              </a:xfrm>
              <a:custGeom>
                <a:avLst/>
                <a:gdLst>
                  <a:gd name="T0" fmla="*/ 79 w 80"/>
                  <a:gd name="T1" fmla="*/ 72 h 85"/>
                  <a:gd name="T2" fmla="*/ 72 w 80"/>
                  <a:gd name="T3" fmla="*/ 84 h 85"/>
                  <a:gd name="T4" fmla="*/ 64 w 80"/>
                  <a:gd name="T5" fmla="*/ 82 h 85"/>
                  <a:gd name="T6" fmla="*/ 52 w 80"/>
                  <a:gd name="T7" fmla="*/ 66 h 85"/>
                  <a:gd name="T8" fmla="*/ 54 w 80"/>
                  <a:gd name="T9" fmla="*/ 52 h 85"/>
                  <a:gd name="T10" fmla="*/ 46 w 80"/>
                  <a:gd name="T11" fmla="*/ 41 h 85"/>
                  <a:gd name="T12" fmla="*/ 42 w 80"/>
                  <a:gd name="T13" fmla="*/ 52 h 85"/>
                  <a:gd name="T14" fmla="*/ 29 w 80"/>
                  <a:gd name="T15" fmla="*/ 57 h 85"/>
                  <a:gd name="T16" fmla="*/ 28 w 80"/>
                  <a:gd name="T17" fmla="*/ 73 h 85"/>
                  <a:gd name="T18" fmla="*/ 11 w 80"/>
                  <a:gd name="T19" fmla="*/ 71 h 85"/>
                  <a:gd name="T20" fmla="*/ 10 w 80"/>
                  <a:gd name="T21" fmla="*/ 33 h 85"/>
                  <a:gd name="T22" fmla="*/ 0 w 80"/>
                  <a:gd name="T23" fmla="*/ 30 h 85"/>
                  <a:gd name="T24" fmla="*/ 10 w 80"/>
                  <a:gd name="T25" fmla="*/ 0 h 85"/>
                  <a:gd name="T26" fmla="*/ 28 w 80"/>
                  <a:gd name="T27" fmla="*/ 12 h 85"/>
                  <a:gd name="T28" fmla="*/ 43 w 80"/>
                  <a:gd name="T29" fmla="*/ 15 h 85"/>
                  <a:gd name="T30" fmla="*/ 61 w 80"/>
                  <a:gd name="T31" fmla="*/ 24 h 85"/>
                  <a:gd name="T32" fmla="*/ 64 w 80"/>
                  <a:gd name="T33" fmla="*/ 42 h 85"/>
                  <a:gd name="T34" fmla="*/ 70 w 80"/>
                  <a:gd name="T35" fmla="*/ 65 h 85"/>
                  <a:gd name="T36" fmla="*/ 79 w 80"/>
                  <a:gd name="T37" fmla="*/ 7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85">
                    <a:moveTo>
                      <a:pt x="79" y="72"/>
                    </a:moveTo>
                    <a:lnTo>
                      <a:pt x="72" y="84"/>
                    </a:lnTo>
                    <a:lnTo>
                      <a:pt x="64" y="82"/>
                    </a:lnTo>
                    <a:lnTo>
                      <a:pt x="52" y="66"/>
                    </a:lnTo>
                    <a:lnTo>
                      <a:pt x="54" y="52"/>
                    </a:lnTo>
                    <a:lnTo>
                      <a:pt x="46" y="41"/>
                    </a:lnTo>
                    <a:lnTo>
                      <a:pt x="42" y="52"/>
                    </a:lnTo>
                    <a:lnTo>
                      <a:pt x="29" y="57"/>
                    </a:lnTo>
                    <a:lnTo>
                      <a:pt x="28" y="73"/>
                    </a:lnTo>
                    <a:lnTo>
                      <a:pt x="11" y="71"/>
                    </a:lnTo>
                    <a:lnTo>
                      <a:pt x="10" y="33"/>
                    </a:lnTo>
                    <a:lnTo>
                      <a:pt x="0" y="30"/>
                    </a:lnTo>
                    <a:lnTo>
                      <a:pt x="10" y="0"/>
                    </a:lnTo>
                    <a:lnTo>
                      <a:pt x="28" y="12"/>
                    </a:lnTo>
                    <a:lnTo>
                      <a:pt x="43" y="15"/>
                    </a:lnTo>
                    <a:lnTo>
                      <a:pt x="61" y="24"/>
                    </a:lnTo>
                    <a:lnTo>
                      <a:pt x="64" y="42"/>
                    </a:lnTo>
                    <a:lnTo>
                      <a:pt x="70" y="65"/>
                    </a:lnTo>
                    <a:lnTo>
                      <a:pt x="79" y="7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46" name="Freeform 192"/>
              <p:cNvSpPr>
                <a:spLocks/>
              </p:cNvSpPr>
              <p:nvPr/>
            </p:nvSpPr>
            <p:spPr bwMode="auto">
              <a:xfrm>
                <a:off x="7012758" y="2573170"/>
                <a:ext cx="934055" cy="475032"/>
              </a:xfrm>
              <a:custGeom>
                <a:avLst/>
                <a:gdLst>
                  <a:gd name="T0" fmla="*/ 516 w 531"/>
                  <a:gd name="T1" fmla="*/ 78 h 270"/>
                  <a:gd name="T2" fmla="*/ 486 w 531"/>
                  <a:gd name="T3" fmla="*/ 58 h 270"/>
                  <a:gd name="T4" fmla="*/ 449 w 531"/>
                  <a:gd name="T5" fmla="*/ 16 h 270"/>
                  <a:gd name="T6" fmla="*/ 408 w 531"/>
                  <a:gd name="T7" fmla="*/ 25 h 270"/>
                  <a:gd name="T8" fmla="*/ 391 w 531"/>
                  <a:gd name="T9" fmla="*/ 11 h 270"/>
                  <a:gd name="T10" fmla="*/ 351 w 531"/>
                  <a:gd name="T11" fmla="*/ 5 h 270"/>
                  <a:gd name="T12" fmla="*/ 294 w 531"/>
                  <a:gd name="T13" fmla="*/ 7 h 270"/>
                  <a:gd name="T14" fmla="*/ 265 w 531"/>
                  <a:gd name="T15" fmla="*/ 3 h 270"/>
                  <a:gd name="T16" fmla="*/ 252 w 531"/>
                  <a:gd name="T17" fmla="*/ 32 h 270"/>
                  <a:gd name="T18" fmla="*/ 250 w 531"/>
                  <a:gd name="T19" fmla="*/ 34 h 270"/>
                  <a:gd name="T20" fmla="*/ 247 w 531"/>
                  <a:gd name="T21" fmla="*/ 36 h 270"/>
                  <a:gd name="T22" fmla="*/ 244 w 531"/>
                  <a:gd name="T23" fmla="*/ 37 h 270"/>
                  <a:gd name="T24" fmla="*/ 242 w 531"/>
                  <a:gd name="T25" fmla="*/ 39 h 270"/>
                  <a:gd name="T26" fmla="*/ 239 w 531"/>
                  <a:gd name="T27" fmla="*/ 40 h 270"/>
                  <a:gd name="T28" fmla="*/ 237 w 531"/>
                  <a:gd name="T29" fmla="*/ 40 h 270"/>
                  <a:gd name="T30" fmla="*/ 237 w 531"/>
                  <a:gd name="T31" fmla="*/ 43 h 270"/>
                  <a:gd name="T32" fmla="*/ 238 w 531"/>
                  <a:gd name="T33" fmla="*/ 47 h 270"/>
                  <a:gd name="T34" fmla="*/ 240 w 531"/>
                  <a:gd name="T35" fmla="*/ 52 h 270"/>
                  <a:gd name="T36" fmla="*/ 242 w 531"/>
                  <a:gd name="T37" fmla="*/ 56 h 270"/>
                  <a:gd name="T38" fmla="*/ 236 w 531"/>
                  <a:gd name="T39" fmla="*/ 67 h 270"/>
                  <a:gd name="T40" fmla="*/ 196 w 531"/>
                  <a:gd name="T41" fmla="*/ 47 h 270"/>
                  <a:gd name="T42" fmla="*/ 164 w 531"/>
                  <a:gd name="T43" fmla="*/ 44 h 270"/>
                  <a:gd name="T44" fmla="*/ 130 w 531"/>
                  <a:gd name="T45" fmla="*/ 12 h 270"/>
                  <a:gd name="T46" fmla="*/ 85 w 531"/>
                  <a:gd name="T47" fmla="*/ 7 h 270"/>
                  <a:gd name="T48" fmla="*/ 59 w 531"/>
                  <a:gd name="T49" fmla="*/ 25 h 270"/>
                  <a:gd name="T50" fmla="*/ 20 w 531"/>
                  <a:gd name="T51" fmla="*/ 34 h 270"/>
                  <a:gd name="T52" fmla="*/ 7 w 531"/>
                  <a:gd name="T53" fmla="*/ 74 h 270"/>
                  <a:gd name="T54" fmla="*/ 25 w 531"/>
                  <a:gd name="T55" fmla="*/ 104 h 270"/>
                  <a:gd name="T56" fmla="*/ 6 w 531"/>
                  <a:gd name="T57" fmla="*/ 145 h 270"/>
                  <a:gd name="T58" fmla="*/ 43 w 531"/>
                  <a:gd name="T59" fmla="*/ 145 h 270"/>
                  <a:gd name="T60" fmla="*/ 59 w 531"/>
                  <a:gd name="T61" fmla="*/ 144 h 270"/>
                  <a:gd name="T62" fmla="*/ 59 w 531"/>
                  <a:gd name="T63" fmla="*/ 171 h 270"/>
                  <a:gd name="T64" fmla="*/ 31 w 531"/>
                  <a:gd name="T65" fmla="*/ 178 h 270"/>
                  <a:gd name="T66" fmla="*/ 19 w 531"/>
                  <a:gd name="T67" fmla="*/ 190 h 270"/>
                  <a:gd name="T68" fmla="*/ 26 w 531"/>
                  <a:gd name="T69" fmla="*/ 215 h 270"/>
                  <a:gd name="T70" fmla="*/ 54 w 531"/>
                  <a:gd name="T71" fmla="*/ 240 h 270"/>
                  <a:gd name="T72" fmla="*/ 75 w 531"/>
                  <a:gd name="T73" fmla="*/ 228 h 270"/>
                  <a:gd name="T74" fmla="*/ 93 w 531"/>
                  <a:gd name="T75" fmla="*/ 242 h 270"/>
                  <a:gd name="T76" fmla="*/ 105 w 531"/>
                  <a:gd name="T77" fmla="*/ 256 h 270"/>
                  <a:gd name="T78" fmla="*/ 130 w 531"/>
                  <a:gd name="T79" fmla="*/ 189 h 270"/>
                  <a:gd name="T80" fmla="*/ 174 w 531"/>
                  <a:gd name="T81" fmla="*/ 161 h 270"/>
                  <a:gd name="T82" fmla="*/ 202 w 531"/>
                  <a:gd name="T83" fmla="*/ 145 h 270"/>
                  <a:gd name="T84" fmla="*/ 210 w 531"/>
                  <a:gd name="T85" fmla="*/ 178 h 270"/>
                  <a:gd name="T86" fmla="*/ 214 w 531"/>
                  <a:gd name="T87" fmla="*/ 201 h 270"/>
                  <a:gd name="T88" fmla="*/ 237 w 531"/>
                  <a:gd name="T89" fmla="*/ 209 h 270"/>
                  <a:gd name="T90" fmla="*/ 269 w 531"/>
                  <a:gd name="T91" fmla="*/ 218 h 270"/>
                  <a:gd name="T92" fmla="*/ 275 w 531"/>
                  <a:gd name="T93" fmla="*/ 253 h 270"/>
                  <a:gd name="T94" fmla="*/ 302 w 531"/>
                  <a:gd name="T95" fmla="*/ 269 h 270"/>
                  <a:gd name="T96" fmla="*/ 354 w 531"/>
                  <a:gd name="T97" fmla="*/ 244 h 270"/>
                  <a:gd name="T98" fmla="*/ 347 w 531"/>
                  <a:gd name="T99" fmla="*/ 226 h 270"/>
                  <a:gd name="T100" fmla="*/ 323 w 531"/>
                  <a:gd name="T101" fmla="*/ 217 h 270"/>
                  <a:gd name="T102" fmla="*/ 328 w 531"/>
                  <a:gd name="T103" fmla="*/ 199 h 270"/>
                  <a:gd name="T104" fmla="*/ 338 w 531"/>
                  <a:gd name="T105" fmla="*/ 186 h 270"/>
                  <a:gd name="T106" fmla="*/ 357 w 531"/>
                  <a:gd name="T107" fmla="*/ 189 h 270"/>
                  <a:gd name="T108" fmla="*/ 387 w 531"/>
                  <a:gd name="T109" fmla="*/ 193 h 270"/>
                  <a:gd name="T110" fmla="*/ 437 w 531"/>
                  <a:gd name="T111" fmla="*/ 189 h 270"/>
                  <a:gd name="T112" fmla="*/ 459 w 531"/>
                  <a:gd name="T113" fmla="*/ 195 h 270"/>
                  <a:gd name="T114" fmla="*/ 475 w 531"/>
                  <a:gd name="T115" fmla="*/ 167 h 270"/>
                  <a:gd name="T116" fmla="*/ 499 w 531"/>
                  <a:gd name="T117" fmla="*/ 140 h 270"/>
                  <a:gd name="T118" fmla="*/ 517 w 531"/>
                  <a:gd name="T119" fmla="*/ 130 h 270"/>
                  <a:gd name="T120" fmla="*/ 530 w 531"/>
                  <a:gd name="T121" fmla="*/ 11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31" h="270">
                    <a:moveTo>
                      <a:pt x="530" y="113"/>
                    </a:moveTo>
                    <a:lnTo>
                      <a:pt x="516" y="78"/>
                    </a:lnTo>
                    <a:lnTo>
                      <a:pt x="494" y="69"/>
                    </a:lnTo>
                    <a:lnTo>
                      <a:pt x="486" y="58"/>
                    </a:lnTo>
                    <a:lnTo>
                      <a:pt x="471" y="57"/>
                    </a:lnTo>
                    <a:lnTo>
                      <a:pt x="449" y="16"/>
                    </a:lnTo>
                    <a:lnTo>
                      <a:pt x="431" y="16"/>
                    </a:lnTo>
                    <a:lnTo>
                      <a:pt x="408" y="25"/>
                    </a:lnTo>
                    <a:lnTo>
                      <a:pt x="393" y="23"/>
                    </a:lnTo>
                    <a:lnTo>
                      <a:pt x="391" y="11"/>
                    </a:lnTo>
                    <a:lnTo>
                      <a:pt x="379" y="0"/>
                    </a:lnTo>
                    <a:lnTo>
                      <a:pt x="351" y="5"/>
                    </a:lnTo>
                    <a:lnTo>
                      <a:pt x="330" y="10"/>
                    </a:lnTo>
                    <a:lnTo>
                      <a:pt x="294" y="7"/>
                    </a:lnTo>
                    <a:lnTo>
                      <a:pt x="275" y="2"/>
                    </a:lnTo>
                    <a:lnTo>
                      <a:pt x="265" y="3"/>
                    </a:lnTo>
                    <a:lnTo>
                      <a:pt x="269" y="25"/>
                    </a:lnTo>
                    <a:lnTo>
                      <a:pt x="252" y="32"/>
                    </a:lnTo>
                    <a:lnTo>
                      <a:pt x="251" y="33"/>
                    </a:lnTo>
                    <a:lnTo>
                      <a:pt x="250" y="34"/>
                    </a:lnTo>
                    <a:lnTo>
                      <a:pt x="248" y="35"/>
                    </a:lnTo>
                    <a:lnTo>
                      <a:pt x="247" y="36"/>
                    </a:lnTo>
                    <a:lnTo>
                      <a:pt x="246" y="36"/>
                    </a:lnTo>
                    <a:lnTo>
                      <a:pt x="244" y="37"/>
                    </a:lnTo>
                    <a:lnTo>
                      <a:pt x="243" y="38"/>
                    </a:lnTo>
                    <a:lnTo>
                      <a:pt x="242" y="39"/>
                    </a:lnTo>
                    <a:lnTo>
                      <a:pt x="240" y="40"/>
                    </a:lnTo>
                    <a:lnTo>
                      <a:pt x="239" y="40"/>
                    </a:lnTo>
                    <a:lnTo>
                      <a:pt x="238" y="40"/>
                    </a:lnTo>
                    <a:lnTo>
                      <a:pt x="237" y="40"/>
                    </a:lnTo>
                    <a:lnTo>
                      <a:pt x="237" y="41"/>
                    </a:lnTo>
                    <a:lnTo>
                      <a:pt x="237" y="43"/>
                    </a:lnTo>
                    <a:lnTo>
                      <a:pt x="237" y="45"/>
                    </a:lnTo>
                    <a:lnTo>
                      <a:pt x="238" y="47"/>
                    </a:lnTo>
                    <a:lnTo>
                      <a:pt x="239" y="50"/>
                    </a:lnTo>
                    <a:lnTo>
                      <a:pt x="240" y="52"/>
                    </a:lnTo>
                    <a:lnTo>
                      <a:pt x="241" y="54"/>
                    </a:lnTo>
                    <a:lnTo>
                      <a:pt x="242" y="56"/>
                    </a:lnTo>
                    <a:lnTo>
                      <a:pt x="243" y="58"/>
                    </a:lnTo>
                    <a:lnTo>
                      <a:pt x="236" y="67"/>
                    </a:lnTo>
                    <a:lnTo>
                      <a:pt x="222" y="62"/>
                    </a:lnTo>
                    <a:lnTo>
                      <a:pt x="196" y="47"/>
                    </a:lnTo>
                    <a:lnTo>
                      <a:pt x="177" y="49"/>
                    </a:lnTo>
                    <a:lnTo>
                      <a:pt x="164" y="44"/>
                    </a:lnTo>
                    <a:lnTo>
                      <a:pt x="165" y="35"/>
                    </a:lnTo>
                    <a:lnTo>
                      <a:pt x="130" y="12"/>
                    </a:lnTo>
                    <a:lnTo>
                      <a:pt x="107" y="11"/>
                    </a:lnTo>
                    <a:lnTo>
                      <a:pt x="85" y="7"/>
                    </a:lnTo>
                    <a:lnTo>
                      <a:pt x="66" y="12"/>
                    </a:lnTo>
                    <a:lnTo>
                      <a:pt x="59" y="25"/>
                    </a:lnTo>
                    <a:lnTo>
                      <a:pt x="44" y="7"/>
                    </a:lnTo>
                    <a:lnTo>
                      <a:pt x="20" y="34"/>
                    </a:lnTo>
                    <a:lnTo>
                      <a:pt x="0" y="58"/>
                    </a:lnTo>
                    <a:lnTo>
                      <a:pt x="7" y="74"/>
                    </a:lnTo>
                    <a:lnTo>
                      <a:pt x="24" y="85"/>
                    </a:lnTo>
                    <a:lnTo>
                      <a:pt x="25" y="104"/>
                    </a:lnTo>
                    <a:lnTo>
                      <a:pt x="12" y="118"/>
                    </a:lnTo>
                    <a:lnTo>
                      <a:pt x="6" y="145"/>
                    </a:lnTo>
                    <a:lnTo>
                      <a:pt x="25" y="140"/>
                    </a:lnTo>
                    <a:lnTo>
                      <a:pt x="43" y="145"/>
                    </a:lnTo>
                    <a:lnTo>
                      <a:pt x="48" y="138"/>
                    </a:lnTo>
                    <a:lnTo>
                      <a:pt x="59" y="144"/>
                    </a:lnTo>
                    <a:lnTo>
                      <a:pt x="54" y="162"/>
                    </a:lnTo>
                    <a:lnTo>
                      <a:pt x="59" y="171"/>
                    </a:lnTo>
                    <a:lnTo>
                      <a:pt x="38" y="171"/>
                    </a:lnTo>
                    <a:lnTo>
                      <a:pt x="31" y="178"/>
                    </a:lnTo>
                    <a:lnTo>
                      <a:pt x="30" y="189"/>
                    </a:lnTo>
                    <a:lnTo>
                      <a:pt x="19" y="190"/>
                    </a:lnTo>
                    <a:lnTo>
                      <a:pt x="20" y="200"/>
                    </a:lnTo>
                    <a:lnTo>
                      <a:pt x="26" y="215"/>
                    </a:lnTo>
                    <a:lnTo>
                      <a:pt x="48" y="215"/>
                    </a:lnTo>
                    <a:lnTo>
                      <a:pt x="54" y="240"/>
                    </a:lnTo>
                    <a:lnTo>
                      <a:pt x="59" y="226"/>
                    </a:lnTo>
                    <a:lnTo>
                      <a:pt x="75" y="228"/>
                    </a:lnTo>
                    <a:lnTo>
                      <a:pt x="80" y="248"/>
                    </a:lnTo>
                    <a:lnTo>
                      <a:pt x="93" y="242"/>
                    </a:lnTo>
                    <a:lnTo>
                      <a:pt x="105" y="247"/>
                    </a:lnTo>
                    <a:lnTo>
                      <a:pt x="105" y="256"/>
                    </a:lnTo>
                    <a:lnTo>
                      <a:pt x="119" y="261"/>
                    </a:lnTo>
                    <a:lnTo>
                      <a:pt x="130" y="189"/>
                    </a:lnTo>
                    <a:lnTo>
                      <a:pt x="160" y="164"/>
                    </a:lnTo>
                    <a:lnTo>
                      <a:pt x="174" y="161"/>
                    </a:lnTo>
                    <a:lnTo>
                      <a:pt x="174" y="145"/>
                    </a:lnTo>
                    <a:lnTo>
                      <a:pt x="202" y="145"/>
                    </a:lnTo>
                    <a:lnTo>
                      <a:pt x="202" y="167"/>
                    </a:lnTo>
                    <a:lnTo>
                      <a:pt x="210" y="178"/>
                    </a:lnTo>
                    <a:lnTo>
                      <a:pt x="204" y="184"/>
                    </a:lnTo>
                    <a:lnTo>
                      <a:pt x="214" y="201"/>
                    </a:lnTo>
                    <a:lnTo>
                      <a:pt x="219" y="214"/>
                    </a:lnTo>
                    <a:lnTo>
                      <a:pt x="237" y="209"/>
                    </a:lnTo>
                    <a:lnTo>
                      <a:pt x="254" y="211"/>
                    </a:lnTo>
                    <a:lnTo>
                      <a:pt x="269" y="218"/>
                    </a:lnTo>
                    <a:lnTo>
                      <a:pt x="270" y="240"/>
                    </a:lnTo>
                    <a:lnTo>
                      <a:pt x="275" y="253"/>
                    </a:lnTo>
                    <a:lnTo>
                      <a:pt x="295" y="263"/>
                    </a:lnTo>
                    <a:lnTo>
                      <a:pt x="302" y="269"/>
                    </a:lnTo>
                    <a:lnTo>
                      <a:pt x="320" y="256"/>
                    </a:lnTo>
                    <a:lnTo>
                      <a:pt x="354" y="244"/>
                    </a:lnTo>
                    <a:lnTo>
                      <a:pt x="359" y="237"/>
                    </a:lnTo>
                    <a:lnTo>
                      <a:pt x="347" y="226"/>
                    </a:lnTo>
                    <a:lnTo>
                      <a:pt x="335" y="228"/>
                    </a:lnTo>
                    <a:lnTo>
                      <a:pt x="323" y="217"/>
                    </a:lnTo>
                    <a:lnTo>
                      <a:pt x="330" y="207"/>
                    </a:lnTo>
                    <a:lnTo>
                      <a:pt x="328" y="199"/>
                    </a:lnTo>
                    <a:lnTo>
                      <a:pt x="328" y="195"/>
                    </a:lnTo>
                    <a:lnTo>
                      <a:pt x="338" y="186"/>
                    </a:lnTo>
                    <a:lnTo>
                      <a:pt x="351" y="200"/>
                    </a:lnTo>
                    <a:lnTo>
                      <a:pt x="357" y="189"/>
                    </a:lnTo>
                    <a:lnTo>
                      <a:pt x="376" y="184"/>
                    </a:lnTo>
                    <a:lnTo>
                      <a:pt x="387" y="193"/>
                    </a:lnTo>
                    <a:lnTo>
                      <a:pt x="417" y="189"/>
                    </a:lnTo>
                    <a:lnTo>
                      <a:pt x="437" y="189"/>
                    </a:lnTo>
                    <a:lnTo>
                      <a:pt x="453" y="203"/>
                    </a:lnTo>
                    <a:lnTo>
                      <a:pt x="459" y="195"/>
                    </a:lnTo>
                    <a:lnTo>
                      <a:pt x="460" y="175"/>
                    </a:lnTo>
                    <a:lnTo>
                      <a:pt x="475" y="167"/>
                    </a:lnTo>
                    <a:lnTo>
                      <a:pt x="493" y="173"/>
                    </a:lnTo>
                    <a:lnTo>
                      <a:pt x="499" y="140"/>
                    </a:lnTo>
                    <a:lnTo>
                      <a:pt x="505" y="133"/>
                    </a:lnTo>
                    <a:lnTo>
                      <a:pt x="517" y="130"/>
                    </a:lnTo>
                    <a:lnTo>
                      <a:pt x="521" y="119"/>
                    </a:lnTo>
                    <a:lnTo>
                      <a:pt x="530" y="11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47" name="Freeform 193"/>
              <p:cNvSpPr>
                <a:spLocks/>
              </p:cNvSpPr>
              <p:nvPr/>
            </p:nvSpPr>
            <p:spPr bwMode="auto">
              <a:xfrm>
                <a:off x="7542685" y="2897198"/>
                <a:ext cx="265750" cy="198192"/>
              </a:xfrm>
              <a:custGeom>
                <a:avLst/>
                <a:gdLst>
                  <a:gd name="T0" fmla="*/ 144 w 169"/>
                  <a:gd name="T1" fmla="*/ 21 h 126"/>
                  <a:gd name="T2" fmla="*/ 134 w 169"/>
                  <a:gd name="T3" fmla="*/ 33 h 126"/>
                  <a:gd name="T4" fmla="*/ 144 w 169"/>
                  <a:gd name="T5" fmla="*/ 42 h 126"/>
                  <a:gd name="T6" fmla="*/ 143 w 169"/>
                  <a:gd name="T7" fmla="*/ 87 h 126"/>
                  <a:gd name="T8" fmla="*/ 130 w 169"/>
                  <a:gd name="T9" fmla="*/ 91 h 126"/>
                  <a:gd name="T10" fmla="*/ 124 w 169"/>
                  <a:gd name="T11" fmla="*/ 102 h 126"/>
                  <a:gd name="T12" fmla="*/ 97 w 169"/>
                  <a:gd name="T13" fmla="*/ 108 h 126"/>
                  <a:gd name="T14" fmla="*/ 98 w 169"/>
                  <a:gd name="T15" fmla="*/ 117 h 126"/>
                  <a:gd name="T16" fmla="*/ 91 w 169"/>
                  <a:gd name="T17" fmla="*/ 126 h 126"/>
                  <a:gd name="T18" fmla="*/ 76 w 169"/>
                  <a:gd name="T19" fmla="*/ 85 h 126"/>
                  <a:gd name="T20" fmla="*/ 57 w 169"/>
                  <a:gd name="T21" fmla="*/ 99 h 126"/>
                  <a:gd name="T22" fmla="*/ 40 w 169"/>
                  <a:gd name="T23" fmla="*/ 101 h 126"/>
                  <a:gd name="T24" fmla="*/ 0 w 169"/>
                  <a:gd name="T25" fmla="*/ 96 h 126"/>
                  <a:gd name="T26" fmla="*/ 20 w 169"/>
                  <a:gd name="T27" fmla="*/ 81 h 126"/>
                  <a:gd name="T28" fmla="*/ 58 w 169"/>
                  <a:gd name="T29" fmla="*/ 68 h 126"/>
                  <a:gd name="T30" fmla="*/ 64 w 169"/>
                  <a:gd name="T31" fmla="*/ 60 h 126"/>
                  <a:gd name="T32" fmla="*/ 50 w 169"/>
                  <a:gd name="T33" fmla="*/ 47 h 126"/>
                  <a:gd name="T34" fmla="*/ 37 w 169"/>
                  <a:gd name="T35" fmla="*/ 50 h 126"/>
                  <a:gd name="T36" fmla="*/ 23 w 169"/>
                  <a:gd name="T37" fmla="*/ 38 h 126"/>
                  <a:gd name="T38" fmla="*/ 31 w 169"/>
                  <a:gd name="T39" fmla="*/ 27 h 126"/>
                  <a:gd name="T40" fmla="*/ 29 w 169"/>
                  <a:gd name="T41" fmla="*/ 12 h 126"/>
                  <a:gd name="T42" fmla="*/ 40 w 169"/>
                  <a:gd name="T43" fmla="*/ 3 h 126"/>
                  <a:gd name="T44" fmla="*/ 55 w 169"/>
                  <a:gd name="T45" fmla="*/ 18 h 126"/>
                  <a:gd name="T46" fmla="*/ 62 w 169"/>
                  <a:gd name="T47" fmla="*/ 6 h 126"/>
                  <a:gd name="T48" fmla="*/ 83 w 169"/>
                  <a:gd name="T49" fmla="*/ 0 h 126"/>
                  <a:gd name="T50" fmla="*/ 95 w 169"/>
                  <a:gd name="T51" fmla="*/ 10 h 126"/>
                  <a:gd name="T52" fmla="*/ 129 w 169"/>
                  <a:gd name="T53" fmla="*/ 6 h 126"/>
                  <a:gd name="T54" fmla="*/ 151 w 169"/>
                  <a:gd name="T55" fmla="*/ 7 h 126"/>
                  <a:gd name="T56" fmla="*/ 169 w 169"/>
                  <a:gd name="T57" fmla="*/ 2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9" h="126">
                    <a:moveTo>
                      <a:pt x="144" y="21"/>
                    </a:moveTo>
                    <a:lnTo>
                      <a:pt x="134" y="33"/>
                    </a:lnTo>
                    <a:lnTo>
                      <a:pt x="144" y="42"/>
                    </a:lnTo>
                    <a:lnTo>
                      <a:pt x="143" y="87"/>
                    </a:lnTo>
                    <a:lnTo>
                      <a:pt x="130" y="91"/>
                    </a:lnTo>
                    <a:lnTo>
                      <a:pt x="124" y="102"/>
                    </a:lnTo>
                    <a:lnTo>
                      <a:pt x="97" y="108"/>
                    </a:lnTo>
                    <a:lnTo>
                      <a:pt x="98" y="117"/>
                    </a:lnTo>
                    <a:lnTo>
                      <a:pt x="91" y="126"/>
                    </a:lnTo>
                    <a:lnTo>
                      <a:pt x="76" y="85"/>
                    </a:lnTo>
                    <a:lnTo>
                      <a:pt x="57" y="99"/>
                    </a:lnTo>
                    <a:lnTo>
                      <a:pt x="40" y="101"/>
                    </a:lnTo>
                    <a:lnTo>
                      <a:pt x="0" y="96"/>
                    </a:lnTo>
                    <a:lnTo>
                      <a:pt x="20" y="81"/>
                    </a:lnTo>
                    <a:lnTo>
                      <a:pt x="58" y="68"/>
                    </a:lnTo>
                    <a:lnTo>
                      <a:pt x="64" y="60"/>
                    </a:lnTo>
                    <a:lnTo>
                      <a:pt x="50" y="47"/>
                    </a:lnTo>
                    <a:lnTo>
                      <a:pt x="37" y="50"/>
                    </a:lnTo>
                    <a:lnTo>
                      <a:pt x="23" y="38"/>
                    </a:lnTo>
                    <a:lnTo>
                      <a:pt x="31" y="27"/>
                    </a:lnTo>
                    <a:lnTo>
                      <a:pt x="29" y="12"/>
                    </a:lnTo>
                    <a:lnTo>
                      <a:pt x="40" y="3"/>
                    </a:lnTo>
                    <a:lnTo>
                      <a:pt x="55" y="18"/>
                    </a:lnTo>
                    <a:lnTo>
                      <a:pt x="62" y="6"/>
                    </a:lnTo>
                    <a:lnTo>
                      <a:pt x="83" y="0"/>
                    </a:lnTo>
                    <a:lnTo>
                      <a:pt x="95" y="10"/>
                    </a:lnTo>
                    <a:lnTo>
                      <a:pt x="129" y="6"/>
                    </a:lnTo>
                    <a:lnTo>
                      <a:pt x="151" y="7"/>
                    </a:lnTo>
                    <a:lnTo>
                      <a:pt x="169" y="2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48" name="Freeform 194"/>
              <p:cNvSpPr>
                <a:spLocks/>
              </p:cNvSpPr>
              <p:nvPr/>
            </p:nvSpPr>
            <p:spPr bwMode="auto">
              <a:xfrm>
                <a:off x="6759588" y="2887761"/>
                <a:ext cx="157248" cy="114826"/>
              </a:xfrm>
              <a:custGeom>
                <a:avLst/>
                <a:gdLst>
                  <a:gd name="T0" fmla="*/ 0 w 90"/>
                  <a:gd name="T1" fmla="*/ 18 h 65"/>
                  <a:gd name="T2" fmla="*/ 32 w 90"/>
                  <a:gd name="T3" fmla="*/ 0 h 65"/>
                  <a:gd name="T4" fmla="*/ 50 w 90"/>
                  <a:gd name="T5" fmla="*/ 9 h 65"/>
                  <a:gd name="T6" fmla="*/ 62 w 90"/>
                  <a:gd name="T7" fmla="*/ 9 h 65"/>
                  <a:gd name="T8" fmla="*/ 74 w 90"/>
                  <a:gd name="T9" fmla="*/ 21 h 65"/>
                  <a:gd name="T10" fmla="*/ 89 w 90"/>
                  <a:gd name="T11" fmla="*/ 37 h 65"/>
                  <a:gd name="T12" fmla="*/ 80 w 90"/>
                  <a:gd name="T13" fmla="*/ 55 h 65"/>
                  <a:gd name="T14" fmla="*/ 64 w 90"/>
                  <a:gd name="T15" fmla="*/ 62 h 65"/>
                  <a:gd name="T16" fmla="*/ 45 w 90"/>
                  <a:gd name="T17" fmla="*/ 64 h 65"/>
                  <a:gd name="T18" fmla="*/ 42 w 90"/>
                  <a:gd name="T19" fmla="*/ 50 h 65"/>
                  <a:gd name="T20" fmla="*/ 35 w 90"/>
                  <a:gd name="T21" fmla="*/ 37 h 65"/>
                  <a:gd name="T22" fmla="*/ 15 w 90"/>
                  <a:gd name="T23" fmla="*/ 31 h 65"/>
                  <a:gd name="T24" fmla="*/ 0 w 90"/>
                  <a:gd name="T25" fmla="*/ 1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65">
                    <a:moveTo>
                      <a:pt x="0" y="18"/>
                    </a:moveTo>
                    <a:lnTo>
                      <a:pt x="32" y="0"/>
                    </a:lnTo>
                    <a:lnTo>
                      <a:pt x="50" y="9"/>
                    </a:lnTo>
                    <a:lnTo>
                      <a:pt x="62" y="9"/>
                    </a:lnTo>
                    <a:lnTo>
                      <a:pt x="74" y="21"/>
                    </a:lnTo>
                    <a:lnTo>
                      <a:pt x="89" y="37"/>
                    </a:lnTo>
                    <a:lnTo>
                      <a:pt x="80" y="55"/>
                    </a:lnTo>
                    <a:lnTo>
                      <a:pt x="64" y="62"/>
                    </a:lnTo>
                    <a:lnTo>
                      <a:pt x="45" y="64"/>
                    </a:lnTo>
                    <a:lnTo>
                      <a:pt x="42" y="50"/>
                    </a:lnTo>
                    <a:lnTo>
                      <a:pt x="35" y="37"/>
                    </a:lnTo>
                    <a:lnTo>
                      <a:pt x="15" y="31"/>
                    </a:lnTo>
                    <a:lnTo>
                      <a:pt x="0" y="18"/>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49" name="Freeform 195"/>
              <p:cNvSpPr>
                <a:spLocks/>
              </p:cNvSpPr>
              <p:nvPr/>
            </p:nvSpPr>
            <p:spPr bwMode="auto">
              <a:xfrm>
                <a:off x="8354087" y="3965234"/>
                <a:ext cx="127371" cy="243808"/>
              </a:xfrm>
              <a:custGeom>
                <a:avLst/>
                <a:gdLst>
                  <a:gd name="T0" fmla="*/ 46 w 73"/>
                  <a:gd name="T1" fmla="*/ 46 h 138"/>
                  <a:gd name="T2" fmla="*/ 25 w 73"/>
                  <a:gd name="T3" fmla="*/ 35 h 138"/>
                  <a:gd name="T4" fmla="*/ 13 w 73"/>
                  <a:gd name="T5" fmla="*/ 0 h 138"/>
                  <a:gd name="T6" fmla="*/ 0 w 73"/>
                  <a:gd name="T7" fmla="*/ 13 h 138"/>
                  <a:gd name="T8" fmla="*/ 2 w 73"/>
                  <a:gd name="T9" fmla="*/ 36 h 138"/>
                  <a:gd name="T10" fmla="*/ 8 w 73"/>
                  <a:gd name="T11" fmla="*/ 91 h 138"/>
                  <a:gd name="T12" fmla="*/ 26 w 73"/>
                  <a:gd name="T13" fmla="*/ 116 h 138"/>
                  <a:gd name="T14" fmla="*/ 41 w 73"/>
                  <a:gd name="T15" fmla="*/ 133 h 138"/>
                  <a:gd name="T16" fmla="*/ 70 w 73"/>
                  <a:gd name="T17" fmla="*/ 137 h 138"/>
                  <a:gd name="T18" fmla="*/ 72 w 73"/>
                  <a:gd name="T19" fmla="*/ 127 h 138"/>
                  <a:gd name="T20" fmla="*/ 68 w 73"/>
                  <a:gd name="T21" fmla="*/ 78 h 138"/>
                  <a:gd name="T22" fmla="*/ 46 w 73"/>
                  <a:gd name="T23" fmla="*/ 4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138">
                    <a:moveTo>
                      <a:pt x="46" y="46"/>
                    </a:moveTo>
                    <a:lnTo>
                      <a:pt x="25" y="35"/>
                    </a:lnTo>
                    <a:lnTo>
                      <a:pt x="13" y="0"/>
                    </a:lnTo>
                    <a:lnTo>
                      <a:pt x="0" y="13"/>
                    </a:lnTo>
                    <a:lnTo>
                      <a:pt x="2" y="36"/>
                    </a:lnTo>
                    <a:lnTo>
                      <a:pt x="8" y="91"/>
                    </a:lnTo>
                    <a:lnTo>
                      <a:pt x="26" y="116"/>
                    </a:lnTo>
                    <a:lnTo>
                      <a:pt x="41" y="133"/>
                    </a:lnTo>
                    <a:lnTo>
                      <a:pt x="70" y="137"/>
                    </a:lnTo>
                    <a:lnTo>
                      <a:pt x="72" y="127"/>
                    </a:lnTo>
                    <a:lnTo>
                      <a:pt x="68" y="78"/>
                    </a:lnTo>
                    <a:lnTo>
                      <a:pt x="46" y="4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50" name="Freeform 196"/>
              <p:cNvSpPr>
                <a:spLocks/>
              </p:cNvSpPr>
              <p:nvPr/>
            </p:nvSpPr>
            <p:spPr bwMode="auto">
              <a:xfrm>
                <a:off x="9237823" y="2835853"/>
                <a:ext cx="124226" cy="155722"/>
              </a:xfrm>
              <a:custGeom>
                <a:avLst/>
                <a:gdLst>
                  <a:gd name="T0" fmla="*/ 12 w 71"/>
                  <a:gd name="T1" fmla="*/ 8 h 89"/>
                  <a:gd name="T2" fmla="*/ 15 w 71"/>
                  <a:gd name="T3" fmla="*/ 26 h 89"/>
                  <a:gd name="T4" fmla="*/ 17 w 71"/>
                  <a:gd name="T5" fmla="*/ 42 h 89"/>
                  <a:gd name="T6" fmla="*/ 8 w 71"/>
                  <a:gd name="T7" fmla="*/ 58 h 89"/>
                  <a:gd name="T8" fmla="*/ 0 w 71"/>
                  <a:gd name="T9" fmla="*/ 73 h 89"/>
                  <a:gd name="T10" fmla="*/ 9 w 71"/>
                  <a:gd name="T11" fmla="*/ 80 h 89"/>
                  <a:gd name="T12" fmla="*/ 26 w 71"/>
                  <a:gd name="T13" fmla="*/ 74 h 89"/>
                  <a:gd name="T14" fmla="*/ 42 w 71"/>
                  <a:gd name="T15" fmla="*/ 77 h 89"/>
                  <a:gd name="T16" fmla="*/ 42 w 71"/>
                  <a:gd name="T17" fmla="*/ 78 h 89"/>
                  <a:gd name="T18" fmla="*/ 42 w 71"/>
                  <a:gd name="T19" fmla="*/ 79 h 89"/>
                  <a:gd name="T20" fmla="*/ 43 w 71"/>
                  <a:gd name="T21" fmla="*/ 80 h 89"/>
                  <a:gd name="T22" fmla="*/ 44 w 71"/>
                  <a:gd name="T23" fmla="*/ 80 h 89"/>
                  <a:gd name="T24" fmla="*/ 44 w 71"/>
                  <a:gd name="T25" fmla="*/ 83 h 89"/>
                  <a:gd name="T26" fmla="*/ 45 w 71"/>
                  <a:gd name="T27" fmla="*/ 85 h 89"/>
                  <a:gd name="T28" fmla="*/ 46 w 71"/>
                  <a:gd name="T29" fmla="*/ 85 h 89"/>
                  <a:gd name="T30" fmla="*/ 48 w 71"/>
                  <a:gd name="T31" fmla="*/ 87 h 89"/>
                  <a:gd name="T32" fmla="*/ 48 w 71"/>
                  <a:gd name="T33" fmla="*/ 88 h 89"/>
                  <a:gd name="T34" fmla="*/ 49 w 71"/>
                  <a:gd name="T35" fmla="*/ 88 h 89"/>
                  <a:gd name="T36" fmla="*/ 50 w 71"/>
                  <a:gd name="T37" fmla="*/ 87 h 89"/>
                  <a:gd name="T38" fmla="*/ 50 w 71"/>
                  <a:gd name="T39" fmla="*/ 86 h 89"/>
                  <a:gd name="T40" fmla="*/ 50 w 71"/>
                  <a:gd name="T41" fmla="*/ 85 h 89"/>
                  <a:gd name="T42" fmla="*/ 51 w 71"/>
                  <a:gd name="T43" fmla="*/ 83 h 89"/>
                  <a:gd name="T44" fmla="*/ 51 w 71"/>
                  <a:gd name="T45" fmla="*/ 80 h 89"/>
                  <a:gd name="T46" fmla="*/ 53 w 71"/>
                  <a:gd name="T47" fmla="*/ 78 h 89"/>
                  <a:gd name="T48" fmla="*/ 55 w 71"/>
                  <a:gd name="T49" fmla="*/ 76 h 89"/>
                  <a:gd name="T50" fmla="*/ 55 w 71"/>
                  <a:gd name="T51" fmla="*/ 74 h 89"/>
                  <a:gd name="T52" fmla="*/ 57 w 71"/>
                  <a:gd name="T53" fmla="*/ 71 h 89"/>
                  <a:gd name="T54" fmla="*/ 58 w 71"/>
                  <a:gd name="T55" fmla="*/ 69 h 89"/>
                  <a:gd name="T56" fmla="*/ 59 w 71"/>
                  <a:gd name="T57" fmla="*/ 68 h 89"/>
                  <a:gd name="T58" fmla="*/ 59 w 71"/>
                  <a:gd name="T59" fmla="*/ 67 h 89"/>
                  <a:gd name="T60" fmla="*/ 60 w 71"/>
                  <a:gd name="T61" fmla="*/ 66 h 89"/>
                  <a:gd name="T62" fmla="*/ 70 w 71"/>
                  <a:gd name="T63" fmla="*/ 61 h 89"/>
                  <a:gd name="T64" fmla="*/ 67 w 71"/>
                  <a:gd name="T65" fmla="*/ 42 h 89"/>
                  <a:gd name="T66" fmla="*/ 52 w 71"/>
                  <a:gd name="T67" fmla="*/ 37 h 89"/>
                  <a:gd name="T68" fmla="*/ 31 w 71"/>
                  <a:gd name="T69" fmla="*/ 30 h 89"/>
                  <a:gd name="T70" fmla="*/ 25 w 71"/>
                  <a:gd name="T71" fmla="*/ 14 h 89"/>
                  <a:gd name="T72" fmla="*/ 18 w 71"/>
                  <a:gd name="T73" fmla="*/ 0 h 89"/>
                  <a:gd name="T74" fmla="*/ 12 w 71"/>
                  <a:gd name="T75" fmla="*/ 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 h="89">
                    <a:moveTo>
                      <a:pt x="12" y="8"/>
                    </a:moveTo>
                    <a:lnTo>
                      <a:pt x="15" y="26"/>
                    </a:lnTo>
                    <a:lnTo>
                      <a:pt x="17" y="42"/>
                    </a:lnTo>
                    <a:lnTo>
                      <a:pt x="8" y="58"/>
                    </a:lnTo>
                    <a:lnTo>
                      <a:pt x="0" y="73"/>
                    </a:lnTo>
                    <a:lnTo>
                      <a:pt x="9" y="80"/>
                    </a:lnTo>
                    <a:lnTo>
                      <a:pt x="26" y="74"/>
                    </a:lnTo>
                    <a:lnTo>
                      <a:pt x="42" y="77"/>
                    </a:lnTo>
                    <a:lnTo>
                      <a:pt x="42" y="78"/>
                    </a:lnTo>
                    <a:lnTo>
                      <a:pt x="42" y="79"/>
                    </a:lnTo>
                    <a:lnTo>
                      <a:pt x="43" y="80"/>
                    </a:lnTo>
                    <a:lnTo>
                      <a:pt x="44" y="80"/>
                    </a:lnTo>
                    <a:lnTo>
                      <a:pt x="44" y="83"/>
                    </a:lnTo>
                    <a:lnTo>
                      <a:pt x="45" y="85"/>
                    </a:lnTo>
                    <a:lnTo>
                      <a:pt x="46" y="85"/>
                    </a:lnTo>
                    <a:lnTo>
                      <a:pt x="48" y="87"/>
                    </a:lnTo>
                    <a:lnTo>
                      <a:pt x="48" y="88"/>
                    </a:lnTo>
                    <a:lnTo>
                      <a:pt x="49" y="88"/>
                    </a:lnTo>
                    <a:lnTo>
                      <a:pt x="50" y="87"/>
                    </a:lnTo>
                    <a:lnTo>
                      <a:pt x="50" y="86"/>
                    </a:lnTo>
                    <a:lnTo>
                      <a:pt x="50" y="85"/>
                    </a:lnTo>
                    <a:lnTo>
                      <a:pt x="51" y="83"/>
                    </a:lnTo>
                    <a:lnTo>
                      <a:pt x="51" y="80"/>
                    </a:lnTo>
                    <a:lnTo>
                      <a:pt x="53" y="78"/>
                    </a:lnTo>
                    <a:lnTo>
                      <a:pt x="55" y="76"/>
                    </a:lnTo>
                    <a:lnTo>
                      <a:pt x="55" y="74"/>
                    </a:lnTo>
                    <a:lnTo>
                      <a:pt x="57" y="71"/>
                    </a:lnTo>
                    <a:lnTo>
                      <a:pt x="58" y="69"/>
                    </a:lnTo>
                    <a:lnTo>
                      <a:pt x="59" y="68"/>
                    </a:lnTo>
                    <a:lnTo>
                      <a:pt x="59" y="67"/>
                    </a:lnTo>
                    <a:lnTo>
                      <a:pt x="60" y="66"/>
                    </a:lnTo>
                    <a:lnTo>
                      <a:pt x="70" y="61"/>
                    </a:lnTo>
                    <a:lnTo>
                      <a:pt x="67" y="42"/>
                    </a:lnTo>
                    <a:lnTo>
                      <a:pt x="52" y="37"/>
                    </a:lnTo>
                    <a:lnTo>
                      <a:pt x="31" y="30"/>
                    </a:lnTo>
                    <a:lnTo>
                      <a:pt x="25" y="14"/>
                    </a:lnTo>
                    <a:lnTo>
                      <a:pt x="18" y="0"/>
                    </a:lnTo>
                    <a:lnTo>
                      <a:pt x="12" y="8"/>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51" name="Freeform 197"/>
              <p:cNvSpPr>
                <a:spLocks/>
              </p:cNvSpPr>
              <p:nvPr/>
            </p:nvSpPr>
            <p:spPr bwMode="auto">
              <a:xfrm>
                <a:off x="9094727" y="3002586"/>
                <a:ext cx="240590" cy="253246"/>
              </a:xfrm>
              <a:custGeom>
                <a:avLst/>
                <a:gdLst>
                  <a:gd name="T0" fmla="*/ 99 w 136"/>
                  <a:gd name="T1" fmla="*/ 0 h 143"/>
                  <a:gd name="T2" fmla="*/ 114 w 136"/>
                  <a:gd name="T3" fmla="*/ 0 h 143"/>
                  <a:gd name="T4" fmla="*/ 118 w 136"/>
                  <a:gd name="T5" fmla="*/ 25 h 143"/>
                  <a:gd name="T6" fmla="*/ 123 w 136"/>
                  <a:gd name="T7" fmla="*/ 34 h 143"/>
                  <a:gd name="T8" fmla="*/ 135 w 136"/>
                  <a:gd name="T9" fmla="*/ 45 h 143"/>
                  <a:gd name="T10" fmla="*/ 117 w 136"/>
                  <a:gd name="T11" fmla="*/ 60 h 143"/>
                  <a:gd name="T12" fmla="*/ 125 w 136"/>
                  <a:gd name="T13" fmla="*/ 87 h 143"/>
                  <a:gd name="T14" fmla="*/ 121 w 136"/>
                  <a:gd name="T15" fmla="*/ 103 h 143"/>
                  <a:gd name="T16" fmla="*/ 114 w 136"/>
                  <a:gd name="T17" fmla="*/ 112 h 143"/>
                  <a:gd name="T18" fmla="*/ 106 w 136"/>
                  <a:gd name="T19" fmla="*/ 114 h 143"/>
                  <a:gd name="T20" fmla="*/ 101 w 136"/>
                  <a:gd name="T21" fmla="*/ 127 h 143"/>
                  <a:gd name="T22" fmla="*/ 91 w 136"/>
                  <a:gd name="T23" fmla="*/ 116 h 143"/>
                  <a:gd name="T24" fmla="*/ 86 w 136"/>
                  <a:gd name="T25" fmla="*/ 122 h 143"/>
                  <a:gd name="T26" fmla="*/ 67 w 136"/>
                  <a:gd name="T27" fmla="*/ 123 h 143"/>
                  <a:gd name="T28" fmla="*/ 63 w 136"/>
                  <a:gd name="T29" fmla="*/ 114 h 143"/>
                  <a:gd name="T30" fmla="*/ 55 w 136"/>
                  <a:gd name="T31" fmla="*/ 116 h 143"/>
                  <a:gd name="T32" fmla="*/ 55 w 136"/>
                  <a:gd name="T33" fmla="*/ 139 h 143"/>
                  <a:gd name="T34" fmla="*/ 46 w 136"/>
                  <a:gd name="T35" fmla="*/ 133 h 143"/>
                  <a:gd name="T36" fmla="*/ 40 w 136"/>
                  <a:gd name="T37" fmla="*/ 124 h 143"/>
                  <a:gd name="T38" fmla="*/ 36 w 136"/>
                  <a:gd name="T39" fmla="*/ 139 h 143"/>
                  <a:gd name="T40" fmla="*/ 26 w 136"/>
                  <a:gd name="T41" fmla="*/ 142 h 143"/>
                  <a:gd name="T42" fmla="*/ 19 w 136"/>
                  <a:gd name="T43" fmla="*/ 131 h 143"/>
                  <a:gd name="T44" fmla="*/ 7 w 136"/>
                  <a:gd name="T45" fmla="*/ 129 h 143"/>
                  <a:gd name="T46" fmla="*/ 0 w 136"/>
                  <a:gd name="T47" fmla="*/ 123 h 143"/>
                  <a:gd name="T48" fmla="*/ 11 w 136"/>
                  <a:gd name="T49" fmla="*/ 112 h 143"/>
                  <a:gd name="T50" fmla="*/ 23 w 136"/>
                  <a:gd name="T51" fmla="*/ 105 h 143"/>
                  <a:gd name="T52" fmla="*/ 32 w 136"/>
                  <a:gd name="T53" fmla="*/ 97 h 143"/>
                  <a:gd name="T54" fmla="*/ 54 w 136"/>
                  <a:gd name="T55" fmla="*/ 99 h 143"/>
                  <a:gd name="T56" fmla="*/ 55 w 136"/>
                  <a:gd name="T57" fmla="*/ 84 h 143"/>
                  <a:gd name="T58" fmla="*/ 60 w 136"/>
                  <a:gd name="T59" fmla="*/ 72 h 143"/>
                  <a:gd name="T60" fmla="*/ 68 w 136"/>
                  <a:gd name="T61" fmla="*/ 76 h 143"/>
                  <a:gd name="T62" fmla="*/ 88 w 136"/>
                  <a:gd name="T63" fmla="*/ 73 h 143"/>
                  <a:gd name="T64" fmla="*/ 91 w 136"/>
                  <a:gd name="T65" fmla="*/ 62 h 143"/>
                  <a:gd name="T66" fmla="*/ 91 w 136"/>
                  <a:gd name="T67" fmla="*/ 44 h 143"/>
                  <a:gd name="T68" fmla="*/ 97 w 136"/>
                  <a:gd name="T69" fmla="*/ 34 h 143"/>
                  <a:gd name="T70" fmla="*/ 92 w 136"/>
                  <a:gd name="T71" fmla="*/ 10 h 143"/>
                  <a:gd name="T72" fmla="*/ 99 w 136"/>
                  <a:gd name="T7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 h="143">
                    <a:moveTo>
                      <a:pt x="99" y="0"/>
                    </a:moveTo>
                    <a:lnTo>
                      <a:pt x="114" y="0"/>
                    </a:lnTo>
                    <a:lnTo>
                      <a:pt x="118" y="25"/>
                    </a:lnTo>
                    <a:lnTo>
                      <a:pt x="123" y="34"/>
                    </a:lnTo>
                    <a:lnTo>
                      <a:pt x="135" y="45"/>
                    </a:lnTo>
                    <a:lnTo>
                      <a:pt x="117" y="60"/>
                    </a:lnTo>
                    <a:lnTo>
                      <a:pt x="125" y="87"/>
                    </a:lnTo>
                    <a:lnTo>
                      <a:pt x="121" y="103"/>
                    </a:lnTo>
                    <a:lnTo>
                      <a:pt x="114" y="112"/>
                    </a:lnTo>
                    <a:lnTo>
                      <a:pt x="106" y="114"/>
                    </a:lnTo>
                    <a:lnTo>
                      <a:pt x="101" y="127"/>
                    </a:lnTo>
                    <a:lnTo>
                      <a:pt x="91" y="116"/>
                    </a:lnTo>
                    <a:lnTo>
                      <a:pt x="86" y="122"/>
                    </a:lnTo>
                    <a:lnTo>
                      <a:pt x="67" y="123"/>
                    </a:lnTo>
                    <a:lnTo>
                      <a:pt x="63" y="114"/>
                    </a:lnTo>
                    <a:lnTo>
                      <a:pt x="55" y="116"/>
                    </a:lnTo>
                    <a:lnTo>
                      <a:pt x="55" y="139"/>
                    </a:lnTo>
                    <a:lnTo>
                      <a:pt x="46" y="133"/>
                    </a:lnTo>
                    <a:lnTo>
                      <a:pt x="40" y="124"/>
                    </a:lnTo>
                    <a:lnTo>
                      <a:pt x="36" y="139"/>
                    </a:lnTo>
                    <a:lnTo>
                      <a:pt x="26" y="142"/>
                    </a:lnTo>
                    <a:lnTo>
                      <a:pt x="19" y="131"/>
                    </a:lnTo>
                    <a:lnTo>
                      <a:pt x="7" y="129"/>
                    </a:lnTo>
                    <a:lnTo>
                      <a:pt x="0" y="123"/>
                    </a:lnTo>
                    <a:lnTo>
                      <a:pt x="11" y="112"/>
                    </a:lnTo>
                    <a:lnTo>
                      <a:pt x="23" y="105"/>
                    </a:lnTo>
                    <a:lnTo>
                      <a:pt x="32" y="97"/>
                    </a:lnTo>
                    <a:lnTo>
                      <a:pt x="54" y="99"/>
                    </a:lnTo>
                    <a:lnTo>
                      <a:pt x="55" y="84"/>
                    </a:lnTo>
                    <a:lnTo>
                      <a:pt x="60" y="72"/>
                    </a:lnTo>
                    <a:lnTo>
                      <a:pt x="68" y="76"/>
                    </a:lnTo>
                    <a:lnTo>
                      <a:pt x="88" y="73"/>
                    </a:lnTo>
                    <a:lnTo>
                      <a:pt x="91" y="62"/>
                    </a:lnTo>
                    <a:lnTo>
                      <a:pt x="91" y="44"/>
                    </a:lnTo>
                    <a:lnTo>
                      <a:pt x="97" y="34"/>
                    </a:lnTo>
                    <a:lnTo>
                      <a:pt x="92" y="10"/>
                    </a:lnTo>
                    <a:lnTo>
                      <a:pt x="99"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52" name="Freeform 198"/>
              <p:cNvSpPr>
                <a:spLocks/>
              </p:cNvSpPr>
              <p:nvPr/>
            </p:nvSpPr>
            <p:spPr bwMode="auto">
              <a:xfrm>
                <a:off x="9036545" y="3240102"/>
                <a:ext cx="58182" cy="97523"/>
              </a:xfrm>
              <a:custGeom>
                <a:avLst/>
                <a:gdLst>
                  <a:gd name="T0" fmla="*/ 14 w 34"/>
                  <a:gd name="T1" fmla="*/ 5 h 54"/>
                  <a:gd name="T2" fmla="*/ 8 w 34"/>
                  <a:gd name="T3" fmla="*/ 15 h 54"/>
                  <a:gd name="T4" fmla="*/ 0 w 34"/>
                  <a:gd name="T5" fmla="*/ 21 h 54"/>
                  <a:gd name="T6" fmla="*/ 7 w 34"/>
                  <a:gd name="T7" fmla="*/ 36 h 54"/>
                  <a:gd name="T8" fmla="*/ 14 w 34"/>
                  <a:gd name="T9" fmla="*/ 28 h 54"/>
                  <a:gd name="T10" fmla="*/ 21 w 34"/>
                  <a:gd name="T11" fmla="*/ 31 h 54"/>
                  <a:gd name="T12" fmla="*/ 19 w 34"/>
                  <a:gd name="T13" fmla="*/ 40 h 54"/>
                  <a:gd name="T14" fmla="*/ 25 w 34"/>
                  <a:gd name="T15" fmla="*/ 53 h 54"/>
                  <a:gd name="T16" fmla="*/ 33 w 34"/>
                  <a:gd name="T17" fmla="*/ 47 h 54"/>
                  <a:gd name="T18" fmla="*/ 33 w 34"/>
                  <a:gd name="T19" fmla="*/ 32 h 54"/>
                  <a:gd name="T20" fmla="*/ 31 w 34"/>
                  <a:gd name="T21" fmla="*/ 8 h 54"/>
                  <a:gd name="T22" fmla="*/ 25 w 34"/>
                  <a:gd name="T23" fmla="*/ 0 h 54"/>
                  <a:gd name="T24" fmla="*/ 14 w 34"/>
                  <a:gd name="T25" fmla="*/ 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54">
                    <a:moveTo>
                      <a:pt x="14" y="5"/>
                    </a:moveTo>
                    <a:lnTo>
                      <a:pt x="8" y="15"/>
                    </a:lnTo>
                    <a:lnTo>
                      <a:pt x="0" y="21"/>
                    </a:lnTo>
                    <a:lnTo>
                      <a:pt x="7" y="36"/>
                    </a:lnTo>
                    <a:lnTo>
                      <a:pt x="14" y="28"/>
                    </a:lnTo>
                    <a:lnTo>
                      <a:pt x="21" y="31"/>
                    </a:lnTo>
                    <a:lnTo>
                      <a:pt x="19" y="40"/>
                    </a:lnTo>
                    <a:lnTo>
                      <a:pt x="25" y="53"/>
                    </a:lnTo>
                    <a:lnTo>
                      <a:pt x="33" y="47"/>
                    </a:lnTo>
                    <a:lnTo>
                      <a:pt x="33" y="32"/>
                    </a:lnTo>
                    <a:lnTo>
                      <a:pt x="31" y="8"/>
                    </a:lnTo>
                    <a:lnTo>
                      <a:pt x="25" y="0"/>
                    </a:lnTo>
                    <a:lnTo>
                      <a:pt x="14" y="5"/>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53" name="Freeform 199"/>
              <p:cNvSpPr>
                <a:spLocks/>
              </p:cNvSpPr>
              <p:nvPr/>
            </p:nvSpPr>
            <p:spPr bwMode="auto">
              <a:xfrm>
                <a:off x="7627599" y="2596764"/>
                <a:ext cx="1438823" cy="1063317"/>
              </a:xfrm>
              <a:custGeom>
                <a:avLst/>
                <a:gdLst>
                  <a:gd name="T0" fmla="*/ 622 w 817"/>
                  <a:gd name="T1" fmla="*/ 289 h 602"/>
                  <a:gd name="T2" fmla="*/ 663 w 817"/>
                  <a:gd name="T3" fmla="*/ 292 h 602"/>
                  <a:gd name="T4" fmla="*/ 670 w 817"/>
                  <a:gd name="T5" fmla="*/ 320 h 602"/>
                  <a:gd name="T6" fmla="*/ 674 w 817"/>
                  <a:gd name="T7" fmla="*/ 378 h 602"/>
                  <a:gd name="T8" fmla="*/ 696 w 817"/>
                  <a:gd name="T9" fmla="*/ 431 h 602"/>
                  <a:gd name="T10" fmla="*/ 691 w 817"/>
                  <a:gd name="T11" fmla="*/ 487 h 602"/>
                  <a:gd name="T12" fmla="*/ 664 w 817"/>
                  <a:gd name="T13" fmla="*/ 529 h 602"/>
                  <a:gd name="T14" fmla="*/ 641 w 817"/>
                  <a:gd name="T15" fmla="*/ 548 h 602"/>
                  <a:gd name="T16" fmla="*/ 595 w 817"/>
                  <a:gd name="T17" fmla="*/ 567 h 602"/>
                  <a:gd name="T18" fmla="*/ 540 w 817"/>
                  <a:gd name="T19" fmla="*/ 601 h 602"/>
                  <a:gd name="T20" fmla="*/ 519 w 817"/>
                  <a:gd name="T21" fmla="*/ 593 h 602"/>
                  <a:gd name="T22" fmla="*/ 460 w 817"/>
                  <a:gd name="T23" fmla="*/ 555 h 602"/>
                  <a:gd name="T24" fmla="*/ 428 w 817"/>
                  <a:gd name="T25" fmla="*/ 587 h 602"/>
                  <a:gd name="T26" fmla="*/ 391 w 817"/>
                  <a:gd name="T27" fmla="*/ 577 h 602"/>
                  <a:gd name="T28" fmla="*/ 364 w 817"/>
                  <a:gd name="T29" fmla="*/ 537 h 602"/>
                  <a:gd name="T30" fmla="*/ 380 w 817"/>
                  <a:gd name="T31" fmla="*/ 504 h 602"/>
                  <a:gd name="T32" fmla="*/ 354 w 817"/>
                  <a:gd name="T33" fmla="*/ 481 h 602"/>
                  <a:gd name="T34" fmla="*/ 306 w 817"/>
                  <a:gd name="T35" fmla="*/ 458 h 602"/>
                  <a:gd name="T36" fmla="*/ 257 w 817"/>
                  <a:gd name="T37" fmla="*/ 479 h 602"/>
                  <a:gd name="T38" fmla="*/ 219 w 817"/>
                  <a:gd name="T39" fmla="*/ 480 h 602"/>
                  <a:gd name="T40" fmla="*/ 163 w 817"/>
                  <a:gd name="T41" fmla="*/ 464 h 602"/>
                  <a:gd name="T42" fmla="*/ 142 w 817"/>
                  <a:gd name="T43" fmla="*/ 450 h 602"/>
                  <a:gd name="T44" fmla="*/ 100 w 817"/>
                  <a:gd name="T45" fmla="*/ 426 h 602"/>
                  <a:gd name="T46" fmla="*/ 68 w 817"/>
                  <a:gd name="T47" fmla="*/ 387 h 602"/>
                  <a:gd name="T48" fmla="*/ 17 w 817"/>
                  <a:gd name="T49" fmla="*/ 387 h 602"/>
                  <a:gd name="T50" fmla="*/ 14 w 817"/>
                  <a:gd name="T51" fmla="*/ 344 h 602"/>
                  <a:gd name="T52" fmla="*/ 15 w 817"/>
                  <a:gd name="T53" fmla="*/ 310 h 602"/>
                  <a:gd name="T54" fmla="*/ 14 w 817"/>
                  <a:gd name="T55" fmla="*/ 269 h 602"/>
                  <a:gd name="T56" fmla="*/ 40 w 817"/>
                  <a:gd name="T57" fmla="*/ 266 h 602"/>
                  <a:gd name="T58" fmla="*/ 81 w 817"/>
                  <a:gd name="T59" fmla="*/ 248 h 602"/>
                  <a:gd name="T60" fmla="*/ 76 w 817"/>
                  <a:gd name="T61" fmla="*/ 192 h 602"/>
                  <a:gd name="T62" fmla="*/ 111 w 817"/>
                  <a:gd name="T63" fmla="*/ 161 h 602"/>
                  <a:gd name="T64" fmla="*/ 150 w 817"/>
                  <a:gd name="T65" fmla="*/ 126 h 602"/>
                  <a:gd name="T66" fmla="*/ 172 w 817"/>
                  <a:gd name="T67" fmla="*/ 105 h 602"/>
                  <a:gd name="T68" fmla="*/ 210 w 817"/>
                  <a:gd name="T69" fmla="*/ 120 h 602"/>
                  <a:gd name="T70" fmla="*/ 258 w 817"/>
                  <a:gd name="T71" fmla="*/ 167 h 602"/>
                  <a:gd name="T72" fmla="*/ 298 w 817"/>
                  <a:gd name="T73" fmla="*/ 198 h 602"/>
                  <a:gd name="T74" fmla="*/ 406 w 817"/>
                  <a:gd name="T75" fmla="*/ 218 h 602"/>
                  <a:gd name="T76" fmla="*/ 460 w 817"/>
                  <a:gd name="T77" fmla="*/ 214 h 602"/>
                  <a:gd name="T78" fmla="*/ 513 w 817"/>
                  <a:gd name="T79" fmla="*/ 182 h 602"/>
                  <a:gd name="T80" fmla="*/ 546 w 817"/>
                  <a:gd name="T81" fmla="*/ 158 h 602"/>
                  <a:gd name="T82" fmla="*/ 604 w 817"/>
                  <a:gd name="T83" fmla="*/ 124 h 602"/>
                  <a:gd name="T84" fmla="*/ 558 w 817"/>
                  <a:gd name="T85" fmla="*/ 115 h 602"/>
                  <a:gd name="T86" fmla="*/ 557 w 817"/>
                  <a:gd name="T87" fmla="*/ 65 h 602"/>
                  <a:gd name="T88" fmla="*/ 591 w 817"/>
                  <a:gd name="T89" fmla="*/ 49 h 602"/>
                  <a:gd name="T90" fmla="*/ 600 w 817"/>
                  <a:gd name="T91" fmla="*/ 0 h 602"/>
                  <a:gd name="T92" fmla="*/ 689 w 817"/>
                  <a:gd name="T93" fmla="*/ 29 h 602"/>
                  <a:gd name="T94" fmla="*/ 714 w 817"/>
                  <a:gd name="T95" fmla="*/ 73 h 602"/>
                  <a:gd name="T96" fmla="*/ 763 w 817"/>
                  <a:gd name="T97" fmla="*/ 97 h 602"/>
                  <a:gd name="T98" fmla="*/ 808 w 817"/>
                  <a:gd name="T99" fmla="*/ 103 h 602"/>
                  <a:gd name="T100" fmla="*/ 806 w 817"/>
                  <a:gd name="T101" fmla="*/ 130 h 602"/>
                  <a:gd name="T102" fmla="*/ 783 w 817"/>
                  <a:gd name="T103" fmla="*/ 178 h 602"/>
                  <a:gd name="T104" fmla="*/ 797 w 817"/>
                  <a:gd name="T105" fmla="*/ 198 h 602"/>
                  <a:gd name="T106" fmla="*/ 755 w 817"/>
                  <a:gd name="T107" fmla="*/ 230 h 602"/>
                  <a:gd name="T108" fmla="*/ 721 w 817"/>
                  <a:gd name="T109" fmla="*/ 248 h 602"/>
                  <a:gd name="T110" fmla="*/ 669 w 817"/>
                  <a:gd name="T111" fmla="*/ 275 h 602"/>
                  <a:gd name="T112" fmla="*/ 657 w 817"/>
                  <a:gd name="T113" fmla="*/ 241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17" h="602">
                    <a:moveTo>
                      <a:pt x="641" y="259"/>
                    </a:moveTo>
                    <a:lnTo>
                      <a:pt x="621" y="274"/>
                    </a:lnTo>
                    <a:lnTo>
                      <a:pt x="622" y="289"/>
                    </a:lnTo>
                    <a:lnTo>
                      <a:pt x="637" y="302"/>
                    </a:lnTo>
                    <a:lnTo>
                      <a:pt x="652" y="303"/>
                    </a:lnTo>
                    <a:lnTo>
                      <a:pt x="663" y="292"/>
                    </a:lnTo>
                    <a:lnTo>
                      <a:pt x="685" y="294"/>
                    </a:lnTo>
                    <a:lnTo>
                      <a:pt x="689" y="314"/>
                    </a:lnTo>
                    <a:lnTo>
                      <a:pt x="670" y="320"/>
                    </a:lnTo>
                    <a:lnTo>
                      <a:pt x="655" y="334"/>
                    </a:lnTo>
                    <a:lnTo>
                      <a:pt x="661" y="353"/>
                    </a:lnTo>
                    <a:lnTo>
                      <a:pt x="674" y="378"/>
                    </a:lnTo>
                    <a:lnTo>
                      <a:pt x="692" y="397"/>
                    </a:lnTo>
                    <a:lnTo>
                      <a:pt x="692" y="413"/>
                    </a:lnTo>
                    <a:lnTo>
                      <a:pt x="696" y="431"/>
                    </a:lnTo>
                    <a:lnTo>
                      <a:pt x="703" y="471"/>
                    </a:lnTo>
                    <a:lnTo>
                      <a:pt x="693" y="474"/>
                    </a:lnTo>
                    <a:lnTo>
                      <a:pt x="691" y="487"/>
                    </a:lnTo>
                    <a:lnTo>
                      <a:pt x="677" y="500"/>
                    </a:lnTo>
                    <a:lnTo>
                      <a:pt x="678" y="519"/>
                    </a:lnTo>
                    <a:lnTo>
                      <a:pt x="664" y="529"/>
                    </a:lnTo>
                    <a:lnTo>
                      <a:pt x="655" y="530"/>
                    </a:lnTo>
                    <a:lnTo>
                      <a:pt x="652" y="545"/>
                    </a:lnTo>
                    <a:lnTo>
                      <a:pt x="641" y="548"/>
                    </a:lnTo>
                    <a:lnTo>
                      <a:pt x="638" y="563"/>
                    </a:lnTo>
                    <a:lnTo>
                      <a:pt x="613" y="570"/>
                    </a:lnTo>
                    <a:lnTo>
                      <a:pt x="595" y="567"/>
                    </a:lnTo>
                    <a:lnTo>
                      <a:pt x="572" y="575"/>
                    </a:lnTo>
                    <a:lnTo>
                      <a:pt x="549" y="593"/>
                    </a:lnTo>
                    <a:lnTo>
                      <a:pt x="540" y="601"/>
                    </a:lnTo>
                    <a:lnTo>
                      <a:pt x="534" y="581"/>
                    </a:lnTo>
                    <a:lnTo>
                      <a:pt x="525" y="576"/>
                    </a:lnTo>
                    <a:lnTo>
                      <a:pt x="519" y="593"/>
                    </a:lnTo>
                    <a:lnTo>
                      <a:pt x="497" y="563"/>
                    </a:lnTo>
                    <a:lnTo>
                      <a:pt x="475" y="555"/>
                    </a:lnTo>
                    <a:lnTo>
                      <a:pt x="460" y="555"/>
                    </a:lnTo>
                    <a:lnTo>
                      <a:pt x="437" y="567"/>
                    </a:lnTo>
                    <a:lnTo>
                      <a:pt x="426" y="573"/>
                    </a:lnTo>
                    <a:lnTo>
                      <a:pt x="428" y="587"/>
                    </a:lnTo>
                    <a:lnTo>
                      <a:pt x="408" y="590"/>
                    </a:lnTo>
                    <a:lnTo>
                      <a:pt x="405" y="581"/>
                    </a:lnTo>
                    <a:lnTo>
                      <a:pt x="391" y="577"/>
                    </a:lnTo>
                    <a:lnTo>
                      <a:pt x="387" y="554"/>
                    </a:lnTo>
                    <a:lnTo>
                      <a:pt x="380" y="539"/>
                    </a:lnTo>
                    <a:lnTo>
                      <a:pt x="364" y="537"/>
                    </a:lnTo>
                    <a:lnTo>
                      <a:pt x="365" y="524"/>
                    </a:lnTo>
                    <a:lnTo>
                      <a:pt x="375" y="516"/>
                    </a:lnTo>
                    <a:lnTo>
                      <a:pt x="380" y="504"/>
                    </a:lnTo>
                    <a:lnTo>
                      <a:pt x="375" y="487"/>
                    </a:lnTo>
                    <a:lnTo>
                      <a:pt x="371" y="479"/>
                    </a:lnTo>
                    <a:lnTo>
                      <a:pt x="354" y="481"/>
                    </a:lnTo>
                    <a:lnTo>
                      <a:pt x="345" y="467"/>
                    </a:lnTo>
                    <a:lnTo>
                      <a:pt x="329" y="458"/>
                    </a:lnTo>
                    <a:lnTo>
                      <a:pt x="306" y="458"/>
                    </a:lnTo>
                    <a:lnTo>
                      <a:pt x="288" y="468"/>
                    </a:lnTo>
                    <a:lnTo>
                      <a:pt x="280" y="479"/>
                    </a:lnTo>
                    <a:lnTo>
                      <a:pt x="257" y="479"/>
                    </a:lnTo>
                    <a:lnTo>
                      <a:pt x="241" y="471"/>
                    </a:lnTo>
                    <a:lnTo>
                      <a:pt x="233" y="486"/>
                    </a:lnTo>
                    <a:lnTo>
                      <a:pt x="219" y="480"/>
                    </a:lnTo>
                    <a:lnTo>
                      <a:pt x="188" y="478"/>
                    </a:lnTo>
                    <a:lnTo>
                      <a:pt x="174" y="470"/>
                    </a:lnTo>
                    <a:lnTo>
                      <a:pt x="163" y="464"/>
                    </a:lnTo>
                    <a:lnTo>
                      <a:pt x="161" y="448"/>
                    </a:lnTo>
                    <a:lnTo>
                      <a:pt x="156" y="458"/>
                    </a:lnTo>
                    <a:lnTo>
                      <a:pt x="142" y="450"/>
                    </a:lnTo>
                    <a:lnTo>
                      <a:pt x="129" y="438"/>
                    </a:lnTo>
                    <a:lnTo>
                      <a:pt x="113" y="438"/>
                    </a:lnTo>
                    <a:lnTo>
                      <a:pt x="100" y="426"/>
                    </a:lnTo>
                    <a:lnTo>
                      <a:pt x="79" y="421"/>
                    </a:lnTo>
                    <a:lnTo>
                      <a:pt x="79" y="395"/>
                    </a:lnTo>
                    <a:lnTo>
                      <a:pt x="68" y="387"/>
                    </a:lnTo>
                    <a:lnTo>
                      <a:pt x="51" y="385"/>
                    </a:lnTo>
                    <a:lnTo>
                      <a:pt x="31" y="398"/>
                    </a:lnTo>
                    <a:lnTo>
                      <a:pt x="17" y="387"/>
                    </a:lnTo>
                    <a:lnTo>
                      <a:pt x="19" y="368"/>
                    </a:lnTo>
                    <a:lnTo>
                      <a:pt x="11" y="358"/>
                    </a:lnTo>
                    <a:lnTo>
                      <a:pt x="14" y="344"/>
                    </a:lnTo>
                    <a:lnTo>
                      <a:pt x="17" y="321"/>
                    </a:lnTo>
                    <a:lnTo>
                      <a:pt x="17" y="308"/>
                    </a:lnTo>
                    <a:lnTo>
                      <a:pt x="15" y="310"/>
                    </a:lnTo>
                    <a:lnTo>
                      <a:pt x="0" y="299"/>
                    </a:lnTo>
                    <a:lnTo>
                      <a:pt x="2" y="277"/>
                    </a:lnTo>
                    <a:lnTo>
                      <a:pt x="14" y="269"/>
                    </a:lnTo>
                    <a:lnTo>
                      <a:pt x="35" y="282"/>
                    </a:lnTo>
                    <a:lnTo>
                      <a:pt x="42" y="275"/>
                    </a:lnTo>
                    <a:lnTo>
                      <a:pt x="40" y="266"/>
                    </a:lnTo>
                    <a:lnTo>
                      <a:pt x="64" y="261"/>
                    </a:lnTo>
                    <a:lnTo>
                      <a:pt x="69" y="252"/>
                    </a:lnTo>
                    <a:lnTo>
                      <a:pt x="81" y="248"/>
                    </a:lnTo>
                    <a:lnTo>
                      <a:pt x="82" y="208"/>
                    </a:lnTo>
                    <a:lnTo>
                      <a:pt x="71" y="203"/>
                    </a:lnTo>
                    <a:lnTo>
                      <a:pt x="76" y="192"/>
                    </a:lnTo>
                    <a:lnTo>
                      <a:pt x="104" y="189"/>
                    </a:lnTo>
                    <a:lnTo>
                      <a:pt x="110" y="181"/>
                    </a:lnTo>
                    <a:lnTo>
                      <a:pt x="111" y="161"/>
                    </a:lnTo>
                    <a:lnTo>
                      <a:pt x="126" y="153"/>
                    </a:lnTo>
                    <a:lnTo>
                      <a:pt x="144" y="159"/>
                    </a:lnTo>
                    <a:lnTo>
                      <a:pt x="150" y="126"/>
                    </a:lnTo>
                    <a:lnTo>
                      <a:pt x="157" y="119"/>
                    </a:lnTo>
                    <a:lnTo>
                      <a:pt x="169" y="116"/>
                    </a:lnTo>
                    <a:lnTo>
                      <a:pt x="172" y="105"/>
                    </a:lnTo>
                    <a:lnTo>
                      <a:pt x="181" y="98"/>
                    </a:lnTo>
                    <a:lnTo>
                      <a:pt x="189" y="109"/>
                    </a:lnTo>
                    <a:lnTo>
                      <a:pt x="210" y="120"/>
                    </a:lnTo>
                    <a:lnTo>
                      <a:pt x="214" y="136"/>
                    </a:lnTo>
                    <a:lnTo>
                      <a:pt x="225" y="161"/>
                    </a:lnTo>
                    <a:lnTo>
                      <a:pt x="258" y="167"/>
                    </a:lnTo>
                    <a:lnTo>
                      <a:pt x="272" y="170"/>
                    </a:lnTo>
                    <a:lnTo>
                      <a:pt x="288" y="179"/>
                    </a:lnTo>
                    <a:lnTo>
                      <a:pt x="298" y="198"/>
                    </a:lnTo>
                    <a:lnTo>
                      <a:pt x="308" y="207"/>
                    </a:lnTo>
                    <a:lnTo>
                      <a:pt x="388" y="213"/>
                    </a:lnTo>
                    <a:lnTo>
                      <a:pt x="406" y="218"/>
                    </a:lnTo>
                    <a:lnTo>
                      <a:pt x="427" y="230"/>
                    </a:lnTo>
                    <a:lnTo>
                      <a:pt x="448" y="223"/>
                    </a:lnTo>
                    <a:lnTo>
                      <a:pt x="460" y="214"/>
                    </a:lnTo>
                    <a:lnTo>
                      <a:pt x="488" y="218"/>
                    </a:lnTo>
                    <a:lnTo>
                      <a:pt x="511" y="199"/>
                    </a:lnTo>
                    <a:lnTo>
                      <a:pt x="513" y="182"/>
                    </a:lnTo>
                    <a:lnTo>
                      <a:pt x="513" y="165"/>
                    </a:lnTo>
                    <a:lnTo>
                      <a:pt x="532" y="172"/>
                    </a:lnTo>
                    <a:lnTo>
                      <a:pt x="546" y="158"/>
                    </a:lnTo>
                    <a:lnTo>
                      <a:pt x="558" y="148"/>
                    </a:lnTo>
                    <a:lnTo>
                      <a:pt x="580" y="136"/>
                    </a:lnTo>
                    <a:lnTo>
                      <a:pt x="604" y="124"/>
                    </a:lnTo>
                    <a:lnTo>
                      <a:pt x="593" y="109"/>
                    </a:lnTo>
                    <a:lnTo>
                      <a:pt x="570" y="112"/>
                    </a:lnTo>
                    <a:lnTo>
                      <a:pt x="558" y="115"/>
                    </a:lnTo>
                    <a:lnTo>
                      <a:pt x="555" y="109"/>
                    </a:lnTo>
                    <a:lnTo>
                      <a:pt x="553" y="77"/>
                    </a:lnTo>
                    <a:lnTo>
                      <a:pt x="557" y="65"/>
                    </a:lnTo>
                    <a:lnTo>
                      <a:pt x="568" y="76"/>
                    </a:lnTo>
                    <a:lnTo>
                      <a:pt x="587" y="76"/>
                    </a:lnTo>
                    <a:lnTo>
                      <a:pt x="591" y="49"/>
                    </a:lnTo>
                    <a:lnTo>
                      <a:pt x="602" y="40"/>
                    </a:lnTo>
                    <a:lnTo>
                      <a:pt x="592" y="14"/>
                    </a:lnTo>
                    <a:lnTo>
                      <a:pt x="600" y="0"/>
                    </a:lnTo>
                    <a:lnTo>
                      <a:pt x="661" y="1"/>
                    </a:lnTo>
                    <a:lnTo>
                      <a:pt x="675" y="17"/>
                    </a:lnTo>
                    <a:lnTo>
                      <a:pt x="689" y="29"/>
                    </a:lnTo>
                    <a:lnTo>
                      <a:pt x="700" y="42"/>
                    </a:lnTo>
                    <a:lnTo>
                      <a:pt x="703" y="59"/>
                    </a:lnTo>
                    <a:lnTo>
                      <a:pt x="714" y="73"/>
                    </a:lnTo>
                    <a:lnTo>
                      <a:pt x="740" y="78"/>
                    </a:lnTo>
                    <a:lnTo>
                      <a:pt x="751" y="88"/>
                    </a:lnTo>
                    <a:lnTo>
                      <a:pt x="763" y="97"/>
                    </a:lnTo>
                    <a:lnTo>
                      <a:pt x="769" y="106"/>
                    </a:lnTo>
                    <a:lnTo>
                      <a:pt x="783" y="107"/>
                    </a:lnTo>
                    <a:lnTo>
                      <a:pt x="808" y="103"/>
                    </a:lnTo>
                    <a:lnTo>
                      <a:pt x="813" y="109"/>
                    </a:lnTo>
                    <a:lnTo>
                      <a:pt x="816" y="122"/>
                    </a:lnTo>
                    <a:lnTo>
                      <a:pt x="806" y="130"/>
                    </a:lnTo>
                    <a:lnTo>
                      <a:pt x="804" y="165"/>
                    </a:lnTo>
                    <a:lnTo>
                      <a:pt x="791" y="164"/>
                    </a:lnTo>
                    <a:lnTo>
                      <a:pt x="783" y="178"/>
                    </a:lnTo>
                    <a:lnTo>
                      <a:pt x="784" y="194"/>
                    </a:lnTo>
                    <a:lnTo>
                      <a:pt x="798" y="198"/>
                    </a:lnTo>
                    <a:lnTo>
                      <a:pt x="797" y="198"/>
                    </a:lnTo>
                    <a:lnTo>
                      <a:pt x="783" y="209"/>
                    </a:lnTo>
                    <a:lnTo>
                      <a:pt x="769" y="213"/>
                    </a:lnTo>
                    <a:lnTo>
                      <a:pt x="755" y="230"/>
                    </a:lnTo>
                    <a:lnTo>
                      <a:pt x="741" y="230"/>
                    </a:lnTo>
                    <a:lnTo>
                      <a:pt x="729" y="224"/>
                    </a:lnTo>
                    <a:lnTo>
                      <a:pt x="721" y="248"/>
                    </a:lnTo>
                    <a:lnTo>
                      <a:pt x="707" y="257"/>
                    </a:lnTo>
                    <a:lnTo>
                      <a:pt x="689" y="268"/>
                    </a:lnTo>
                    <a:lnTo>
                      <a:pt x="669" y="275"/>
                    </a:lnTo>
                    <a:lnTo>
                      <a:pt x="667" y="258"/>
                    </a:lnTo>
                    <a:lnTo>
                      <a:pt x="663" y="242"/>
                    </a:lnTo>
                    <a:lnTo>
                      <a:pt x="657" y="241"/>
                    </a:lnTo>
                    <a:lnTo>
                      <a:pt x="648" y="248"/>
                    </a:lnTo>
                    <a:lnTo>
                      <a:pt x="641" y="25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54" name="Freeform 200"/>
              <p:cNvSpPr>
                <a:spLocks/>
              </p:cNvSpPr>
              <p:nvPr/>
            </p:nvSpPr>
            <p:spPr bwMode="auto">
              <a:xfrm>
                <a:off x="8874579" y="2972700"/>
                <a:ext cx="122654" cy="158868"/>
              </a:xfrm>
              <a:custGeom>
                <a:avLst/>
                <a:gdLst>
                  <a:gd name="T0" fmla="*/ 67 w 70"/>
                  <a:gd name="T1" fmla="*/ 0 h 91"/>
                  <a:gd name="T2" fmla="*/ 69 w 70"/>
                  <a:gd name="T3" fmla="*/ 25 h 91"/>
                  <a:gd name="T4" fmla="*/ 60 w 70"/>
                  <a:gd name="T5" fmla="*/ 31 h 91"/>
                  <a:gd name="T6" fmla="*/ 52 w 70"/>
                  <a:gd name="T7" fmla="*/ 45 h 91"/>
                  <a:gd name="T8" fmla="*/ 39 w 70"/>
                  <a:gd name="T9" fmla="*/ 51 h 91"/>
                  <a:gd name="T10" fmla="*/ 55 w 70"/>
                  <a:gd name="T11" fmla="*/ 67 h 91"/>
                  <a:gd name="T12" fmla="*/ 50 w 70"/>
                  <a:gd name="T13" fmla="*/ 82 h 91"/>
                  <a:gd name="T14" fmla="*/ 29 w 70"/>
                  <a:gd name="T15" fmla="*/ 90 h 91"/>
                  <a:gd name="T16" fmla="*/ 22 w 70"/>
                  <a:gd name="T17" fmla="*/ 81 h 91"/>
                  <a:gd name="T18" fmla="*/ 4 w 70"/>
                  <a:gd name="T19" fmla="*/ 73 h 91"/>
                  <a:gd name="T20" fmla="*/ 15 w 70"/>
                  <a:gd name="T21" fmla="*/ 65 h 91"/>
                  <a:gd name="T22" fmla="*/ 16 w 70"/>
                  <a:gd name="T23" fmla="*/ 48 h 91"/>
                  <a:gd name="T24" fmla="*/ 4 w 70"/>
                  <a:gd name="T25" fmla="*/ 45 h 91"/>
                  <a:gd name="T26" fmla="*/ 0 w 70"/>
                  <a:gd name="T27" fmla="*/ 45 h 91"/>
                  <a:gd name="T28" fmla="*/ 14 w 70"/>
                  <a:gd name="T29" fmla="*/ 37 h 91"/>
                  <a:gd name="T30" fmla="*/ 22 w 70"/>
                  <a:gd name="T31" fmla="*/ 12 h 91"/>
                  <a:gd name="T32" fmla="*/ 34 w 70"/>
                  <a:gd name="T33" fmla="*/ 18 h 91"/>
                  <a:gd name="T34" fmla="*/ 48 w 70"/>
                  <a:gd name="T35" fmla="*/ 18 h 91"/>
                  <a:gd name="T36" fmla="*/ 62 w 70"/>
                  <a:gd name="T37" fmla="*/ 1 h 91"/>
                  <a:gd name="T38" fmla="*/ 67 w 70"/>
                  <a:gd name="T3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91">
                    <a:moveTo>
                      <a:pt x="67" y="0"/>
                    </a:moveTo>
                    <a:lnTo>
                      <a:pt x="69" y="25"/>
                    </a:lnTo>
                    <a:lnTo>
                      <a:pt x="60" y="31"/>
                    </a:lnTo>
                    <a:lnTo>
                      <a:pt x="52" y="45"/>
                    </a:lnTo>
                    <a:lnTo>
                      <a:pt x="39" y="51"/>
                    </a:lnTo>
                    <a:lnTo>
                      <a:pt x="55" y="67"/>
                    </a:lnTo>
                    <a:lnTo>
                      <a:pt x="50" y="82"/>
                    </a:lnTo>
                    <a:lnTo>
                      <a:pt x="29" y="90"/>
                    </a:lnTo>
                    <a:lnTo>
                      <a:pt x="22" y="81"/>
                    </a:lnTo>
                    <a:lnTo>
                      <a:pt x="4" y="73"/>
                    </a:lnTo>
                    <a:lnTo>
                      <a:pt x="15" y="65"/>
                    </a:lnTo>
                    <a:lnTo>
                      <a:pt x="16" y="48"/>
                    </a:lnTo>
                    <a:lnTo>
                      <a:pt x="4" y="45"/>
                    </a:lnTo>
                    <a:lnTo>
                      <a:pt x="0" y="45"/>
                    </a:lnTo>
                    <a:lnTo>
                      <a:pt x="14" y="37"/>
                    </a:lnTo>
                    <a:lnTo>
                      <a:pt x="22" y="12"/>
                    </a:lnTo>
                    <a:lnTo>
                      <a:pt x="34" y="18"/>
                    </a:lnTo>
                    <a:lnTo>
                      <a:pt x="48" y="18"/>
                    </a:lnTo>
                    <a:lnTo>
                      <a:pt x="62" y="1"/>
                    </a:lnTo>
                    <a:lnTo>
                      <a:pt x="67"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55" name="Freeform 201"/>
              <p:cNvSpPr>
                <a:spLocks/>
              </p:cNvSpPr>
              <p:nvPr/>
            </p:nvSpPr>
            <p:spPr bwMode="auto">
              <a:xfrm>
                <a:off x="8149664" y="3443013"/>
                <a:ext cx="198133" cy="511210"/>
              </a:xfrm>
              <a:custGeom>
                <a:avLst/>
                <a:gdLst>
                  <a:gd name="T0" fmla="*/ 1 w 113"/>
                  <a:gd name="T1" fmla="*/ 109 h 289"/>
                  <a:gd name="T2" fmla="*/ 8 w 113"/>
                  <a:gd name="T3" fmla="*/ 97 h 289"/>
                  <a:gd name="T4" fmla="*/ 8 w 113"/>
                  <a:gd name="T5" fmla="*/ 69 h 289"/>
                  <a:gd name="T6" fmla="*/ 21 w 113"/>
                  <a:gd name="T7" fmla="*/ 54 h 289"/>
                  <a:gd name="T8" fmla="*/ 27 w 113"/>
                  <a:gd name="T9" fmla="*/ 35 h 289"/>
                  <a:gd name="T10" fmla="*/ 38 w 113"/>
                  <a:gd name="T11" fmla="*/ 20 h 289"/>
                  <a:gd name="T12" fmla="*/ 56 w 113"/>
                  <a:gd name="T13" fmla="*/ 11 h 289"/>
                  <a:gd name="T14" fmla="*/ 57 w 113"/>
                  <a:gd name="T15" fmla="*/ 3 h 289"/>
                  <a:gd name="T16" fmla="*/ 74 w 113"/>
                  <a:gd name="T17" fmla="*/ 0 h 289"/>
                  <a:gd name="T18" fmla="*/ 78 w 113"/>
                  <a:gd name="T19" fmla="*/ 8 h 289"/>
                  <a:gd name="T20" fmla="*/ 84 w 113"/>
                  <a:gd name="T21" fmla="*/ 25 h 289"/>
                  <a:gd name="T22" fmla="*/ 78 w 113"/>
                  <a:gd name="T23" fmla="*/ 37 h 289"/>
                  <a:gd name="T24" fmla="*/ 68 w 113"/>
                  <a:gd name="T25" fmla="*/ 45 h 289"/>
                  <a:gd name="T26" fmla="*/ 67 w 113"/>
                  <a:gd name="T27" fmla="*/ 58 h 289"/>
                  <a:gd name="T28" fmla="*/ 83 w 113"/>
                  <a:gd name="T29" fmla="*/ 60 h 289"/>
                  <a:gd name="T30" fmla="*/ 91 w 113"/>
                  <a:gd name="T31" fmla="*/ 75 h 289"/>
                  <a:gd name="T32" fmla="*/ 94 w 113"/>
                  <a:gd name="T33" fmla="*/ 98 h 289"/>
                  <a:gd name="T34" fmla="*/ 109 w 113"/>
                  <a:gd name="T35" fmla="*/ 102 h 289"/>
                  <a:gd name="T36" fmla="*/ 112 w 113"/>
                  <a:gd name="T37" fmla="*/ 111 h 289"/>
                  <a:gd name="T38" fmla="*/ 105 w 113"/>
                  <a:gd name="T39" fmla="*/ 125 h 289"/>
                  <a:gd name="T40" fmla="*/ 97 w 113"/>
                  <a:gd name="T41" fmla="*/ 132 h 289"/>
                  <a:gd name="T42" fmla="*/ 82 w 113"/>
                  <a:gd name="T43" fmla="*/ 138 h 289"/>
                  <a:gd name="T44" fmla="*/ 80 w 113"/>
                  <a:gd name="T45" fmla="*/ 164 h 289"/>
                  <a:gd name="T46" fmla="*/ 84 w 113"/>
                  <a:gd name="T47" fmla="*/ 175 h 289"/>
                  <a:gd name="T48" fmla="*/ 96 w 113"/>
                  <a:gd name="T49" fmla="*/ 190 h 289"/>
                  <a:gd name="T50" fmla="*/ 91 w 113"/>
                  <a:gd name="T51" fmla="*/ 215 h 289"/>
                  <a:gd name="T52" fmla="*/ 93 w 113"/>
                  <a:gd name="T53" fmla="*/ 227 h 289"/>
                  <a:gd name="T54" fmla="*/ 98 w 113"/>
                  <a:gd name="T55" fmla="*/ 246 h 289"/>
                  <a:gd name="T56" fmla="*/ 110 w 113"/>
                  <a:gd name="T57" fmla="*/ 257 h 289"/>
                  <a:gd name="T58" fmla="*/ 101 w 113"/>
                  <a:gd name="T59" fmla="*/ 278 h 289"/>
                  <a:gd name="T60" fmla="*/ 94 w 113"/>
                  <a:gd name="T61" fmla="*/ 288 h 289"/>
                  <a:gd name="T62" fmla="*/ 88 w 113"/>
                  <a:gd name="T63" fmla="*/ 261 h 289"/>
                  <a:gd name="T64" fmla="*/ 84 w 113"/>
                  <a:gd name="T65" fmla="*/ 242 h 289"/>
                  <a:gd name="T66" fmla="*/ 73 w 113"/>
                  <a:gd name="T67" fmla="*/ 234 h 289"/>
                  <a:gd name="T68" fmla="*/ 78 w 113"/>
                  <a:gd name="T69" fmla="*/ 197 h 289"/>
                  <a:gd name="T70" fmla="*/ 64 w 113"/>
                  <a:gd name="T71" fmla="*/ 175 h 289"/>
                  <a:gd name="T72" fmla="*/ 56 w 113"/>
                  <a:gd name="T73" fmla="*/ 187 h 289"/>
                  <a:gd name="T74" fmla="*/ 46 w 113"/>
                  <a:gd name="T75" fmla="*/ 197 h 289"/>
                  <a:gd name="T76" fmla="*/ 32 w 113"/>
                  <a:gd name="T77" fmla="*/ 192 h 289"/>
                  <a:gd name="T78" fmla="*/ 28 w 113"/>
                  <a:gd name="T79" fmla="*/ 160 h 289"/>
                  <a:gd name="T80" fmla="*/ 25 w 113"/>
                  <a:gd name="T81" fmla="*/ 145 h 289"/>
                  <a:gd name="T82" fmla="*/ 13 w 113"/>
                  <a:gd name="T83" fmla="*/ 128 h 289"/>
                  <a:gd name="T84" fmla="*/ 0 w 113"/>
                  <a:gd name="T85" fmla="*/ 117 h 289"/>
                  <a:gd name="T86" fmla="*/ 1 w 113"/>
                  <a:gd name="T87" fmla="*/ 10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289">
                    <a:moveTo>
                      <a:pt x="1" y="109"/>
                    </a:moveTo>
                    <a:lnTo>
                      <a:pt x="8" y="97"/>
                    </a:lnTo>
                    <a:lnTo>
                      <a:pt x="8" y="69"/>
                    </a:lnTo>
                    <a:lnTo>
                      <a:pt x="21" y="54"/>
                    </a:lnTo>
                    <a:lnTo>
                      <a:pt x="27" y="35"/>
                    </a:lnTo>
                    <a:lnTo>
                      <a:pt x="38" y="20"/>
                    </a:lnTo>
                    <a:lnTo>
                      <a:pt x="56" y="11"/>
                    </a:lnTo>
                    <a:lnTo>
                      <a:pt x="57" y="3"/>
                    </a:lnTo>
                    <a:lnTo>
                      <a:pt x="74" y="0"/>
                    </a:lnTo>
                    <a:lnTo>
                      <a:pt x="78" y="8"/>
                    </a:lnTo>
                    <a:lnTo>
                      <a:pt x="84" y="25"/>
                    </a:lnTo>
                    <a:lnTo>
                      <a:pt x="78" y="37"/>
                    </a:lnTo>
                    <a:lnTo>
                      <a:pt x="68" y="45"/>
                    </a:lnTo>
                    <a:lnTo>
                      <a:pt x="67" y="58"/>
                    </a:lnTo>
                    <a:lnTo>
                      <a:pt x="83" y="60"/>
                    </a:lnTo>
                    <a:lnTo>
                      <a:pt x="91" y="75"/>
                    </a:lnTo>
                    <a:lnTo>
                      <a:pt x="94" y="98"/>
                    </a:lnTo>
                    <a:lnTo>
                      <a:pt x="109" y="102"/>
                    </a:lnTo>
                    <a:lnTo>
                      <a:pt x="112" y="111"/>
                    </a:lnTo>
                    <a:lnTo>
                      <a:pt x="105" y="125"/>
                    </a:lnTo>
                    <a:lnTo>
                      <a:pt x="97" y="132"/>
                    </a:lnTo>
                    <a:lnTo>
                      <a:pt x="82" y="138"/>
                    </a:lnTo>
                    <a:lnTo>
                      <a:pt x="80" y="164"/>
                    </a:lnTo>
                    <a:lnTo>
                      <a:pt x="84" y="175"/>
                    </a:lnTo>
                    <a:lnTo>
                      <a:pt x="96" y="190"/>
                    </a:lnTo>
                    <a:lnTo>
                      <a:pt x="91" y="215"/>
                    </a:lnTo>
                    <a:lnTo>
                      <a:pt x="93" y="227"/>
                    </a:lnTo>
                    <a:lnTo>
                      <a:pt x="98" y="246"/>
                    </a:lnTo>
                    <a:lnTo>
                      <a:pt x="110" y="257"/>
                    </a:lnTo>
                    <a:lnTo>
                      <a:pt x="101" y="278"/>
                    </a:lnTo>
                    <a:lnTo>
                      <a:pt x="94" y="288"/>
                    </a:lnTo>
                    <a:lnTo>
                      <a:pt x="88" y="261"/>
                    </a:lnTo>
                    <a:lnTo>
                      <a:pt x="84" y="242"/>
                    </a:lnTo>
                    <a:lnTo>
                      <a:pt x="73" y="234"/>
                    </a:lnTo>
                    <a:lnTo>
                      <a:pt x="78" y="197"/>
                    </a:lnTo>
                    <a:lnTo>
                      <a:pt x="64" y="175"/>
                    </a:lnTo>
                    <a:lnTo>
                      <a:pt x="56" y="187"/>
                    </a:lnTo>
                    <a:lnTo>
                      <a:pt x="46" y="197"/>
                    </a:lnTo>
                    <a:lnTo>
                      <a:pt x="32" y="192"/>
                    </a:lnTo>
                    <a:lnTo>
                      <a:pt x="28" y="160"/>
                    </a:lnTo>
                    <a:lnTo>
                      <a:pt x="25" y="145"/>
                    </a:lnTo>
                    <a:lnTo>
                      <a:pt x="13" y="128"/>
                    </a:lnTo>
                    <a:lnTo>
                      <a:pt x="0" y="117"/>
                    </a:lnTo>
                    <a:lnTo>
                      <a:pt x="1" y="10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56" name="Freeform 202"/>
              <p:cNvSpPr>
                <a:spLocks/>
              </p:cNvSpPr>
              <p:nvPr/>
            </p:nvSpPr>
            <p:spPr bwMode="auto">
              <a:xfrm>
                <a:off x="8226716" y="4100508"/>
                <a:ext cx="298772" cy="330320"/>
              </a:xfrm>
              <a:custGeom>
                <a:avLst/>
                <a:gdLst>
                  <a:gd name="T0" fmla="*/ 65 w 170"/>
                  <a:gd name="T1" fmla="*/ 29 h 187"/>
                  <a:gd name="T2" fmla="*/ 43 w 170"/>
                  <a:gd name="T3" fmla="*/ 20 h 187"/>
                  <a:gd name="T4" fmla="*/ 25 w 170"/>
                  <a:gd name="T5" fmla="*/ 0 h 187"/>
                  <a:gd name="T6" fmla="*/ 3 w 170"/>
                  <a:gd name="T7" fmla="*/ 3 h 187"/>
                  <a:gd name="T8" fmla="*/ 0 w 170"/>
                  <a:gd name="T9" fmla="*/ 11 h 187"/>
                  <a:gd name="T10" fmla="*/ 26 w 170"/>
                  <a:gd name="T11" fmla="*/ 29 h 187"/>
                  <a:gd name="T12" fmla="*/ 49 w 170"/>
                  <a:gd name="T13" fmla="*/ 49 h 187"/>
                  <a:gd name="T14" fmla="*/ 65 w 170"/>
                  <a:gd name="T15" fmla="*/ 63 h 187"/>
                  <a:gd name="T16" fmla="*/ 69 w 170"/>
                  <a:gd name="T17" fmla="*/ 84 h 187"/>
                  <a:gd name="T18" fmla="*/ 78 w 170"/>
                  <a:gd name="T19" fmla="*/ 103 h 187"/>
                  <a:gd name="T20" fmla="*/ 108 w 170"/>
                  <a:gd name="T21" fmla="*/ 143 h 187"/>
                  <a:gd name="T22" fmla="*/ 134 w 170"/>
                  <a:gd name="T23" fmla="*/ 174 h 187"/>
                  <a:gd name="T24" fmla="*/ 143 w 170"/>
                  <a:gd name="T25" fmla="*/ 186 h 187"/>
                  <a:gd name="T26" fmla="*/ 169 w 170"/>
                  <a:gd name="T27" fmla="*/ 174 h 187"/>
                  <a:gd name="T28" fmla="*/ 166 w 170"/>
                  <a:gd name="T29" fmla="*/ 158 h 187"/>
                  <a:gd name="T30" fmla="*/ 166 w 170"/>
                  <a:gd name="T31" fmla="*/ 138 h 187"/>
                  <a:gd name="T32" fmla="*/ 158 w 170"/>
                  <a:gd name="T33" fmla="*/ 127 h 187"/>
                  <a:gd name="T34" fmla="*/ 135 w 170"/>
                  <a:gd name="T35" fmla="*/ 119 h 187"/>
                  <a:gd name="T36" fmla="*/ 135 w 170"/>
                  <a:gd name="T37" fmla="*/ 110 h 187"/>
                  <a:gd name="T38" fmla="*/ 127 w 170"/>
                  <a:gd name="T39" fmla="*/ 97 h 187"/>
                  <a:gd name="T40" fmla="*/ 127 w 170"/>
                  <a:gd name="T41" fmla="*/ 79 h 187"/>
                  <a:gd name="T42" fmla="*/ 112 w 170"/>
                  <a:gd name="T43" fmla="*/ 65 h 187"/>
                  <a:gd name="T44" fmla="*/ 92 w 170"/>
                  <a:gd name="T45" fmla="*/ 53 h 187"/>
                  <a:gd name="T46" fmla="*/ 65 w 170"/>
                  <a:gd name="T47" fmla="*/ 2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0" h="187">
                    <a:moveTo>
                      <a:pt x="65" y="29"/>
                    </a:moveTo>
                    <a:lnTo>
                      <a:pt x="43" y="20"/>
                    </a:lnTo>
                    <a:lnTo>
                      <a:pt x="25" y="0"/>
                    </a:lnTo>
                    <a:lnTo>
                      <a:pt x="3" y="3"/>
                    </a:lnTo>
                    <a:lnTo>
                      <a:pt x="0" y="11"/>
                    </a:lnTo>
                    <a:lnTo>
                      <a:pt x="26" y="29"/>
                    </a:lnTo>
                    <a:lnTo>
                      <a:pt x="49" y="49"/>
                    </a:lnTo>
                    <a:lnTo>
                      <a:pt x="65" y="63"/>
                    </a:lnTo>
                    <a:lnTo>
                      <a:pt x="69" y="84"/>
                    </a:lnTo>
                    <a:lnTo>
                      <a:pt x="78" y="103"/>
                    </a:lnTo>
                    <a:lnTo>
                      <a:pt x="108" y="143"/>
                    </a:lnTo>
                    <a:lnTo>
                      <a:pt x="134" y="174"/>
                    </a:lnTo>
                    <a:lnTo>
                      <a:pt x="143" y="186"/>
                    </a:lnTo>
                    <a:lnTo>
                      <a:pt x="169" y="174"/>
                    </a:lnTo>
                    <a:lnTo>
                      <a:pt x="166" y="158"/>
                    </a:lnTo>
                    <a:lnTo>
                      <a:pt x="166" y="138"/>
                    </a:lnTo>
                    <a:lnTo>
                      <a:pt x="158" y="127"/>
                    </a:lnTo>
                    <a:lnTo>
                      <a:pt x="135" y="119"/>
                    </a:lnTo>
                    <a:lnTo>
                      <a:pt x="135" y="110"/>
                    </a:lnTo>
                    <a:lnTo>
                      <a:pt x="127" y="97"/>
                    </a:lnTo>
                    <a:lnTo>
                      <a:pt x="127" y="79"/>
                    </a:lnTo>
                    <a:lnTo>
                      <a:pt x="112" y="65"/>
                    </a:lnTo>
                    <a:lnTo>
                      <a:pt x="92" y="53"/>
                    </a:lnTo>
                    <a:lnTo>
                      <a:pt x="65" y="2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57" name="Freeform 203"/>
              <p:cNvSpPr>
                <a:spLocks/>
              </p:cNvSpPr>
              <p:nvPr/>
            </p:nvSpPr>
            <p:spPr bwMode="auto">
              <a:xfrm>
                <a:off x="8580524" y="4054892"/>
                <a:ext cx="287765" cy="324028"/>
              </a:xfrm>
              <a:custGeom>
                <a:avLst/>
                <a:gdLst>
                  <a:gd name="T0" fmla="*/ 35 w 163"/>
                  <a:gd name="T1" fmla="*/ 89 h 184"/>
                  <a:gd name="T2" fmla="*/ 4 w 163"/>
                  <a:gd name="T3" fmla="*/ 89 h 184"/>
                  <a:gd name="T4" fmla="*/ 0 w 163"/>
                  <a:gd name="T5" fmla="*/ 112 h 184"/>
                  <a:gd name="T6" fmla="*/ 11 w 163"/>
                  <a:gd name="T7" fmla="*/ 118 h 184"/>
                  <a:gd name="T8" fmla="*/ 12 w 163"/>
                  <a:gd name="T9" fmla="*/ 136 h 184"/>
                  <a:gd name="T10" fmla="*/ 25 w 163"/>
                  <a:gd name="T11" fmla="*/ 139 h 184"/>
                  <a:gd name="T12" fmla="*/ 26 w 163"/>
                  <a:gd name="T13" fmla="*/ 160 h 184"/>
                  <a:gd name="T14" fmla="*/ 34 w 163"/>
                  <a:gd name="T15" fmla="*/ 161 h 184"/>
                  <a:gd name="T16" fmla="*/ 41 w 163"/>
                  <a:gd name="T17" fmla="*/ 170 h 184"/>
                  <a:gd name="T18" fmla="*/ 62 w 163"/>
                  <a:gd name="T19" fmla="*/ 175 h 184"/>
                  <a:gd name="T20" fmla="*/ 70 w 163"/>
                  <a:gd name="T21" fmla="*/ 164 h 184"/>
                  <a:gd name="T22" fmla="*/ 81 w 163"/>
                  <a:gd name="T23" fmla="*/ 168 h 184"/>
                  <a:gd name="T24" fmla="*/ 89 w 163"/>
                  <a:gd name="T25" fmla="*/ 183 h 184"/>
                  <a:gd name="T26" fmla="*/ 108 w 163"/>
                  <a:gd name="T27" fmla="*/ 181 h 184"/>
                  <a:gd name="T28" fmla="*/ 112 w 163"/>
                  <a:gd name="T29" fmla="*/ 169 h 184"/>
                  <a:gd name="T30" fmla="*/ 120 w 163"/>
                  <a:gd name="T31" fmla="*/ 157 h 184"/>
                  <a:gd name="T32" fmla="*/ 120 w 163"/>
                  <a:gd name="T33" fmla="*/ 142 h 184"/>
                  <a:gd name="T34" fmla="*/ 132 w 163"/>
                  <a:gd name="T35" fmla="*/ 131 h 184"/>
                  <a:gd name="T36" fmla="*/ 138 w 163"/>
                  <a:gd name="T37" fmla="*/ 107 h 184"/>
                  <a:gd name="T38" fmla="*/ 151 w 163"/>
                  <a:gd name="T39" fmla="*/ 102 h 184"/>
                  <a:gd name="T40" fmla="*/ 151 w 163"/>
                  <a:gd name="T41" fmla="*/ 88 h 184"/>
                  <a:gd name="T42" fmla="*/ 137 w 163"/>
                  <a:gd name="T43" fmla="*/ 77 h 184"/>
                  <a:gd name="T44" fmla="*/ 137 w 163"/>
                  <a:gd name="T45" fmla="*/ 52 h 184"/>
                  <a:gd name="T46" fmla="*/ 148 w 163"/>
                  <a:gd name="T47" fmla="*/ 43 h 184"/>
                  <a:gd name="T48" fmla="*/ 162 w 163"/>
                  <a:gd name="T49" fmla="*/ 32 h 184"/>
                  <a:gd name="T50" fmla="*/ 159 w 163"/>
                  <a:gd name="T51" fmla="*/ 17 h 184"/>
                  <a:gd name="T52" fmla="*/ 141 w 163"/>
                  <a:gd name="T53" fmla="*/ 13 h 184"/>
                  <a:gd name="T54" fmla="*/ 131 w 163"/>
                  <a:gd name="T55" fmla="*/ 9 h 184"/>
                  <a:gd name="T56" fmla="*/ 114 w 163"/>
                  <a:gd name="T57" fmla="*/ 0 h 184"/>
                  <a:gd name="T58" fmla="*/ 110 w 163"/>
                  <a:gd name="T59" fmla="*/ 14 h 184"/>
                  <a:gd name="T60" fmla="*/ 99 w 163"/>
                  <a:gd name="T61" fmla="*/ 20 h 184"/>
                  <a:gd name="T62" fmla="*/ 96 w 163"/>
                  <a:gd name="T63" fmla="*/ 37 h 184"/>
                  <a:gd name="T64" fmla="*/ 84 w 163"/>
                  <a:gd name="T65" fmla="*/ 43 h 184"/>
                  <a:gd name="T66" fmla="*/ 70 w 163"/>
                  <a:gd name="T67" fmla="*/ 53 h 184"/>
                  <a:gd name="T68" fmla="*/ 63 w 163"/>
                  <a:gd name="T69" fmla="*/ 68 h 184"/>
                  <a:gd name="T70" fmla="*/ 44 w 163"/>
                  <a:gd name="T71" fmla="*/ 66 h 184"/>
                  <a:gd name="T72" fmla="*/ 41 w 163"/>
                  <a:gd name="T73" fmla="*/ 80 h 184"/>
                  <a:gd name="T74" fmla="*/ 35 w 163"/>
                  <a:gd name="T75" fmla="*/ 89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3" h="184">
                    <a:moveTo>
                      <a:pt x="35" y="89"/>
                    </a:moveTo>
                    <a:lnTo>
                      <a:pt x="4" y="89"/>
                    </a:lnTo>
                    <a:lnTo>
                      <a:pt x="0" y="112"/>
                    </a:lnTo>
                    <a:lnTo>
                      <a:pt x="11" y="118"/>
                    </a:lnTo>
                    <a:lnTo>
                      <a:pt x="12" y="136"/>
                    </a:lnTo>
                    <a:lnTo>
                      <a:pt x="25" y="139"/>
                    </a:lnTo>
                    <a:lnTo>
                      <a:pt x="26" y="160"/>
                    </a:lnTo>
                    <a:lnTo>
                      <a:pt x="34" y="161"/>
                    </a:lnTo>
                    <a:lnTo>
                      <a:pt x="41" y="170"/>
                    </a:lnTo>
                    <a:lnTo>
                      <a:pt x="62" y="175"/>
                    </a:lnTo>
                    <a:lnTo>
                      <a:pt x="70" y="164"/>
                    </a:lnTo>
                    <a:lnTo>
                      <a:pt x="81" y="168"/>
                    </a:lnTo>
                    <a:lnTo>
                      <a:pt x="89" y="183"/>
                    </a:lnTo>
                    <a:lnTo>
                      <a:pt x="108" y="181"/>
                    </a:lnTo>
                    <a:lnTo>
                      <a:pt x="112" y="169"/>
                    </a:lnTo>
                    <a:lnTo>
                      <a:pt x="120" y="157"/>
                    </a:lnTo>
                    <a:lnTo>
                      <a:pt x="120" y="142"/>
                    </a:lnTo>
                    <a:lnTo>
                      <a:pt x="132" y="131"/>
                    </a:lnTo>
                    <a:lnTo>
                      <a:pt x="138" y="107"/>
                    </a:lnTo>
                    <a:lnTo>
                      <a:pt x="151" y="102"/>
                    </a:lnTo>
                    <a:lnTo>
                      <a:pt x="151" y="88"/>
                    </a:lnTo>
                    <a:lnTo>
                      <a:pt x="137" y="77"/>
                    </a:lnTo>
                    <a:lnTo>
                      <a:pt x="137" y="52"/>
                    </a:lnTo>
                    <a:lnTo>
                      <a:pt x="148" y="43"/>
                    </a:lnTo>
                    <a:lnTo>
                      <a:pt x="162" y="32"/>
                    </a:lnTo>
                    <a:lnTo>
                      <a:pt x="159" y="17"/>
                    </a:lnTo>
                    <a:lnTo>
                      <a:pt x="141" y="13"/>
                    </a:lnTo>
                    <a:lnTo>
                      <a:pt x="131" y="9"/>
                    </a:lnTo>
                    <a:lnTo>
                      <a:pt x="114" y="0"/>
                    </a:lnTo>
                    <a:lnTo>
                      <a:pt x="110" y="14"/>
                    </a:lnTo>
                    <a:lnTo>
                      <a:pt x="99" y="20"/>
                    </a:lnTo>
                    <a:lnTo>
                      <a:pt x="96" y="37"/>
                    </a:lnTo>
                    <a:lnTo>
                      <a:pt x="84" y="43"/>
                    </a:lnTo>
                    <a:lnTo>
                      <a:pt x="70" y="53"/>
                    </a:lnTo>
                    <a:lnTo>
                      <a:pt x="63" y="68"/>
                    </a:lnTo>
                    <a:lnTo>
                      <a:pt x="44" y="66"/>
                    </a:lnTo>
                    <a:lnTo>
                      <a:pt x="41" y="80"/>
                    </a:lnTo>
                    <a:lnTo>
                      <a:pt x="35" y="8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58" name="Freeform 204"/>
              <p:cNvSpPr>
                <a:spLocks/>
              </p:cNvSpPr>
              <p:nvPr/>
            </p:nvSpPr>
            <p:spPr bwMode="auto">
              <a:xfrm>
                <a:off x="8394971" y="3576714"/>
                <a:ext cx="196560" cy="440427"/>
              </a:xfrm>
              <a:custGeom>
                <a:avLst/>
                <a:gdLst>
                  <a:gd name="T0" fmla="*/ 0 w 111"/>
                  <a:gd name="T1" fmla="*/ 12 h 250"/>
                  <a:gd name="T2" fmla="*/ 8 w 111"/>
                  <a:gd name="T3" fmla="*/ 35 h 250"/>
                  <a:gd name="T4" fmla="*/ 34 w 111"/>
                  <a:gd name="T5" fmla="*/ 44 h 250"/>
                  <a:gd name="T6" fmla="*/ 36 w 111"/>
                  <a:gd name="T7" fmla="*/ 53 h 250"/>
                  <a:gd name="T8" fmla="*/ 32 w 111"/>
                  <a:gd name="T9" fmla="*/ 69 h 250"/>
                  <a:gd name="T10" fmla="*/ 42 w 111"/>
                  <a:gd name="T11" fmla="*/ 80 h 250"/>
                  <a:gd name="T12" fmla="*/ 64 w 111"/>
                  <a:gd name="T13" fmla="*/ 113 h 250"/>
                  <a:gd name="T14" fmla="*/ 77 w 111"/>
                  <a:gd name="T15" fmla="*/ 122 h 250"/>
                  <a:gd name="T16" fmla="*/ 77 w 111"/>
                  <a:gd name="T17" fmla="*/ 151 h 250"/>
                  <a:gd name="T18" fmla="*/ 83 w 111"/>
                  <a:gd name="T19" fmla="*/ 156 h 250"/>
                  <a:gd name="T20" fmla="*/ 85 w 111"/>
                  <a:gd name="T21" fmla="*/ 183 h 250"/>
                  <a:gd name="T22" fmla="*/ 75 w 111"/>
                  <a:gd name="T23" fmla="*/ 191 h 250"/>
                  <a:gd name="T24" fmla="*/ 61 w 111"/>
                  <a:gd name="T25" fmla="*/ 205 h 250"/>
                  <a:gd name="T26" fmla="*/ 47 w 111"/>
                  <a:gd name="T27" fmla="*/ 215 h 250"/>
                  <a:gd name="T28" fmla="*/ 53 w 111"/>
                  <a:gd name="T29" fmla="*/ 224 h 250"/>
                  <a:gd name="T30" fmla="*/ 46 w 111"/>
                  <a:gd name="T31" fmla="*/ 234 h 250"/>
                  <a:gd name="T32" fmla="*/ 51 w 111"/>
                  <a:gd name="T33" fmla="*/ 249 h 250"/>
                  <a:gd name="T34" fmla="*/ 77 w 111"/>
                  <a:gd name="T35" fmla="*/ 230 h 250"/>
                  <a:gd name="T36" fmla="*/ 100 w 111"/>
                  <a:gd name="T37" fmla="*/ 209 h 250"/>
                  <a:gd name="T38" fmla="*/ 106 w 111"/>
                  <a:gd name="T39" fmla="*/ 201 h 250"/>
                  <a:gd name="T40" fmla="*/ 110 w 111"/>
                  <a:gd name="T41" fmla="*/ 163 h 250"/>
                  <a:gd name="T42" fmla="*/ 102 w 111"/>
                  <a:gd name="T43" fmla="*/ 131 h 250"/>
                  <a:gd name="T44" fmla="*/ 81 w 111"/>
                  <a:gd name="T45" fmla="*/ 108 h 250"/>
                  <a:gd name="T46" fmla="*/ 57 w 111"/>
                  <a:gd name="T47" fmla="*/ 80 h 250"/>
                  <a:gd name="T48" fmla="*/ 57 w 111"/>
                  <a:gd name="T49" fmla="*/ 59 h 250"/>
                  <a:gd name="T50" fmla="*/ 63 w 111"/>
                  <a:gd name="T51" fmla="*/ 52 h 250"/>
                  <a:gd name="T52" fmla="*/ 81 w 111"/>
                  <a:gd name="T53" fmla="*/ 38 h 250"/>
                  <a:gd name="T54" fmla="*/ 60 w 111"/>
                  <a:gd name="T55" fmla="*/ 8 h 250"/>
                  <a:gd name="T56" fmla="*/ 37 w 111"/>
                  <a:gd name="T57" fmla="*/ 0 h 250"/>
                  <a:gd name="T58" fmla="*/ 23 w 111"/>
                  <a:gd name="T59" fmla="*/ 0 h 250"/>
                  <a:gd name="T60" fmla="*/ 0 w 111"/>
                  <a:gd name="T61" fmla="*/ 1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1" h="250">
                    <a:moveTo>
                      <a:pt x="0" y="12"/>
                    </a:moveTo>
                    <a:lnTo>
                      <a:pt x="8" y="35"/>
                    </a:lnTo>
                    <a:lnTo>
                      <a:pt x="34" y="44"/>
                    </a:lnTo>
                    <a:lnTo>
                      <a:pt x="36" y="53"/>
                    </a:lnTo>
                    <a:lnTo>
                      <a:pt x="32" y="69"/>
                    </a:lnTo>
                    <a:lnTo>
                      <a:pt x="42" y="80"/>
                    </a:lnTo>
                    <a:lnTo>
                      <a:pt x="64" y="113"/>
                    </a:lnTo>
                    <a:lnTo>
                      <a:pt x="77" y="122"/>
                    </a:lnTo>
                    <a:lnTo>
                      <a:pt x="77" y="151"/>
                    </a:lnTo>
                    <a:lnTo>
                      <a:pt x="83" y="156"/>
                    </a:lnTo>
                    <a:lnTo>
                      <a:pt x="85" y="183"/>
                    </a:lnTo>
                    <a:lnTo>
                      <a:pt x="75" y="191"/>
                    </a:lnTo>
                    <a:lnTo>
                      <a:pt x="61" y="205"/>
                    </a:lnTo>
                    <a:lnTo>
                      <a:pt x="47" y="215"/>
                    </a:lnTo>
                    <a:lnTo>
                      <a:pt x="53" y="224"/>
                    </a:lnTo>
                    <a:lnTo>
                      <a:pt x="46" y="234"/>
                    </a:lnTo>
                    <a:lnTo>
                      <a:pt x="51" y="249"/>
                    </a:lnTo>
                    <a:lnTo>
                      <a:pt x="77" y="230"/>
                    </a:lnTo>
                    <a:lnTo>
                      <a:pt x="100" y="209"/>
                    </a:lnTo>
                    <a:lnTo>
                      <a:pt x="106" y="201"/>
                    </a:lnTo>
                    <a:lnTo>
                      <a:pt x="110" y="163"/>
                    </a:lnTo>
                    <a:lnTo>
                      <a:pt x="102" y="131"/>
                    </a:lnTo>
                    <a:lnTo>
                      <a:pt x="81" y="108"/>
                    </a:lnTo>
                    <a:lnTo>
                      <a:pt x="57" y="80"/>
                    </a:lnTo>
                    <a:lnTo>
                      <a:pt x="57" y="59"/>
                    </a:lnTo>
                    <a:lnTo>
                      <a:pt x="63" y="52"/>
                    </a:lnTo>
                    <a:lnTo>
                      <a:pt x="81" y="38"/>
                    </a:lnTo>
                    <a:lnTo>
                      <a:pt x="60" y="8"/>
                    </a:lnTo>
                    <a:lnTo>
                      <a:pt x="37" y="0"/>
                    </a:lnTo>
                    <a:lnTo>
                      <a:pt x="23" y="0"/>
                    </a:lnTo>
                    <a:lnTo>
                      <a:pt x="0" y="1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59" name="Freeform 205"/>
              <p:cNvSpPr>
                <a:spLocks/>
              </p:cNvSpPr>
              <p:nvPr/>
            </p:nvSpPr>
            <p:spPr bwMode="auto">
              <a:xfrm>
                <a:off x="9225243" y="4298700"/>
                <a:ext cx="253170" cy="224932"/>
              </a:xfrm>
              <a:custGeom>
                <a:avLst/>
                <a:gdLst>
                  <a:gd name="T0" fmla="*/ 124 w 144"/>
                  <a:gd name="T1" fmla="*/ 24 h 128"/>
                  <a:gd name="T2" fmla="*/ 110 w 144"/>
                  <a:gd name="T3" fmla="*/ 19 h 128"/>
                  <a:gd name="T4" fmla="*/ 80 w 144"/>
                  <a:gd name="T5" fmla="*/ 6 h 128"/>
                  <a:gd name="T6" fmla="*/ 71 w 144"/>
                  <a:gd name="T7" fmla="*/ 0 h 128"/>
                  <a:gd name="T8" fmla="*/ 55 w 144"/>
                  <a:gd name="T9" fmla="*/ 3 h 128"/>
                  <a:gd name="T10" fmla="*/ 40 w 144"/>
                  <a:gd name="T11" fmla="*/ 19 h 128"/>
                  <a:gd name="T12" fmla="*/ 22 w 144"/>
                  <a:gd name="T13" fmla="*/ 29 h 128"/>
                  <a:gd name="T14" fmla="*/ 6 w 144"/>
                  <a:gd name="T15" fmla="*/ 32 h 128"/>
                  <a:gd name="T16" fmla="*/ 0 w 144"/>
                  <a:gd name="T17" fmla="*/ 34 h 128"/>
                  <a:gd name="T18" fmla="*/ 6 w 144"/>
                  <a:gd name="T19" fmla="*/ 45 h 128"/>
                  <a:gd name="T20" fmla="*/ 21 w 144"/>
                  <a:gd name="T21" fmla="*/ 43 h 128"/>
                  <a:gd name="T22" fmla="*/ 41 w 144"/>
                  <a:gd name="T23" fmla="*/ 54 h 128"/>
                  <a:gd name="T24" fmla="*/ 55 w 144"/>
                  <a:gd name="T25" fmla="*/ 62 h 128"/>
                  <a:gd name="T26" fmla="*/ 69 w 144"/>
                  <a:gd name="T27" fmla="*/ 75 h 128"/>
                  <a:gd name="T28" fmla="*/ 69 w 144"/>
                  <a:gd name="T29" fmla="*/ 92 h 128"/>
                  <a:gd name="T30" fmla="*/ 66 w 144"/>
                  <a:gd name="T31" fmla="*/ 98 h 128"/>
                  <a:gd name="T32" fmla="*/ 53 w 144"/>
                  <a:gd name="T33" fmla="*/ 103 h 128"/>
                  <a:gd name="T34" fmla="*/ 56 w 144"/>
                  <a:gd name="T35" fmla="*/ 116 h 128"/>
                  <a:gd name="T36" fmla="*/ 74 w 144"/>
                  <a:gd name="T37" fmla="*/ 114 h 128"/>
                  <a:gd name="T38" fmla="*/ 92 w 144"/>
                  <a:gd name="T39" fmla="*/ 114 h 128"/>
                  <a:gd name="T40" fmla="*/ 99 w 144"/>
                  <a:gd name="T41" fmla="*/ 122 h 128"/>
                  <a:gd name="T42" fmla="*/ 111 w 144"/>
                  <a:gd name="T43" fmla="*/ 127 h 128"/>
                  <a:gd name="T44" fmla="*/ 128 w 144"/>
                  <a:gd name="T45" fmla="*/ 120 h 128"/>
                  <a:gd name="T46" fmla="*/ 135 w 144"/>
                  <a:gd name="T47" fmla="*/ 107 h 128"/>
                  <a:gd name="T48" fmla="*/ 143 w 144"/>
                  <a:gd name="T49" fmla="*/ 97 h 128"/>
                  <a:gd name="T50" fmla="*/ 124 w 144"/>
                  <a:gd name="T51" fmla="*/ 2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4" h="128">
                    <a:moveTo>
                      <a:pt x="124" y="24"/>
                    </a:moveTo>
                    <a:lnTo>
                      <a:pt x="110" y="19"/>
                    </a:lnTo>
                    <a:lnTo>
                      <a:pt x="80" y="6"/>
                    </a:lnTo>
                    <a:lnTo>
                      <a:pt x="71" y="0"/>
                    </a:lnTo>
                    <a:lnTo>
                      <a:pt x="55" y="3"/>
                    </a:lnTo>
                    <a:lnTo>
                      <a:pt x="40" y="19"/>
                    </a:lnTo>
                    <a:lnTo>
                      <a:pt x="22" y="29"/>
                    </a:lnTo>
                    <a:lnTo>
                      <a:pt x="6" y="32"/>
                    </a:lnTo>
                    <a:lnTo>
                      <a:pt x="0" y="34"/>
                    </a:lnTo>
                    <a:lnTo>
                      <a:pt x="6" y="45"/>
                    </a:lnTo>
                    <a:lnTo>
                      <a:pt x="21" y="43"/>
                    </a:lnTo>
                    <a:lnTo>
                      <a:pt x="41" y="54"/>
                    </a:lnTo>
                    <a:lnTo>
                      <a:pt x="55" y="62"/>
                    </a:lnTo>
                    <a:lnTo>
                      <a:pt x="69" y="75"/>
                    </a:lnTo>
                    <a:lnTo>
                      <a:pt x="69" y="92"/>
                    </a:lnTo>
                    <a:lnTo>
                      <a:pt x="66" y="98"/>
                    </a:lnTo>
                    <a:lnTo>
                      <a:pt x="53" y="103"/>
                    </a:lnTo>
                    <a:lnTo>
                      <a:pt x="56" y="116"/>
                    </a:lnTo>
                    <a:lnTo>
                      <a:pt x="74" y="114"/>
                    </a:lnTo>
                    <a:lnTo>
                      <a:pt x="92" y="114"/>
                    </a:lnTo>
                    <a:lnTo>
                      <a:pt x="99" y="122"/>
                    </a:lnTo>
                    <a:lnTo>
                      <a:pt x="111" y="127"/>
                    </a:lnTo>
                    <a:lnTo>
                      <a:pt x="128" y="120"/>
                    </a:lnTo>
                    <a:lnTo>
                      <a:pt x="135" y="107"/>
                    </a:lnTo>
                    <a:lnTo>
                      <a:pt x="143" y="97"/>
                    </a:lnTo>
                    <a:lnTo>
                      <a:pt x="124" y="2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60" name="Freeform 206"/>
              <p:cNvSpPr>
                <a:spLocks/>
              </p:cNvSpPr>
              <p:nvPr/>
            </p:nvSpPr>
            <p:spPr bwMode="auto">
              <a:xfrm>
                <a:off x="9234678" y="4275106"/>
                <a:ext cx="67617" cy="45616"/>
              </a:xfrm>
              <a:custGeom>
                <a:avLst/>
                <a:gdLst>
                  <a:gd name="T0" fmla="*/ 14 w 38"/>
                  <a:gd name="T1" fmla="*/ 24 h 26"/>
                  <a:gd name="T2" fmla="*/ 0 w 38"/>
                  <a:gd name="T3" fmla="*/ 25 h 26"/>
                  <a:gd name="T4" fmla="*/ 3 w 38"/>
                  <a:gd name="T5" fmla="*/ 13 h 26"/>
                  <a:gd name="T6" fmla="*/ 9 w 38"/>
                  <a:gd name="T7" fmla="*/ 0 h 26"/>
                  <a:gd name="T8" fmla="*/ 24 w 38"/>
                  <a:gd name="T9" fmla="*/ 3 h 26"/>
                  <a:gd name="T10" fmla="*/ 37 w 38"/>
                  <a:gd name="T11" fmla="*/ 6 h 26"/>
                  <a:gd name="T12" fmla="*/ 33 w 38"/>
                  <a:gd name="T13" fmla="*/ 16 h 26"/>
                  <a:gd name="T14" fmla="*/ 23 w 38"/>
                  <a:gd name="T15" fmla="*/ 25 h 26"/>
                  <a:gd name="T16" fmla="*/ 14 w 38"/>
                  <a:gd name="T17"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6">
                    <a:moveTo>
                      <a:pt x="14" y="24"/>
                    </a:moveTo>
                    <a:lnTo>
                      <a:pt x="0" y="25"/>
                    </a:lnTo>
                    <a:lnTo>
                      <a:pt x="3" y="13"/>
                    </a:lnTo>
                    <a:lnTo>
                      <a:pt x="9" y="0"/>
                    </a:lnTo>
                    <a:lnTo>
                      <a:pt x="24" y="3"/>
                    </a:lnTo>
                    <a:lnTo>
                      <a:pt x="37" y="6"/>
                    </a:lnTo>
                    <a:lnTo>
                      <a:pt x="33" y="16"/>
                    </a:lnTo>
                    <a:lnTo>
                      <a:pt x="23" y="25"/>
                    </a:lnTo>
                    <a:lnTo>
                      <a:pt x="14" y="2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61" name="Freeform 207"/>
              <p:cNvSpPr>
                <a:spLocks/>
              </p:cNvSpPr>
              <p:nvPr/>
            </p:nvSpPr>
            <p:spPr bwMode="auto">
              <a:xfrm>
                <a:off x="6904257" y="3054494"/>
                <a:ext cx="507912" cy="459302"/>
              </a:xfrm>
              <a:custGeom>
                <a:avLst/>
                <a:gdLst>
                  <a:gd name="T0" fmla="*/ 0 w 286"/>
                  <a:gd name="T1" fmla="*/ 6 h 261"/>
                  <a:gd name="T2" fmla="*/ 14 w 286"/>
                  <a:gd name="T3" fmla="*/ 43 h 261"/>
                  <a:gd name="T4" fmla="*/ 20 w 286"/>
                  <a:gd name="T5" fmla="*/ 73 h 261"/>
                  <a:gd name="T6" fmla="*/ 32 w 286"/>
                  <a:gd name="T7" fmla="*/ 92 h 261"/>
                  <a:gd name="T8" fmla="*/ 22 w 286"/>
                  <a:gd name="T9" fmla="*/ 114 h 261"/>
                  <a:gd name="T10" fmla="*/ 39 w 286"/>
                  <a:gd name="T11" fmla="*/ 133 h 261"/>
                  <a:gd name="T12" fmla="*/ 59 w 286"/>
                  <a:gd name="T13" fmla="*/ 133 h 261"/>
                  <a:gd name="T14" fmla="*/ 56 w 286"/>
                  <a:gd name="T15" fmla="*/ 159 h 261"/>
                  <a:gd name="T16" fmla="*/ 66 w 286"/>
                  <a:gd name="T17" fmla="*/ 176 h 261"/>
                  <a:gd name="T18" fmla="*/ 87 w 286"/>
                  <a:gd name="T19" fmla="*/ 180 h 261"/>
                  <a:gd name="T20" fmla="*/ 94 w 286"/>
                  <a:gd name="T21" fmla="*/ 187 h 261"/>
                  <a:gd name="T22" fmla="*/ 111 w 286"/>
                  <a:gd name="T23" fmla="*/ 212 h 261"/>
                  <a:gd name="T24" fmla="*/ 122 w 286"/>
                  <a:gd name="T25" fmla="*/ 221 h 261"/>
                  <a:gd name="T26" fmla="*/ 174 w 286"/>
                  <a:gd name="T27" fmla="*/ 235 h 261"/>
                  <a:gd name="T28" fmla="*/ 189 w 286"/>
                  <a:gd name="T29" fmla="*/ 227 h 261"/>
                  <a:gd name="T30" fmla="*/ 209 w 286"/>
                  <a:gd name="T31" fmla="*/ 260 h 261"/>
                  <a:gd name="T32" fmla="*/ 261 w 286"/>
                  <a:gd name="T33" fmla="*/ 260 h 261"/>
                  <a:gd name="T34" fmla="*/ 277 w 286"/>
                  <a:gd name="T35" fmla="*/ 242 h 261"/>
                  <a:gd name="T36" fmla="*/ 280 w 286"/>
                  <a:gd name="T37" fmla="*/ 223 h 261"/>
                  <a:gd name="T38" fmla="*/ 265 w 286"/>
                  <a:gd name="T39" fmla="*/ 205 h 261"/>
                  <a:gd name="T40" fmla="*/ 249 w 286"/>
                  <a:gd name="T41" fmla="*/ 184 h 261"/>
                  <a:gd name="T42" fmla="*/ 252 w 286"/>
                  <a:gd name="T43" fmla="*/ 156 h 261"/>
                  <a:gd name="T44" fmla="*/ 238 w 286"/>
                  <a:gd name="T45" fmla="*/ 121 h 261"/>
                  <a:gd name="T46" fmla="*/ 240 w 286"/>
                  <a:gd name="T47" fmla="*/ 66 h 261"/>
                  <a:gd name="T48" fmla="*/ 197 w 286"/>
                  <a:gd name="T49" fmla="*/ 40 h 261"/>
                  <a:gd name="T50" fmla="*/ 156 w 286"/>
                  <a:gd name="T51" fmla="*/ 33 h 261"/>
                  <a:gd name="T52" fmla="*/ 135 w 286"/>
                  <a:gd name="T53" fmla="*/ 52 h 261"/>
                  <a:gd name="T54" fmla="*/ 112 w 286"/>
                  <a:gd name="T55" fmla="*/ 65 h 261"/>
                  <a:gd name="T56" fmla="*/ 79 w 286"/>
                  <a:gd name="T57" fmla="*/ 50 h 261"/>
                  <a:gd name="T58" fmla="*/ 60 w 286"/>
                  <a:gd name="T59" fmla="*/ 21 h 261"/>
                  <a:gd name="T60" fmla="*/ 46 w 286"/>
                  <a:gd name="T61" fmla="*/ 8 h 261"/>
                  <a:gd name="T62" fmla="*/ 24 w 286"/>
                  <a:gd name="T63" fmla="*/ 20 h 261"/>
                  <a:gd name="T64" fmla="*/ 5 w 286"/>
                  <a:gd name="T65"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6" h="261">
                    <a:moveTo>
                      <a:pt x="5" y="0"/>
                    </a:moveTo>
                    <a:lnTo>
                      <a:pt x="0" y="6"/>
                    </a:lnTo>
                    <a:lnTo>
                      <a:pt x="6" y="25"/>
                    </a:lnTo>
                    <a:lnTo>
                      <a:pt x="14" y="43"/>
                    </a:lnTo>
                    <a:lnTo>
                      <a:pt x="17" y="62"/>
                    </a:lnTo>
                    <a:lnTo>
                      <a:pt x="20" y="73"/>
                    </a:lnTo>
                    <a:lnTo>
                      <a:pt x="35" y="76"/>
                    </a:lnTo>
                    <a:lnTo>
                      <a:pt x="32" y="92"/>
                    </a:lnTo>
                    <a:lnTo>
                      <a:pt x="22" y="99"/>
                    </a:lnTo>
                    <a:lnTo>
                      <a:pt x="22" y="114"/>
                    </a:lnTo>
                    <a:lnTo>
                      <a:pt x="36" y="120"/>
                    </a:lnTo>
                    <a:lnTo>
                      <a:pt x="39" y="133"/>
                    </a:lnTo>
                    <a:lnTo>
                      <a:pt x="48" y="135"/>
                    </a:lnTo>
                    <a:lnTo>
                      <a:pt x="59" y="133"/>
                    </a:lnTo>
                    <a:lnTo>
                      <a:pt x="61" y="145"/>
                    </a:lnTo>
                    <a:lnTo>
                      <a:pt x="56" y="159"/>
                    </a:lnTo>
                    <a:lnTo>
                      <a:pt x="64" y="162"/>
                    </a:lnTo>
                    <a:lnTo>
                      <a:pt x="66" y="176"/>
                    </a:lnTo>
                    <a:lnTo>
                      <a:pt x="72" y="183"/>
                    </a:lnTo>
                    <a:lnTo>
                      <a:pt x="87" y="180"/>
                    </a:lnTo>
                    <a:lnTo>
                      <a:pt x="87" y="173"/>
                    </a:lnTo>
                    <a:lnTo>
                      <a:pt x="94" y="187"/>
                    </a:lnTo>
                    <a:lnTo>
                      <a:pt x="98" y="207"/>
                    </a:lnTo>
                    <a:lnTo>
                      <a:pt x="111" y="212"/>
                    </a:lnTo>
                    <a:lnTo>
                      <a:pt x="109" y="220"/>
                    </a:lnTo>
                    <a:lnTo>
                      <a:pt x="122" y="221"/>
                    </a:lnTo>
                    <a:lnTo>
                      <a:pt x="130" y="233"/>
                    </a:lnTo>
                    <a:lnTo>
                      <a:pt x="174" y="235"/>
                    </a:lnTo>
                    <a:lnTo>
                      <a:pt x="180" y="223"/>
                    </a:lnTo>
                    <a:lnTo>
                      <a:pt x="189" y="227"/>
                    </a:lnTo>
                    <a:lnTo>
                      <a:pt x="193" y="250"/>
                    </a:lnTo>
                    <a:lnTo>
                      <a:pt x="209" y="260"/>
                    </a:lnTo>
                    <a:lnTo>
                      <a:pt x="252" y="257"/>
                    </a:lnTo>
                    <a:lnTo>
                      <a:pt x="261" y="260"/>
                    </a:lnTo>
                    <a:lnTo>
                      <a:pt x="265" y="246"/>
                    </a:lnTo>
                    <a:lnTo>
                      <a:pt x="277" y="242"/>
                    </a:lnTo>
                    <a:lnTo>
                      <a:pt x="285" y="231"/>
                    </a:lnTo>
                    <a:lnTo>
                      <a:pt x="280" y="223"/>
                    </a:lnTo>
                    <a:lnTo>
                      <a:pt x="269" y="221"/>
                    </a:lnTo>
                    <a:lnTo>
                      <a:pt x="265" y="205"/>
                    </a:lnTo>
                    <a:lnTo>
                      <a:pt x="249" y="198"/>
                    </a:lnTo>
                    <a:lnTo>
                      <a:pt x="249" y="184"/>
                    </a:lnTo>
                    <a:lnTo>
                      <a:pt x="257" y="173"/>
                    </a:lnTo>
                    <a:lnTo>
                      <a:pt x="252" y="156"/>
                    </a:lnTo>
                    <a:lnTo>
                      <a:pt x="235" y="156"/>
                    </a:lnTo>
                    <a:lnTo>
                      <a:pt x="238" y="121"/>
                    </a:lnTo>
                    <a:lnTo>
                      <a:pt x="235" y="99"/>
                    </a:lnTo>
                    <a:lnTo>
                      <a:pt x="240" y="66"/>
                    </a:lnTo>
                    <a:lnTo>
                      <a:pt x="220" y="56"/>
                    </a:lnTo>
                    <a:lnTo>
                      <a:pt x="197" y="40"/>
                    </a:lnTo>
                    <a:lnTo>
                      <a:pt x="182" y="38"/>
                    </a:lnTo>
                    <a:lnTo>
                      <a:pt x="156" y="33"/>
                    </a:lnTo>
                    <a:lnTo>
                      <a:pt x="149" y="46"/>
                    </a:lnTo>
                    <a:lnTo>
                      <a:pt x="135" y="52"/>
                    </a:lnTo>
                    <a:lnTo>
                      <a:pt x="120" y="58"/>
                    </a:lnTo>
                    <a:lnTo>
                      <a:pt x="112" y="65"/>
                    </a:lnTo>
                    <a:lnTo>
                      <a:pt x="94" y="62"/>
                    </a:lnTo>
                    <a:lnTo>
                      <a:pt x="79" y="50"/>
                    </a:lnTo>
                    <a:lnTo>
                      <a:pt x="64" y="40"/>
                    </a:lnTo>
                    <a:lnTo>
                      <a:pt x="60" y="21"/>
                    </a:lnTo>
                    <a:lnTo>
                      <a:pt x="54" y="3"/>
                    </a:lnTo>
                    <a:lnTo>
                      <a:pt x="46" y="8"/>
                    </a:lnTo>
                    <a:lnTo>
                      <a:pt x="42" y="20"/>
                    </a:lnTo>
                    <a:lnTo>
                      <a:pt x="24" y="20"/>
                    </a:lnTo>
                    <a:lnTo>
                      <a:pt x="17" y="8"/>
                    </a:lnTo>
                    <a:lnTo>
                      <a:pt x="5"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62" name="Freeform 208"/>
              <p:cNvSpPr>
                <a:spLocks/>
              </p:cNvSpPr>
              <p:nvPr/>
            </p:nvSpPr>
            <p:spPr bwMode="auto">
              <a:xfrm>
                <a:off x="7129122" y="3531099"/>
                <a:ext cx="191843" cy="248527"/>
              </a:xfrm>
              <a:custGeom>
                <a:avLst/>
                <a:gdLst>
                  <a:gd name="T0" fmla="*/ 38 w 109"/>
                  <a:gd name="T1" fmla="*/ 34 h 141"/>
                  <a:gd name="T2" fmla="*/ 51 w 109"/>
                  <a:gd name="T3" fmla="*/ 52 h 141"/>
                  <a:gd name="T4" fmla="*/ 41 w 109"/>
                  <a:gd name="T5" fmla="*/ 92 h 141"/>
                  <a:gd name="T6" fmla="*/ 0 w 109"/>
                  <a:gd name="T7" fmla="*/ 99 h 141"/>
                  <a:gd name="T8" fmla="*/ 6 w 109"/>
                  <a:gd name="T9" fmla="*/ 118 h 141"/>
                  <a:gd name="T10" fmla="*/ 15 w 109"/>
                  <a:gd name="T11" fmla="*/ 140 h 141"/>
                  <a:gd name="T12" fmla="*/ 40 w 109"/>
                  <a:gd name="T13" fmla="*/ 136 h 141"/>
                  <a:gd name="T14" fmla="*/ 48 w 109"/>
                  <a:gd name="T15" fmla="*/ 121 h 141"/>
                  <a:gd name="T16" fmla="*/ 61 w 109"/>
                  <a:gd name="T17" fmla="*/ 118 h 141"/>
                  <a:gd name="T18" fmla="*/ 68 w 109"/>
                  <a:gd name="T19" fmla="*/ 109 h 141"/>
                  <a:gd name="T20" fmla="*/ 84 w 109"/>
                  <a:gd name="T21" fmla="*/ 105 h 141"/>
                  <a:gd name="T22" fmla="*/ 87 w 109"/>
                  <a:gd name="T23" fmla="*/ 78 h 141"/>
                  <a:gd name="T24" fmla="*/ 93 w 109"/>
                  <a:gd name="T25" fmla="*/ 67 h 141"/>
                  <a:gd name="T26" fmla="*/ 104 w 109"/>
                  <a:gd name="T27" fmla="*/ 61 h 141"/>
                  <a:gd name="T28" fmla="*/ 108 w 109"/>
                  <a:gd name="T29" fmla="*/ 34 h 141"/>
                  <a:gd name="T30" fmla="*/ 96 w 109"/>
                  <a:gd name="T31" fmla="*/ 30 h 141"/>
                  <a:gd name="T32" fmla="*/ 95 w 109"/>
                  <a:gd name="T33" fmla="*/ 16 h 141"/>
                  <a:gd name="T34" fmla="*/ 69 w 109"/>
                  <a:gd name="T35" fmla="*/ 12 h 141"/>
                  <a:gd name="T36" fmla="*/ 59 w 109"/>
                  <a:gd name="T37" fmla="*/ 0 h 141"/>
                  <a:gd name="T38" fmla="*/ 38 w 109"/>
                  <a:gd name="T39" fmla="*/ 3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141">
                    <a:moveTo>
                      <a:pt x="38" y="34"/>
                    </a:moveTo>
                    <a:lnTo>
                      <a:pt x="51" y="52"/>
                    </a:lnTo>
                    <a:lnTo>
                      <a:pt x="41" y="92"/>
                    </a:lnTo>
                    <a:lnTo>
                      <a:pt x="0" y="99"/>
                    </a:lnTo>
                    <a:lnTo>
                      <a:pt x="6" y="118"/>
                    </a:lnTo>
                    <a:lnTo>
                      <a:pt x="15" y="140"/>
                    </a:lnTo>
                    <a:lnTo>
                      <a:pt x="40" y="136"/>
                    </a:lnTo>
                    <a:lnTo>
                      <a:pt x="48" y="121"/>
                    </a:lnTo>
                    <a:lnTo>
                      <a:pt x="61" y="118"/>
                    </a:lnTo>
                    <a:lnTo>
                      <a:pt x="68" y="109"/>
                    </a:lnTo>
                    <a:lnTo>
                      <a:pt x="84" y="105"/>
                    </a:lnTo>
                    <a:lnTo>
                      <a:pt x="87" y="78"/>
                    </a:lnTo>
                    <a:lnTo>
                      <a:pt x="93" y="67"/>
                    </a:lnTo>
                    <a:lnTo>
                      <a:pt x="104" y="61"/>
                    </a:lnTo>
                    <a:lnTo>
                      <a:pt x="108" y="34"/>
                    </a:lnTo>
                    <a:lnTo>
                      <a:pt x="96" y="30"/>
                    </a:lnTo>
                    <a:lnTo>
                      <a:pt x="95" y="16"/>
                    </a:lnTo>
                    <a:lnTo>
                      <a:pt x="69" y="12"/>
                    </a:lnTo>
                    <a:lnTo>
                      <a:pt x="59" y="0"/>
                    </a:lnTo>
                    <a:lnTo>
                      <a:pt x="38" y="3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63" name="Freeform 209"/>
              <p:cNvSpPr>
                <a:spLocks/>
              </p:cNvSpPr>
              <p:nvPr/>
            </p:nvSpPr>
            <p:spPr bwMode="auto">
              <a:xfrm>
                <a:off x="6770596" y="3145725"/>
                <a:ext cx="253170" cy="281559"/>
              </a:xfrm>
              <a:custGeom>
                <a:avLst/>
                <a:gdLst>
                  <a:gd name="T0" fmla="*/ 109 w 143"/>
                  <a:gd name="T1" fmla="*/ 160 h 161"/>
                  <a:gd name="T2" fmla="*/ 100 w 143"/>
                  <a:gd name="T3" fmla="*/ 155 h 161"/>
                  <a:gd name="T4" fmla="*/ 84 w 143"/>
                  <a:gd name="T5" fmla="*/ 145 h 161"/>
                  <a:gd name="T6" fmla="*/ 71 w 143"/>
                  <a:gd name="T7" fmla="*/ 122 h 161"/>
                  <a:gd name="T8" fmla="*/ 60 w 143"/>
                  <a:gd name="T9" fmla="*/ 119 h 161"/>
                  <a:gd name="T10" fmla="*/ 50 w 143"/>
                  <a:gd name="T11" fmla="*/ 102 h 161"/>
                  <a:gd name="T12" fmla="*/ 34 w 143"/>
                  <a:gd name="T13" fmla="*/ 103 h 161"/>
                  <a:gd name="T14" fmla="*/ 24 w 143"/>
                  <a:gd name="T15" fmla="*/ 96 h 161"/>
                  <a:gd name="T16" fmla="*/ 14 w 143"/>
                  <a:gd name="T17" fmla="*/ 88 h 161"/>
                  <a:gd name="T18" fmla="*/ 9 w 143"/>
                  <a:gd name="T19" fmla="*/ 90 h 161"/>
                  <a:gd name="T20" fmla="*/ 0 w 143"/>
                  <a:gd name="T21" fmla="*/ 74 h 161"/>
                  <a:gd name="T22" fmla="*/ 15 w 143"/>
                  <a:gd name="T23" fmla="*/ 66 h 161"/>
                  <a:gd name="T24" fmla="*/ 34 w 143"/>
                  <a:gd name="T25" fmla="*/ 54 h 161"/>
                  <a:gd name="T26" fmla="*/ 37 w 143"/>
                  <a:gd name="T27" fmla="*/ 41 h 161"/>
                  <a:gd name="T28" fmla="*/ 37 w 143"/>
                  <a:gd name="T29" fmla="*/ 21 h 161"/>
                  <a:gd name="T30" fmla="*/ 47 w 143"/>
                  <a:gd name="T31" fmla="*/ 12 h 161"/>
                  <a:gd name="T32" fmla="*/ 55 w 143"/>
                  <a:gd name="T33" fmla="*/ 3 h 161"/>
                  <a:gd name="T34" fmla="*/ 70 w 143"/>
                  <a:gd name="T35" fmla="*/ 0 h 161"/>
                  <a:gd name="T36" fmla="*/ 76 w 143"/>
                  <a:gd name="T37" fmla="*/ 10 h 161"/>
                  <a:gd name="T38" fmla="*/ 93 w 143"/>
                  <a:gd name="T39" fmla="*/ 11 h 161"/>
                  <a:gd name="T40" fmla="*/ 96 w 143"/>
                  <a:gd name="T41" fmla="*/ 22 h 161"/>
                  <a:gd name="T42" fmla="*/ 111 w 143"/>
                  <a:gd name="T43" fmla="*/ 25 h 161"/>
                  <a:gd name="T44" fmla="*/ 108 w 143"/>
                  <a:gd name="T45" fmla="*/ 41 h 161"/>
                  <a:gd name="T46" fmla="*/ 98 w 143"/>
                  <a:gd name="T47" fmla="*/ 47 h 161"/>
                  <a:gd name="T48" fmla="*/ 98 w 143"/>
                  <a:gd name="T49" fmla="*/ 63 h 161"/>
                  <a:gd name="T50" fmla="*/ 111 w 143"/>
                  <a:gd name="T51" fmla="*/ 69 h 161"/>
                  <a:gd name="T52" fmla="*/ 115 w 143"/>
                  <a:gd name="T53" fmla="*/ 81 h 161"/>
                  <a:gd name="T54" fmla="*/ 124 w 143"/>
                  <a:gd name="T55" fmla="*/ 84 h 161"/>
                  <a:gd name="T56" fmla="*/ 134 w 143"/>
                  <a:gd name="T57" fmla="*/ 81 h 161"/>
                  <a:gd name="T58" fmla="*/ 137 w 143"/>
                  <a:gd name="T59" fmla="*/ 94 h 161"/>
                  <a:gd name="T60" fmla="*/ 132 w 143"/>
                  <a:gd name="T61" fmla="*/ 108 h 161"/>
                  <a:gd name="T62" fmla="*/ 140 w 143"/>
                  <a:gd name="T63" fmla="*/ 111 h 161"/>
                  <a:gd name="T64" fmla="*/ 142 w 143"/>
                  <a:gd name="T65" fmla="*/ 124 h 161"/>
                  <a:gd name="T66" fmla="*/ 129 w 143"/>
                  <a:gd name="T67" fmla="*/ 129 h 161"/>
                  <a:gd name="T68" fmla="*/ 121 w 143"/>
                  <a:gd name="T69" fmla="*/ 131 h 161"/>
                  <a:gd name="T70" fmla="*/ 119 w 143"/>
                  <a:gd name="T71" fmla="*/ 152 h 161"/>
                  <a:gd name="T72" fmla="*/ 109 w 143"/>
                  <a:gd name="T73" fmla="*/ 16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3" h="161">
                    <a:moveTo>
                      <a:pt x="109" y="160"/>
                    </a:moveTo>
                    <a:lnTo>
                      <a:pt x="100" y="155"/>
                    </a:lnTo>
                    <a:lnTo>
                      <a:pt x="84" y="145"/>
                    </a:lnTo>
                    <a:lnTo>
                      <a:pt x="71" y="122"/>
                    </a:lnTo>
                    <a:lnTo>
                      <a:pt x="60" y="119"/>
                    </a:lnTo>
                    <a:lnTo>
                      <a:pt x="50" y="102"/>
                    </a:lnTo>
                    <a:lnTo>
                      <a:pt x="34" y="103"/>
                    </a:lnTo>
                    <a:lnTo>
                      <a:pt x="24" y="96"/>
                    </a:lnTo>
                    <a:lnTo>
                      <a:pt x="14" y="88"/>
                    </a:lnTo>
                    <a:lnTo>
                      <a:pt x="9" y="90"/>
                    </a:lnTo>
                    <a:lnTo>
                      <a:pt x="0" y="74"/>
                    </a:lnTo>
                    <a:lnTo>
                      <a:pt x="15" y="66"/>
                    </a:lnTo>
                    <a:lnTo>
                      <a:pt x="34" y="54"/>
                    </a:lnTo>
                    <a:lnTo>
                      <a:pt x="37" y="41"/>
                    </a:lnTo>
                    <a:lnTo>
                      <a:pt x="37" y="21"/>
                    </a:lnTo>
                    <a:lnTo>
                      <a:pt x="47" y="12"/>
                    </a:lnTo>
                    <a:lnTo>
                      <a:pt x="55" y="3"/>
                    </a:lnTo>
                    <a:lnTo>
                      <a:pt x="70" y="0"/>
                    </a:lnTo>
                    <a:lnTo>
                      <a:pt x="76" y="10"/>
                    </a:lnTo>
                    <a:lnTo>
                      <a:pt x="93" y="11"/>
                    </a:lnTo>
                    <a:lnTo>
                      <a:pt x="96" y="22"/>
                    </a:lnTo>
                    <a:lnTo>
                      <a:pt x="111" y="25"/>
                    </a:lnTo>
                    <a:lnTo>
                      <a:pt x="108" y="41"/>
                    </a:lnTo>
                    <a:lnTo>
                      <a:pt x="98" y="47"/>
                    </a:lnTo>
                    <a:lnTo>
                      <a:pt x="98" y="63"/>
                    </a:lnTo>
                    <a:lnTo>
                      <a:pt x="111" y="69"/>
                    </a:lnTo>
                    <a:lnTo>
                      <a:pt x="115" y="81"/>
                    </a:lnTo>
                    <a:lnTo>
                      <a:pt x="124" y="84"/>
                    </a:lnTo>
                    <a:lnTo>
                      <a:pt x="134" y="81"/>
                    </a:lnTo>
                    <a:lnTo>
                      <a:pt x="137" y="94"/>
                    </a:lnTo>
                    <a:lnTo>
                      <a:pt x="132" y="108"/>
                    </a:lnTo>
                    <a:lnTo>
                      <a:pt x="140" y="111"/>
                    </a:lnTo>
                    <a:lnTo>
                      <a:pt x="142" y="124"/>
                    </a:lnTo>
                    <a:lnTo>
                      <a:pt x="129" y="129"/>
                    </a:lnTo>
                    <a:lnTo>
                      <a:pt x="121" y="131"/>
                    </a:lnTo>
                    <a:lnTo>
                      <a:pt x="119" y="152"/>
                    </a:lnTo>
                    <a:lnTo>
                      <a:pt x="109" y="16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64" name="Freeform 220"/>
              <p:cNvSpPr>
                <a:spLocks/>
              </p:cNvSpPr>
              <p:nvPr/>
            </p:nvSpPr>
            <p:spPr bwMode="auto">
              <a:xfrm>
                <a:off x="8808535" y="3919618"/>
                <a:ext cx="55037" cy="105388"/>
              </a:xfrm>
              <a:custGeom>
                <a:avLst/>
                <a:gdLst>
                  <a:gd name="T0" fmla="*/ 23 w 33"/>
                  <a:gd name="T1" fmla="*/ 6 h 60"/>
                  <a:gd name="T2" fmla="*/ 21 w 33"/>
                  <a:gd name="T3" fmla="*/ 17 h 60"/>
                  <a:gd name="T4" fmla="*/ 8 w 33"/>
                  <a:gd name="T5" fmla="*/ 27 h 60"/>
                  <a:gd name="T6" fmla="*/ 0 w 33"/>
                  <a:gd name="T7" fmla="*/ 39 h 60"/>
                  <a:gd name="T8" fmla="*/ 2 w 33"/>
                  <a:gd name="T9" fmla="*/ 59 h 60"/>
                  <a:gd name="T10" fmla="*/ 17 w 33"/>
                  <a:gd name="T11" fmla="*/ 44 h 60"/>
                  <a:gd name="T12" fmla="*/ 27 w 33"/>
                  <a:gd name="T13" fmla="*/ 24 h 60"/>
                  <a:gd name="T14" fmla="*/ 32 w 33"/>
                  <a:gd name="T15" fmla="*/ 11 h 60"/>
                  <a:gd name="T16" fmla="*/ 27 w 33"/>
                  <a:gd name="T17" fmla="*/ 0 h 60"/>
                  <a:gd name="T18" fmla="*/ 23 w 33"/>
                  <a:gd name="T19"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60">
                    <a:moveTo>
                      <a:pt x="23" y="6"/>
                    </a:moveTo>
                    <a:lnTo>
                      <a:pt x="21" y="17"/>
                    </a:lnTo>
                    <a:lnTo>
                      <a:pt x="8" y="27"/>
                    </a:lnTo>
                    <a:lnTo>
                      <a:pt x="0" y="39"/>
                    </a:lnTo>
                    <a:lnTo>
                      <a:pt x="2" y="59"/>
                    </a:lnTo>
                    <a:lnTo>
                      <a:pt x="17" y="44"/>
                    </a:lnTo>
                    <a:lnTo>
                      <a:pt x="27" y="24"/>
                    </a:lnTo>
                    <a:lnTo>
                      <a:pt x="32" y="11"/>
                    </a:lnTo>
                    <a:lnTo>
                      <a:pt x="27" y="0"/>
                    </a:lnTo>
                    <a:lnTo>
                      <a:pt x="23" y="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65" name="Freeform 221"/>
              <p:cNvSpPr>
                <a:spLocks/>
              </p:cNvSpPr>
              <p:nvPr/>
            </p:nvSpPr>
            <p:spPr bwMode="auto">
              <a:xfrm>
                <a:off x="8843129" y="3705697"/>
                <a:ext cx="88059" cy="138420"/>
              </a:xfrm>
              <a:custGeom>
                <a:avLst/>
                <a:gdLst>
                  <a:gd name="T0" fmla="*/ 24 w 51"/>
                  <a:gd name="T1" fmla="*/ 0 h 78"/>
                  <a:gd name="T2" fmla="*/ 14 w 51"/>
                  <a:gd name="T3" fmla="*/ 16 h 78"/>
                  <a:gd name="T4" fmla="*/ 10 w 51"/>
                  <a:gd name="T5" fmla="*/ 37 h 78"/>
                  <a:gd name="T6" fmla="*/ 0 w 51"/>
                  <a:gd name="T7" fmla="*/ 46 h 78"/>
                  <a:gd name="T8" fmla="*/ 3 w 51"/>
                  <a:gd name="T9" fmla="*/ 66 h 78"/>
                  <a:gd name="T10" fmla="*/ 14 w 51"/>
                  <a:gd name="T11" fmla="*/ 69 h 78"/>
                  <a:gd name="T12" fmla="*/ 20 w 51"/>
                  <a:gd name="T13" fmla="*/ 77 h 78"/>
                  <a:gd name="T14" fmla="*/ 36 w 51"/>
                  <a:gd name="T15" fmla="*/ 76 h 78"/>
                  <a:gd name="T16" fmla="*/ 50 w 51"/>
                  <a:gd name="T17" fmla="*/ 71 h 78"/>
                  <a:gd name="T18" fmla="*/ 45 w 51"/>
                  <a:gd name="T19" fmla="*/ 52 h 78"/>
                  <a:gd name="T20" fmla="*/ 47 w 51"/>
                  <a:gd name="T21" fmla="*/ 37 h 78"/>
                  <a:gd name="T22" fmla="*/ 47 w 51"/>
                  <a:gd name="T23" fmla="*/ 27 h 78"/>
                  <a:gd name="T24" fmla="*/ 42 w 51"/>
                  <a:gd name="T25" fmla="*/ 10 h 78"/>
                  <a:gd name="T26" fmla="*/ 39 w 51"/>
                  <a:gd name="T27" fmla="*/ 1 h 78"/>
                  <a:gd name="T28" fmla="*/ 24 w 51"/>
                  <a:gd name="T2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 h="78">
                    <a:moveTo>
                      <a:pt x="24" y="0"/>
                    </a:moveTo>
                    <a:lnTo>
                      <a:pt x="14" y="16"/>
                    </a:lnTo>
                    <a:lnTo>
                      <a:pt x="10" y="37"/>
                    </a:lnTo>
                    <a:lnTo>
                      <a:pt x="0" y="46"/>
                    </a:lnTo>
                    <a:lnTo>
                      <a:pt x="3" y="66"/>
                    </a:lnTo>
                    <a:lnTo>
                      <a:pt x="14" y="69"/>
                    </a:lnTo>
                    <a:lnTo>
                      <a:pt x="20" y="77"/>
                    </a:lnTo>
                    <a:lnTo>
                      <a:pt x="36" y="76"/>
                    </a:lnTo>
                    <a:lnTo>
                      <a:pt x="50" y="71"/>
                    </a:lnTo>
                    <a:lnTo>
                      <a:pt x="45" y="52"/>
                    </a:lnTo>
                    <a:lnTo>
                      <a:pt x="47" y="37"/>
                    </a:lnTo>
                    <a:lnTo>
                      <a:pt x="47" y="27"/>
                    </a:lnTo>
                    <a:lnTo>
                      <a:pt x="42" y="10"/>
                    </a:lnTo>
                    <a:lnTo>
                      <a:pt x="39" y="1"/>
                    </a:lnTo>
                    <a:lnTo>
                      <a:pt x="24"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66" name="Freeform 222"/>
              <p:cNvSpPr>
                <a:spLocks/>
              </p:cNvSpPr>
              <p:nvPr/>
            </p:nvSpPr>
            <p:spPr bwMode="auto">
              <a:xfrm>
                <a:off x="8961066" y="3977818"/>
                <a:ext cx="84914" cy="114826"/>
              </a:xfrm>
              <a:custGeom>
                <a:avLst/>
                <a:gdLst>
                  <a:gd name="T0" fmla="*/ 28 w 48"/>
                  <a:gd name="T1" fmla="*/ 0 h 66"/>
                  <a:gd name="T2" fmla="*/ 14 w 48"/>
                  <a:gd name="T3" fmla="*/ 10 h 66"/>
                  <a:gd name="T4" fmla="*/ 0 w 48"/>
                  <a:gd name="T5" fmla="*/ 26 h 66"/>
                  <a:gd name="T6" fmla="*/ 8 w 48"/>
                  <a:gd name="T7" fmla="*/ 38 h 66"/>
                  <a:gd name="T8" fmla="*/ 18 w 48"/>
                  <a:gd name="T9" fmla="*/ 52 h 66"/>
                  <a:gd name="T10" fmla="*/ 29 w 48"/>
                  <a:gd name="T11" fmla="*/ 65 h 66"/>
                  <a:gd name="T12" fmla="*/ 38 w 48"/>
                  <a:gd name="T13" fmla="*/ 52 h 66"/>
                  <a:gd name="T14" fmla="*/ 47 w 48"/>
                  <a:gd name="T15" fmla="*/ 45 h 66"/>
                  <a:gd name="T16" fmla="*/ 47 w 48"/>
                  <a:gd name="T17" fmla="*/ 18 h 66"/>
                  <a:gd name="T18" fmla="*/ 41 w 48"/>
                  <a:gd name="T19" fmla="*/ 7 h 66"/>
                  <a:gd name="T20" fmla="*/ 28 w 48"/>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66">
                    <a:moveTo>
                      <a:pt x="28" y="0"/>
                    </a:moveTo>
                    <a:lnTo>
                      <a:pt x="14" y="10"/>
                    </a:lnTo>
                    <a:lnTo>
                      <a:pt x="0" y="26"/>
                    </a:lnTo>
                    <a:lnTo>
                      <a:pt x="8" y="38"/>
                    </a:lnTo>
                    <a:lnTo>
                      <a:pt x="18" y="52"/>
                    </a:lnTo>
                    <a:lnTo>
                      <a:pt x="29" y="65"/>
                    </a:lnTo>
                    <a:lnTo>
                      <a:pt x="38" y="52"/>
                    </a:lnTo>
                    <a:lnTo>
                      <a:pt x="47" y="45"/>
                    </a:lnTo>
                    <a:lnTo>
                      <a:pt x="47" y="18"/>
                    </a:lnTo>
                    <a:lnTo>
                      <a:pt x="41" y="7"/>
                    </a:lnTo>
                    <a:lnTo>
                      <a:pt x="28"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67" name="Freeform 224"/>
              <p:cNvSpPr>
                <a:spLocks/>
              </p:cNvSpPr>
              <p:nvPr/>
            </p:nvSpPr>
            <p:spPr bwMode="auto">
              <a:xfrm>
                <a:off x="7946813" y="2629796"/>
                <a:ext cx="746930" cy="372790"/>
              </a:xfrm>
              <a:custGeom>
                <a:avLst/>
                <a:gdLst>
                  <a:gd name="T0" fmla="*/ 0 w 424"/>
                  <a:gd name="T1" fmla="*/ 80 h 212"/>
                  <a:gd name="T2" fmla="*/ 8 w 424"/>
                  <a:gd name="T3" fmla="*/ 73 h 212"/>
                  <a:gd name="T4" fmla="*/ 27 w 424"/>
                  <a:gd name="T5" fmla="*/ 68 h 212"/>
                  <a:gd name="T6" fmla="*/ 70 w 424"/>
                  <a:gd name="T7" fmla="*/ 64 h 212"/>
                  <a:gd name="T8" fmla="*/ 75 w 424"/>
                  <a:gd name="T9" fmla="*/ 70 h 212"/>
                  <a:gd name="T10" fmla="*/ 90 w 424"/>
                  <a:gd name="T11" fmla="*/ 73 h 212"/>
                  <a:gd name="T12" fmla="*/ 96 w 424"/>
                  <a:gd name="T13" fmla="*/ 79 h 212"/>
                  <a:gd name="T14" fmla="*/ 125 w 424"/>
                  <a:gd name="T15" fmla="*/ 76 h 212"/>
                  <a:gd name="T16" fmla="*/ 118 w 424"/>
                  <a:gd name="T17" fmla="*/ 59 h 212"/>
                  <a:gd name="T18" fmla="*/ 114 w 424"/>
                  <a:gd name="T19" fmla="*/ 51 h 212"/>
                  <a:gd name="T20" fmla="*/ 125 w 424"/>
                  <a:gd name="T21" fmla="*/ 51 h 212"/>
                  <a:gd name="T22" fmla="*/ 125 w 424"/>
                  <a:gd name="T23" fmla="*/ 26 h 212"/>
                  <a:gd name="T24" fmla="*/ 125 w 424"/>
                  <a:gd name="T25" fmla="*/ 0 h 212"/>
                  <a:gd name="T26" fmla="*/ 152 w 424"/>
                  <a:gd name="T27" fmla="*/ 11 h 212"/>
                  <a:gd name="T28" fmla="*/ 170 w 424"/>
                  <a:gd name="T29" fmla="*/ 11 h 212"/>
                  <a:gd name="T30" fmla="*/ 182 w 424"/>
                  <a:gd name="T31" fmla="*/ 24 h 212"/>
                  <a:gd name="T32" fmla="*/ 188 w 424"/>
                  <a:gd name="T33" fmla="*/ 37 h 212"/>
                  <a:gd name="T34" fmla="*/ 209 w 424"/>
                  <a:gd name="T35" fmla="*/ 37 h 212"/>
                  <a:gd name="T36" fmla="*/ 241 w 424"/>
                  <a:gd name="T37" fmla="*/ 39 h 212"/>
                  <a:gd name="T38" fmla="*/ 259 w 424"/>
                  <a:gd name="T39" fmla="*/ 49 h 212"/>
                  <a:gd name="T40" fmla="*/ 272 w 424"/>
                  <a:gd name="T41" fmla="*/ 52 h 212"/>
                  <a:gd name="T42" fmla="*/ 276 w 424"/>
                  <a:gd name="T43" fmla="*/ 64 h 212"/>
                  <a:gd name="T44" fmla="*/ 313 w 424"/>
                  <a:gd name="T45" fmla="*/ 58 h 212"/>
                  <a:gd name="T46" fmla="*/ 320 w 424"/>
                  <a:gd name="T47" fmla="*/ 49 h 212"/>
                  <a:gd name="T48" fmla="*/ 332 w 424"/>
                  <a:gd name="T49" fmla="*/ 57 h 212"/>
                  <a:gd name="T50" fmla="*/ 349 w 424"/>
                  <a:gd name="T51" fmla="*/ 41 h 212"/>
                  <a:gd name="T52" fmla="*/ 364 w 424"/>
                  <a:gd name="T53" fmla="*/ 41 h 212"/>
                  <a:gd name="T54" fmla="*/ 376 w 424"/>
                  <a:gd name="T55" fmla="*/ 47 h 212"/>
                  <a:gd name="T56" fmla="*/ 372 w 424"/>
                  <a:gd name="T57" fmla="*/ 59 h 212"/>
                  <a:gd name="T58" fmla="*/ 374 w 424"/>
                  <a:gd name="T59" fmla="*/ 91 h 212"/>
                  <a:gd name="T60" fmla="*/ 377 w 424"/>
                  <a:gd name="T61" fmla="*/ 97 h 212"/>
                  <a:gd name="T62" fmla="*/ 389 w 424"/>
                  <a:gd name="T63" fmla="*/ 94 h 212"/>
                  <a:gd name="T64" fmla="*/ 412 w 424"/>
                  <a:gd name="T65" fmla="*/ 91 h 212"/>
                  <a:gd name="T66" fmla="*/ 423 w 424"/>
                  <a:gd name="T67" fmla="*/ 106 h 212"/>
                  <a:gd name="T68" fmla="*/ 398 w 424"/>
                  <a:gd name="T69" fmla="*/ 117 h 212"/>
                  <a:gd name="T70" fmla="*/ 377 w 424"/>
                  <a:gd name="T71" fmla="*/ 130 h 212"/>
                  <a:gd name="T72" fmla="*/ 365 w 424"/>
                  <a:gd name="T73" fmla="*/ 139 h 212"/>
                  <a:gd name="T74" fmla="*/ 351 w 424"/>
                  <a:gd name="T75" fmla="*/ 154 h 212"/>
                  <a:gd name="T76" fmla="*/ 331 w 424"/>
                  <a:gd name="T77" fmla="*/ 147 h 212"/>
                  <a:gd name="T78" fmla="*/ 332 w 424"/>
                  <a:gd name="T79" fmla="*/ 164 h 212"/>
                  <a:gd name="T80" fmla="*/ 330 w 424"/>
                  <a:gd name="T81" fmla="*/ 181 h 212"/>
                  <a:gd name="T82" fmla="*/ 307 w 424"/>
                  <a:gd name="T83" fmla="*/ 199 h 212"/>
                  <a:gd name="T84" fmla="*/ 279 w 424"/>
                  <a:gd name="T85" fmla="*/ 196 h 212"/>
                  <a:gd name="T86" fmla="*/ 267 w 424"/>
                  <a:gd name="T87" fmla="*/ 204 h 212"/>
                  <a:gd name="T88" fmla="*/ 246 w 424"/>
                  <a:gd name="T89" fmla="*/ 211 h 212"/>
                  <a:gd name="T90" fmla="*/ 225 w 424"/>
                  <a:gd name="T91" fmla="*/ 199 h 212"/>
                  <a:gd name="T92" fmla="*/ 207 w 424"/>
                  <a:gd name="T93" fmla="*/ 194 h 212"/>
                  <a:gd name="T94" fmla="*/ 127 w 424"/>
                  <a:gd name="T95" fmla="*/ 188 h 212"/>
                  <a:gd name="T96" fmla="*/ 117 w 424"/>
                  <a:gd name="T97" fmla="*/ 179 h 212"/>
                  <a:gd name="T98" fmla="*/ 107 w 424"/>
                  <a:gd name="T99" fmla="*/ 160 h 212"/>
                  <a:gd name="T100" fmla="*/ 91 w 424"/>
                  <a:gd name="T101" fmla="*/ 152 h 212"/>
                  <a:gd name="T102" fmla="*/ 76 w 424"/>
                  <a:gd name="T103" fmla="*/ 149 h 212"/>
                  <a:gd name="T104" fmla="*/ 43 w 424"/>
                  <a:gd name="T105" fmla="*/ 143 h 212"/>
                  <a:gd name="T106" fmla="*/ 33 w 424"/>
                  <a:gd name="T107" fmla="*/ 118 h 212"/>
                  <a:gd name="T108" fmla="*/ 29 w 424"/>
                  <a:gd name="T109" fmla="*/ 102 h 212"/>
                  <a:gd name="T110" fmla="*/ 8 w 424"/>
                  <a:gd name="T111" fmla="*/ 91 h 212"/>
                  <a:gd name="T112" fmla="*/ 0 w 424"/>
                  <a:gd name="T113" fmla="*/ 8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4" h="212">
                    <a:moveTo>
                      <a:pt x="0" y="80"/>
                    </a:moveTo>
                    <a:lnTo>
                      <a:pt x="8" y="73"/>
                    </a:lnTo>
                    <a:lnTo>
                      <a:pt x="27" y="68"/>
                    </a:lnTo>
                    <a:lnTo>
                      <a:pt x="70" y="64"/>
                    </a:lnTo>
                    <a:lnTo>
                      <a:pt x="75" y="70"/>
                    </a:lnTo>
                    <a:lnTo>
                      <a:pt x="90" y="73"/>
                    </a:lnTo>
                    <a:lnTo>
                      <a:pt x="96" y="79"/>
                    </a:lnTo>
                    <a:lnTo>
                      <a:pt x="125" y="76"/>
                    </a:lnTo>
                    <a:lnTo>
                      <a:pt x="118" y="59"/>
                    </a:lnTo>
                    <a:lnTo>
                      <a:pt x="114" y="51"/>
                    </a:lnTo>
                    <a:lnTo>
                      <a:pt x="125" y="51"/>
                    </a:lnTo>
                    <a:lnTo>
                      <a:pt x="125" y="26"/>
                    </a:lnTo>
                    <a:lnTo>
                      <a:pt x="125" y="0"/>
                    </a:lnTo>
                    <a:lnTo>
                      <a:pt x="152" y="11"/>
                    </a:lnTo>
                    <a:lnTo>
                      <a:pt x="170" y="11"/>
                    </a:lnTo>
                    <a:lnTo>
                      <a:pt x="182" y="24"/>
                    </a:lnTo>
                    <a:lnTo>
                      <a:pt x="188" y="37"/>
                    </a:lnTo>
                    <a:lnTo>
                      <a:pt x="209" y="37"/>
                    </a:lnTo>
                    <a:lnTo>
                      <a:pt x="241" y="39"/>
                    </a:lnTo>
                    <a:lnTo>
                      <a:pt x="259" y="49"/>
                    </a:lnTo>
                    <a:lnTo>
                      <a:pt x="272" y="52"/>
                    </a:lnTo>
                    <a:lnTo>
                      <a:pt x="276" y="64"/>
                    </a:lnTo>
                    <a:lnTo>
                      <a:pt x="313" y="58"/>
                    </a:lnTo>
                    <a:lnTo>
                      <a:pt x="320" y="49"/>
                    </a:lnTo>
                    <a:lnTo>
                      <a:pt x="332" y="57"/>
                    </a:lnTo>
                    <a:lnTo>
                      <a:pt x="349" y="41"/>
                    </a:lnTo>
                    <a:lnTo>
                      <a:pt x="364" y="41"/>
                    </a:lnTo>
                    <a:lnTo>
                      <a:pt x="376" y="47"/>
                    </a:lnTo>
                    <a:lnTo>
                      <a:pt x="372" y="59"/>
                    </a:lnTo>
                    <a:lnTo>
                      <a:pt x="374" y="91"/>
                    </a:lnTo>
                    <a:lnTo>
                      <a:pt x="377" y="97"/>
                    </a:lnTo>
                    <a:lnTo>
                      <a:pt x="389" y="94"/>
                    </a:lnTo>
                    <a:lnTo>
                      <a:pt x="412" y="91"/>
                    </a:lnTo>
                    <a:lnTo>
                      <a:pt x="423" y="106"/>
                    </a:lnTo>
                    <a:lnTo>
                      <a:pt x="398" y="117"/>
                    </a:lnTo>
                    <a:lnTo>
                      <a:pt x="377" y="130"/>
                    </a:lnTo>
                    <a:lnTo>
                      <a:pt x="365" y="139"/>
                    </a:lnTo>
                    <a:lnTo>
                      <a:pt x="351" y="154"/>
                    </a:lnTo>
                    <a:lnTo>
                      <a:pt x="331" y="147"/>
                    </a:lnTo>
                    <a:lnTo>
                      <a:pt x="332" y="164"/>
                    </a:lnTo>
                    <a:lnTo>
                      <a:pt x="330" y="181"/>
                    </a:lnTo>
                    <a:lnTo>
                      <a:pt x="307" y="199"/>
                    </a:lnTo>
                    <a:lnTo>
                      <a:pt x="279" y="196"/>
                    </a:lnTo>
                    <a:lnTo>
                      <a:pt x="267" y="204"/>
                    </a:lnTo>
                    <a:lnTo>
                      <a:pt x="246" y="211"/>
                    </a:lnTo>
                    <a:lnTo>
                      <a:pt x="225" y="199"/>
                    </a:lnTo>
                    <a:lnTo>
                      <a:pt x="207" y="194"/>
                    </a:lnTo>
                    <a:lnTo>
                      <a:pt x="127" y="188"/>
                    </a:lnTo>
                    <a:lnTo>
                      <a:pt x="117" y="179"/>
                    </a:lnTo>
                    <a:lnTo>
                      <a:pt x="107" y="160"/>
                    </a:lnTo>
                    <a:lnTo>
                      <a:pt x="91" y="152"/>
                    </a:lnTo>
                    <a:lnTo>
                      <a:pt x="76" y="149"/>
                    </a:lnTo>
                    <a:lnTo>
                      <a:pt x="43" y="143"/>
                    </a:lnTo>
                    <a:lnTo>
                      <a:pt x="33" y="118"/>
                    </a:lnTo>
                    <a:lnTo>
                      <a:pt x="29" y="102"/>
                    </a:lnTo>
                    <a:lnTo>
                      <a:pt x="8" y="91"/>
                    </a:lnTo>
                    <a:lnTo>
                      <a:pt x="0" y="8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68" name="Freeform 225"/>
              <p:cNvSpPr>
                <a:spLocks/>
              </p:cNvSpPr>
              <p:nvPr/>
            </p:nvSpPr>
            <p:spPr bwMode="auto">
              <a:xfrm>
                <a:off x="7841457" y="3982536"/>
                <a:ext cx="51892" cy="105388"/>
              </a:xfrm>
              <a:custGeom>
                <a:avLst/>
                <a:gdLst>
                  <a:gd name="T0" fmla="*/ 9 w 29"/>
                  <a:gd name="T1" fmla="*/ 0 h 60"/>
                  <a:gd name="T2" fmla="*/ 1 w 29"/>
                  <a:gd name="T3" fmla="*/ 17 h 60"/>
                  <a:gd name="T4" fmla="*/ 0 w 29"/>
                  <a:gd name="T5" fmla="*/ 40 h 60"/>
                  <a:gd name="T6" fmla="*/ 8 w 29"/>
                  <a:gd name="T7" fmla="*/ 59 h 60"/>
                  <a:gd name="T8" fmla="*/ 28 w 29"/>
                  <a:gd name="T9" fmla="*/ 56 h 60"/>
                  <a:gd name="T10" fmla="*/ 28 w 29"/>
                  <a:gd name="T11" fmla="*/ 19 h 60"/>
                  <a:gd name="T12" fmla="*/ 22 w 29"/>
                  <a:gd name="T13" fmla="*/ 11 h 60"/>
                  <a:gd name="T14" fmla="*/ 9 w 29"/>
                  <a:gd name="T15" fmla="*/ 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60">
                    <a:moveTo>
                      <a:pt x="9" y="0"/>
                    </a:moveTo>
                    <a:lnTo>
                      <a:pt x="1" y="17"/>
                    </a:lnTo>
                    <a:lnTo>
                      <a:pt x="0" y="40"/>
                    </a:lnTo>
                    <a:lnTo>
                      <a:pt x="8" y="59"/>
                    </a:lnTo>
                    <a:lnTo>
                      <a:pt x="28" y="56"/>
                    </a:lnTo>
                    <a:lnTo>
                      <a:pt x="28" y="19"/>
                    </a:lnTo>
                    <a:lnTo>
                      <a:pt x="22" y="11"/>
                    </a:lnTo>
                    <a:lnTo>
                      <a:pt x="9"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69" name="Freeform 231"/>
              <p:cNvSpPr>
                <a:spLocks/>
              </p:cNvSpPr>
              <p:nvPr/>
            </p:nvSpPr>
            <p:spPr bwMode="auto">
              <a:xfrm>
                <a:off x="6897967" y="3705697"/>
                <a:ext cx="259460" cy="195046"/>
              </a:xfrm>
              <a:custGeom>
                <a:avLst/>
                <a:gdLst>
                  <a:gd name="T0" fmla="*/ 51 w 147"/>
                  <a:gd name="T1" fmla="*/ 59 h 110"/>
                  <a:gd name="T2" fmla="*/ 51 w 147"/>
                  <a:gd name="T3" fmla="*/ 46 h 110"/>
                  <a:gd name="T4" fmla="*/ 51 w 147"/>
                  <a:gd name="T5" fmla="*/ 36 h 110"/>
                  <a:gd name="T6" fmla="*/ 45 w 147"/>
                  <a:gd name="T7" fmla="*/ 34 h 110"/>
                  <a:gd name="T8" fmla="*/ 28 w 147"/>
                  <a:gd name="T9" fmla="*/ 33 h 110"/>
                  <a:gd name="T10" fmla="*/ 11 w 147"/>
                  <a:gd name="T11" fmla="*/ 34 h 110"/>
                  <a:gd name="T12" fmla="*/ 0 w 147"/>
                  <a:gd name="T13" fmla="*/ 41 h 110"/>
                  <a:gd name="T14" fmla="*/ 2 w 147"/>
                  <a:gd name="T15" fmla="*/ 74 h 110"/>
                  <a:gd name="T16" fmla="*/ 2 w 147"/>
                  <a:gd name="T17" fmla="*/ 91 h 110"/>
                  <a:gd name="T18" fmla="*/ 8 w 147"/>
                  <a:gd name="T19" fmla="*/ 101 h 110"/>
                  <a:gd name="T20" fmla="*/ 23 w 147"/>
                  <a:gd name="T21" fmla="*/ 109 h 110"/>
                  <a:gd name="T22" fmla="*/ 34 w 147"/>
                  <a:gd name="T23" fmla="*/ 98 h 110"/>
                  <a:gd name="T24" fmla="*/ 48 w 147"/>
                  <a:gd name="T25" fmla="*/ 84 h 110"/>
                  <a:gd name="T26" fmla="*/ 53 w 147"/>
                  <a:gd name="T27" fmla="*/ 79 h 110"/>
                  <a:gd name="T28" fmla="*/ 91 w 147"/>
                  <a:gd name="T29" fmla="*/ 78 h 110"/>
                  <a:gd name="T30" fmla="*/ 102 w 147"/>
                  <a:gd name="T31" fmla="*/ 68 h 110"/>
                  <a:gd name="T32" fmla="*/ 134 w 147"/>
                  <a:gd name="T33" fmla="*/ 62 h 110"/>
                  <a:gd name="T34" fmla="*/ 134 w 147"/>
                  <a:gd name="T35" fmla="*/ 51 h 110"/>
                  <a:gd name="T36" fmla="*/ 146 w 147"/>
                  <a:gd name="T37" fmla="*/ 41 h 110"/>
                  <a:gd name="T38" fmla="*/ 137 w 147"/>
                  <a:gd name="T39" fmla="*/ 19 h 110"/>
                  <a:gd name="T40" fmla="*/ 131 w 147"/>
                  <a:gd name="T41" fmla="*/ 0 h 110"/>
                  <a:gd name="T42" fmla="*/ 87 w 147"/>
                  <a:gd name="T43" fmla="*/ 8 h 110"/>
                  <a:gd name="T44" fmla="*/ 76 w 147"/>
                  <a:gd name="T45" fmla="*/ 23 h 110"/>
                  <a:gd name="T46" fmla="*/ 70 w 147"/>
                  <a:gd name="T47" fmla="*/ 44 h 110"/>
                  <a:gd name="T48" fmla="*/ 51 w 147"/>
                  <a:gd name="T49" fmla="*/ 5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 h="110">
                    <a:moveTo>
                      <a:pt x="51" y="59"/>
                    </a:moveTo>
                    <a:lnTo>
                      <a:pt x="51" y="46"/>
                    </a:lnTo>
                    <a:lnTo>
                      <a:pt x="51" y="36"/>
                    </a:lnTo>
                    <a:lnTo>
                      <a:pt x="45" y="34"/>
                    </a:lnTo>
                    <a:lnTo>
                      <a:pt x="28" y="33"/>
                    </a:lnTo>
                    <a:lnTo>
                      <a:pt x="11" y="34"/>
                    </a:lnTo>
                    <a:lnTo>
                      <a:pt x="0" y="41"/>
                    </a:lnTo>
                    <a:lnTo>
                      <a:pt x="2" y="74"/>
                    </a:lnTo>
                    <a:lnTo>
                      <a:pt x="2" y="91"/>
                    </a:lnTo>
                    <a:lnTo>
                      <a:pt x="8" y="101"/>
                    </a:lnTo>
                    <a:lnTo>
                      <a:pt x="23" y="109"/>
                    </a:lnTo>
                    <a:lnTo>
                      <a:pt x="34" y="98"/>
                    </a:lnTo>
                    <a:lnTo>
                      <a:pt x="48" y="84"/>
                    </a:lnTo>
                    <a:lnTo>
                      <a:pt x="53" y="79"/>
                    </a:lnTo>
                    <a:lnTo>
                      <a:pt x="91" y="78"/>
                    </a:lnTo>
                    <a:lnTo>
                      <a:pt x="102" y="68"/>
                    </a:lnTo>
                    <a:lnTo>
                      <a:pt x="134" y="62"/>
                    </a:lnTo>
                    <a:lnTo>
                      <a:pt x="134" y="51"/>
                    </a:lnTo>
                    <a:lnTo>
                      <a:pt x="146" y="41"/>
                    </a:lnTo>
                    <a:lnTo>
                      <a:pt x="137" y="19"/>
                    </a:lnTo>
                    <a:lnTo>
                      <a:pt x="131" y="0"/>
                    </a:lnTo>
                    <a:lnTo>
                      <a:pt x="87" y="8"/>
                    </a:lnTo>
                    <a:lnTo>
                      <a:pt x="76" y="23"/>
                    </a:lnTo>
                    <a:lnTo>
                      <a:pt x="70" y="44"/>
                    </a:lnTo>
                    <a:lnTo>
                      <a:pt x="51" y="5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70" name="Freeform 234"/>
              <p:cNvSpPr>
                <a:spLocks/>
              </p:cNvSpPr>
              <p:nvPr/>
            </p:nvSpPr>
            <p:spPr bwMode="auto">
              <a:xfrm>
                <a:off x="6684109" y="3276280"/>
                <a:ext cx="105356" cy="130555"/>
              </a:xfrm>
              <a:custGeom>
                <a:avLst/>
                <a:gdLst>
                  <a:gd name="T0" fmla="*/ 18 w 60"/>
                  <a:gd name="T1" fmla="*/ 72 h 73"/>
                  <a:gd name="T2" fmla="*/ 31 w 60"/>
                  <a:gd name="T3" fmla="*/ 59 h 73"/>
                  <a:gd name="T4" fmla="*/ 44 w 60"/>
                  <a:gd name="T5" fmla="*/ 49 h 73"/>
                  <a:gd name="T6" fmla="*/ 44 w 60"/>
                  <a:gd name="T7" fmla="*/ 29 h 73"/>
                  <a:gd name="T8" fmla="*/ 59 w 60"/>
                  <a:gd name="T9" fmla="*/ 15 h 73"/>
                  <a:gd name="T10" fmla="*/ 50 w 60"/>
                  <a:gd name="T11" fmla="*/ 0 h 73"/>
                  <a:gd name="T12" fmla="*/ 32 w 60"/>
                  <a:gd name="T13" fmla="*/ 14 h 73"/>
                  <a:gd name="T14" fmla="*/ 13 w 60"/>
                  <a:gd name="T15" fmla="*/ 12 h 73"/>
                  <a:gd name="T16" fmla="*/ 3 w 60"/>
                  <a:gd name="T17" fmla="*/ 3 h 73"/>
                  <a:gd name="T18" fmla="*/ 3 w 60"/>
                  <a:gd name="T19" fmla="*/ 36 h 73"/>
                  <a:gd name="T20" fmla="*/ 0 w 60"/>
                  <a:gd name="T21" fmla="*/ 54 h 73"/>
                  <a:gd name="T22" fmla="*/ 0 w 60"/>
                  <a:gd name="T23" fmla="*/ 72 h 73"/>
                  <a:gd name="T24" fmla="*/ 18 w 60"/>
                  <a:gd name="T25"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73">
                    <a:moveTo>
                      <a:pt x="18" y="72"/>
                    </a:moveTo>
                    <a:lnTo>
                      <a:pt x="31" y="59"/>
                    </a:lnTo>
                    <a:lnTo>
                      <a:pt x="44" y="49"/>
                    </a:lnTo>
                    <a:lnTo>
                      <a:pt x="44" y="29"/>
                    </a:lnTo>
                    <a:lnTo>
                      <a:pt x="59" y="15"/>
                    </a:lnTo>
                    <a:lnTo>
                      <a:pt x="50" y="0"/>
                    </a:lnTo>
                    <a:lnTo>
                      <a:pt x="32" y="14"/>
                    </a:lnTo>
                    <a:lnTo>
                      <a:pt x="13" y="12"/>
                    </a:lnTo>
                    <a:lnTo>
                      <a:pt x="3" y="3"/>
                    </a:lnTo>
                    <a:lnTo>
                      <a:pt x="3" y="36"/>
                    </a:lnTo>
                    <a:lnTo>
                      <a:pt x="0" y="54"/>
                    </a:lnTo>
                    <a:lnTo>
                      <a:pt x="0" y="72"/>
                    </a:lnTo>
                    <a:lnTo>
                      <a:pt x="18" y="7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71" name="Freeform 235"/>
              <p:cNvSpPr>
                <a:spLocks/>
              </p:cNvSpPr>
              <p:nvPr/>
            </p:nvSpPr>
            <p:spPr bwMode="auto">
              <a:xfrm>
                <a:off x="6685681" y="3155163"/>
                <a:ext cx="154103" cy="147858"/>
              </a:xfrm>
              <a:custGeom>
                <a:avLst/>
                <a:gdLst>
                  <a:gd name="T0" fmla="*/ 0 w 87"/>
                  <a:gd name="T1" fmla="*/ 70 h 82"/>
                  <a:gd name="T2" fmla="*/ 10 w 87"/>
                  <a:gd name="T3" fmla="*/ 79 h 82"/>
                  <a:gd name="T4" fmla="*/ 30 w 87"/>
                  <a:gd name="T5" fmla="*/ 81 h 82"/>
                  <a:gd name="T6" fmla="*/ 48 w 87"/>
                  <a:gd name="T7" fmla="*/ 68 h 82"/>
                  <a:gd name="T8" fmla="*/ 64 w 87"/>
                  <a:gd name="T9" fmla="*/ 59 h 82"/>
                  <a:gd name="T10" fmla="*/ 83 w 87"/>
                  <a:gd name="T11" fmla="*/ 48 h 82"/>
                  <a:gd name="T12" fmla="*/ 85 w 87"/>
                  <a:gd name="T13" fmla="*/ 34 h 82"/>
                  <a:gd name="T14" fmla="*/ 86 w 87"/>
                  <a:gd name="T15" fmla="*/ 15 h 82"/>
                  <a:gd name="T16" fmla="*/ 81 w 87"/>
                  <a:gd name="T17" fmla="*/ 0 h 82"/>
                  <a:gd name="T18" fmla="*/ 61 w 87"/>
                  <a:gd name="T19" fmla="*/ 4 h 82"/>
                  <a:gd name="T20" fmla="*/ 45 w 87"/>
                  <a:gd name="T21" fmla="*/ 4 h 82"/>
                  <a:gd name="T22" fmla="*/ 22 w 87"/>
                  <a:gd name="T23" fmla="*/ 6 h 82"/>
                  <a:gd name="T24" fmla="*/ 9 w 87"/>
                  <a:gd name="T25" fmla="*/ 9 h 82"/>
                  <a:gd name="T26" fmla="*/ 5 w 87"/>
                  <a:gd name="T27" fmla="*/ 23 h 82"/>
                  <a:gd name="T28" fmla="*/ 9 w 87"/>
                  <a:gd name="T29" fmla="*/ 38 h 82"/>
                  <a:gd name="T30" fmla="*/ 22 w 87"/>
                  <a:gd name="T31" fmla="*/ 48 h 82"/>
                  <a:gd name="T32" fmla="*/ 15 w 87"/>
                  <a:gd name="T33" fmla="*/ 63 h 82"/>
                  <a:gd name="T34" fmla="*/ 0 w 87"/>
                  <a:gd name="T35" fmla="*/ 7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82">
                    <a:moveTo>
                      <a:pt x="0" y="70"/>
                    </a:moveTo>
                    <a:lnTo>
                      <a:pt x="10" y="79"/>
                    </a:lnTo>
                    <a:lnTo>
                      <a:pt x="30" y="81"/>
                    </a:lnTo>
                    <a:lnTo>
                      <a:pt x="48" y="68"/>
                    </a:lnTo>
                    <a:lnTo>
                      <a:pt x="64" y="59"/>
                    </a:lnTo>
                    <a:lnTo>
                      <a:pt x="83" y="48"/>
                    </a:lnTo>
                    <a:lnTo>
                      <a:pt x="85" y="34"/>
                    </a:lnTo>
                    <a:lnTo>
                      <a:pt x="86" y="15"/>
                    </a:lnTo>
                    <a:lnTo>
                      <a:pt x="81" y="0"/>
                    </a:lnTo>
                    <a:lnTo>
                      <a:pt x="61" y="4"/>
                    </a:lnTo>
                    <a:lnTo>
                      <a:pt x="45" y="4"/>
                    </a:lnTo>
                    <a:lnTo>
                      <a:pt x="22" y="6"/>
                    </a:lnTo>
                    <a:lnTo>
                      <a:pt x="9" y="9"/>
                    </a:lnTo>
                    <a:lnTo>
                      <a:pt x="5" y="23"/>
                    </a:lnTo>
                    <a:lnTo>
                      <a:pt x="9" y="38"/>
                    </a:lnTo>
                    <a:lnTo>
                      <a:pt x="22" y="48"/>
                    </a:lnTo>
                    <a:lnTo>
                      <a:pt x="15" y="63"/>
                    </a:lnTo>
                    <a:lnTo>
                      <a:pt x="0" y="7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72" name="Freeform 236"/>
              <p:cNvSpPr>
                <a:spLocks/>
              </p:cNvSpPr>
              <p:nvPr/>
            </p:nvSpPr>
            <p:spPr bwMode="auto">
              <a:xfrm>
                <a:off x="7319392" y="3112693"/>
                <a:ext cx="338084" cy="303580"/>
              </a:xfrm>
              <a:custGeom>
                <a:avLst/>
                <a:gdLst>
                  <a:gd name="T0" fmla="*/ 191 w 192"/>
                  <a:gd name="T1" fmla="*/ 29 h 173"/>
                  <a:gd name="T2" fmla="*/ 160 w 192"/>
                  <a:gd name="T3" fmla="*/ 27 h 173"/>
                  <a:gd name="T4" fmla="*/ 145 w 192"/>
                  <a:gd name="T5" fmla="*/ 20 h 173"/>
                  <a:gd name="T6" fmla="*/ 138 w 192"/>
                  <a:gd name="T7" fmla="*/ 2 h 173"/>
                  <a:gd name="T8" fmla="*/ 130 w 192"/>
                  <a:gd name="T9" fmla="*/ 0 h 173"/>
                  <a:gd name="T10" fmla="*/ 124 w 192"/>
                  <a:gd name="T11" fmla="*/ 13 h 173"/>
                  <a:gd name="T12" fmla="*/ 102 w 192"/>
                  <a:gd name="T13" fmla="*/ 18 h 173"/>
                  <a:gd name="T14" fmla="*/ 93 w 192"/>
                  <a:gd name="T15" fmla="*/ 23 h 173"/>
                  <a:gd name="T16" fmla="*/ 81 w 192"/>
                  <a:gd name="T17" fmla="*/ 18 h 173"/>
                  <a:gd name="T18" fmla="*/ 62 w 192"/>
                  <a:gd name="T19" fmla="*/ 17 h 173"/>
                  <a:gd name="T20" fmla="*/ 54 w 192"/>
                  <a:gd name="T21" fmla="*/ 23 h 173"/>
                  <a:gd name="T22" fmla="*/ 43 w 192"/>
                  <a:gd name="T23" fmla="*/ 25 h 173"/>
                  <a:gd name="T24" fmla="*/ 40 w 192"/>
                  <a:gd name="T25" fmla="*/ 32 h 173"/>
                  <a:gd name="T26" fmla="*/ 30 w 192"/>
                  <a:gd name="T27" fmla="*/ 38 h 173"/>
                  <a:gd name="T28" fmla="*/ 28 w 192"/>
                  <a:gd name="T29" fmla="*/ 51 h 173"/>
                  <a:gd name="T30" fmla="*/ 13 w 192"/>
                  <a:gd name="T31" fmla="*/ 54 h 173"/>
                  <a:gd name="T32" fmla="*/ 0 w 192"/>
                  <a:gd name="T33" fmla="*/ 66 h 173"/>
                  <a:gd name="T34" fmla="*/ 3 w 192"/>
                  <a:gd name="T35" fmla="*/ 88 h 173"/>
                  <a:gd name="T36" fmla="*/ 0 w 192"/>
                  <a:gd name="T37" fmla="*/ 123 h 173"/>
                  <a:gd name="T38" fmla="*/ 17 w 192"/>
                  <a:gd name="T39" fmla="*/ 123 h 173"/>
                  <a:gd name="T40" fmla="*/ 22 w 192"/>
                  <a:gd name="T41" fmla="*/ 140 h 173"/>
                  <a:gd name="T42" fmla="*/ 14 w 192"/>
                  <a:gd name="T43" fmla="*/ 151 h 173"/>
                  <a:gd name="T44" fmla="*/ 14 w 192"/>
                  <a:gd name="T45" fmla="*/ 165 h 173"/>
                  <a:gd name="T46" fmla="*/ 30 w 192"/>
                  <a:gd name="T47" fmla="*/ 172 h 173"/>
                  <a:gd name="T48" fmla="*/ 36 w 192"/>
                  <a:gd name="T49" fmla="*/ 160 h 173"/>
                  <a:gd name="T50" fmla="*/ 77 w 192"/>
                  <a:gd name="T51" fmla="*/ 156 h 173"/>
                  <a:gd name="T52" fmla="*/ 83 w 192"/>
                  <a:gd name="T53" fmla="*/ 140 h 173"/>
                  <a:gd name="T54" fmla="*/ 95 w 192"/>
                  <a:gd name="T55" fmla="*/ 132 h 173"/>
                  <a:gd name="T56" fmla="*/ 111 w 192"/>
                  <a:gd name="T57" fmla="*/ 122 h 173"/>
                  <a:gd name="T58" fmla="*/ 124 w 192"/>
                  <a:gd name="T59" fmla="*/ 121 h 173"/>
                  <a:gd name="T60" fmla="*/ 127 w 192"/>
                  <a:gd name="T61" fmla="*/ 103 h 173"/>
                  <a:gd name="T62" fmla="*/ 138 w 192"/>
                  <a:gd name="T63" fmla="*/ 97 h 173"/>
                  <a:gd name="T64" fmla="*/ 143 w 192"/>
                  <a:gd name="T65" fmla="*/ 82 h 173"/>
                  <a:gd name="T66" fmla="*/ 149 w 192"/>
                  <a:gd name="T67" fmla="*/ 64 h 173"/>
                  <a:gd name="T68" fmla="*/ 153 w 192"/>
                  <a:gd name="T69" fmla="*/ 48 h 173"/>
                  <a:gd name="T70" fmla="*/ 166 w 192"/>
                  <a:gd name="T71" fmla="*/ 43 h 173"/>
                  <a:gd name="T72" fmla="*/ 176 w 192"/>
                  <a:gd name="T73" fmla="*/ 45 h 173"/>
                  <a:gd name="T74" fmla="*/ 188 w 192"/>
                  <a:gd name="T75" fmla="*/ 52 h 173"/>
                  <a:gd name="T76" fmla="*/ 191 w 192"/>
                  <a:gd name="T77" fmla="*/ 2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2" h="173">
                    <a:moveTo>
                      <a:pt x="191" y="29"/>
                    </a:moveTo>
                    <a:lnTo>
                      <a:pt x="160" y="27"/>
                    </a:lnTo>
                    <a:lnTo>
                      <a:pt x="145" y="20"/>
                    </a:lnTo>
                    <a:lnTo>
                      <a:pt x="138" y="2"/>
                    </a:lnTo>
                    <a:lnTo>
                      <a:pt x="130" y="0"/>
                    </a:lnTo>
                    <a:lnTo>
                      <a:pt x="124" y="13"/>
                    </a:lnTo>
                    <a:lnTo>
                      <a:pt x="102" y="18"/>
                    </a:lnTo>
                    <a:lnTo>
                      <a:pt x="93" y="23"/>
                    </a:lnTo>
                    <a:lnTo>
                      <a:pt x="81" y="18"/>
                    </a:lnTo>
                    <a:lnTo>
                      <a:pt x="62" y="17"/>
                    </a:lnTo>
                    <a:lnTo>
                      <a:pt x="54" y="23"/>
                    </a:lnTo>
                    <a:lnTo>
                      <a:pt x="43" y="25"/>
                    </a:lnTo>
                    <a:lnTo>
                      <a:pt x="40" y="32"/>
                    </a:lnTo>
                    <a:lnTo>
                      <a:pt x="30" y="38"/>
                    </a:lnTo>
                    <a:lnTo>
                      <a:pt x="28" y="51"/>
                    </a:lnTo>
                    <a:lnTo>
                      <a:pt x="13" y="54"/>
                    </a:lnTo>
                    <a:lnTo>
                      <a:pt x="0" y="66"/>
                    </a:lnTo>
                    <a:lnTo>
                      <a:pt x="3" y="88"/>
                    </a:lnTo>
                    <a:lnTo>
                      <a:pt x="0" y="123"/>
                    </a:lnTo>
                    <a:lnTo>
                      <a:pt x="17" y="123"/>
                    </a:lnTo>
                    <a:lnTo>
                      <a:pt x="22" y="140"/>
                    </a:lnTo>
                    <a:lnTo>
                      <a:pt x="14" y="151"/>
                    </a:lnTo>
                    <a:lnTo>
                      <a:pt x="14" y="165"/>
                    </a:lnTo>
                    <a:lnTo>
                      <a:pt x="30" y="172"/>
                    </a:lnTo>
                    <a:lnTo>
                      <a:pt x="36" y="160"/>
                    </a:lnTo>
                    <a:lnTo>
                      <a:pt x="77" y="156"/>
                    </a:lnTo>
                    <a:lnTo>
                      <a:pt x="83" y="140"/>
                    </a:lnTo>
                    <a:lnTo>
                      <a:pt x="95" y="132"/>
                    </a:lnTo>
                    <a:lnTo>
                      <a:pt x="111" y="122"/>
                    </a:lnTo>
                    <a:lnTo>
                      <a:pt x="124" y="121"/>
                    </a:lnTo>
                    <a:lnTo>
                      <a:pt x="127" y="103"/>
                    </a:lnTo>
                    <a:lnTo>
                      <a:pt x="138" y="97"/>
                    </a:lnTo>
                    <a:lnTo>
                      <a:pt x="143" y="82"/>
                    </a:lnTo>
                    <a:lnTo>
                      <a:pt x="149" y="64"/>
                    </a:lnTo>
                    <a:lnTo>
                      <a:pt x="153" y="48"/>
                    </a:lnTo>
                    <a:lnTo>
                      <a:pt x="166" y="43"/>
                    </a:lnTo>
                    <a:lnTo>
                      <a:pt x="176" y="45"/>
                    </a:lnTo>
                    <a:lnTo>
                      <a:pt x="188" y="52"/>
                    </a:lnTo>
                    <a:lnTo>
                      <a:pt x="191" y="2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73" name="Freeform 237"/>
              <p:cNvSpPr>
                <a:spLocks/>
              </p:cNvSpPr>
              <p:nvPr/>
            </p:nvSpPr>
            <p:spPr bwMode="auto">
              <a:xfrm>
                <a:off x="7111825" y="3001013"/>
                <a:ext cx="323932" cy="229651"/>
              </a:xfrm>
              <a:custGeom>
                <a:avLst/>
                <a:gdLst>
                  <a:gd name="T0" fmla="*/ 181 w 184"/>
                  <a:gd name="T1" fmla="*/ 82 h 131"/>
                  <a:gd name="T2" fmla="*/ 174 w 184"/>
                  <a:gd name="T3" fmla="*/ 88 h 131"/>
                  <a:gd name="T4" fmla="*/ 163 w 184"/>
                  <a:gd name="T5" fmla="*/ 89 h 131"/>
                  <a:gd name="T6" fmla="*/ 159 w 184"/>
                  <a:gd name="T7" fmla="*/ 97 h 131"/>
                  <a:gd name="T8" fmla="*/ 149 w 184"/>
                  <a:gd name="T9" fmla="*/ 103 h 131"/>
                  <a:gd name="T10" fmla="*/ 147 w 184"/>
                  <a:gd name="T11" fmla="*/ 116 h 131"/>
                  <a:gd name="T12" fmla="*/ 132 w 184"/>
                  <a:gd name="T13" fmla="*/ 119 h 131"/>
                  <a:gd name="T14" fmla="*/ 119 w 184"/>
                  <a:gd name="T15" fmla="*/ 130 h 131"/>
                  <a:gd name="T16" fmla="*/ 124 w 184"/>
                  <a:gd name="T17" fmla="*/ 98 h 131"/>
                  <a:gd name="T18" fmla="*/ 104 w 184"/>
                  <a:gd name="T19" fmla="*/ 88 h 131"/>
                  <a:gd name="T20" fmla="*/ 81 w 184"/>
                  <a:gd name="T21" fmla="*/ 71 h 131"/>
                  <a:gd name="T22" fmla="*/ 66 w 184"/>
                  <a:gd name="T23" fmla="*/ 70 h 131"/>
                  <a:gd name="T24" fmla="*/ 40 w 184"/>
                  <a:gd name="T25" fmla="*/ 65 h 131"/>
                  <a:gd name="T26" fmla="*/ 33 w 184"/>
                  <a:gd name="T27" fmla="*/ 77 h 131"/>
                  <a:gd name="T28" fmla="*/ 19 w 184"/>
                  <a:gd name="T29" fmla="*/ 83 h 131"/>
                  <a:gd name="T30" fmla="*/ 16 w 184"/>
                  <a:gd name="T31" fmla="*/ 65 h 131"/>
                  <a:gd name="T32" fmla="*/ 14 w 184"/>
                  <a:gd name="T33" fmla="*/ 55 h 131"/>
                  <a:gd name="T34" fmla="*/ 11 w 184"/>
                  <a:gd name="T35" fmla="*/ 48 h 131"/>
                  <a:gd name="T36" fmla="*/ 9 w 184"/>
                  <a:gd name="T37" fmla="*/ 31 h 131"/>
                  <a:gd name="T38" fmla="*/ 3 w 184"/>
                  <a:gd name="T39" fmla="*/ 25 h 131"/>
                  <a:gd name="T40" fmla="*/ 7 w 184"/>
                  <a:gd name="T41" fmla="*/ 19 h 131"/>
                  <a:gd name="T42" fmla="*/ 0 w 184"/>
                  <a:gd name="T43" fmla="*/ 14 h 131"/>
                  <a:gd name="T44" fmla="*/ 1 w 184"/>
                  <a:gd name="T45" fmla="*/ 3 h 131"/>
                  <a:gd name="T46" fmla="*/ 16 w 184"/>
                  <a:gd name="T47" fmla="*/ 19 h 131"/>
                  <a:gd name="T48" fmla="*/ 24 w 184"/>
                  <a:gd name="T49" fmla="*/ 6 h 131"/>
                  <a:gd name="T50" fmla="*/ 37 w 184"/>
                  <a:gd name="T51" fmla="*/ 0 h 131"/>
                  <a:gd name="T52" fmla="*/ 49 w 184"/>
                  <a:gd name="T53" fmla="*/ 5 h 131"/>
                  <a:gd name="T54" fmla="*/ 49 w 184"/>
                  <a:gd name="T55" fmla="*/ 14 h 131"/>
                  <a:gd name="T56" fmla="*/ 63 w 184"/>
                  <a:gd name="T57" fmla="*/ 19 h 131"/>
                  <a:gd name="T58" fmla="*/ 81 w 184"/>
                  <a:gd name="T59" fmla="*/ 24 h 131"/>
                  <a:gd name="T60" fmla="*/ 83 w 184"/>
                  <a:gd name="T61" fmla="*/ 14 h 131"/>
                  <a:gd name="T62" fmla="*/ 92 w 184"/>
                  <a:gd name="T63" fmla="*/ 11 h 131"/>
                  <a:gd name="T64" fmla="*/ 102 w 184"/>
                  <a:gd name="T65" fmla="*/ 6 h 131"/>
                  <a:gd name="T66" fmla="*/ 107 w 184"/>
                  <a:gd name="T67" fmla="*/ 14 h 131"/>
                  <a:gd name="T68" fmla="*/ 114 w 184"/>
                  <a:gd name="T69" fmla="*/ 20 h 131"/>
                  <a:gd name="T70" fmla="*/ 111 w 184"/>
                  <a:gd name="T71" fmla="*/ 28 h 131"/>
                  <a:gd name="T72" fmla="*/ 122 w 184"/>
                  <a:gd name="T73" fmla="*/ 31 h 131"/>
                  <a:gd name="T74" fmla="*/ 129 w 184"/>
                  <a:gd name="T75" fmla="*/ 31 h 131"/>
                  <a:gd name="T76" fmla="*/ 137 w 184"/>
                  <a:gd name="T77" fmla="*/ 34 h 131"/>
                  <a:gd name="T78" fmla="*/ 133 w 184"/>
                  <a:gd name="T79" fmla="*/ 46 h 131"/>
                  <a:gd name="T80" fmla="*/ 167 w 184"/>
                  <a:gd name="T81" fmla="*/ 72 h 131"/>
                  <a:gd name="T82" fmla="*/ 175 w 184"/>
                  <a:gd name="T83" fmla="*/ 68 h 131"/>
                  <a:gd name="T84" fmla="*/ 183 w 184"/>
                  <a:gd name="T85" fmla="*/ 71 h 131"/>
                  <a:gd name="T86" fmla="*/ 181 w 184"/>
                  <a:gd name="T87"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4" h="131">
                    <a:moveTo>
                      <a:pt x="181" y="82"/>
                    </a:moveTo>
                    <a:lnTo>
                      <a:pt x="174" y="88"/>
                    </a:lnTo>
                    <a:lnTo>
                      <a:pt x="163" y="89"/>
                    </a:lnTo>
                    <a:lnTo>
                      <a:pt x="159" y="97"/>
                    </a:lnTo>
                    <a:lnTo>
                      <a:pt x="149" y="103"/>
                    </a:lnTo>
                    <a:lnTo>
                      <a:pt x="147" y="116"/>
                    </a:lnTo>
                    <a:lnTo>
                      <a:pt x="132" y="119"/>
                    </a:lnTo>
                    <a:lnTo>
                      <a:pt x="119" y="130"/>
                    </a:lnTo>
                    <a:lnTo>
                      <a:pt x="124" y="98"/>
                    </a:lnTo>
                    <a:lnTo>
                      <a:pt x="104" y="88"/>
                    </a:lnTo>
                    <a:lnTo>
                      <a:pt x="81" y="71"/>
                    </a:lnTo>
                    <a:lnTo>
                      <a:pt x="66" y="70"/>
                    </a:lnTo>
                    <a:lnTo>
                      <a:pt x="40" y="65"/>
                    </a:lnTo>
                    <a:lnTo>
                      <a:pt x="33" y="77"/>
                    </a:lnTo>
                    <a:lnTo>
                      <a:pt x="19" y="83"/>
                    </a:lnTo>
                    <a:lnTo>
                      <a:pt x="16" y="65"/>
                    </a:lnTo>
                    <a:lnTo>
                      <a:pt x="14" y="55"/>
                    </a:lnTo>
                    <a:lnTo>
                      <a:pt x="11" y="48"/>
                    </a:lnTo>
                    <a:lnTo>
                      <a:pt x="9" y="31"/>
                    </a:lnTo>
                    <a:lnTo>
                      <a:pt x="3" y="25"/>
                    </a:lnTo>
                    <a:lnTo>
                      <a:pt x="7" y="19"/>
                    </a:lnTo>
                    <a:lnTo>
                      <a:pt x="0" y="14"/>
                    </a:lnTo>
                    <a:lnTo>
                      <a:pt x="1" y="3"/>
                    </a:lnTo>
                    <a:lnTo>
                      <a:pt x="16" y="19"/>
                    </a:lnTo>
                    <a:lnTo>
                      <a:pt x="24" y="6"/>
                    </a:lnTo>
                    <a:lnTo>
                      <a:pt x="37" y="0"/>
                    </a:lnTo>
                    <a:lnTo>
                      <a:pt x="49" y="5"/>
                    </a:lnTo>
                    <a:lnTo>
                      <a:pt x="49" y="14"/>
                    </a:lnTo>
                    <a:lnTo>
                      <a:pt x="63" y="19"/>
                    </a:lnTo>
                    <a:lnTo>
                      <a:pt x="81" y="24"/>
                    </a:lnTo>
                    <a:lnTo>
                      <a:pt x="83" y="14"/>
                    </a:lnTo>
                    <a:lnTo>
                      <a:pt x="92" y="11"/>
                    </a:lnTo>
                    <a:lnTo>
                      <a:pt x="102" y="6"/>
                    </a:lnTo>
                    <a:lnTo>
                      <a:pt x="107" y="14"/>
                    </a:lnTo>
                    <a:lnTo>
                      <a:pt x="114" y="20"/>
                    </a:lnTo>
                    <a:lnTo>
                      <a:pt x="111" y="28"/>
                    </a:lnTo>
                    <a:lnTo>
                      <a:pt x="122" y="31"/>
                    </a:lnTo>
                    <a:lnTo>
                      <a:pt x="129" y="31"/>
                    </a:lnTo>
                    <a:lnTo>
                      <a:pt x="137" y="34"/>
                    </a:lnTo>
                    <a:lnTo>
                      <a:pt x="133" y="46"/>
                    </a:lnTo>
                    <a:lnTo>
                      <a:pt x="167" y="72"/>
                    </a:lnTo>
                    <a:lnTo>
                      <a:pt x="175" y="68"/>
                    </a:lnTo>
                    <a:lnTo>
                      <a:pt x="183" y="71"/>
                    </a:lnTo>
                    <a:lnTo>
                      <a:pt x="181" y="8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74" name="Freeform 238"/>
              <p:cNvSpPr>
                <a:spLocks/>
              </p:cNvSpPr>
              <p:nvPr/>
            </p:nvSpPr>
            <p:spPr bwMode="auto">
              <a:xfrm>
                <a:off x="7482931" y="3030900"/>
                <a:ext cx="204423" cy="133701"/>
              </a:xfrm>
              <a:custGeom>
                <a:avLst/>
                <a:gdLst>
                  <a:gd name="T0" fmla="*/ 35 w 117"/>
                  <a:gd name="T1" fmla="*/ 9 h 76"/>
                  <a:gd name="T2" fmla="*/ 27 w 117"/>
                  <a:gd name="T3" fmla="*/ 25 h 76"/>
                  <a:gd name="T4" fmla="*/ 15 w 117"/>
                  <a:gd name="T5" fmla="*/ 40 h 76"/>
                  <a:gd name="T6" fmla="*/ 0 w 117"/>
                  <a:gd name="T7" fmla="*/ 69 h 76"/>
                  <a:gd name="T8" fmla="*/ 9 w 117"/>
                  <a:gd name="T9" fmla="*/ 64 h 76"/>
                  <a:gd name="T10" fmla="*/ 31 w 117"/>
                  <a:gd name="T11" fmla="*/ 59 h 76"/>
                  <a:gd name="T12" fmla="*/ 37 w 117"/>
                  <a:gd name="T13" fmla="*/ 46 h 76"/>
                  <a:gd name="T14" fmla="*/ 45 w 117"/>
                  <a:gd name="T15" fmla="*/ 48 h 76"/>
                  <a:gd name="T16" fmla="*/ 52 w 117"/>
                  <a:gd name="T17" fmla="*/ 67 h 76"/>
                  <a:gd name="T18" fmla="*/ 68 w 117"/>
                  <a:gd name="T19" fmla="*/ 73 h 76"/>
                  <a:gd name="T20" fmla="*/ 98 w 117"/>
                  <a:gd name="T21" fmla="*/ 75 h 76"/>
                  <a:gd name="T22" fmla="*/ 98 w 117"/>
                  <a:gd name="T23" fmla="*/ 62 h 76"/>
                  <a:gd name="T24" fmla="*/ 97 w 117"/>
                  <a:gd name="T25" fmla="*/ 64 h 76"/>
                  <a:gd name="T26" fmla="*/ 81 w 117"/>
                  <a:gd name="T27" fmla="*/ 53 h 76"/>
                  <a:gd name="T28" fmla="*/ 83 w 117"/>
                  <a:gd name="T29" fmla="*/ 31 h 76"/>
                  <a:gd name="T30" fmla="*/ 95 w 117"/>
                  <a:gd name="T31" fmla="*/ 23 h 76"/>
                  <a:gd name="T32" fmla="*/ 116 w 117"/>
                  <a:gd name="T33" fmla="*/ 36 h 76"/>
                  <a:gd name="T34" fmla="*/ 102 w 117"/>
                  <a:gd name="T35" fmla="*/ 0 h 76"/>
                  <a:gd name="T36" fmla="*/ 86 w 117"/>
                  <a:gd name="T37" fmla="*/ 13 h 76"/>
                  <a:gd name="T38" fmla="*/ 71 w 117"/>
                  <a:gd name="T39" fmla="*/ 14 h 76"/>
                  <a:gd name="T40" fmla="*/ 35 w 117"/>
                  <a:gd name="T41" fmla="*/ 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76">
                    <a:moveTo>
                      <a:pt x="35" y="9"/>
                    </a:moveTo>
                    <a:lnTo>
                      <a:pt x="27" y="25"/>
                    </a:lnTo>
                    <a:lnTo>
                      <a:pt x="15" y="40"/>
                    </a:lnTo>
                    <a:lnTo>
                      <a:pt x="0" y="69"/>
                    </a:lnTo>
                    <a:lnTo>
                      <a:pt x="9" y="64"/>
                    </a:lnTo>
                    <a:lnTo>
                      <a:pt x="31" y="59"/>
                    </a:lnTo>
                    <a:lnTo>
                      <a:pt x="37" y="46"/>
                    </a:lnTo>
                    <a:lnTo>
                      <a:pt x="45" y="48"/>
                    </a:lnTo>
                    <a:lnTo>
                      <a:pt x="52" y="67"/>
                    </a:lnTo>
                    <a:lnTo>
                      <a:pt x="68" y="73"/>
                    </a:lnTo>
                    <a:lnTo>
                      <a:pt x="98" y="75"/>
                    </a:lnTo>
                    <a:lnTo>
                      <a:pt x="98" y="62"/>
                    </a:lnTo>
                    <a:lnTo>
                      <a:pt x="97" y="64"/>
                    </a:lnTo>
                    <a:lnTo>
                      <a:pt x="81" y="53"/>
                    </a:lnTo>
                    <a:lnTo>
                      <a:pt x="83" y="31"/>
                    </a:lnTo>
                    <a:lnTo>
                      <a:pt x="95" y="23"/>
                    </a:lnTo>
                    <a:lnTo>
                      <a:pt x="116" y="36"/>
                    </a:lnTo>
                    <a:lnTo>
                      <a:pt x="102" y="0"/>
                    </a:lnTo>
                    <a:lnTo>
                      <a:pt x="86" y="13"/>
                    </a:lnTo>
                    <a:lnTo>
                      <a:pt x="71" y="14"/>
                    </a:lnTo>
                    <a:lnTo>
                      <a:pt x="35" y="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75" name="Freeform 239"/>
              <p:cNvSpPr>
                <a:spLocks/>
              </p:cNvSpPr>
              <p:nvPr/>
            </p:nvSpPr>
            <p:spPr bwMode="auto">
              <a:xfrm>
                <a:off x="6916837" y="2942814"/>
                <a:ext cx="133661" cy="152576"/>
              </a:xfrm>
              <a:custGeom>
                <a:avLst/>
                <a:gdLst>
                  <a:gd name="T0" fmla="*/ 0 w 76"/>
                  <a:gd name="T1" fmla="*/ 8 h 87"/>
                  <a:gd name="T2" fmla="*/ 5 w 76"/>
                  <a:gd name="T3" fmla="*/ 29 h 87"/>
                  <a:gd name="T4" fmla="*/ 16 w 76"/>
                  <a:gd name="T5" fmla="*/ 51 h 87"/>
                  <a:gd name="T6" fmla="*/ 29 w 76"/>
                  <a:gd name="T7" fmla="*/ 77 h 87"/>
                  <a:gd name="T8" fmla="*/ 18 w 76"/>
                  <a:gd name="T9" fmla="*/ 84 h 87"/>
                  <a:gd name="T10" fmla="*/ 37 w 76"/>
                  <a:gd name="T11" fmla="*/ 84 h 87"/>
                  <a:gd name="T12" fmla="*/ 40 w 76"/>
                  <a:gd name="T13" fmla="*/ 73 h 87"/>
                  <a:gd name="T14" fmla="*/ 49 w 76"/>
                  <a:gd name="T15" fmla="*/ 67 h 87"/>
                  <a:gd name="T16" fmla="*/ 55 w 76"/>
                  <a:gd name="T17" fmla="*/ 86 h 87"/>
                  <a:gd name="T18" fmla="*/ 62 w 76"/>
                  <a:gd name="T19" fmla="*/ 79 h 87"/>
                  <a:gd name="T20" fmla="*/ 66 w 76"/>
                  <a:gd name="T21" fmla="*/ 65 h 87"/>
                  <a:gd name="T22" fmla="*/ 75 w 76"/>
                  <a:gd name="T23" fmla="*/ 62 h 87"/>
                  <a:gd name="T24" fmla="*/ 73 w 76"/>
                  <a:gd name="T25" fmla="*/ 52 h 87"/>
                  <a:gd name="T26" fmla="*/ 58 w 76"/>
                  <a:gd name="T27" fmla="*/ 43 h 87"/>
                  <a:gd name="T28" fmla="*/ 44 w 76"/>
                  <a:gd name="T29" fmla="*/ 28 h 87"/>
                  <a:gd name="T30" fmla="*/ 29 w 76"/>
                  <a:gd name="T31" fmla="*/ 0 h 87"/>
                  <a:gd name="T32" fmla="*/ 0 w 76"/>
                  <a:gd name="T33" fmla="*/ 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87">
                    <a:moveTo>
                      <a:pt x="0" y="8"/>
                    </a:moveTo>
                    <a:lnTo>
                      <a:pt x="5" y="29"/>
                    </a:lnTo>
                    <a:lnTo>
                      <a:pt x="16" y="51"/>
                    </a:lnTo>
                    <a:lnTo>
                      <a:pt x="29" y="77"/>
                    </a:lnTo>
                    <a:lnTo>
                      <a:pt x="18" y="84"/>
                    </a:lnTo>
                    <a:lnTo>
                      <a:pt x="37" y="84"/>
                    </a:lnTo>
                    <a:lnTo>
                      <a:pt x="40" y="73"/>
                    </a:lnTo>
                    <a:lnTo>
                      <a:pt x="49" y="67"/>
                    </a:lnTo>
                    <a:lnTo>
                      <a:pt x="55" y="86"/>
                    </a:lnTo>
                    <a:lnTo>
                      <a:pt x="62" y="79"/>
                    </a:lnTo>
                    <a:lnTo>
                      <a:pt x="66" y="65"/>
                    </a:lnTo>
                    <a:lnTo>
                      <a:pt x="75" y="62"/>
                    </a:lnTo>
                    <a:lnTo>
                      <a:pt x="73" y="52"/>
                    </a:lnTo>
                    <a:lnTo>
                      <a:pt x="58" y="43"/>
                    </a:lnTo>
                    <a:lnTo>
                      <a:pt x="44" y="28"/>
                    </a:lnTo>
                    <a:lnTo>
                      <a:pt x="29" y="0"/>
                    </a:lnTo>
                    <a:lnTo>
                      <a:pt x="0" y="8"/>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76" name="Freeform 263"/>
              <p:cNvSpPr>
                <a:spLocks/>
              </p:cNvSpPr>
              <p:nvPr/>
            </p:nvSpPr>
            <p:spPr bwMode="auto">
              <a:xfrm>
                <a:off x="6468679" y="2977419"/>
                <a:ext cx="465455" cy="206057"/>
              </a:xfrm>
              <a:custGeom>
                <a:avLst/>
                <a:gdLst>
                  <a:gd name="T0" fmla="*/ 134 w 265"/>
                  <a:gd name="T1" fmla="*/ 111 h 118"/>
                  <a:gd name="T2" fmla="*/ 146 w 265"/>
                  <a:gd name="T3" fmla="*/ 108 h 118"/>
                  <a:gd name="T4" fmla="*/ 168 w 265"/>
                  <a:gd name="T5" fmla="*/ 106 h 118"/>
                  <a:gd name="T6" fmla="*/ 184 w 265"/>
                  <a:gd name="T7" fmla="*/ 106 h 118"/>
                  <a:gd name="T8" fmla="*/ 204 w 265"/>
                  <a:gd name="T9" fmla="*/ 102 h 118"/>
                  <a:gd name="T10" fmla="*/ 209 w 265"/>
                  <a:gd name="T11" fmla="*/ 117 h 118"/>
                  <a:gd name="T12" fmla="*/ 218 w 265"/>
                  <a:gd name="T13" fmla="*/ 108 h 118"/>
                  <a:gd name="T14" fmla="*/ 227 w 265"/>
                  <a:gd name="T15" fmla="*/ 99 h 118"/>
                  <a:gd name="T16" fmla="*/ 241 w 265"/>
                  <a:gd name="T17" fmla="*/ 96 h 118"/>
                  <a:gd name="T18" fmla="*/ 247 w 265"/>
                  <a:gd name="T19" fmla="*/ 106 h 118"/>
                  <a:gd name="T20" fmla="*/ 264 w 265"/>
                  <a:gd name="T21" fmla="*/ 107 h 118"/>
                  <a:gd name="T22" fmla="*/ 261 w 265"/>
                  <a:gd name="T23" fmla="*/ 88 h 118"/>
                  <a:gd name="T24" fmla="*/ 253 w 265"/>
                  <a:gd name="T25" fmla="*/ 69 h 118"/>
                  <a:gd name="T26" fmla="*/ 247 w 265"/>
                  <a:gd name="T27" fmla="*/ 50 h 118"/>
                  <a:gd name="T28" fmla="*/ 252 w 265"/>
                  <a:gd name="T29" fmla="*/ 44 h 118"/>
                  <a:gd name="T30" fmla="*/ 241 w 265"/>
                  <a:gd name="T31" fmla="*/ 32 h 118"/>
                  <a:gd name="T32" fmla="*/ 228 w 265"/>
                  <a:gd name="T33" fmla="*/ 12 h 118"/>
                  <a:gd name="T34" fmla="*/ 210 w 265"/>
                  <a:gd name="T35" fmla="*/ 14 h 118"/>
                  <a:gd name="T36" fmla="*/ 202 w 265"/>
                  <a:gd name="T37" fmla="*/ 23 h 118"/>
                  <a:gd name="T38" fmla="*/ 173 w 265"/>
                  <a:gd name="T39" fmla="*/ 25 h 118"/>
                  <a:gd name="T40" fmla="*/ 161 w 265"/>
                  <a:gd name="T41" fmla="*/ 26 h 118"/>
                  <a:gd name="T42" fmla="*/ 146 w 265"/>
                  <a:gd name="T43" fmla="*/ 19 h 118"/>
                  <a:gd name="T44" fmla="*/ 135 w 265"/>
                  <a:gd name="T45" fmla="*/ 19 h 118"/>
                  <a:gd name="T46" fmla="*/ 125 w 265"/>
                  <a:gd name="T47" fmla="*/ 7 h 118"/>
                  <a:gd name="T48" fmla="*/ 112 w 265"/>
                  <a:gd name="T49" fmla="*/ 0 h 118"/>
                  <a:gd name="T50" fmla="*/ 98 w 265"/>
                  <a:gd name="T51" fmla="*/ 7 h 118"/>
                  <a:gd name="T52" fmla="*/ 78 w 265"/>
                  <a:gd name="T53" fmla="*/ 9 h 118"/>
                  <a:gd name="T54" fmla="*/ 64 w 265"/>
                  <a:gd name="T55" fmla="*/ 14 h 118"/>
                  <a:gd name="T56" fmla="*/ 45 w 265"/>
                  <a:gd name="T57" fmla="*/ 15 h 118"/>
                  <a:gd name="T58" fmla="*/ 34 w 265"/>
                  <a:gd name="T59" fmla="*/ 15 h 118"/>
                  <a:gd name="T60" fmla="*/ 19 w 265"/>
                  <a:gd name="T61" fmla="*/ 21 h 118"/>
                  <a:gd name="T62" fmla="*/ 29 w 265"/>
                  <a:gd name="T63" fmla="*/ 26 h 118"/>
                  <a:gd name="T64" fmla="*/ 18 w 265"/>
                  <a:gd name="T65" fmla="*/ 32 h 118"/>
                  <a:gd name="T66" fmla="*/ 14 w 265"/>
                  <a:gd name="T67" fmla="*/ 39 h 118"/>
                  <a:gd name="T68" fmla="*/ 5 w 265"/>
                  <a:gd name="T69" fmla="*/ 48 h 118"/>
                  <a:gd name="T70" fmla="*/ 3 w 265"/>
                  <a:gd name="T71" fmla="*/ 56 h 118"/>
                  <a:gd name="T72" fmla="*/ 0 w 265"/>
                  <a:gd name="T73" fmla="*/ 63 h 118"/>
                  <a:gd name="T74" fmla="*/ 7 w 265"/>
                  <a:gd name="T75" fmla="*/ 65 h 118"/>
                  <a:gd name="T76" fmla="*/ 6 w 265"/>
                  <a:gd name="T77" fmla="*/ 74 h 118"/>
                  <a:gd name="T78" fmla="*/ 11 w 265"/>
                  <a:gd name="T79" fmla="*/ 78 h 118"/>
                  <a:gd name="T80" fmla="*/ 11 w 265"/>
                  <a:gd name="T81" fmla="*/ 88 h 118"/>
                  <a:gd name="T82" fmla="*/ 16 w 265"/>
                  <a:gd name="T83" fmla="*/ 95 h 118"/>
                  <a:gd name="T84" fmla="*/ 22 w 265"/>
                  <a:gd name="T85" fmla="*/ 94 h 118"/>
                  <a:gd name="T86" fmla="*/ 24 w 265"/>
                  <a:gd name="T87" fmla="*/ 101 h 118"/>
                  <a:gd name="T88" fmla="*/ 36 w 265"/>
                  <a:gd name="T89" fmla="*/ 105 h 118"/>
                  <a:gd name="T90" fmla="*/ 44 w 265"/>
                  <a:gd name="T91" fmla="*/ 114 h 118"/>
                  <a:gd name="T92" fmla="*/ 54 w 265"/>
                  <a:gd name="T93" fmla="*/ 111 h 118"/>
                  <a:gd name="T94" fmla="*/ 60 w 265"/>
                  <a:gd name="T95" fmla="*/ 107 h 118"/>
                  <a:gd name="T96" fmla="*/ 68 w 265"/>
                  <a:gd name="T97" fmla="*/ 100 h 118"/>
                  <a:gd name="T98" fmla="*/ 84 w 265"/>
                  <a:gd name="T99" fmla="*/ 111 h 118"/>
                  <a:gd name="T100" fmla="*/ 102 w 265"/>
                  <a:gd name="T101" fmla="*/ 113 h 118"/>
                  <a:gd name="T102" fmla="*/ 121 w 265"/>
                  <a:gd name="T103" fmla="*/ 110 h 118"/>
                  <a:gd name="T104" fmla="*/ 129 w 265"/>
                  <a:gd name="T105" fmla="*/ 110 h 118"/>
                  <a:gd name="T106" fmla="*/ 134 w 265"/>
                  <a:gd name="T107" fmla="*/ 11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5" h="118">
                    <a:moveTo>
                      <a:pt x="134" y="111"/>
                    </a:moveTo>
                    <a:lnTo>
                      <a:pt x="146" y="108"/>
                    </a:lnTo>
                    <a:lnTo>
                      <a:pt x="168" y="106"/>
                    </a:lnTo>
                    <a:lnTo>
                      <a:pt x="184" y="106"/>
                    </a:lnTo>
                    <a:lnTo>
                      <a:pt x="204" y="102"/>
                    </a:lnTo>
                    <a:lnTo>
                      <a:pt x="209" y="117"/>
                    </a:lnTo>
                    <a:lnTo>
                      <a:pt x="218" y="108"/>
                    </a:lnTo>
                    <a:lnTo>
                      <a:pt x="227" y="99"/>
                    </a:lnTo>
                    <a:lnTo>
                      <a:pt x="241" y="96"/>
                    </a:lnTo>
                    <a:lnTo>
                      <a:pt x="247" y="106"/>
                    </a:lnTo>
                    <a:lnTo>
                      <a:pt x="264" y="107"/>
                    </a:lnTo>
                    <a:lnTo>
                      <a:pt x="261" y="88"/>
                    </a:lnTo>
                    <a:lnTo>
                      <a:pt x="253" y="69"/>
                    </a:lnTo>
                    <a:lnTo>
                      <a:pt x="247" y="50"/>
                    </a:lnTo>
                    <a:lnTo>
                      <a:pt x="252" y="44"/>
                    </a:lnTo>
                    <a:lnTo>
                      <a:pt x="241" y="32"/>
                    </a:lnTo>
                    <a:lnTo>
                      <a:pt x="228" y="12"/>
                    </a:lnTo>
                    <a:lnTo>
                      <a:pt x="210" y="14"/>
                    </a:lnTo>
                    <a:lnTo>
                      <a:pt x="202" y="23"/>
                    </a:lnTo>
                    <a:lnTo>
                      <a:pt x="173" y="25"/>
                    </a:lnTo>
                    <a:lnTo>
                      <a:pt x="161" y="26"/>
                    </a:lnTo>
                    <a:lnTo>
                      <a:pt x="146" y="19"/>
                    </a:lnTo>
                    <a:lnTo>
                      <a:pt x="135" y="19"/>
                    </a:lnTo>
                    <a:lnTo>
                      <a:pt x="125" y="7"/>
                    </a:lnTo>
                    <a:lnTo>
                      <a:pt x="112" y="0"/>
                    </a:lnTo>
                    <a:lnTo>
                      <a:pt x="98" y="7"/>
                    </a:lnTo>
                    <a:lnTo>
                      <a:pt x="78" y="9"/>
                    </a:lnTo>
                    <a:lnTo>
                      <a:pt x="64" y="14"/>
                    </a:lnTo>
                    <a:lnTo>
                      <a:pt x="45" y="15"/>
                    </a:lnTo>
                    <a:lnTo>
                      <a:pt x="34" y="15"/>
                    </a:lnTo>
                    <a:lnTo>
                      <a:pt x="19" y="21"/>
                    </a:lnTo>
                    <a:lnTo>
                      <a:pt x="29" y="26"/>
                    </a:lnTo>
                    <a:lnTo>
                      <a:pt x="18" y="32"/>
                    </a:lnTo>
                    <a:lnTo>
                      <a:pt x="14" y="39"/>
                    </a:lnTo>
                    <a:lnTo>
                      <a:pt x="5" y="48"/>
                    </a:lnTo>
                    <a:lnTo>
                      <a:pt x="3" y="56"/>
                    </a:lnTo>
                    <a:lnTo>
                      <a:pt x="0" y="63"/>
                    </a:lnTo>
                    <a:lnTo>
                      <a:pt x="7" y="65"/>
                    </a:lnTo>
                    <a:lnTo>
                      <a:pt x="6" y="74"/>
                    </a:lnTo>
                    <a:lnTo>
                      <a:pt x="11" y="78"/>
                    </a:lnTo>
                    <a:lnTo>
                      <a:pt x="11" y="88"/>
                    </a:lnTo>
                    <a:lnTo>
                      <a:pt x="16" y="95"/>
                    </a:lnTo>
                    <a:lnTo>
                      <a:pt x="22" y="94"/>
                    </a:lnTo>
                    <a:lnTo>
                      <a:pt x="24" y="101"/>
                    </a:lnTo>
                    <a:lnTo>
                      <a:pt x="36" y="105"/>
                    </a:lnTo>
                    <a:lnTo>
                      <a:pt x="44" y="114"/>
                    </a:lnTo>
                    <a:lnTo>
                      <a:pt x="54" y="111"/>
                    </a:lnTo>
                    <a:lnTo>
                      <a:pt x="60" y="107"/>
                    </a:lnTo>
                    <a:lnTo>
                      <a:pt x="68" y="100"/>
                    </a:lnTo>
                    <a:lnTo>
                      <a:pt x="84" y="111"/>
                    </a:lnTo>
                    <a:lnTo>
                      <a:pt x="102" y="113"/>
                    </a:lnTo>
                    <a:lnTo>
                      <a:pt x="121" y="110"/>
                    </a:lnTo>
                    <a:lnTo>
                      <a:pt x="129" y="110"/>
                    </a:lnTo>
                    <a:lnTo>
                      <a:pt x="134" y="111"/>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77" name="Freeform 269"/>
              <p:cNvSpPr>
                <a:spLocks/>
              </p:cNvSpPr>
              <p:nvPr/>
            </p:nvSpPr>
            <p:spPr bwMode="auto">
              <a:xfrm>
                <a:off x="6463961" y="1579063"/>
                <a:ext cx="3678040" cy="1381053"/>
              </a:xfrm>
              <a:custGeom>
                <a:avLst/>
                <a:gdLst>
                  <a:gd name="T0" fmla="*/ 354 w 2085"/>
                  <a:gd name="T1" fmla="*/ 571 h 783"/>
                  <a:gd name="T2" fmla="*/ 487 w 2085"/>
                  <a:gd name="T3" fmla="*/ 613 h 783"/>
                  <a:gd name="T4" fmla="*/ 575 w 2085"/>
                  <a:gd name="T5" fmla="*/ 567 h 783"/>
                  <a:gd name="T6" fmla="*/ 718 w 2085"/>
                  <a:gd name="T7" fmla="*/ 589 h 783"/>
                  <a:gd name="T8" fmla="*/ 848 w 2085"/>
                  <a:gd name="T9" fmla="*/ 670 h 783"/>
                  <a:gd name="T10" fmla="*/ 953 w 2085"/>
                  <a:gd name="T11" fmla="*/ 648 h 783"/>
                  <a:gd name="T12" fmla="*/ 1049 w 2085"/>
                  <a:gd name="T13" fmla="*/ 634 h 783"/>
                  <a:gd name="T14" fmla="*/ 1189 w 2085"/>
                  <a:gd name="T15" fmla="*/ 638 h 783"/>
                  <a:gd name="T16" fmla="*/ 1259 w 2085"/>
                  <a:gd name="T17" fmla="*/ 578 h 783"/>
                  <a:gd name="T18" fmla="*/ 1409 w 2085"/>
                  <a:gd name="T19" fmla="*/ 667 h 783"/>
                  <a:gd name="T20" fmla="*/ 1463 w 2085"/>
                  <a:gd name="T21" fmla="*/ 744 h 783"/>
                  <a:gd name="T22" fmla="*/ 1531 w 2085"/>
                  <a:gd name="T23" fmla="*/ 701 h 783"/>
                  <a:gd name="T24" fmla="*/ 1482 w 2085"/>
                  <a:gd name="T25" fmla="*/ 573 h 783"/>
                  <a:gd name="T26" fmla="*/ 1537 w 2085"/>
                  <a:gd name="T27" fmla="*/ 452 h 783"/>
                  <a:gd name="T28" fmla="*/ 1683 w 2085"/>
                  <a:gd name="T29" fmla="*/ 408 h 783"/>
                  <a:gd name="T30" fmla="*/ 1773 w 2085"/>
                  <a:gd name="T31" fmla="*/ 421 h 783"/>
                  <a:gd name="T32" fmla="*/ 1751 w 2085"/>
                  <a:gd name="T33" fmla="*/ 604 h 783"/>
                  <a:gd name="T34" fmla="*/ 1814 w 2085"/>
                  <a:gd name="T35" fmla="*/ 509 h 783"/>
                  <a:gd name="T36" fmla="*/ 1785 w 2085"/>
                  <a:gd name="T37" fmla="*/ 478 h 783"/>
                  <a:gd name="T38" fmla="*/ 1785 w 2085"/>
                  <a:gd name="T39" fmla="*/ 462 h 783"/>
                  <a:gd name="T40" fmla="*/ 1797 w 2085"/>
                  <a:gd name="T41" fmla="*/ 439 h 783"/>
                  <a:gd name="T42" fmla="*/ 1895 w 2085"/>
                  <a:gd name="T43" fmla="*/ 405 h 783"/>
                  <a:gd name="T44" fmla="*/ 1929 w 2085"/>
                  <a:gd name="T45" fmla="*/ 332 h 783"/>
                  <a:gd name="T46" fmla="*/ 2005 w 2085"/>
                  <a:gd name="T47" fmla="*/ 313 h 783"/>
                  <a:gd name="T48" fmla="*/ 2070 w 2085"/>
                  <a:gd name="T49" fmla="*/ 305 h 783"/>
                  <a:gd name="T50" fmla="*/ 1997 w 2085"/>
                  <a:gd name="T51" fmla="*/ 260 h 783"/>
                  <a:gd name="T52" fmla="*/ 1865 w 2085"/>
                  <a:gd name="T53" fmla="*/ 201 h 783"/>
                  <a:gd name="T54" fmla="*/ 1722 w 2085"/>
                  <a:gd name="T55" fmla="*/ 199 h 783"/>
                  <a:gd name="T56" fmla="*/ 1571 w 2085"/>
                  <a:gd name="T57" fmla="*/ 180 h 783"/>
                  <a:gd name="T58" fmla="*/ 1409 w 2085"/>
                  <a:gd name="T59" fmla="*/ 136 h 783"/>
                  <a:gd name="T60" fmla="*/ 1312 w 2085"/>
                  <a:gd name="T61" fmla="*/ 165 h 783"/>
                  <a:gd name="T62" fmla="*/ 1233 w 2085"/>
                  <a:gd name="T63" fmla="*/ 136 h 783"/>
                  <a:gd name="T64" fmla="*/ 1020 w 2085"/>
                  <a:gd name="T65" fmla="*/ 107 h 783"/>
                  <a:gd name="T66" fmla="*/ 1024 w 2085"/>
                  <a:gd name="T67" fmla="*/ 51 h 783"/>
                  <a:gd name="T68" fmla="*/ 892 w 2085"/>
                  <a:gd name="T69" fmla="*/ 0 h 783"/>
                  <a:gd name="T70" fmla="*/ 806 w 2085"/>
                  <a:gd name="T71" fmla="*/ 53 h 783"/>
                  <a:gd name="T72" fmla="*/ 689 w 2085"/>
                  <a:gd name="T73" fmla="*/ 75 h 783"/>
                  <a:gd name="T74" fmla="*/ 642 w 2085"/>
                  <a:gd name="T75" fmla="*/ 142 h 783"/>
                  <a:gd name="T76" fmla="*/ 607 w 2085"/>
                  <a:gd name="T77" fmla="*/ 144 h 783"/>
                  <a:gd name="T78" fmla="*/ 554 w 2085"/>
                  <a:gd name="T79" fmla="*/ 137 h 783"/>
                  <a:gd name="T80" fmla="*/ 591 w 2085"/>
                  <a:gd name="T81" fmla="*/ 210 h 783"/>
                  <a:gd name="T82" fmla="*/ 627 w 2085"/>
                  <a:gd name="T83" fmla="*/ 256 h 783"/>
                  <a:gd name="T84" fmla="*/ 548 w 2085"/>
                  <a:gd name="T85" fmla="*/ 291 h 783"/>
                  <a:gd name="T86" fmla="*/ 559 w 2085"/>
                  <a:gd name="T87" fmla="*/ 256 h 783"/>
                  <a:gd name="T88" fmla="*/ 561 w 2085"/>
                  <a:gd name="T89" fmla="*/ 243 h 783"/>
                  <a:gd name="T90" fmla="*/ 554 w 2085"/>
                  <a:gd name="T91" fmla="*/ 225 h 783"/>
                  <a:gd name="T92" fmla="*/ 517 w 2085"/>
                  <a:gd name="T93" fmla="*/ 109 h 783"/>
                  <a:gd name="T94" fmla="*/ 499 w 2085"/>
                  <a:gd name="T95" fmla="*/ 228 h 783"/>
                  <a:gd name="T96" fmla="*/ 401 w 2085"/>
                  <a:gd name="T97" fmla="*/ 218 h 783"/>
                  <a:gd name="T98" fmla="*/ 314 w 2085"/>
                  <a:gd name="T99" fmla="*/ 233 h 783"/>
                  <a:gd name="T100" fmla="*/ 208 w 2085"/>
                  <a:gd name="T101" fmla="*/ 237 h 783"/>
                  <a:gd name="T102" fmla="*/ 166 w 2085"/>
                  <a:gd name="T103" fmla="*/ 298 h 783"/>
                  <a:gd name="T104" fmla="*/ 109 w 2085"/>
                  <a:gd name="T105" fmla="*/ 322 h 783"/>
                  <a:gd name="T106" fmla="*/ 80 w 2085"/>
                  <a:gd name="T107" fmla="*/ 289 h 783"/>
                  <a:gd name="T108" fmla="*/ 100 w 2085"/>
                  <a:gd name="T109" fmla="*/ 233 h 783"/>
                  <a:gd name="T110" fmla="*/ 20 w 2085"/>
                  <a:gd name="T111" fmla="*/ 311 h 783"/>
                  <a:gd name="T112" fmla="*/ 8 w 2085"/>
                  <a:gd name="T113" fmla="*/ 427 h 783"/>
                  <a:gd name="T114" fmla="*/ 69 w 2085"/>
                  <a:gd name="T115" fmla="*/ 584 h 783"/>
                  <a:gd name="T116" fmla="*/ 138 w 2085"/>
                  <a:gd name="T117" fmla="*/ 740 h 783"/>
                  <a:gd name="T118" fmla="*/ 285 w 2085"/>
                  <a:gd name="T119" fmla="*/ 773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85" h="783">
                    <a:moveTo>
                      <a:pt x="304" y="721"/>
                    </a:moveTo>
                    <a:lnTo>
                      <a:pt x="316" y="709"/>
                    </a:lnTo>
                    <a:lnTo>
                      <a:pt x="322" y="683"/>
                    </a:lnTo>
                    <a:lnTo>
                      <a:pt x="336" y="668"/>
                    </a:lnTo>
                    <a:lnTo>
                      <a:pt x="334" y="649"/>
                    </a:lnTo>
                    <a:lnTo>
                      <a:pt x="317" y="639"/>
                    </a:lnTo>
                    <a:lnTo>
                      <a:pt x="310" y="622"/>
                    </a:lnTo>
                    <a:lnTo>
                      <a:pt x="354" y="571"/>
                    </a:lnTo>
                    <a:lnTo>
                      <a:pt x="370" y="589"/>
                    </a:lnTo>
                    <a:lnTo>
                      <a:pt x="376" y="576"/>
                    </a:lnTo>
                    <a:lnTo>
                      <a:pt x="395" y="571"/>
                    </a:lnTo>
                    <a:lnTo>
                      <a:pt x="411" y="575"/>
                    </a:lnTo>
                    <a:lnTo>
                      <a:pt x="440" y="576"/>
                    </a:lnTo>
                    <a:lnTo>
                      <a:pt x="475" y="599"/>
                    </a:lnTo>
                    <a:lnTo>
                      <a:pt x="474" y="608"/>
                    </a:lnTo>
                    <a:lnTo>
                      <a:pt x="487" y="613"/>
                    </a:lnTo>
                    <a:lnTo>
                      <a:pt x="506" y="612"/>
                    </a:lnTo>
                    <a:lnTo>
                      <a:pt x="532" y="626"/>
                    </a:lnTo>
                    <a:lnTo>
                      <a:pt x="546" y="631"/>
                    </a:lnTo>
                    <a:lnTo>
                      <a:pt x="553" y="623"/>
                    </a:lnTo>
                    <a:lnTo>
                      <a:pt x="546" y="605"/>
                    </a:lnTo>
                    <a:lnTo>
                      <a:pt x="562" y="596"/>
                    </a:lnTo>
                    <a:lnTo>
                      <a:pt x="579" y="589"/>
                    </a:lnTo>
                    <a:lnTo>
                      <a:pt x="575" y="567"/>
                    </a:lnTo>
                    <a:lnTo>
                      <a:pt x="585" y="566"/>
                    </a:lnTo>
                    <a:lnTo>
                      <a:pt x="604" y="571"/>
                    </a:lnTo>
                    <a:lnTo>
                      <a:pt x="640" y="574"/>
                    </a:lnTo>
                    <a:lnTo>
                      <a:pt x="661" y="569"/>
                    </a:lnTo>
                    <a:lnTo>
                      <a:pt x="689" y="564"/>
                    </a:lnTo>
                    <a:lnTo>
                      <a:pt x="701" y="575"/>
                    </a:lnTo>
                    <a:lnTo>
                      <a:pt x="703" y="587"/>
                    </a:lnTo>
                    <a:lnTo>
                      <a:pt x="718" y="589"/>
                    </a:lnTo>
                    <a:lnTo>
                      <a:pt x="741" y="580"/>
                    </a:lnTo>
                    <a:lnTo>
                      <a:pt x="759" y="580"/>
                    </a:lnTo>
                    <a:lnTo>
                      <a:pt x="781" y="621"/>
                    </a:lnTo>
                    <a:lnTo>
                      <a:pt x="796" y="622"/>
                    </a:lnTo>
                    <a:lnTo>
                      <a:pt x="803" y="633"/>
                    </a:lnTo>
                    <a:lnTo>
                      <a:pt x="826" y="642"/>
                    </a:lnTo>
                    <a:lnTo>
                      <a:pt x="840" y="677"/>
                    </a:lnTo>
                    <a:lnTo>
                      <a:pt x="848" y="670"/>
                    </a:lnTo>
                    <a:lnTo>
                      <a:pt x="867" y="665"/>
                    </a:lnTo>
                    <a:lnTo>
                      <a:pt x="910" y="661"/>
                    </a:lnTo>
                    <a:lnTo>
                      <a:pt x="914" y="667"/>
                    </a:lnTo>
                    <a:lnTo>
                      <a:pt x="930" y="670"/>
                    </a:lnTo>
                    <a:lnTo>
                      <a:pt x="936" y="676"/>
                    </a:lnTo>
                    <a:lnTo>
                      <a:pt x="965" y="673"/>
                    </a:lnTo>
                    <a:lnTo>
                      <a:pt x="958" y="656"/>
                    </a:lnTo>
                    <a:lnTo>
                      <a:pt x="953" y="648"/>
                    </a:lnTo>
                    <a:lnTo>
                      <a:pt x="965" y="647"/>
                    </a:lnTo>
                    <a:lnTo>
                      <a:pt x="965" y="623"/>
                    </a:lnTo>
                    <a:lnTo>
                      <a:pt x="965" y="596"/>
                    </a:lnTo>
                    <a:lnTo>
                      <a:pt x="992" y="607"/>
                    </a:lnTo>
                    <a:lnTo>
                      <a:pt x="1009" y="607"/>
                    </a:lnTo>
                    <a:lnTo>
                      <a:pt x="1022" y="621"/>
                    </a:lnTo>
                    <a:lnTo>
                      <a:pt x="1028" y="634"/>
                    </a:lnTo>
                    <a:lnTo>
                      <a:pt x="1049" y="634"/>
                    </a:lnTo>
                    <a:lnTo>
                      <a:pt x="1081" y="635"/>
                    </a:lnTo>
                    <a:lnTo>
                      <a:pt x="1098" y="645"/>
                    </a:lnTo>
                    <a:lnTo>
                      <a:pt x="1112" y="649"/>
                    </a:lnTo>
                    <a:lnTo>
                      <a:pt x="1115" y="661"/>
                    </a:lnTo>
                    <a:lnTo>
                      <a:pt x="1153" y="655"/>
                    </a:lnTo>
                    <a:lnTo>
                      <a:pt x="1159" y="645"/>
                    </a:lnTo>
                    <a:lnTo>
                      <a:pt x="1172" y="653"/>
                    </a:lnTo>
                    <a:lnTo>
                      <a:pt x="1189" y="638"/>
                    </a:lnTo>
                    <a:lnTo>
                      <a:pt x="1203" y="637"/>
                    </a:lnTo>
                    <a:lnTo>
                      <a:pt x="1215" y="644"/>
                    </a:lnTo>
                    <a:lnTo>
                      <a:pt x="1226" y="655"/>
                    </a:lnTo>
                    <a:lnTo>
                      <a:pt x="1246" y="655"/>
                    </a:lnTo>
                    <a:lnTo>
                      <a:pt x="1249" y="628"/>
                    </a:lnTo>
                    <a:lnTo>
                      <a:pt x="1260" y="618"/>
                    </a:lnTo>
                    <a:lnTo>
                      <a:pt x="1251" y="593"/>
                    </a:lnTo>
                    <a:lnTo>
                      <a:pt x="1259" y="578"/>
                    </a:lnTo>
                    <a:lnTo>
                      <a:pt x="1320" y="579"/>
                    </a:lnTo>
                    <a:lnTo>
                      <a:pt x="1334" y="595"/>
                    </a:lnTo>
                    <a:lnTo>
                      <a:pt x="1348" y="607"/>
                    </a:lnTo>
                    <a:lnTo>
                      <a:pt x="1359" y="621"/>
                    </a:lnTo>
                    <a:lnTo>
                      <a:pt x="1362" y="638"/>
                    </a:lnTo>
                    <a:lnTo>
                      <a:pt x="1373" y="651"/>
                    </a:lnTo>
                    <a:lnTo>
                      <a:pt x="1398" y="656"/>
                    </a:lnTo>
                    <a:lnTo>
                      <a:pt x="1409" y="667"/>
                    </a:lnTo>
                    <a:lnTo>
                      <a:pt x="1421" y="675"/>
                    </a:lnTo>
                    <a:lnTo>
                      <a:pt x="1427" y="684"/>
                    </a:lnTo>
                    <a:lnTo>
                      <a:pt x="1442" y="685"/>
                    </a:lnTo>
                    <a:lnTo>
                      <a:pt x="1467" y="681"/>
                    </a:lnTo>
                    <a:lnTo>
                      <a:pt x="1472" y="688"/>
                    </a:lnTo>
                    <a:lnTo>
                      <a:pt x="1475" y="701"/>
                    </a:lnTo>
                    <a:lnTo>
                      <a:pt x="1464" y="708"/>
                    </a:lnTo>
                    <a:lnTo>
                      <a:pt x="1463" y="744"/>
                    </a:lnTo>
                    <a:lnTo>
                      <a:pt x="1449" y="742"/>
                    </a:lnTo>
                    <a:lnTo>
                      <a:pt x="1442" y="757"/>
                    </a:lnTo>
                    <a:lnTo>
                      <a:pt x="1442" y="773"/>
                    </a:lnTo>
                    <a:lnTo>
                      <a:pt x="1457" y="776"/>
                    </a:lnTo>
                    <a:lnTo>
                      <a:pt x="1475" y="782"/>
                    </a:lnTo>
                    <a:lnTo>
                      <a:pt x="1498" y="764"/>
                    </a:lnTo>
                    <a:lnTo>
                      <a:pt x="1516" y="735"/>
                    </a:lnTo>
                    <a:lnTo>
                      <a:pt x="1531" y="701"/>
                    </a:lnTo>
                    <a:lnTo>
                      <a:pt x="1544" y="667"/>
                    </a:lnTo>
                    <a:lnTo>
                      <a:pt x="1537" y="634"/>
                    </a:lnTo>
                    <a:lnTo>
                      <a:pt x="1542" y="624"/>
                    </a:lnTo>
                    <a:lnTo>
                      <a:pt x="1538" y="588"/>
                    </a:lnTo>
                    <a:lnTo>
                      <a:pt x="1523" y="566"/>
                    </a:lnTo>
                    <a:lnTo>
                      <a:pt x="1499" y="558"/>
                    </a:lnTo>
                    <a:lnTo>
                      <a:pt x="1492" y="572"/>
                    </a:lnTo>
                    <a:lnTo>
                      <a:pt x="1482" y="573"/>
                    </a:lnTo>
                    <a:lnTo>
                      <a:pt x="1480" y="560"/>
                    </a:lnTo>
                    <a:lnTo>
                      <a:pt x="1457" y="548"/>
                    </a:lnTo>
                    <a:lnTo>
                      <a:pt x="1453" y="537"/>
                    </a:lnTo>
                    <a:lnTo>
                      <a:pt x="1467" y="523"/>
                    </a:lnTo>
                    <a:lnTo>
                      <a:pt x="1483" y="497"/>
                    </a:lnTo>
                    <a:lnTo>
                      <a:pt x="1492" y="478"/>
                    </a:lnTo>
                    <a:lnTo>
                      <a:pt x="1503" y="461"/>
                    </a:lnTo>
                    <a:lnTo>
                      <a:pt x="1537" y="452"/>
                    </a:lnTo>
                    <a:lnTo>
                      <a:pt x="1564" y="450"/>
                    </a:lnTo>
                    <a:lnTo>
                      <a:pt x="1602" y="454"/>
                    </a:lnTo>
                    <a:lnTo>
                      <a:pt x="1610" y="439"/>
                    </a:lnTo>
                    <a:lnTo>
                      <a:pt x="1637" y="446"/>
                    </a:lnTo>
                    <a:lnTo>
                      <a:pt x="1637" y="455"/>
                    </a:lnTo>
                    <a:lnTo>
                      <a:pt x="1675" y="450"/>
                    </a:lnTo>
                    <a:lnTo>
                      <a:pt x="1677" y="432"/>
                    </a:lnTo>
                    <a:lnTo>
                      <a:pt x="1683" y="408"/>
                    </a:lnTo>
                    <a:lnTo>
                      <a:pt x="1691" y="394"/>
                    </a:lnTo>
                    <a:lnTo>
                      <a:pt x="1728" y="394"/>
                    </a:lnTo>
                    <a:lnTo>
                      <a:pt x="1741" y="410"/>
                    </a:lnTo>
                    <a:lnTo>
                      <a:pt x="1749" y="413"/>
                    </a:lnTo>
                    <a:lnTo>
                      <a:pt x="1762" y="391"/>
                    </a:lnTo>
                    <a:lnTo>
                      <a:pt x="1771" y="387"/>
                    </a:lnTo>
                    <a:lnTo>
                      <a:pt x="1781" y="405"/>
                    </a:lnTo>
                    <a:lnTo>
                      <a:pt x="1773" y="421"/>
                    </a:lnTo>
                    <a:lnTo>
                      <a:pt x="1753" y="437"/>
                    </a:lnTo>
                    <a:lnTo>
                      <a:pt x="1736" y="463"/>
                    </a:lnTo>
                    <a:lnTo>
                      <a:pt x="1720" y="483"/>
                    </a:lnTo>
                    <a:lnTo>
                      <a:pt x="1718" y="512"/>
                    </a:lnTo>
                    <a:lnTo>
                      <a:pt x="1722" y="543"/>
                    </a:lnTo>
                    <a:lnTo>
                      <a:pt x="1734" y="564"/>
                    </a:lnTo>
                    <a:lnTo>
                      <a:pt x="1741" y="589"/>
                    </a:lnTo>
                    <a:lnTo>
                      <a:pt x="1751" y="604"/>
                    </a:lnTo>
                    <a:lnTo>
                      <a:pt x="1763" y="612"/>
                    </a:lnTo>
                    <a:lnTo>
                      <a:pt x="1777" y="589"/>
                    </a:lnTo>
                    <a:lnTo>
                      <a:pt x="1791" y="561"/>
                    </a:lnTo>
                    <a:lnTo>
                      <a:pt x="1791" y="545"/>
                    </a:lnTo>
                    <a:lnTo>
                      <a:pt x="1805" y="545"/>
                    </a:lnTo>
                    <a:lnTo>
                      <a:pt x="1803" y="526"/>
                    </a:lnTo>
                    <a:lnTo>
                      <a:pt x="1805" y="511"/>
                    </a:lnTo>
                    <a:lnTo>
                      <a:pt x="1814" y="509"/>
                    </a:lnTo>
                    <a:lnTo>
                      <a:pt x="1808" y="498"/>
                    </a:lnTo>
                    <a:lnTo>
                      <a:pt x="1792" y="480"/>
                    </a:lnTo>
                    <a:lnTo>
                      <a:pt x="1790" y="480"/>
                    </a:lnTo>
                    <a:lnTo>
                      <a:pt x="1789" y="480"/>
                    </a:lnTo>
                    <a:lnTo>
                      <a:pt x="1788" y="480"/>
                    </a:lnTo>
                    <a:lnTo>
                      <a:pt x="1787" y="479"/>
                    </a:lnTo>
                    <a:lnTo>
                      <a:pt x="1786" y="478"/>
                    </a:lnTo>
                    <a:lnTo>
                      <a:pt x="1785" y="478"/>
                    </a:lnTo>
                    <a:lnTo>
                      <a:pt x="1785" y="477"/>
                    </a:lnTo>
                    <a:lnTo>
                      <a:pt x="1783" y="476"/>
                    </a:lnTo>
                    <a:lnTo>
                      <a:pt x="1783" y="475"/>
                    </a:lnTo>
                    <a:lnTo>
                      <a:pt x="1783" y="472"/>
                    </a:lnTo>
                    <a:lnTo>
                      <a:pt x="1783" y="469"/>
                    </a:lnTo>
                    <a:lnTo>
                      <a:pt x="1784" y="467"/>
                    </a:lnTo>
                    <a:lnTo>
                      <a:pt x="1784" y="465"/>
                    </a:lnTo>
                    <a:lnTo>
                      <a:pt x="1785" y="462"/>
                    </a:lnTo>
                    <a:lnTo>
                      <a:pt x="1785" y="460"/>
                    </a:lnTo>
                    <a:lnTo>
                      <a:pt x="1786" y="458"/>
                    </a:lnTo>
                    <a:lnTo>
                      <a:pt x="1787" y="455"/>
                    </a:lnTo>
                    <a:lnTo>
                      <a:pt x="1787" y="454"/>
                    </a:lnTo>
                    <a:lnTo>
                      <a:pt x="1787" y="452"/>
                    </a:lnTo>
                    <a:lnTo>
                      <a:pt x="1787" y="451"/>
                    </a:lnTo>
                    <a:lnTo>
                      <a:pt x="1788" y="450"/>
                    </a:lnTo>
                    <a:lnTo>
                      <a:pt x="1797" y="439"/>
                    </a:lnTo>
                    <a:lnTo>
                      <a:pt x="1820" y="428"/>
                    </a:lnTo>
                    <a:lnTo>
                      <a:pt x="1832" y="419"/>
                    </a:lnTo>
                    <a:lnTo>
                      <a:pt x="1851" y="416"/>
                    </a:lnTo>
                    <a:lnTo>
                      <a:pt x="1862" y="419"/>
                    </a:lnTo>
                    <a:lnTo>
                      <a:pt x="1872" y="432"/>
                    </a:lnTo>
                    <a:lnTo>
                      <a:pt x="1880" y="438"/>
                    </a:lnTo>
                    <a:lnTo>
                      <a:pt x="1887" y="412"/>
                    </a:lnTo>
                    <a:lnTo>
                      <a:pt x="1895" y="405"/>
                    </a:lnTo>
                    <a:lnTo>
                      <a:pt x="1898" y="391"/>
                    </a:lnTo>
                    <a:lnTo>
                      <a:pt x="1918" y="392"/>
                    </a:lnTo>
                    <a:lnTo>
                      <a:pt x="1937" y="378"/>
                    </a:lnTo>
                    <a:lnTo>
                      <a:pt x="1948" y="376"/>
                    </a:lnTo>
                    <a:lnTo>
                      <a:pt x="1969" y="384"/>
                    </a:lnTo>
                    <a:lnTo>
                      <a:pt x="1974" y="373"/>
                    </a:lnTo>
                    <a:lnTo>
                      <a:pt x="1955" y="349"/>
                    </a:lnTo>
                    <a:lnTo>
                      <a:pt x="1929" y="332"/>
                    </a:lnTo>
                    <a:lnTo>
                      <a:pt x="1939" y="323"/>
                    </a:lnTo>
                    <a:lnTo>
                      <a:pt x="1957" y="311"/>
                    </a:lnTo>
                    <a:lnTo>
                      <a:pt x="1950" y="302"/>
                    </a:lnTo>
                    <a:lnTo>
                      <a:pt x="1950" y="286"/>
                    </a:lnTo>
                    <a:lnTo>
                      <a:pt x="1967" y="281"/>
                    </a:lnTo>
                    <a:lnTo>
                      <a:pt x="1973" y="298"/>
                    </a:lnTo>
                    <a:lnTo>
                      <a:pt x="1978" y="311"/>
                    </a:lnTo>
                    <a:lnTo>
                      <a:pt x="2005" y="313"/>
                    </a:lnTo>
                    <a:lnTo>
                      <a:pt x="2016" y="325"/>
                    </a:lnTo>
                    <a:lnTo>
                      <a:pt x="2035" y="326"/>
                    </a:lnTo>
                    <a:lnTo>
                      <a:pt x="2046" y="341"/>
                    </a:lnTo>
                    <a:lnTo>
                      <a:pt x="2055" y="344"/>
                    </a:lnTo>
                    <a:lnTo>
                      <a:pt x="2068" y="332"/>
                    </a:lnTo>
                    <a:lnTo>
                      <a:pt x="2055" y="317"/>
                    </a:lnTo>
                    <a:lnTo>
                      <a:pt x="2059" y="305"/>
                    </a:lnTo>
                    <a:lnTo>
                      <a:pt x="2070" y="305"/>
                    </a:lnTo>
                    <a:lnTo>
                      <a:pt x="2081" y="300"/>
                    </a:lnTo>
                    <a:lnTo>
                      <a:pt x="2084" y="282"/>
                    </a:lnTo>
                    <a:lnTo>
                      <a:pt x="2057" y="282"/>
                    </a:lnTo>
                    <a:lnTo>
                      <a:pt x="2041" y="271"/>
                    </a:lnTo>
                    <a:lnTo>
                      <a:pt x="2018" y="275"/>
                    </a:lnTo>
                    <a:lnTo>
                      <a:pt x="2012" y="284"/>
                    </a:lnTo>
                    <a:lnTo>
                      <a:pt x="2003" y="268"/>
                    </a:lnTo>
                    <a:lnTo>
                      <a:pt x="1997" y="260"/>
                    </a:lnTo>
                    <a:lnTo>
                      <a:pt x="1976" y="254"/>
                    </a:lnTo>
                    <a:lnTo>
                      <a:pt x="1973" y="242"/>
                    </a:lnTo>
                    <a:lnTo>
                      <a:pt x="1944" y="242"/>
                    </a:lnTo>
                    <a:lnTo>
                      <a:pt x="1931" y="227"/>
                    </a:lnTo>
                    <a:lnTo>
                      <a:pt x="1912" y="216"/>
                    </a:lnTo>
                    <a:lnTo>
                      <a:pt x="1894" y="215"/>
                    </a:lnTo>
                    <a:lnTo>
                      <a:pt x="1874" y="207"/>
                    </a:lnTo>
                    <a:lnTo>
                      <a:pt x="1865" y="201"/>
                    </a:lnTo>
                    <a:lnTo>
                      <a:pt x="1846" y="194"/>
                    </a:lnTo>
                    <a:lnTo>
                      <a:pt x="1819" y="194"/>
                    </a:lnTo>
                    <a:lnTo>
                      <a:pt x="1787" y="191"/>
                    </a:lnTo>
                    <a:lnTo>
                      <a:pt x="1783" y="210"/>
                    </a:lnTo>
                    <a:lnTo>
                      <a:pt x="1768" y="213"/>
                    </a:lnTo>
                    <a:lnTo>
                      <a:pt x="1759" y="204"/>
                    </a:lnTo>
                    <a:lnTo>
                      <a:pt x="1743" y="207"/>
                    </a:lnTo>
                    <a:lnTo>
                      <a:pt x="1722" y="199"/>
                    </a:lnTo>
                    <a:lnTo>
                      <a:pt x="1687" y="204"/>
                    </a:lnTo>
                    <a:lnTo>
                      <a:pt x="1679" y="216"/>
                    </a:lnTo>
                    <a:lnTo>
                      <a:pt x="1667" y="212"/>
                    </a:lnTo>
                    <a:lnTo>
                      <a:pt x="1650" y="198"/>
                    </a:lnTo>
                    <a:lnTo>
                      <a:pt x="1634" y="181"/>
                    </a:lnTo>
                    <a:lnTo>
                      <a:pt x="1594" y="172"/>
                    </a:lnTo>
                    <a:lnTo>
                      <a:pt x="1581" y="176"/>
                    </a:lnTo>
                    <a:lnTo>
                      <a:pt x="1571" y="180"/>
                    </a:lnTo>
                    <a:lnTo>
                      <a:pt x="1549" y="176"/>
                    </a:lnTo>
                    <a:lnTo>
                      <a:pt x="1522" y="162"/>
                    </a:lnTo>
                    <a:lnTo>
                      <a:pt x="1504" y="154"/>
                    </a:lnTo>
                    <a:lnTo>
                      <a:pt x="1501" y="146"/>
                    </a:lnTo>
                    <a:lnTo>
                      <a:pt x="1458" y="146"/>
                    </a:lnTo>
                    <a:lnTo>
                      <a:pt x="1446" y="151"/>
                    </a:lnTo>
                    <a:lnTo>
                      <a:pt x="1433" y="136"/>
                    </a:lnTo>
                    <a:lnTo>
                      <a:pt x="1409" y="136"/>
                    </a:lnTo>
                    <a:lnTo>
                      <a:pt x="1399" y="123"/>
                    </a:lnTo>
                    <a:lnTo>
                      <a:pt x="1386" y="131"/>
                    </a:lnTo>
                    <a:lnTo>
                      <a:pt x="1373" y="140"/>
                    </a:lnTo>
                    <a:lnTo>
                      <a:pt x="1381" y="159"/>
                    </a:lnTo>
                    <a:lnTo>
                      <a:pt x="1363" y="163"/>
                    </a:lnTo>
                    <a:lnTo>
                      <a:pt x="1341" y="159"/>
                    </a:lnTo>
                    <a:lnTo>
                      <a:pt x="1323" y="158"/>
                    </a:lnTo>
                    <a:lnTo>
                      <a:pt x="1312" y="165"/>
                    </a:lnTo>
                    <a:lnTo>
                      <a:pt x="1296" y="157"/>
                    </a:lnTo>
                    <a:lnTo>
                      <a:pt x="1287" y="147"/>
                    </a:lnTo>
                    <a:lnTo>
                      <a:pt x="1285" y="163"/>
                    </a:lnTo>
                    <a:lnTo>
                      <a:pt x="1262" y="165"/>
                    </a:lnTo>
                    <a:lnTo>
                      <a:pt x="1233" y="156"/>
                    </a:lnTo>
                    <a:lnTo>
                      <a:pt x="1215" y="149"/>
                    </a:lnTo>
                    <a:lnTo>
                      <a:pt x="1220" y="140"/>
                    </a:lnTo>
                    <a:lnTo>
                      <a:pt x="1233" y="136"/>
                    </a:lnTo>
                    <a:lnTo>
                      <a:pt x="1223" y="116"/>
                    </a:lnTo>
                    <a:lnTo>
                      <a:pt x="1199" y="107"/>
                    </a:lnTo>
                    <a:lnTo>
                      <a:pt x="1168" y="109"/>
                    </a:lnTo>
                    <a:lnTo>
                      <a:pt x="1159" y="133"/>
                    </a:lnTo>
                    <a:lnTo>
                      <a:pt x="1134" y="125"/>
                    </a:lnTo>
                    <a:lnTo>
                      <a:pt x="1113" y="115"/>
                    </a:lnTo>
                    <a:lnTo>
                      <a:pt x="1081" y="107"/>
                    </a:lnTo>
                    <a:lnTo>
                      <a:pt x="1020" y="107"/>
                    </a:lnTo>
                    <a:lnTo>
                      <a:pt x="999" y="107"/>
                    </a:lnTo>
                    <a:lnTo>
                      <a:pt x="978" y="116"/>
                    </a:lnTo>
                    <a:lnTo>
                      <a:pt x="948" y="126"/>
                    </a:lnTo>
                    <a:lnTo>
                      <a:pt x="964" y="109"/>
                    </a:lnTo>
                    <a:lnTo>
                      <a:pt x="993" y="93"/>
                    </a:lnTo>
                    <a:lnTo>
                      <a:pt x="1005" y="87"/>
                    </a:lnTo>
                    <a:lnTo>
                      <a:pt x="1020" y="72"/>
                    </a:lnTo>
                    <a:lnTo>
                      <a:pt x="1024" y="51"/>
                    </a:lnTo>
                    <a:lnTo>
                      <a:pt x="1003" y="42"/>
                    </a:lnTo>
                    <a:lnTo>
                      <a:pt x="994" y="29"/>
                    </a:lnTo>
                    <a:lnTo>
                      <a:pt x="947" y="25"/>
                    </a:lnTo>
                    <a:lnTo>
                      <a:pt x="938" y="35"/>
                    </a:lnTo>
                    <a:lnTo>
                      <a:pt x="922" y="27"/>
                    </a:lnTo>
                    <a:lnTo>
                      <a:pt x="916" y="15"/>
                    </a:lnTo>
                    <a:lnTo>
                      <a:pt x="903" y="6"/>
                    </a:lnTo>
                    <a:lnTo>
                      <a:pt x="892" y="0"/>
                    </a:lnTo>
                    <a:lnTo>
                      <a:pt x="869" y="9"/>
                    </a:lnTo>
                    <a:lnTo>
                      <a:pt x="863" y="29"/>
                    </a:lnTo>
                    <a:lnTo>
                      <a:pt x="859" y="36"/>
                    </a:lnTo>
                    <a:lnTo>
                      <a:pt x="870" y="40"/>
                    </a:lnTo>
                    <a:lnTo>
                      <a:pt x="853" y="48"/>
                    </a:lnTo>
                    <a:lnTo>
                      <a:pt x="829" y="43"/>
                    </a:lnTo>
                    <a:lnTo>
                      <a:pt x="814" y="46"/>
                    </a:lnTo>
                    <a:lnTo>
                      <a:pt x="806" y="53"/>
                    </a:lnTo>
                    <a:lnTo>
                      <a:pt x="796" y="41"/>
                    </a:lnTo>
                    <a:lnTo>
                      <a:pt x="781" y="47"/>
                    </a:lnTo>
                    <a:lnTo>
                      <a:pt x="770" y="43"/>
                    </a:lnTo>
                    <a:lnTo>
                      <a:pt x="769" y="55"/>
                    </a:lnTo>
                    <a:lnTo>
                      <a:pt x="743" y="57"/>
                    </a:lnTo>
                    <a:lnTo>
                      <a:pt x="721" y="59"/>
                    </a:lnTo>
                    <a:lnTo>
                      <a:pt x="706" y="69"/>
                    </a:lnTo>
                    <a:lnTo>
                      <a:pt x="689" y="75"/>
                    </a:lnTo>
                    <a:lnTo>
                      <a:pt x="689" y="87"/>
                    </a:lnTo>
                    <a:lnTo>
                      <a:pt x="702" y="91"/>
                    </a:lnTo>
                    <a:lnTo>
                      <a:pt x="706" y="107"/>
                    </a:lnTo>
                    <a:lnTo>
                      <a:pt x="683" y="104"/>
                    </a:lnTo>
                    <a:lnTo>
                      <a:pt x="654" y="106"/>
                    </a:lnTo>
                    <a:lnTo>
                      <a:pt x="638" y="112"/>
                    </a:lnTo>
                    <a:lnTo>
                      <a:pt x="634" y="129"/>
                    </a:lnTo>
                    <a:lnTo>
                      <a:pt x="642" y="142"/>
                    </a:lnTo>
                    <a:lnTo>
                      <a:pt x="654" y="143"/>
                    </a:lnTo>
                    <a:lnTo>
                      <a:pt x="664" y="156"/>
                    </a:lnTo>
                    <a:lnTo>
                      <a:pt x="674" y="172"/>
                    </a:lnTo>
                    <a:lnTo>
                      <a:pt x="672" y="184"/>
                    </a:lnTo>
                    <a:lnTo>
                      <a:pt x="651" y="163"/>
                    </a:lnTo>
                    <a:lnTo>
                      <a:pt x="630" y="157"/>
                    </a:lnTo>
                    <a:lnTo>
                      <a:pt x="620" y="143"/>
                    </a:lnTo>
                    <a:lnTo>
                      <a:pt x="607" y="144"/>
                    </a:lnTo>
                    <a:lnTo>
                      <a:pt x="601" y="161"/>
                    </a:lnTo>
                    <a:lnTo>
                      <a:pt x="607" y="170"/>
                    </a:lnTo>
                    <a:lnTo>
                      <a:pt x="609" y="178"/>
                    </a:lnTo>
                    <a:lnTo>
                      <a:pt x="591" y="172"/>
                    </a:lnTo>
                    <a:lnTo>
                      <a:pt x="573" y="157"/>
                    </a:lnTo>
                    <a:lnTo>
                      <a:pt x="571" y="138"/>
                    </a:lnTo>
                    <a:lnTo>
                      <a:pt x="564" y="127"/>
                    </a:lnTo>
                    <a:lnTo>
                      <a:pt x="554" y="137"/>
                    </a:lnTo>
                    <a:lnTo>
                      <a:pt x="557" y="152"/>
                    </a:lnTo>
                    <a:lnTo>
                      <a:pt x="554" y="162"/>
                    </a:lnTo>
                    <a:lnTo>
                      <a:pt x="557" y="172"/>
                    </a:lnTo>
                    <a:lnTo>
                      <a:pt x="564" y="175"/>
                    </a:lnTo>
                    <a:lnTo>
                      <a:pt x="567" y="202"/>
                    </a:lnTo>
                    <a:lnTo>
                      <a:pt x="570" y="216"/>
                    </a:lnTo>
                    <a:lnTo>
                      <a:pt x="588" y="218"/>
                    </a:lnTo>
                    <a:lnTo>
                      <a:pt x="591" y="210"/>
                    </a:lnTo>
                    <a:lnTo>
                      <a:pt x="605" y="216"/>
                    </a:lnTo>
                    <a:lnTo>
                      <a:pt x="614" y="220"/>
                    </a:lnTo>
                    <a:lnTo>
                      <a:pt x="620" y="228"/>
                    </a:lnTo>
                    <a:lnTo>
                      <a:pt x="623" y="242"/>
                    </a:lnTo>
                    <a:lnTo>
                      <a:pt x="631" y="249"/>
                    </a:lnTo>
                    <a:lnTo>
                      <a:pt x="640" y="253"/>
                    </a:lnTo>
                    <a:lnTo>
                      <a:pt x="640" y="264"/>
                    </a:lnTo>
                    <a:lnTo>
                      <a:pt x="627" y="256"/>
                    </a:lnTo>
                    <a:lnTo>
                      <a:pt x="617" y="244"/>
                    </a:lnTo>
                    <a:lnTo>
                      <a:pt x="602" y="233"/>
                    </a:lnTo>
                    <a:lnTo>
                      <a:pt x="586" y="233"/>
                    </a:lnTo>
                    <a:lnTo>
                      <a:pt x="585" y="238"/>
                    </a:lnTo>
                    <a:lnTo>
                      <a:pt x="582" y="249"/>
                    </a:lnTo>
                    <a:lnTo>
                      <a:pt x="575" y="265"/>
                    </a:lnTo>
                    <a:lnTo>
                      <a:pt x="564" y="284"/>
                    </a:lnTo>
                    <a:lnTo>
                      <a:pt x="548" y="291"/>
                    </a:lnTo>
                    <a:lnTo>
                      <a:pt x="525" y="283"/>
                    </a:lnTo>
                    <a:lnTo>
                      <a:pt x="528" y="275"/>
                    </a:lnTo>
                    <a:lnTo>
                      <a:pt x="543" y="270"/>
                    </a:lnTo>
                    <a:lnTo>
                      <a:pt x="557" y="262"/>
                    </a:lnTo>
                    <a:lnTo>
                      <a:pt x="557" y="261"/>
                    </a:lnTo>
                    <a:lnTo>
                      <a:pt x="558" y="260"/>
                    </a:lnTo>
                    <a:lnTo>
                      <a:pt x="559" y="258"/>
                    </a:lnTo>
                    <a:lnTo>
                      <a:pt x="559" y="256"/>
                    </a:lnTo>
                    <a:lnTo>
                      <a:pt x="560" y="254"/>
                    </a:lnTo>
                    <a:lnTo>
                      <a:pt x="561" y="253"/>
                    </a:lnTo>
                    <a:lnTo>
                      <a:pt x="561" y="250"/>
                    </a:lnTo>
                    <a:lnTo>
                      <a:pt x="561" y="249"/>
                    </a:lnTo>
                    <a:lnTo>
                      <a:pt x="561" y="247"/>
                    </a:lnTo>
                    <a:lnTo>
                      <a:pt x="562" y="246"/>
                    </a:lnTo>
                    <a:lnTo>
                      <a:pt x="561" y="244"/>
                    </a:lnTo>
                    <a:lnTo>
                      <a:pt x="561" y="243"/>
                    </a:lnTo>
                    <a:lnTo>
                      <a:pt x="561" y="241"/>
                    </a:lnTo>
                    <a:lnTo>
                      <a:pt x="560" y="238"/>
                    </a:lnTo>
                    <a:lnTo>
                      <a:pt x="559" y="235"/>
                    </a:lnTo>
                    <a:lnTo>
                      <a:pt x="558" y="233"/>
                    </a:lnTo>
                    <a:lnTo>
                      <a:pt x="557" y="231"/>
                    </a:lnTo>
                    <a:lnTo>
                      <a:pt x="556" y="228"/>
                    </a:lnTo>
                    <a:lnTo>
                      <a:pt x="555" y="227"/>
                    </a:lnTo>
                    <a:lnTo>
                      <a:pt x="554" y="225"/>
                    </a:lnTo>
                    <a:lnTo>
                      <a:pt x="554" y="224"/>
                    </a:lnTo>
                    <a:lnTo>
                      <a:pt x="550" y="209"/>
                    </a:lnTo>
                    <a:lnTo>
                      <a:pt x="550" y="198"/>
                    </a:lnTo>
                    <a:lnTo>
                      <a:pt x="545" y="184"/>
                    </a:lnTo>
                    <a:lnTo>
                      <a:pt x="541" y="167"/>
                    </a:lnTo>
                    <a:lnTo>
                      <a:pt x="535" y="142"/>
                    </a:lnTo>
                    <a:lnTo>
                      <a:pt x="530" y="123"/>
                    </a:lnTo>
                    <a:lnTo>
                      <a:pt x="517" y="109"/>
                    </a:lnTo>
                    <a:lnTo>
                      <a:pt x="498" y="110"/>
                    </a:lnTo>
                    <a:lnTo>
                      <a:pt x="488" y="135"/>
                    </a:lnTo>
                    <a:lnTo>
                      <a:pt x="485" y="159"/>
                    </a:lnTo>
                    <a:lnTo>
                      <a:pt x="469" y="170"/>
                    </a:lnTo>
                    <a:lnTo>
                      <a:pt x="470" y="186"/>
                    </a:lnTo>
                    <a:lnTo>
                      <a:pt x="480" y="201"/>
                    </a:lnTo>
                    <a:lnTo>
                      <a:pt x="491" y="216"/>
                    </a:lnTo>
                    <a:lnTo>
                      <a:pt x="499" y="228"/>
                    </a:lnTo>
                    <a:lnTo>
                      <a:pt x="503" y="239"/>
                    </a:lnTo>
                    <a:lnTo>
                      <a:pt x="490" y="244"/>
                    </a:lnTo>
                    <a:lnTo>
                      <a:pt x="476" y="226"/>
                    </a:lnTo>
                    <a:lnTo>
                      <a:pt x="452" y="212"/>
                    </a:lnTo>
                    <a:lnTo>
                      <a:pt x="424" y="204"/>
                    </a:lnTo>
                    <a:lnTo>
                      <a:pt x="399" y="204"/>
                    </a:lnTo>
                    <a:lnTo>
                      <a:pt x="393" y="213"/>
                    </a:lnTo>
                    <a:lnTo>
                      <a:pt x="401" y="218"/>
                    </a:lnTo>
                    <a:lnTo>
                      <a:pt x="399" y="237"/>
                    </a:lnTo>
                    <a:lnTo>
                      <a:pt x="387" y="241"/>
                    </a:lnTo>
                    <a:lnTo>
                      <a:pt x="384" y="224"/>
                    </a:lnTo>
                    <a:lnTo>
                      <a:pt x="373" y="224"/>
                    </a:lnTo>
                    <a:lnTo>
                      <a:pt x="364" y="236"/>
                    </a:lnTo>
                    <a:lnTo>
                      <a:pt x="333" y="236"/>
                    </a:lnTo>
                    <a:lnTo>
                      <a:pt x="322" y="249"/>
                    </a:lnTo>
                    <a:lnTo>
                      <a:pt x="314" y="233"/>
                    </a:lnTo>
                    <a:lnTo>
                      <a:pt x="303" y="236"/>
                    </a:lnTo>
                    <a:lnTo>
                      <a:pt x="287" y="243"/>
                    </a:lnTo>
                    <a:lnTo>
                      <a:pt x="270" y="249"/>
                    </a:lnTo>
                    <a:lnTo>
                      <a:pt x="251" y="267"/>
                    </a:lnTo>
                    <a:lnTo>
                      <a:pt x="230" y="277"/>
                    </a:lnTo>
                    <a:lnTo>
                      <a:pt x="223" y="264"/>
                    </a:lnTo>
                    <a:lnTo>
                      <a:pt x="223" y="252"/>
                    </a:lnTo>
                    <a:lnTo>
                      <a:pt x="208" y="237"/>
                    </a:lnTo>
                    <a:lnTo>
                      <a:pt x="187" y="239"/>
                    </a:lnTo>
                    <a:lnTo>
                      <a:pt x="192" y="252"/>
                    </a:lnTo>
                    <a:lnTo>
                      <a:pt x="197" y="267"/>
                    </a:lnTo>
                    <a:lnTo>
                      <a:pt x="203" y="281"/>
                    </a:lnTo>
                    <a:lnTo>
                      <a:pt x="204" y="298"/>
                    </a:lnTo>
                    <a:lnTo>
                      <a:pt x="190" y="291"/>
                    </a:lnTo>
                    <a:lnTo>
                      <a:pt x="175" y="288"/>
                    </a:lnTo>
                    <a:lnTo>
                      <a:pt x="166" y="298"/>
                    </a:lnTo>
                    <a:lnTo>
                      <a:pt x="147" y="304"/>
                    </a:lnTo>
                    <a:lnTo>
                      <a:pt x="146" y="316"/>
                    </a:lnTo>
                    <a:lnTo>
                      <a:pt x="157" y="322"/>
                    </a:lnTo>
                    <a:lnTo>
                      <a:pt x="153" y="338"/>
                    </a:lnTo>
                    <a:lnTo>
                      <a:pt x="138" y="338"/>
                    </a:lnTo>
                    <a:lnTo>
                      <a:pt x="138" y="322"/>
                    </a:lnTo>
                    <a:lnTo>
                      <a:pt x="124" y="316"/>
                    </a:lnTo>
                    <a:lnTo>
                      <a:pt x="109" y="322"/>
                    </a:lnTo>
                    <a:lnTo>
                      <a:pt x="111" y="334"/>
                    </a:lnTo>
                    <a:lnTo>
                      <a:pt x="121" y="338"/>
                    </a:lnTo>
                    <a:lnTo>
                      <a:pt x="125" y="344"/>
                    </a:lnTo>
                    <a:lnTo>
                      <a:pt x="117" y="352"/>
                    </a:lnTo>
                    <a:lnTo>
                      <a:pt x="102" y="341"/>
                    </a:lnTo>
                    <a:lnTo>
                      <a:pt x="91" y="326"/>
                    </a:lnTo>
                    <a:lnTo>
                      <a:pt x="83" y="311"/>
                    </a:lnTo>
                    <a:lnTo>
                      <a:pt x="80" y="289"/>
                    </a:lnTo>
                    <a:lnTo>
                      <a:pt x="74" y="281"/>
                    </a:lnTo>
                    <a:lnTo>
                      <a:pt x="90" y="286"/>
                    </a:lnTo>
                    <a:lnTo>
                      <a:pt x="115" y="293"/>
                    </a:lnTo>
                    <a:lnTo>
                      <a:pt x="138" y="287"/>
                    </a:lnTo>
                    <a:lnTo>
                      <a:pt x="149" y="277"/>
                    </a:lnTo>
                    <a:lnTo>
                      <a:pt x="155" y="265"/>
                    </a:lnTo>
                    <a:lnTo>
                      <a:pt x="130" y="247"/>
                    </a:lnTo>
                    <a:lnTo>
                      <a:pt x="100" y="233"/>
                    </a:lnTo>
                    <a:lnTo>
                      <a:pt x="69" y="216"/>
                    </a:lnTo>
                    <a:lnTo>
                      <a:pt x="53" y="209"/>
                    </a:lnTo>
                    <a:lnTo>
                      <a:pt x="36" y="220"/>
                    </a:lnTo>
                    <a:lnTo>
                      <a:pt x="20" y="237"/>
                    </a:lnTo>
                    <a:lnTo>
                      <a:pt x="14" y="252"/>
                    </a:lnTo>
                    <a:lnTo>
                      <a:pt x="14" y="267"/>
                    </a:lnTo>
                    <a:lnTo>
                      <a:pt x="19" y="288"/>
                    </a:lnTo>
                    <a:lnTo>
                      <a:pt x="20" y="311"/>
                    </a:lnTo>
                    <a:lnTo>
                      <a:pt x="26" y="332"/>
                    </a:lnTo>
                    <a:lnTo>
                      <a:pt x="34" y="354"/>
                    </a:lnTo>
                    <a:lnTo>
                      <a:pt x="42" y="363"/>
                    </a:lnTo>
                    <a:lnTo>
                      <a:pt x="52" y="371"/>
                    </a:lnTo>
                    <a:lnTo>
                      <a:pt x="41" y="381"/>
                    </a:lnTo>
                    <a:lnTo>
                      <a:pt x="25" y="397"/>
                    </a:lnTo>
                    <a:lnTo>
                      <a:pt x="12" y="414"/>
                    </a:lnTo>
                    <a:lnTo>
                      <a:pt x="8" y="427"/>
                    </a:lnTo>
                    <a:lnTo>
                      <a:pt x="9" y="444"/>
                    </a:lnTo>
                    <a:lnTo>
                      <a:pt x="0" y="447"/>
                    </a:lnTo>
                    <a:lnTo>
                      <a:pt x="16" y="470"/>
                    </a:lnTo>
                    <a:lnTo>
                      <a:pt x="39" y="490"/>
                    </a:lnTo>
                    <a:lnTo>
                      <a:pt x="78" y="506"/>
                    </a:lnTo>
                    <a:lnTo>
                      <a:pt x="81" y="557"/>
                    </a:lnTo>
                    <a:lnTo>
                      <a:pt x="75" y="564"/>
                    </a:lnTo>
                    <a:lnTo>
                      <a:pt x="69" y="584"/>
                    </a:lnTo>
                    <a:lnTo>
                      <a:pt x="106" y="582"/>
                    </a:lnTo>
                    <a:lnTo>
                      <a:pt x="114" y="604"/>
                    </a:lnTo>
                    <a:lnTo>
                      <a:pt x="171" y="651"/>
                    </a:lnTo>
                    <a:lnTo>
                      <a:pt x="163" y="695"/>
                    </a:lnTo>
                    <a:lnTo>
                      <a:pt x="169" y="702"/>
                    </a:lnTo>
                    <a:lnTo>
                      <a:pt x="155" y="717"/>
                    </a:lnTo>
                    <a:lnTo>
                      <a:pt x="142" y="729"/>
                    </a:lnTo>
                    <a:lnTo>
                      <a:pt x="138" y="740"/>
                    </a:lnTo>
                    <a:lnTo>
                      <a:pt x="157" y="749"/>
                    </a:lnTo>
                    <a:lnTo>
                      <a:pt x="168" y="761"/>
                    </a:lnTo>
                    <a:lnTo>
                      <a:pt x="199" y="743"/>
                    </a:lnTo>
                    <a:lnTo>
                      <a:pt x="217" y="752"/>
                    </a:lnTo>
                    <a:lnTo>
                      <a:pt x="229" y="752"/>
                    </a:lnTo>
                    <a:lnTo>
                      <a:pt x="242" y="764"/>
                    </a:lnTo>
                    <a:lnTo>
                      <a:pt x="256" y="780"/>
                    </a:lnTo>
                    <a:lnTo>
                      <a:pt x="285" y="773"/>
                    </a:lnTo>
                    <a:lnTo>
                      <a:pt x="277" y="753"/>
                    </a:lnTo>
                    <a:lnTo>
                      <a:pt x="285" y="740"/>
                    </a:lnTo>
                    <a:lnTo>
                      <a:pt x="304" y="721"/>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78" name="Freeform 272"/>
              <p:cNvSpPr>
                <a:spLocks/>
              </p:cNvSpPr>
              <p:nvPr/>
            </p:nvSpPr>
            <p:spPr bwMode="auto">
              <a:xfrm>
                <a:off x="6684109" y="3299875"/>
                <a:ext cx="534644" cy="511210"/>
              </a:xfrm>
              <a:custGeom>
                <a:avLst/>
                <a:gdLst>
                  <a:gd name="T0" fmla="*/ 159 w 304"/>
                  <a:gd name="T1" fmla="*/ 72 h 290"/>
                  <a:gd name="T2" fmla="*/ 169 w 304"/>
                  <a:gd name="T3" fmla="*/ 64 h 290"/>
                  <a:gd name="T4" fmla="*/ 189 w 304"/>
                  <a:gd name="T5" fmla="*/ 65 h 290"/>
                  <a:gd name="T6" fmla="*/ 205 w 304"/>
                  <a:gd name="T7" fmla="*/ 83 h 290"/>
                  <a:gd name="T8" fmla="*/ 226 w 304"/>
                  <a:gd name="T9" fmla="*/ 103 h 290"/>
                  <a:gd name="T10" fmla="*/ 227 w 304"/>
                  <a:gd name="T11" fmla="*/ 121 h 290"/>
                  <a:gd name="T12" fmla="*/ 235 w 304"/>
                  <a:gd name="T13" fmla="*/ 128 h 290"/>
                  <a:gd name="T14" fmla="*/ 247 w 304"/>
                  <a:gd name="T15" fmla="*/ 161 h 290"/>
                  <a:gd name="T16" fmla="*/ 290 w 304"/>
                  <a:gd name="T17" fmla="*/ 164 h 290"/>
                  <a:gd name="T18" fmla="*/ 303 w 304"/>
                  <a:gd name="T19" fmla="*/ 182 h 290"/>
                  <a:gd name="T20" fmla="*/ 294 w 304"/>
                  <a:gd name="T21" fmla="*/ 222 h 290"/>
                  <a:gd name="T22" fmla="*/ 252 w 304"/>
                  <a:gd name="T23" fmla="*/ 230 h 290"/>
                  <a:gd name="T24" fmla="*/ 209 w 304"/>
                  <a:gd name="T25" fmla="*/ 237 h 290"/>
                  <a:gd name="T26" fmla="*/ 197 w 304"/>
                  <a:gd name="T27" fmla="*/ 253 h 290"/>
                  <a:gd name="T28" fmla="*/ 192 w 304"/>
                  <a:gd name="T29" fmla="*/ 274 h 290"/>
                  <a:gd name="T30" fmla="*/ 172 w 304"/>
                  <a:gd name="T31" fmla="*/ 289 h 290"/>
                  <a:gd name="T32" fmla="*/ 172 w 304"/>
                  <a:gd name="T33" fmla="*/ 276 h 290"/>
                  <a:gd name="T34" fmla="*/ 172 w 304"/>
                  <a:gd name="T35" fmla="*/ 266 h 290"/>
                  <a:gd name="T36" fmla="*/ 166 w 304"/>
                  <a:gd name="T37" fmla="*/ 264 h 290"/>
                  <a:gd name="T38" fmla="*/ 149 w 304"/>
                  <a:gd name="T39" fmla="*/ 263 h 290"/>
                  <a:gd name="T40" fmla="*/ 132 w 304"/>
                  <a:gd name="T41" fmla="*/ 264 h 290"/>
                  <a:gd name="T42" fmla="*/ 121 w 304"/>
                  <a:gd name="T43" fmla="*/ 270 h 290"/>
                  <a:gd name="T44" fmla="*/ 105 w 304"/>
                  <a:gd name="T45" fmla="*/ 252 h 290"/>
                  <a:gd name="T46" fmla="*/ 100 w 304"/>
                  <a:gd name="T47" fmla="*/ 234 h 290"/>
                  <a:gd name="T48" fmla="*/ 91 w 304"/>
                  <a:gd name="T49" fmla="*/ 219 h 290"/>
                  <a:gd name="T50" fmla="*/ 72 w 304"/>
                  <a:gd name="T51" fmla="*/ 197 h 290"/>
                  <a:gd name="T52" fmla="*/ 65 w 304"/>
                  <a:gd name="T53" fmla="*/ 181 h 290"/>
                  <a:gd name="T54" fmla="*/ 54 w 304"/>
                  <a:gd name="T55" fmla="*/ 149 h 290"/>
                  <a:gd name="T56" fmla="*/ 38 w 304"/>
                  <a:gd name="T57" fmla="*/ 123 h 290"/>
                  <a:gd name="T58" fmla="*/ 18 w 304"/>
                  <a:gd name="T59" fmla="*/ 104 h 290"/>
                  <a:gd name="T60" fmla="*/ 15 w 304"/>
                  <a:gd name="T61" fmla="*/ 81 h 290"/>
                  <a:gd name="T62" fmla="*/ 3 w 304"/>
                  <a:gd name="T63" fmla="*/ 74 h 290"/>
                  <a:gd name="T64" fmla="*/ 0 w 304"/>
                  <a:gd name="T65" fmla="*/ 58 h 290"/>
                  <a:gd name="T66" fmla="*/ 18 w 304"/>
                  <a:gd name="T67" fmla="*/ 58 h 290"/>
                  <a:gd name="T68" fmla="*/ 31 w 304"/>
                  <a:gd name="T69" fmla="*/ 46 h 290"/>
                  <a:gd name="T70" fmla="*/ 43 w 304"/>
                  <a:gd name="T71" fmla="*/ 36 h 290"/>
                  <a:gd name="T72" fmla="*/ 43 w 304"/>
                  <a:gd name="T73" fmla="*/ 15 h 290"/>
                  <a:gd name="T74" fmla="*/ 59 w 304"/>
                  <a:gd name="T75" fmla="*/ 2 h 290"/>
                  <a:gd name="T76" fmla="*/ 65 w 304"/>
                  <a:gd name="T77" fmla="*/ 0 h 290"/>
                  <a:gd name="T78" fmla="*/ 74 w 304"/>
                  <a:gd name="T79" fmla="*/ 8 h 290"/>
                  <a:gd name="T80" fmla="*/ 84 w 304"/>
                  <a:gd name="T81" fmla="*/ 15 h 290"/>
                  <a:gd name="T82" fmla="*/ 100 w 304"/>
                  <a:gd name="T83" fmla="*/ 14 h 290"/>
                  <a:gd name="T84" fmla="*/ 110 w 304"/>
                  <a:gd name="T85" fmla="*/ 31 h 290"/>
                  <a:gd name="T86" fmla="*/ 121 w 304"/>
                  <a:gd name="T87" fmla="*/ 34 h 290"/>
                  <a:gd name="T88" fmla="*/ 134 w 304"/>
                  <a:gd name="T89" fmla="*/ 57 h 290"/>
                  <a:gd name="T90" fmla="*/ 159 w 304"/>
                  <a:gd name="T91" fmla="*/ 72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4" h="290">
                    <a:moveTo>
                      <a:pt x="159" y="72"/>
                    </a:moveTo>
                    <a:lnTo>
                      <a:pt x="169" y="64"/>
                    </a:lnTo>
                    <a:lnTo>
                      <a:pt x="189" y="65"/>
                    </a:lnTo>
                    <a:lnTo>
                      <a:pt x="205" y="83"/>
                    </a:lnTo>
                    <a:lnTo>
                      <a:pt x="226" y="103"/>
                    </a:lnTo>
                    <a:lnTo>
                      <a:pt x="227" y="121"/>
                    </a:lnTo>
                    <a:lnTo>
                      <a:pt x="235" y="128"/>
                    </a:lnTo>
                    <a:lnTo>
                      <a:pt x="247" y="161"/>
                    </a:lnTo>
                    <a:lnTo>
                      <a:pt x="290" y="164"/>
                    </a:lnTo>
                    <a:lnTo>
                      <a:pt x="303" y="182"/>
                    </a:lnTo>
                    <a:lnTo>
                      <a:pt x="294" y="222"/>
                    </a:lnTo>
                    <a:lnTo>
                      <a:pt x="252" y="230"/>
                    </a:lnTo>
                    <a:lnTo>
                      <a:pt x="209" y="237"/>
                    </a:lnTo>
                    <a:lnTo>
                      <a:pt x="197" y="253"/>
                    </a:lnTo>
                    <a:lnTo>
                      <a:pt x="192" y="274"/>
                    </a:lnTo>
                    <a:lnTo>
                      <a:pt x="172" y="289"/>
                    </a:lnTo>
                    <a:lnTo>
                      <a:pt x="172" y="276"/>
                    </a:lnTo>
                    <a:lnTo>
                      <a:pt x="172" y="266"/>
                    </a:lnTo>
                    <a:lnTo>
                      <a:pt x="166" y="264"/>
                    </a:lnTo>
                    <a:lnTo>
                      <a:pt x="149" y="263"/>
                    </a:lnTo>
                    <a:lnTo>
                      <a:pt x="132" y="264"/>
                    </a:lnTo>
                    <a:lnTo>
                      <a:pt x="121" y="270"/>
                    </a:lnTo>
                    <a:lnTo>
                      <a:pt x="105" y="252"/>
                    </a:lnTo>
                    <a:lnTo>
                      <a:pt x="100" y="234"/>
                    </a:lnTo>
                    <a:lnTo>
                      <a:pt x="91" y="219"/>
                    </a:lnTo>
                    <a:lnTo>
                      <a:pt x="72" y="197"/>
                    </a:lnTo>
                    <a:lnTo>
                      <a:pt x="65" y="181"/>
                    </a:lnTo>
                    <a:lnTo>
                      <a:pt x="54" y="149"/>
                    </a:lnTo>
                    <a:lnTo>
                      <a:pt x="38" y="123"/>
                    </a:lnTo>
                    <a:lnTo>
                      <a:pt x="18" y="104"/>
                    </a:lnTo>
                    <a:lnTo>
                      <a:pt x="15" y="81"/>
                    </a:lnTo>
                    <a:lnTo>
                      <a:pt x="3" y="74"/>
                    </a:lnTo>
                    <a:lnTo>
                      <a:pt x="0" y="58"/>
                    </a:lnTo>
                    <a:lnTo>
                      <a:pt x="18" y="58"/>
                    </a:lnTo>
                    <a:lnTo>
                      <a:pt x="31" y="46"/>
                    </a:lnTo>
                    <a:lnTo>
                      <a:pt x="43" y="36"/>
                    </a:lnTo>
                    <a:lnTo>
                      <a:pt x="43" y="15"/>
                    </a:lnTo>
                    <a:lnTo>
                      <a:pt x="59" y="2"/>
                    </a:lnTo>
                    <a:lnTo>
                      <a:pt x="65" y="0"/>
                    </a:lnTo>
                    <a:lnTo>
                      <a:pt x="74" y="8"/>
                    </a:lnTo>
                    <a:lnTo>
                      <a:pt x="84" y="15"/>
                    </a:lnTo>
                    <a:lnTo>
                      <a:pt x="100" y="14"/>
                    </a:lnTo>
                    <a:lnTo>
                      <a:pt x="110" y="31"/>
                    </a:lnTo>
                    <a:lnTo>
                      <a:pt x="121" y="34"/>
                    </a:lnTo>
                    <a:lnTo>
                      <a:pt x="134" y="57"/>
                    </a:lnTo>
                    <a:lnTo>
                      <a:pt x="159" y="7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79" name="Freeform 273"/>
              <p:cNvSpPr>
                <a:spLocks/>
              </p:cNvSpPr>
              <p:nvPr/>
            </p:nvSpPr>
            <p:spPr bwMode="auto">
              <a:xfrm>
                <a:off x="7215608" y="2861021"/>
                <a:ext cx="325504" cy="292569"/>
              </a:xfrm>
              <a:custGeom>
                <a:avLst/>
                <a:gdLst>
                  <a:gd name="T0" fmla="*/ 148 w 184"/>
                  <a:gd name="T1" fmla="*/ 166 h 167"/>
                  <a:gd name="T2" fmla="*/ 137 w 184"/>
                  <a:gd name="T3" fmla="*/ 161 h 167"/>
                  <a:gd name="T4" fmla="*/ 118 w 184"/>
                  <a:gd name="T5" fmla="*/ 160 h 167"/>
                  <a:gd name="T6" fmla="*/ 120 w 184"/>
                  <a:gd name="T7" fmla="*/ 149 h 167"/>
                  <a:gd name="T8" fmla="*/ 112 w 184"/>
                  <a:gd name="T9" fmla="*/ 146 h 167"/>
                  <a:gd name="T10" fmla="*/ 104 w 184"/>
                  <a:gd name="T11" fmla="*/ 151 h 167"/>
                  <a:gd name="T12" fmla="*/ 70 w 184"/>
                  <a:gd name="T13" fmla="*/ 123 h 167"/>
                  <a:gd name="T14" fmla="*/ 74 w 184"/>
                  <a:gd name="T15" fmla="*/ 112 h 167"/>
                  <a:gd name="T16" fmla="*/ 66 w 184"/>
                  <a:gd name="T17" fmla="*/ 109 h 167"/>
                  <a:gd name="T18" fmla="*/ 58 w 184"/>
                  <a:gd name="T19" fmla="*/ 109 h 167"/>
                  <a:gd name="T20" fmla="*/ 47 w 184"/>
                  <a:gd name="T21" fmla="*/ 106 h 167"/>
                  <a:gd name="T22" fmla="*/ 51 w 184"/>
                  <a:gd name="T23" fmla="*/ 99 h 167"/>
                  <a:gd name="T24" fmla="*/ 44 w 184"/>
                  <a:gd name="T25" fmla="*/ 93 h 167"/>
                  <a:gd name="T26" fmla="*/ 40 w 184"/>
                  <a:gd name="T27" fmla="*/ 84 h 167"/>
                  <a:gd name="T28" fmla="*/ 30 w 184"/>
                  <a:gd name="T29" fmla="*/ 89 h 167"/>
                  <a:gd name="T30" fmla="*/ 20 w 184"/>
                  <a:gd name="T31" fmla="*/ 92 h 167"/>
                  <a:gd name="T32" fmla="*/ 18 w 184"/>
                  <a:gd name="T33" fmla="*/ 102 h 167"/>
                  <a:gd name="T34" fmla="*/ 0 w 184"/>
                  <a:gd name="T35" fmla="*/ 97 h 167"/>
                  <a:gd name="T36" fmla="*/ 11 w 184"/>
                  <a:gd name="T37" fmla="*/ 25 h 167"/>
                  <a:gd name="T38" fmla="*/ 42 w 184"/>
                  <a:gd name="T39" fmla="*/ 0 h 167"/>
                  <a:gd name="T40" fmla="*/ 45 w 184"/>
                  <a:gd name="T41" fmla="*/ 37 h 167"/>
                  <a:gd name="T42" fmla="*/ 60 w 184"/>
                  <a:gd name="T43" fmla="*/ 37 h 167"/>
                  <a:gd name="T44" fmla="*/ 67 w 184"/>
                  <a:gd name="T45" fmla="*/ 44 h 167"/>
                  <a:gd name="T46" fmla="*/ 84 w 184"/>
                  <a:gd name="T47" fmla="*/ 44 h 167"/>
                  <a:gd name="T48" fmla="*/ 86 w 184"/>
                  <a:gd name="T49" fmla="*/ 20 h 167"/>
                  <a:gd name="T50" fmla="*/ 95 w 184"/>
                  <a:gd name="T51" fmla="*/ 37 h 167"/>
                  <a:gd name="T52" fmla="*/ 100 w 184"/>
                  <a:gd name="T53" fmla="*/ 50 h 167"/>
                  <a:gd name="T54" fmla="*/ 118 w 184"/>
                  <a:gd name="T55" fmla="*/ 45 h 167"/>
                  <a:gd name="T56" fmla="*/ 135 w 184"/>
                  <a:gd name="T57" fmla="*/ 47 h 167"/>
                  <a:gd name="T58" fmla="*/ 150 w 184"/>
                  <a:gd name="T59" fmla="*/ 54 h 167"/>
                  <a:gd name="T60" fmla="*/ 151 w 184"/>
                  <a:gd name="T61" fmla="*/ 77 h 167"/>
                  <a:gd name="T62" fmla="*/ 156 w 184"/>
                  <a:gd name="T63" fmla="*/ 89 h 167"/>
                  <a:gd name="T64" fmla="*/ 173 w 184"/>
                  <a:gd name="T65" fmla="*/ 98 h 167"/>
                  <a:gd name="T66" fmla="*/ 183 w 184"/>
                  <a:gd name="T67" fmla="*/ 106 h 167"/>
                  <a:gd name="T68" fmla="*/ 175 w 184"/>
                  <a:gd name="T69" fmla="*/ 122 h 167"/>
                  <a:gd name="T70" fmla="*/ 164 w 184"/>
                  <a:gd name="T71" fmla="*/ 137 h 167"/>
                  <a:gd name="T72" fmla="*/ 148 w 184"/>
                  <a:gd name="T73" fmla="*/ 16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4" h="167">
                    <a:moveTo>
                      <a:pt x="148" y="166"/>
                    </a:moveTo>
                    <a:lnTo>
                      <a:pt x="137" y="161"/>
                    </a:lnTo>
                    <a:lnTo>
                      <a:pt x="118" y="160"/>
                    </a:lnTo>
                    <a:lnTo>
                      <a:pt x="120" y="149"/>
                    </a:lnTo>
                    <a:lnTo>
                      <a:pt x="112" y="146"/>
                    </a:lnTo>
                    <a:lnTo>
                      <a:pt x="104" y="151"/>
                    </a:lnTo>
                    <a:lnTo>
                      <a:pt x="70" y="123"/>
                    </a:lnTo>
                    <a:lnTo>
                      <a:pt x="74" y="112"/>
                    </a:lnTo>
                    <a:lnTo>
                      <a:pt x="66" y="109"/>
                    </a:lnTo>
                    <a:lnTo>
                      <a:pt x="58" y="109"/>
                    </a:lnTo>
                    <a:lnTo>
                      <a:pt x="47" y="106"/>
                    </a:lnTo>
                    <a:lnTo>
                      <a:pt x="51" y="99"/>
                    </a:lnTo>
                    <a:lnTo>
                      <a:pt x="44" y="93"/>
                    </a:lnTo>
                    <a:lnTo>
                      <a:pt x="40" y="84"/>
                    </a:lnTo>
                    <a:lnTo>
                      <a:pt x="30" y="89"/>
                    </a:lnTo>
                    <a:lnTo>
                      <a:pt x="20" y="92"/>
                    </a:lnTo>
                    <a:lnTo>
                      <a:pt x="18" y="102"/>
                    </a:lnTo>
                    <a:lnTo>
                      <a:pt x="0" y="97"/>
                    </a:lnTo>
                    <a:lnTo>
                      <a:pt x="11" y="25"/>
                    </a:lnTo>
                    <a:lnTo>
                      <a:pt x="42" y="0"/>
                    </a:lnTo>
                    <a:lnTo>
                      <a:pt x="45" y="37"/>
                    </a:lnTo>
                    <a:lnTo>
                      <a:pt x="60" y="37"/>
                    </a:lnTo>
                    <a:lnTo>
                      <a:pt x="67" y="44"/>
                    </a:lnTo>
                    <a:lnTo>
                      <a:pt x="84" y="44"/>
                    </a:lnTo>
                    <a:lnTo>
                      <a:pt x="86" y="20"/>
                    </a:lnTo>
                    <a:lnTo>
                      <a:pt x="95" y="37"/>
                    </a:lnTo>
                    <a:lnTo>
                      <a:pt x="100" y="50"/>
                    </a:lnTo>
                    <a:lnTo>
                      <a:pt x="118" y="45"/>
                    </a:lnTo>
                    <a:lnTo>
                      <a:pt x="135" y="47"/>
                    </a:lnTo>
                    <a:lnTo>
                      <a:pt x="150" y="54"/>
                    </a:lnTo>
                    <a:lnTo>
                      <a:pt x="151" y="77"/>
                    </a:lnTo>
                    <a:lnTo>
                      <a:pt x="156" y="89"/>
                    </a:lnTo>
                    <a:lnTo>
                      <a:pt x="173" y="98"/>
                    </a:lnTo>
                    <a:lnTo>
                      <a:pt x="183" y="106"/>
                    </a:lnTo>
                    <a:lnTo>
                      <a:pt x="175" y="122"/>
                    </a:lnTo>
                    <a:lnTo>
                      <a:pt x="164" y="137"/>
                    </a:lnTo>
                    <a:lnTo>
                      <a:pt x="148" y="16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80" name="Freeform 277"/>
              <p:cNvSpPr>
                <a:spLocks/>
              </p:cNvSpPr>
              <p:nvPr/>
            </p:nvSpPr>
            <p:spPr bwMode="auto">
              <a:xfrm>
                <a:off x="6649514" y="3213362"/>
                <a:ext cx="72334" cy="151004"/>
              </a:xfrm>
              <a:custGeom>
                <a:avLst/>
                <a:gdLst>
                  <a:gd name="T0" fmla="*/ 0 w 46"/>
                  <a:gd name="T1" fmla="*/ 74 h 96"/>
                  <a:gd name="T2" fmla="*/ 15 w 46"/>
                  <a:gd name="T3" fmla="*/ 29 h 96"/>
                  <a:gd name="T4" fmla="*/ 27 w 46"/>
                  <a:gd name="T5" fmla="*/ 0 h 96"/>
                  <a:gd name="T6" fmla="*/ 46 w 46"/>
                  <a:gd name="T7" fmla="*/ 17 h 96"/>
                  <a:gd name="T8" fmla="*/ 40 w 46"/>
                  <a:gd name="T9" fmla="*/ 35 h 96"/>
                  <a:gd name="T10" fmla="*/ 27 w 46"/>
                  <a:gd name="T11" fmla="*/ 42 h 96"/>
                  <a:gd name="T12" fmla="*/ 27 w 46"/>
                  <a:gd name="T13" fmla="*/ 77 h 96"/>
                  <a:gd name="T14" fmla="*/ 22 w 46"/>
                  <a:gd name="T15" fmla="*/ 96 h 96"/>
                  <a:gd name="T16" fmla="*/ 7 w 46"/>
                  <a:gd name="T17" fmla="*/ 75 h 96"/>
                  <a:gd name="T18" fmla="*/ 0 w 46"/>
                  <a:gd name="T19" fmla="*/ 7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96">
                    <a:moveTo>
                      <a:pt x="0" y="74"/>
                    </a:moveTo>
                    <a:lnTo>
                      <a:pt x="15" y="29"/>
                    </a:lnTo>
                    <a:lnTo>
                      <a:pt x="27" y="0"/>
                    </a:lnTo>
                    <a:lnTo>
                      <a:pt x="46" y="17"/>
                    </a:lnTo>
                    <a:lnTo>
                      <a:pt x="40" y="35"/>
                    </a:lnTo>
                    <a:lnTo>
                      <a:pt x="27" y="42"/>
                    </a:lnTo>
                    <a:lnTo>
                      <a:pt x="27" y="77"/>
                    </a:lnTo>
                    <a:lnTo>
                      <a:pt x="22" y="96"/>
                    </a:lnTo>
                    <a:lnTo>
                      <a:pt x="7" y="75"/>
                    </a:lnTo>
                    <a:lnTo>
                      <a:pt x="0" y="74"/>
                    </a:lnTo>
                    <a:close/>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grpSp>
        <p:grpSp>
          <p:nvGrpSpPr>
            <p:cNvPr id="56" name="Group 55"/>
            <p:cNvGrpSpPr/>
            <p:nvPr/>
          </p:nvGrpSpPr>
          <p:grpSpPr>
            <a:xfrm>
              <a:off x="5076627" y="3568937"/>
              <a:ext cx="1754892" cy="2162811"/>
              <a:chOff x="5380520" y="3142579"/>
              <a:chExt cx="1754892" cy="2162811"/>
            </a:xfrm>
            <a:grpFill/>
          </p:grpSpPr>
          <p:sp>
            <p:nvSpPr>
              <p:cNvPr id="57" name="Freeform 131"/>
              <p:cNvSpPr>
                <a:spLocks/>
              </p:cNvSpPr>
              <p:nvPr/>
            </p:nvSpPr>
            <p:spPr bwMode="auto">
              <a:xfrm>
                <a:off x="6474969" y="4710814"/>
                <a:ext cx="191843" cy="220213"/>
              </a:xfrm>
              <a:custGeom>
                <a:avLst/>
                <a:gdLst>
                  <a:gd name="T0" fmla="*/ 65 w 108"/>
                  <a:gd name="T1" fmla="*/ 0 h 125"/>
                  <a:gd name="T2" fmla="*/ 59 w 108"/>
                  <a:gd name="T3" fmla="*/ 7 h 125"/>
                  <a:gd name="T4" fmla="*/ 47 w 108"/>
                  <a:gd name="T5" fmla="*/ 9 h 125"/>
                  <a:gd name="T6" fmla="*/ 45 w 108"/>
                  <a:gd name="T7" fmla="*/ 20 h 125"/>
                  <a:gd name="T8" fmla="*/ 40 w 108"/>
                  <a:gd name="T9" fmla="*/ 23 h 125"/>
                  <a:gd name="T10" fmla="*/ 32 w 108"/>
                  <a:gd name="T11" fmla="*/ 25 h 125"/>
                  <a:gd name="T12" fmla="*/ 30 w 108"/>
                  <a:gd name="T13" fmla="*/ 36 h 125"/>
                  <a:gd name="T14" fmla="*/ 22 w 108"/>
                  <a:gd name="T15" fmla="*/ 39 h 125"/>
                  <a:gd name="T16" fmla="*/ 8 w 108"/>
                  <a:gd name="T17" fmla="*/ 39 h 125"/>
                  <a:gd name="T18" fmla="*/ 0 w 108"/>
                  <a:gd name="T19" fmla="*/ 42 h 125"/>
                  <a:gd name="T20" fmla="*/ 6 w 108"/>
                  <a:gd name="T21" fmla="*/ 64 h 125"/>
                  <a:gd name="T22" fmla="*/ 8 w 108"/>
                  <a:gd name="T23" fmla="*/ 75 h 125"/>
                  <a:gd name="T24" fmla="*/ 15 w 108"/>
                  <a:gd name="T25" fmla="*/ 79 h 125"/>
                  <a:gd name="T26" fmla="*/ 19 w 108"/>
                  <a:gd name="T27" fmla="*/ 91 h 125"/>
                  <a:gd name="T28" fmla="*/ 27 w 108"/>
                  <a:gd name="T29" fmla="*/ 92 h 125"/>
                  <a:gd name="T30" fmla="*/ 31 w 108"/>
                  <a:gd name="T31" fmla="*/ 107 h 125"/>
                  <a:gd name="T32" fmla="*/ 37 w 108"/>
                  <a:gd name="T33" fmla="*/ 109 h 125"/>
                  <a:gd name="T34" fmla="*/ 52 w 108"/>
                  <a:gd name="T35" fmla="*/ 115 h 125"/>
                  <a:gd name="T36" fmla="*/ 62 w 108"/>
                  <a:gd name="T37" fmla="*/ 119 h 125"/>
                  <a:gd name="T38" fmla="*/ 66 w 108"/>
                  <a:gd name="T39" fmla="*/ 124 h 125"/>
                  <a:gd name="T40" fmla="*/ 82 w 108"/>
                  <a:gd name="T41" fmla="*/ 124 h 125"/>
                  <a:gd name="T42" fmla="*/ 85 w 108"/>
                  <a:gd name="T43" fmla="*/ 113 h 125"/>
                  <a:gd name="T44" fmla="*/ 93 w 108"/>
                  <a:gd name="T45" fmla="*/ 108 h 125"/>
                  <a:gd name="T46" fmla="*/ 92 w 108"/>
                  <a:gd name="T47" fmla="*/ 87 h 125"/>
                  <a:gd name="T48" fmla="*/ 102 w 108"/>
                  <a:gd name="T49" fmla="*/ 82 h 125"/>
                  <a:gd name="T50" fmla="*/ 107 w 108"/>
                  <a:gd name="T51" fmla="*/ 75 h 125"/>
                  <a:gd name="T52" fmla="*/ 101 w 108"/>
                  <a:gd name="T53" fmla="*/ 61 h 125"/>
                  <a:gd name="T54" fmla="*/ 100 w 108"/>
                  <a:gd name="T55" fmla="*/ 51 h 125"/>
                  <a:gd name="T56" fmla="*/ 105 w 108"/>
                  <a:gd name="T57" fmla="*/ 31 h 125"/>
                  <a:gd name="T58" fmla="*/ 98 w 108"/>
                  <a:gd name="T59" fmla="*/ 16 h 125"/>
                  <a:gd name="T60" fmla="*/ 77 w 108"/>
                  <a:gd name="T61" fmla="*/ 13 h 125"/>
                  <a:gd name="T62" fmla="*/ 70 w 108"/>
                  <a:gd name="T63" fmla="*/ 1 h 125"/>
                  <a:gd name="T64" fmla="*/ 65 w 108"/>
                  <a:gd name="T65"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8" h="125">
                    <a:moveTo>
                      <a:pt x="65" y="0"/>
                    </a:moveTo>
                    <a:lnTo>
                      <a:pt x="59" y="7"/>
                    </a:lnTo>
                    <a:lnTo>
                      <a:pt x="47" y="9"/>
                    </a:lnTo>
                    <a:lnTo>
                      <a:pt x="45" y="20"/>
                    </a:lnTo>
                    <a:lnTo>
                      <a:pt x="40" y="23"/>
                    </a:lnTo>
                    <a:lnTo>
                      <a:pt x="32" y="25"/>
                    </a:lnTo>
                    <a:lnTo>
                      <a:pt x="30" y="36"/>
                    </a:lnTo>
                    <a:lnTo>
                      <a:pt x="22" y="39"/>
                    </a:lnTo>
                    <a:lnTo>
                      <a:pt x="8" y="39"/>
                    </a:lnTo>
                    <a:lnTo>
                      <a:pt x="0" y="42"/>
                    </a:lnTo>
                    <a:lnTo>
                      <a:pt x="6" y="64"/>
                    </a:lnTo>
                    <a:lnTo>
                      <a:pt x="8" y="75"/>
                    </a:lnTo>
                    <a:lnTo>
                      <a:pt x="15" y="79"/>
                    </a:lnTo>
                    <a:lnTo>
                      <a:pt x="19" y="91"/>
                    </a:lnTo>
                    <a:lnTo>
                      <a:pt x="27" y="92"/>
                    </a:lnTo>
                    <a:lnTo>
                      <a:pt x="31" y="107"/>
                    </a:lnTo>
                    <a:lnTo>
                      <a:pt x="37" y="109"/>
                    </a:lnTo>
                    <a:lnTo>
                      <a:pt x="52" y="115"/>
                    </a:lnTo>
                    <a:lnTo>
                      <a:pt x="62" y="119"/>
                    </a:lnTo>
                    <a:lnTo>
                      <a:pt x="66" y="124"/>
                    </a:lnTo>
                    <a:lnTo>
                      <a:pt x="82" y="124"/>
                    </a:lnTo>
                    <a:lnTo>
                      <a:pt x="85" y="113"/>
                    </a:lnTo>
                    <a:lnTo>
                      <a:pt x="93" y="108"/>
                    </a:lnTo>
                    <a:lnTo>
                      <a:pt x="92" y="87"/>
                    </a:lnTo>
                    <a:lnTo>
                      <a:pt x="102" y="82"/>
                    </a:lnTo>
                    <a:lnTo>
                      <a:pt x="107" y="75"/>
                    </a:lnTo>
                    <a:lnTo>
                      <a:pt x="101" y="61"/>
                    </a:lnTo>
                    <a:lnTo>
                      <a:pt x="100" y="51"/>
                    </a:lnTo>
                    <a:lnTo>
                      <a:pt x="105" y="31"/>
                    </a:lnTo>
                    <a:lnTo>
                      <a:pt x="98" y="16"/>
                    </a:lnTo>
                    <a:lnTo>
                      <a:pt x="77" y="13"/>
                    </a:lnTo>
                    <a:lnTo>
                      <a:pt x="70" y="1"/>
                    </a:lnTo>
                    <a:lnTo>
                      <a:pt x="65"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58" name="Freeform 132"/>
              <p:cNvSpPr>
                <a:spLocks/>
              </p:cNvSpPr>
              <p:nvPr/>
            </p:nvSpPr>
            <p:spPr bwMode="auto">
              <a:xfrm>
                <a:off x="6116442" y="4751711"/>
                <a:ext cx="250025" cy="374363"/>
              </a:xfrm>
              <a:custGeom>
                <a:avLst/>
                <a:gdLst>
                  <a:gd name="T0" fmla="*/ 1 w 141"/>
                  <a:gd name="T1" fmla="*/ 6 h 212"/>
                  <a:gd name="T2" fmla="*/ 15 w 141"/>
                  <a:gd name="T3" fmla="*/ 0 h 212"/>
                  <a:gd name="T4" fmla="*/ 31 w 141"/>
                  <a:gd name="T5" fmla="*/ 7 h 212"/>
                  <a:gd name="T6" fmla="*/ 56 w 141"/>
                  <a:gd name="T7" fmla="*/ 9 h 212"/>
                  <a:gd name="T8" fmla="*/ 93 w 141"/>
                  <a:gd name="T9" fmla="*/ 8 h 212"/>
                  <a:gd name="T10" fmla="*/ 98 w 141"/>
                  <a:gd name="T11" fmla="*/ 16 h 212"/>
                  <a:gd name="T12" fmla="*/ 129 w 141"/>
                  <a:gd name="T13" fmla="*/ 20 h 212"/>
                  <a:gd name="T14" fmla="*/ 140 w 141"/>
                  <a:gd name="T15" fmla="*/ 22 h 212"/>
                  <a:gd name="T16" fmla="*/ 133 w 141"/>
                  <a:gd name="T17" fmla="*/ 35 h 212"/>
                  <a:gd name="T18" fmla="*/ 132 w 141"/>
                  <a:gd name="T19" fmla="*/ 87 h 212"/>
                  <a:gd name="T20" fmla="*/ 126 w 141"/>
                  <a:gd name="T21" fmla="*/ 91 h 212"/>
                  <a:gd name="T22" fmla="*/ 118 w 141"/>
                  <a:gd name="T23" fmla="*/ 95 h 212"/>
                  <a:gd name="T24" fmla="*/ 119 w 141"/>
                  <a:gd name="T25" fmla="*/ 146 h 212"/>
                  <a:gd name="T26" fmla="*/ 115 w 141"/>
                  <a:gd name="T27" fmla="*/ 202 h 212"/>
                  <a:gd name="T28" fmla="*/ 107 w 141"/>
                  <a:gd name="T29" fmla="*/ 211 h 212"/>
                  <a:gd name="T30" fmla="*/ 87 w 141"/>
                  <a:gd name="T31" fmla="*/ 208 h 212"/>
                  <a:gd name="T32" fmla="*/ 81 w 141"/>
                  <a:gd name="T33" fmla="*/ 197 h 212"/>
                  <a:gd name="T34" fmla="*/ 77 w 141"/>
                  <a:gd name="T35" fmla="*/ 202 h 212"/>
                  <a:gd name="T36" fmla="*/ 67 w 141"/>
                  <a:gd name="T37" fmla="*/ 203 h 212"/>
                  <a:gd name="T38" fmla="*/ 63 w 141"/>
                  <a:gd name="T39" fmla="*/ 190 h 212"/>
                  <a:gd name="T40" fmla="*/ 55 w 141"/>
                  <a:gd name="T41" fmla="*/ 181 h 212"/>
                  <a:gd name="T42" fmla="*/ 45 w 141"/>
                  <a:gd name="T43" fmla="*/ 179 h 212"/>
                  <a:gd name="T44" fmla="*/ 46 w 141"/>
                  <a:gd name="T45" fmla="*/ 160 h 212"/>
                  <a:gd name="T46" fmla="*/ 42 w 141"/>
                  <a:gd name="T47" fmla="*/ 138 h 212"/>
                  <a:gd name="T48" fmla="*/ 41 w 141"/>
                  <a:gd name="T49" fmla="*/ 123 h 212"/>
                  <a:gd name="T50" fmla="*/ 40 w 141"/>
                  <a:gd name="T51" fmla="*/ 103 h 212"/>
                  <a:gd name="T52" fmla="*/ 35 w 141"/>
                  <a:gd name="T53" fmla="*/ 89 h 212"/>
                  <a:gd name="T54" fmla="*/ 30 w 141"/>
                  <a:gd name="T55" fmla="*/ 78 h 212"/>
                  <a:gd name="T56" fmla="*/ 25 w 141"/>
                  <a:gd name="T57" fmla="*/ 68 h 212"/>
                  <a:gd name="T58" fmla="*/ 16 w 141"/>
                  <a:gd name="T59" fmla="*/ 50 h 212"/>
                  <a:gd name="T60" fmla="*/ 11 w 141"/>
                  <a:gd name="T61" fmla="*/ 40 h 212"/>
                  <a:gd name="T62" fmla="*/ 0 w 141"/>
                  <a:gd name="T63" fmla="*/ 25 h 212"/>
                  <a:gd name="T64" fmla="*/ 1 w 141"/>
                  <a:gd name="T65" fmla="*/ 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1" h="212">
                    <a:moveTo>
                      <a:pt x="1" y="6"/>
                    </a:moveTo>
                    <a:lnTo>
                      <a:pt x="15" y="0"/>
                    </a:lnTo>
                    <a:lnTo>
                      <a:pt x="31" y="7"/>
                    </a:lnTo>
                    <a:lnTo>
                      <a:pt x="56" y="9"/>
                    </a:lnTo>
                    <a:lnTo>
                      <a:pt x="93" y="8"/>
                    </a:lnTo>
                    <a:lnTo>
                      <a:pt x="98" y="16"/>
                    </a:lnTo>
                    <a:lnTo>
                      <a:pt x="129" y="20"/>
                    </a:lnTo>
                    <a:lnTo>
                      <a:pt x="140" y="22"/>
                    </a:lnTo>
                    <a:lnTo>
                      <a:pt x="133" y="35"/>
                    </a:lnTo>
                    <a:lnTo>
                      <a:pt x="132" y="87"/>
                    </a:lnTo>
                    <a:lnTo>
                      <a:pt x="126" y="91"/>
                    </a:lnTo>
                    <a:lnTo>
                      <a:pt x="118" y="95"/>
                    </a:lnTo>
                    <a:lnTo>
                      <a:pt x="119" y="146"/>
                    </a:lnTo>
                    <a:lnTo>
                      <a:pt x="115" y="202"/>
                    </a:lnTo>
                    <a:lnTo>
                      <a:pt x="107" y="211"/>
                    </a:lnTo>
                    <a:lnTo>
                      <a:pt x="87" y="208"/>
                    </a:lnTo>
                    <a:lnTo>
                      <a:pt x="81" y="197"/>
                    </a:lnTo>
                    <a:lnTo>
                      <a:pt x="77" y="202"/>
                    </a:lnTo>
                    <a:lnTo>
                      <a:pt x="67" y="203"/>
                    </a:lnTo>
                    <a:lnTo>
                      <a:pt x="63" y="190"/>
                    </a:lnTo>
                    <a:lnTo>
                      <a:pt x="55" y="181"/>
                    </a:lnTo>
                    <a:lnTo>
                      <a:pt x="45" y="179"/>
                    </a:lnTo>
                    <a:lnTo>
                      <a:pt x="46" y="160"/>
                    </a:lnTo>
                    <a:lnTo>
                      <a:pt x="42" y="138"/>
                    </a:lnTo>
                    <a:lnTo>
                      <a:pt x="41" y="123"/>
                    </a:lnTo>
                    <a:lnTo>
                      <a:pt x="40" y="103"/>
                    </a:lnTo>
                    <a:lnTo>
                      <a:pt x="35" y="89"/>
                    </a:lnTo>
                    <a:lnTo>
                      <a:pt x="30" y="78"/>
                    </a:lnTo>
                    <a:lnTo>
                      <a:pt x="25" y="68"/>
                    </a:lnTo>
                    <a:lnTo>
                      <a:pt x="16" y="50"/>
                    </a:lnTo>
                    <a:lnTo>
                      <a:pt x="11" y="40"/>
                    </a:lnTo>
                    <a:lnTo>
                      <a:pt x="0" y="25"/>
                    </a:lnTo>
                    <a:lnTo>
                      <a:pt x="1" y="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59" name="Freeform 133"/>
              <p:cNvSpPr>
                <a:spLocks/>
              </p:cNvSpPr>
              <p:nvPr/>
            </p:nvSpPr>
            <p:spPr bwMode="auto">
              <a:xfrm>
                <a:off x="6902684" y="4600707"/>
                <a:ext cx="204423" cy="421552"/>
              </a:xfrm>
              <a:custGeom>
                <a:avLst/>
                <a:gdLst>
                  <a:gd name="T0" fmla="*/ 88 w 116"/>
                  <a:gd name="T1" fmla="*/ 3 h 238"/>
                  <a:gd name="T2" fmla="*/ 87 w 116"/>
                  <a:gd name="T3" fmla="*/ 23 h 238"/>
                  <a:gd name="T4" fmla="*/ 81 w 116"/>
                  <a:gd name="T5" fmla="*/ 26 h 238"/>
                  <a:gd name="T6" fmla="*/ 79 w 116"/>
                  <a:gd name="T7" fmla="*/ 41 h 238"/>
                  <a:gd name="T8" fmla="*/ 70 w 116"/>
                  <a:gd name="T9" fmla="*/ 41 h 238"/>
                  <a:gd name="T10" fmla="*/ 66 w 116"/>
                  <a:gd name="T11" fmla="*/ 47 h 238"/>
                  <a:gd name="T12" fmla="*/ 64 w 116"/>
                  <a:gd name="T13" fmla="*/ 55 h 238"/>
                  <a:gd name="T14" fmla="*/ 56 w 116"/>
                  <a:gd name="T15" fmla="*/ 62 h 238"/>
                  <a:gd name="T16" fmla="*/ 53 w 116"/>
                  <a:gd name="T17" fmla="*/ 70 h 238"/>
                  <a:gd name="T18" fmla="*/ 48 w 116"/>
                  <a:gd name="T19" fmla="*/ 69 h 238"/>
                  <a:gd name="T20" fmla="*/ 46 w 116"/>
                  <a:gd name="T21" fmla="*/ 61 h 238"/>
                  <a:gd name="T22" fmla="*/ 37 w 116"/>
                  <a:gd name="T23" fmla="*/ 61 h 238"/>
                  <a:gd name="T24" fmla="*/ 35 w 116"/>
                  <a:gd name="T25" fmla="*/ 67 h 238"/>
                  <a:gd name="T26" fmla="*/ 26 w 116"/>
                  <a:gd name="T27" fmla="*/ 71 h 238"/>
                  <a:gd name="T28" fmla="*/ 23 w 116"/>
                  <a:gd name="T29" fmla="*/ 84 h 238"/>
                  <a:gd name="T30" fmla="*/ 17 w 116"/>
                  <a:gd name="T31" fmla="*/ 85 h 238"/>
                  <a:gd name="T32" fmla="*/ 20 w 116"/>
                  <a:gd name="T33" fmla="*/ 127 h 238"/>
                  <a:gd name="T34" fmla="*/ 24 w 116"/>
                  <a:gd name="T35" fmla="*/ 128 h 238"/>
                  <a:gd name="T36" fmla="*/ 26 w 116"/>
                  <a:gd name="T37" fmla="*/ 139 h 238"/>
                  <a:gd name="T38" fmla="*/ 20 w 116"/>
                  <a:gd name="T39" fmla="*/ 143 h 238"/>
                  <a:gd name="T40" fmla="*/ 17 w 116"/>
                  <a:gd name="T41" fmla="*/ 157 h 238"/>
                  <a:gd name="T42" fmla="*/ 10 w 116"/>
                  <a:gd name="T43" fmla="*/ 160 h 238"/>
                  <a:gd name="T44" fmla="*/ 9 w 116"/>
                  <a:gd name="T45" fmla="*/ 167 h 238"/>
                  <a:gd name="T46" fmla="*/ 0 w 116"/>
                  <a:gd name="T47" fmla="*/ 170 h 238"/>
                  <a:gd name="T48" fmla="*/ 1 w 116"/>
                  <a:gd name="T49" fmla="*/ 189 h 238"/>
                  <a:gd name="T50" fmla="*/ 11 w 116"/>
                  <a:gd name="T51" fmla="*/ 189 h 238"/>
                  <a:gd name="T52" fmla="*/ 11 w 116"/>
                  <a:gd name="T53" fmla="*/ 228 h 238"/>
                  <a:gd name="T54" fmla="*/ 20 w 116"/>
                  <a:gd name="T55" fmla="*/ 228 h 238"/>
                  <a:gd name="T56" fmla="*/ 26 w 116"/>
                  <a:gd name="T57" fmla="*/ 234 h 238"/>
                  <a:gd name="T58" fmla="*/ 33 w 116"/>
                  <a:gd name="T59" fmla="*/ 237 h 238"/>
                  <a:gd name="T60" fmla="*/ 42 w 116"/>
                  <a:gd name="T61" fmla="*/ 228 h 238"/>
                  <a:gd name="T62" fmla="*/ 52 w 116"/>
                  <a:gd name="T63" fmla="*/ 227 h 238"/>
                  <a:gd name="T64" fmla="*/ 59 w 116"/>
                  <a:gd name="T65" fmla="*/ 222 h 238"/>
                  <a:gd name="T66" fmla="*/ 66 w 116"/>
                  <a:gd name="T67" fmla="*/ 217 h 238"/>
                  <a:gd name="T68" fmla="*/ 70 w 116"/>
                  <a:gd name="T69" fmla="*/ 198 h 238"/>
                  <a:gd name="T70" fmla="*/ 78 w 116"/>
                  <a:gd name="T71" fmla="*/ 195 h 238"/>
                  <a:gd name="T72" fmla="*/ 78 w 116"/>
                  <a:gd name="T73" fmla="*/ 170 h 238"/>
                  <a:gd name="T74" fmla="*/ 83 w 116"/>
                  <a:gd name="T75" fmla="*/ 167 h 238"/>
                  <a:gd name="T76" fmla="*/ 82 w 116"/>
                  <a:gd name="T77" fmla="*/ 132 h 238"/>
                  <a:gd name="T78" fmla="*/ 92 w 116"/>
                  <a:gd name="T79" fmla="*/ 125 h 238"/>
                  <a:gd name="T80" fmla="*/ 98 w 116"/>
                  <a:gd name="T81" fmla="*/ 119 h 238"/>
                  <a:gd name="T82" fmla="*/ 98 w 116"/>
                  <a:gd name="T83" fmla="*/ 91 h 238"/>
                  <a:gd name="T84" fmla="*/ 106 w 116"/>
                  <a:gd name="T85" fmla="*/ 86 h 238"/>
                  <a:gd name="T86" fmla="*/ 107 w 116"/>
                  <a:gd name="T87" fmla="*/ 64 h 238"/>
                  <a:gd name="T88" fmla="*/ 114 w 116"/>
                  <a:gd name="T89" fmla="*/ 64 h 238"/>
                  <a:gd name="T90" fmla="*/ 115 w 116"/>
                  <a:gd name="T91" fmla="*/ 28 h 238"/>
                  <a:gd name="T92" fmla="*/ 106 w 116"/>
                  <a:gd name="T93" fmla="*/ 23 h 238"/>
                  <a:gd name="T94" fmla="*/ 105 w 116"/>
                  <a:gd name="T95" fmla="*/ 6 h 238"/>
                  <a:gd name="T96" fmla="*/ 96 w 116"/>
                  <a:gd name="T97" fmla="*/ 0 h 238"/>
                  <a:gd name="T98" fmla="*/ 88 w 116"/>
                  <a:gd name="T99" fmla="*/ 3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6" h="238">
                    <a:moveTo>
                      <a:pt x="88" y="3"/>
                    </a:moveTo>
                    <a:lnTo>
                      <a:pt x="87" y="23"/>
                    </a:lnTo>
                    <a:lnTo>
                      <a:pt x="81" y="26"/>
                    </a:lnTo>
                    <a:lnTo>
                      <a:pt x="79" y="41"/>
                    </a:lnTo>
                    <a:lnTo>
                      <a:pt x="70" y="41"/>
                    </a:lnTo>
                    <a:lnTo>
                      <a:pt x="66" y="47"/>
                    </a:lnTo>
                    <a:lnTo>
                      <a:pt x="64" y="55"/>
                    </a:lnTo>
                    <a:lnTo>
                      <a:pt x="56" y="62"/>
                    </a:lnTo>
                    <a:lnTo>
                      <a:pt x="53" y="70"/>
                    </a:lnTo>
                    <a:lnTo>
                      <a:pt x="48" y="69"/>
                    </a:lnTo>
                    <a:lnTo>
                      <a:pt x="46" y="61"/>
                    </a:lnTo>
                    <a:lnTo>
                      <a:pt x="37" y="61"/>
                    </a:lnTo>
                    <a:lnTo>
                      <a:pt x="35" y="67"/>
                    </a:lnTo>
                    <a:lnTo>
                      <a:pt x="26" y="71"/>
                    </a:lnTo>
                    <a:lnTo>
                      <a:pt x="23" y="84"/>
                    </a:lnTo>
                    <a:lnTo>
                      <a:pt x="17" y="85"/>
                    </a:lnTo>
                    <a:lnTo>
                      <a:pt x="20" y="127"/>
                    </a:lnTo>
                    <a:lnTo>
                      <a:pt x="24" y="128"/>
                    </a:lnTo>
                    <a:lnTo>
                      <a:pt x="26" y="139"/>
                    </a:lnTo>
                    <a:lnTo>
                      <a:pt x="20" y="143"/>
                    </a:lnTo>
                    <a:lnTo>
                      <a:pt x="17" y="157"/>
                    </a:lnTo>
                    <a:lnTo>
                      <a:pt x="10" y="160"/>
                    </a:lnTo>
                    <a:lnTo>
                      <a:pt x="9" y="167"/>
                    </a:lnTo>
                    <a:lnTo>
                      <a:pt x="0" y="170"/>
                    </a:lnTo>
                    <a:lnTo>
                      <a:pt x="1" y="189"/>
                    </a:lnTo>
                    <a:lnTo>
                      <a:pt x="11" y="189"/>
                    </a:lnTo>
                    <a:lnTo>
                      <a:pt x="11" y="228"/>
                    </a:lnTo>
                    <a:lnTo>
                      <a:pt x="20" y="228"/>
                    </a:lnTo>
                    <a:lnTo>
                      <a:pt x="26" y="234"/>
                    </a:lnTo>
                    <a:lnTo>
                      <a:pt x="33" y="237"/>
                    </a:lnTo>
                    <a:lnTo>
                      <a:pt x="42" y="228"/>
                    </a:lnTo>
                    <a:lnTo>
                      <a:pt x="52" y="227"/>
                    </a:lnTo>
                    <a:lnTo>
                      <a:pt x="59" y="222"/>
                    </a:lnTo>
                    <a:lnTo>
                      <a:pt x="66" y="217"/>
                    </a:lnTo>
                    <a:lnTo>
                      <a:pt x="70" y="198"/>
                    </a:lnTo>
                    <a:lnTo>
                      <a:pt x="78" y="195"/>
                    </a:lnTo>
                    <a:lnTo>
                      <a:pt x="78" y="170"/>
                    </a:lnTo>
                    <a:lnTo>
                      <a:pt x="83" y="167"/>
                    </a:lnTo>
                    <a:lnTo>
                      <a:pt x="82" y="132"/>
                    </a:lnTo>
                    <a:lnTo>
                      <a:pt x="92" y="125"/>
                    </a:lnTo>
                    <a:lnTo>
                      <a:pt x="98" y="119"/>
                    </a:lnTo>
                    <a:lnTo>
                      <a:pt x="98" y="91"/>
                    </a:lnTo>
                    <a:lnTo>
                      <a:pt x="106" y="86"/>
                    </a:lnTo>
                    <a:lnTo>
                      <a:pt x="107" y="64"/>
                    </a:lnTo>
                    <a:lnTo>
                      <a:pt x="114" y="64"/>
                    </a:lnTo>
                    <a:lnTo>
                      <a:pt x="115" y="28"/>
                    </a:lnTo>
                    <a:lnTo>
                      <a:pt x="106" y="23"/>
                    </a:lnTo>
                    <a:lnTo>
                      <a:pt x="105" y="6"/>
                    </a:lnTo>
                    <a:lnTo>
                      <a:pt x="96" y="0"/>
                    </a:lnTo>
                    <a:lnTo>
                      <a:pt x="88" y="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60" name="Freeform 134"/>
              <p:cNvSpPr>
                <a:spLocks/>
              </p:cNvSpPr>
              <p:nvPr/>
            </p:nvSpPr>
            <p:spPr bwMode="auto">
              <a:xfrm>
                <a:off x="6324010" y="4778451"/>
                <a:ext cx="243735" cy="279986"/>
              </a:xfrm>
              <a:custGeom>
                <a:avLst/>
                <a:gdLst>
                  <a:gd name="T0" fmla="*/ 47 w 139"/>
                  <a:gd name="T1" fmla="*/ 3 h 159"/>
                  <a:gd name="T2" fmla="*/ 86 w 139"/>
                  <a:gd name="T3" fmla="*/ 4 h 159"/>
                  <a:gd name="T4" fmla="*/ 92 w 139"/>
                  <a:gd name="T5" fmla="*/ 26 h 159"/>
                  <a:gd name="T6" fmla="*/ 93 w 139"/>
                  <a:gd name="T7" fmla="*/ 37 h 159"/>
                  <a:gd name="T8" fmla="*/ 101 w 139"/>
                  <a:gd name="T9" fmla="*/ 42 h 159"/>
                  <a:gd name="T10" fmla="*/ 105 w 139"/>
                  <a:gd name="T11" fmla="*/ 54 h 159"/>
                  <a:gd name="T12" fmla="*/ 113 w 139"/>
                  <a:gd name="T13" fmla="*/ 54 h 159"/>
                  <a:gd name="T14" fmla="*/ 117 w 139"/>
                  <a:gd name="T15" fmla="*/ 70 h 159"/>
                  <a:gd name="T16" fmla="*/ 123 w 139"/>
                  <a:gd name="T17" fmla="*/ 71 h 159"/>
                  <a:gd name="T18" fmla="*/ 138 w 139"/>
                  <a:gd name="T19" fmla="*/ 77 h 159"/>
                  <a:gd name="T20" fmla="*/ 135 w 139"/>
                  <a:gd name="T21" fmla="*/ 86 h 159"/>
                  <a:gd name="T22" fmla="*/ 126 w 139"/>
                  <a:gd name="T23" fmla="*/ 93 h 159"/>
                  <a:gd name="T24" fmla="*/ 117 w 139"/>
                  <a:gd name="T25" fmla="*/ 102 h 159"/>
                  <a:gd name="T26" fmla="*/ 106 w 139"/>
                  <a:gd name="T27" fmla="*/ 107 h 159"/>
                  <a:gd name="T28" fmla="*/ 102 w 139"/>
                  <a:gd name="T29" fmla="*/ 121 h 159"/>
                  <a:gd name="T30" fmla="*/ 93 w 139"/>
                  <a:gd name="T31" fmla="*/ 124 h 159"/>
                  <a:gd name="T32" fmla="*/ 87 w 139"/>
                  <a:gd name="T33" fmla="*/ 133 h 159"/>
                  <a:gd name="T34" fmla="*/ 78 w 139"/>
                  <a:gd name="T35" fmla="*/ 142 h 159"/>
                  <a:gd name="T36" fmla="*/ 64 w 139"/>
                  <a:gd name="T37" fmla="*/ 142 h 159"/>
                  <a:gd name="T38" fmla="*/ 55 w 139"/>
                  <a:gd name="T39" fmla="*/ 136 h 159"/>
                  <a:gd name="T40" fmla="*/ 46 w 139"/>
                  <a:gd name="T41" fmla="*/ 136 h 159"/>
                  <a:gd name="T42" fmla="*/ 41 w 139"/>
                  <a:gd name="T43" fmla="*/ 144 h 159"/>
                  <a:gd name="T44" fmla="*/ 38 w 139"/>
                  <a:gd name="T45" fmla="*/ 153 h 159"/>
                  <a:gd name="T46" fmla="*/ 30 w 139"/>
                  <a:gd name="T47" fmla="*/ 158 h 159"/>
                  <a:gd name="T48" fmla="*/ 10 w 139"/>
                  <a:gd name="T49" fmla="*/ 153 h 159"/>
                  <a:gd name="T50" fmla="*/ 6 w 139"/>
                  <a:gd name="T51" fmla="*/ 138 h 159"/>
                  <a:gd name="T52" fmla="*/ 1 w 139"/>
                  <a:gd name="T53" fmla="*/ 132 h 159"/>
                  <a:gd name="T54" fmla="*/ 0 w 139"/>
                  <a:gd name="T55" fmla="*/ 80 h 159"/>
                  <a:gd name="T56" fmla="*/ 8 w 139"/>
                  <a:gd name="T57" fmla="*/ 76 h 159"/>
                  <a:gd name="T58" fmla="*/ 15 w 139"/>
                  <a:gd name="T59" fmla="*/ 72 h 159"/>
                  <a:gd name="T60" fmla="*/ 15 w 139"/>
                  <a:gd name="T61" fmla="*/ 20 h 159"/>
                  <a:gd name="T62" fmla="*/ 22 w 139"/>
                  <a:gd name="T63" fmla="*/ 7 h 159"/>
                  <a:gd name="T64" fmla="*/ 40 w 139"/>
                  <a:gd name="T65" fmla="*/ 0 h 159"/>
                  <a:gd name="T66" fmla="*/ 47 w 139"/>
                  <a:gd name="T67" fmla="*/ 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9" h="159">
                    <a:moveTo>
                      <a:pt x="47" y="3"/>
                    </a:moveTo>
                    <a:lnTo>
                      <a:pt x="86" y="4"/>
                    </a:lnTo>
                    <a:lnTo>
                      <a:pt x="92" y="26"/>
                    </a:lnTo>
                    <a:lnTo>
                      <a:pt x="93" y="37"/>
                    </a:lnTo>
                    <a:lnTo>
                      <a:pt x="101" y="42"/>
                    </a:lnTo>
                    <a:lnTo>
                      <a:pt x="105" y="54"/>
                    </a:lnTo>
                    <a:lnTo>
                      <a:pt x="113" y="54"/>
                    </a:lnTo>
                    <a:lnTo>
                      <a:pt x="117" y="70"/>
                    </a:lnTo>
                    <a:lnTo>
                      <a:pt x="123" y="71"/>
                    </a:lnTo>
                    <a:lnTo>
                      <a:pt x="138" y="77"/>
                    </a:lnTo>
                    <a:lnTo>
                      <a:pt x="135" y="86"/>
                    </a:lnTo>
                    <a:lnTo>
                      <a:pt x="126" y="93"/>
                    </a:lnTo>
                    <a:lnTo>
                      <a:pt x="117" y="102"/>
                    </a:lnTo>
                    <a:lnTo>
                      <a:pt x="106" y="107"/>
                    </a:lnTo>
                    <a:lnTo>
                      <a:pt x="102" y="121"/>
                    </a:lnTo>
                    <a:lnTo>
                      <a:pt x="93" y="124"/>
                    </a:lnTo>
                    <a:lnTo>
                      <a:pt x="87" y="133"/>
                    </a:lnTo>
                    <a:lnTo>
                      <a:pt x="78" y="142"/>
                    </a:lnTo>
                    <a:lnTo>
                      <a:pt x="64" y="142"/>
                    </a:lnTo>
                    <a:lnTo>
                      <a:pt x="55" y="136"/>
                    </a:lnTo>
                    <a:lnTo>
                      <a:pt x="46" y="136"/>
                    </a:lnTo>
                    <a:lnTo>
                      <a:pt x="41" y="144"/>
                    </a:lnTo>
                    <a:lnTo>
                      <a:pt x="38" y="153"/>
                    </a:lnTo>
                    <a:lnTo>
                      <a:pt x="30" y="158"/>
                    </a:lnTo>
                    <a:lnTo>
                      <a:pt x="10" y="153"/>
                    </a:lnTo>
                    <a:lnTo>
                      <a:pt x="6" y="138"/>
                    </a:lnTo>
                    <a:lnTo>
                      <a:pt x="1" y="132"/>
                    </a:lnTo>
                    <a:lnTo>
                      <a:pt x="0" y="80"/>
                    </a:lnTo>
                    <a:lnTo>
                      <a:pt x="8" y="76"/>
                    </a:lnTo>
                    <a:lnTo>
                      <a:pt x="15" y="72"/>
                    </a:lnTo>
                    <a:lnTo>
                      <a:pt x="15" y="20"/>
                    </a:lnTo>
                    <a:lnTo>
                      <a:pt x="22" y="7"/>
                    </a:lnTo>
                    <a:lnTo>
                      <a:pt x="40" y="0"/>
                    </a:lnTo>
                    <a:lnTo>
                      <a:pt x="47" y="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61" name="Freeform 152"/>
              <p:cNvSpPr>
                <a:spLocks/>
              </p:cNvSpPr>
              <p:nvPr/>
            </p:nvSpPr>
            <p:spPr bwMode="auto">
              <a:xfrm>
                <a:off x="6235951" y="4913725"/>
                <a:ext cx="418281" cy="391665"/>
              </a:xfrm>
              <a:custGeom>
                <a:avLst/>
                <a:gdLst>
                  <a:gd name="T0" fmla="*/ 217 w 237"/>
                  <a:gd name="T1" fmla="*/ 9 h 221"/>
                  <a:gd name="T2" fmla="*/ 201 w 237"/>
                  <a:gd name="T3" fmla="*/ 9 h 221"/>
                  <a:gd name="T4" fmla="*/ 197 w 237"/>
                  <a:gd name="T5" fmla="*/ 4 h 221"/>
                  <a:gd name="T6" fmla="*/ 187 w 237"/>
                  <a:gd name="T7" fmla="*/ 0 h 221"/>
                  <a:gd name="T8" fmla="*/ 184 w 237"/>
                  <a:gd name="T9" fmla="*/ 8 h 221"/>
                  <a:gd name="T10" fmla="*/ 175 w 237"/>
                  <a:gd name="T11" fmla="*/ 15 h 221"/>
                  <a:gd name="T12" fmla="*/ 167 w 237"/>
                  <a:gd name="T13" fmla="*/ 25 h 221"/>
                  <a:gd name="T14" fmla="*/ 156 w 237"/>
                  <a:gd name="T15" fmla="*/ 30 h 221"/>
                  <a:gd name="T16" fmla="*/ 151 w 237"/>
                  <a:gd name="T17" fmla="*/ 44 h 221"/>
                  <a:gd name="T18" fmla="*/ 143 w 237"/>
                  <a:gd name="T19" fmla="*/ 47 h 221"/>
                  <a:gd name="T20" fmla="*/ 137 w 237"/>
                  <a:gd name="T21" fmla="*/ 55 h 221"/>
                  <a:gd name="T22" fmla="*/ 128 w 237"/>
                  <a:gd name="T23" fmla="*/ 65 h 221"/>
                  <a:gd name="T24" fmla="*/ 114 w 237"/>
                  <a:gd name="T25" fmla="*/ 65 h 221"/>
                  <a:gd name="T26" fmla="*/ 105 w 237"/>
                  <a:gd name="T27" fmla="*/ 59 h 221"/>
                  <a:gd name="T28" fmla="*/ 96 w 237"/>
                  <a:gd name="T29" fmla="*/ 59 h 221"/>
                  <a:gd name="T30" fmla="*/ 91 w 237"/>
                  <a:gd name="T31" fmla="*/ 66 h 221"/>
                  <a:gd name="T32" fmla="*/ 88 w 237"/>
                  <a:gd name="T33" fmla="*/ 76 h 221"/>
                  <a:gd name="T34" fmla="*/ 80 w 237"/>
                  <a:gd name="T35" fmla="*/ 81 h 221"/>
                  <a:gd name="T36" fmla="*/ 61 w 237"/>
                  <a:gd name="T37" fmla="*/ 76 h 221"/>
                  <a:gd name="T38" fmla="*/ 57 w 237"/>
                  <a:gd name="T39" fmla="*/ 61 h 221"/>
                  <a:gd name="T40" fmla="*/ 52 w 237"/>
                  <a:gd name="T41" fmla="*/ 54 h 221"/>
                  <a:gd name="T42" fmla="*/ 47 w 237"/>
                  <a:gd name="T43" fmla="*/ 110 h 221"/>
                  <a:gd name="T44" fmla="*/ 40 w 237"/>
                  <a:gd name="T45" fmla="*/ 120 h 221"/>
                  <a:gd name="T46" fmla="*/ 20 w 237"/>
                  <a:gd name="T47" fmla="*/ 117 h 221"/>
                  <a:gd name="T48" fmla="*/ 14 w 237"/>
                  <a:gd name="T49" fmla="*/ 105 h 221"/>
                  <a:gd name="T50" fmla="*/ 10 w 237"/>
                  <a:gd name="T51" fmla="*/ 110 h 221"/>
                  <a:gd name="T52" fmla="*/ 0 w 237"/>
                  <a:gd name="T53" fmla="*/ 111 h 221"/>
                  <a:gd name="T54" fmla="*/ 3 w 237"/>
                  <a:gd name="T55" fmla="*/ 118 h 221"/>
                  <a:gd name="T56" fmla="*/ 3 w 237"/>
                  <a:gd name="T57" fmla="*/ 134 h 221"/>
                  <a:gd name="T58" fmla="*/ 13 w 237"/>
                  <a:gd name="T59" fmla="*/ 138 h 221"/>
                  <a:gd name="T60" fmla="*/ 14 w 237"/>
                  <a:gd name="T61" fmla="*/ 157 h 221"/>
                  <a:gd name="T62" fmla="*/ 20 w 237"/>
                  <a:gd name="T63" fmla="*/ 160 h 221"/>
                  <a:gd name="T64" fmla="*/ 20 w 237"/>
                  <a:gd name="T65" fmla="*/ 166 h 221"/>
                  <a:gd name="T66" fmla="*/ 27 w 237"/>
                  <a:gd name="T67" fmla="*/ 166 h 221"/>
                  <a:gd name="T68" fmla="*/ 25 w 237"/>
                  <a:gd name="T69" fmla="*/ 178 h 221"/>
                  <a:gd name="T70" fmla="*/ 17 w 237"/>
                  <a:gd name="T71" fmla="*/ 184 h 221"/>
                  <a:gd name="T72" fmla="*/ 43 w 237"/>
                  <a:gd name="T73" fmla="*/ 218 h 221"/>
                  <a:gd name="T74" fmla="*/ 61 w 237"/>
                  <a:gd name="T75" fmla="*/ 220 h 221"/>
                  <a:gd name="T76" fmla="*/ 70 w 237"/>
                  <a:gd name="T77" fmla="*/ 214 h 221"/>
                  <a:gd name="T78" fmla="*/ 78 w 237"/>
                  <a:gd name="T79" fmla="*/ 203 h 221"/>
                  <a:gd name="T80" fmla="*/ 108 w 237"/>
                  <a:gd name="T81" fmla="*/ 204 h 221"/>
                  <a:gd name="T82" fmla="*/ 111 w 237"/>
                  <a:gd name="T83" fmla="*/ 209 h 221"/>
                  <a:gd name="T84" fmla="*/ 128 w 237"/>
                  <a:gd name="T85" fmla="*/ 202 h 221"/>
                  <a:gd name="T86" fmla="*/ 135 w 237"/>
                  <a:gd name="T87" fmla="*/ 196 h 221"/>
                  <a:gd name="T88" fmla="*/ 156 w 237"/>
                  <a:gd name="T89" fmla="*/ 193 h 221"/>
                  <a:gd name="T90" fmla="*/ 167 w 237"/>
                  <a:gd name="T91" fmla="*/ 186 h 221"/>
                  <a:gd name="T92" fmla="*/ 178 w 237"/>
                  <a:gd name="T93" fmla="*/ 167 h 221"/>
                  <a:gd name="T94" fmla="*/ 190 w 237"/>
                  <a:gd name="T95" fmla="*/ 158 h 221"/>
                  <a:gd name="T96" fmla="*/ 209 w 237"/>
                  <a:gd name="T97" fmla="*/ 142 h 221"/>
                  <a:gd name="T98" fmla="*/ 212 w 237"/>
                  <a:gd name="T99" fmla="*/ 125 h 221"/>
                  <a:gd name="T100" fmla="*/ 217 w 237"/>
                  <a:gd name="T101" fmla="*/ 110 h 221"/>
                  <a:gd name="T102" fmla="*/ 228 w 237"/>
                  <a:gd name="T103" fmla="*/ 109 h 221"/>
                  <a:gd name="T104" fmla="*/ 236 w 237"/>
                  <a:gd name="T105" fmla="*/ 93 h 221"/>
                  <a:gd name="T106" fmla="*/ 224 w 237"/>
                  <a:gd name="T107" fmla="*/ 88 h 221"/>
                  <a:gd name="T108" fmla="*/ 222 w 237"/>
                  <a:gd name="T109" fmla="*/ 76 h 221"/>
                  <a:gd name="T110" fmla="*/ 216 w 237"/>
                  <a:gd name="T111" fmla="*/ 66 h 221"/>
                  <a:gd name="T112" fmla="*/ 217 w 237"/>
                  <a:gd name="T113" fmla="*/ 52 h 221"/>
                  <a:gd name="T114" fmla="*/ 217 w 237"/>
                  <a:gd name="T115" fmla="*/ 34 h 221"/>
                  <a:gd name="T116" fmla="*/ 217 w 237"/>
                  <a:gd name="T117" fmla="*/ 9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 h="221">
                    <a:moveTo>
                      <a:pt x="217" y="9"/>
                    </a:moveTo>
                    <a:lnTo>
                      <a:pt x="201" y="9"/>
                    </a:lnTo>
                    <a:lnTo>
                      <a:pt x="197" y="4"/>
                    </a:lnTo>
                    <a:lnTo>
                      <a:pt x="187" y="0"/>
                    </a:lnTo>
                    <a:lnTo>
                      <a:pt x="184" y="8"/>
                    </a:lnTo>
                    <a:lnTo>
                      <a:pt x="175" y="15"/>
                    </a:lnTo>
                    <a:lnTo>
                      <a:pt x="167" y="25"/>
                    </a:lnTo>
                    <a:lnTo>
                      <a:pt x="156" y="30"/>
                    </a:lnTo>
                    <a:lnTo>
                      <a:pt x="151" y="44"/>
                    </a:lnTo>
                    <a:lnTo>
                      <a:pt x="143" y="47"/>
                    </a:lnTo>
                    <a:lnTo>
                      <a:pt x="137" y="55"/>
                    </a:lnTo>
                    <a:lnTo>
                      <a:pt x="128" y="65"/>
                    </a:lnTo>
                    <a:lnTo>
                      <a:pt x="114" y="65"/>
                    </a:lnTo>
                    <a:lnTo>
                      <a:pt x="105" y="59"/>
                    </a:lnTo>
                    <a:lnTo>
                      <a:pt x="96" y="59"/>
                    </a:lnTo>
                    <a:lnTo>
                      <a:pt x="91" y="66"/>
                    </a:lnTo>
                    <a:lnTo>
                      <a:pt x="88" y="76"/>
                    </a:lnTo>
                    <a:lnTo>
                      <a:pt x="80" y="81"/>
                    </a:lnTo>
                    <a:lnTo>
                      <a:pt x="61" y="76"/>
                    </a:lnTo>
                    <a:lnTo>
                      <a:pt x="57" y="61"/>
                    </a:lnTo>
                    <a:lnTo>
                      <a:pt x="52" y="54"/>
                    </a:lnTo>
                    <a:lnTo>
                      <a:pt x="47" y="110"/>
                    </a:lnTo>
                    <a:lnTo>
                      <a:pt x="40" y="120"/>
                    </a:lnTo>
                    <a:lnTo>
                      <a:pt x="20" y="117"/>
                    </a:lnTo>
                    <a:lnTo>
                      <a:pt x="14" y="105"/>
                    </a:lnTo>
                    <a:lnTo>
                      <a:pt x="10" y="110"/>
                    </a:lnTo>
                    <a:lnTo>
                      <a:pt x="0" y="111"/>
                    </a:lnTo>
                    <a:lnTo>
                      <a:pt x="3" y="118"/>
                    </a:lnTo>
                    <a:lnTo>
                      <a:pt x="3" y="134"/>
                    </a:lnTo>
                    <a:lnTo>
                      <a:pt x="13" y="138"/>
                    </a:lnTo>
                    <a:lnTo>
                      <a:pt x="14" y="157"/>
                    </a:lnTo>
                    <a:lnTo>
                      <a:pt x="20" y="160"/>
                    </a:lnTo>
                    <a:lnTo>
                      <a:pt x="20" y="166"/>
                    </a:lnTo>
                    <a:lnTo>
                      <a:pt x="27" y="166"/>
                    </a:lnTo>
                    <a:lnTo>
                      <a:pt x="25" y="178"/>
                    </a:lnTo>
                    <a:lnTo>
                      <a:pt x="17" y="184"/>
                    </a:lnTo>
                    <a:lnTo>
                      <a:pt x="43" y="218"/>
                    </a:lnTo>
                    <a:lnTo>
                      <a:pt x="61" y="220"/>
                    </a:lnTo>
                    <a:lnTo>
                      <a:pt x="70" y="214"/>
                    </a:lnTo>
                    <a:lnTo>
                      <a:pt x="78" y="203"/>
                    </a:lnTo>
                    <a:lnTo>
                      <a:pt x="108" y="204"/>
                    </a:lnTo>
                    <a:lnTo>
                      <a:pt x="111" y="209"/>
                    </a:lnTo>
                    <a:lnTo>
                      <a:pt x="128" y="202"/>
                    </a:lnTo>
                    <a:lnTo>
                      <a:pt x="135" y="196"/>
                    </a:lnTo>
                    <a:lnTo>
                      <a:pt x="156" y="193"/>
                    </a:lnTo>
                    <a:lnTo>
                      <a:pt x="167" y="186"/>
                    </a:lnTo>
                    <a:lnTo>
                      <a:pt x="178" y="167"/>
                    </a:lnTo>
                    <a:lnTo>
                      <a:pt x="190" y="158"/>
                    </a:lnTo>
                    <a:lnTo>
                      <a:pt x="209" y="142"/>
                    </a:lnTo>
                    <a:lnTo>
                      <a:pt x="212" y="125"/>
                    </a:lnTo>
                    <a:lnTo>
                      <a:pt x="217" y="110"/>
                    </a:lnTo>
                    <a:lnTo>
                      <a:pt x="228" y="109"/>
                    </a:lnTo>
                    <a:lnTo>
                      <a:pt x="236" y="93"/>
                    </a:lnTo>
                    <a:lnTo>
                      <a:pt x="224" y="88"/>
                    </a:lnTo>
                    <a:lnTo>
                      <a:pt x="222" y="76"/>
                    </a:lnTo>
                    <a:lnTo>
                      <a:pt x="216" y="66"/>
                    </a:lnTo>
                    <a:lnTo>
                      <a:pt x="217" y="52"/>
                    </a:lnTo>
                    <a:lnTo>
                      <a:pt x="217" y="34"/>
                    </a:lnTo>
                    <a:lnTo>
                      <a:pt x="217" y="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62" name="Freeform 153"/>
              <p:cNvSpPr>
                <a:spLocks/>
              </p:cNvSpPr>
              <p:nvPr/>
            </p:nvSpPr>
            <p:spPr bwMode="auto">
              <a:xfrm>
                <a:off x="6589760" y="4570821"/>
                <a:ext cx="264177" cy="509637"/>
              </a:xfrm>
              <a:custGeom>
                <a:avLst/>
                <a:gdLst>
                  <a:gd name="T0" fmla="*/ 24 w 150"/>
                  <a:gd name="T1" fmla="*/ 284 h 289"/>
                  <a:gd name="T2" fmla="*/ 15 w 150"/>
                  <a:gd name="T3" fmla="*/ 262 h 289"/>
                  <a:gd name="T4" fmla="*/ 16 w 150"/>
                  <a:gd name="T5" fmla="*/ 229 h 289"/>
                  <a:gd name="T6" fmla="*/ 19 w 150"/>
                  <a:gd name="T7" fmla="*/ 194 h 289"/>
                  <a:gd name="T8" fmla="*/ 26 w 150"/>
                  <a:gd name="T9" fmla="*/ 168 h 289"/>
                  <a:gd name="T10" fmla="*/ 41 w 150"/>
                  <a:gd name="T11" fmla="*/ 155 h 289"/>
                  <a:gd name="T12" fmla="*/ 35 w 150"/>
                  <a:gd name="T13" fmla="*/ 132 h 289"/>
                  <a:gd name="T14" fmla="*/ 32 w 150"/>
                  <a:gd name="T15" fmla="*/ 97 h 289"/>
                  <a:gd name="T16" fmla="*/ 5 w 150"/>
                  <a:gd name="T17" fmla="*/ 82 h 289"/>
                  <a:gd name="T18" fmla="*/ 23 w 150"/>
                  <a:gd name="T19" fmla="*/ 75 h 289"/>
                  <a:gd name="T20" fmla="*/ 38 w 150"/>
                  <a:gd name="T21" fmla="*/ 60 h 289"/>
                  <a:gd name="T22" fmla="*/ 60 w 150"/>
                  <a:gd name="T23" fmla="*/ 68 h 289"/>
                  <a:gd name="T24" fmla="*/ 55 w 150"/>
                  <a:gd name="T25" fmla="*/ 94 h 289"/>
                  <a:gd name="T26" fmla="*/ 71 w 150"/>
                  <a:gd name="T27" fmla="*/ 99 h 289"/>
                  <a:gd name="T28" fmla="*/ 85 w 150"/>
                  <a:gd name="T29" fmla="*/ 81 h 289"/>
                  <a:gd name="T30" fmla="*/ 78 w 150"/>
                  <a:gd name="T31" fmla="*/ 59 h 289"/>
                  <a:gd name="T32" fmla="*/ 69 w 150"/>
                  <a:gd name="T33" fmla="*/ 44 h 289"/>
                  <a:gd name="T34" fmla="*/ 64 w 150"/>
                  <a:gd name="T35" fmla="*/ 26 h 289"/>
                  <a:gd name="T36" fmla="*/ 64 w 150"/>
                  <a:gd name="T37" fmla="*/ 0 h 289"/>
                  <a:gd name="T38" fmla="*/ 80 w 150"/>
                  <a:gd name="T39" fmla="*/ 18 h 289"/>
                  <a:gd name="T40" fmla="*/ 112 w 150"/>
                  <a:gd name="T41" fmla="*/ 11 h 289"/>
                  <a:gd name="T42" fmla="*/ 132 w 150"/>
                  <a:gd name="T43" fmla="*/ 4 h 289"/>
                  <a:gd name="T44" fmla="*/ 149 w 150"/>
                  <a:gd name="T45" fmla="*/ 30 h 289"/>
                  <a:gd name="T46" fmla="*/ 140 w 150"/>
                  <a:gd name="T47" fmla="*/ 93 h 289"/>
                  <a:gd name="T48" fmla="*/ 113 w 150"/>
                  <a:gd name="T49" fmla="*/ 106 h 289"/>
                  <a:gd name="T50" fmla="*/ 101 w 150"/>
                  <a:gd name="T51" fmla="*/ 117 h 289"/>
                  <a:gd name="T52" fmla="*/ 93 w 150"/>
                  <a:gd name="T53" fmla="*/ 139 h 289"/>
                  <a:gd name="T54" fmla="*/ 73 w 150"/>
                  <a:gd name="T55" fmla="*/ 149 h 289"/>
                  <a:gd name="T56" fmla="*/ 68 w 150"/>
                  <a:gd name="T57" fmla="*/ 189 h 289"/>
                  <a:gd name="T58" fmla="*/ 71 w 150"/>
                  <a:gd name="T59" fmla="*/ 220 h 289"/>
                  <a:gd name="T60" fmla="*/ 68 w 150"/>
                  <a:gd name="T61" fmla="*/ 234 h 289"/>
                  <a:gd name="T62" fmla="*/ 56 w 150"/>
                  <a:gd name="T63" fmla="*/ 242 h 289"/>
                  <a:gd name="T64" fmla="*/ 39 w 150"/>
                  <a:gd name="T65" fmla="*/ 248 h 289"/>
                  <a:gd name="T66" fmla="*/ 37 w 150"/>
                  <a:gd name="T67" fmla="*/ 269 h 289"/>
                  <a:gd name="T68" fmla="*/ 36 w 150"/>
                  <a:gd name="T69" fmla="*/ 28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0" h="289">
                    <a:moveTo>
                      <a:pt x="36" y="288"/>
                    </a:moveTo>
                    <a:lnTo>
                      <a:pt x="24" y="284"/>
                    </a:lnTo>
                    <a:lnTo>
                      <a:pt x="21" y="272"/>
                    </a:lnTo>
                    <a:lnTo>
                      <a:pt x="15" y="262"/>
                    </a:lnTo>
                    <a:lnTo>
                      <a:pt x="16" y="247"/>
                    </a:lnTo>
                    <a:lnTo>
                      <a:pt x="16" y="229"/>
                    </a:lnTo>
                    <a:lnTo>
                      <a:pt x="16" y="205"/>
                    </a:lnTo>
                    <a:lnTo>
                      <a:pt x="19" y="194"/>
                    </a:lnTo>
                    <a:lnTo>
                      <a:pt x="27" y="189"/>
                    </a:lnTo>
                    <a:lnTo>
                      <a:pt x="26" y="168"/>
                    </a:lnTo>
                    <a:lnTo>
                      <a:pt x="36" y="162"/>
                    </a:lnTo>
                    <a:lnTo>
                      <a:pt x="41" y="155"/>
                    </a:lnTo>
                    <a:lnTo>
                      <a:pt x="36" y="142"/>
                    </a:lnTo>
                    <a:lnTo>
                      <a:pt x="35" y="132"/>
                    </a:lnTo>
                    <a:lnTo>
                      <a:pt x="40" y="111"/>
                    </a:lnTo>
                    <a:lnTo>
                      <a:pt x="32" y="97"/>
                    </a:lnTo>
                    <a:lnTo>
                      <a:pt x="12" y="93"/>
                    </a:lnTo>
                    <a:lnTo>
                      <a:pt x="5" y="82"/>
                    </a:lnTo>
                    <a:lnTo>
                      <a:pt x="0" y="81"/>
                    </a:lnTo>
                    <a:lnTo>
                      <a:pt x="23" y="75"/>
                    </a:lnTo>
                    <a:lnTo>
                      <a:pt x="26" y="66"/>
                    </a:lnTo>
                    <a:lnTo>
                      <a:pt x="38" y="60"/>
                    </a:lnTo>
                    <a:lnTo>
                      <a:pt x="49" y="65"/>
                    </a:lnTo>
                    <a:lnTo>
                      <a:pt x="60" y="68"/>
                    </a:lnTo>
                    <a:lnTo>
                      <a:pt x="59" y="80"/>
                    </a:lnTo>
                    <a:lnTo>
                      <a:pt x="55" y="94"/>
                    </a:lnTo>
                    <a:lnTo>
                      <a:pt x="61" y="101"/>
                    </a:lnTo>
                    <a:lnTo>
                      <a:pt x="71" y="99"/>
                    </a:lnTo>
                    <a:lnTo>
                      <a:pt x="75" y="88"/>
                    </a:lnTo>
                    <a:lnTo>
                      <a:pt x="85" y="81"/>
                    </a:lnTo>
                    <a:lnTo>
                      <a:pt x="82" y="68"/>
                    </a:lnTo>
                    <a:lnTo>
                      <a:pt x="78" y="59"/>
                    </a:lnTo>
                    <a:lnTo>
                      <a:pt x="72" y="49"/>
                    </a:lnTo>
                    <a:lnTo>
                      <a:pt x="69" y="44"/>
                    </a:lnTo>
                    <a:lnTo>
                      <a:pt x="63" y="37"/>
                    </a:lnTo>
                    <a:lnTo>
                      <a:pt x="64" y="26"/>
                    </a:lnTo>
                    <a:lnTo>
                      <a:pt x="67" y="14"/>
                    </a:lnTo>
                    <a:lnTo>
                      <a:pt x="64" y="0"/>
                    </a:lnTo>
                    <a:lnTo>
                      <a:pt x="77" y="9"/>
                    </a:lnTo>
                    <a:lnTo>
                      <a:pt x="80" y="18"/>
                    </a:lnTo>
                    <a:lnTo>
                      <a:pt x="109" y="20"/>
                    </a:lnTo>
                    <a:lnTo>
                      <a:pt x="112" y="11"/>
                    </a:lnTo>
                    <a:lnTo>
                      <a:pt x="129" y="11"/>
                    </a:lnTo>
                    <a:lnTo>
                      <a:pt x="132" y="4"/>
                    </a:lnTo>
                    <a:lnTo>
                      <a:pt x="149" y="0"/>
                    </a:lnTo>
                    <a:lnTo>
                      <a:pt x="149" y="30"/>
                    </a:lnTo>
                    <a:lnTo>
                      <a:pt x="149" y="83"/>
                    </a:lnTo>
                    <a:lnTo>
                      <a:pt x="140" y="93"/>
                    </a:lnTo>
                    <a:lnTo>
                      <a:pt x="136" y="103"/>
                    </a:lnTo>
                    <a:lnTo>
                      <a:pt x="113" y="106"/>
                    </a:lnTo>
                    <a:lnTo>
                      <a:pt x="111" y="114"/>
                    </a:lnTo>
                    <a:lnTo>
                      <a:pt x="101" y="117"/>
                    </a:lnTo>
                    <a:lnTo>
                      <a:pt x="97" y="121"/>
                    </a:lnTo>
                    <a:lnTo>
                      <a:pt x="93" y="139"/>
                    </a:lnTo>
                    <a:lnTo>
                      <a:pt x="81" y="143"/>
                    </a:lnTo>
                    <a:lnTo>
                      <a:pt x="73" y="149"/>
                    </a:lnTo>
                    <a:lnTo>
                      <a:pt x="69" y="157"/>
                    </a:lnTo>
                    <a:lnTo>
                      <a:pt x="68" y="189"/>
                    </a:lnTo>
                    <a:lnTo>
                      <a:pt x="71" y="190"/>
                    </a:lnTo>
                    <a:lnTo>
                      <a:pt x="71" y="220"/>
                    </a:lnTo>
                    <a:lnTo>
                      <a:pt x="73" y="233"/>
                    </a:lnTo>
                    <a:lnTo>
                      <a:pt x="68" y="234"/>
                    </a:lnTo>
                    <a:lnTo>
                      <a:pt x="67" y="242"/>
                    </a:lnTo>
                    <a:lnTo>
                      <a:pt x="56" y="242"/>
                    </a:lnTo>
                    <a:lnTo>
                      <a:pt x="52" y="246"/>
                    </a:lnTo>
                    <a:lnTo>
                      <a:pt x="39" y="248"/>
                    </a:lnTo>
                    <a:lnTo>
                      <a:pt x="37" y="259"/>
                    </a:lnTo>
                    <a:lnTo>
                      <a:pt x="37" y="269"/>
                    </a:lnTo>
                    <a:lnTo>
                      <a:pt x="37" y="280"/>
                    </a:lnTo>
                    <a:lnTo>
                      <a:pt x="36" y="288"/>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63" name="Freeform 154"/>
              <p:cNvSpPr>
                <a:spLocks/>
              </p:cNvSpPr>
              <p:nvPr/>
            </p:nvSpPr>
            <p:spPr bwMode="auto">
              <a:xfrm>
                <a:off x="6492266" y="5111917"/>
                <a:ext cx="66044" cy="67637"/>
              </a:xfrm>
              <a:custGeom>
                <a:avLst/>
                <a:gdLst>
                  <a:gd name="T0" fmla="*/ 12 w 38"/>
                  <a:gd name="T1" fmla="*/ 2 h 38"/>
                  <a:gd name="T2" fmla="*/ 9 w 38"/>
                  <a:gd name="T3" fmla="*/ 9 h 38"/>
                  <a:gd name="T4" fmla="*/ 0 w 38"/>
                  <a:gd name="T5" fmla="*/ 11 h 38"/>
                  <a:gd name="T6" fmla="*/ 1 w 38"/>
                  <a:gd name="T7" fmla="*/ 34 h 38"/>
                  <a:gd name="T8" fmla="*/ 13 w 38"/>
                  <a:gd name="T9" fmla="*/ 33 h 38"/>
                  <a:gd name="T10" fmla="*/ 16 w 38"/>
                  <a:gd name="T11" fmla="*/ 37 h 38"/>
                  <a:gd name="T12" fmla="*/ 23 w 38"/>
                  <a:gd name="T13" fmla="*/ 36 h 38"/>
                  <a:gd name="T14" fmla="*/ 28 w 38"/>
                  <a:gd name="T15" fmla="*/ 30 h 38"/>
                  <a:gd name="T16" fmla="*/ 31 w 38"/>
                  <a:gd name="T17" fmla="*/ 22 h 38"/>
                  <a:gd name="T18" fmla="*/ 37 w 38"/>
                  <a:gd name="T19" fmla="*/ 22 h 38"/>
                  <a:gd name="T20" fmla="*/ 37 w 38"/>
                  <a:gd name="T21" fmla="*/ 1 h 38"/>
                  <a:gd name="T22" fmla="*/ 23 w 38"/>
                  <a:gd name="T23" fmla="*/ 0 h 38"/>
                  <a:gd name="T24" fmla="*/ 12 w 38"/>
                  <a:gd name="T25"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38">
                    <a:moveTo>
                      <a:pt x="12" y="2"/>
                    </a:moveTo>
                    <a:lnTo>
                      <a:pt x="9" y="9"/>
                    </a:lnTo>
                    <a:lnTo>
                      <a:pt x="0" y="11"/>
                    </a:lnTo>
                    <a:lnTo>
                      <a:pt x="1" y="34"/>
                    </a:lnTo>
                    <a:lnTo>
                      <a:pt x="13" y="33"/>
                    </a:lnTo>
                    <a:lnTo>
                      <a:pt x="16" y="37"/>
                    </a:lnTo>
                    <a:lnTo>
                      <a:pt x="23" y="36"/>
                    </a:lnTo>
                    <a:lnTo>
                      <a:pt x="28" y="30"/>
                    </a:lnTo>
                    <a:lnTo>
                      <a:pt x="31" y="22"/>
                    </a:lnTo>
                    <a:lnTo>
                      <a:pt x="37" y="22"/>
                    </a:lnTo>
                    <a:lnTo>
                      <a:pt x="37" y="1"/>
                    </a:lnTo>
                    <a:lnTo>
                      <a:pt x="23" y="0"/>
                    </a:lnTo>
                    <a:lnTo>
                      <a:pt x="12" y="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64" name="Freeform 155"/>
              <p:cNvSpPr>
                <a:spLocks/>
              </p:cNvSpPr>
              <p:nvPr/>
            </p:nvSpPr>
            <p:spPr bwMode="auto">
              <a:xfrm>
                <a:off x="6369612" y="4481163"/>
                <a:ext cx="306634" cy="305153"/>
              </a:xfrm>
              <a:custGeom>
                <a:avLst/>
                <a:gdLst>
                  <a:gd name="T0" fmla="*/ 59 w 174"/>
                  <a:gd name="T1" fmla="*/ 172 h 173"/>
                  <a:gd name="T2" fmla="*/ 68 w 174"/>
                  <a:gd name="T3" fmla="*/ 169 h 173"/>
                  <a:gd name="T4" fmla="*/ 81 w 174"/>
                  <a:gd name="T5" fmla="*/ 169 h 173"/>
                  <a:gd name="T6" fmla="*/ 89 w 174"/>
                  <a:gd name="T7" fmla="*/ 166 h 173"/>
                  <a:gd name="T8" fmla="*/ 92 w 174"/>
                  <a:gd name="T9" fmla="*/ 156 h 173"/>
                  <a:gd name="T10" fmla="*/ 99 w 174"/>
                  <a:gd name="T11" fmla="*/ 153 h 173"/>
                  <a:gd name="T12" fmla="*/ 104 w 174"/>
                  <a:gd name="T13" fmla="*/ 150 h 173"/>
                  <a:gd name="T14" fmla="*/ 106 w 174"/>
                  <a:gd name="T15" fmla="*/ 140 h 173"/>
                  <a:gd name="T16" fmla="*/ 119 w 174"/>
                  <a:gd name="T17" fmla="*/ 137 h 173"/>
                  <a:gd name="T18" fmla="*/ 125 w 174"/>
                  <a:gd name="T19" fmla="*/ 130 h 173"/>
                  <a:gd name="T20" fmla="*/ 148 w 174"/>
                  <a:gd name="T21" fmla="*/ 125 h 173"/>
                  <a:gd name="T22" fmla="*/ 151 w 174"/>
                  <a:gd name="T23" fmla="*/ 116 h 173"/>
                  <a:gd name="T24" fmla="*/ 163 w 174"/>
                  <a:gd name="T25" fmla="*/ 110 h 173"/>
                  <a:gd name="T26" fmla="*/ 165 w 174"/>
                  <a:gd name="T27" fmla="*/ 83 h 173"/>
                  <a:gd name="T28" fmla="*/ 173 w 174"/>
                  <a:gd name="T29" fmla="*/ 76 h 173"/>
                  <a:gd name="T30" fmla="*/ 170 w 174"/>
                  <a:gd name="T31" fmla="*/ 59 h 173"/>
                  <a:gd name="T32" fmla="*/ 170 w 174"/>
                  <a:gd name="T33" fmla="*/ 39 h 173"/>
                  <a:gd name="T34" fmla="*/ 162 w 174"/>
                  <a:gd name="T35" fmla="*/ 25 h 173"/>
                  <a:gd name="T36" fmla="*/ 148 w 174"/>
                  <a:gd name="T37" fmla="*/ 19 h 173"/>
                  <a:gd name="T38" fmla="*/ 139 w 174"/>
                  <a:gd name="T39" fmla="*/ 8 h 173"/>
                  <a:gd name="T40" fmla="*/ 137 w 174"/>
                  <a:gd name="T41" fmla="*/ 0 h 173"/>
                  <a:gd name="T42" fmla="*/ 126 w 174"/>
                  <a:gd name="T43" fmla="*/ 1 h 173"/>
                  <a:gd name="T44" fmla="*/ 123 w 174"/>
                  <a:gd name="T45" fmla="*/ 10 h 173"/>
                  <a:gd name="T46" fmla="*/ 112 w 174"/>
                  <a:gd name="T47" fmla="*/ 14 h 173"/>
                  <a:gd name="T48" fmla="*/ 107 w 174"/>
                  <a:gd name="T49" fmla="*/ 25 h 173"/>
                  <a:gd name="T50" fmla="*/ 103 w 174"/>
                  <a:gd name="T51" fmla="*/ 69 h 173"/>
                  <a:gd name="T52" fmla="*/ 109 w 174"/>
                  <a:gd name="T53" fmla="*/ 75 h 173"/>
                  <a:gd name="T54" fmla="*/ 119 w 174"/>
                  <a:gd name="T55" fmla="*/ 75 h 173"/>
                  <a:gd name="T56" fmla="*/ 122 w 174"/>
                  <a:gd name="T57" fmla="*/ 93 h 173"/>
                  <a:gd name="T58" fmla="*/ 118 w 174"/>
                  <a:gd name="T59" fmla="*/ 103 h 173"/>
                  <a:gd name="T60" fmla="*/ 102 w 174"/>
                  <a:gd name="T61" fmla="*/ 103 h 173"/>
                  <a:gd name="T62" fmla="*/ 96 w 174"/>
                  <a:gd name="T63" fmla="*/ 96 h 173"/>
                  <a:gd name="T64" fmla="*/ 92 w 174"/>
                  <a:gd name="T65" fmla="*/ 80 h 173"/>
                  <a:gd name="T66" fmla="*/ 81 w 174"/>
                  <a:gd name="T67" fmla="*/ 74 h 173"/>
                  <a:gd name="T68" fmla="*/ 80 w 174"/>
                  <a:gd name="T69" fmla="*/ 69 h 173"/>
                  <a:gd name="T70" fmla="*/ 68 w 174"/>
                  <a:gd name="T71" fmla="*/ 70 h 173"/>
                  <a:gd name="T72" fmla="*/ 64 w 174"/>
                  <a:gd name="T73" fmla="*/ 80 h 173"/>
                  <a:gd name="T74" fmla="*/ 57 w 174"/>
                  <a:gd name="T75" fmla="*/ 77 h 173"/>
                  <a:gd name="T76" fmla="*/ 53 w 174"/>
                  <a:gd name="T77" fmla="*/ 62 h 173"/>
                  <a:gd name="T78" fmla="*/ 37 w 174"/>
                  <a:gd name="T79" fmla="*/ 60 h 173"/>
                  <a:gd name="T80" fmla="*/ 35 w 174"/>
                  <a:gd name="T81" fmla="*/ 94 h 173"/>
                  <a:gd name="T82" fmla="*/ 22 w 174"/>
                  <a:gd name="T83" fmla="*/ 94 h 173"/>
                  <a:gd name="T84" fmla="*/ 17 w 174"/>
                  <a:gd name="T85" fmla="*/ 85 h 173"/>
                  <a:gd name="T86" fmla="*/ 11 w 174"/>
                  <a:gd name="T87" fmla="*/ 86 h 173"/>
                  <a:gd name="T88" fmla="*/ 11 w 174"/>
                  <a:gd name="T89" fmla="*/ 94 h 173"/>
                  <a:gd name="T90" fmla="*/ 1 w 174"/>
                  <a:gd name="T91" fmla="*/ 95 h 173"/>
                  <a:gd name="T92" fmla="*/ 0 w 174"/>
                  <a:gd name="T93" fmla="*/ 134 h 173"/>
                  <a:gd name="T94" fmla="*/ 2 w 174"/>
                  <a:gd name="T95" fmla="*/ 146 h 173"/>
                  <a:gd name="T96" fmla="*/ 14 w 174"/>
                  <a:gd name="T97" fmla="*/ 160 h 173"/>
                  <a:gd name="T98" fmla="*/ 14 w 174"/>
                  <a:gd name="T99" fmla="*/ 168 h 173"/>
                  <a:gd name="T100" fmla="*/ 21 w 174"/>
                  <a:gd name="T101" fmla="*/ 170 h 173"/>
                  <a:gd name="T102" fmla="*/ 59 w 174"/>
                  <a:gd name="T103" fmla="*/ 17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4" h="173">
                    <a:moveTo>
                      <a:pt x="59" y="172"/>
                    </a:moveTo>
                    <a:lnTo>
                      <a:pt x="68" y="169"/>
                    </a:lnTo>
                    <a:lnTo>
                      <a:pt x="81" y="169"/>
                    </a:lnTo>
                    <a:lnTo>
                      <a:pt x="89" y="166"/>
                    </a:lnTo>
                    <a:lnTo>
                      <a:pt x="92" y="156"/>
                    </a:lnTo>
                    <a:lnTo>
                      <a:pt x="99" y="153"/>
                    </a:lnTo>
                    <a:lnTo>
                      <a:pt x="104" y="150"/>
                    </a:lnTo>
                    <a:lnTo>
                      <a:pt x="106" y="140"/>
                    </a:lnTo>
                    <a:lnTo>
                      <a:pt x="119" y="137"/>
                    </a:lnTo>
                    <a:lnTo>
                      <a:pt x="125" y="130"/>
                    </a:lnTo>
                    <a:lnTo>
                      <a:pt x="148" y="125"/>
                    </a:lnTo>
                    <a:lnTo>
                      <a:pt x="151" y="116"/>
                    </a:lnTo>
                    <a:lnTo>
                      <a:pt x="163" y="110"/>
                    </a:lnTo>
                    <a:lnTo>
                      <a:pt x="165" y="83"/>
                    </a:lnTo>
                    <a:lnTo>
                      <a:pt x="173" y="76"/>
                    </a:lnTo>
                    <a:lnTo>
                      <a:pt x="170" y="59"/>
                    </a:lnTo>
                    <a:lnTo>
                      <a:pt x="170" y="39"/>
                    </a:lnTo>
                    <a:lnTo>
                      <a:pt x="162" y="25"/>
                    </a:lnTo>
                    <a:lnTo>
                      <a:pt x="148" y="19"/>
                    </a:lnTo>
                    <a:lnTo>
                      <a:pt x="139" y="8"/>
                    </a:lnTo>
                    <a:lnTo>
                      <a:pt x="137" y="0"/>
                    </a:lnTo>
                    <a:lnTo>
                      <a:pt x="126" y="1"/>
                    </a:lnTo>
                    <a:lnTo>
                      <a:pt x="123" y="10"/>
                    </a:lnTo>
                    <a:lnTo>
                      <a:pt x="112" y="14"/>
                    </a:lnTo>
                    <a:lnTo>
                      <a:pt x="107" y="25"/>
                    </a:lnTo>
                    <a:lnTo>
                      <a:pt x="103" y="69"/>
                    </a:lnTo>
                    <a:lnTo>
                      <a:pt x="109" y="75"/>
                    </a:lnTo>
                    <a:lnTo>
                      <a:pt x="119" y="75"/>
                    </a:lnTo>
                    <a:lnTo>
                      <a:pt x="122" y="93"/>
                    </a:lnTo>
                    <a:lnTo>
                      <a:pt x="118" y="103"/>
                    </a:lnTo>
                    <a:lnTo>
                      <a:pt x="102" y="103"/>
                    </a:lnTo>
                    <a:lnTo>
                      <a:pt x="96" y="96"/>
                    </a:lnTo>
                    <a:lnTo>
                      <a:pt x="92" y="80"/>
                    </a:lnTo>
                    <a:lnTo>
                      <a:pt x="81" y="74"/>
                    </a:lnTo>
                    <a:lnTo>
                      <a:pt x="80" y="69"/>
                    </a:lnTo>
                    <a:lnTo>
                      <a:pt x="68" y="70"/>
                    </a:lnTo>
                    <a:lnTo>
                      <a:pt x="64" y="80"/>
                    </a:lnTo>
                    <a:lnTo>
                      <a:pt x="57" y="77"/>
                    </a:lnTo>
                    <a:lnTo>
                      <a:pt x="53" y="62"/>
                    </a:lnTo>
                    <a:lnTo>
                      <a:pt x="37" y="60"/>
                    </a:lnTo>
                    <a:lnTo>
                      <a:pt x="35" y="94"/>
                    </a:lnTo>
                    <a:lnTo>
                      <a:pt x="22" y="94"/>
                    </a:lnTo>
                    <a:lnTo>
                      <a:pt x="17" y="85"/>
                    </a:lnTo>
                    <a:lnTo>
                      <a:pt x="11" y="86"/>
                    </a:lnTo>
                    <a:lnTo>
                      <a:pt x="11" y="94"/>
                    </a:lnTo>
                    <a:lnTo>
                      <a:pt x="1" y="95"/>
                    </a:lnTo>
                    <a:lnTo>
                      <a:pt x="0" y="134"/>
                    </a:lnTo>
                    <a:lnTo>
                      <a:pt x="2" y="146"/>
                    </a:lnTo>
                    <a:lnTo>
                      <a:pt x="14" y="160"/>
                    </a:lnTo>
                    <a:lnTo>
                      <a:pt x="14" y="168"/>
                    </a:lnTo>
                    <a:lnTo>
                      <a:pt x="21" y="170"/>
                    </a:lnTo>
                    <a:lnTo>
                      <a:pt x="59" y="17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65" name="Freeform 159"/>
              <p:cNvSpPr>
                <a:spLocks/>
              </p:cNvSpPr>
              <p:nvPr/>
            </p:nvSpPr>
            <p:spPr bwMode="auto">
              <a:xfrm>
                <a:off x="6871235" y="3910181"/>
                <a:ext cx="56609" cy="56626"/>
              </a:xfrm>
              <a:custGeom>
                <a:avLst/>
                <a:gdLst>
                  <a:gd name="T0" fmla="*/ 16 w 32"/>
                  <a:gd name="T1" fmla="*/ 30 h 31"/>
                  <a:gd name="T2" fmla="*/ 0 w 32"/>
                  <a:gd name="T3" fmla="*/ 27 h 31"/>
                  <a:gd name="T4" fmla="*/ 3 w 32"/>
                  <a:gd name="T5" fmla="*/ 0 h 31"/>
                  <a:gd name="T6" fmla="*/ 31 w 32"/>
                  <a:gd name="T7" fmla="*/ 17 h 31"/>
                  <a:gd name="T8" fmla="*/ 16 w 32"/>
                  <a:gd name="T9" fmla="*/ 30 h 31"/>
                </a:gdLst>
                <a:ahLst/>
                <a:cxnLst>
                  <a:cxn ang="0">
                    <a:pos x="T0" y="T1"/>
                  </a:cxn>
                  <a:cxn ang="0">
                    <a:pos x="T2" y="T3"/>
                  </a:cxn>
                  <a:cxn ang="0">
                    <a:pos x="T4" y="T5"/>
                  </a:cxn>
                  <a:cxn ang="0">
                    <a:pos x="T6" y="T7"/>
                  </a:cxn>
                  <a:cxn ang="0">
                    <a:pos x="T8" y="T9"/>
                  </a:cxn>
                </a:cxnLst>
                <a:rect l="0" t="0" r="r" b="b"/>
                <a:pathLst>
                  <a:path w="32" h="31">
                    <a:moveTo>
                      <a:pt x="16" y="30"/>
                    </a:moveTo>
                    <a:lnTo>
                      <a:pt x="0" y="27"/>
                    </a:lnTo>
                    <a:lnTo>
                      <a:pt x="3" y="0"/>
                    </a:lnTo>
                    <a:lnTo>
                      <a:pt x="31" y="17"/>
                    </a:lnTo>
                    <a:lnTo>
                      <a:pt x="16" y="3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66" name="Freeform 160"/>
              <p:cNvSpPr>
                <a:spLocks/>
              </p:cNvSpPr>
              <p:nvPr/>
            </p:nvSpPr>
            <p:spPr bwMode="auto">
              <a:xfrm>
                <a:off x="5833395" y="3903889"/>
                <a:ext cx="84914" cy="184036"/>
              </a:xfrm>
              <a:custGeom>
                <a:avLst/>
                <a:gdLst>
                  <a:gd name="T0" fmla="*/ 0 w 48"/>
                  <a:gd name="T1" fmla="*/ 36 h 104"/>
                  <a:gd name="T2" fmla="*/ 7 w 48"/>
                  <a:gd name="T3" fmla="*/ 46 h 104"/>
                  <a:gd name="T4" fmla="*/ 10 w 48"/>
                  <a:gd name="T5" fmla="*/ 66 h 104"/>
                  <a:gd name="T6" fmla="*/ 11 w 48"/>
                  <a:gd name="T7" fmla="*/ 84 h 104"/>
                  <a:gd name="T8" fmla="*/ 16 w 48"/>
                  <a:gd name="T9" fmla="*/ 103 h 104"/>
                  <a:gd name="T10" fmla="*/ 34 w 48"/>
                  <a:gd name="T11" fmla="*/ 95 h 104"/>
                  <a:gd name="T12" fmla="*/ 31 w 48"/>
                  <a:gd name="T13" fmla="*/ 62 h 104"/>
                  <a:gd name="T14" fmla="*/ 39 w 48"/>
                  <a:gd name="T15" fmla="*/ 51 h 104"/>
                  <a:gd name="T16" fmla="*/ 47 w 48"/>
                  <a:gd name="T17" fmla="*/ 19 h 104"/>
                  <a:gd name="T18" fmla="*/ 44 w 48"/>
                  <a:gd name="T19" fmla="*/ 0 h 104"/>
                  <a:gd name="T20" fmla="*/ 31 w 48"/>
                  <a:gd name="T21" fmla="*/ 1 h 104"/>
                  <a:gd name="T22" fmla="*/ 27 w 48"/>
                  <a:gd name="T23" fmla="*/ 16 h 104"/>
                  <a:gd name="T24" fmla="*/ 11 w 48"/>
                  <a:gd name="T25" fmla="*/ 21 h 104"/>
                  <a:gd name="T26" fmla="*/ 0 w 48"/>
                  <a:gd name="T27" fmla="*/ 3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104">
                    <a:moveTo>
                      <a:pt x="0" y="36"/>
                    </a:moveTo>
                    <a:lnTo>
                      <a:pt x="7" y="46"/>
                    </a:lnTo>
                    <a:lnTo>
                      <a:pt x="10" y="66"/>
                    </a:lnTo>
                    <a:lnTo>
                      <a:pt x="11" y="84"/>
                    </a:lnTo>
                    <a:lnTo>
                      <a:pt x="16" y="103"/>
                    </a:lnTo>
                    <a:lnTo>
                      <a:pt x="34" y="95"/>
                    </a:lnTo>
                    <a:lnTo>
                      <a:pt x="31" y="62"/>
                    </a:lnTo>
                    <a:lnTo>
                      <a:pt x="39" y="51"/>
                    </a:lnTo>
                    <a:lnTo>
                      <a:pt x="47" y="19"/>
                    </a:lnTo>
                    <a:lnTo>
                      <a:pt x="44" y="0"/>
                    </a:lnTo>
                    <a:lnTo>
                      <a:pt x="31" y="1"/>
                    </a:lnTo>
                    <a:lnTo>
                      <a:pt x="27" y="16"/>
                    </a:lnTo>
                    <a:lnTo>
                      <a:pt x="11" y="21"/>
                    </a:lnTo>
                    <a:lnTo>
                      <a:pt x="0" y="3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67" name="Freeform 161"/>
              <p:cNvSpPr>
                <a:spLocks/>
              </p:cNvSpPr>
              <p:nvPr/>
            </p:nvSpPr>
            <p:spPr bwMode="auto">
              <a:xfrm>
                <a:off x="5489021" y="3977818"/>
                <a:ext cx="88059" cy="94377"/>
              </a:xfrm>
              <a:custGeom>
                <a:avLst/>
                <a:gdLst>
                  <a:gd name="T0" fmla="*/ 48 w 49"/>
                  <a:gd name="T1" fmla="*/ 26 h 53"/>
                  <a:gd name="T2" fmla="*/ 44 w 49"/>
                  <a:gd name="T3" fmla="*/ 9 h 53"/>
                  <a:gd name="T4" fmla="*/ 27 w 49"/>
                  <a:gd name="T5" fmla="*/ 0 h 53"/>
                  <a:gd name="T6" fmla="*/ 15 w 49"/>
                  <a:gd name="T7" fmla="*/ 6 h 53"/>
                  <a:gd name="T8" fmla="*/ 0 w 49"/>
                  <a:gd name="T9" fmla="*/ 10 h 53"/>
                  <a:gd name="T10" fmla="*/ 3 w 49"/>
                  <a:gd name="T11" fmla="*/ 25 h 53"/>
                  <a:gd name="T12" fmla="*/ 14 w 49"/>
                  <a:gd name="T13" fmla="*/ 28 h 53"/>
                  <a:gd name="T14" fmla="*/ 16 w 49"/>
                  <a:gd name="T15" fmla="*/ 40 h 53"/>
                  <a:gd name="T16" fmla="*/ 29 w 49"/>
                  <a:gd name="T17" fmla="*/ 44 h 53"/>
                  <a:gd name="T18" fmla="*/ 33 w 49"/>
                  <a:gd name="T19" fmla="*/ 52 h 53"/>
                  <a:gd name="T20" fmla="*/ 48 w 49"/>
                  <a:gd name="T21" fmla="*/ 2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53">
                    <a:moveTo>
                      <a:pt x="48" y="26"/>
                    </a:moveTo>
                    <a:lnTo>
                      <a:pt x="44" y="9"/>
                    </a:lnTo>
                    <a:lnTo>
                      <a:pt x="27" y="0"/>
                    </a:lnTo>
                    <a:lnTo>
                      <a:pt x="15" y="6"/>
                    </a:lnTo>
                    <a:lnTo>
                      <a:pt x="0" y="10"/>
                    </a:lnTo>
                    <a:lnTo>
                      <a:pt x="3" y="25"/>
                    </a:lnTo>
                    <a:lnTo>
                      <a:pt x="14" y="28"/>
                    </a:lnTo>
                    <a:lnTo>
                      <a:pt x="16" y="40"/>
                    </a:lnTo>
                    <a:lnTo>
                      <a:pt x="29" y="44"/>
                    </a:lnTo>
                    <a:lnTo>
                      <a:pt x="33" y="52"/>
                    </a:lnTo>
                    <a:lnTo>
                      <a:pt x="48" y="2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68" name="Freeform 163"/>
              <p:cNvSpPr>
                <a:spLocks/>
              </p:cNvSpPr>
              <p:nvPr/>
            </p:nvSpPr>
            <p:spPr bwMode="auto">
              <a:xfrm>
                <a:off x="6555165" y="4298700"/>
                <a:ext cx="48747" cy="48762"/>
              </a:xfrm>
              <a:custGeom>
                <a:avLst/>
                <a:gdLst>
                  <a:gd name="T0" fmla="*/ 13 w 28"/>
                  <a:gd name="T1" fmla="*/ 0 h 28"/>
                  <a:gd name="T2" fmla="*/ 3 w 28"/>
                  <a:gd name="T3" fmla="*/ 4 h 28"/>
                  <a:gd name="T4" fmla="*/ 6 w 28"/>
                  <a:gd name="T5" fmla="*/ 14 h 28"/>
                  <a:gd name="T6" fmla="*/ 0 w 28"/>
                  <a:gd name="T7" fmla="*/ 19 h 28"/>
                  <a:gd name="T8" fmla="*/ 1 w 28"/>
                  <a:gd name="T9" fmla="*/ 27 h 28"/>
                  <a:gd name="T10" fmla="*/ 10 w 28"/>
                  <a:gd name="T11" fmla="*/ 26 h 28"/>
                  <a:gd name="T12" fmla="*/ 22 w 28"/>
                  <a:gd name="T13" fmla="*/ 26 h 28"/>
                  <a:gd name="T14" fmla="*/ 27 w 28"/>
                  <a:gd name="T15" fmla="*/ 19 h 28"/>
                  <a:gd name="T16" fmla="*/ 24 w 28"/>
                  <a:gd name="T17" fmla="*/ 4 h 28"/>
                  <a:gd name="T18" fmla="*/ 13 w 28"/>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3" y="0"/>
                    </a:moveTo>
                    <a:lnTo>
                      <a:pt x="3" y="4"/>
                    </a:lnTo>
                    <a:lnTo>
                      <a:pt x="6" y="14"/>
                    </a:lnTo>
                    <a:lnTo>
                      <a:pt x="0" y="19"/>
                    </a:lnTo>
                    <a:lnTo>
                      <a:pt x="1" y="27"/>
                    </a:lnTo>
                    <a:lnTo>
                      <a:pt x="10" y="26"/>
                    </a:lnTo>
                    <a:lnTo>
                      <a:pt x="22" y="26"/>
                    </a:lnTo>
                    <a:lnTo>
                      <a:pt x="27" y="19"/>
                    </a:lnTo>
                    <a:lnTo>
                      <a:pt x="24" y="4"/>
                    </a:lnTo>
                    <a:lnTo>
                      <a:pt x="13"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69" name="Freeform 164"/>
              <p:cNvSpPr>
                <a:spLocks/>
              </p:cNvSpPr>
              <p:nvPr/>
            </p:nvSpPr>
            <p:spPr bwMode="auto">
              <a:xfrm>
                <a:off x="6567745" y="4331732"/>
                <a:ext cx="42457" cy="51907"/>
              </a:xfrm>
              <a:custGeom>
                <a:avLst/>
                <a:gdLst>
                  <a:gd name="T0" fmla="*/ 13 w 25"/>
                  <a:gd name="T1" fmla="*/ 26 h 29"/>
                  <a:gd name="T2" fmla="*/ 24 w 25"/>
                  <a:gd name="T3" fmla="*/ 25 h 29"/>
                  <a:gd name="T4" fmla="*/ 23 w 25"/>
                  <a:gd name="T5" fmla="*/ 7 h 29"/>
                  <a:gd name="T6" fmla="*/ 19 w 25"/>
                  <a:gd name="T7" fmla="*/ 0 h 29"/>
                  <a:gd name="T8" fmla="*/ 14 w 25"/>
                  <a:gd name="T9" fmla="*/ 7 h 29"/>
                  <a:gd name="T10" fmla="*/ 2 w 25"/>
                  <a:gd name="T11" fmla="*/ 7 h 29"/>
                  <a:gd name="T12" fmla="*/ 0 w 25"/>
                  <a:gd name="T13" fmla="*/ 23 h 29"/>
                  <a:gd name="T14" fmla="*/ 6 w 25"/>
                  <a:gd name="T15" fmla="*/ 28 h 29"/>
                  <a:gd name="T16" fmla="*/ 13 w 25"/>
                  <a:gd name="T17" fmla="*/ 2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9">
                    <a:moveTo>
                      <a:pt x="13" y="26"/>
                    </a:moveTo>
                    <a:lnTo>
                      <a:pt x="24" y="25"/>
                    </a:lnTo>
                    <a:lnTo>
                      <a:pt x="23" y="7"/>
                    </a:lnTo>
                    <a:lnTo>
                      <a:pt x="19" y="0"/>
                    </a:lnTo>
                    <a:lnTo>
                      <a:pt x="14" y="7"/>
                    </a:lnTo>
                    <a:lnTo>
                      <a:pt x="2" y="7"/>
                    </a:lnTo>
                    <a:lnTo>
                      <a:pt x="0" y="23"/>
                    </a:lnTo>
                    <a:lnTo>
                      <a:pt x="6" y="28"/>
                    </a:lnTo>
                    <a:lnTo>
                      <a:pt x="13" y="2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70" name="Freeform 167"/>
              <p:cNvSpPr>
                <a:spLocks/>
              </p:cNvSpPr>
              <p:nvPr/>
            </p:nvSpPr>
            <p:spPr bwMode="auto">
              <a:xfrm>
                <a:off x="6042536" y="4199604"/>
                <a:ext cx="163538" cy="191900"/>
              </a:xfrm>
              <a:custGeom>
                <a:avLst/>
                <a:gdLst>
                  <a:gd name="T0" fmla="*/ 68 w 93"/>
                  <a:gd name="T1" fmla="*/ 0 h 109"/>
                  <a:gd name="T2" fmla="*/ 45 w 93"/>
                  <a:gd name="T3" fmla="*/ 2 h 109"/>
                  <a:gd name="T4" fmla="*/ 37 w 93"/>
                  <a:gd name="T5" fmla="*/ 8 h 109"/>
                  <a:gd name="T6" fmla="*/ 37 w 93"/>
                  <a:gd name="T7" fmla="*/ 16 h 109"/>
                  <a:gd name="T8" fmla="*/ 33 w 93"/>
                  <a:gd name="T9" fmla="*/ 27 h 109"/>
                  <a:gd name="T10" fmla="*/ 18 w 93"/>
                  <a:gd name="T11" fmla="*/ 28 h 109"/>
                  <a:gd name="T12" fmla="*/ 14 w 93"/>
                  <a:gd name="T13" fmla="*/ 23 h 109"/>
                  <a:gd name="T14" fmla="*/ 14 w 93"/>
                  <a:gd name="T15" fmla="*/ 42 h 109"/>
                  <a:gd name="T16" fmla="*/ 2 w 93"/>
                  <a:gd name="T17" fmla="*/ 48 h 109"/>
                  <a:gd name="T18" fmla="*/ 0 w 93"/>
                  <a:gd name="T19" fmla="*/ 52 h 109"/>
                  <a:gd name="T20" fmla="*/ 7 w 93"/>
                  <a:gd name="T21" fmla="*/ 56 h 109"/>
                  <a:gd name="T22" fmla="*/ 6 w 93"/>
                  <a:gd name="T23" fmla="*/ 69 h 109"/>
                  <a:gd name="T24" fmla="*/ 24 w 93"/>
                  <a:gd name="T25" fmla="*/ 85 h 109"/>
                  <a:gd name="T26" fmla="*/ 38 w 93"/>
                  <a:gd name="T27" fmla="*/ 102 h 109"/>
                  <a:gd name="T28" fmla="*/ 43 w 93"/>
                  <a:gd name="T29" fmla="*/ 108 h 109"/>
                  <a:gd name="T30" fmla="*/ 49 w 93"/>
                  <a:gd name="T31" fmla="*/ 100 h 109"/>
                  <a:gd name="T32" fmla="*/ 54 w 93"/>
                  <a:gd name="T33" fmla="*/ 89 h 109"/>
                  <a:gd name="T34" fmla="*/ 47 w 93"/>
                  <a:gd name="T35" fmla="*/ 84 h 109"/>
                  <a:gd name="T36" fmla="*/ 45 w 93"/>
                  <a:gd name="T37" fmla="*/ 76 h 109"/>
                  <a:gd name="T38" fmla="*/ 55 w 93"/>
                  <a:gd name="T39" fmla="*/ 71 h 109"/>
                  <a:gd name="T40" fmla="*/ 63 w 93"/>
                  <a:gd name="T41" fmla="*/ 69 h 109"/>
                  <a:gd name="T42" fmla="*/ 71 w 93"/>
                  <a:gd name="T43" fmla="*/ 79 h 109"/>
                  <a:gd name="T44" fmla="*/ 83 w 93"/>
                  <a:gd name="T45" fmla="*/ 74 h 109"/>
                  <a:gd name="T46" fmla="*/ 92 w 93"/>
                  <a:gd name="T47" fmla="*/ 61 h 109"/>
                  <a:gd name="T48" fmla="*/ 89 w 93"/>
                  <a:gd name="T49" fmla="*/ 47 h 109"/>
                  <a:gd name="T50" fmla="*/ 83 w 93"/>
                  <a:gd name="T51" fmla="*/ 41 h 109"/>
                  <a:gd name="T52" fmla="*/ 78 w 93"/>
                  <a:gd name="T53" fmla="*/ 30 h 109"/>
                  <a:gd name="T54" fmla="*/ 82 w 93"/>
                  <a:gd name="T55" fmla="*/ 23 h 109"/>
                  <a:gd name="T56" fmla="*/ 78 w 93"/>
                  <a:gd name="T57" fmla="*/ 14 h 109"/>
                  <a:gd name="T58" fmla="*/ 68 w 93"/>
                  <a:gd name="T59" fmla="*/ 13 h 109"/>
                  <a:gd name="T60" fmla="*/ 68 w 93"/>
                  <a:gd name="T61"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3" h="109">
                    <a:moveTo>
                      <a:pt x="68" y="0"/>
                    </a:moveTo>
                    <a:lnTo>
                      <a:pt x="45" y="2"/>
                    </a:lnTo>
                    <a:lnTo>
                      <a:pt x="37" y="8"/>
                    </a:lnTo>
                    <a:lnTo>
                      <a:pt x="37" y="16"/>
                    </a:lnTo>
                    <a:lnTo>
                      <a:pt x="33" y="27"/>
                    </a:lnTo>
                    <a:lnTo>
                      <a:pt x="18" y="28"/>
                    </a:lnTo>
                    <a:lnTo>
                      <a:pt x="14" y="23"/>
                    </a:lnTo>
                    <a:lnTo>
                      <a:pt x="14" y="42"/>
                    </a:lnTo>
                    <a:lnTo>
                      <a:pt x="2" y="48"/>
                    </a:lnTo>
                    <a:lnTo>
                      <a:pt x="0" y="52"/>
                    </a:lnTo>
                    <a:lnTo>
                      <a:pt x="7" y="56"/>
                    </a:lnTo>
                    <a:lnTo>
                      <a:pt x="6" y="69"/>
                    </a:lnTo>
                    <a:lnTo>
                      <a:pt x="24" y="85"/>
                    </a:lnTo>
                    <a:lnTo>
                      <a:pt x="38" y="102"/>
                    </a:lnTo>
                    <a:lnTo>
                      <a:pt x="43" y="108"/>
                    </a:lnTo>
                    <a:lnTo>
                      <a:pt x="49" y="100"/>
                    </a:lnTo>
                    <a:lnTo>
                      <a:pt x="54" y="89"/>
                    </a:lnTo>
                    <a:lnTo>
                      <a:pt x="47" y="84"/>
                    </a:lnTo>
                    <a:lnTo>
                      <a:pt x="45" y="76"/>
                    </a:lnTo>
                    <a:lnTo>
                      <a:pt x="55" y="71"/>
                    </a:lnTo>
                    <a:lnTo>
                      <a:pt x="63" y="69"/>
                    </a:lnTo>
                    <a:lnTo>
                      <a:pt x="71" y="79"/>
                    </a:lnTo>
                    <a:lnTo>
                      <a:pt x="83" y="74"/>
                    </a:lnTo>
                    <a:lnTo>
                      <a:pt x="92" y="61"/>
                    </a:lnTo>
                    <a:lnTo>
                      <a:pt x="89" y="47"/>
                    </a:lnTo>
                    <a:lnTo>
                      <a:pt x="83" y="41"/>
                    </a:lnTo>
                    <a:lnTo>
                      <a:pt x="78" y="30"/>
                    </a:lnTo>
                    <a:lnTo>
                      <a:pt x="82" y="23"/>
                    </a:lnTo>
                    <a:lnTo>
                      <a:pt x="78" y="14"/>
                    </a:lnTo>
                    <a:lnTo>
                      <a:pt x="68" y="13"/>
                    </a:lnTo>
                    <a:lnTo>
                      <a:pt x="68"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71" name="Freeform 168"/>
              <p:cNvSpPr>
                <a:spLocks/>
              </p:cNvSpPr>
              <p:nvPr/>
            </p:nvSpPr>
            <p:spPr bwMode="auto">
              <a:xfrm>
                <a:off x="5421404" y="3427284"/>
                <a:ext cx="202850" cy="224932"/>
              </a:xfrm>
              <a:custGeom>
                <a:avLst/>
                <a:gdLst>
                  <a:gd name="T0" fmla="*/ 112 w 115"/>
                  <a:gd name="T1" fmla="*/ 7 h 127"/>
                  <a:gd name="T2" fmla="*/ 114 w 115"/>
                  <a:gd name="T3" fmla="*/ 0 h 127"/>
                  <a:gd name="T4" fmla="*/ 104 w 115"/>
                  <a:gd name="T5" fmla="*/ 0 h 127"/>
                  <a:gd name="T6" fmla="*/ 67 w 115"/>
                  <a:gd name="T7" fmla="*/ 0 h 127"/>
                  <a:gd name="T8" fmla="*/ 61 w 115"/>
                  <a:gd name="T9" fmla="*/ 9 h 127"/>
                  <a:gd name="T10" fmla="*/ 44 w 115"/>
                  <a:gd name="T11" fmla="*/ 6 h 127"/>
                  <a:gd name="T12" fmla="*/ 41 w 115"/>
                  <a:gd name="T13" fmla="*/ 25 h 127"/>
                  <a:gd name="T14" fmla="*/ 35 w 115"/>
                  <a:gd name="T15" fmla="*/ 35 h 127"/>
                  <a:gd name="T16" fmla="*/ 23 w 115"/>
                  <a:gd name="T17" fmla="*/ 40 h 127"/>
                  <a:gd name="T18" fmla="*/ 16 w 115"/>
                  <a:gd name="T19" fmla="*/ 46 h 127"/>
                  <a:gd name="T20" fmla="*/ 18 w 115"/>
                  <a:gd name="T21" fmla="*/ 68 h 127"/>
                  <a:gd name="T22" fmla="*/ 8 w 115"/>
                  <a:gd name="T23" fmla="*/ 70 h 127"/>
                  <a:gd name="T24" fmla="*/ 12 w 115"/>
                  <a:gd name="T25" fmla="*/ 81 h 127"/>
                  <a:gd name="T26" fmla="*/ 5 w 115"/>
                  <a:gd name="T27" fmla="*/ 86 h 127"/>
                  <a:gd name="T28" fmla="*/ 0 w 115"/>
                  <a:gd name="T29" fmla="*/ 100 h 127"/>
                  <a:gd name="T30" fmla="*/ 1 w 115"/>
                  <a:gd name="T31" fmla="*/ 121 h 127"/>
                  <a:gd name="T32" fmla="*/ 7 w 115"/>
                  <a:gd name="T33" fmla="*/ 123 h 127"/>
                  <a:gd name="T34" fmla="*/ 27 w 115"/>
                  <a:gd name="T35" fmla="*/ 126 h 127"/>
                  <a:gd name="T36" fmla="*/ 41 w 115"/>
                  <a:gd name="T37" fmla="*/ 126 h 127"/>
                  <a:gd name="T38" fmla="*/ 41 w 115"/>
                  <a:gd name="T39" fmla="*/ 105 h 127"/>
                  <a:gd name="T40" fmla="*/ 45 w 115"/>
                  <a:gd name="T41" fmla="*/ 92 h 127"/>
                  <a:gd name="T42" fmla="*/ 53 w 115"/>
                  <a:gd name="T43" fmla="*/ 84 h 127"/>
                  <a:gd name="T44" fmla="*/ 67 w 115"/>
                  <a:gd name="T45" fmla="*/ 88 h 127"/>
                  <a:gd name="T46" fmla="*/ 67 w 115"/>
                  <a:gd name="T47" fmla="*/ 39 h 127"/>
                  <a:gd name="T48" fmla="*/ 100 w 115"/>
                  <a:gd name="T49" fmla="*/ 36 h 127"/>
                  <a:gd name="T50" fmla="*/ 107 w 115"/>
                  <a:gd name="T51" fmla="*/ 27 h 127"/>
                  <a:gd name="T52" fmla="*/ 112 w 115"/>
                  <a:gd name="T53" fmla="*/ 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5" h="127">
                    <a:moveTo>
                      <a:pt x="112" y="7"/>
                    </a:moveTo>
                    <a:lnTo>
                      <a:pt x="114" y="0"/>
                    </a:lnTo>
                    <a:lnTo>
                      <a:pt x="104" y="0"/>
                    </a:lnTo>
                    <a:lnTo>
                      <a:pt x="67" y="0"/>
                    </a:lnTo>
                    <a:lnTo>
                      <a:pt x="61" y="9"/>
                    </a:lnTo>
                    <a:lnTo>
                      <a:pt x="44" y="6"/>
                    </a:lnTo>
                    <a:lnTo>
                      <a:pt x="41" y="25"/>
                    </a:lnTo>
                    <a:lnTo>
                      <a:pt x="35" y="35"/>
                    </a:lnTo>
                    <a:lnTo>
                      <a:pt x="23" y="40"/>
                    </a:lnTo>
                    <a:lnTo>
                      <a:pt x="16" y="46"/>
                    </a:lnTo>
                    <a:lnTo>
                      <a:pt x="18" y="68"/>
                    </a:lnTo>
                    <a:lnTo>
                      <a:pt x="8" y="70"/>
                    </a:lnTo>
                    <a:lnTo>
                      <a:pt x="12" y="81"/>
                    </a:lnTo>
                    <a:lnTo>
                      <a:pt x="5" y="86"/>
                    </a:lnTo>
                    <a:lnTo>
                      <a:pt x="0" y="100"/>
                    </a:lnTo>
                    <a:lnTo>
                      <a:pt x="1" y="121"/>
                    </a:lnTo>
                    <a:lnTo>
                      <a:pt x="7" y="123"/>
                    </a:lnTo>
                    <a:lnTo>
                      <a:pt x="27" y="126"/>
                    </a:lnTo>
                    <a:lnTo>
                      <a:pt x="41" y="126"/>
                    </a:lnTo>
                    <a:lnTo>
                      <a:pt x="41" y="105"/>
                    </a:lnTo>
                    <a:lnTo>
                      <a:pt x="45" y="92"/>
                    </a:lnTo>
                    <a:lnTo>
                      <a:pt x="53" y="84"/>
                    </a:lnTo>
                    <a:lnTo>
                      <a:pt x="67" y="88"/>
                    </a:lnTo>
                    <a:lnTo>
                      <a:pt x="67" y="39"/>
                    </a:lnTo>
                    <a:lnTo>
                      <a:pt x="100" y="36"/>
                    </a:lnTo>
                    <a:lnTo>
                      <a:pt x="107" y="27"/>
                    </a:lnTo>
                    <a:lnTo>
                      <a:pt x="112" y="7"/>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72" name="Freeform 169"/>
              <p:cNvSpPr>
                <a:spLocks/>
              </p:cNvSpPr>
              <p:nvPr/>
            </p:nvSpPr>
            <p:spPr bwMode="auto">
              <a:xfrm>
                <a:off x="5380520" y="3779625"/>
                <a:ext cx="174546" cy="147858"/>
              </a:xfrm>
              <a:custGeom>
                <a:avLst/>
                <a:gdLst>
                  <a:gd name="T0" fmla="*/ 17 w 99"/>
                  <a:gd name="T1" fmla="*/ 66 h 84"/>
                  <a:gd name="T2" fmla="*/ 18 w 99"/>
                  <a:gd name="T3" fmla="*/ 77 h 84"/>
                  <a:gd name="T4" fmla="*/ 31 w 99"/>
                  <a:gd name="T5" fmla="*/ 77 h 84"/>
                  <a:gd name="T6" fmla="*/ 36 w 99"/>
                  <a:gd name="T7" fmla="*/ 83 h 84"/>
                  <a:gd name="T8" fmla="*/ 43 w 99"/>
                  <a:gd name="T9" fmla="*/ 74 h 84"/>
                  <a:gd name="T10" fmla="*/ 61 w 99"/>
                  <a:gd name="T11" fmla="*/ 68 h 84"/>
                  <a:gd name="T12" fmla="*/ 81 w 99"/>
                  <a:gd name="T13" fmla="*/ 71 h 84"/>
                  <a:gd name="T14" fmla="*/ 98 w 99"/>
                  <a:gd name="T15" fmla="*/ 71 h 84"/>
                  <a:gd name="T16" fmla="*/ 90 w 99"/>
                  <a:gd name="T17" fmla="*/ 54 h 84"/>
                  <a:gd name="T18" fmla="*/ 82 w 99"/>
                  <a:gd name="T19" fmla="*/ 48 h 84"/>
                  <a:gd name="T20" fmla="*/ 79 w 99"/>
                  <a:gd name="T21" fmla="*/ 36 h 84"/>
                  <a:gd name="T22" fmla="*/ 68 w 99"/>
                  <a:gd name="T23" fmla="*/ 28 h 84"/>
                  <a:gd name="T24" fmla="*/ 57 w 99"/>
                  <a:gd name="T25" fmla="*/ 13 h 84"/>
                  <a:gd name="T26" fmla="*/ 47 w 99"/>
                  <a:gd name="T27" fmla="*/ 8 h 84"/>
                  <a:gd name="T28" fmla="*/ 41 w 99"/>
                  <a:gd name="T29" fmla="*/ 0 h 84"/>
                  <a:gd name="T30" fmla="*/ 28 w 99"/>
                  <a:gd name="T31" fmla="*/ 3 h 84"/>
                  <a:gd name="T32" fmla="*/ 10 w 99"/>
                  <a:gd name="T33" fmla="*/ 24 h 84"/>
                  <a:gd name="T34" fmla="*/ 0 w 99"/>
                  <a:gd name="T35" fmla="*/ 28 h 84"/>
                  <a:gd name="T36" fmla="*/ 11 w 99"/>
                  <a:gd name="T37" fmla="*/ 32 h 84"/>
                  <a:gd name="T38" fmla="*/ 21 w 99"/>
                  <a:gd name="T39" fmla="*/ 44 h 84"/>
                  <a:gd name="T40" fmla="*/ 28 w 99"/>
                  <a:gd name="T41" fmla="*/ 50 h 84"/>
                  <a:gd name="T42" fmla="*/ 19 w 99"/>
                  <a:gd name="T43" fmla="*/ 56 h 84"/>
                  <a:gd name="T44" fmla="*/ 17 w 99"/>
                  <a:gd name="T45" fmla="*/ 6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9" h="84">
                    <a:moveTo>
                      <a:pt x="17" y="66"/>
                    </a:moveTo>
                    <a:lnTo>
                      <a:pt x="18" y="77"/>
                    </a:lnTo>
                    <a:lnTo>
                      <a:pt x="31" y="77"/>
                    </a:lnTo>
                    <a:lnTo>
                      <a:pt x="36" y="83"/>
                    </a:lnTo>
                    <a:lnTo>
                      <a:pt x="43" y="74"/>
                    </a:lnTo>
                    <a:lnTo>
                      <a:pt x="61" y="68"/>
                    </a:lnTo>
                    <a:lnTo>
                      <a:pt x="81" y="71"/>
                    </a:lnTo>
                    <a:lnTo>
                      <a:pt x="98" y="71"/>
                    </a:lnTo>
                    <a:lnTo>
                      <a:pt x="90" y="54"/>
                    </a:lnTo>
                    <a:lnTo>
                      <a:pt x="82" y="48"/>
                    </a:lnTo>
                    <a:lnTo>
                      <a:pt x="79" y="36"/>
                    </a:lnTo>
                    <a:lnTo>
                      <a:pt x="68" y="28"/>
                    </a:lnTo>
                    <a:lnTo>
                      <a:pt x="57" y="13"/>
                    </a:lnTo>
                    <a:lnTo>
                      <a:pt x="47" y="8"/>
                    </a:lnTo>
                    <a:lnTo>
                      <a:pt x="41" y="0"/>
                    </a:lnTo>
                    <a:lnTo>
                      <a:pt x="28" y="3"/>
                    </a:lnTo>
                    <a:lnTo>
                      <a:pt x="10" y="24"/>
                    </a:lnTo>
                    <a:lnTo>
                      <a:pt x="0" y="28"/>
                    </a:lnTo>
                    <a:lnTo>
                      <a:pt x="11" y="32"/>
                    </a:lnTo>
                    <a:lnTo>
                      <a:pt x="21" y="44"/>
                    </a:lnTo>
                    <a:lnTo>
                      <a:pt x="28" y="50"/>
                    </a:lnTo>
                    <a:lnTo>
                      <a:pt x="19" y="56"/>
                    </a:lnTo>
                    <a:lnTo>
                      <a:pt x="17" y="6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73" name="Freeform 170"/>
              <p:cNvSpPr>
                <a:spLocks/>
              </p:cNvSpPr>
              <p:nvPr/>
            </p:nvSpPr>
            <p:spPr bwMode="auto">
              <a:xfrm>
                <a:off x="6015803" y="3142579"/>
                <a:ext cx="95922" cy="188754"/>
              </a:xfrm>
              <a:custGeom>
                <a:avLst/>
                <a:gdLst>
                  <a:gd name="T0" fmla="*/ 29 w 55"/>
                  <a:gd name="T1" fmla="*/ 106 h 107"/>
                  <a:gd name="T2" fmla="*/ 22 w 55"/>
                  <a:gd name="T3" fmla="*/ 105 h 107"/>
                  <a:gd name="T4" fmla="*/ 18 w 55"/>
                  <a:gd name="T5" fmla="*/ 89 h 107"/>
                  <a:gd name="T6" fmla="*/ 5 w 55"/>
                  <a:gd name="T7" fmla="*/ 85 h 107"/>
                  <a:gd name="T8" fmla="*/ 0 w 55"/>
                  <a:gd name="T9" fmla="*/ 68 h 107"/>
                  <a:gd name="T10" fmla="*/ 3 w 55"/>
                  <a:gd name="T11" fmla="*/ 53 h 107"/>
                  <a:gd name="T12" fmla="*/ 17 w 55"/>
                  <a:gd name="T13" fmla="*/ 48 h 107"/>
                  <a:gd name="T14" fmla="*/ 9 w 55"/>
                  <a:gd name="T15" fmla="*/ 37 h 107"/>
                  <a:gd name="T16" fmla="*/ 11 w 55"/>
                  <a:gd name="T17" fmla="*/ 25 h 107"/>
                  <a:gd name="T18" fmla="*/ 18 w 55"/>
                  <a:gd name="T19" fmla="*/ 25 h 107"/>
                  <a:gd name="T20" fmla="*/ 15 w 55"/>
                  <a:gd name="T21" fmla="*/ 7 h 107"/>
                  <a:gd name="T22" fmla="*/ 25 w 55"/>
                  <a:gd name="T23" fmla="*/ 1 h 107"/>
                  <a:gd name="T24" fmla="*/ 32 w 55"/>
                  <a:gd name="T25" fmla="*/ 0 h 107"/>
                  <a:gd name="T26" fmla="*/ 39 w 55"/>
                  <a:gd name="T27" fmla="*/ 5 h 107"/>
                  <a:gd name="T28" fmla="*/ 51 w 55"/>
                  <a:gd name="T29" fmla="*/ 9 h 107"/>
                  <a:gd name="T30" fmla="*/ 47 w 55"/>
                  <a:gd name="T31" fmla="*/ 21 h 107"/>
                  <a:gd name="T32" fmla="*/ 52 w 55"/>
                  <a:gd name="T33" fmla="*/ 30 h 107"/>
                  <a:gd name="T34" fmla="*/ 51 w 55"/>
                  <a:gd name="T35" fmla="*/ 47 h 107"/>
                  <a:gd name="T36" fmla="*/ 40 w 55"/>
                  <a:gd name="T37" fmla="*/ 50 h 107"/>
                  <a:gd name="T38" fmla="*/ 40 w 55"/>
                  <a:gd name="T39" fmla="*/ 64 h 107"/>
                  <a:gd name="T40" fmla="*/ 47 w 55"/>
                  <a:gd name="T41" fmla="*/ 67 h 107"/>
                  <a:gd name="T42" fmla="*/ 54 w 55"/>
                  <a:gd name="T43" fmla="*/ 75 h 107"/>
                  <a:gd name="T44" fmla="*/ 51 w 55"/>
                  <a:gd name="T45" fmla="*/ 97 h 107"/>
                  <a:gd name="T46" fmla="*/ 43 w 55"/>
                  <a:gd name="T47" fmla="*/ 99 h 107"/>
                  <a:gd name="T48" fmla="*/ 29 w 55"/>
                  <a:gd name="T49" fmla="*/ 10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107">
                    <a:moveTo>
                      <a:pt x="29" y="106"/>
                    </a:moveTo>
                    <a:lnTo>
                      <a:pt x="22" y="105"/>
                    </a:lnTo>
                    <a:lnTo>
                      <a:pt x="18" y="89"/>
                    </a:lnTo>
                    <a:lnTo>
                      <a:pt x="5" y="85"/>
                    </a:lnTo>
                    <a:lnTo>
                      <a:pt x="0" y="68"/>
                    </a:lnTo>
                    <a:lnTo>
                      <a:pt x="3" y="53"/>
                    </a:lnTo>
                    <a:lnTo>
                      <a:pt x="17" y="48"/>
                    </a:lnTo>
                    <a:lnTo>
                      <a:pt x="9" y="37"/>
                    </a:lnTo>
                    <a:lnTo>
                      <a:pt x="11" y="25"/>
                    </a:lnTo>
                    <a:lnTo>
                      <a:pt x="18" y="25"/>
                    </a:lnTo>
                    <a:lnTo>
                      <a:pt x="15" y="7"/>
                    </a:lnTo>
                    <a:lnTo>
                      <a:pt x="25" y="1"/>
                    </a:lnTo>
                    <a:lnTo>
                      <a:pt x="32" y="0"/>
                    </a:lnTo>
                    <a:lnTo>
                      <a:pt x="39" y="5"/>
                    </a:lnTo>
                    <a:lnTo>
                      <a:pt x="51" y="9"/>
                    </a:lnTo>
                    <a:lnTo>
                      <a:pt x="47" y="21"/>
                    </a:lnTo>
                    <a:lnTo>
                      <a:pt x="52" y="30"/>
                    </a:lnTo>
                    <a:lnTo>
                      <a:pt x="51" y="47"/>
                    </a:lnTo>
                    <a:lnTo>
                      <a:pt x="40" y="50"/>
                    </a:lnTo>
                    <a:lnTo>
                      <a:pt x="40" y="64"/>
                    </a:lnTo>
                    <a:lnTo>
                      <a:pt x="47" y="67"/>
                    </a:lnTo>
                    <a:lnTo>
                      <a:pt x="54" y="75"/>
                    </a:lnTo>
                    <a:lnTo>
                      <a:pt x="51" y="97"/>
                    </a:lnTo>
                    <a:lnTo>
                      <a:pt x="43" y="99"/>
                    </a:lnTo>
                    <a:lnTo>
                      <a:pt x="29" y="10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74" name="Freeform 180"/>
              <p:cNvSpPr>
                <a:spLocks/>
              </p:cNvSpPr>
              <p:nvPr/>
            </p:nvSpPr>
            <p:spPr bwMode="auto">
              <a:xfrm>
                <a:off x="5518898" y="3502786"/>
                <a:ext cx="418281" cy="470313"/>
              </a:xfrm>
              <a:custGeom>
                <a:avLst/>
                <a:gdLst>
                  <a:gd name="T0" fmla="*/ 0 w 237"/>
                  <a:gd name="T1" fmla="*/ 191 h 266"/>
                  <a:gd name="T2" fmla="*/ 14 w 237"/>
                  <a:gd name="T3" fmla="*/ 173 h 266"/>
                  <a:gd name="T4" fmla="*/ 26 w 237"/>
                  <a:gd name="T5" fmla="*/ 179 h 266"/>
                  <a:gd name="T6" fmla="*/ 78 w 237"/>
                  <a:gd name="T7" fmla="*/ 182 h 266"/>
                  <a:gd name="T8" fmla="*/ 96 w 237"/>
                  <a:gd name="T9" fmla="*/ 180 h 266"/>
                  <a:gd name="T10" fmla="*/ 95 w 237"/>
                  <a:gd name="T11" fmla="*/ 162 h 266"/>
                  <a:gd name="T12" fmla="*/ 83 w 237"/>
                  <a:gd name="T13" fmla="*/ 158 h 266"/>
                  <a:gd name="T14" fmla="*/ 85 w 237"/>
                  <a:gd name="T15" fmla="*/ 47 h 266"/>
                  <a:gd name="T16" fmla="*/ 78 w 237"/>
                  <a:gd name="T17" fmla="*/ 38 h 266"/>
                  <a:gd name="T18" fmla="*/ 78 w 237"/>
                  <a:gd name="T19" fmla="*/ 16 h 266"/>
                  <a:gd name="T20" fmla="*/ 87 w 237"/>
                  <a:gd name="T21" fmla="*/ 14 h 266"/>
                  <a:gd name="T22" fmla="*/ 88 w 237"/>
                  <a:gd name="T23" fmla="*/ 0 h 266"/>
                  <a:gd name="T24" fmla="*/ 103 w 237"/>
                  <a:gd name="T25" fmla="*/ 9 h 266"/>
                  <a:gd name="T26" fmla="*/ 204 w 237"/>
                  <a:gd name="T27" fmla="*/ 89 h 266"/>
                  <a:gd name="T28" fmla="*/ 217 w 237"/>
                  <a:gd name="T29" fmla="*/ 96 h 266"/>
                  <a:gd name="T30" fmla="*/ 221 w 237"/>
                  <a:gd name="T31" fmla="*/ 119 h 266"/>
                  <a:gd name="T32" fmla="*/ 233 w 237"/>
                  <a:gd name="T33" fmla="*/ 117 h 266"/>
                  <a:gd name="T34" fmla="*/ 236 w 237"/>
                  <a:gd name="T35" fmla="*/ 164 h 266"/>
                  <a:gd name="T36" fmla="*/ 226 w 237"/>
                  <a:gd name="T37" fmla="*/ 166 h 266"/>
                  <a:gd name="T38" fmla="*/ 226 w 237"/>
                  <a:gd name="T39" fmla="*/ 174 h 266"/>
                  <a:gd name="T40" fmla="*/ 188 w 237"/>
                  <a:gd name="T41" fmla="*/ 179 h 266"/>
                  <a:gd name="T42" fmla="*/ 177 w 237"/>
                  <a:gd name="T43" fmla="*/ 187 h 266"/>
                  <a:gd name="T44" fmla="*/ 153 w 237"/>
                  <a:gd name="T45" fmla="*/ 186 h 266"/>
                  <a:gd name="T46" fmla="*/ 145 w 237"/>
                  <a:gd name="T47" fmla="*/ 196 h 266"/>
                  <a:gd name="T48" fmla="*/ 137 w 237"/>
                  <a:gd name="T49" fmla="*/ 203 h 266"/>
                  <a:gd name="T50" fmla="*/ 118 w 237"/>
                  <a:gd name="T51" fmla="*/ 209 h 266"/>
                  <a:gd name="T52" fmla="*/ 115 w 237"/>
                  <a:gd name="T53" fmla="*/ 217 h 266"/>
                  <a:gd name="T54" fmla="*/ 110 w 237"/>
                  <a:gd name="T55" fmla="*/ 228 h 266"/>
                  <a:gd name="T56" fmla="*/ 100 w 237"/>
                  <a:gd name="T57" fmla="*/ 242 h 266"/>
                  <a:gd name="T58" fmla="*/ 95 w 237"/>
                  <a:gd name="T59" fmla="*/ 262 h 266"/>
                  <a:gd name="T60" fmla="*/ 78 w 237"/>
                  <a:gd name="T61" fmla="*/ 264 h 266"/>
                  <a:gd name="T62" fmla="*/ 65 w 237"/>
                  <a:gd name="T63" fmla="*/ 265 h 266"/>
                  <a:gd name="T64" fmla="*/ 60 w 237"/>
                  <a:gd name="T65" fmla="*/ 246 h 266"/>
                  <a:gd name="T66" fmla="*/ 49 w 237"/>
                  <a:gd name="T67" fmla="*/ 235 h 266"/>
                  <a:gd name="T68" fmla="*/ 33 w 237"/>
                  <a:gd name="T69" fmla="*/ 231 h 266"/>
                  <a:gd name="T70" fmla="*/ 19 w 237"/>
                  <a:gd name="T71" fmla="*/ 227 h 266"/>
                  <a:gd name="T72" fmla="*/ 11 w 237"/>
                  <a:gd name="T73" fmla="*/ 210 h 266"/>
                  <a:gd name="T74" fmla="*/ 3 w 237"/>
                  <a:gd name="T75" fmla="*/ 204 h 266"/>
                  <a:gd name="T76" fmla="*/ 0 w 237"/>
                  <a:gd name="T77" fmla="*/ 19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7" h="266">
                    <a:moveTo>
                      <a:pt x="0" y="191"/>
                    </a:moveTo>
                    <a:lnTo>
                      <a:pt x="14" y="173"/>
                    </a:lnTo>
                    <a:lnTo>
                      <a:pt x="26" y="179"/>
                    </a:lnTo>
                    <a:lnTo>
                      <a:pt x="78" y="182"/>
                    </a:lnTo>
                    <a:lnTo>
                      <a:pt x="96" y="180"/>
                    </a:lnTo>
                    <a:lnTo>
                      <a:pt x="95" y="162"/>
                    </a:lnTo>
                    <a:lnTo>
                      <a:pt x="83" y="158"/>
                    </a:lnTo>
                    <a:lnTo>
                      <a:pt x="85" y="47"/>
                    </a:lnTo>
                    <a:lnTo>
                      <a:pt x="78" y="38"/>
                    </a:lnTo>
                    <a:lnTo>
                      <a:pt x="78" y="16"/>
                    </a:lnTo>
                    <a:lnTo>
                      <a:pt x="87" y="14"/>
                    </a:lnTo>
                    <a:lnTo>
                      <a:pt x="88" y="0"/>
                    </a:lnTo>
                    <a:lnTo>
                      <a:pt x="103" y="9"/>
                    </a:lnTo>
                    <a:lnTo>
                      <a:pt x="204" y="89"/>
                    </a:lnTo>
                    <a:lnTo>
                      <a:pt x="217" y="96"/>
                    </a:lnTo>
                    <a:lnTo>
                      <a:pt x="221" y="119"/>
                    </a:lnTo>
                    <a:lnTo>
                      <a:pt x="233" y="117"/>
                    </a:lnTo>
                    <a:lnTo>
                      <a:pt x="236" y="164"/>
                    </a:lnTo>
                    <a:lnTo>
                      <a:pt x="226" y="166"/>
                    </a:lnTo>
                    <a:lnTo>
                      <a:pt x="226" y="174"/>
                    </a:lnTo>
                    <a:lnTo>
                      <a:pt x="188" y="179"/>
                    </a:lnTo>
                    <a:lnTo>
                      <a:pt x="177" y="187"/>
                    </a:lnTo>
                    <a:lnTo>
                      <a:pt x="153" y="186"/>
                    </a:lnTo>
                    <a:lnTo>
                      <a:pt x="145" y="196"/>
                    </a:lnTo>
                    <a:lnTo>
                      <a:pt x="137" y="203"/>
                    </a:lnTo>
                    <a:lnTo>
                      <a:pt x="118" y="209"/>
                    </a:lnTo>
                    <a:lnTo>
                      <a:pt x="115" y="217"/>
                    </a:lnTo>
                    <a:lnTo>
                      <a:pt x="110" y="228"/>
                    </a:lnTo>
                    <a:lnTo>
                      <a:pt x="100" y="242"/>
                    </a:lnTo>
                    <a:lnTo>
                      <a:pt x="95" y="262"/>
                    </a:lnTo>
                    <a:lnTo>
                      <a:pt x="78" y="264"/>
                    </a:lnTo>
                    <a:lnTo>
                      <a:pt x="65" y="265"/>
                    </a:lnTo>
                    <a:lnTo>
                      <a:pt x="60" y="246"/>
                    </a:lnTo>
                    <a:lnTo>
                      <a:pt x="49" y="235"/>
                    </a:lnTo>
                    <a:lnTo>
                      <a:pt x="33" y="231"/>
                    </a:lnTo>
                    <a:lnTo>
                      <a:pt x="19" y="227"/>
                    </a:lnTo>
                    <a:lnTo>
                      <a:pt x="11" y="210"/>
                    </a:lnTo>
                    <a:lnTo>
                      <a:pt x="3" y="204"/>
                    </a:lnTo>
                    <a:lnTo>
                      <a:pt x="0" y="191"/>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75" name="Freeform 181"/>
              <p:cNvSpPr>
                <a:spLocks/>
              </p:cNvSpPr>
              <p:nvPr/>
            </p:nvSpPr>
            <p:spPr bwMode="auto">
              <a:xfrm>
                <a:off x="5888432" y="3862992"/>
                <a:ext cx="278330" cy="276840"/>
              </a:xfrm>
              <a:custGeom>
                <a:avLst/>
                <a:gdLst>
                  <a:gd name="T0" fmla="*/ 126 w 158"/>
                  <a:gd name="T1" fmla="*/ 101 h 156"/>
                  <a:gd name="T2" fmla="*/ 135 w 158"/>
                  <a:gd name="T3" fmla="*/ 84 h 156"/>
                  <a:gd name="T4" fmla="*/ 142 w 158"/>
                  <a:gd name="T5" fmla="*/ 57 h 156"/>
                  <a:gd name="T6" fmla="*/ 146 w 158"/>
                  <a:gd name="T7" fmla="*/ 49 h 156"/>
                  <a:gd name="T8" fmla="*/ 154 w 158"/>
                  <a:gd name="T9" fmla="*/ 44 h 156"/>
                  <a:gd name="T10" fmla="*/ 157 w 158"/>
                  <a:gd name="T11" fmla="*/ 24 h 156"/>
                  <a:gd name="T12" fmla="*/ 154 w 158"/>
                  <a:gd name="T13" fmla="*/ 0 h 156"/>
                  <a:gd name="T14" fmla="*/ 143 w 158"/>
                  <a:gd name="T15" fmla="*/ 6 h 156"/>
                  <a:gd name="T16" fmla="*/ 137 w 158"/>
                  <a:gd name="T17" fmla="*/ 13 h 156"/>
                  <a:gd name="T18" fmla="*/ 129 w 158"/>
                  <a:gd name="T19" fmla="*/ 6 h 156"/>
                  <a:gd name="T20" fmla="*/ 111 w 158"/>
                  <a:gd name="T21" fmla="*/ 6 h 156"/>
                  <a:gd name="T22" fmla="*/ 109 w 158"/>
                  <a:gd name="T23" fmla="*/ 13 h 156"/>
                  <a:gd name="T24" fmla="*/ 96 w 158"/>
                  <a:gd name="T25" fmla="*/ 13 h 156"/>
                  <a:gd name="T26" fmla="*/ 89 w 158"/>
                  <a:gd name="T27" fmla="*/ 4 h 156"/>
                  <a:gd name="T28" fmla="*/ 78 w 158"/>
                  <a:gd name="T29" fmla="*/ 6 h 156"/>
                  <a:gd name="T30" fmla="*/ 60 w 158"/>
                  <a:gd name="T31" fmla="*/ 7 h 156"/>
                  <a:gd name="T32" fmla="*/ 59 w 158"/>
                  <a:gd name="T33" fmla="*/ 13 h 156"/>
                  <a:gd name="T34" fmla="*/ 52 w 158"/>
                  <a:gd name="T35" fmla="*/ 3 h 156"/>
                  <a:gd name="T36" fmla="*/ 41 w 158"/>
                  <a:gd name="T37" fmla="*/ 2 h 156"/>
                  <a:gd name="T38" fmla="*/ 28 w 158"/>
                  <a:gd name="T39" fmla="*/ 6 h 156"/>
                  <a:gd name="T40" fmla="*/ 23 w 158"/>
                  <a:gd name="T41" fmla="*/ 16 h 156"/>
                  <a:gd name="T42" fmla="*/ 18 w 158"/>
                  <a:gd name="T43" fmla="*/ 23 h 156"/>
                  <a:gd name="T44" fmla="*/ 14 w 158"/>
                  <a:gd name="T45" fmla="*/ 23 h 156"/>
                  <a:gd name="T46" fmla="*/ 16 w 158"/>
                  <a:gd name="T47" fmla="*/ 42 h 156"/>
                  <a:gd name="T48" fmla="*/ 8 w 158"/>
                  <a:gd name="T49" fmla="*/ 74 h 156"/>
                  <a:gd name="T50" fmla="*/ 0 w 158"/>
                  <a:gd name="T51" fmla="*/ 85 h 156"/>
                  <a:gd name="T52" fmla="*/ 3 w 158"/>
                  <a:gd name="T53" fmla="*/ 117 h 156"/>
                  <a:gd name="T54" fmla="*/ 15 w 158"/>
                  <a:gd name="T55" fmla="*/ 119 h 156"/>
                  <a:gd name="T56" fmla="*/ 28 w 158"/>
                  <a:gd name="T57" fmla="*/ 117 h 156"/>
                  <a:gd name="T58" fmla="*/ 34 w 158"/>
                  <a:gd name="T59" fmla="*/ 124 h 156"/>
                  <a:gd name="T60" fmla="*/ 40 w 158"/>
                  <a:gd name="T61" fmla="*/ 132 h 156"/>
                  <a:gd name="T62" fmla="*/ 39 w 158"/>
                  <a:gd name="T63" fmla="*/ 147 h 156"/>
                  <a:gd name="T64" fmla="*/ 50 w 158"/>
                  <a:gd name="T65" fmla="*/ 154 h 156"/>
                  <a:gd name="T66" fmla="*/ 63 w 158"/>
                  <a:gd name="T67" fmla="*/ 155 h 156"/>
                  <a:gd name="T68" fmla="*/ 89 w 158"/>
                  <a:gd name="T69" fmla="*/ 133 h 156"/>
                  <a:gd name="T70" fmla="*/ 98 w 158"/>
                  <a:gd name="T71" fmla="*/ 122 h 156"/>
                  <a:gd name="T72" fmla="*/ 110 w 158"/>
                  <a:gd name="T73" fmla="*/ 111 h 156"/>
                  <a:gd name="T74" fmla="*/ 126 w 158"/>
                  <a:gd name="T75" fmla="*/ 10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8" h="156">
                    <a:moveTo>
                      <a:pt x="126" y="101"/>
                    </a:moveTo>
                    <a:lnTo>
                      <a:pt x="135" y="84"/>
                    </a:lnTo>
                    <a:lnTo>
                      <a:pt x="142" y="57"/>
                    </a:lnTo>
                    <a:lnTo>
                      <a:pt x="146" y="49"/>
                    </a:lnTo>
                    <a:lnTo>
                      <a:pt x="154" y="44"/>
                    </a:lnTo>
                    <a:lnTo>
                      <a:pt x="157" y="24"/>
                    </a:lnTo>
                    <a:lnTo>
                      <a:pt x="154" y="0"/>
                    </a:lnTo>
                    <a:lnTo>
                      <a:pt x="143" y="6"/>
                    </a:lnTo>
                    <a:lnTo>
                      <a:pt x="137" y="13"/>
                    </a:lnTo>
                    <a:lnTo>
                      <a:pt x="129" y="6"/>
                    </a:lnTo>
                    <a:lnTo>
                      <a:pt x="111" y="6"/>
                    </a:lnTo>
                    <a:lnTo>
                      <a:pt x="109" y="13"/>
                    </a:lnTo>
                    <a:lnTo>
                      <a:pt x="96" y="13"/>
                    </a:lnTo>
                    <a:lnTo>
                      <a:pt x="89" y="4"/>
                    </a:lnTo>
                    <a:lnTo>
                      <a:pt x="78" y="6"/>
                    </a:lnTo>
                    <a:lnTo>
                      <a:pt x="60" y="7"/>
                    </a:lnTo>
                    <a:lnTo>
                      <a:pt x="59" y="13"/>
                    </a:lnTo>
                    <a:lnTo>
                      <a:pt x="52" y="3"/>
                    </a:lnTo>
                    <a:lnTo>
                      <a:pt x="41" y="2"/>
                    </a:lnTo>
                    <a:lnTo>
                      <a:pt x="28" y="6"/>
                    </a:lnTo>
                    <a:lnTo>
                      <a:pt x="23" y="16"/>
                    </a:lnTo>
                    <a:lnTo>
                      <a:pt x="18" y="23"/>
                    </a:lnTo>
                    <a:lnTo>
                      <a:pt x="14" y="23"/>
                    </a:lnTo>
                    <a:lnTo>
                      <a:pt x="16" y="42"/>
                    </a:lnTo>
                    <a:lnTo>
                      <a:pt x="8" y="74"/>
                    </a:lnTo>
                    <a:lnTo>
                      <a:pt x="0" y="85"/>
                    </a:lnTo>
                    <a:lnTo>
                      <a:pt x="3" y="117"/>
                    </a:lnTo>
                    <a:lnTo>
                      <a:pt x="15" y="119"/>
                    </a:lnTo>
                    <a:lnTo>
                      <a:pt x="28" y="117"/>
                    </a:lnTo>
                    <a:lnTo>
                      <a:pt x="34" y="124"/>
                    </a:lnTo>
                    <a:lnTo>
                      <a:pt x="40" y="132"/>
                    </a:lnTo>
                    <a:lnTo>
                      <a:pt x="39" y="147"/>
                    </a:lnTo>
                    <a:lnTo>
                      <a:pt x="50" y="154"/>
                    </a:lnTo>
                    <a:lnTo>
                      <a:pt x="63" y="155"/>
                    </a:lnTo>
                    <a:lnTo>
                      <a:pt x="89" y="133"/>
                    </a:lnTo>
                    <a:lnTo>
                      <a:pt x="98" y="122"/>
                    </a:lnTo>
                    <a:lnTo>
                      <a:pt x="110" y="111"/>
                    </a:lnTo>
                    <a:lnTo>
                      <a:pt x="126" y="101"/>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76" name="Freeform 182"/>
              <p:cNvSpPr>
                <a:spLocks/>
              </p:cNvSpPr>
              <p:nvPr/>
            </p:nvSpPr>
            <p:spPr bwMode="auto">
              <a:xfrm>
                <a:off x="6202929" y="3941640"/>
                <a:ext cx="311352" cy="251673"/>
              </a:xfrm>
              <a:custGeom>
                <a:avLst/>
                <a:gdLst>
                  <a:gd name="T0" fmla="*/ 174 w 177"/>
                  <a:gd name="T1" fmla="*/ 101 h 142"/>
                  <a:gd name="T2" fmla="*/ 166 w 177"/>
                  <a:gd name="T3" fmla="*/ 100 h 142"/>
                  <a:gd name="T4" fmla="*/ 150 w 177"/>
                  <a:gd name="T5" fmla="*/ 103 h 142"/>
                  <a:gd name="T6" fmla="*/ 136 w 177"/>
                  <a:gd name="T7" fmla="*/ 101 h 142"/>
                  <a:gd name="T8" fmla="*/ 135 w 177"/>
                  <a:gd name="T9" fmla="*/ 108 h 142"/>
                  <a:gd name="T10" fmla="*/ 106 w 177"/>
                  <a:gd name="T11" fmla="*/ 110 h 142"/>
                  <a:gd name="T12" fmla="*/ 103 w 177"/>
                  <a:gd name="T13" fmla="*/ 116 h 142"/>
                  <a:gd name="T14" fmla="*/ 79 w 177"/>
                  <a:gd name="T15" fmla="*/ 120 h 142"/>
                  <a:gd name="T16" fmla="*/ 74 w 177"/>
                  <a:gd name="T17" fmla="*/ 109 h 142"/>
                  <a:gd name="T18" fmla="*/ 64 w 177"/>
                  <a:gd name="T19" fmla="*/ 105 h 142"/>
                  <a:gd name="T20" fmla="*/ 58 w 177"/>
                  <a:gd name="T21" fmla="*/ 114 h 142"/>
                  <a:gd name="T22" fmla="*/ 51 w 177"/>
                  <a:gd name="T23" fmla="*/ 117 h 142"/>
                  <a:gd name="T24" fmla="*/ 46 w 177"/>
                  <a:gd name="T25" fmla="*/ 121 h 142"/>
                  <a:gd name="T26" fmla="*/ 35 w 177"/>
                  <a:gd name="T27" fmla="*/ 123 h 142"/>
                  <a:gd name="T28" fmla="*/ 28 w 177"/>
                  <a:gd name="T29" fmla="*/ 132 h 142"/>
                  <a:gd name="T30" fmla="*/ 22 w 177"/>
                  <a:gd name="T31" fmla="*/ 141 h 142"/>
                  <a:gd name="T32" fmla="*/ 17 w 177"/>
                  <a:gd name="T33" fmla="*/ 132 h 142"/>
                  <a:gd name="T34" fmla="*/ 10 w 177"/>
                  <a:gd name="T35" fmla="*/ 111 h 142"/>
                  <a:gd name="T36" fmla="*/ 0 w 177"/>
                  <a:gd name="T37" fmla="*/ 94 h 142"/>
                  <a:gd name="T38" fmla="*/ 6 w 177"/>
                  <a:gd name="T39" fmla="*/ 75 h 142"/>
                  <a:gd name="T40" fmla="*/ 13 w 177"/>
                  <a:gd name="T41" fmla="*/ 66 h 142"/>
                  <a:gd name="T42" fmla="*/ 21 w 177"/>
                  <a:gd name="T43" fmla="*/ 61 h 142"/>
                  <a:gd name="T44" fmla="*/ 35 w 177"/>
                  <a:gd name="T45" fmla="*/ 62 h 142"/>
                  <a:gd name="T46" fmla="*/ 39 w 177"/>
                  <a:gd name="T47" fmla="*/ 53 h 142"/>
                  <a:gd name="T48" fmla="*/ 55 w 177"/>
                  <a:gd name="T49" fmla="*/ 52 h 142"/>
                  <a:gd name="T50" fmla="*/ 62 w 177"/>
                  <a:gd name="T51" fmla="*/ 42 h 142"/>
                  <a:gd name="T52" fmla="*/ 75 w 177"/>
                  <a:gd name="T53" fmla="*/ 38 h 142"/>
                  <a:gd name="T54" fmla="*/ 80 w 177"/>
                  <a:gd name="T55" fmla="*/ 27 h 142"/>
                  <a:gd name="T56" fmla="*/ 90 w 177"/>
                  <a:gd name="T57" fmla="*/ 24 h 142"/>
                  <a:gd name="T58" fmla="*/ 96 w 177"/>
                  <a:gd name="T59" fmla="*/ 12 h 142"/>
                  <a:gd name="T60" fmla="*/ 106 w 177"/>
                  <a:gd name="T61" fmla="*/ 3 h 142"/>
                  <a:gd name="T62" fmla="*/ 113 w 177"/>
                  <a:gd name="T63" fmla="*/ 0 h 142"/>
                  <a:gd name="T64" fmla="*/ 119 w 177"/>
                  <a:gd name="T65" fmla="*/ 11 h 142"/>
                  <a:gd name="T66" fmla="*/ 126 w 177"/>
                  <a:gd name="T67" fmla="*/ 26 h 142"/>
                  <a:gd name="T68" fmla="*/ 124 w 177"/>
                  <a:gd name="T69" fmla="*/ 38 h 142"/>
                  <a:gd name="T70" fmla="*/ 131 w 177"/>
                  <a:gd name="T71" fmla="*/ 41 h 142"/>
                  <a:gd name="T72" fmla="*/ 132 w 177"/>
                  <a:gd name="T73" fmla="*/ 50 h 142"/>
                  <a:gd name="T74" fmla="*/ 143 w 177"/>
                  <a:gd name="T75" fmla="*/ 47 h 142"/>
                  <a:gd name="T76" fmla="*/ 146 w 177"/>
                  <a:gd name="T77" fmla="*/ 61 h 142"/>
                  <a:gd name="T78" fmla="*/ 159 w 177"/>
                  <a:gd name="T79" fmla="*/ 64 h 142"/>
                  <a:gd name="T80" fmla="*/ 162 w 177"/>
                  <a:gd name="T81" fmla="*/ 80 h 142"/>
                  <a:gd name="T82" fmla="*/ 169 w 177"/>
                  <a:gd name="T83" fmla="*/ 83 h 142"/>
                  <a:gd name="T84" fmla="*/ 173 w 177"/>
                  <a:gd name="T85" fmla="*/ 89 h 142"/>
                  <a:gd name="T86" fmla="*/ 176 w 177"/>
                  <a:gd name="T87" fmla="*/ 94 h 142"/>
                  <a:gd name="T88" fmla="*/ 174 w 177"/>
                  <a:gd name="T89" fmla="*/ 10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7" h="142">
                    <a:moveTo>
                      <a:pt x="174" y="101"/>
                    </a:moveTo>
                    <a:lnTo>
                      <a:pt x="166" y="100"/>
                    </a:lnTo>
                    <a:lnTo>
                      <a:pt x="150" y="103"/>
                    </a:lnTo>
                    <a:lnTo>
                      <a:pt x="136" y="101"/>
                    </a:lnTo>
                    <a:lnTo>
                      <a:pt x="135" y="108"/>
                    </a:lnTo>
                    <a:lnTo>
                      <a:pt x="106" y="110"/>
                    </a:lnTo>
                    <a:lnTo>
                      <a:pt x="103" y="116"/>
                    </a:lnTo>
                    <a:lnTo>
                      <a:pt x="79" y="120"/>
                    </a:lnTo>
                    <a:lnTo>
                      <a:pt x="74" y="109"/>
                    </a:lnTo>
                    <a:lnTo>
                      <a:pt x="64" y="105"/>
                    </a:lnTo>
                    <a:lnTo>
                      <a:pt x="58" y="114"/>
                    </a:lnTo>
                    <a:lnTo>
                      <a:pt x="51" y="117"/>
                    </a:lnTo>
                    <a:lnTo>
                      <a:pt x="46" y="121"/>
                    </a:lnTo>
                    <a:lnTo>
                      <a:pt x="35" y="123"/>
                    </a:lnTo>
                    <a:lnTo>
                      <a:pt x="28" y="132"/>
                    </a:lnTo>
                    <a:lnTo>
                      <a:pt x="22" y="141"/>
                    </a:lnTo>
                    <a:lnTo>
                      <a:pt x="17" y="132"/>
                    </a:lnTo>
                    <a:lnTo>
                      <a:pt x="10" y="111"/>
                    </a:lnTo>
                    <a:lnTo>
                      <a:pt x="0" y="94"/>
                    </a:lnTo>
                    <a:lnTo>
                      <a:pt x="6" y="75"/>
                    </a:lnTo>
                    <a:lnTo>
                      <a:pt x="13" y="66"/>
                    </a:lnTo>
                    <a:lnTo>
                      <a:pt x="21" y="61"/>
                    </a:lnTo>
                    <a:lnTo>
                      <a:pt x="35" y="62"/>
                    </a:lnTo>
                    <a:lnTo>
                      <a:pt x="39" y="53"/>
                    </a:lnTo>
                    <a:lnTo>
                      <a:pt x="55" y="52"/>
                    </a:lnTo>
                    <a:lnTo>
                      <a:pt x="62" y="42"/>
                    </a:lnTo>
                    <a:lnTo>
                      <a:pt x="75" y="38"/>
                    </a:lnTo>
                    <a:lnTo>
                      <a:pt x="80" y="27"/>
                    </a:lnTo>
                    <a:lnTo>
                      <a:pt x="90" y="24"/>
                    </a:lnTo>
                    <a:lnTo>
                      <a:pt x="96" y="12"/>
                    </a:lnTo>
                    <a:lnTo>
                      <a:pt x="106" y="3"/>
                    </a:lnTo>
                    <a:lnTo>
                      <a:pt x="113" y="0"/>
                    </a:lnTo>
                    <a:lnTo>
                      <a:pt x="119" y="11"/>
                    </a:lnTo>
                    <a:lnTo>
                      <a:pt x="126" y="26"/>
                    </a:lnTo>
                    <a:lnTo>
                      <a:pt x="124" y="38"/>
                    </a:lnTo>
                    <a:lnTo>
                      <a:pt x="131" y="41"/>
                    </a:lnTo>
                    <a:lnTo>
                      <a:pt x="132" y="50"/>
                    </a:lnTo>
                    <a:lnTo>
                      <a:pt x="143" y="47"/>
                    </a:lnTo>
                    <a:lnTo>
                      <a:pt x="146" y="61"/>
                    </a:lnTo>
                    <a:lnTo>
                      <a:pt x="159" y="64"/>
                    </a:lnTo>
                    <a:lnTo>
                      <a:pt x="162" y="80"/>
                    </a:lnTo>
                    <a:lnTo>
                      <a:pt x="169" y="83"/>
                    </a:lnTo>
                    <a:lnTo>
                      <a:pt x="173" y="89"/>
                    </a:lnTo>
                    <a:lnTo>
                      <a:pt x="176" y="94"/>
                    </a:lnTo>
                    <a:lnTo>
                      <a:pt x="174" y="101"/>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77" name="Freeform 183"/>
              <p:cNvSpPr>
                <a:spLocks/>
              </p:cNvSpPr>
              <p:nvPr/>
            </p:nvSpPr>
            <p:spPr bwMode="auto">
              <a:xfrm>
                <a:off x="6446664" y="3325042"/>
                <a:ext cx="270467" cy="316164"/>
              </a:xfrm>
              <a:custGeom>
                <a:avLst/>
                <a:gdLst>
                  <a:gd name="T0" fmla="*/ 0 w 172"/>
                  <a:gd name="T1" fmla="*/ 2 h 201"/>
                  <a:gd name="T2" fmla="*/ 0 w 172"/>
                  <a:gd name="T3" fmla="*/ 201 h 201"/>
                  <a:gd name="T4" fmla="*/ 10 w 172"/>
                  <a:gd name="T5" fmla="*/ 195 h 201"/>
                  <a:gd name="T6" fmla="*/ 22 w 172"/>
                  <a:gd name="T7" fmla="*/ 186 h 201"/>
                  <a:gd name="T8" fmla="*/ 129 w 172"/>
                  <a:gd name="T9" fmla="*/ 186 h 201"/>
                  <a:gd name="T10" fmla="*/ 138 w 172"/>
                  <a:gd name="T11" fmla="*/ 195 h 201"/>
                  <a:gd name="T12" fmla="*/ 166 w 172"/>
                  <a:gd name="T13" fmla="*/ 172 h 201"/>
                  <a:gd name="T14" fmla="*/ 166 w 172"/>
                  <a:gd name="T15" fmla="*/ 149 h 201"/>
                  <a:gd name="T16" fmla="*/ 172 w 172"/>
                  <a:gd name="T17" fmla="*/ 146 h 201"/>
                  <a:gd name="T18" fmla="*/ 134 w 172"/>
                  <a:gd name="T19" fmla="*/ 85 h 201"/>
                  <a:gd name="T20" fmla="*/ 112 w 172"/>
                  <a:gd name="T21" fmla="*/ 48 h 201"/>
                  <a:gd name="T22" fmla="*/ 112 w 172"/>
                  <a:gd name="T23" fmla="*/ 32 h 201"/>
                  <a:gd name="T24" fmla="*/ 125 w 172"/>
                  <a:gd name="T25" fmla="*/ 45 h 201"/>
                  <a:gd name="T26" fmla="*/ 143 w 172"/>
                  <a:gd name="T27" fmla="*/ 65 h 201"/>
                  <a:gd name="T28" fmla="*/ 151 w 172"/>
                  <a:gd name="T29" fmla="*/ 48 h 201"/>
                  <a:gd name="T30" fmla="*/ 151 w 172"/>
                  <a:gd name="T31" fmla="*/ 28 h 201"/>
                  <a:gd name="T32" fmla="*/ 136 w 172"/>
                  <a:gd name="T33" fmla="*/ 5 h 201"/>
                  <a:gd name="T34" fmla="*/ 112 w 172"/>
                  <a:gd name="T35" fmla="*/ 2 h 201"/>
                  <a:gd name="T36" fmla="*/ 91 w 172"/>
                  <a:gd name="T37" fmla="*/ 3 h 201"/>
                  <a:gd name="T38" fmla="*/ 67 w 172"/>
                  <a:gd name="T39" fmla="*/ 19 h 201"/>
                  <a:gd name="T40" fmla="*/ 55 w 172"/>
                  <a:gd name="T41" fmla="*/ 12 h 201"/>
                  <a:gd name="T42" fmla="*/ 44 w 172"/>
                  <a:gd name="T43" fmla="*/ 0 h 201"/>
                  <a:gd name="T44" fmla="*/ 0 w 172"/>
                  <a:gd name="T45" fmla="*/ 2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2" h="201">
                    <a:moveTo>
                      <a:pt x="0" y="2"/>
                    </a:moveTo>
                    <a:lnTo>
                      <a:pt x="0" y="201"/>
                    </a:lnTo>
                    <a:lnTo>
                      <a:pt x="10" y="195"/>
                    </a:lnTo>
                    <a:lnTo>
                      <a:pt x="22" y="186"/>
                    </a:lnTo>
                    <a:lnTo>
                      <a:pt x="129" y="186"/>
                    </a:lnTo>
                    <a:lnTo>
                      <a:pt x="138" y="195"/>
                    </a:lnTo>
                    <a:lnTo>
                      <a:pt x="166" y="172"/>
                    </a:lnTo>
                    <a:lnTo>
                      <a:pt x="166" y="149"/>
                    </a:lnTo>
                    <a:lnTo>
                      <a:pt x="172" y="146"/>
                    </a:lnTo>
                    <a:lnTo>
                      <a:pt x="134" y="85"/>
                    </a:lnTo>
                    <a:lnTo>
                      <a:pt x="112" y="48"/>
                    </a:lnTo>
                    <a:lnTo>
                      <a:pt x="112" y="32"/>
                    </a:lnTo>
                    <a:lnTo>
                      <a:pt x="125" y="45"/>
                    </a:lnTo>
                    <a:lnTo>
                      <a:pt x="143" y="65"/>
                    </a:lnTo>
                    <a:lnTo>
                      <a:pt x="151" y="48"/>
                    </a:lnTo>
                    <a:lnTo>
                      <a:pt x="151" y="28"/>
                    </a:lnTo>
                    <a:lnTo>
                      <a:pt x="136" y="5"/>
                    </a:lnTo>
                    <a:lnTo>
                      <a:pt x="112" y="2"/>
                    </a:lnTo>
                    <a:lnTo>
                      <a:pt x="91" y="3"/>
                    </a:lnTo>
                    <a:lnTo>
                      <a:pt x="67" y="19"/>
                    </a:lnTo>
                    <a:lnTo>
                      <a:pt x="55" y="12"/>
                    </a:lnTo>
                    <a:lnTo>
                      <a:pt x="44" y="0"/>
                    </a:lnTo>
                    <a:lnTo>
                      <a:pt x="0" y="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78" name="Freeform 189"/>
              <p:cNvSpPr>
                <a:spLocks/>
              </p:cNvSpPr>
              <p:nvPr/>
            </p:nvSpPr>
            <p:spPr bwMode="auto">
              <a:xfrm>
                <a:off x="5537768" y="3192914"/>
                <a:ext cx="264177" cy="246954"/>
              </a:xfrm>
              <a:custGeom>
                <a:avLst/>
                <a:gdLst>
                  <a:gd name="T0" fmla="*/ 118 w 149"/>
                  <a:gd name="T1" fmla="*/ 19 h 140"/>
                  <a:gd name="T2" fmla="*/ 135 w 149"/>
                  <a:gd name="T3" fmla="*/ 16 h 140"/>
                  <a:gd name="T4" fmla="*/ 146 w 149"/>
                  <a:gd name="T5" fmla="*/ 27 h 140"/>
                  <a:gd name="T6" fmla="*/ 139 w 149"/>
                  <a:gd name="T7" fmla="*/ 41 h 140"/>
                  <a:gd name="T8" fmla="*/ 148 w 149"/>
                  <a:gd name="T9" fmla="*/ 46 h 140"/>
                  <a:gd name="T10" fmla="*/ 141 w 149"/>
                  <a:gd name="T11" fmla="*/ 70 h 140"/>
                  <a:gd name="T12" fmla="*/ 126 w 149"/>
                  <a:gd name="T13" fmla="*/ 71 h 140"/>
                  <a:gd name="T14" fmla="*/ 122 w 149"/>
                  <a:gd name="T15" fmla="*/ 82 h 140"/>
                  <a:gd name="T16" fmla="*/ 130 w 149"/>
                  <a:gd name="T17" fmla="*/ 89 h 140"/>
                  <a:gd name="T18" fmla="*/ 111 w 149"/>
                  <a:gd name="T19" fmla="*/ 105 h 140"/>
                  <a:gd name="T20" fmla="*/ 100 w 149"/>
                  <a:gd name="T21" fmla="*/ 118 h 140"/>
                  <a:gd name="T22" fmla="*/ 88 w 149"/>
                  <a:gd name="T23" fmla="*/ 124 h 140"/>
                  <a:gd name="T24" fmla="*/ 77 w 149"/>
                  <a:gd name="T25" fmla="*/ 124 h 140"/>
                  <a:gd name="T26" fmla="*/ 74 w 149"/>
                  <a:gd name="T27" fmla="*/ 131 h 140"/>
                  <a:gd name="T28" fmla="*/ 63 w 149"/>
                  <a:gd name="T29" fmla="*/ 130 h 140"/>
                  <a:gd name="T30" fmla="*/ 61 w 149"/>
                  <a:gd name="T31" fmla="*/ 139 h 140"/>
                  <a:gd name="T32" fmla="*/ 46 w 149"/>
                  <a:gd name="T33" fmla="*/ 139 h 140"/>
                  <a:gd name="T34" fmla="*/ 48 w 149"/>
                  <a:gd name="T35" fmla="*/ 132 h 140"/>
                  <a:gd name="T36" fmla="*/ 37 w 149"/>
                  <a:gd name="T37" fmla="*/ 132 h 140"/>
                  <a:gd name="T38" fmla="*/ 0 w 149"/>
                  <a:gd name="T39" fmla="*/ 132 h 140"/>
                  <a:gd name="T40" fmla="*/ 9 w 149"/>
                  <a:gd name="T41" fmla="*/ 120 h 140"/>
                  <a:gd name="T42" fmla="*/ 17 w 149"/>
                  <a:gd name="T43" fmla="*/ 115 h 140"/>
                  <a:gd name="T44" fmla="*/ 25 w 149"/>
                  <a:gd name="T45" fmla="*/ 108 h 140"/>
                  <a:gd name="T46" fmla="*/ 31 w 149"/>
                  <a:gd name="T47" fmla="*/ 64 h 140"/>
                  <a:gd name="T48" fmla="*/ 36 w 149"/>
                  <a:gd name="T49" fmla="*/ 49 h 140"/>
                  <a:gd name="T50" fmla="*/ 42 w 149"/>
                  <a:gd name="T51" fmla="*/ 51 h 140"/>
                  <a:gd name="T52" fmla="*/ 43 w 149"/>
                  <a:gd name="T53" fmla="*/ 41 h 140"/>
                  <a:gd name="T54" fmla="*/ 67 w 149"/>
                  <a:gd name="T55" fmla="*/ 40 h 140"/>
                  <a:gd name="T56" fmla="*/ 67 w 149"/>
                  <a:gd name="T57" fmla="*/ 28 h 140"/>
                  <a:gd name="T58" fmla="*/ 76 w 149"/>
                  <a:gd name="T59" fmla="*/ 19 h 140"/>
                  <a:gd name="T60" fmla="*/ 82 w 149"/>
                  <a:gd name="T61" fmla="*/ 9 h 140"/>
                  <a:gd name="T62" fmla="*/ 85 w 149"/>
                  <a:gd name="T63" fmla="*/ 0 h 140"/>
                  <a:gd name="T64" fmla="*/ 96 w 149"/>
                  <a:gd name="T65" fmla="*/ 7 h 140"/>
                  <a:gd name="T66" fmla="*/ 108 w 149"/>
                  <a:gd name="T67" fmla="*/ 8 h 140"/>
                  <a:gd name="T68" fmla="*/ 118 w 149"/>
                  <a:gd name="T69" fmla="*/ 1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 h="140">
                    <a:moveTo>
                      <a:pt x="118" y="19"/>
                    </a:moveTo>
                    <a:lnTo>
                      <a:pt x="135" y="16"/>
                    </a:lnTo>
                    <a:lnTo>
                      <a:pt x="146" y="27"/>
                    </a:lnTo>
                    <a:lnTo>
                      <a:pt x="139" y="41"/>
                    </a:lnTo>
                    <a:lnTo>
                      <a:pt x="148" y="46"/>
                    </a:lnTo>
                    <a:lnTo>
                      <a:pt x="141" y="70"/>
                    </a:lnTo>
                    <a:lnTo>
                      <a:pt x="126" y="71"/>
                    </a:lnTo>
                    <a:lnTo>
                      <a:pt x="122" y="82"/>
                    </a:lnTo>
                    <a:lnTo>
                      <a:pt x="130" y="89"/>
                    </a:lnTo>
                    <a:lnTo>
                      <a:pt x="111" y="105"/>
                    </a:lnTo>
                    <a:lnTo>
                      <a:pt x="100" y="118"/>
                    </a:lnTo>
                    <a:lnTo>
                      <a:pt x="88" y="124"/>
                    </a:lnTo>
                    <a:lnTo>
                      <a:pt x="77" y="124"/>
                    </a:lnTo>
                    <a:lnTo>
                      <a:pt x="74" y="131"/>
                    </a:lnTo>
                    <a:lnTo>
                      <a:pt x="63" y="130"/>
                    </a:lnTo>
                    <a:lnTo>
                      <a:pt x="61" y="139"/>
                    </a:lnTo>
                    <a:lnTo>
                      <a:pt x="46" y="139"/>
                    </a:lnTo>
                    <a:lnTo>
                      <a:pt x="48" y="132"/>
                    </a:lnTo>
                    <a:lnTo>
                      <a:pt x="37" y="132"/>
                    </a:lnTo>
                    <a:lnTo>
                      <a:pt x="0" y="132"/>
                    </a:lnTo>
                    <a:lnTo>
                      <a:pt x="9" y="120"/>
                    </a:lnTo>
                    <a:lnTo>
                      <a:pt x="17" y="115"/>
                    </a:lnTo>
                    <a:lnTo>
                      <a:pt x="25" y="108"/>
                    </a:lnTo>
                    <a:lnTo>
                      <a:pt x="31" y="64"/>
                    </a:lnTo>
                    <a:lnTo>
                      <a:pt x="36" y="49"/>
                    </a:lnTo>
                    <a:lnTo>
                      <a:pt x="42" y="51"/>
                    </a:lnTo>
                    <a:lnTo>
                      <a:pt x="43" y="41"/>
                    </a:lnTo>
                    <a:lnTo>
                      <a:pt x="67" y="40"/>
                    </a:lnTo>
                    <a:lnTo>
                      <a:pt x="67" y="28"/>
                    </a:lnTo>
                    <a:lnTo>
                      <a:pt x="76" y="19"/>
                    </a:lnTo>
                    <a:lnTo>
                      <a:pt x="82" y="9"/>
                    </a:lnTo>
                    <a:lnTo>
                      <a:pt x="85" y="0"/>
                    </a:lnTo>
                    <a:lnTo>
                      <a:pt x="96" y="7"/>
                    </a:lnTo>
                    <a:lnTo>
                      <a:pt x="108" y="8"/>
                    </a:lnTo>
                    <a:lnTo>
                      <a:pt x="118" y="1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79" name="Freeform 190"/>
              <p:cNvSpPr>
                <a:spLocks/>
              </p:cNvSpPr>
              <p:nvPr/>
            </p:nvSpPr>
            <p:spPr bwMode="auto">
              <a:xfrm>
                <a:off x="5619537" y="3152017"/>
                <a:ext cx="503195" cy="564690"/>
              </a:xfrm>
              <a:custGeom>
                <a:avLst/>
                <a:gdLst>
                  <a:gd name="T0" fmla="*/ 89 w 285"/>
                  <a:gd name="T1" fmla="*/ 41 h 320"/>
                  <a:gd name="T2" fmla="*/ 100 w 285"/>
                  <a:gd name="T3" fmla="*/ 52 h 320"/>
                  <a:gd name="T4" fmla="*/ 94 w 285"/>
                  <a:gd name="T5" fmla="*/ 65 h 320"/>
                  <a:gd name="T6" fmla="*/ 102 w 285"/>
                  <a:gd name="T7" fmla="*/ 70 h 320"/>
                  <a:gd name="T8" fmla="*/ 95 w 285"/>
                  <a:gd name="T9" fmla="*/ 95 h 320"/>
                  <a:gd name="T10" fmla="*/ 80 w 285"/>
                  <a:gd name="T11" fmla="*/ 96 h 320"/>
                  <a:gd name="T12" fmla="*/ 77 w 285"/>
                  <a:gd name="T13" fmla="*/ 107 h 320"/>
                  <a:gd name="T14" fmla="*/ 84 w 285"/>
                  <a:gd name="T15" fmla="*/ 113 h 320"/>
                  <a:gd name="T16" fmla="*/ 65 w 285"/>
                  <a:gd name="T17" fmla="*/ 129 h 320"/>
                  <a:gd name="T18" fmla="*/ 54 w 285"/>
                  <a:gd name="T19" fmla="*/ 142 h 320"/>
                  <a:gd name="T20" fmla="*/ 42 w 285"/>
                  <a:gd name="T21" fmla="*/ 148 h 320"/>
                  <a:gd name="T22" fmla="*/ 31 w 285"/>
                  <a:gd name="T23" fmla="*/ 148 h 320"/>
                  <a:gd name="T24" fmla="*/ 28 w 285"/>
                  <a:gd name="T25" fmla="*/ 156 h 320"/>
                  <a:gd name="T26" fmla="*/ 17 w 285"/>
                  <a:gd name="T27" fmla="*/ 154 h 320"/>
                  <a:gd name="T28" fmla="*/ 15 w 285"/>
                  <a:gd name="T29" fmla="*/ 163 h 320"/>
                  <a:gd name="T30" fmla="*/ 0 w 285"/>
                  <a:gd name="T31" fmla="*/ 163 h 320"/>
                  <a:gd name="T32" fmla="*/ 31 w 285"/>
                  <a:gd name="T33" fmla="*/ 200 h 320"/>
                  <a:gd name="T34" fmla="*/ 46 w 285"/>
                  <a:gd name="T35" fmla="*/ 209 h 320"/>
                  <a:gd name="T36" fmla="*/ 146 w 285"/>
                  <a:gd name="T37" fmla="*/ 289 h 320"/>
                  <a:gd name="T38" fmla="*/ 160 w 285"/>
                  <a:gd name="T39" fmla="*/ 295 h 320"/>
                  <a:gd name="T40" fmla="*/ 163 w 285"/>
                  <a:gd name="T41" fmla="*/ 319 h 320"/>
                  <a:gd name="T42" fmla="*/ 176 w 285"/>
                  <a:gd name="T43" fmla="*/ 316 h 320"/>
                  <a:gd name="T44" fmla="*/ 178 w 285"/>
                  <a:gd name="T45" fmla="*/ 309 h 320"/>
                  <a:gd name="T46" fmla="*/ 202 w 285"/>
                  <a:gd name="T47" fmla="*/ 307 h 320"/>
                  <a:gd name="T48" fmla="*/ 212 w 285"/>
                  <a:gd name="T49" fmla="*/ 296 h 320"/>
                  <a:gd name="T50" fmla="*/ 220 w 285"/>
                  <a:gd name="T51" fmla="*/ 291 h 320"/>
                  <a:gd name="T52" fmla="*/ 223 w 285"/>
                  <a:gd name="T53" fmla="*/ 282 h 320"/>
                  <a:gd name="T54" fmla="*/ 246 w 285"/>
                  <a:gd name="T55" fmla="*/ 274 h 320"/>
                  <a:gd name="T56" fmla="*/ 253 w 285"/>
                  <a:gd name="T57" fmla="*/ 264 h 320"/>
                  <a:gd name="T58" fmla="*/ 264 w 285"/>
                  <a:gd name="T59" fmla="*/ 254 h 320"/>
                  <a:gd name="T60" fmla="*/ 279 w 285"/>
                  <a:gd name="T61" fmla="*/ 248 h 320"/>
                  <a:gd name="T62" fmla="*/ 284 w 285"/>
                  <a:gd name="T63" fmla="*/ 241 h 320"/>
                  <a:gd name="T64" fmla="*/ 282 w 285"/>
                  <a:gd name="T65" fmla="*/ 227 h 320"/>
                  <a:gd name="T66" fmla="*/ 259 w 285"/>
                  <a:gd name="T67" fmla="*/ 223 h 320"/>
                  <a:gd name="T68" fmla="*/ 252 w 285"/>
                  <a:gd name="T69" fmla="*/ 216 h 320"/>
                  <a:gd name="T70" fmla="*/ 250 w 285"/>
                  <a:gd name="T71" fmla="*/ 198 h 320"/>
                  <a:gd name="T72" fmla="*/ 253 w 285"/>
                  <a:gd name="T73" fmla="*/ 102 h 320"/>
                  <a:gd name="T74" fmla="*/ 246 w 285"/>
                  <a:gd name="T75" fmla="*/ 101 h 320"/>
                  <a:gd name="T76" fmla="*/ 242 w 285"/>
                  <a:gd name="T77" fmla="*/ 85 h 320"/>
                  <a:gd name="T78" fmla="*/ 229 w 285"/>
                  <a:gd name="T79" fmla="*/ 80 h 320"/>
                  <a:gd name="T80" fmla="*/ 224 w 285"/>
                  <a:gd name="T81" fmla="*/ 63 h 320"/>
                  <a:gd name="T82" fmla="*/ 227 w 285"/>
                  <a:gd name="T83" fmla="*/ 48 h 320"/>
                  <a:gd name="T84" fmla="*/ 241 w 285"/>
                  <a:gd name="T85" fmla="*/ 44 h 320"/>
                  <a:gd name="T86" fmla="*/ 233 w 285"/>
                  <a:gd name="T87" fmla="*/ 33 h 320"/>
                  <a:gd name="T88" fmla="*/ 235 w 285"/>
                  <a:gd name="T89" fmla="*/ 21 h 320"/>
                  <a:gd name="T90" fmla="*/ 242 w 285"/>
                  <a:gd name="T91" fmla="*/ 21 h 320"/>
                  <a:gd name="T92" fmla="*/ 239 w 285"/>
                  <a:gd name="T93" fmla="*/ 3 h 320"/>
                  <a:gd name="T94" fmla="*/ 196 w 285"/>
                  <a:gd name="T95" fmla="*/ 0 h 320"/>
                  <a:gd name="T96" fmla="*/ 176 w 285"/>
                  <a:gd name="T97" fmla="*/ 3 h 320"/>
                  <a:gd name="T98" fmla="*/ 160 w 285"/>
                  <a:gd name="T99" fmla="*/ 8 h 320"/>
                  <a:gd name="T100" fmla="*/ 128 w 285"/>
                  <a:gd name="T101" fmla="*/ 11 h 320"/>
                  <a:gd name="T102" fmla="*/ 117 w 285"/>
                  <a:gd name="T103" fmla="*/ 21 h 320"/>
                  <a:gd name="T104" fmla="*/ 96 w 285"/>
                  <a:gd name="T105" fmla="*/ 25 h 320"/>
                  <a:gd name="T106" fmla="*/ 89 w 285"/>
                  <a:gd name="T107" fmla="*/ 41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5" h="320">
                    <a:moveTo>
                      <a:pt x="89" y="41"/>
                    </a:moveTo>
                    <a:lnTo>
                      <a:pt x="100" y="52"/>
                    </a:lnTo>
                    <a:lnTo>
                      <a:pt x="94" y="65"/>
                    </a:lnTo>
                    <a:lnTo>
                      <a:pt x="102" y="70"/>
                    </a:lnTo>
                    <a:lnTo>
                      <a:pt x="95" y="95"/>
                    </a:lnTo>
                    <a:lnTo>
                      <a:pt x="80" y="96"/>
                    </a:lnTo>
                    <a:lnTo>
                      <a:pt x="77" y="107"/>
                    </a:lnTo>
                    <a:lnTo>
                      <a:pt x="84" y="113"/>
                    </a:lnTo>
                    <a:lnTo>
                      <a:pt x="65" y="129"/>
                    </a:lnTo>
                    <a:lnTo>
                      <a:pt x="54" y="142"/>
                    </a:lnTo>
                    <a:lnTo>
                      <a:pt x="42" y="148"/>
                    </a:lnTo>
                    <a:lnTo>
                      <a:pt x="31" y="148"/>
                    </a:lnTo>
                    <a:lnTo>
                      <a:pt x="28" y="156"/>
                    </a:lnTo>
                    <a:lnTo>
                      <a:pt x="17" y="154"/>
                    </a:lnTo>
                    <a:lnTo>
                      <a:pt x="15" y="163"/>
                    </a:lnTo>
                    <a:lnTo>
                      <a:pt x="0" y="163"/>
                    </a:lnTo>
                    <a:lnTo>
                      <a:pt x="31" y="200"/>
                    </a:lnTo>
                    <a:lnTo>
                      <a:pt x="46" y="209"/>
                    </a:lnTo>
                    <a:lnTo>
                      <a:pt x="146" y="289"/>
                    </a:lnTo>
                    <a:lnTo>
                      <a:pt x="160" y="295"/>
                    </a:lnTo>
                    <a:lnTo>
                      <a:pt x="163" y="319"/>
                    </a:lnTo>
                    <a:lnTo>
                      <a:pt x="176" y="316"/>
                    </a:lnTo>
                    <a:lnTo>
                      <a:pt x="178" y="309"/>
                    </a:lnTo>
                    <a:lnTo>
                      <a:pt x="202" y="307"/>
                    </a:lnTo>
                    <a:lnTo>
                      <a:pt x="212" y="296"/>
                    </a:lnTo>
                    <a:lnTo>
                      <a:pt x="220" y="291"/>
                    </a:lnTo>
                    <a:lnTo>
                      <a:pt x="223" y="282"/>
                    </a:lnTo>
                    <a:lnTo>
                      <a:pt x="246" y="274"/>
                    </a:lnTo>
                    <a:lnTo>
                      <a:pt x="253" y="264"/>
                    </a:lnTo>
                    <a:lnTo>
                      <a:pt x="264" y="254"/>
                    </a:lnTo>
                    <a:lnTo>
                      <a:pt x="279" y="248"/>
                    </a:lnTo>
                    <a:lnTo>
                      <a:pt x="284" y="241"/>
                    </a:lnTo>
                    <a:lnTo>
                      <a:pt x="282" y="227"/>
                    </a:lnTo>
                    <a:lnTo>
                      <a:pt x="259" y="223"/>
                    </a:lnTo>
                    <a:lnTo>
                      <a:pt x="252" y="216"/>
                    </a:lnTo>
                    <a:lnTo>
                      <a:pt x="250" y="198"/>
                    </a:lnTo>
                    <a:lnTo>
                      <a:pt x="253" y="102"/>
                    </a:lnTo>
                    <a:lnTo>
                      <a:pt x="246" y="101"/>
                    </a:lnTo>
                    <a:lnTo>
                      <a:pt x="242" y="85"/>
                    </a:lnTo>
                    <a:lnTo>
                      <a:pt x="229" y="80"/>
                    </a:lnTo>
                    <a:lnTo>
                      <a:pt x="224" y="63"/>
                    </a:lnTo>
                    <a:lnTo>
                      <a:pt x="227" y="48"/>
                    </a:lnTo>
                    <a:lnTo>
                      <a:pt x="241" y="44"/>
                    </a:lnTo>
                    <a:lnTo>
                      <a:pt x="233" y="33"/>
                    </a:lnTo>
                    <a:lnTo>
                      <a:pt x="235" y="21"/>
                    </a:lnTo>
                    <a:lnTo>
                      <a:pt x="242" y="21"/>
                    </a:lnTo>
                    <a:lnTo>
                      <a:pt x="239" y="3"/>
                    </a:lnTo>
                    <a:lnTo>
                      <a:pt x="196" y="0"/>
                    </a:lnTo>
                    <a:lnTo>
                      <a:pt x="176" y="3"/>
                    </a:lnTo>
                    <a:lnTo>
                      <a:pt x="160" y="8"/>
                    </a:lnTo>
                    <a:lnTo>
                      <a:pt x="128" y="11"/>
                    </a:lnTo>
                    <a:lnTo>
                      <a:pt x="117" y="21"/>
                    </a:lnTo>
                    <a:lnTo>
                      <a:pt x="96" y="25"/>
                    </a:lnTo>
                    <a:lnTo>
                      <a:pt x="89" y="41"/>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80" name="Freeform 191"/>
              <p:cNvSpPr>
                <a:spLocks/>
              </p:cNvSpPr>
              <p:nvPr/>
            </p:nvSpPr>
            <p:spPr bwMode="auto">
              <a:xfrm>
                <a:off x="6000078" y="3862992"/>
                <a:ext cx="242163" cy="369644"/>
              </a:xfrm>
              <a:custGeom>
                <a:avLst/>
                <a:gdLst>
                  <a:gd name="T0" fmla="*/ 0 w 138"/>
                  <a:gd name="T1" fmla="*/ 157 h 209"/>
                  <a:gd name="T2" fmla="*/ 26 w 138"/>
                  <a:gd name="T3" fmla="*/ 135 h 209"/>
                  <a:gd name="T4" fmla="*/ 35 w 138"/>
                  <a:gd name="T5" fmla="*/ 124 h 209"/>
                  <a:gd name="T6" fmla="*/ 47 w 138"/>
                  <a:gd name="T7" fmla="*/ 113 h 209"/>
                  <a:gd name="T8" fmla="*/ 63 w 138"/>
                  <a:gd name="T9" fmla="*/ 102 h 209"/>
                  <a:gd name="T10" fmla="*/ 72 w 138"/>
                  <a:gd name="T11" fmla="*/ 85 h 209"/>
                  <a:gd name="T12" fmla="*/ 79 w 138"/>
                  <a:gd name="T13" fmla="*/ 58 h 209"/>
                  <a:gd name="T14" fmla="*/ 83 w 138"/>
                  <a:gd name="T15" fmla="*/ 51 h 209"/>
                  <a:gd name="T16" fmla="*/ 92 w 138"/>
                  <a:gd name="T17" fmla="*/ 45 h 209"/>
                  <a:gd name="T18" fmla="*/ 94 w 138"/>
                  <a:gd name="T19" fmla="*/ 25 h 209"/>
                  <a:gd name="T20" fmla="*/ 91 w 138"/>
                  <a:gd name="T21" fmla="*/ 1 h 209"/>
                  <a:gd name="T22" fmla="*/ 97 w 138"/>
                  <a:gd name="T23" fmla="*/ 0 h 209"/>
                  <a:gd name="T24" fmla="*/ 100 w 138"/>
                  <a:gd name="T25" fmla="*/ 10 h 209"/>
                  <a:gd name="T26" fmla="*/ 104 w 138"/>
                  <a:gd name="T27" fmla="*/ 18 h 209"/>
                  <a:gd name="T28" fmla="*/ 111 w 138"/>
                  <a:gd name="T29" fmla="*/ 32 h 209"/>
                  <a:gd name="T30" fmla="*/ 111 w 138"/>
                  <a:gd name="T31" fmla="*/ 40 h 209"/>
                  <a:gd name="T32" fmla="*/ 105 w 138"/>
                  <a:gd name="T33" fmla="*/ 43 h 209"/>
                  <a:gd name="T34" fmla="*/ 108 w 138"/>
                  <a:gd name="T35" fmla="*/ 46 h 209"/>
                  <a:gd name="T36" fmla="*/ 111 w 138"/>
                  <a:gd name="T37" fmla="*/ 54 h 209"/>
                  <a:gd name="T38" fmla="*/ 116 w 138"/>
                  <a:gd name="T39" fmla="*/ 62 h 209"/>
                  <a:gd name="T40" fmla="*/ 115 w 138"/>
                  <a:gd name="T41" fmla="*/ 69 h 209"/>
                  <a:gd name="T42" fmla="*/ 108 w 138"/>
                  <a:gd name="T43" fmla="*/ 73 h 209"/>
                  <a:gd name="T44" fmla="*/ 109 w 138"/>
                  <a:gd name="T45" fmla="*/ 81 h 209"/>
                  <a:gd name="T46" fmla="*/ 120 w 138"/>
                  <a:gd name="T47" fmla="*/ 95 h 209"/>
                  <a:gd name="T48" fmla="*/ 128 w 138"/>
                  <a:gd name="T49" fmla="*/ 111 h 209"/>
                  <a:gd name="T50" fmla="*/ 121 w 138"/>
                  <a:gd name="T51" fmla="*/ 120 h 209"/>
                  <a:gd name="T52" fmla="*/ 115 w 138"/>
                  <a:gd name="T53" fmla="*/ 139 h 209"/>
                  <a:gd name="T54" fmla="*/ 125 w 138"/>
                  <a:gd name="T55" fmla="*/ 156 h 209"/>
                  <a:gd name="T56" fmla="*/ 132 w 138"/>
                  <a:gd name="T57" fmla="*/ 176 h 209"/>
                  <a:gd name="T58" fmla="*/ 137 w 138"/>
                  <a:gd name="T59" fmla="*/ 185 h 209"/>
                  <a:gd name="T60" fmla="*/ 92 w 138"/>
                  <a:gd name="T61" fmla="*/ 190 h 209"/>
                  <a:gd name="T62" fmla="*/ 69 w 138"/>
                  <a:gd name="T63" fmla="*/ 193 h 209"/>
                  <a:gd name="T64" fmla="*/ 60 w 138"/>
                  <a:gd name="T65" fmla="*/ 200 h 209"/>
                  <a:gd name="T66" fmla="*/ 60 w 138"/>
                  <a:gd name="T67" fmla="*/ 206 h 209"/>
                  <a:gd name="T68" fmla="*/ 40 w 138"/>
                  <a:gd name="T69" fmla="*/ 208 h 209"/>
                  <a:gd name="T70" fmla="*/ 37 w 138"/>
                  <a:gd name="T71" fmla="*/ 193 h 209"/>
                  <a:gd name="T72" fmla="*/ 44 w 138"/>
                  <a:gd name="T73" fmla="*/ 178 h 209"/>
                  <a:gd name="T74" fmla="*/ 37 w 138"/>
                  <a:gd name="T75" fmla="*/ 170 h 209"/>
                  <a:gd name="T76" fmla="*/ 22 w 138"/>
                  <a:gd name="T77" fmla="*/ 164 h 209"/>
                  <a:gd name="T78" fmla="*/ 0 w 138"/>
                  <a:gd name="T79" fmla="*/ 157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8" h="209">
                    <a:moveTo>
                      <a:pt x="0" y="157"/>
                    </a:moveTo>
                    <a:lnTo>
                      <a:pt x="26" y="135"/>
                    </a:lnTo>
                    <a:lnTo>
                      <a:pt x="35" y="124"/>
                    </a:lnTo>
                    <a:lnTo>
                      <a:pt x="47" y="113"/>
                    </a:lnTo>
                    <a:lnTo>
                      <a:pt x="63" y="102"/>
                    </a:lnTo>
                    <a:lnTo>
                      <a:pt x="72" y="85"/>
                    </a:lnTo>
                    <a:lnTo>
                      <a:pt x="79" y="58"/>
                    </a:lnTo>
                    <a:lnTo>
                      <a:pt x="83" y="51"/>
                    </a:lnTo>
                    <a:lnTo>
                      <a:pt x="92" y="45"/>
                    </a:lnTo>
                    <a:lnTo>
                      <a:pt x="94" y="25"/>
                    </a:lnTo>
                    <a:lnTo>
                      <a:pt x="91" y="1"/>
                    </a:lnTo>
                    <a:lnTo>
                      <a:pt x="97" y="0"/>
                    </a:lnTo>
                    <a:lnTo>
                      <a:pt x="100" y="10"/>
                    </a:lnTo>
                    <a:lnTo>
                      <a:pt x="104" y="18"/>
                    </a:lnTo>
                    <a:lnTo>
                      <a:pt x="111" y="32"/>
                    </a:lnTo>
                    <a:lnTo>
                      <a:pt x="111" y="40"/>
                    </a:lnTo>
                    <a:lnTo>
                      <a:pt x="105" y="43"/>
                    </a:lnTo>
                    <a:lnTo>
                      <a:pt x="108" y="46"/>
                    </a:lnTo>
                    <a:lnTo>
                      <a:pt x="111" y="54"/>
                    </a:lnTo>
                    <a:lnTo>
                      <a:pt x="116" y="62"/>
                    </a:lnTo>
                    <a:lnTo>
                      <a:pt x="115" y="69"/>
                    </a:lnTo>
                    <a:lnTo>
                      <a:pt x="108" y="73"/>
                    </a:lnTo>
                    <a:lnTo>
                      <a:pt x="109" y="81"/>
                    </a:lnTo>
                    <a:lnTo>
                      <a:pt x="120" y="95"/>
                    </a:lnTo>
                    <a:lnTo>
                      <a:pt x="128" y="111"/>
                    </a:lnTo>
                    <a:lnTo>
                      <a:pt x="121" y="120"/>
                    </a:lnTo>
                    <a:lnTo>
                      <a:pt x="115" y="139"/>
                    </a:lnTo>
                    <a:lnTo>
                      <a:pt x="125" y="156"/>
                    </a:lnTo>
                    <a:lnTo>
                      <a:pt x="132" y="176"/>
                    </a:lnTo>
                    <a:lnTo>
                      <a:pt x="137" y="185"/>
                    </a:lnTo>
                    <a:lnTo>
                      <a:pt x="92" y="190"/>
                    </a:lnTo>
                    <a:lnTo>
                      <a:pt x="69" y="193"/>
                    </a:lnTo>
                    <a:lnTo>
                      <a:pt x="60" y="200"/>
                    </a:lnTo>
                    <a:lnTo>
                      <a:pt x="60" y="206"/>
                    </a:lnTo>
                    <a:lnTo>
                      <a:pt x="40" y="208"/>
                    </a:lnTo>
                    <a:lnTo>
                      <a:pt x="37" y="193"/>
                    </a:lnTo>
                    <a:lnTo>
                      <a:pt x="44" y="178"/>
                    </a:lnTo>
                    <a:lnTo>
                      <a:pt x="37" y="170"/>
                    </a:lnTo>
                    <a:lnTo>
                      <a:pt x="22" y="164"/>
                    </a:lnTo>
                    <a:lnTo>
                      <a:pt x="0" y="157"/>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81" name="Freeform 210"/>
              <p:cNvSpPr>
                <a:spLocks/>
              </p:cNvSpPr>
              <p:nvPr/>
            </p:nvSpPr>
            <p:spPr bwMode="auto">
              <a:xfrm>
                <a:off x="5547203" y="4025006"/>
                <a:ext cx="117936" cy="128982"/>
              </a:xfrm>
              <a:custGeom>
                <a:avLst/>
                <a:gdLst>
                  <a:gd name="T0" fmla="*/ 0 w 67"/>
                  <a:gd name="T1" fmla="*/ 26 h 74"/>
                  <a:gd name="T2" fmla="*/ 14 w 67"/>
                  <a:gd name="T3" fmla="*/ 0 h 74"/>
                  <a:gd name="T4" fmla="*/ 23 w 67"/>
                  <a:gd name="T5" fmla="*/ 17 h 74"/>
                  <a:gd name="T6" fmla="*/ 34 w 67"/>
                  <a:gd name="T7" fmla="*/ 20 h 74"/>
                  <a:gd name="T8" fmla="*/ 38 w 67"/>
                  <a:gd name="T9" fmla="*/ 34 h 74"/>
                  <a:gd name="T10" fmla="*/ 47 w 67"/>
                  <a:gd name="T11" fmla="*/ 36 h 74"/>
                  <a:gd name="T12" fmla="*/ 49 w 67"/>
                  <a:gd name="T13" fmla="*/ 53 h 74"/>
                  <a:gd name="T14" fmla="*/ 66 w 67"/>
                  <a:gd name="T15" fmla="*/ 59 h 74"/>
                  <a:gd name="T16" fmla="*/ 63 w 67"/>
                  <a:gd name="T17" fmla="*/ 67 h 74"/>
                  <a:gd name="T18" fmla="*/ 54 w 67"/>
                  <a:gd name="T19" fmla="*/ 73 h 74"/>
                  <a:gd name="T20" fmla="*/ 36 w 67"/>
                  <a:gd name="T21" fmla="*/ 68 h 74"/>
                  <a:gd name="T22" fmla="*/ 0 w 67"/>
                  <a:gd name="T23" fmla="*/ 2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74">
                    <a:moveTo>
                      <a:pt x="0" y="26"/>
                    </a:moveTo>
                    <a:lnTo>
                      <a:pt x="14" y="0"/>
                    </a:lnTo>
                    <a:lnTo>
                      <a:pt x="23" y="17"/>
                    </a:lnTo>
                    <a:lnTo>
                      <a:pt x="34" y="20"/>
                    </a:lnTo>
                    <a:lnTo>
                      <a:pt x="38" y="34"/>
                    </a:lnTo>
                    <a:lnTo>
                      <a:pt x="47" y="36"/>
                    </a:lnTo>
                    <a:lnTo>
                      <a:pt x="49" y="53"/>
                    </a:lnTo>
                    <a:lnTo>
                      <a:pt x="66" y="59"/>
                    </a:lnTo>
                    <a:lnTo>
                      <a:pt x="63" y="67"/>
                    </a:lnTo>
                    <a:lnTo>
                      <a:pt x="54" y="73"/>
                    </a:lnTo>
                    <a:lnTo>
                      <a:pt x="36" y="68"/>
                    </a:lnTo>
                    <a:lnTo>
                      <a:pt x="0" y="2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82" name="Freeform 211"/>
              <p:cNvSpPr>
                <a:spLocks/>
              </p:cNvSpPr>
              <p:nvPr/>
            </p:nvSpPr>
            <p:spPr bwMode="auto">
              <a:xfrm>
                <a:off x="5422977" y="3438295"/>
                <a:ext cx="268895" cy="405822"/>
              </a:xfrm>
              <a:custGeom>
                <a:avLst/>
                <a:gdLst>
                  <a:gd name="T0" fmla="*/ 112 w 152"/>
                  <a:gd name="T1" fmla="*/ 0 h 229"/>
                  <a:gd name="T2" fmla="*/ 107 w 152"/>
                  <a:gd name="T3" fmla="*/ 20 h 229"/>
                  <a:gd name="T4" fmla="*/ 100 w 152"/>
                  <a:gd name="T5" fmla="*/ 29 h 229"/>
                  <a:gd name="T6" fmla="*/ 66 w 152"/>
                  <a:gd name="T7" fmla="*/ 31 h 229"/>
                  <a:gd name="T8" fmla="*/ 66 w 152"/>
                  <a:gd name="T9" fmla="*/ 81 h 229"/>
                  <a:gd name="T10" fmla="*/ 53 w 152"/>
                  <a:gd name="T11" fmla="*/ 76 h 229"/>
                  <a:gd name="T12" fmla="*/ 44 w 152"/>
                  <a:gd name="T13" fmla="*/ 84 h 229"/>
                  <a:gd name="T14" fmla="*/ 41 w 152"/>
                  <a:gd name="T15" fmla="*/ 97 h 229"/>
                  <a:gd name="T16" fmla="*/ 40 w 152"/>
                  <a:gd name="T17" fmla="*/ 118 h 229"/>
                  <a:gd name="T18" fmla="*/ 26 w 152"/>
                  <a:gd name="T19" fmla="*/ 118 h 229"/>
                  <a:gd name="T20" fmla="*/ 6 w 152"/>
                  <a:gd name="T21" fmla="*/ 115 h 229"/>
                  <a:gd name="T22" fmla="*/ 0 w 152"/>
                  <a:gd name="T23" fmla="*/ 113 h 229"/>
                  <a:gd name="T24" fmla="*/ 0 w 152"/>
                  <a:gd name="T25" fmla="*/ 156 h 229"/>
                  <a:gd name="T26" fmla="*/ 4 w 152"/>
                  <a:gd name="T27" fmla="*/ 162 h 229"/>
                  <a:gd name="T28" fmla="*/ 4 w 152"/>
                  <a:gd name="T29" fmla="*/ 195 h 229"/>
                  <a:gd name="T30" fmla="*/ 17 w 152"/>
                  <a:gd name="T31" fmla="*/ 192 h 229"/>
                  <a:gd name="T32" fmla="*/ 23 w 152"/>
                  <a:gd name="T33" fmla="*/ 201 h 229"/>
                  <a:gd name="T34" fmla="*/ 33 w 152"/>
                  <a:gd name="T35" fmla="*/ 205 h 229"/>
                  <a:gd name="T36" fmla="*/ 44 w 152"/>
                  <a:gd name="T37" fmla="*/ 220 h 229"/>
                  <a:gd name="T38" fmla="*/ 55 w 152"/>
                  <a:gd name="T39" fmla="*/ 228 h 229"/>
                  <a:gd name="T40" fmla="*/ 70 w 152"/>
                  <a:gd name="T41" fmla="*/ 209 h 229"/>
                  <a:gd name="T42" fmla="*/ 81 w 152"/>
                  <a:gd name="T43" fmla="*/ 215 h 229"/>
                  <a:gd name="T44" fmla="*/ 132 w 152"/>
                  <a:gd name="T45" fmla="*/ 219 h 229"/>
                  <a:gd name="T46" fmla="*/ 151 w 152"/>
                  <a:gd name="T47" fmla="*/ 217 h 229"/>
                  <a:gd name="T48" fmla="*/ 149 w 152"/>
                  <a:gd name="T49" fmla="*/ 198 h 229"/>
                  <a:gd name="T50" fmla="*/ 138 w 152"/>
                  <a:gd name="T51" fmla="*/ 195 h 229"/>
                  <a:gd name="T52" fmla="*/ 140 w 152"/>
                  <a:gd name="T53" fmla="*/ 84 h 229"/>
                  <a:gd name="T54" fmla="*/ 132 w 152"/>
                  <a:gd name="T55" fmla="*/ 75 h 229"/>
                  <a:gd name="T56" fmla="*/ 132 w 152"/>
                  <a:gd name="T57" fmla="*/ 53 h 229"/>
                  <a:gd name="T58" fmla="*/ 142 w 152"/>
                  <a:gd name="T59" fmla="*/ 50 h 229"/>
                  <a:gd name="T60" fmla="*/ 143 w 152"/>
                  <a:gd name="T61" fmla="*/ 36 h 229"/>
                  <a:gd name="T62" fmla="*/ 112 w 152"/>
                  <a:gd name="T63"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2" h="229">
                    <a:moveTo>
                      <a:pt x="112" y="0"/>
                    </a:moveTo>
                    <a:lnTo>
                      <a:pt x="107" y="20"/>
                    </a:lnTo>
                    <a:lnTo>
                      <a:pt x="100" y="29"/>
                    </a:lnTo>
                    <a:lnTo>
                      <a:pt x="66" y="31"/>
                    </a:lnTo>
                    <a:lnTo>
                      <a:pt x="66" y="81"/>
                    </a:lnTo>
                    <a:lnTo>
                      <a:pt x="53" y="76"/>
                    </a:lnTo>
                    <a:lnTo>
                      <a:pt x="44" y="84"/>
                    </a:lnTo>
                    <a:lnTo>
                      <a:pt x="41" y="97"/>
                    </a:lnTo>
                    <a:lnTo>
                      <a:pt x="40" y="118"/>
                    </a:lnTo>
                    <a:lnTo>
                      <a:pt x="26" y="118"/>
                    </a:lnTo>
                    <a:lnTo>
                      <a:pt x="6" y="115"/>
                    </a:lnTo>
                    <a:lnTo>
                      <a:pt x="0" y="113"/>
                    </a:lnTo>
                    <a:lnTo>
                      <a:pt x="0" y="156"/>
                    </a:lnTo>
                    <a:lnTo>
                      <a:pt x="4" y="162"/>
                    </a:lnTo>
                    <a:lnTo>
                      <a:pt x="4" y="195"/>
                    </a:lnTo>
                    <a:lnTo>
                      <a:pt x="17" y="192"/>
                    </a:lnTo>
                    <a:lnTo>
                      <a:pt x="23" y="201"/>
                    </a:lnTo>
                    <a:lnTo>
                      <a:pt x="33" y="205"/>
                    </a:lnTo>
                    <a:lnTo>
                      <a:pt x="44" y="220"/>
                    </a:lnTo>
                    <a:lnTo>
                      <a:pt x="55" y="228"/>
                    </a:lnTo>
                    <a:lnTo>
                      <a:pt x="70" y="209"/>
                    </a:lnTo>
                    <a:lnTo>
                      <a:pt x="81" y="215"/>
                    </a:lnTo>
                    <a:lnTo>
                      <a:pt x="132" y="219"/>
                    </a:lnTo>
                    <a:lnTo>
                      <a:pt x="151" y="217"/>
                    </a:lnTo>
                    <a:lnTo>
                      <a:pt x="149" y="198"/>
                    </a:lnTo>
                    <a:lnTo>
                      <a:pt x="138" y="195"/>
                    </a:lnTo>
                    <a:lnTo>
                      <a:pt x="140" y="84"/>
                    </a:lnTo>
                    <a:lnTo>
                      <a:pt x="132" y="75"/>
                    </a:lnTo>
                    <a:lnTo>
                      <a:pt x="132" y="53"/>
                    </a:lnTo>
                    <a:lnTo>
                      <a:pt x="142" y="50"/>
                    </a:lnTo>
                    <a:lnTo>
                      <a:pt x="143" y="36"/>
                    </a:lnTo>
                    <a:lnTo>
                      <a:pt x="112"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83" name="Freeform 212"/>
              <p:cNvSpPr>
                <a:spLocks/>
              </p:cNvSpPr>
              <p:nvPr/>
            </p:nvSpPr>
            <p:spPr bwMode="auto">
              <a:xfrm>
                <a:off x="6118015" y="4153988"/>
                <a:ext cx="182408" cy="254818"/>
              </a:xfrm>
              <a:custGeom>
                <a:avLst/>
                <a:gdLst>
                  <a:gd name="T0" fmla="*/ 0 w 103"/>
                  <a:gd name="T1" fmla="*/ 133 h 145"/>
                  <a:gd name="T2" fmla="*/ 5 w 103"/>
                  <a:gd name="T3" fmla="*/ 126 h 145"/>
                  <a:gd name="T4" fmla="*/ 10 w 103"/>
                  <a:gd name="T5" fmla="*/ 114 h 145"/>
                  <a:gd name="T6" fmla="*/ 3 w 103"/>
                  <a:gd name="T7" fmla="*/ 108 h 145"/>
                  <a:gd name="T8" fmla="*/ 2 w 103"/>
                  <a:gd name="T9" fmla="*/ 101 h 145"/>
                  <a:gd name="T10" fmla="*/ 12 w 103"/>
                  <a:gd name="T11" fmla="*/ 97 h 145"/>
                  <a:gd name="T12" fmla="*/ 19 w 103"/>
                  <a:gd name="T13" fmla="*/ 95 h 145"/>
                  <a:gd name="T14" fmla="*/ 27 w 103"/>
                  <a:gd name="T15" fmla="*/ 104 h 145"/>
                  <a:gd name="T16" fmla="*/ 39 w 103"/>
                  <a:gd name="T17" fmla="*/ 100 h 145"/>
                  <a:gd name="T18" fmla="*/ 48 w 103"/>
                  <a:gd name="T19" fmla="*/ 86 h 145"/>
                  <a:gd name="T20" fmla="*/ 46 w 103"/>
                  <a:gd name="T21" fmla="*/ 72 h 145"/>
                  <a:gd name="T22" fmla="*/ 38 w 103"/>
                  <a:gd name="T23" fmla="*/ 65 h 145"/>
                  <a:gd name="T24" fmla="*/ 34 w 103"/>
                  <a:gd name="T25" fmla="*/ 55 h 145"/>
                  <a:gd name="T26" fmla="*/ 37 w 103"/>
                  <a:gd name="T27" fmla="*/ 47 h 145"/>
                  <a:gd name="T28" fmla="*/ 35 w 103"/>
                  <a:gd name="T29" fmla="*/ 38 h 145"/>
                  <a:gd name="T30" fmla="*/ 24 w 103"/>
                  <a:gd name="T31" fmla="*/ 38 h 145"/>
                  <a:gd name="T32" fmla="*/ 24 w 103"/>
                  <a:gd name="T33" fmla="*/ 25 h 145"/>
                  <a:gd name="T34" fmla="*/ 69 w 103"/>
                  <a:gd name="T35" fmla="*/ 19 h 145"/>
                  <a:gd name="T36" fmla="*/ 75 w 103"/>
                  <a:gd name="T37" fmla="*/ 10 h 145"/>
                  <a:gd name="T38" fmla="*/ 82 w 103"/>
                  <a:gd name="T39" fmla="*/ 2 h 145"/>
                  <a:gd name="T40" fmla="*/ 93 w 103"/>
                  <a:gd name="T41" fmla="*/ 0 h 145"/>
                  <a:gd name="T42" fmla="*/ 102 w 103"/>
                  <a:gd name="T43" fmla="*/ 3 h 145"/>
                  <a:gd name="T44" fmla="*/ 98 w 103"/>
                  <a:gd name="T45" fmla="*/ 22 h 145"/>
                  <a:gd name="T46" fmla="*/ 94 w 103"/>
                  <a:gd name="T47" fmla="*/ 26 h 145"/>
                  <a:gd name="T48" fmla="*/ 93 w 103"/>
                  <a:gd name="T49" fmla="*/ 71 h 145"/>
                  <a:gd name="T50" fmla="*/ 89 w 103"/>
                  <a:gd name="T51" fmla="*/ 77 h 145"/>
                  <a:gd name="T52" fmla="*/ 83 w 103"/>
                  <a:gd name="T53" fmla="*/ 84 h 145"/>
                  <a:gd name="T54" fmla="*/ 82 w 103"/>
                  <a:gd name="T55" fmla="*/ 103 h 145"/>
                  <a:gd name="T56" fmla="*/ 70 w 103"/>
                  <a:gd name="T57" fmla="*/ 104 h 145"/>
                  <a:gd name="T58" fmla="*/ 69 w 103"/>
                  <a:gd name="T59" fmla="*/ 128 h 145"/>
                  <a:gd name="T60" fmla="*/ 54 w 103"/>
                  <a:gd name="T61" fmla="*/ 134 h 145"/>
                  <a:gd name="T62" fmla="*/ 51 w 103"/>
                  <a:gd name="T63" fmla="*/ 139 h 145"/>
                  <a:gd name="T64" fmla="*/ 39 w 103"/>
                  <a:gd name="T65" fmla="*/ 139 h 145"/>
                  <a:gd name="T66" fmla="*/ 32 w 103"/>
                  <a:gd name="T67" fmla="*/ 135 h 145"/>
                  <a:gd name="T68" fmla="*/ 22 w 103"/>
                  <a:gd name="T69" fmla="*/ 139 h 145"/>
                  <a:gd name="T70" fmla="*/ 14 w 103"/>
                  <a:gd name="T71" fmla="*/ 142 h 145"/>
                  <a:gd name="T72" fmla="*/ 8 w 103"/>
                  <a:gd name="T73" fmla="*/ 144 h 145"/>
                  <a:gd name="T74" fmla="*/ 8 w 103"/>
                  <a:gd name="T75" fmla="*/ 137 h 145"/>
                  <a:gd name="T76" fmla="*/ 0 w 103"/>
                  <a:gd name="T77" fmla="*/ 13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3" h="145">
                    <a:moveTo>
                      <a:pt x="0" y="133"/>
                    </a:moveTo>
                    <a:lnTo>
                      <a:pt x="5" y="126"/>
                    </a:lnTo>
                    <a:lnTo>
                      <a:pt x="10" y="114"/>
                    </a:lnTo>
                    <a:lnTo>
                      <a:pt x="3" y="108"/>
                    </a:lnTo>
                    <a:lnTo>
                      <a:pt x="2" y="101"/>
                    </a:lnTo>
                    <a:lnTo>
                      <a:pt x="12" y="97"/>
                    </a:lnTo>
                    <a:lnTo>
                      <a:pt x="19" y="95"/>
                    </a:lnTo>
                    <a:lnTo>
                      <a:pt x="27" y="104"/>
                    </a:lnTo>
                    <a:lnTo>
                      <a:pt x="39" y="100"/>
                    </a:lnTo>
                    <a:lnTo>
                      <a:pt x="48" y="86"/>
                    </a:lnTo>
                    <a:lnTo>
                      <a:pt x="46" y="72"/>
                    </a:lnTo>
                    <a:lnTo>
                      <a:pt x="38" y="65"/>
                    </a:lnTo>
                    <a:lnTo>
                      <a:pt x="34" y="55"/>
                    </a:lnTo>
                    <a:lnTo>
                      <a:pt x="37" y="47"/>
                    </a:lnTo>
                    <a:lnTo>
                      <a:pt x="35" y="38"/>
                    </a:lnTo>
                    <a:lnTo>
                      <a:pt x="24" y="38"/>
                    </a:lnTo>
                    <a:lnTo>
                      <a:pt x="24" y="25"/>
                    </a:lnTo>
                    <a:lnTo>
                      <a:pt x="69" y="19"/>
                    </a:lnTo>
                    <a:lnTo>
                      <a:pt x="75" y="10"/>
                    </a:lnTo>
                    <a:lnTo>
                      <a:pt x="82" y="2"/>
                    </a:lnTo>
                    <a:lnTo>
                      <a:pt x="93" y="0"/>
                    </a:lnTo>
                    <a:lnTo>
                      <a:pt x="102" y="3"/>
                    </a:lnTo>
                    <a:lnTo>
                      <a:pt x="98" y="22"/>
                    </a:lnTo>
                    <a:lnTo>
                      <a:pt x="94" y="26"/>
                    </a:lnTo>
                    <a:lnTo>
                      <a:pt x="93" y="71"/>
                    </a:lnTo>
                    <a:lnTo>
                      <a:pt x="89" y="77"/>
                    </a:lnTo>
                    <a:lnTo>
                      <a:pt x="83" y="84"/>
                    </a:lnTo>
                    <a:lnTo>
                      <a:pt x="82" y="103"/>
                    </a:lnTo>
                    <a:lnTo>
                      <a:pt x="70" y="104"/>
                    </a:lnTo>
                    <a:lnTo>
                      <a:pt x="69" y="128"/>
                    </a:lnTo>
                    <a:lnTo>
                      <a:pt x="54" y="134"/>
                    </a:lnTo>
                    <a:lnTo>
                      <a:pt x="51" y="139"/>
                    </a:lnTo>
                    <a:lnTo>
                      <a:pt x="39" y="139"/>
                    </a:lnTo>
                    <a:lnTo>
                      <a:pt x="32" y="135"/>
                    </a:lnTo>
                    <a:lnTo>
                      <a:pt x="22" y="139"/>
                    </a:lnTo>
                    <a:lnTo>
                      <a:pt x="14" y="142"/>
                    </a:lnTo>
                    <a:lnTo>
                      <a:pt x="8" y="144"/>
                    </a:lnTo>
                    <a:lnTo>
                      <a:pt x="8" y="137"/>
                    </a:lnTo>
                    <a:lnTo>
                      <a:pt x="0" y="13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84" name="Freeform 213"/>
              <p:cNvSpPr>
                <a:spLocks/>
              </p:cNvSpPr>
              <p:nvPr/>
            </p:nvSpPr>
            <p:spPr bwMode="auto">
              <a:xfrm>
                <a:off x="6132167" y="4116237"/>
                <a:ext cx="495332" cy="550534"/>
              </a:xfrm>
              <a:custGeom>
                <a:avLst/>
                <a:gdLst>
                  <a:gd name="T0" fmla="*/ 1 w 282"/>
                  <a:gd name="T1" fmla="*/ 174 h 311"/>
                  <a:gd name="T2" fmla="*/ 7 w 282"/>
                  <a:gd name="T3" fmla="*/ 183 h 311"/>
                  <a:gd name="T4" fmla="*/ 42 w 282"/>
                  <a:gd name="T5" fmla="*/ 178 h 311"/>
                  <a:gd name="T6" fmla="*/ 75 w 282"/>
                  <a:gd name="T7" fmla="*/ 206 h 311"/>
                  <a:gd name="T8" fmla="*/ 82 w 282"/>
                  <a:gd name="T9" fmla="*/ 217 h 311"/>
                  <a:gd name="T10" fmla="*/ 110 w 282"/>
                  <a:gd name="T11" fmla="*/ 201 h 311"/>
                  <a:gd name="T12" fmla="*/ 124 w 282"/>
                  <a:gd name="T13" fmla="*/ 213 h 311"/>
                  <a:gd name="T14" fmla="*/ 139 w 282"/>
                  <a:gd name="T15" fmla="*/ 206 h 311"/>
                  <a:gd name="T16" fmla="*/ 146 w 282"/>
                  <a:gd name="T17" fmla="*/ 247 h 311"/>
                  <a:gd name="T18" fmla="*/ 155 w 282"/>
                  <a:gd name="T19" fmla="*/ 267 h 311"/>
                  <a:gd name="T20" fmla="*/ 188 w 282"/>
                  <a:gd name="T21" fmla="*/ 268 h 311"/>
                  <a:gd name="T22" fmla="*/ 199 w 282"/>
                  <a:gd name="T23" fmla="*/ 286 h 311"/>
                  <a:gd name="T24" fmla="*/ 215 w 282"/>
                  <a:gd name="T25" fmla="*/ 275 h 311"/>
                  <a:gd name="T26" fmla="*/ 228 w 282"/>
                  <a:gd name="T27" fmla="*/ 286 h 311"/>
                  <a:gd name="T28" fmla="*/ 237 w 282"/>
                  <a:gd name="T29" fmla="*/ 310 h 311"/>
                  <a:gd name="T30" fmla="*/ 257 w 282"/>
                  <a:gd name="T31" fmla="*/ 300 h 311"/>
                  <a:gd name="T32" fmla="*/ 244 w 282"/>
                  <a:gd name="T33" fmla="*/ 281 h 311"/>
                  <a:gd name="T34" fmla="*/ 242 w 282"/>
                  <a:gd name="T35" fmla="*/ 231 h 311"/>
                  <a:gd name="T36" fmla="*/ 258 w 282"/>
                  <a:gd name="T37" fmla="*/ 217 h 311"/>
                  <a:gd name="T38" fmla="*/ 262 w 282"/>
                  <a:gd name="T39" fmla="*/ 200 h 311"/>
                  <a:gd name="T40" fmla="*/ 257 w 282"/>
                  <a:gd name="T41" fmla="*/ 180 h 311"/>
                  <a:gd name="T42" fmla="*/ 257 w 282"/>
                  <a:gd name="T43" fmla="*/ 159 h 311"/>
                  <a:gd name="T44" fmla="*/ 247 w 282"/>
                  <a:gd name="T45" fmla="*/ 144 h 311"/>
                  <a:gd name="T46" fmla="*/ 241 w 282"/>
                  <a:gd name="T47" fmla="*/ 130 h 311"/>
                  <a:gd name="T48" fmla="*/ 246 w 282"/>
                  <a:gd name="T49" fmla="*/ 116 h 311"/>
                  <a:gd name="T50" fmla="*/ 253 w 282"/>
                  <a:gd name="T51" fmla="*/ 102 h 311"/>
                  <a:gd name="T52" fmla="*/ 272 w 282"/>
                  <a:gd name="T53" fmla="*/ 62 h 311"/>
                  <a:gd name="T54" fmla="*/ 281 w 282"/>
                  <a:gd name="T55" fmla="*/ 48 h 311"/>
                  <a:gd name="T56" fmla="*/ 272 w 282"/>
                  <a:gd name="T57" fmla="*/ 42 h 311"/>
                  <a:gd name="T58" fmla="*/ 268 w 282"/>
                  <a:gd name="T59" fmla="*/ 21 h 311"/>
                  <a:gd name="T60" fmla="*/ 253 w 282"/>
                  <a:gd name="T61" fmla="*/ 11 h 311"/>
                  <a:gd name="T62" fmla="*/ 215 w 282"/>
                  <a:gd name="T63" fmla="*/ 1 h 311"/>
                  <a:gd name="T64" fmla="*/ 190 w 282"/>
                  <a:gd name="T65" fmla="*/ 3 h 311"/>
                  <a:gd name="T66" fmla="*/ 176 w 282"/>
                  <a:gd name="T67" fmla="*/ 8 h 311"/>
                  <a:gd name="T68" fmla="*/ 143 w 282"/>
                  <a:gd name="T69" fmla="*/ 16 h 311"/>
                  <a:gd name="T70" fmla="*/ 114 w 282"/>
                  <a:gd name="T71" fmla="*/ 8 h 311"/>
                  <a:gd name="T72" fmla="*/ 98 w 282"/>
                  <a:gd name="T73" fmla="*/ 14 h 311"/>
                  <a:gd name="T74" fmla="*/ 86 w 282"/>
                  <a:gd name="T75" fmla="*/ 21 h 311"/>
                  <a:gd name="T76" fmla="*/ 91 w 282"/>
                  <a:gd name="T77" fmla="*/ 43 h 311"/>
                  <a:gd name="T78" fmla="*/ 86 w 282"/>
                  <a:gd name="T79" fmla="*/ 92 h 311"/>
                  <a:gd name="T80" fmla="*/ 76 w 282"/>
                  <a:gd name="T81" fmla="*/ 105 h 311"/>
                  <a:gd name="T82" fmla="*/ 63 w 282"/>
                  <a:gd name="T83" fmla="*/ 125 h 311"/>
                  <a:gd name="T84" fmla="*/ 47 w 282"/>
                  <a:gd name="T85" fmla="*/ 155 h 311"/>
                  <a:gd name="T86" fmla="*/ 31 w 282"/>
                  <a:gd name="T87" fmla="*/ 160 h 311"/>
                  <a:gd name="T88" fmla="*/ 14 w 282"/>
                  <a:gd name="T89" fmla="*/ 160 h 311"/>
                  <a:gd name="T90" fmla="*/ 1 w 282"/>
                  <a:gd name="T91" fmla="*/ 165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2" h="311">
                    <a:moveTo>
                      <a:pt x="7" y="171"/>
                    </a:moveTo>
                    <a:lnTo>
                      <a:pt x="1" y="174"/>
                    </a:lnTo>
                    <a:lnTo>
                      <a:pt x="0" y="180"/>
                    </a:lnTo>
                    <a:lnTo>
                      <a:pt x="7" y="183"/>
                    </a:lnTo>
                    <a:lnTo>
                      <a:pt x="28" y="184"/>
                    </a:lnTo>
                    <a:lnTo>
                      <a:pt x="42" y="178"/>
                    </a:lnTo>
                    <a:lnTo>
                      <a:pt x="69" y="181"/>
                    </a:lnTo>
                    <a:lnTo>
                      <a:pt x="75" y="206"/>
                    </a:lnTo>
                    <a:lnTo>
                      <a:pt x="81" y="208"/>
                    </a:lnTo>
                    <a:lnTo>
                      <a:pt x="82" y="217"/>
                    </a:lnTo>
                    <a:lnTo>
                      <a:pt x="109" y="217"/>
                    </a:lnTo>
                    <a:lnTo>
                      <a:pt x="110" y="201"/>
                    </a:lnTo>
                    <a:lnTo>
                      <a:pt x="116" y="195"/>
                    </a:lnTo>
                    <a:lnTo>
                      <a:pt x="124" y="213"/>
                    </a:lnTo>
                    <a:lnTo>
                      <a:pt x="130" y="208"/>
                    </a:lnTo>
                    <a:lnTo>
                      <a:pt x="139" y="206"/>
                    </a:lnTo>
                    <a:lnTo>
                      <a:pt x="145" y="215"/>
                    </a:lnTo>
                    <a:lnTo>
                      <a:pt x="146" y="247"/>
                    </a:lnTo>
                    <a:lnTo>
                      <a:pt x="146" y="259"/>
                    </a:lnTo>
                    <a:lnTo>
                      <a:pt x="155" y="267"/>
                    </a:lnTo>
                    <a:lnTo>
                      <a:pt x="172" y="267"/>
                    </a:lnTo>
                    <a:lnTo>
                      <a:pt x="188" y="268"/>
                    </a:lnTo>
                    <a:lnTo>
                      <a:pt x="192" y="284"/>
                    </a:lnTo>
                    <a:lnTo>
                      <a:pt x="199" y="286"/>
                    </a:lnTo>
                    <a:lnTo>
                      <a:pt x="203" y="277"/>
                    </a:lnTo>
                    <a:lnTo>
                      <a:pt x="215" y="275"/>
                    </a:lnTo>
                    <a:lnTo>
                      <a:pt x="216" y="280"/>
                    </a:lnTo>
                    <a:lnTo>
                      <a:pt x="228" y="286"/>
                    </a:lnTo>
                    <a:lnTo>
                      <a:pt x="231" y="302"/>
                    </a:lnTo>
                    <a:lnTo>
                      <a:pt x="237" y="310"/>
                    </a:lnTo>
                    <a:lnTo>
                      <a:pt x="253" y="309"/>
                    </a:lnTo>
                    <a:lnTo>
                      <a:pt x="257" y="300"/>
                    </a:lnTo>
                    <a:lnTo>
                      <a:pt x="254" y="282"/>
                    </a:lnTo>
                    <a:lnTo>
                      <a:pt x="244" y="281"/>
                    </a:lnTo>
                    <a:lnTo>
                      <a:pt x="238" y="275"/>
                    </a:lnTo>
                    <a:lnTo>
                      <a:pt x="242" y="231"/>
                    </a:lnTo>
                    <a:lnTo>
                      <a:pt x="247" y="221"/>
                    </a:lnTo>
                    <a:lnTo>
                      <a:pt x="258" y="217"/>
                    </a:lnTo>
                    <a:lnTo>
                      <a:pt x="261" y="208"/>
                    </a:lnTo>
                    <a:lnTo>
                      <a:pt x="262" y="200"/>
                    </a:lnTo>
                    <a:lnTo>
                      <a:pt x="261" y="190"/>
                    </a:lnTo>
                    <a:lnTo>
                      <a:pt x="257" y="180"/>
                    </a:lnTo>
                    <a:lnTo>
                      <a:pt x="256" y="173"/>
                    </a:lnTo>
                    <a:lnTo>
                      <a:pt x="257" y="159"/>
                    </a:lnTo>
                    <a:lnTo>
                      <a:pt x="253" y="149"/>
                    </a:lnTo>
                    <a:lnTo>
                      <a:pt x="247" y="144"/>
                    </a:lnTo>
                    <a:lnTo>
                      <a:pt x="250" y="129"/>
                    </a:lnTo>
                    <a:lnTo>
                      <a:pt x="241" y="130"/>
                    </a:lnTo>
                    <a:lnTo>
                      <a:pt x="240" y="122"/>
                    </a:lnTo>
                    <a:lnTo>
                      <a:pt x="246" y="116"/>
                    </a:lnTo>
                    <a:lnTo>
                      <a:pt x="244" y="107"/>
                    </a:lnTo>
                    <a:lnTo>
                      <a:pt x="253" y="102"/>
                    </a:lnTo>
                    <a:lnTo>
                      <a:pt x="257" y="68"/>
                    </a:lnTo>
                    <a:lnTo>
                      <a:pt x="272" y="62"/>
                    </a:lnTo>
                    <a:lnTo>
                      <a:pt x="280" y="58"/>
                    </a:lnTo>
                    <a:lnTo>
                      <a:pt x="281" y="48"/>
                    </a:lnTo>
                    <a:lnTo>
                      <a:pt x="272" y="48"/>
                    </a:lnTo>
                    <a:lnTo>
                      <a:pt x="272" y="42"/>
                    </a:lnTo>
                    <a:lnTo>
                      <a:pt x="268" y="23"/>
                    </a:lnTo>
                    <a:lnTo>
                      <a:pt x="268" y="21"/>
                    </a:lnTo>
                    <a:lnTo>
                      <a:pt x="258" y="19"/>
                    </a:lnTo>
                    <a:lnTo>
                      <a:pt x="253" y="11"/>
                    </a:lnTo>
                    <a:lnTo>
                      <a:pt x="220" y="8"/>
                    </a:lnTo>
                    <a:lnTo>
                      <a:pt x="215" y="1"/>
                    </a:lnTo>
                    <a:lnTo>
                      <a:pt x="206" y="0"/>
                    </a:lnTo>
                    <a:lnTo>
                      <a:pt x="190" y="3"/>
                    </a:lnTo>
                    <a:lnTo>
                      <a:pt x="177" y="1"/>
                    </a:lnTo>
                    <a:lnTo>
                      <a:pt x="176" y="8"/>
                    </a:lnTo>
                    <a:lnTo>
                      <a:pt x="146" y="10"/>
                    </a:lnTo>
                    <a:lnTo>
                      <a:pt x="143" y="16"/>
                    </a:lnTo>
                    <a:lnTo>
                      <a:pt x="119" y="19"/>
                    </a:lnTo>
                    <a:lnTo>
                      <a:pt x="114" y="8"/>
                    </a:lnTo>
                    <a:lnTo>
                      <a:pt x="104" y="5"/>
                    </a:lnTo>
                    <a:lnTo>
                      <a:pt x="98" y="14"/>
                    </a:lnTo>
                    <a:lnTo>
                      <a:pt x="91" y="17"/>
                    </a:lnTo>
                    <a:lnTo>
                      <a:pt x="86" y="21"/>
                    </a:lnTo>
                    <a:lnTo>
                      <a:pt x="95" y="25"/>
                    </a:lnTo>
                    <a:lnTo>
                      <a:pt x="91" y="43"/>
                    </a:lnTo>
                    <a:lnTo>
                      <a:pt x="87" y="47"/>
                    </a:lnTo>
                    <a:lnTo>
                      <a:pt x="86" y="92"/>
                    </a:lnTo>
                    <a:lnTo>
                      <a:pt x="82" y="98"/>
                    </a:lnTo>
                    <a:lnTo>
                      <a:pt x="76" y="105"/>
                    </a:lnTo>
                    <a:lnTo>
                      <a:pt x="75" y="125"/>
                    </a:lnTo>
                    <a:lnTo>
                      <a:pt x="63" y="125"/>
                    </a:lnTo>
                    <a:lnTo>
                      <a:pt x="62" y="149"/>
                    </a:lnTo>
                    <a:lnTo>
                      <a:pt x="47" y="155"/>
                    </a:lnTo>
                    <a:lnTo>
                      <a:pt x="43" y="160"/>
                    </a:lnTo>
                    <a:lnTo>
                      <a:pt x="31" y="160"/>
                    </a:lnTo>
                    <a:lnTo>
                      <a:pt x="25" y="156"/>
                    </a:lnTo>
                    <a:lnTo>
                      <a:pt x="14" y="160"/>
                    </a:lnTo>
                    <a:lnTo>
                      <a:pt x="7" y="163"/>
                    </a:lnTo>
                    <a:lnTo>
                      <a:pt x="1" y="165"/>
                    </a:lnTo>
                    <a:lnTo>
                      <a:pt x="4" y="17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85" name="Freeform 214"/>
              <p:cNvSpPr>
                <a:spLocks/>
              </p:cNvSpPr>
              <p:nvPr/>
            </p:nvSpPr>
            <p:spPr bwMode="auto">
              <a:xfrm>
                <a:off x="6118015" y="4432401"/>
                <a:ext cx="317642" cy="358633"/>
              </a:xfrm>
              <a:custGeom>
                <a:avLst/>
                <a:gdLst>
                  <a:gd name="T0" fmla="*/ 8 w 180"/>
                  <a:gd name="T1" fmla="*/ 3 h 203"/>
                  <a:gd name="T2" fmla="*/ 14 w 180"/>
                  <a:gd name="T3" fmla="*/ 5 h 203"/>
                  <a:gd name="T4" fmla="*/ 35 w 180"/>
                  <a:gd name="T5" fmla="*/ 6 h 203"/>
                  <a:gd name="T6" fmla="*/ 50 w 180"/>
                  <a:gd name="T7" fmla="*/ 0 h 203"/>
                  <a:gd name="T8" fmla="*/ 76 w 180"/>
                  <a:gd name="T9" fmla="*/ 3 h 203"/>
                  <a:gd name="T10" fmla="*/ 82 w 180"/>
                  <a:gd name="T11" fmla="*/ 28 h 203"/>
                  <a:gd name="T12" fmla="*/ 89 w 180"/>
                  <a:gd name="T13" fmla="*/ 30 h 203"/>
                  <a:gd name="T14" fmla="*/ 90 w 180"/>
                  <a:gd name="T15" fmla="*/ 39 h 203"/>
                  <a:gd name="T16" fmla="*/ 116 w 180"/>
                  <a:gd name="T17" fmla="*/ 39 h 203"/>
                  <a:gd name="T18" fmla="*/ 117 w 180"/>
                  <a:gd name="T19" fmla="*/ 23 h 203"/>
                  <a:gd name="T20" fmla="*/ 123 w 180"/>
                  <a:gd name="T21" fmla="*/ 17 h 203"/>
                  <a:gd name="T22" fmla="*/ 131 w 180"/>
                  <a:gd name="T23" fmla="*/ 35 h 203"/>
                  <a:gd name="T24" fmla="*/ 137 w 180"/>
                  <a:gd name="T25" fmla="*/ 30 h 203"/>
                  <a:gd name="T26" fmla="*/ 146 w 180"/>
                  <a:gd name="T27" fmla="*/ 28 h 203"/>
                  <a:gd name="T28" fmla="*/ 152 w 180"/>
                  <a:gd name="T29" fmla="*/ 37 h 203"/>
                  <a:gd name="T30" fmla="*/ 153 w 180"/>
                  <a:gd name="T31" fmla="*/ 69 h 203"/>
                  <a:gd name="T32" fmla="*/ 153 w 180"/>
                  <a:gd name="T33" fmla="*/ 81 h 203"/>
                  <a:gd name="T34" fmla="*/ 162 w 180"/>
                  <a:gd name="T35" fmla="*/ 88 h 203"/>
                  <a:gd name="T36" fmla="*/ 179 w 180"/>
                  <a:gd name="T37" fmla="*/ 88 h 203"/>
                  <a:gd name="T38" fmla="*/ 176 w 180"/>
                  <a:gd name="T39" fmla="*/ 122 h 203"/>
                  <a:gd name="T40" fmla="*/ 164 w 180"/>
                  <a:gd name="T41" fmla="*/ 122 h 203"/>
                  <a:gd name="T42" fmla="*/ 159 w 180"/>
                  <a:gd name="T43" fmla="*/ 113 h 203"/>
                  <a:gd name="T44" fmla="*/ 153 w 180"/>
                  <a:gd name="T45" fmla="*/ 114 h 203"/>
                  <a:gd name="T46" fmla="*/ 153 w 180"/>
                  <a:gd name="T47" fmla="*/ 122 h 203"/>
                  <a:gd name="T48" fmla="*/ 143 w 180"/>
                  <a:gd name="T49" fmla="*/ 123 h 203"/>
                  <a:gd name="T50" fmla="*/ 142 w 180"/>
                  <a:gd name="T51" fmla="*/ 162 h 203"/>
                  <a:gd name="T52" fmla="*/ 144 w 180"/>
                  <a:gd name="T53" fmla="*/ 173 h 203"/>
                  <a:gd name="T54" fmla="*/ 155 w 180"/>
                  <a:gd name="T55" fmla="*/ 188 h 203"/>
                  <a:gd name="T56" fmla="*/ 156 w 180"/>
                  <a:gd name="T57" fmla="*/ 195 h 203"/>
                  <a:gd name="T58" fmla="*/ 138 w 180"/>
                  <a:gd name="T59" fmla="*/ 202 h 203"/>
                  <a:gd name="T60" fmla="*/ 127 w 180"/>
                  <a:gd name="T61" fmla="*/ 200 h 203"/>
                  <a:gd name="T62" fmla="*/ 97 w 180"/>
                  <a:gd name="T63" fmla="*/ 196 h 203"/>
                  <a:gd name="T64" fmla="*/ 92 w 180"/>
                  <a:gd name="T65" fmla="*/ 188 h 203"/>
                  <a:gd name="T66" fmla="*/ 55 w 180"/>
                  <a:gd name="T67" fmla="*/ 189 h 203"/>
                  <a:gd name="T68" fmla="*/ 30 w 180"/>
                  <a:gd name="T69" fmla="*/ 187 h 203"/>
                  <a:gd name="T70" fmla="*/ 14 w 180"/>
                  <a:gd name="T71" fmla="*/ 180 h 203"/>
                  <a:gd name="T72" fmla="*/ 0 w 180"/>
                  <a:gd name="T73" fmla="*/ 186 h 203"/>
                  <a:gd name="T74" fmla="*/ 0 w 180"/>
                  <a:gd name="T75" fmla="*/ 162 h 203"/>
                  <a:gd name="T76" fmla="*/ 16 w 180"/>
                  <a:gd name="T77" fmla="*/ 133 h 203"/>
                  <a:gd name="T78" fmla="*/ 24 w 180"/>
                  <a:gd name="T79" fmla="*/ 114 h 203"/>
                  <a:gd name="T80" fmla="*/ 25 w 180"/>
                  <a:gd name="T81" fmla="*/ 110 h 203"/>
                  <a:gd name="T82" fmla="*/ 32 w 180"/>
                  <a:gd name="T83" fmla="*/ 108 h 203"/>
                  <a:gd name="T84" fmla="*/ 35 w 180"/>
                  <a:gd name="T85" fmla="*/ 93 h 203"/>
                  <a:gd name="T86" fmla="*/ 26 w 180"/>
                  <a:gd name="T87" fmla="*/ 78 h 203"/>
                  <a:gd name="T88" fmla="*/ 23 w 180"/>
                  <a:gd name="T89" fmla="*/ 59 h 203"/>
                  <a:gd name="T90" fmla="*/ 21 w 180"/>
                  <a:gd name="T91" fmla="*/ 39 h 203"/>
                  <a:gd name="T92" fmla="*/ 14 w 180"/>
                  <a:gd name="T93" fmla="*/ 34 h 203"/>
                  <a:gd name="T94" fmla="*/ 14 w 180"/>
                  <a:gd name="T95" fmla="*/ 12 h 203"/>
                  <a:gd name="T96" fmla="*/ 5 w 180"/>
                  <a:gd name="T97" fmla="*/ 12 h 203"/>
                  <a:gd name="T98" fmla="*/ 8 w 180"/>
                  <a:gd name="T99" fmla="*/ 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 h="203">
                    <a:moveTo>
                      <a:pt x="8" y="3"/>
                    </a:moveTo>
                    <a:lnTo>
                      <a:pt x="14" y="5"/>
                    </a:lnTo>
                    <a:lnTo>
                      <a:pt x="35" y="6"/>
                    </a:lnTo>
                    <a:lnTo>
                      <a:pt x="50" y="0"/>
                    </a:lnTo>
                    <a:lnTo>
                      <a:pt x="76" y="3"/>
                    </a:lnTo>
                    <a:lnTo>
                      <a:pt x="82" y="28"/>
                    </a:lnTo>
                    <a:lnTo>
                      <a:pt x="89" y="30"/>
                    </a:lnTo>
                    <a:lnTo>
                      <a:pt x="90" y="39"/>
                    </a:lnTo>
                    <a:lnTo>
                      <a:pt x="116" y="39"/>
                    </a:lnTo>
                    <a:lnTo>
                      <a:pt x="117" y="23"/>
                    </a:lnTo>
                    <a:lnTo>
                      <a:pt x="123" y="17"/>
                    </a:lnTo>
                    <a:lnTo>
                      <a:pt x="131" y="35"/>
                    </a:lnTo>
                    <a:lnTo>
                      <a:pt x="137" y="30"/>
                    </a:lnTo>
                    <a:lnTo>
                      <a:pt x="146" y="28"/>
                    </a:lnTo>
                    <a:lnTo>
                      <a:pt x="152" y="37"/>
                    </a:lnTo>
                    <a:lnTo>
                      <a:pt x="153" y="69"/>
                    </a:lnTo>
                    <a:lnTo>
                      <a:pt x="153" y="81"/>
                    </a:lnTo>
                    <a:lnTo>
                      <a:pt x="162" y="88"/>
                    </a:lnTo>
                    <a:lnTo>
                      <a:pt x="179" y="88"/>
                    </a:lnTo>
                    <a:lnTo>
                      <a:pt x="176" y="122"/>
                    </a:lnTo>
                    <a:lnTo>
                      <a:pt x="164" y="122"/>
                    </a:lnTo>
                    <a:lnTo>
                      <a:pt x="159" y="113"/>
                    </a:lnTo>
                    <a:lnTo>
                      <a:pt x="153" y="114"/>
                    </a:lnTo>
                    <a:lnTo>
                      <a:pt x="153" y="122"/>
                    </a:lnTo>
                    <a:lnTo>
                      <a:pt x="143" y="123"/>
                    </a:lnTo>
                    <a:lnTo>
                      <a:pt x="142" y="162"/>
                    </a:lnTo>
                    <a:lnTo>
                      <a:pt x="144" y="173"/>
                    </a:lnTo>
                    <a:lnTo>
                      <a:pt x="155" y="188"/>
                    </a:lnTo>
                    <a:lnTo>
                      <a:pt x="156" y="195"/>
                    </a:lnTo>
                    <a:lnTo>
                      <a:pt x="138" y="202"/>
                    </a:lnTo>
                    <a:lnTo>
                      <a:pt x="127" y="200"/>
                    </a:lnTo>
                    <a:lnTo>
                      <a:pt x="97" y="196"/>
                    </a:lnTo>
                    <a:lnTo>
                      <a:pt x="92" y="188"/>
                    </a:lnTo>
                    <a:lnTo>
                      <a:pt x="55" y="189"/>
                    </a:lnTo>
                    <a:lnTo>
                      <a:pt x="30" y="187"/>
                    </a:lnTo>
                    <a:lnTo>
                      <a:pt x="14" y="180"/>
                    </a:lnTo>
                    <a:lnTo>
                      <a:pt x="0" y="186"/>
                    </a:lnTo>
                    <a:lnTo>
                      <a:pt x="0" y="162"/>
                    </a:lnTo>
                    <a:lnTo>
                      <a:pt x="16" y="133"/>
                    </a:lnTo>
                    <a:lnTo>
                      <a:pt x="24" y="114"/>
                    </a:lnTo>
                    <a:lnTo>
                      <a:pt x="25" y="110"/>
                    </a:lnTo>
                    <a:lnTo>
                      <a:pt x="32" y="108"/>
                    </a:lnTo>
                    <a:lnTo>
                      <a:pt x="35" y="93"/>
                    </a:lnTo>
                    <a:lnTo>
                      <a:pt x="26" y="78"/>
                    </a:lnTo>
                    <a:lnTo>
                      <a:pt x="23" y="59"/>
                    </a:lnTo>
                    <a:lnTo>
                      <a:pt x="21" y="39"/>
                    </a:lnTo>
                    <a:lnTo>
                      <a:pt x="14" y="34"/>
                    </a:lnTo>
                    <a:lnTo>
                      <a:pt x="14" y="12"/>
                    </a:lnTo>
                    <a:lnTo>
                      <a:pt x="5" y="12"/>
                    </a:lnTo>
                    <a:lnTo>
                      <a:pt x="8" y="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86" name="Freeform 215"/>
              <p:cNvSpPr>
                <a:spLocks/>
              </p:cNvSpPr>
              <p:nvPr/>
            </p:nvSpPr>
            <p:spPr bwMode="auto">
              <a:xfrm>
                <a:off x="6679391" y="4127248"/>
                <a:ext cx="205995" cy="264256"/>
              </a:xfrm>
              <a:custGeom>
                <a:avLst/>
                <a:gdLst>
                  <a:gd name="T0" fmla="*/ 83 w 116"/>
                  <a:gd name="T1" fmla="*/ 150 h 151"/>
                  <a:gd name="T2" fmla="*/ 60 w 116"/>
                  <a:gd name="T3" fmla="*/ 138 h 151"/>
                  <a:gd name="T4" fmla="*/ 60 w 116"/>
                  <a:gd name="T5" fmla="*/ 126 h 151"/>
                  <a:gd name="T6" fmla="*/ 44 w 116"/>
                  <a:gd name="T7" fmla="*/ 121 h 151"/>
                  <a:gd name="T8" fmla="*/ 15 w 116"/>
                  <a:gd name="T9" fmla="*/ 98 h 151"/>
                  <a:gd name="T10" fmla="*/ 4 w 116"/>
                  <a:gd name="T11" fmla="*/ 98 h 151"/>
                  <a:gd name="T12" fmla="*/ 0 w 116"/>
                  <a:gd name="T13" fmla="*/ 88 h 151"/>
                  <a:gd name="T14" fmla="*/ 3 w 116"/>
                  <a:gd name="T15" fmla="*/ 72 h 151"/>
                  <a:gd name="T16" fmla="*/ 11 w 116"/>
                  <a:gd name="T17" fmla="*/ 56 h 151"/>
                  <a:gd name="T18" fmla="*/ 11 w 116"/>
                  <a:gd name="T19" fmla="*/ 29 h 151"/>
                  <a:gd name="T20" fmla="*/ 3 w 116"/>
                  <a:gd name="T21" fmla="*/ 14 h 151"/>
                  <a:gd name="T22" fmla="*/ 23 w 116"/>
                  <a:gd name="T23" fmla="*/ 0 h 151"/>
                  <a:gd name="T24" fmla="*/ 37 w 116"/>
                  <a:gd name="T25" fmla="*/ 3 h 151"/>
                  <a:gd name="T26" fmla="*/ 51 w 116"/>
                  <a:gd name="T27" fmla="*/ 13 h 151"/>
                  <a:gd name="T28" fmla="*/ 53 w 116"/>
                  <a:gd name="T29" fmla="*/ 23 h 151"/>
                  <a:gd name="T30" fmla="*/ 84 w 116"/>
                  <a:gd name="T31" fmla="*/ 20 h 151"/>
                  <a:gd name="T32" fmla="*/ 84 w 116"/>
                  <a:gd name="T33" fmla="*/ 14 h 151"/>
                  <a:gd name="T34" fmla="*/ 104 w 116"/>
                  <a:gd name="T35" fmla="*/ 13 h 151"/>
                  <a:gd name="T36" fmla="*/ 108 w 116"/>
                  <a:gd name="T37" fmla="*/ 19 h 151"/>
                  <a:gd name="T38" fmla="*/ 115 w 116"/>
                  <a:gd name="T39" fmla="*/ 23 h 151"/>
                  <a:gd name="T40" fmla="*/ 107 w 116"/>
                  <a:gd name="T41" fmla="*/ 29 h 151"/>
                  <a:gd name="T42" fmla="*/ 103 w 116"/>
                  <a:gd name="T43" fmla="*/ 39 h 151"/>
                  <a:gd name="T44" fmla="*/ 106 w 116"/>
                  <a:gd name="T45" fmla="*/ 102 h 151"/>
                  <a:gd name="T46" fmla="*/ 112 w 116"/>
                  <a:gd name="T47" fmla="*/ 105 h 151"/>
                  <a:gd name="T48" fmla="*/ 106 w 116"/>
                  <a:gd name="T49" fmla="*/ 111 h 151"/>
                  <a:gd name="T50" fmla="*/ 101 w 116"/>
                  <a:gd name="T51" fmla="*/ 121 h 151"/>
                  <a:gd name="T52" fmla="*/ 90 w 116"/>
                  <a:gd name="T53" fmla="*/ 131 h 151"/>
                  <a:gd name="T54" fmla="*/ 88 w 116"/>
                  <a:gd name="T55" fmla="*/ 140 h 151"/>
                  <a:gd name="T56" fmla="*/ 83 w 116"/>
                  <a:gd name="T57" fmla="*/ 15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6" h="151">
                    <a:moveTo>
                      <a:pt x="83" y="150"/>
                    </a:moveTo>
                    <a:lnTo>
                      <a:pt x="60" y="138"/>
                    </a:lnTo>
                    <a:lnTo>
                      <a:pt x="60" y="126"/>
                    </a:lnTo>
                    <a:lnTo>
                      <a:pt x="44" y="121"/>
                    </a:lnTo>
                    <a:lnTo>
                      <a:pt x="15" y="98"/>
                    </a:lnTo>
                    <a:lnTo>
                      <a:pt x="4" y="98"/>
                    </a:lnTo>
                    <a:lnTo>
                      <a:pt x="0" y="88"/>
                    </a:lnTo>
                    <a:lnTo>
                      <a:pt x="3" y="72"/>
                    </a:lnTo>
                    <a:lnTo>
                      <a:pt x="11" y="56"/>
                    </a:lnTo>
                    <a:lnTo>
                      <a:pt x="11" y="29"/>
                    </a:lnTo>
                    <a:lnTo>
                      <a:pt x="3" y="14"/>
                    </a:lnTo>
                    <a:lnTo>
                      <a:pt x="23" y="0"/>
                    </a:lnTo>
                    <a:lnTo>
                      <a:pt x="37" y="3"/>
                    </a:lnTo>
                    <a:lnTo>
                      <a:pt x="51" y="13"/>
                    </a:lnTo>
                    <a:lnTo>
                      <a:pt x="53" y="23"/>
                    </a:lnTo>
                    <a:lnTo>
                      <a:pt x="84" y="20"/>
                    </a:lnTo>
                    <a:lnTo>
                      <a:pt x="84" y="14"/>
                    </a:lnTo>
                    <a:lnTo>
                      <a:pt x="104" y="13"/>
                    </a:lnTo>
                    <a:lnTo>
                      <a:pt x="108" y="19"/>
                    </a:lnTo>
                    <a:lnTo>
                      <a:pt x="115" y="23"/>
                    </a:lnTo>
                    <a:lnTo>
                      <a:pt x="107" y="29"/>
                    </a:lnTo>
                    <a:lnTo>
                      <a:pt x="103" y="39"/>
                    </a:lnTo>
                    <a:lnTo>
                      <a:pt x="106" y="102"/>
                    </a:lnTo>
                    <a:lnTo>
                      <a:pt x="112" y="105"/>
                    </a:lnTo>
                    <a:lnTo>
                      <a:pt x="106" y="111"/>
                    </a:lnTo>
                    <a:lnTo>
                      <a:pt x="101" y="121"/>
                    </a:lnTo>
                    <a:lnTo>
                      <a:pt x="90" y="131"/>
                    </a:lnTo>
                    <a:lnTo>
                      <a:pt x="88" y="140"/>
                    </a:lnTo>
                    <a:lnTo>
                      <a:pt x="83" y="15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87" name="Freeform 216"/>
              <p:cNvSpPr>
                <a:spLocks/>
              </p:cNvSpPr>
              <p:nvPr/>
            </p:nvSpPr>
            <p:spPr bwMode="auto">
              <a:xfrm>
                <a:off x="6660522" y="3680529"/>
                <a:ext cx="360099" cy="484470"/>
              </a:xfrm>
              <a:custGeom>
                <a:avLst/>
                <a:gdLst>
                  <a:gd name="T0" fmla="*/ 126 w 204"/>
                  <a:gd name="T1" fmla="*/ 275 h 276"/>
                  <a:gd name="T2" fmla="*/ 119 w 204"/>
                  <a:gd name="T3" fmla="*/ 271 h 276"/>
                  <a:gd name="T4" fmla="*/ 115 w 204"/>
                  <a:gd name="T5" fmla="*/ 265 h 276"/>
                  <a:gd name="T6" fmla="*/ 96 w 204"/>
                  <a:gd name="T7" fmla="*/ 267 h 276"/>
                  <a:gd name="T8" fmla="*/ 96 w 204"/>
                  <a:gd name="T9" fmla="*/ 272 h 276"/>
                  <a:gd name="T10" fmla="*/ 64 w 204"/>
                  <a:gd name="T11" fmla="*/ 275 h 276"/>
                  <a:gd name="T12" fmla="*/ 63 w 204"/>
                  <a:gd name="T13" fmla="*/ 265 h 276"/>
                  <a:gd name="T14" fmla="*/ 49 w 204"/>
                  <a:gd name="T15" fmla="*/ 256 h 276"/>
                  <a:gd name="T16" fmla="*/ 35 w 204"/>
                  <a:gd name="T17" fmla="*/ 252 h 276"/>
                  <a:gd name="T18" fmla="*/ 35 w 204"/>
                  <a:gd name="T19" fmla="*/ 243 h 276"/>
                  <a:gd name="T20" fmla="*/ 28 w 204"/>
                  <a:gd name="T21" fmla="*/ 231 h 276"/>
                  <a:gd name="T22" fmla="*/ 24 w 204"/>
                  <a:gd name="T23" fmla="*/ 228 h 276"/>
                  <a:gd name="T24" fmla="*/ 16 w 204"/>
                  <a:gd name="T25" fmla="*/ 223 h 276"/>
                  <a:gd name="T26" fmla="*/ 16 w 204"/>
                  <a:gd name="T27" fmla="*/ 211 h 276"/>
                  <a:gd name="T28" fmla="*/ 8 w 204"/>
                  <a:gd name="T29" fmla="*/ 209 h 276"/>
                  <a:gd name="T30" fmla="*/ 0 w 204"/>
                  <a:gd name="T31" fmla="*/ 195 h 276"/>
                  <a:gd name="T32" fmla="*/ 15 w 204"/>
                  <a:gd name="T33" fmla="*/ 194 h 276"/>
                  <a:gd name="T34" fmla="*/ 19 w 204"/>
                  <a:gd name="T35" fmla="*/ 162 h 276"/>
                  <a:gd name="T36" fmla="*/ 30 w 204"/>
                  <a:gd name="T37" fmla="*/ 161 h 276"/>
                  <a:gd name="T38" fmla="*/ 33 w 204"/>
                  <a:gd name="T39" fmla="*/ 128 h 276"/>
                  <a:gd name="T40" fmla="*/ 52 w 204"/>
                  <a:gd name="T41" fmla="*/ 124 h 276"/>
                  <a:gd name="T42" fmla="*/ 49 w 204"/>
                  <a:gd name="T43" fmla="*/ 85 h 276"/>
                  <a:gd name="T44" fmla="*/ 39 w 204"/>
                  <a:gd name="T45" fmla="*/ 82 h 276"/>
                  <a:gd name="T46" fmla="*/ 40 w 204"/>
                  <a:gd name="T47" fmla="*/ 71 h 276"/>
                  <a:gd name="T48" fmla="*/ 52 w 204"/>
                  <a:gd name="T49" fmla="*/ 72 h 276"/>
                  <a:gd name="T50" fmla="*/ 52 w 204"/>
                  <a:gd name="T51" fmla="*/ 60 h 276"/>
                  <a:gd name="T52" fmla="*/ 46 w 204"/>
                  <a:gd name="T53" fmla="*/ 46 h 276"/>
                  <a:gd name="T54" fmla="*/ 45 w 204"/>
                  <a:gd name="T55" fmla="*/ 27 h 276"/>
                  <a:gd name="T56" fmla="*/ 55 w 204"/>
                  <a:gd name="T57" fmla="*/ 0 h 276"/>
                  <a:gd name="T58" fmla="*/ 60 w 204"/>
                  <a:gd name="T59" fmla="*/ 12 h 276"/>
                  <a:gd name="T60" fmla="*/ 68 w 204"/>
                  <a:gd name="T61" fmla="*/ 25 h 276"/>
                  <a:gd name="T62" fmla="*/ 74 w 204"/>
                  <a:gd name="T63" fmla="*/ 34 h 276"/>
                  <a:gd name="T64" fmla="*/ 84 w 204"/>
                  <a:gd name="T65" fmla="*/ 52 h 276"/>
                  <a:gd name="T66" fmla="*/ 90 w 204"/>
                  <a:gd name="T67" fmla="*/ 63 h 276"/>
                  <a:gd name="T68" fmla="*/ 91 w 204"/>
                  <a:gd name="T69" fmla="*/ 76 h 276"/>
                  <a:gd name="T70" fmla="*/ 108 w 204"/>
                  <a:gd name="T71" fmla="*/ 81 h 276"/>
                  <a:gd name="T72" fmla="*/ 116 w 204"/>
                  <a:gd name="T73" fmla="*/ 100 h 276"/>
                  <a:gd name="T74" fmla="*/ 127 w 204"/>
                  <a:gd name="T75" fmla="*/ 121 h 276"/>
                  <a:gd name="T76" fmla="*/ 123 w 204"/>
                  <a:gd name="T77" fmla="*/ 132 h 276"/>
                  <a:gd name="T78" fmla="*/ 121 w 204"/>
                  <a:gd name="T79" fmla="*/ 159 h 276"/>
                  <a:gd name="T80" fmla="*/ 137 w 204"/>
                  <a:gd name="T81" fmla="*/ 162 h 276"/>
                  <a:gd name="T82" fmla="*/ 148 w 204"/>
                  <a:gd name="T83" fmla="*/ 172 h 276"/>
                  <a:gd name="T84" fmla="*/ 173 w 204"/>
                  <a:gd name="T85" fmla="*/ 195 h 276"/>
                  <a:gd name="T86" fmla="*/ 189 w 204"/>
                  <a:gd name="T87" fmla="*/ 195 h 276"/>
                  <a:gd name="T88" fmla="*/ 203 w 204"/>
                  <a:gd name="T89" fmla="*/ 208 h 276"/>
                  <a:gd name="T90" fmla="*/ 189 w 204"/>
                  <a:gd name="T91" fmla="*/ 220 h 276"/>
                  <a:gd name="T92" fmla="*/ 185 w 204"/>
                  <a:gd name="T93" fmla="*/ 240 h 276"/>
                  <a:gd name="T94" fmla="*/ 171 w 204"/>
                  <a:gd name="T95" fmla="*/ 256 h 276"/>
                  <a:gd name="T96" fmla="*/ 151 w 204"/>
                  <a:gd name="T97" fmla="*/ 260 h 276"/>
                  <a:gd name="T98" fmla="*/ 137 w 204"/>
                  <a:gd name="T99" fmla="*/ 260 h 276"/>
                  <a:gd name="T100" fmla="*/ 126 w 204"/>
                  <a:gd name="T101" fmla="*/ 275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4" h="276">
                    <a:moveTo>
                      <a:pt x="126" y="275"/>
                    </a:moveTo>
                    <a:lnTo>
                      <a:pt x="119" y="271"/>
                    </a:lnTo>
                    <a:lnTo>
                      <a:pt x="115" y="265"/>
                    </a:lnTo>
                    <a:lnTo>
                      <a:pt x="96" y="267"/>
                    </a:lnTo>
                    <a:lnTo>
                      <a:pt x="96" y="272"/>
                    </a:lnTo>
                    <a:lnTo>
                      <a:pt x="64" y="275"/>
                    </a:lnTo>
                    <a:lnTo>
                      <a:pt x="63" y="265"/>
                    </a:lnTo>
                    <a:lnTo>
                      <a:pt x="49" y="256"/>
                    </a:lnTo>
                    <a:lnTo>
                      <a:pt x="35" y="252"/>
                    </a:lnTo>
                    <a:lnTo>
                      <a:pt x="35" y="243"/>
                    </a:lnTo>
                    <a:lnTo>
                      <a:pt x="28" y="231"/>
                    </a:lnTo>
                    <a:lnTo>
                      <a:pt x="24" y="228"/>
                    </a:lnTo>
                    <a:lnTo>
                      <a:pt x="16" y="223"/>
                    </a:lnTo>
                    <a:lnTo>
                      <a:pt x="16" y="211"/>
                    </a:lnTo>
                    <a:lnTo>
                      <a:pt x="8" y="209"/>
                    </a:lnTo>
                    <a:lnTo>
                      <a:pt x="0" y="195"/>
                    </a:lnTo>
                    <a:lnTo>
                      <a:pt x="15" y="194"/>
                    </a:lnTo>
                    <a:lnTo>
                      <a:pt x="19" y="162"/>
                    </a:lnTo>
                    <a:lnTo>
                      <a:pt x="30" y="161"/>
                    </a:lnTo>
                    <a:lnTo>
                      <a:pt x="33" y="128"/>
                    </a:lnTo>
                    <a:lnTo>
                      <a:pt x="52" y="124"/>
                    </a:lnTo>
                    <a:lnTo>
                      <a:pt x="49" y="85"/>
                    </a:lnTo>
                    <a:lnTo>
                      <a:pt x="39" y="82"/>
                    </a:lnTo>
                    <a:lnTo>
                      <a:pt x="40" y="71"/>
                    </a:lnTo>
                    <a:lnTo>
                      <a:pt x="52" y="72"/>
                    </a:lnTo>
                    <a:lnTo>
                      <a:pt x="52" y="60"/>
                    </a:lnTo>
                    <a:lnTo>
                      <a:pt x="46" y="46"/>
                    </a:lnTo>
                    <a:lnTo>
                      <a:pt x="45" y="27"/>
                    </a:lnTo>
                    <a:lnTo>
                      <a:pt x="55" y="0"/>
                    </a:lnTo>
                    <a:lnTo>
                      <a:pt x="60" y="12"/>
                    </a:lnTo>
                    <a:lnTo>
                      <a:pt x="68" y="25"/>
                    </a:lnTo>
                    <a:lnTo>
                      <a:pt x="74" y="34"/>
                    </a:lnTo>
                    <a:lnTo>
                      <a:pt x="84" y="52"/>
                    </a:lnTo>
                    <a:lnTo>
                      <a:pt x="90" y="63"/>
                    </a:lnTo>
                    <a:lnTo>
                      <a:pt x="91" y="76"/>
                    </a:lnTo>
                    <a:lnTo>
                      <a:pt x="108" y="81"/>
                    </a:lnTo>
                    <a:lnTo>
                      <a:pt x="116" y="100"/>
                    </a:lnTo>
                    <a:lnTo>
                      <a:pt x="127" y="121"/>
                    </a:lnTo>
                    <a:lnTo>
                      <a:pt x="123" y="132"/>
                    </a:lnTo>
                    <a:lnTo>
                      <a:pt x="121" y="159"/>
                    </a:lnTo>
                    <a:lnTo>
                      <a:pt x="137" y="162"/>
                    </a:lnTo>
                    <a:lnTo>
                      <a:pt x="148" y="172"/>
                    </a:lnTo>
                    <a:lnTo>
                      <a:pt x="173" y="195"/>
                    </a:lnTo>
                    <a:lnTo>
                      <a:pt x="189" y="195"/>
                    </a:lnTo>
                    <a:lnTo>
                      <a:pt x="203" y="208"/>
                    </a:lnTo>
                    <a:lnTo>
                      <a:pt x="189" y="220"/>
                    </a:lnTo>
                    <a:lnTo>
                      <a:pt x="185" y="240"/>
                    </a:lnTo>
                    <a:lnTo>
                      <a:pt x="171" y="256"/>
                    </a:lnTo>
                    <a:lnTo>
                      <a:pt x="151" y="260"/>
                    </a:lnTo>
                    <a:lnTo>
                      <a:pt x="137" y="260"/>
                    </a:lnTo>
                    <a:lnTo>
                      <a:pt x="126" y="275"/>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88" name="Freeform 217"/>
              <p:cNvSpPr>
                <a:spLocks/>
              </p:cNvSpPr>
              <p:nvPr/>
            </p:nvSpPr>
            <p:spPr bwMode="auto">
              <a:xfrm>
                <a:off x="6861800" y="3907035"/>
                <a:ext cx="273612" cy="407395"/>
              </a:xfrm>
              <a:custGeom>
                <a:avLst/>
                <a:gdLst>
                  <a:gd name="T0" fmla="*/ 23 w 155"/>
                  <a:gd name="T1" fmla="*/ 33 h 231"/>
                  <a:gd name="T2" fmla="*/ 34 w 155"/>
                  <a:gd name="T3" fmla="*/ 43 h 231"/>
                  <a:gd name="T4" fmla="*/ 58 w 155"/>
                  <a:gd name="T5" fmla="*/ 67 h 231"/>
                  <a:gd name="T6" fmla="*/ 75 w 155"/>
                  <a:gd name="T7" fmla="*/ 66 h 231"/>
                  <a:gd name="T8" fmla="*/ 89 w 155"/>
                  <a:gd name="T9" fmla="*/ 80 h 231"/>
                  <a:gd name="T10" fmla="*/ 74 w 155"/>
                  <a:gd name="T11" fmla="*/ 92 h 231"/>
                  <a:gd name="T12" fmla="*/ 71 w 155"/>
                  <a:gd name="T13" fmla="*/ 112 h 231"/>
                  <a:gd name="T14" fmla="*/ 57 w 155"/>
                  <a:gd name="T15" fmla="*/ 127 h 231"/>
                  <a:gd name="T16" fmla="*/ 37 w 155"/>
                  <a:gd name="T17" fmla="*/ 132 h 231"/>
                  <a:gd name="T18" fmla="*/ 23 w 155"/>
                  <a:gd name="T19" fmla="*/ 132 h 231"/>
                  <a:gd name="T20" fmla="*/ 12 w 155"/>
                  <a:gd name="T21" fmla="*/ 147 h 231"/>
                  <a:gd name="T22" fmla="*/ 4 w 155"/>
                  <a:gd name="T23" fmla="*/ 154 h 231"/>
                  <a:gd name="T24" fmla="*/ 0 w 155"/>
                  <a:gd name="T25" fmla="*/ 163 h 231"/>
                  <a:gd name="T26" fmla="*/ 3 w 155"/>
                  <a:gd name="T27" fmla="*/ 227 h 231"/>
                  <a:gd name="T28" fmla="*/ 8 w 155"/>
                  <a:gd name="T29" fmla="*/ 230 h 231"/>
                  <a:gd name="T30" fmla="*/ 19 w 155"/>
                  <a:gd name="T31" fmla="*/ 216 h 231"/>
                  <a:gd name="T32" fmla="*/ 28 w 155"/>
                  <a:gd name="T33" fmla="*/ 201 h 231"/>
                  <a:gd name="T34" fmla="*/ 45 w 155"/>
                  <a:gd name="T35" fmla="*/ 189 h 231"/>
                  <a:gd name="T36" fmla="*/ 72 w 155"/>
                  <a:gd name="T37" fmla="*/ 165 h 231"/>
                  <a:gd name="T38" fmla="*/ 98 w 155"/>
                  <a:gd name="T39" fmla="*/ 138 h 231"/>
                  <a:gd name="T40" fmla="*/ 114 w 155"/>
                  <a:gd name="T41" fmla="*/ 115 h 231"/>
                  <a:gd name="T42" fmla="*/ 120 w 155"/>
                  <a:gd name="T43" fmla="*/ 87 h 231"/>
                  <a:gd name="T44" fmla="*/ 129 w 155"/>
                  <a:gd name="T45" fmla="*/ 67 h 231"/>
                  <a:gd name="T46" fmla="*/ 141 w 155"/>
                  <a:gd name="T47" fmla="*/ 51 h 231"/>
                  <a:gd name="T48" fmla="*/ 146 w 155"/>
                  <a:gd name="T49" fmla="*/ 33 h 231"/>
                  <a:gd name="T50" fmla="*/ 154 w 155"/>
                  <a:gd name="T51" fmla="*/ 25 h 231"/>
                  <a:gd name="T52" fmla="*/ 146 w 155"/>
                  <a:gd name="T53" fmla="*/ 15 h 231"/>
                  <a:gd name="T54" fmla="*/ 134 w 155"/>
                  <a:gd name="T55" fmla="*/ 0 h 231"/>
                  <a:gd name="T56" fmla="*/ 118 w 155"/>
                  <a:gd name="T57" fmla="*/ 14 h 231"/>
                  <a:gd name="T58" fmla="*/ 103 w 155"/>
                  <a:gd name="T59" fmla="*/ 17 h 231"/>
                  <a:gd name="T60" fmla="*/ 93 w 155"/>
                  <a:gd name="T61" fmla="*/ 22 h 231"/>
                  <a:gd name="T62" fmla="*/ 84 w 155"/>
                  <a:gd name="T63" fmla="*/ 29 h 231"/>
                  <a:gd name="T64" fmla="*/ 54 w 155"/>
                  <a:gd name="T65" fmla="*/ 26 h 231"/>
                  <a:gd name="T66" fmla="*/ 37 w 155"/>
                  <a:gd name="T67" fmla="*/ 20 h 231"/>
                  <a:gd name="T68" fmla="*/ 23 w 155"/>
                  <a:gd name="T69" fmla="*/ 33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5" h="231">
                    <a:moveTo>
                      <a:pt x="23" y="33"/>
                    </a:moveTo>
                    <a:lnTo>
                      <a:pt x="34" y="43"/>
                    </a:lnTo>
                    <a:lnTo>
                      <a:pt x="58" y="67"/>
                    </a:lnTo>
                    <a:lnTo>
                      <a:pt x="75" y="66"/>
                    </a:lnTo>
                    <a:lnTo>
                      <a:pt x="89" y="80"/>
                    </a:lnTo>
                    <a:lnTo>
                      <a:pt x="74" y="92"/>
                    </a:lnTo>
                    <a:lnTo>
                      <a:pt x="71" y="112"/>
                    </a:lnTo>
                    <a:lnTo>
                      <a:pt x="57" y="127"/>
                    </a:lnTo>
                    <a:lnTo>
                      <a:pt x="37" y="132"/>
                    </a:lnTo>
                    <a:lnTo>
                      <a:pt x="23" y="132"/>
                    </a:lnTo>
                    <a:lnTo>
                      <a:pt x="12" y="147"/>
                    </a:lnTo>
                    <a:lnTo>
                      <a:pt x="4" y="154"/>
                    </a:lnTo>
                    <a:lnTo>
                      <a:pt x="0" y="163"/>
                    </a:lnTo>
                    <a:lnTo>
                      <a:pt x="3" y="227"/>
                    </a:lnTo>
                    <a:lnTo>
                      <a:pt x="8" y="230"/>
                    </a:lnTo>
                    <a:lnTo>
                      <a:pt x="19" y="216"/>
                    </a:lnTo>
                    <a:lnTo>
                      <a:pt x="28" y="201"/>
                    </a:lnTo>
                    <a:lnTo>
                      <a:pt x="45" y="189"/>
                    </a:lnTo>
                    <a:lnTo>
                      <a:pt x="72" y="165"/>
                    </a:lnTo>
                    <a:lnTo>
                      <a:pt x="98" y="138"/>
                    </a:lnTo>
                    <a:lnTo>
                      <a:pt x="114" y="115"/>
                    </a:lnTo>
                    <a:lnTo>
                      <a:pt x="120" y="87"/>
                    </a:lnTo>
                    <a:lnTo>
                      <a:pt x="129" y="67"/>
                    </a:lnTo>
                    <a:lnTo>
                      <a:pt x="141" y="51"/>
                    </a:lnTo>
                    <a:lnTo>
                      <a:pt x="146" y="33"/>
                    </a:lnTo>
                    <a:lnTo>
                      <a:pt x="154" y="25"/>
                    </a:lnTo>
                    <a:lnTo>
                      <a:pt x="146" y="15"/>
                    </a:lnTo>
                    <a:lnTo>
                      <a:pt x="134" y="0"/>
                    </a:lnTo>
                    <a:lnTo>
                      <a:pt x="118" y="14"/>
                    </a:lnTo>
                    <a:lnTo>
                      <a:pt x="103" y="17"/>
                    </a:lnTo>
                    <a:lnTo>
                      <a:pt x="93" y="22"/>
                    </a:lnTo>
                    <a:lnTo>
                      <a:pt x="84" y="29"/>
                    </a:lnTo>
                    <a:lnTo>
                      <a:pt x="54" y="26"/>
                    </a:lnTo>
                    <a:lnTo>
                      <a:pt x="37" y="20"/>
                    </a:lnTo>
                    <a:lnTo>
                      <a:pt x="23" y="3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89" name="Freeform 218"/>
              <p:cNvSpPr>
                <a:spLocks/>
              </p:cNvSpPr>
              <p:nvPr/>
            </p:nvSpPr>
            <p:spPr bwMode="auto">
              <a:xfrm>
                <a:off x="6059833" y="3271561"/>
                <a:ext cx="391548" cy="467167"/>
              </a:xfrm>
              <a:custGeom>
                <a:avLst/>
                <a:gdLst>
                  <a:gd name="T0" fmla="*/ 28 w 221"/>
                  <a:gd name="T1" fmla="*/ 2 h 264"/>
                  <a:gd name="T2" fmla="*/ 40 w 221"/>
                  <a:gd name="T3" fmla="*/ 8 h 264"/>
                  <a:gd name="T4" fmla="*/ 48 w 221"/>
                  <a:gd name="T5" fmla="*/ 9 h 264"/>
                  <a:gd name="T6" fmla="*/ 81 w 221"/>
                  <a:gd name="T7" fmla="*/ 15 h 264"/>
                  <a:gd name="T8" fmla="*/ 85 w 221"/>
                  <a:gd name="T9" fmla="*/ 27 h 264"/>
                  <a:gd name="T10" fmla="*/ 108 w 221"/>
                  <a:gd name="T11" fmla="*/ 31 h 264"/>
                  <a:gd name="T12" fmla="*/ 109 w 221"/>
                  <a:gd name="T13" fmla="*/ 38 h 264"/>
                  <a:gd name="T14" fmla="*/ 129 w 221"/>
                  <a:gd name="T15" fmla="*/ 42 h 264"/>
                  <a:gd name="T16" fmla="*/ 142 w 221"/>
                  <a:gd name="T17" fmla="*/ 48 h 264"/>
                  <a:gd name="T18" fmla="*/ 146 w 221"/>
                  <a:gd name="T19" fmla="*/ 41 h 264"/>
                  <a:gd name="T20" fmla="*/ 146 w 221"/>
                  <a:gd name="T21" fmla="*/ 20 h 264"/>
                  <a:gd name="T22" fmla="*/ 152 w 221"/>
                  <a:gd name="T23" fmla="*/ 14 h 264"/>
                  <a:gd name="T24" fmla="*/ 158 w 221"/>
                  <a:gd name="T25" fmla="*/ 5 h 264"/>
                  <a:gd name="T26" fmla="*/ 164 w 221"/>
                  <a:gd name="T27" fmla="*/ 0 h 264"/>
                  <a:gd name="T28" fmla="*/ 179 w 221"/>
                  <a:gd name="T29" fmla="*/ 1 h 264"/>
                  <a:gd name="T30" fmla="*/ 187 w 221"/>
                  <a:gd name="T31" fmla="*/ 9 h 264"/>
                  <a:gd name="T32" fmla="*/ 195 w 221"/>
                  <a:gd name="T33" fmla="*/ 16 h 264"/>
                  <a:gd name="T34" fmla="*/ 208 w 221"/>
                  <a:gd name="T35" fmla="*/ 16 h 264"/>
                  <a:gd name="T36" fmla="*/ 220 w 221"/>
                  <a:gd name="T37" fmla="*/ 20 h 264"/>
                  <a:gd name="T38" fmla="*/ 219 w 221"/>
                  <a:gd name="T39" fmla="*/ 34 h 264"/>
                  <a:gd name="T40" fmla="*/ 219 w 221"/>
                  <a:gd name="T41" fmla="*/ 210 h 264"/>
                  <a:gd name="T42" fmla="*/ 218 w 221"/>
                  <a:gd name="T43" fmla="*/ 234 h 264"/>
                  <a:gd name="T44" fmla="*/ 208 w 221"/>
                  <a:gd name="T45" fmla="*/ 237 h 264"/>
                  <a:gd name="T46" fmla="*/ 211 w 221"/>
                  <a:gd name="T47" fmla="*/ 263 h 264"/>
                  <a:gd name="T48" fmla="*/ 201 w 221"/>
                  <a:gd name="T49" fmla="*/ 261 h 264"/>
                  <a:gd name="T50" fmla="*/ 177 w 221"/>
                  <a:gd name="T51" fmla="*/ 243 h 264"/>
                  <a:gd name="T52" fmla="*/ 168 w 221"/>
                  <a:gd name="T53" fmla="*/ 238 h 264"/>
                  <a:gd name="T54" fmla="*/ 146 w 221"/>
                  <a:gd name="T55" fmla="*/ 227 h 264"/>
                  <a:gd name="T56" fmla="*/ 138 w 221"/>
                  <a:gd name="T57" fmla="*/ 214 h 264"/>
                  <a:gd name="T58" fmla="*/ 113 w 221"/>
                  <a:gd name="T59" fmla="*/ 210 h 264"/>
                  <a:gd name="T60" fmla="*/ 108 w 221"/>
                  <a:gd name="T61" fmla="*/ 198 h 264"/>
                  <a:gd name="T62" fmla="*/ 95 w 221"/>
                  <a:gd name="T63" fmla="*/ 193 h 264"/>
                  <a:gd name="T64" fmla="*/ 95 w 221"/>
                  <a:gd name="T65" fmla="*/ 187 h 264"/>
                  <a:gd name="T66" fmla="*/ 80 w 221"/>
                  <a:gd name="T67" fmla="*/ 186 h 264"/>
                  <a:gd name="T68" fmla="*/ 72 w 221"/>
                  <a:gd name="T69" fmla="*/ 182 h 264"/>
                  <a:gd name="T70" fmla="*/ 54 w 221"/>
                  <a:gd name="T71" fmla="*/ 181 h 264"/>
                  <a:gd name="T72" fmla="*/ 52 w 221"/>
                  <a:gd name="T73" fmla="*/ 173 h 264"/>
                  <a:gd name="T74" fmla="*/ 34 w 221"/>
                  <a:gd name="T75" fmla="*/ 173 h 264"/>
                  <a:gd name="T76" fmla="*/ 32 w 221"/>
                  <a:gd name="T77" fmla="*/ 159 h 264"/>
                  <a:gd name="T78" fmla="*/ 9 w 221"/>
                  <a:gd name="T79" fmla="*/ 155 h 264"/>
                  <a:gd name="T80" fmla="*/ 2 w 221"/>
                  <a:gd name="T81" fmla="*/ 148 h 264"/>
                  <a:gd name="T82" fmla="*/ 0 w 221"/>
                  <a:gd name="T83" fmla="*/ 130 h 264"/>
                  <a:gd name="T84" fmla="*/ 3 w 221"/>
                  <a:gd name="T85" fmla="*/ 33 h 264"/>
                  <a:gd name="T86" fmla="*/ 18 w 221"/>
                  <a:gd name="T87" fmla="*/ 26 h 264"/>
                  <a:gd name="T88" fmla="*/ 25 w 221"/>
                  <a:gd name="T89" fmla="*/ 24 h 264"/>
                  <a:gd name="T90" fmla="*/ 28 w 221"/>
                  <a:gd name="T91" fmla="*/ 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1" h="264">
                    <a:moveTo>
                      <a:pt x="28" y="2"/>
                    </a:moveTo>
                    <a:lnTo>
                      <a:pt x="40" y="8"/>
                    </a:lnTo>
                    <a:lnTo>
                      <a:pt x="48" y="9"/>
                    </a:lnTo>
                    <a:lnTo>
                      <a:pt x="81" y="15"/>
                    </a:lnTo>
                    <a:lnTo>
                      <a:pt x="85" y="27"/>
                    </a:lnTo>
                    <a:lnTo>
                      <a:pt x="108" y="31"/>
                    </a:lnTo>
                    <a:lnTo>
                      <a:pt x="109" y="38"/>
                    </a:lnTo>
                    <a:lnTo>
                      <a:pt x="129" y="42"/>
                    </a:lnTo>
                    <a:lnTo>
                      <a:pt x="142" y="48"/>
                    </a:lnTo>
                    <a:lnTo>
                      <a:pt x="146" y="41"/>
                    </a:lnTo>
                    <a:lnTo>
                      <a:pt x="146" y="20"/>
                    </a:lnTo>
                    <a:lnTo>
                      <a:pt x="152" y="14"/>
                    </a:lnTo>
                    <a:lnTo>
                      <a:pt x="158" y="5"/>
                    </a:lnTo>
                    <a:lnTo>
                      <a:pt x="164" y="0"/>
                    </a:lnTo>
                    <a:lnTo>
                      <a:pt x="179" y="1"/>
                    </a:lnTo>
                    <a:lnTo>
                      <a:pt x="187" y="9"/>
                    </a:lnTo>
                    <a:lnTo>
                      <a:pt x="195" y="16"/>
                    </a:lnTo>
                    <a:lnTo>
                      <a:pt x="208" y="16"/>
                    </a:lnTo>
                    <a:lnTo>
                      <a:pt x="220" y="20"/>
                    </a:lnTo>
                    <a:lnTo>
                      <a:pt x="219" y="34"/>
                    </a:lnTo>
                    <a:lnTo>
                      <a:pt x="219" y="210"/>
                    </a:lnTo>
                    <a:lnTo>
                      <a:pt x="218" y="234"/>
                    </a:lnTo>
                    <a:lnTo>
                      <a:pt x="208" y="237"/>
                    </a:lnTo>
                    <a:lnTo>
                      <a:pt x="211" y="263"/>
                    </a:lnTo>
                    <a:lnTo>
                      <a:pt x="201" y="261"/>
                    </a:lnTo>
                    <a:lnTo>
                      <a:pt x="177" y="243"/>
                    </a:lnTo>
                    <a:lnTo>
                      <a:pt x="168" y="238"/>
                    </a:lnTo>
                    <a:lnTo>
                      <a:pt x="146" y="227"/>
                    </a:lnTo>
                    <a:lnTo>
                      <a:pt x="138" y="214"/>
                    </a:lnTo>
                    <a:lnTo>
                      <a:pt x="113" y="210"/>
                    </a:lnTo>
                    <a:lnTo>
                      <a:pt x="108" y="198"/>
                    </a:lnTo>
                    <a:lnTo>
                      <a:pt x="95" y="193"/>
                    </a:lnTo>
                    <a:lnTo>
                      <a:pt x="95" y="187"/>
                    </a:lnTo>
                    <a:lnTo>
                      <a:pt x="80" y="186"/>
                    </a:lnTo>
                    <a:lnTo>
                      <a:pt x="72" y="182"/>
                    </a:lnTo>
                    <a:lnTo>
                      <a:pt x="54" y="181"/>
                    </a:lnTo>
                    <a:lnTo>
                      <a:pt x="52" y="173"/>
                    </a:lnTo>
                    <a:lnTo>
                      <a:pt x="34" y="173"/>
                    </a:lnTo>
                    <a:lnTo>
                      <a:pt x="32" y="159"/>
                    </a:lnTo>
                    <a:lnTo>
                      <a:pt x="9" y="155"/>
                    </a:lnTo>
                    <a:lnTo>
                      <a:pt x="2" y="148"/>
                    </a:lnTo>
                    <a:lnTo>
                      <a:pt x="0" y="130"/>
                    </a:lnTo>
                    <a:lnTo>
                      <a:pt x="3" y="33"/>
                    </a:lnTo>
                    <a:lnTo>
                      <a:pt x="18" y="26"/>
                    </a:lnTo>
                    <a:lnTo>
                      <a:pt x="25" y="24"/>
                    </a:lnTo>
                    <a:lnTo>
                      <a:pt x="28" y="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90" name="Freeform 219"/>
              <p:cNvSpPr>
                <a:spLocks/>
              </p:cNvSpPr>
              <p:nvPr/>
            </p:nvSpPr>
            <p:spPr bwMode="auto">
              <a:xfrm>
                <a:off x="6369612" y="3595590"/>
                <a:ext cx="388404" cy="566263"/>
              </a:xfrm>
              <a:custGeom>
                <a:avLst/>
                <a:gdLst>
                  <a:gd name="T0" fmla="*/ 34 w 220"/>
                  <a:gd name="T1" fmla="*/ 121 h 320"/>
                  <a:gd name="T2" fmla="*/ 16 w 220"/>
                  <a:gd name="T3" fmla="*/ 141 h 320"/>
                  <a:gd name="T4" fmla="*/ 2 w 220"/>
                  <a:gd name="T5" fmla="*/ 156 h 320"/>
                  <a:gd name="T6" fmla="*/ 11 w 220"/>
                  <a:gd name="T7" fmla="*/ 170 h 320"/>
                  <a:gd name="T8" fmla="*/ 20 w 220"/>
                  <a:gd name="T9" fmla="*/ 184 h 320"/>
                  <a:gd name="T10" fmla="*/ 18 w 220"/>
                  <a:gd name="T11" fmla="*/ 196 h 320"/>
                  <a:gd name="T12" fmla="*/ 31 w 220"/>
                  <a:gd name="T13" fmla="*/ 221 h 320"/>
                  <a:gd name="T14" fmla="*/ 36 w 220"/>
                  <a:gd name="T15" fmla="*/ 237 h 320"/>
                  <a:gd name="T16" fmla="*/ 48 w 220"/>
                  <a:gd name="T17" fmla="*/ 243 h 320"/>
                  <a:gd name="T18" fmla="*/ 64 w 220"/>
                  <a:gd name="T19" fmla="*/ 260 h 320"/>
                  <a:gd name="T20" fmla="*/ 74 w 220"/>
                  <a:gd name="T21" fmla="*/ 278 h 320"/>
                  <a:gd name="T22" fmla="*/ 81 w 220"/>
                  <a:gd name="T23" fmla="*/ 289 h 320"/>
                  <a:gd name="T24" fmla="*/ 85 w 220"/>
                  <a:gd name="T25" fmla="*/ 304 h 320"/>
                  <a:gd name="T26" fmla="*/ 123 w 220"/>
                  <a:gd name="T27" fmla="*/ 314 h 320"/>
                  <a:gd name="T28" fmla="*/ 133 w 220"/>
                  <a:gd name="T29" fmla="*/ 318 h 320"/>
                  <a:gd name="T30" fmla="*/ 162 w 220"/>
                  <a:gd name="T31" fmla="*/ 319 h 320"/>
                  <a:gd name="T32" fmla="*/ 199 w 220"/>
                  <a:gd name="T33" fmla="*/ 299 h 320"/>
                  <a:gd name="T34" fmla="*/ 192 w 220"/>
                  <a:gd name="T35" fmla="*/ 278 h 320"/>
                  <a:gd name="T36" fmla="*/ 180 w 220"/>
                  <a:gd name="T37" fmla="*/ 270 h 320"/>
                  <a:gd name="T38" fmla="*/ 172 w 220"/>
                  <a:gd name="T39" fmla="*/ 256 h 320"/>
                  <a:gd name="T40" fmla="*/ 179 w 220"/>
                  <a:gd name="T41" fmla="*/ 241 h 320"/>
                  <a:gd name="T42" fmla="*/ 194 w 220"/>
                  <a:gd name="T43" fmla="*/ 208 h 320"/>
                  <a:gd name="T44" fmla="*/ 216 w 220"/>
                  <a:gd name="T45" fmla="*/ 171 h 320"/>
                  <a:gd name="T46" fmla="*/ 203 w 220"/>
                  <a:gd name="T47" fmla="*/ 129 h 320"/>
                  <a:gd name="T48" fmla="*/ 216 w 220"/>
                  <a:gd name="T49" fmla="*/ 119 h 320"/>
                  <a:gd name="T50" fmla="*/ 210 w 220"/>
                  <a:gd name="T51" fmla="*/ 92 h 320"/>
                  <a:gd name="T52" fmla="*/ 219 w 220"/>
                  <a:gd name="T53" fmla="*/ 47 h 320"/>
                  <a:gd name="T54" fmla="*/ 210 w 220"/>
                  <a:gd name="T55" fmla="*/ 14 h 320"/>
                  <a:gd name="T56" fmla="*/ 167 w 220"/>
                  <a:gd name="T57" fmla="*/ 20 h 320"/>
                  <a:gd name="T58" fmla="*/ 64 w 220"/>
                  <a:gd name="T59" fmla="*/ 13 h 320"/>
                  <a:gd name="T60" fmla="*/ 44 w 220"/>
                  <a:gd name="T61" fmla="*/ 25 h 320"/>
                  <a:gd name="T62" fmla="*/ 33 w 220"/>
                  <a:gd name="T63" fmla="*/ 53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0" h="320">
                    <a:moveTo>
                      <a:pt x="36" y="79"/>
                    </a:moveTo>
                    <a:lnTo>
                      <a:pt x="34" y="121"/>
                    </a:lnTo>
                    <a:lnTo>
                      <a:pt x="25" y="125"/>
                    </a:lnTo>
                    <a:lnTo>
                      <a:pt x="16" y="141"/>
                    </a:lnTo>
                    <a:lnTo>
                      <a:pt x="13" y="155"/>
                    </a:lnTo>
                    <a:lnTo>
                      <a:pt x="2" y="156"/>
                    </a:lnTo>
                    <a:lnTo>
                      <a:pt x="0" y="165"/>
                    </a:lnTo>
                    <a:lnTo>
                      <a:pt x="11" y="170"/>
                    </a:lnTo>
                    <a:lnTo>
                      <a:pt x="14" y="182"/>
                    </a:lnTo>
                    <a:lnTo>
                      <a:pt x="20" y="184"/>
                    </a:lnTo>
                    <a:lnTo>
                      <a:pt x="20" y="191"/>
                    </a:lnTo>
                    <a:lnTo>
                      <a:pt x="18" y="196"/>
                    </a:lnTo>
                    <a:lnTo>
                      <a:pt x="25" y="207"/>
                    </a:lnTo>
                    <a:lnTo>
                      <a:pt x="31" y="221"/>
                    </a:lnTo>
                    <a:lnTo>
                      <a:pt x="30" y="234"/>
                    </a:lnTo>
                    <a:lnTo>
                      <a:pt x="36" y="237"/>
                    </a:lnTo>
                    <a:lnTo>
                      <a:pt x="37" y="245"/>
                    </a:lnTo>
                    <a:lnTo>
                      <a:pt x="48" y="243"/>
                    </a:lnTo>
                    <a:lnTo>
                      <a:pt x="52" y="256"/>
                    </a:lnTo>
                    <a:lnTo>
                      <a:pt x="64" y="260"/>
                    </a:lnTo>
                    <a:lnTo>
                      <a:pt x="67" y="276"/>
                    </a:lnTo>
                    <a:lnTo>
                      <a:pt x="74" y="278"/>
                    </a:lnTo>
                    <a:lnTo>
                      <a:pt x="79" y="284"/>
                    </a:lnTo>
                    <a:lnTo>
                      <a:pt x="81" y="289"/>
                    </a:lnTo>
                    <a:lnTo>
                      <a:pt x="79" y="296"/>
                    </a:lnTo>
                    <a:lnTo>
                      <a:pt x="85" y="304"/>
                    </a:lnTo>
                    <a:lnTo>
                      <a:pt x="118" y="306"/>
                    </a:lnTo>
                    <a:lnTo>
                      <a:pt x="123" y="314"/>
                    </a:lnTo>
                    <a:lnTo>
                      <a:pt x="133" y="316"/>
                    </a:lnTo>
                    <a:lnTo>
                      <a:pt x="133" y="318"/>
                    </a:lnTo>
                    <a:lnTo>
                      <a:pt x="148" y="318"/>
                    </a:lnTo>
                    <a:lnTo>
                      <a:pt x="162" y="319"/>
                    </a:lnTo>
                    <a:lnTo>
                      <a:pt x="178" y="314"/>
                    </a:lnTo>
                    <a:lnTo>
                      <a:pt x="199" y="299"/>
                    </a:lnTo>
                    <a:lnTo>
                      <a:pt x="199" y="290"/>
                    </a:lnTo>
                    <a:lnTo>
                      <a:pt x="192" y="278"/>
                    </a:lnTo>
                    <a:lnTo>
                      <a:pt x="188" y="275"/>
                    </a:lnTo>
                    <a:lnTo>
                      <a:pt x="180" y="270"/>
                    </a:lnTo>
                    <a:lnTo>
                      <a:pt x="180" y="258"/>
                    </a:lnTo>
                    <a:lnTo>
                      <a:pt x="172" y="256"/>
                    </a:lnTo>
                    <a:lnTo>
                      <a:pt x="164" y="242"/>
                    </a:lnTo>
                    <a:lnTo>
                      <a:pt x="179" y="241"/>
                    </a:lnTo>
                    <a:lnTo>
                      <a:pt x="183" y="209"/>
                    </a:lnTo>
                    <a:lnTo>
                      <a:pt x="194" y="208"/>
                    </a:lnTo>
                    <a:lnTo>
                      <a:pt x="197" y="175"/>
                    </a:lnTo>
                    <a:lnTo>
                      <a:pt x="216" y="171"/>
                    </a:lnTo>
                    <a:lnTo>
                      <a:pt x="213" y="132"/>
                    </a:lnTo>
                    <a:lnTo>
                      <a:pt x="203" y="129"/>
                    </a:lnTo>
                    <a:lnTo>
                      <a:pt x="204" y="118"/>
                    </a:lnTo>
                    <a:lnTo>
                      <a:pt x="216" y="119"/>
                    </a:lnTo>
                    <a:lnTo>
                      <a:pt x="216" y="107"/>
                    </a:lnTo>
                    <a:lnTo>
                      <a:pt x="210" y="92"/>
                    </a:lnTo>
                    <a:lnTo>
                      <a:pt x="209" y="74"/>
                    </a:lnTo>
                    <a:lnTo>
                      <a:pt x="219" y="47"/>
                    </a:lnTo>
                    <a:lnTo>
                      <a:pt x="217" y="33"/>
                    </a:lnTo>
                    <a:lnTo>
                      <a:pt x="210" y="14"/>
                    </a:lnTo>
                    <a:lnTo>
                      <a:pt x="191" y="0"/>
                    </a:lnTo>
                    <a:lnTo>
                      <a:pt x="167" y="20"/>
                    </a:lnTo>
                    <a:lnTo>
                      <a:pt x="158" y="13"/>
                    </a:lnTo>
                    <a:lnTo>
                      <a:pt x="64" y="13"/>
                    </a:lnTo>
                    <a:lnTo>
                      <a:pt x="53" y="20"/>
                    </a:lnTo>
                    <a:lnTo>
                      <a:pt x="44" y="25"/>
                    </a:lnTo>
                    <a:lnTo>
                      <a:pt x="43" y="50"/>
                    </a:lnTo>
                    <a:lnTo>
                      <a:pt x="33" y="53"/>
                    </a:lnTo>
                    <a:lnTo>
                      <a:pt x="36" y="7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91" name="Freeform 223"/>
              <p:cNvSpPr>
                <a:spLocks/>
              </p:cNvSpPr>
              <p:nvPr/>
            </p:nvSpPr>
            <p:spPr bwMode="auto">
              <a:xfrm>
                <a:off x="5606958" y="3966807"/>
                <a:ext cx="166683" cy="163587"/>
              </a:xfrm>
              <a:custGeom>
                <a:avLst/>
                <a:gdLst>
                  <a:gd name="T0" fmla="*/ 32 w 94"/>
                  <a:gd name="T1" fmla="*/ 92 h 93"/>
                  <a:gd name="T2" fmla="*/ 15 w 94"/>
                  <a:gd name="T3" fmla="*/ 86 h 93"/>
                  <a:gd name="T4" fmla="*/ 14 w 94"/>
                  <a:gd name="T5" fmla="*/ 69 h 93"/>
                  <a:gd name="T6" fmla="*/ 4 w 94"/>
                  <a:gd name="T7" fmla="*/ 68 h 93"/>
                  <a:gd name="T8" fmla="*/ 0 w 94"/>
                  <a:gd name="T9" fmla="*/ 53 h 93"/>
                  <a:gd name="T10" fmla="*/ 4 w 94"/>
                  <a:gd name="T11" fmla="*/ 35 h 93"/>
                  <a:gd name="T12" fmla="*/ 20 w 94"/>
                  <a:gd name="T13" fmla="*/ 24 h 93"/>
                  <a:gd name="T14" fmla="*/ 10 w 94"/>
                  <a:gd name="T15" fmla="*/ 15 h 93"/>
                  <a:gd name="T16" fmla="*/ 15 w 94"/>
                  <a:gd name="T17" fmla="*/ 3 h 93"/>
                  <a:gd name="T18" fmla="*/ 28 w 94"/>
                  <a:gd name="T19" fmla="*/ 3 h 93"/>
                  <a:gd name="T20" fmla="*/ 46 w 94"/>
                  <a:gd name="T21" fmla="*/ 0 h 93"/>
                  <a:gd name="T22" fmla="*/ 54 w 94"/>
                  <a:gd name="T23" fmla="*/ 6 h 93"/>
                  <a:gd name="T24" fmla="*/ 83 w 94"/>
                  <a:gd name="T25" fmla="*/ 8 h 93"/>
                  <a:gd name="T26" fmla="*/ 84 w 94"/>
                  <a:gd name="T27" fmla="*/ 21 h 93"/>
                  <a:gd name="T28" fmla="*/ 93 w 94"/>
                  <a:gd name="T29" fmla="*/ 26 h 93"/>
                  <a:gd name="T30" fmla="*/ 91 w 94"/>
                  <a:gd name="T31" fmla="*/ 37 h 93"/>
                  <a:gd name="T32" fmla="*/ 84 w 94"/>
                  <a:gd name="T33" fmla="*/ 39 h 93"/>
                  <a:gd name="T34" fmla="*/ 81 w 94"/>
                  <a:gd name="T35" fmla="*/ 61 h 93"/>
                  <a:gd name="T36" fmla="*/ 84 w 94"/>
                  <a:gd name="T37" fmla="*/ 84 h 93"/>
                  <a:gd name="T38" fmla="*/ 48 w 94"/>
                  <a:gd name="T39" fmla="*/ 85 h 93"/>
                  <a:gd name="T40" fmla="*/ 32 w 94"/>
                  <a:gd name="T41"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93">
                    <a:moveTo>
                      <a:pt x="32" y="92"/>
                    </a:moveTo>
                    <a:lnTo>
                      <a:pt x="15" y="86"/>
                    </a:lnTo>
                    <a:lnTo>
                      <a:pt x="14" y="69"/>
                    </a:lnTo>
                    <a:lnTo>
                      <a:pt x="4" y="68"/>
                    </a:lnTo>
                    <a:lnTo>
                      <a:pt x="0" y="53"/>
                    </a:lnTo>
                    <a:lnTo>
                      <a:pt x="4" y="35"/>
                    </a:lnTo>
                    <a:lnTo>
                      <a:pt x="20" y="24"/>
                    </a:lnTo>
                    <a:lnTo>
                      <a:pt x="10" y="15"/>
                    </a:lnTo>
                    <a:lnTo>
                      <a:pt x="15" y="3"/>
                    </a:lnTo>
                    <a:lnTo>
                      <a:pt x="28" y="3"/>
                    </a:lnTo>
                    <a:lnTo>
                      <a:pt x="46" y="0"/>
                    </a:lnTo>
                    <a:lnTo>
                      <a:pt x="54" y="6"/>
                    </a:lnTo>
                    <a:lnTo>
                      <a:pt x="83" y="8"/>
                    </a:lnTo>
                    <a:lnTo>
                      <a:pt x="84" y="21"/>
                    </a:lnTo>
                    <a:lnTo>
                      <a:pt x="93" y="26"/>
                    </a:lnTo>
                    <a:lnTo>
                      <a:pt x="91" y="37"/>
                    </a:lnTo>
                    <a:lnTo>
                      <a:pt x="84" y="39"/>
                    </a:lnTo>
                    <a:lnTo>
                      <a:pt x="81" y="61"/>
                    </a:lnTo>
                    <a:lnTo>
                      <a:pt x="84" y="84"/>
                    </a:lnTo>
                    <a:lnTo>
                      <a:pt x="48" y="85"/>
                    </a:lnTo>
                    <a:lnTo>
                      <a:pt x="32" y="9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92" name="Freeform 226"/>
              <p:cNvSpPr>
                <a:spLocks/>
              </p:cNvSpPr>
              <p:nvPr/>
            </p:nvSpPr>
            <p:spPr bwMode="auto">
              <a:xfrm>
                <a:off x="5688727" y="3833106"/>
                <a:ext cx="201278" cy="149431"/>
              </a:xfrm>
              <a:custGeom>
                <a:avLst/>
                <a:gdLst>
                  <a:gd name="T0" fmla="*/ 113 w 114"/>
                  <a:gd name="T1" fmla="*/ 42 h 84"/>
                  <a:gd name="T2" fmla="*/ 109 w 114"/>
                  <a:gd name="T3" fmla="*/ 57 h 84"/>
                  <a:gd name="T4" fmla="*/ 93 w 114"/>
                  <a:gd name="T5" fmla="*/ 62 h 84"/>
                  <a:gd name="T6" fmla="*/ 82 w 114"/>
                  <a:gd name="T7" fmla="*/ 77 h 84"/>
                  <a:gd name="T8" fmla="*/ 75 w 114"/>
                  <a:gd name="T9" fmla="*/ 78 h 84"/>
                  <a:gd name="T10" fmla="*/ 63 w 114"/>
                  <a:gd name="T11" fmla="*/ 75 h 84"/>
                  <a:gd name="T12" fmla="*/ 52 w 114"/>
                  <a:gd name="T13" fmla="*/ 69 h 84"/>
                  <a:gd name="T14" fmla="*/ 45 w 114"/>
                  <a:gd name="T15" fmla="*/ 69 h 84"/>
                  <a:gd name="T16" fmla="*/ 37 w 114"/>
                  <a:gd name="T17" fmla="*/ 83 h 84"/>
                  <a:gd name="T18" fmla="*/ 8 w 114"/>
                  <a:gd name="T19" fmla="*/ 81 h 84"/>
                  <a:gd name="T20" fmla="*/ 0 w 114"/>
                  <a:gd name="T21" fmla="*/ 75 h 84"/>
                  <a:gd name="T22" fmla="*/ 4 w 114"/>
                  <a:gd name="T23" fmla="*/ 56 h 84"/>
                  <a:gd name="T24" fmla="*/ 14 w 114"/>
                  <a:gd name="T25" fmla="*/ 42 h 84"/>
                  <a:gd name="T26" fmla="*/ 19 w 114"/>
                  <a:gd name="T27" fmla="*/ 30 h 84"/>
                  <a:gd name="T28" fmla="*/ 23 w 114"/>
                  <a:gd name="T29" fmla="*/ 23 h 84"/>
                  <a:gd name="T30" fmla="*/ 41 w 114"/>
                  <a:gd name="T31" fmla="*/ 17 h 84"/>
                  <a:gd name="T32" fmla="*/ 49 w 114"/>
                  <a:gd name="T33" fmla="*/ 9 h 84"/>
                  <a:gd name="T34" fmla="*/ 57 w 114"/>
                  <a:gd name="T35" fmla="*/ 0 h 84"/>
                  <a:gd name="T36" fmla="*/ 81 w 114"/>
                  <a:gd name="T37" fmla="*/ 1 h 84"/>
                  <a:gd name="T38" fmla="*/ 85 w 114"/>
                  <a:gd name="T39" fmla="*/ 9 h 84"/>
                  <a:gd name="T40" fmla="*/ 94 w 114"/>
                  <a:gd name="T41" fmla="*/ 14 h 84"/>
                  <a:gd name="T42" fmla="*/ 95 w 114"/>
                  <a:gd name="T43" fmla="*/ 30 h 84"/>
                  <a:gd name="T44" fmla="*/ 105 w 114"/>
                  <a:gd name="T45" fmla="*/ 30 h 84"/>
                  <a:gd name="T46" fmla="*/ 113 w 114"/>
                  <a:gd name="T47" fmla="*/ 4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 h="84">
                    <a:moveTo>
                      <a:pt x="113" y="42"/>
                    </a:moveTo>
                    <a:lnTo>
                      <a:pt x="109" y="57"/>
                    </a:lnTo>
                    <a:lnTo>
                      <a:pt x="93" y="62"/>
                    </a:lnTo>
                    <a:lnTo>
                      <a:pt x="82" y="77"/>
                    </a:lnTo>
                    <a:lnTo>
                      <a:pt x="75" y="78"/>
                    </a:lnTo>
                    <a:lnTo>
                      <a:pt x="63" y="75"/>
                    </a:lnTo>
                    <a:lnTo>
                      <a:pt x="52" y="69"/>
                    </a:lnTo>
                    <a:lnTo>
                      <a:pt x="45" y="69"/>
                    </a:lnTo>
                    <a:lnTo>
                      <a:pt x="37" y="83"/>
                    </a:lnTo>
                    <a:lnTo>
                      <a:pt x="8" y="81"/>
                    </a:lnTo>
                    <a:lnTo>
                      <a:pt x="0" y="75"/>
                    </a:lnTo>
                    <a:lnTo>
                      <a:pt x="4" y="56"/>
                    </a:lnTo>
                    <a:lnTo>
                      <a:pt x="14" y="42"/>
                    </a:lnTo>
                    <a:lnTo>
                      <a:pt x="19" y="30"/>
                    </a:lnTo>
                    <a:lnTo>
                      <a:pt x="23" y="23"/>
                    </a:lnTo>
                    <a:lnTo>
                      <a:pt x="41" y="17"/>
                    </a:lnTo>
                    <a:lnTo>
                      <a:pt x="49" y="9"/>
                    </a:lnTo>
                    <a:lnTo>
                      <a:pt x="57" y="0"/>
                    </a:lnTo>
                    <a:lnTo>
                      <a:pt x="81" y="1"/>
                    </a:lnTo>
                    <a:lnTo>
                      <a:pt x="85" y="9"/>
                    </a:lnTo>
                    <a:lnTo>
                      <a:pt x="94" y="14"/>
                    </a:lnTo>
                    <a:lnTo>
                      <a:pt x="95" y="30"/>
                    </a:lnTo>
                    <a:lnTo>
                      <a:pt x="105" y="30"/>
                    </a:lnTo>
                    <a:lnTo>
                      <a:pt x="113" y="4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93" name="Freeform 227"/>
              <p:cNvSpPr>
                <a:spLocks/>
              </p:cNvSpPr>
              <p:nvPr/>
            </p:nvSpPr>
            <p:spPr bwMode="auto">
              <a:xfrm>
                <a:off x="5444992" y="3897597"/>
                <a:ext cx="198133" cy="163587"/>
              </a:xfrm>
              <a:custGeom>
                <a:avLst/>
                <a:gdLst>
                  <a:gd name="T0" fmla="*/ 0 w 113"/>
                  <a:gd name="T1" fmla="*/ 15 h 93"/>
                  <a:gd name="T2" fmla="*/ 8 w 113"/>
                  <a:gd name="T3" fmla="*/ 6 h 93"/>
                  <a:gd name="T4" fmla="*/ 25 w 113"/>
                  <a:gd name="T5" fmla="*/ 0 h 93"/>
                  <a:gd name="T6" fmla="*/ 45 w 113"/>
                  <a:gd name="T7" fmla="*/ 3 h 93"/>
                  <a:gd name="T8" fmla="*/ 61 w 113"/>
                  <a:gd name="T9" fmla="*/ 3 h 93"/>
                  <a:gd name="T10" fmla="*/ 76 w 113"/>
                  <a:gd name="T11" fmla="*/ 8 h 93"/>
                  <a:gd name="T12" fmla="*/ 92 w 113"/>
                  <a:gd name="T13" fmla="*/ 11 h 93"/>
                  <a:gd name="T14" fmla="*/ 103 w 113"/>
                  <a:gd name="T15" fmla="*/ 23 h 93"/>
                  <a:gd name="T16" fmla="*/ 107 w 113"/>
                  <a:gd name="T17" fmla="*/ 42 h 93"/>
                  <a:gd name="T18" fmla="*/ 102 w 113"/>
                  <a:gd name="T19" fmla="*/ 54 h 93"/>
                  <a:gd name="T20" fmla="*/ 112 w 113"/>
                  <a:gd name="T21" fmla="*/ 62 h 93"/>
                  <a:gd name="T22" fmla="*/ 96 w 113"/>
                  <a:gd name="T23" fmla="*/ 74 h 93"/>
                  <a:gd name="T24" fmla="*/ 92 w 113"/>
                  <a:gd name="T25" fmla="*/ 92 h 93"/>
                  <a:gd name="T26" fmla="*/ 81 w 113"/>
                  <a:gd name="T27" fmla="*/ 89 h 93"/>
                  <a:gd name="T28" fmla="*/ 72 w 113"/>
                  <a:gd name="T29" fmla="*/ 72 h 93"/>
                  <a:gd name="T30" fmla="*/ 68 w 113"/>
                  <a:gd name="T31" fmla="*/ 55 h 93"/>
                  <a:gd name="T32" fmla="*/ 52 w 113"/>
                  <a:gd name="T33" fmla="*/ 46 h 93"/>
                  <a:gd name="T34" fmla="*/ 40 w 113"/>
                  <a:gd name="T35" fmla="*/ 52 h 93"/>
                  <a:gd name="T36" fmla="*/ 25 w 113"/>
                  <a:gd name="T37" fmla="*/ 56 h 93"/>
                  <a:gd name="T38" fmla="*/ 7 w 113"/>
                  <a:gd name="T39" fmla="*/ 37 h 93"/>
                  <a:gd name="T40" fmla="*/ 0 w 113"/>
                  <a:gd name="T41" fmla="*/ 1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3" h="93">
                    <a:moveTo>
                      <a:pt x="0" y="15"/>
                    </a:moveTo>
                    <a:lnTo>
                      <a:pt x="8" y="6"/>
                    </a:lnTo>
                    <a:lnTo>
                      <a:pt x="25" y="0"/>
                    </a:lnTo>
                    <a:lnTo>
                      <a:pt x="45" y="3"/>
                    </a:lnTo>
                    <a:lnTo>
                      <a:pt x="61" y="3"/>
                    </a:lnTo>
                    <a:lnTo>
                      <a:pt x="76" y="8"/>
                    </a:lnTo>
                    <a:lnTo>
                      <a:pt x="92" y="11"/>
                    </a:lnTo>
                    <a:lnTo>
                      <a:pt x="103" y="23"/>
                    </a:lnTo>
                    <a:lnTo>
                      <a:pt x="107" y="42"/>
                    </a:lnTo>
                    <a:lnTo>
                      <a:pt x="102" y="54"/>
                    </a:lnTo>
                    <a:lnTo>
                      <a:pt x="112" y="62"/>
                    </a:lnTo>
                    <a:lnTo>
                      <a:pt x="96" y="74"/>
                    </a:lnTo>
                    <a:lnTo>
                      <a:pt x="92" y="92"/>
                    </a:lnTo>
                    <a:lnTo>
                      <a:pt x="81" y="89"/>
                    </a:lnTo>
                    <a:lnTo>
                      <a:pt x="72" y="72"/>
                    </a:lnTo>
                    <a:lnTo>
                      <a:pt x="68" y="55"/>
                    </a:lnTo>
                    <a:lnTo>
                      <a:pt x="52" y="46"/>
                    </a:lnTo>
                    <a:lnTo>
                      <a:pt x="40" y="52"/>
                    </a:lnTo>
                    <a:lnTo>
                      <a:pt x="25" y="56"/>
                    </a:lnTo>
                    <a:lnTo>
                      <a:pt x="7" y="37"/>
                    </a:lnTo>
                    <a:lnTo>
                      <a:pt x="0" y="15"/>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94" name="Freeform 228"/>
              <p:cNvSpPr>
                <a:spLocks/>
              </p:cNvSpPr>
              <p:nvPr/>
            </p:nvSpPr>
            <p:spPr bwMode="auto">
              <a:xfrm>
                <a:off x="5751626" y="3954223"/>
                <a:ext cx="92777" cy="168306"/>
              </a:xfrm>
              <a:custGeom>
                <a:avLst/>
                <a:gdLst>
                  <a:gd name="T0" fmla="*/ 2 w 53"/>
                  <a:gd name="T1" fmla="*/ 91 h 95"/>
                  <a:gd name="T2" fmla="*/ 0 w 53"/>
                  <a:gd name="T3" fmla="*/ 68 h 95"/>
                  <a:gd name="T4" fmla="*/ 2 w 53"/>
                  <a:gd name="T5" fmla="*/ 45 h 95"/>
                  <a:gd name="T6" fmla="*/ 10 w 53"/>
                  <a:gd name="T7" fmla="*/ 44 h 95"/>
                  <a:gd name="T8" fmla="*/ 12 w 53"/>
                  <a:gd name="T9" fmla="*/ 32 h 95"/>
                  <a:gd name="T10" fmla="*/ 2 w 53"/>
                  <a:gd name="T11" fmla="*/ 27 h 95"/>
                  <a:gd name="T12" fmla="*/ 2 w 53"/>
                  <a:gd name="T13" fmla="*/ 14 h 95"/>
                  <a:gd name="T14" fmla="*/ 9 w 53"/>
                  <a:gd name="T15" fmla="*/ 0 h 95"/>
                  <a:gd name="T16" fmla="*/ 17 w 53"/>
                  <a:gd name="T17" fmla="*/ 0 h 95"/>
                  <a:gd name="T18" fmla="*/ 27 w 53"/>
                  <a:gd name="T19" fmla="*/ 6 h 95"/>
                  <a:gd name="T20" fmla="*/ 39 w 53"/>
                  <a:gd name="T21" fmla="*/ 9 h 95"/>
                  <a:gd name="T22" fmla="*/ 40 w 53"/>
                  <a:gd name="T23" fmla="*/ 23 h 95"/>
                  <a:gd name="T24" fmla="*/ 46 w 53"/>
                  <a:gd name="T25" fmla="*/ 26 h 95"/>
                  <a:gd name="T26" fmla="*/ 45 w 53"/>
                  <a:gd name="T27" fmla="*/ 39 h 95"/>
                  <a:gd name="T28" fmla="*/ 48 w 53"/>
                  <a:gd name="T29" fmla="*/ 60 h 95"/>
                  <a:gd name="T30" fmla="*/ 52 w 53"/>
                  <a:gd name="T31" fmla="*/ 79 h 95"/>
                  <a:gd name="T32" fmla="*/ 46 w 53"/>
                  <a:gd name="T33" fmla="*/ 86 h 95"/>
                  <a:gd name="T34" fmla="*/ 35 w 53"/>
                  <a:gd name="T35" fmla="*/ 86 h 95"/>
                  <a:gd name="T36" fmla="*/ 29 w 53"/>
                  <a:gd name="T37" fmla="*/ 93 h 95"/>
                  <a:gd name="T38" fmla="*/ 18 w 53"/>
                  <a:gd name="T39" fmla="*/ 94 h 95"/>
                  <a:gd name="T40" fmla="*/ 2 w 53"/>
                  <a:gd name="T41" fmla="*/ 9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 h="95">
                    <a:moveTo>
                      <a:pt x="2" y="91"/>
                    </a:moveTo>
                    <a:lnTo>
                      <a:pt x="0" y="68"/>
                    </a:lnTo>
                    <a:lnTo>
                      <a:pt x="2" y="45"/>
                    </a:lnTo>
                    <a:lnTo>
                      <a:pt x="10" y="44"/>
                    </a:lnTo>
                    <a:lnTo>
                      <a:pt x="12" y="32"/>
                    </a:lnTo>
                    <a:lnTo>
                      <a:pt x="2" y="27"/>
                    </a:lnTo>
                    <a:lnTo>
                      <a:pt x="2" y="14"/>
                    </a:lnTo>
                    <a:lnTo>
                      <a:pt x="9" y="0"/>
                    </a:lnTo>
                    <a:lnTo>
                      <a:pt x="17" y="0"/>
                    </a:lnTo>
                    <a:lnTo>
                      <a:pt x="27" y="6"/>
                    </a:lnTo>
                    <a:lnTo>
                      <a:pt x="39" y="9"/>
                    </a:lnTo>
                    <a:lnTo>
                      <a:pt x="40" y="23"/>
                    </a:lnTo>
                    <a:lnTo>
                      <a:pt x="46" y="26"/>
                    </a:lnTo>
                    <a:lnTo>
                      <a:pt x="45" y="39"/>
                    </a:lnTo>
                    <a:lnTo>
                      <a:pt x="48" y="60"/>
                    </a:lnTo>
                    <a:lnTo>
                      <a:pt x="52" y="79"/>
                    </a:lnTo>
                    <a:lnTo>
                      <a:pt x="46" y="86"/>
                    </a:lnTo>
                    <a:lnTo>
                      <a:pt x="35" y="86"/>
                    </a:lnTo>
                    <a:lnTo>
                      <a:pt x="29" y="93"/>
                    </a:lnTo>
                    <a:lnTo>
                      <a:pt x="18" y="94"/>
                    </a:lnTo>
                    <a:lnTo>
                      <a:pt x="2" y="91"/>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95" name="Freeform 229"/>
              <p:cNvSpPr>
                <a:spLocks/>
              </p:cNvSpPr>
              <p:nvPr/>
            </p:nvSpPr>
            <p:spPr bwMode="auto">
              <a:xfrm>
                <a:off x="6575608" y="4298700"/>
                <a:ext cx="278330" cy="308299"/>
              </a:xfrm>
              <a:custGeom>
                <a:avLst/>
                <a:gdLst>
                  <a:gd name="T0" fmla="*/ 156 w 157"/>
                  <a:gd name="T1" fmla="*/ 154 h 175"/>
                  <a:gd name="T2" fmla="*/ 139 w 157"/>
                  <a:gd name="T3" fmla="*/ 158 h 175"/>
                  <a:gd name="T4" fmla="*/ 136 w 157"/>
                  <a:gd name="T5" fmla="*/ 165 h 175"/>
                  <a:gd name="T6" fmla="*/ 119 w 157"/>
                  <a:gd name="T7" fmla="*/ 165 h 175"/>
                  <a:gd name="T8" fmla="*/ 116 w 157"/>
                  <a:gd name="T9" fmla="*/ 174 h 175"/>
                  <a:gd name="T10" fmla="*/ 86 w 157"/>
                  <a:gd name="T11" fmla="*/ 171 h 175"/>
                  <a:gd name="T12" fmla="*/ 84 w 157"/>
                  <a:gd name="T13" fmla="*/ 163 h 175"/>
                  <a:gd name="T14" fmla="*/ 71 w 157"/>
                  <a:gd name="T15" fmla="*/ 154 h 175"/>
                  <a:gd name="T16" fmla="*/ 60 w 157"/>
                  <a:gd name="T17" fmla="*/ 146 h 175"/>
                  <a:gd name="T18" fmla="*/ 53 w 157"/>
                  <a:gd name="T19" fmla="*/ 143 h 175"/>
                  <a:gd name="T20" fmla="*/ 44 w 157"/>
                  <a:gd name="T21" fmla="*/ 129 h 175"/>
                  <a:gd name="T22" fmla="*/ 31 w 157"/>
                  <a:gd name="T23" fmla="*/ 122 h 175"/>
                  <a:gd name="T24" fmla="*/ 21 w 157"/>
                  <a:gd name="T25" fmla="*/ 112 h 175"/>
                  <a:gd name="T26" fmla="*/ 19 w 157"/>
                  <a:gd name="T27" fmla="*/ 104 h 175"/>
                  <a:gd name="T28" fmla="*/ 8 w 157"/>
                  <a:gd name="T29" fmla="*/ 105 h 175"/>
                  <a:gd name="T30" fmla="*/ 9 w 157"/>
                  <a:gd name="T31" fmla="*/ 97 h 175"/>
                  <a:gd name="T32" fmla="*/ 8 w 157"/>
                  <a:gd name="T33" fmla="*/ 87 h 175"/>
                  <a:gd name="T34" fmla="*/ 4 w 157"/>
                  <a:gd name="T35" fmla="*/ 78 h 175"/>
                  <a:gd name="T36" fmla="*/ 3 w 157"/>
                  <a:gd name="T37" fmla="*/ 70 h 175"/>
                  <a:gd name="T38" fmla="*/ 4 w 157"/>
                  <a:gd name="T39" fmla="*/ 57 h 175"/>
                  <a:gd name="T40" fmla="*/ 0 w 157"/>
                  <a:gd name="T41" fmla="*/ 46 h 175"/>
                  <a:gd name="T42" fmla="*/ 8 w 157"/>
                  <a:gd name="T43" fmla="*/ 45 h 175"/>
                  <a:gd name="T44" fmla="*/ 19 w 157"/>
                  <a:gd name="T45" fmla="*/ 43 h 175"/>
                  <a:gd name="T46" fmla="*/ 18 w 157"/>
                  <a:gd name="T47" fmla="*/ 26 h 175"/>
                  <a:gd name="T48" fmla="*/ 14 w 157"/>
                  <a:gd name="T49" fmla="*/ 19 h 175"/>
                  <a:gd name="T50" fmla="*/ 11 w 157"/>
                  <a:gd name="T51" fmla="*/ 4 h 175"/>
                  <a:gd name="T52" fmla="*/ 18 w 157"/>
                  <a:gd name="T53" fmla="*/ 0 h 175"/>
                  <a:gd name="T54" fmla="*/ 33 w 157"/>
                  <a:gd name="T55" fmla="*/ 1 h 175"/>
                  <a:gd name="T56" fmla="*/ 63 w 157"/>
                  <a:gd name="T57" fmla="*/ 0 h 175"/>
                  <a:gd name="T58" fmla="*/ 74 w 157"/>
                  <a:gd name="T59" fmla="*/ 0 h 175"/>
                  <a:gd name="T60" fmla="*/ 103 w 157"/>
                  <a:gd name="T61" fmla="*/ 24 h 175"/>
                  <a:gd name="T62" fmla="*/ 118 w 157"/>
                  <a:gd name="T63" fmla="*/ 28 h 175"/>
                  <a:gd name="T64" fmla="*/ 119 w 157"/>
                  <a:gd name="T65" fmla="*/ 41 h 175"/>
                  <a:gd name="T66" fmla="*/ 141 w 157"/>
                  <a:gd name="T67" fmla="*/ 52 h 175"/>
                  <a:gd name="T68" fmla="*/ 142 w 157"/>
                  <a:gd name="T69" fmla="*/ 60 h 175"/>
                  <a:gd name="T70" fmla="*/ 142 w 157"/>
                  <a:gd name="T71" fmla="*/ 71 h 175"/>
                  <a:gd name="T72" fmla="*/ 137 w 157"/>
                  <a:gd name="T73" fmla="*/ 77 h 175"/>
                  <a:gd name="T74" fmla="*/ 135 w 157"/>
                  <a:gd name="T75" fmla="*/ 88 h 175"/>
                  <a:gd name="T76" fmla="*/ 143 w 157"/>
                  <a:gd name="T77" fmla="*/ 90 h 175"/>
                  <a:gd name="T78" fmla="*/ 142 w 157"/>
                  <a:gd name="T79" fmla="*/ 106 h 175"/>
                  <a:gd name="T80" fmla="*/ 145 w 157"/>
                  <a:gd name="T81" fmla="*/ 122 h 175"/>
                  <a:gd name="T82" fmla="*/ 146 w 157"/>
                  <a:gd name="T83" fmla="*/ 140 h 175"/>
                  <a:gd name="T84" fmla="*/ 152 w 157"/>
                  <a:gd name="T85" fmla="*/ 146 h 175"/>
                  <a:gd name="T86" fmla="*/ 156 w 157"/>
                  <a:gd name="T87" fmla="*/ 154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7" h="175">
                    <a:moveTo>
                      <a:pt x="156" y="154"/>
                    </a:moveTo>
                    <a:lnTo>
                      <a:pt x="139" y="158"/>
                    </a:lnTo>
                    <a:lnTo>
                      <a:pt x="136" y="165"/>
                    </a:lnTo>
                    <a:lnTo>
                      <a:pt x="119" y="165"/>
                    </a:lnTo>
                    <a:lnTo>
                      <a:pt x="116" y="174"/>
                    </a:lnTo>
                    <a:lnTo>
                      <a:pt x="86" y="171"/>
                    </a:lnTo>
                    <a:lnTo>
                      <a:pt x="84" y="163"/>
                    </a:lnTo>
                    <a:lnTo>
                      <a:pt x="71" y="154"/>
                    </a:lnTo>
                    <a:lnTo>
                      <a:pt x="60" y="146"/>
                    </a:lnTo>
                    <a:lnTo>
                      <a:pt x="53" y="143"/>
                    </a:lnTo>
                    <a:lnTo>
                      <a:pt x="44" y="129"/>
                    </a:lnTo>
                    <a:lnTo>
                      <a:pt x="31" y="122"/>
                    </a:lnTo>
                    <a:lnTo>
                      <a:pt x="21" y="112"/>
                    </a:lnTo>
                    <a:lnTo>
                      <a:pt x="19" y="104"/>
                    </a:lnTo>
                    <a:lnTo>
                      <a:pt x="8" y="105"/>
                    </a:lnTo>
                    <a:lnTo>
                      <a:pt x="9" y="97"/>
                    </a:lnTo>
                    <a:lnTo>
                      <a:pt x="8" y="87"/>
                    </a:lnTo>
                    <a:lnTo>
                      <a:pt x="4" y="78"/>
                    </a:lnTo>
                    <a:lnTo>
                      <a:pt x="3" y="70"/>
                    </a:lnTo>
                    <a:lnTo>
                      <a:pt x="4" y="57"/>
                    </a:lnTo>
                    <a:lnTo>
                      <a:pt x="0" y="46"/>
                    </a:lnTo>
                    <a:lnTo>
                      <a:pt x="8" y="45"/>
                    </a:lnTo>
                    <a:lnTo>
                      <a:pt x="19" y="43"/>
                    </a:lnTo>
                    <a:lnTo>
                      <a:pt x="18" y="26"/>
                    </a:lnTo>
                    <a:lnTo>
                      <a:pt x="14" y="19"/>
                    </a:lnTo>
                    <a:lnTo>
                      <a:pt x="11" y="4"/>
                    </a:lnTo>
                    <a:lnTo>
                      <a:pt x="18" y="0"/>
                    </a:lnTo>
                    <a:lnTo>
                      <a:pt x="33" y="1"/>
                    </a:lnTo>
                    <a:lnTo>
                      <a:pt x="63" y="0"/>
                    </a:lnTo>
                    <a:lnTo>
                      <a:pt x="74" y="0"/>
                    </a:lnTo>
                    <a:lnTo>
                      <a:pt x="103" y="24"/>
                    </a:lnTo>
                    <a:lnTo>
                      <a:pt x="118" y="28"/>
                    </a:lnTo>
                    <a:lnTo>
                      <a:pt x="119" y="41"/>
                    </a:lnTo>
                    <a:lnTo>
                      <a:pt x="141" y="52"/>
                    </a:lnTo>
                    <a:lnTo>
                      <a:pt x="142" y="60"/>
                    </a:lnTo>
                    <a:lnTo>
                      <a:pt x="142" y="71"/>
                    </a:lnTo>
                    <a:lnTo>
                      <a:pt x="137" y="77"/>
                    </a:lnTo>
                    <a:lnTo>
                      <a:pt x="135" y="88"/>
                    </a:lnTo>
                    <a:lnTo>
                      <a:pt x="143" y="90"/>
                    </a:lnTo>
                    <a:lnTo>
                      <a:pt x="142" y="106"/>
                    </a:lnTo>
                    <a:lnTo>
                      <a:pt x="145" y="122"/>
                    </a:lnTo>
                    <a:lnTo>
                      <a:pt x="146" y="140"/>
                    </a:lnTo>
                    <a:lnTo>
                      <a:pt x="152" y="146"/>
                    </a:lnTo>
                    <a:lnTo>
                      <a:pt x="156" y="15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96" name="Freeform 230"/>
              <p:cNvSpPr>
                <a:spLocks/>
              </p:cNvSpPr>
              <p:nvPr/>
            </p:nvSpPr>
            <p:spPr bwMode="auto">
              <a:xfrm>
                <a:off x="6575608" y="4150842"/>
                <a:ext cx="125799" cy="157295"/>
              </a:xfrm>
              <a:custGeom>
                <a:avLst/>
                <a:gdLst>
                  <a:gd name="T0" fmla="*/ 61 w 71"/>
                  <a:gd name="T1" fmla="*/ 0 h 89"/>
                  <a:gd name="T2" fmla="*/ 70 w 71"/>
                  <a:gd name="T3" fmla="*/ 14 h 89"/>
                  <a:gd name="T4" fmla="*/ 70 w 71"/>
                  <a:gd name="T5" fmla="*/ 41 h 89"/>
                  <a:gd name="T6" fmla="*/ 61 w 71"/>
                  <a:gd name="T7" fmla="*/ 58 h 89"/>
                  <a:gd name="T8" fmla="*/ 59 w 71"/>
                  <a:gd name="T9" fmla="*/ 74 h 89"/>
                  <a:gd name="T10" fmla="*/ 63 w 71"/>
                  <a:gd name="T11" fmla="*/ 84 h 89"/>
                  <a:gd name="T12" fmla="*/ 33 w 71"/>
                  <a:gd name="T13" fmla="*/ 85 h 89"/>
                  <a:gd name="T14" fmla="*/ 18 w 71"/>
                  <a:gd name="T15" fmla="*/ 84 h 89"/>
                  <a:gd name="T16" fmla="*/ 11 w 71"/>
                  <a:gd name="T17" fmla="*/ 88 h 89"/>
                  <a:gd name="T18" fmla="*/ 0 w 71"/>
                  <a:gd name="T19" fmla="*/ 84 h 89"/>
                  <a:gd name="T20" fmla="*/ 4 w 71"/>
                  <a:gd name="T21" fmla="*/ 49 h 89"/>
                  <a:gd name="T22" fmla="*/ 19 w 71"/>
                  <a:gd name="T23" fmla="*/ 43 h 89"/>
                  <a:gd name="T24" fmla="*/ 27 w 71"/>
                  <a:gd name="T25" fmla="*/ 39 h 89"/>
                  <a:gd name="T26" fmla="*/ 28 w 71"/>
                  <a:gd name="T27" fmla="*/ 30 h 89"/>
                  <a:gd name="T28" fmla="*/ 19 w 71"/>
                  <a:gd name="T29" fmla="*/ 30 h 89"/>
                  <a:gd name="T30" fmla="*/ 19 w 71"/>
                  <a:gd name="T31" fmla="*/ 23 h 89"/>
                  <a:gd name="T32" fmla="*/ 15 w 71"/>
                  <a:gd name="T33" fmla="*/ 4 h 89"/>
                  <a:gd name="T34" fmla="*/ 31 w 71"/>
                  <a:gd name="T35" fmla="*/ 4 h 89"/>
                  <a:gd name="T36" fmla="*/ 44 w 71"/>
                  <a:gd name="T37" fmla="*/ 5 h 89"/>
                  <a:gd name="T38" fmla="*/ 61 w 71"/>
                  <a:gd name="T3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1" h="89">
                    <a:moveTo>
                      <a:pt x="61" y="0"/>
                    </a:moveTo>
                    <a:lnTo>
                      <a:pt x="70" y="14"/>
                    </a:lnTo>
                    <a:lnTo>
                      <a:pt x="70" y="41"/>
                    </a:lnTo>
                    <a:lnTo>
                      <a:pt x="61" y="58"/>
                    </a:lnTo>
                    <a:lnTo>
                      <a:pt x="59" y="74"/>
                    </a:lnTo>
                    <a:lnTo>
                      <a:pt x="63" y="84"/>
                    </a:lnTo>
                    <a:lnTo>
                      <a:pt x="33" y="85"/>
                    </a:lnTo>
                    <a:lnTo>
                      <a:pt x="18" y="84"/>
                    </a:lnTo>
                    <a:lnTo>
                      <a:pt x="11" y="88"/>
                    </a:lnTo>
                    <a:lnTo>
                      <a:pt x="0" y="84"/>
                    </a:lnTo>
                    <a:lnTo>
                      <a:pt x="4" y="49"/>
                    </a:lnTo>
                    <a:lnTo>
                      <a:pt x="19" y="43"/>
                    </a:lnTo>
                    <a:lnTo>
                      <a:pt x="27" y="39"/>
                    </a:lnTo>
                    <a:lnTo>
                      <a:pt x="28" y="30"/>
                    </a:lnTo>
                    <a:lnTo>
                      <a:pt x="19" y="30"/>
                    </a:lnTo>
                    <a:lnTo>
                      <a:pt x="19" y="23"/>
                    </a:lnTo>
                    <a:lnTo>
                      <a:pt x="15" y="4"/>
                    </a:lnTo>
                    <a:lnTo>
                      <a:pt x="31" y="4"/>
                    </a:lnTo>
                    <a:lnTo>
                      <a:pt x="44" y="5"/>
                    </a:lnTo>
                    <a:lnTo>
                      <a:pt x="61"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97" name="Freeform 232"/>
              <p:cNvSpPr>
                <a:spLocks/>
              </p:cNvSpPr>
              <p:nvPr/>
            </p:nvSpPr>
            <p:spPr bwMode="auto">
              <a:xfrm>
                <a:off x="6158899" y="3600309"/>
                <a:ext cx="275185" cy="457729"/>
              </a:xfrm>
              <a:custGeom>
                <a:avLst/>
                <a:gdLst>
                  <a:gd name="T0" fmla="*/ 24 w 155"/>
                  <a:gd name="T1" fmla="*/ 0 h 260"/>
                  <a:gd name="T2" fmla="*/ 26 w 155"/>
                  <a:gd name="T3" fmla="*/ 8 h 260"/>
                  <a:gd name="T4" fmla="*/ 29 w 155"/>
                  <a:gd name="T5" fmla="*/ 14 h 260"/>
                  <a:gd name="T6" fmla="*/ 36 w 155"/>
                  <a:gd name="T7" fmla="*/ 30 h 260"/>
                  <a:gd name="T8" fmla="*/ 30 w 155"/>
                  <a:gd name="T9" fmla="*/ 108 h 260"/>
                  <a:gd name="T10" fmla="*/ 20 w 155"/>
                  <a:gd name="T11" fmla="*/ 112 h 260"/>
                  <a:gd name="T12" fmla="*/ 15 w 155"/>
                  <a:gd name="T13" fmla="*/ 121 h 260"/>
                  <a:gd name="T14" fmla="*/ 5 w 155"/>
                  <a:gd name="T15" fmla="*/ 127 h 260"/>
                  <a:gd name="T16" fmla="*/ 0 w 155"/>
                  <a:gd name="T17" fmla="*/ 135 h 260"/>
                  <a:gd name="T18" fmla="*/ 0 w 155"/>
                  <a:gd name="T19" fmla="*/ 149 h 260"/>
                  <a:gd name="T20" fmla="*/ 6 w 155"/>
                  <a:gd name="T21" fmla="*/ 148 h 260"/>
                  <a:gd name="T22" fmla="*/ 8 w 155"/>
                  <a:gd name="T23" fmla="*/ 158 h 260"/>
                  <a:gd name="T24" fmla="*/ 13 w 155"/>
                  <a:gd name="T25" fmla="*/ 166 h 260"/>
                  <a:gd name="T26" fmla="*/ 19 w 155"/>
                  <a:gd name="T27" fmla="*/ 180 h 260"/>
                  <a:gd name="T28" fmla="*/ 19 w 155"/>
                  <a:gd name="T29" fmla="*/ 188 h 260"/>
                  <a:gd name="T30" fmla="*/ 14 w 155"/>
                  <a:gd name="T31" fmla="*/ 191 h 260"/>
                  <a:gd name="T32" fmla="*/ 17 w 155"/>
                  <a:gd name="T33" fmla="*/ 194 h 260"/>
                  <a:gd name="T34" fmla="*/ 19 w 155"/>
                  <a:gd name="T35" fmla="*/ 202 h 260"/>
                  <a:gd name="T36" fmla="*/ 25 w 155"/>
                  <a:gd name="T37" fmla="*/ 210 h 260"/>
                  <a:gd name="T38" fmla="*/ 24 w 155"/>
                  <a:gd name="T39" fmla="*/ 218 h 260"/>
                  <a:gd name="T40" fmla="*/ 17 w 155"/>
                  <a:gd name="T41" fmla="*/ 221 h 260"/>
                  <a:gd name="T42" fmla="*/ 18 w 155"/>
                  <a:gd name="T43" fmla="*/ 229 h 260"/>
                  <a:gd name="T44" fmla="*/ 29 w 155"/>
                  <a:gd name="T45" fmla="*/ 243 h 260"/>
                  <a:gd name="T46" fmla="*/ 36 w 155"/>
                  <a:gd name="T47" fmla="*/ 259 h 260"/>
                  <a:gd name="T48" fmla="*/ 45 w 155"/>
                  <a:gd name="T49" fmla="*/ 254 h 260"/>
                  <a:gd name="T50" fmla="*/ 58 w 155"/>
                  <a:gd name="T51" fmla="*/ 256 h 260"/>
                  <a:gd name="T52" fmla="*/ 63 w 155"/>
                  <a:gd name="T53" fmla="*/ 246 h 260"/>
                  <a:gd name="T54" fmla="*/ 79 w 155"/>
                  <a:gd name="T55" fmla="*/ 245 h 260"/>
                  <a:gd name="T56" fmla="*/ 85 w 155"/>
                  <a:gd name="T57" fmla="*/ 235 h 260"/>
                  <a:gd name="T58" fmla="*/ 99 w 155"/>
                  <a:gd name="T59" fmla="*/ 232 h 260"/>
                  <a:gd name="T60" fmla="*/ 104 w 155"/>
                  <a:gd name="T61" fmla="*/ 221 h 260"/>
                  <a:gd name="T62" fmla="*/ 113 w 155"/>
                  <a:gd name="T63" fmla="*/ 218 h 260"/>
                  <a:gd name="T64" fmla="*/ 119 w 155"/>
                  <a:gd name="T65" fmla="*/ 206 h 260"/>
                  <a:gd name="T66" fmla="*/ 129 w 155"/>
                  <a:gd name="T67" fmla="*/ 196 h 260"/>
                  <a:gd name="T68" fmla="*/ 136 w 155"/>
                  <a:gd name="T69" fmla="*/ 194 h 260"/>
                  <a:gd name="T70" fmla="*/ 139 w 155"/>
                  <a:gd name="T71" fmla="*/ 189 h 260"/>
                  <a:gd name="T72" fmla="*/ 139 w 155"/>
                  <a:gd name="T73" fmla="*/ 182 h 260"/>
                  <a:gd name="T74" fmla="*/ 133 w 155"/>
                  <a:gd name="T75" fmla="*/ 179 h 260"/>
                  <a:gd name="T76" fmla="*/ 129 w 155"/>
                  <a:gd name="T77" fmla="*/ 168 h 260"/>
                  <a:gd name="T78" fmla="*/ 118 w 155"/>
                  <a:gd name="T79" fmla="*/ 163 h 260"/>
                  <a:gd name="T80" fmla="*/ 120 w 155"/>
                  <a:gd name="T81" fmla="*/ 154 h 260"/>
                  <a:gd name="T82" fmla="*/ 131 w 155"/>
                  <a:gd name="T83" fmla="*/ 153 h 260"/>
                  <a:gd name="T84" fmla="*/ 135 w 155"/>
                  <a:gd name="T85" fmla="*/ 139 h 260"/>
                  <a:gd name="T86" fmla="*/ 144 w 155"/>
                  <a:gd name="T87" fmla="*/ 123 h 260"/>
                  <a:gd name="T88" fmla="*/ 152 w 155"/>
                  <a:gd name="T89" fmla="*/ 119 h 260"/>
                  <a:gd name="T90" fmla="*/ 154 w 155"/>
                  <a:gd name="T91" fmla="*/ 77 h 260"/>
                  <a:gd name="T92" fmla="*/ 145 w 155"/>
                  <a:gd name="T93" fmla="*/ 75 h 260"/>
                  <a:gd name="T94" fmla="*/ 120 w 155"/>
                  <a:gd name="T95" fmla="*/ 57 h 260"/>
                  <a:gd name="T96" fmla="*/ 111 w 155"/>
                  <a:gd name="T97" fmla="*/ 52 h 260"/>
                  <a:gd name="T98" fmla="*/ 89 w 155"/>
                  <a:gd name="T99" fmla="*/ 41 h 260"/>
                  <a:gd name="T100" fmla="*/ 81 w 155"/>
                  <a:gd name="T101" fmla="*/ 28 h 260"/>
                  <a:gd name="T102" fmla="*/ 57 w 155"/>
                  <a:gd name="T103" fmla="*/ 24 h 260"/>
                  <a:gd name="T104" fmla="*/ 52 w 155"/>
                  <a:gd name="T105" fmla="*/ 12 h 260"/>
                  <a:gd name="T106" fmla="*/ 38 w 155"/>
                  <a:gd name="T107" fmla="*/ 7 h 260"/>
                  <a:gd name="T108" fmla="*/ 38 w 155"/>
                  <a:gd name="T109" fmla="*/ 2 h 260"/>
                  <a:gd name="T110" fmla="*/ 24 w 155"/>
                  <a:gd name="T111"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5" h="260">
                    <a:moveTo>
                      <a:pt x="24" y="0"/>
                    </a:moveTo>
                    <a:lnTo>
                      <a:pt x="26" y="8"/>
                    </a:lnTo>
                    <a:lnTo>
                      <a:pt x="29" y="14"/>
                    </a:lnTo>
                    <a:lnTo>
                      <a:pt x="36" y="30"/>
                    </a:lnTo>
                    <a:lnTo>
                      <a:pt x="30" y="108"/>
                    </a:lnTo>
                    <a:lnTo>
                      <a:pt x="20" y="112"/>
                    </a:lnTo>
                    <a:lnTo>
                      <a:pt x="15" y="121"/>
                    </a:lnTo>
                    <a:lnTo>
                      <a:pt x="5" y="127"/>
                    </a:lnTo>
                    <a:lnTo>
                      <a:pt x="0" y="135"/>
                    </a:lnTo>
                    <a:lnTo>
                      <a:pt x="0" y="149"/>
                    </a:lnTo>
                    <a:lnTo>
                      <a:pt x="6" y="148"/>
                    </a:lnTo>
                    <a:lnTo>
                      <a:pt x="8" y="158"/>
                    </a:lnTo>
                    <a:lnTo>
                      <a:pt x="13" y="166"/>
                    </a:lnTo>
                    <a:lnTo>
                      <a:pt x="19" y="180"/>
                    </a:lnTo>
                    <a:lnTo>
                      <a:pt x="19" y="188"/>
                    </a:lnTo>
                    <a:lnTo>
                      <a:pt x="14" y="191"/>
                    </a:lnTo>
                    <a:lnTo>
                      <a:pt x="17" y="194"/>
                    </a:lnTo>
                    <a:lnTo>
                      <a:pt x="19" y="202"/>
                    </a:lnTo>
                    <a:lnTo>
                      <a:pt x="25" y="210"/>
                    </a:lnTo>
                    <a:lnTo>
                      <a:pt x="24" y="218"/>
                    </a:lnTo>
                    <a:lnTo>
                      <a:pt x="17" y="221"/>
                    </a:lnTo>
                    <a:lnTo>
                      <a:pt x="18" y="229"/>
                    </a:lnTo>
                    <a:lnTo>
                      <a:pt x="29" y="243"/>
                    </a:lnTo>
                    <a:lnTo>
                      <a:pt x="36" y="259"/>
                    </a:lnTo>
                    <a:lnTo>
                      <a:pt x="45" y="254"/>
                    </a:lnTo>
                    <a:lnTo>
                      <a:pt x="58" y="256"/>
                    </a:lnTo>
                    <a:lnTo>
                      <a:pt x="63" y="246"/>
                    </a:lnTo>
                    <a:lnTo>
                      <a:pt x="79" y="245"/>
                    </a:lnTo>
                    <a:lnTo>
                      <a:pt x="85" y="235"/>
                    </a:lnTo>
                    <a:lnTo>
                      <a:pt x="99" y="232"/>
                    </a:lnTo>
                    <a:lnTo>
                      <a:pt x="104" y="221"/>
                    </a:lnTo>
                    <a:lnTo>
                      <a:pt x="113" y="218"/>
                    </a:lnTo>
                    <a:lnTo>
                      <a:pt x="119" y="206"/>
                    </a:lnTo>
                    <a:lnTo>
                      <a:pt x="129" y="196"/>
                    </a:lnTo>
                    <a:lnTo>
                      <a:pt x="136" y="194"/>
                    </a:lnTo>
                    <a:lnTo>
                      <a:pt x="139" y="189"/>
                    </a:lnTo>
                    <a:lnTo>
                      <a:pt x="139" y="182"/>
                    </a:lnTo>
                    <a:lnTo>
                      <a:pt x="133" y="179"/>
                    </a:lnTo>
                    <a:lnTo>
                      <a:pt x="129" y="168"/>
                    </a:lnTo>
                    <a:lnTo>
                      <a:pt x="118" y="163"/>
                    </a:lnTo>
                    <a:lnTo>
                      <a:pt x="120" y="154"/>
                    </a:lnTo>
                    <a:lnTo>
                      <a:pt x="131" y="153"/>
                    </a:lnTo>
                    <a:lnTo>
                      <a:pt x="135" y="139"/>
                    </a:lnTo>
                    <a:lnTo>
                      <a:pt x="144" y="123"/>
                    </a:lnTo>
                    <a:lnTo>
                      <a:pt x="152" y="119"/>
                    </a:lnTo>
                    <a:lnTo>
                      <a:pt x="154" y="77"/>
                    </a:lnTo>
                    <a:lnTo>
                      <a:pt x="145" y="75"/>
                    </a:lnTo>
                    <a:lnTo>
                      <a:pt x="120" y="57"/>
                    </a:lnTo>
                    <a:lnTo>
                      <a:pt x="111" y="52"/>
                    </a:lnTo>
                    <a:lnTo>
                      <a:pt x="89" y="41"/>
                    </a:lnTo>
                    <a:lnTo>
                      <a:pt x="81" y="28"/>
                    </a:lnTo>
                    <a:lnTo>
                      <a:pt x="57" y="24"/>
                    </a:lnTo>
                    <a:lnTo>
                      <a:pt x="52" y="12"/>
                    </a:lnTo>
                    <a:lnTo>
                      <a:pt x="38" y="7"/>
                    </a:lnTo>
                    <a:lnTo>
                      <a:pt x="38" y="2"/>
                    </a:lnTo>
                    <a:lnTo>
                      <a:pt x="24"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98" name="Freeform 233"/>
              <p:cNvSpPr>
                <a:spLocks/>
              </p:cNvSpPr>
              <p:nvPr/>
            </p:nvSpPr>
            <p:spPr bwMode="auto">
              <a:xfrm>
                <a:off x="5833395" y="3576714"/>
                <a:ext cx="388404" cy="331893"/>
              </a:xfrm>
              <a:custGeom>
                <a:avLst/>
                <a:gdLst>
                  <a:gd name="T0" fmla="*/ 50 w 221"/>
                  <a:gd name="T1" fmla="*/ 186 h 188"/>
                  <a:gd name="T2" fmla="*/ 55 w 221"/>
                  <a:gd name="T3" fmla="*/ 179 h 188"/>
                  <a:gd name="T4" fmla="*/ 60 w 221"/>
                  <a:gd name="T5" fmla="*/ 168 h 188"/>
                  <a:gd name="T6" fmla="*/ 73 w 221"/>
                  <a:gd name="T7" fmla="*/ 164 h 188"/>
                  <a:gd name="T8" fmla="*/ 84 w 221"/>
                  <a:gd name="T9" fmla="*/ 166 h 188"/>
                  <a:gd name="T10" fmla="*/ 91 w 221"/>
                  <a:gd name="T11" fmla="*/ 176 h 188"/>
                  <a:gd name="T12" fmla="*/ 92 w 221"/>
                  <a:gd name="T13" fmla="*/ 169 h 188"/>
                  <a:gd name="T14" fmla="*/ 109 w 221"/>
                  <a:gd name="T15" fmla="*/ 168 h 188"/>
                  <a:gd name="T16" fmla="*/ 120 w 221"/>
                  <a:gd name="T17" fmla="*/ 167 h 188"/>
                  <a:gd name="T18" fmla="*/ 128 w 221"/>
                  <a:gd name="T19" fmla="*/ 175 h 188"/>
                  <a:gd name="T20" fmla="*/ 140 w 221"/>
                  <a:gd name="T21" fmla="*/ 176 h 188"/>
                  <a:gd name="T22" fmla="*/ 142 w 221"/>
                  <a:gd name="T23" fmla="*/ 168 h 188"/>
                  <a:gd name="T24" fmla="*/ 160 w 221"/>
                  <a:gd name="T25" fmla="*/ 168 h 188"/>
                  <a:gd name="T26" fmla="*/ 168 w 221"/>
                  <a:gd name="T27" fmla="*/ 176 h 188"/>
                  <a:gd name="T28" fmla="*/ 175 w 221"/>
                  <a:gd name="T29" fmla="*/ 168 h 188"/>
                  <a:gd name="T30" fmla="*/ 185 w 221"/>
                  <a:gd name="T31" fmla="*/ 162 h 188"/>
                  <a:gd name="T32" fmla="*/ 185 w 221"/>
                  <a:gd name="T33" fmla="*/ 148 h 188"/>
                  <a:gd name="T34" fmla="*/ 190 w 221"/>
                  <a:gd name="T35" fmla="*/ 140 h 188"/>
                  <a:gd name="T36" fmla="*/ 200 w 221"/>
                  <a:gd name="T37" fmla="*/ 134 h 188"/>
                  <a:gd name="T38" fmla="*/ 205 w 221"/>
                  <a:gd name="T39" fmla="*/ 125 h 188"/>
                  <a:gd name="T40" fmla="*/ 215 w 221"/>
                  <a:gd name="T41" fmla="*/ 122 h 188"/>
                  <a:gd name="T42" fmla="*/ 220 w 221"/>
                  <a:gd name="T43" fmla="*/ 43 h 188"/>
                  <a:gd name="T44" fmla="*/ 213 w 221"/>
                  <a:gd name="T45" fmla="*/ 27 h 188"/>
                  <a:gd name="T46" fmla="*/ 211 w 221"/>
                  <a:gd name="T47" fmla="*/ 21 h 188"/>
                  <a:gd name="T48" fmla="*/ 208 w 221"/>
                  <a:gd name="T49" fmla="*/ 13 h 188"/>
                  <a:gd name="T50" fmla="*/ 200 w 221"/>
                  <a:gd name="T51" fmla="*/ 9 h 188"/>
                  <a:gd name="T52" fmla="*/ 182 w 221"/>
                  <a:gd name="T53" fmla="*/ 8 h 188"/>
                  <a:gd name="T54" fmla="*/ 181 w 221"/>
                  <a:gd name="T55" fmla="*/ 0 h 188"/>
                  <a:gd name="T56" fmla="*/ 162 w 221"/>
                  <a:gd name="T57" fmla="*/ 0 h 188"/>
                  <a:gd name="T58" fmla="*/ 157 w 221"/>
                  <a:gd name="T59" fmla="*/ 7 h 188"/>
                  <a:gd name="T60" fmla="*/ 143 w 221"/>
                  <a:gd name="T61" fmla="*/ 13 h 188"/>
                  <a:gd name="T62" fmla="*/ 131 w 221"/>
                  <a:gd name="T63" fmla="*/ 23 h 188"/>
                  <a:gd name="T64" fmla="*/ 124 w 221"/>
                  <a:gd name="T65" fmla="*/ 33 h 188"/>
                  <a:gd name="T66" fmla="*/ 102 w 221"/>
                  <a:gd name="T67" fmla="*/ 41 h 188"/>
                  <a:gd name="T68" fmla="*/ 99 w 221"/>
                  <a:gd name="T69" fmla="*/ 50 h 188"/>
                  <a:gd name="T70" fmla="*/ 91 w 221"/>
                  <a:gd name="T71" fmla="*/ 55 h 188"/>
                  <a:gd name="T72" fmla="*/ 81 w 221"/>
                  <a:gd name="T73" fmla="*/ 66 h 188"/>
                  <a:gd name="T74" fmla="*/ 57 w 221"/>
                  <a:gd name="T75" fmla="*/ 68 h 188"/>
                  <a:gd name="T76" fmla="*/ 55 w 221"/>
                  <a:gd name="T77" fmla="*/ 76 h 188"/>
                  <a:gd name="T78" fmla="*/ 58 w 221"/>
                  <a:gd name="T79" fmla="*/ 123 h 188"/>
                  <a:gd name="T80" fmla="*/ 48 w 221"/>
                  <a:gd name="T81" fmla="*/ 125 h 188"/>
                  <a:gd name="T82" fmla="*/ 48 w 221"/>
                  <a:gd name="T83" fmla="*/ 133 h 188"/>
                  <a:gd name="T84" fmla="*/ 11 w 221"/>
                  <a:gd name="T85" fmla="*/ 139 h 188"/>
                  <a:gd name="T86" fmla="*/ 0 w 221"/>
                  <a:gd name="T87" fmla="*/ 146 h 188"/>
                  <a:gd name="T88" fmla="*/ 4 w 221"/>
                  <a:gd name="T89" fmla="*/ 155 h 188"/>
                  <a:gd name="T90" fmla="*/ 13 w 221"/>
                  <a:gd name="T91" fmla="*/ 160 h 188"/>
                  <a:gd name="T92" fmla="*/ 14 w 221"/>
                  <a:gd name="T93" fmla="*/ 175 h 188"/>
                  <a:gd name="T94" fmla="*/ 24 w 221"/>
                  <a:gd name="T95" fmla="*/ 176 h 188"/>
                  <a:gd name="T96" fmla="*/ 32 w 221"/>
                  <a:gd name="T97" fmla="*/ 187 h 188"/>
                  <a:gd name="T98" fmla="*/ 45 w 221"/>
                  <a:gd name="T99" fmla="*/ 186 h 188"/>
                  <a:gd name="T100" fmla="*/ 50 w 221"/>
                  <a:gd name="T101" fmla="*/ 18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1" h="188">
                    <a:moveTo>
                      <a:pt x="50" y="186"/>
                    </a:moveTo>
                    <a:lnTo>
                      <a:pt x="55" y="179"/>
                    </a:lnTo>
                    <a:lnTo>
                      <a:pt x="60" y="168"/>
                    </a:lnTo>
                    <a:lnTo>
                      <a:pt x="73" y="164"/>
                    </a:lnTo>
                    <a:lnTo>
                      <a:pt x="84" y="166"/>
                    </a:lnTo>
                    <a:lnTo>
                      <a:pt x="91" y="176"/>
                    </a:lnTo>
                    <a:lnTo>
                      <a:pt x="92" y="169"/>
                    </a:lnTo>
                    <a:lnTo>
                      <a:pt x="109" y="168"/>
                    </a:lnTo>
                    <a:lnTo>
                      <a:pt x="120" y="167"/>
                    </a:lnTo>
                    <a:lnTo>
                      <a:pt x="128" y="175"/>
                    </a:lnTo>
                    <a:lnTo>
                      <a:pt x="140" y="176"/>
                    </a:lnTo>
                    <a:lnTo>
                      <a:pt x="142" y="168"/>
                    </a:lnTo>
                    <a:lnTo>
                      <a:pt x="160" y="168"/>
                    </a:lnTo>
                    <a:lnTo>
                      <a:pt x="168" y="176"/>
                    </a:lnTo>
                    <a:lnTo>
                      <a:pt x="175" y="168"/>
                    </a:lnTo>
                    <a:lnTo>
                      <a:pt x="185" y="162"/>
                    </a:lnTo>
                    <a:lnTo>
                      <a:pt x="185" y="148"/>
                    </a:lnTo>
                    <a:lnTo>
                      <a:pt x="190" y="140"/>
                    </a:lnTo>
                    <a:lnTo>
                      <a:pt x="200" y="134"/>
                    </a:lnTo>
                    <a:lnTo>
                      <a:pt x="205" y="125"/>
                    </a:lnTo>
                    <a:lnTo>
                      <a:pt x="215" y="122"/>
                    </a:lnTo>
                    <a:lnTo>
                      <a:pt x="220" y="43"/>
                    </a:lnTo>
                    <a:lnTo>
                      <a:pt x="213" y="27"/>
                    </a:lnTo>
                    <a:lnTo>
                      <a:pt x="211" y="21"/>
                    </a:lnTo>
                    <a:lnTo>
                      <a:pt x="208" y="13"/>
                    </a:lnTo>
                    <a:lnTo>
                      <a:pt x="200" y="9"/>
                    </a:lnTo>
                    <a:lnTo>
                      <a:pt x="182" y="8"/>
                    </a:lnTo>
                    <a:lnTo>
                      <a:pt x="181" y="0"/>
                    </a:lnTo>
                    <a:lnTo>
                      <a:pt x="162" y="0"/>
                    </a:lnTo>
                    <a:lnTo>
                      <a:pt x="157" y="7"/>
                    </a:lnTo>
                    <a:lnTo>
                      <a:pt x="143" y="13"/>
                    </a:lnTo>
                    <a:lnTo>
                      <a:pt x="131" y="23"/>
                    </a:lnTo>
                    <a:lnTo>
                      <a:pt x="124" y="33"/>
                    </a:lnTo>
                    <a:lnTo>
                      <a:pt x="102" y="41"/>
                    </a:lnTo>
                    <a:lnTo>
                      <a:pt x="99" y="50"/>
                    </a:lnTo>
                    <a:lnTo>
                      <a:pt x="91" y="55"/>
                    </a:lnTo>
                    <a:lnTo>
                      <a:pt x="81" y="66"/>
                    </a:lnTo>
                    <a:lnTo>
                      <a:pt x="57" y="68"/>
                    </a:lnTo>
                    <a:lnTo>
                      <a:pt x="55" y="76"/>
                    </a:lnTo>
                    <a:lnTo>
                      <a:pt x="58" y="123"/>
                    </a:lnTo>
                    <a:lnTo>
                      <a:pt x="48" y="125"/>
                    </a:lnTo>
                    <a:lnTo>
                      <a:pt x="48" y="133"/>
                    </a:lnTo>
                    <a:lnTo>
                      <a:pt x="11" y="139"/>
                    </a:lnTo>
                    <a:lnTo>
                      <a:pt x="0" y="146"/>
                    </a:lnTo>
                    <a:lnTo>
                      <a:pt x="4" y="155"/>
                    </a:lnTo>
                    <a:lnTo>
                      <a:pt x="13" y="160"/>
                    </a:lnTo>
                    <a:lnTo>
                      <a:pt x="14" y="175"/>
                    </a:lnTo>
                    <a:lnTo>
                      <a:pt x="24" y="176"/>
                    </a:lnTo>
                    <a:lnTo>
                      <a:pt x="32" y="187"/>
                    </a:lnTo>
                    <a:lnTo>
                      <a:pt x="45" y="186"/>
                    </a:lnTo>
                    <a:lnTo>
                      <a:pt x="50" y="18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99" name="Freeform 275"/>
              <p:cNvSpPr>
                <a:spLocks/>
              </p:cNvSpPr>
              <p:nvPr/>
            </p:nvSpPr>
            <p:spPr bwMode="auto">
              <a:xfrm>
                <a:off x="5816098" y="3968380"/>
                <a:ext cx="42457" cy="130555"/>
              </a:xfrm>
              <a:custGeom>
                <a:avLst/>
                <a:gdLst>
                  <a:gd name="T0" fmla="*/ 15 w 27"/>
                  <a:gd name="T1" fmla="*/ 83 h 83"/>
                  <a:gd name="T2" fmla="*/ 27 w 27"/>
                  <a:gd name="T3" fmla="*/ 72 h 83"/>
                  <a:gd name="T4" fmla="*/ 20 w 27"/>
                  <a:gd name="T5" fmla="*/ 48 h 83"/>
                  <a:gd name="T6" fmla="*/ 20 w 27"/>
                  <a:gd name="T7" fmla="*/ 26 h 83"/>
                  <a:gd name="T8" fmla="*/ 18 w 27"/>
                  <a:gd name="T9" fmla="*/ 11 h 83"/>
                  <a:gd name="T10" fmla="*/ 12 w 27"/>
                  <a:gd name="T11" fmla="*/ 2 h 83"/>
                  <a:gd name="T12" fmla="*/ 2 w 27"/>
                  <a:gd name="T13" fmla="*/ 0 h 83"/>
                  <a:gd name="T14" fmla="*/ 0 w 27"/>
                  <a:gd name="T15" fmla="*/ 14 h 83"/>
                  <a:gd name="T16" fmla="*/ 6 w 27"/>
                  <a:gd name="T17" fmla="*/ 24 h 83"/>
                  <a:gd name="T18" fmla="*/ 9 w 27"/>
                  <a:gd name="T19" fmla="*/ 48 h 83"/>
                  <a:gd name="T20" fmla="*/ 15 w 27"/>
                  <a:gd name="T21"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83">
                    <a:moveTo>
                      <a:pt x="15" y="83"/>
                    </a:moveTo>
                    <a:lnTo>
                      <a:pt x="27" y="72"/>
                    </a:lnTo>
                    <a:lnTo>
                      <a:pt x="20" y="48"/>
                    </a:lnTo>
                    <a:lnTo>
                      <a:pt x="20" y="26"/>
                    </a:lnTo>
                    <a:lnTo>
                      <a:pt x="18" y="11"/>
                    </a:lnTo>
                    <a:lnTo>
                      <a:pt x="12" y="2"/>
                    </a:lnTo>
                    <a:lnTo>
                      <a:pt x="2" y="0"/>
                    </a:lnTo>
                    <a:lnTo>
                      <a:pt x="0" y="14"/>
                    </a:lnTo>
                    <a:lnTo>
                      <a:pt x="6" y="24"/>
                    </a:lnTo>
                    <a:lnTo>
                      <a:pt x="9" y="48"/>
                    </a:lnTo>
                    <a:lnTo>
                      <a:pt x="15" y="83"/>
                    </a:lnTo>
                    <a:close/>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00" name="Freeform 278"/>
              <p:cNvSpPr>
                <a:spLocks/>
              </p:cNvSpPr>
              <p:nvPr/>
            </p:nvSpPr>
            <p:spPr bwMode="auto">
              <a:xfrm>
                <a:off x="6066123" y="4223198"/>
                <a:ext cx="45602" cy="26740"/>
              </a:xfrm>
              <a:custGeom>
                <a:avLst/>
                <a:gdLst>
                  <a:gd name="T0" fmla="*/ 0 w 29"/>
                  <a:gd name="T1" fmla="*/ 14 h 17"/>
                  <a:gd name="T2" fmla="*/ 2 w 29"/>
                  <a:gd name="T3" fmla="*/ 0 h 17"/>
                  <a:gd name="T4" fmla="*/ 29 w 29"/>
                  <a:gd name="T5" fmla="*/ 3 h 17"/>
                  <a:gd name="T6" fmla="*/ 18 w 29"/>
                  <a:gd name="T7" fmla="*/ 17 h 17"/>
                  <a:gd name="T8" fmla="*/ 0 w 29"/>
                  <a:gd name="T9" fmla="*/ 14 h 17"/>
                </a:gdLst>
                <a:ahLst/>
                <a:cxnLst>
                  <a:cxn ang="0">
                    <a:pos x="T0" y="T1"/>
                  </a:cxn>
                  <a:cxn ang="0">
                    <a:pos x="T2" y="T3"/>
                  </a:cxn>
                  <a:cxn ang="0">
                    <a:pos x="T4" y="T5"/>
                  </a:cxn>
                  <a:cxn ang="0">
                    <a:pos x="T6" y="T7"/>
                  </a:cxn>
                  <a:cxn ang="0">
                    <a:pos x="T8" y="T9"/>
                  </a:cxn>
                </a:cxnLst>
                <a:rect l="0" t="0" r="r" b="b"/>
                <a:pathLst>
                  <a:path w="29" h="17">
                    <a:moveTo>
                      <a:pt x="0" y="14"/>
                    </a:moveTo>
                    <a:lnTo>
                      <a:pt x="2" y="0"/>
                    </a:lnTo>
                    <a:lnTo>
                      <a:pt x="29" y="3"/>
                    </a:lnTo>
                    <a:lnTo>
                      <a:pt x="18" y="17"/>
                    </a:lnTo>
                    <a:lnTo>
                      <a:pt x="0" y="14"/>
                    </a:lnTo>
                    <a:close/>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01" name="Freeform 279"/>
              <p:cNvSpPr>
                <a:spLocks/>
              </p:cNvSpPr>
              <p:nvPr/>
            </p:nvSpPr>
            <p:spPr bwMode="auto">
              <a:xfrm>
                <a:off x="6658949" y="4548800"/>
                <a:ext cx="81769" cy="206057"/>
              </a:xfrm>
              <a:custGeom>
                <a:avLst/>
                <a:gdLst>
                  <a:gd name="T0" fmla="*/ 16 w 52"/>
                  <a:gd name="T1" fmla="*/ 119 h 131"/>
                  <a:gd name="T2" fmla="*/ 24 w 52"/>
                  <a:gd name="T3" fmla="*/ 90 h 131"/>
                  <a:gd name="T4" fmla="*/ 0 w 52"/>
                  <a:gd name="T5" fmla="*/ 81 h 131"/>
                  <a:gd name="T6" fmla="*/ 0 w 52"/>
                  <a:gd name="T7" fmla="*/ 50 h 131"/>
                  <a:gd name="T8" fmla="*/ 10 w 52"/>
                  <a:gd name="T9" fmla="*/ 41 h 131"/>
                  <a:gd name="T10" fmla="*/ 4 w 52"/>
                  <a:gd name="T11" fmla="*/ 17 h 131"/>
                  <a:gd name="T12" fmla="*/ 7 w 52"/>
                  <a:gd name="T13" fmla="*/ 0 h 131"/>
                  <a:gd name="T14" fmla="*/ 30 w 52"/>
                  <a:gd name="T15" fmla="*/ 14 h 131"/>
                  <a:gd name="T16" fmla="*/ 33 w 52"/>
                  <a:gd name="T17" fmla="*/ 30 h 131"/>
                  <a:gd name="T18" fmla="*/ 28 w 52"/>
                  <a:gd name="T19" fmla="*/ 56 h 131"/>
                  <a:gd name="T20" fmla="*/ 45 w 52"/>
                  <a:gd name="T21" fmla="*/ 81 h 131"/>
                  <a:gd name="T22" fmla="*/ 52 w 52"/>
                  <a:gd name="T23" fmla="*/ 104 h 131"/>
                  <a:gd name="T24" fmla="*/ 40 w 52"/>
                  <a:gd name="T25" fmla="*/ 110 h 131"/>
                  <a:gd name="T26" fmla="*/ 39 w 52"/>
                  <a:gd name="T27" fmla="*/ 126 h 131"/>
                  <a:gd name="T28" fmla="*/ 24 w 52"/>
                  <a:gd name="T29" fmla="*/ 131 h 131"/>
                  <a:gd name="T30" fmla="*/ 16 w 52"/>
                  <a:gd name="T31" fmla="*/ 11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131">
                    <a:moveTo>
                      <a:pt x="16" y="119"/>
                    </a:moveTo>
                    <a:lnTo>
                      <a:pt x="24" y="90"/>
                    </a:lnTo>
                    <a:lnTo>
                      <a:pt x="0" y="81"/>
                    </a:lnTo>
                    <a:lnTo>
                      <a:pt x="0" y="50"/>
                    </a:lnTo>
                    <a:lnTo>
                      <a:pt x="10" y="41"/>
                    </a:lnTo>
                    <a:lnTo>
                      <a:pt x="4" y="17"/>
                    </a:lnTo>
                    <a:lnTo>
                      <a:pt x="7" y="0"/>
                    </a:lnTo>
                    <a:lnTo>
                      <a:pt x="30" y="14"/>
                    </a:lnTo>
                    <a:lnTo>
                      <a:pt x="33" y="30"/>
                    </a:lnTo>
                    <a:lnTo>
                      <a:pt x="28" y="56"/>
                    </a:lnTo>
                    <a:lnTo>
                      <a:pt x="45" y="81"/>
                    </a:lnTo>
                    <a:lnTo>
                      <a:pt x="52" y="104"/>
                    </a:lnTo>
                    <a:lnTo>
                      <a:pt x="40" y="110"/>
                    </a:lnTo>
                    <a:lnTo>
                      <a:pt x="39" y="126"/>
                    </a:lnTo>
                    <a:lnTo>
                      <a:pt x="24" y="131"/>
                    </a:lnTo>
                    <a:lnTo>
                      <a:pt x="16" y="119"/>
                    </a:lnTo>
                    <a:close/>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grpSp>
      </p:grpSp>
      <p:sp>
        <p:nvSpPr>
          <p:cNvPr id="13" name="Text Placeholder 24"/>
          <p:cNvSpPr>
            <a:spLocks noGrp="1"/>
          </p:cNvSpPr>
          <p:nvPr>
            <p:ph type="body" sz="quarter" idx="36" hasCustomPrompt="1"/>
          </p:nvPr>
        </p:nvSpPr>
        <p:spPr>
          <a:xfrm>
            <a:off x="9042400" y="6346535"/>
            <a:ext cx="2890045" cy="47793"/>
          </a:xfrm>
          <a:solidFill>
            <a:schemeClr val="accent6"/>
          </a:solidFill>
        </p:spPr>
        <p:txBody>
          <a:bodyPr/>
          <a:lstStyle>
            <a:lvl1pPr>
              <a:defRPr/>
            </a:lvl1pPr>
          </a:lstStyle>
          <a:p>
            <a:pPr lvl="0"/>
            <a:r>
              <a:rPr lang="en-US" dirty="0"/>
              <a:t>  </a:t>
            </a:r>
            <a:endParaRPr lang="en-GB" dirty="0"/>
          </a:p>
        </p:txBody>
      </p:sp>
      <p:sp>
        <p:nvSpPr>
          <p:cNvPr id="15" name="Text Placeholder 26"/>
          <p:cNvSpPr>
            <a:spLocks noGrp="1"/>
          </p:cNvSpPr>
          <p:nvPr>
            <p:ph type="body" sz="quarter" idx="37" hasCustomPrompt="1"/>
          </p:nvPr>
        </p:nvSpPr>
        <p:spPr>
          <a:xfrm>
            <a:off x="9042400" y="5855528"/>
            <a:ext cx="2890045" cy="493081"/>
          </a:xfrm>
          <a:solidFill>
            <a:schemeClr val="tx1">
              <a:alpha val="80000"/>
            </a:schemeClr>
          </a:solidFill>
        </p:spPr>
        <p:txBody>
          <a:bodyPr lIns="108000" tIns="108000"/>
          <a:lstStyle>
            <a:lvl1pPr>
              <a:defRPr sz="1100" b="1" spc="0" baseline="0">
                <a:solidFill>
                  <a:schemeClr val="bg1"/>
                </a:solidFill>
              </a:defRPr>
            </a:lvl1pPr>
            <a:lvl2pPr>
              <a:defRPr sz="1050" b="1">
                <a:solidFill>
                  <a:schemeClr val="bg1"/>
                </a:solidFill>
              </a:defRPr>
            </a:lvl2pPr>
            <a:lvl3pPr>
              <a:defRPr sz="1000" b="1">
                <a:solidFill>
                  <a:schemeClr val="bg1"/>
                </a:solidFill>
              </a:defRPr>
            </a:lvl3pPr>
            <a:lvl4pPr>
              <a:defRPr sz="900" b="1">
                <a:solidFill>
                  <a:schemeClr val="bg1"/>
                </a:solidFill>
              </a:defRPr>
            </a:lvl4pPr>
            <a:lvl5pPr>
              <a:defRPr sz="800" b="1">
                <a:solidFill>
                  <a:schemeClr val="bg1"/>
                </a:solidFill>
              </a:defRPr>
            </a:lvl5pPr>
          </a:lstStyle>
          <a:p>
            <a:pPr lvl="0"/>
            <a:r>
              <a:rPr lang="en-US" dirty="0"/>
              <a:t>Enter place here</a:t>
            </a:r>
            <a:endParaRPr lang="en-GB" dirty="0"/>
          </a:p>
        </p:txBody>
      </p:sp>
      <p:sp>
        <p:nvSpPr>
          <p:cNvPr id="16" name="Text Placeholder 26"/>
          <p:cNvSpPr>
            <a:spLocks noGrp="1"/>
          </p:cNvSpPr>
          <p:nvPr>
            <p:ph type="body" sz="quarter" idx="81" hasCustomPrompt="1"/>
          </p:nvPr>
        </p:nvSpPr>
        <p:spPr>
          <a:xfrm>
            <a:off x="9042400" y="6117769"/>
            <a:ext cx="2890045" cy="183616"/>
          </a:xfrm>
          <a:noFill/>
        </p:spPr>
        <p:txBody>
          <a:bodyPr lIns="126000" tIns="46800" anchor="t"/>
          <a:lstStyle>
            <a:lvl1pPr>
              <a:defRPr sz="900" b="0" i="1" spc="0" baseline="0">
                <a:solidFill>
                  <a:schemeClr val="bg1"/>
                </a:solidFill>
              </a:defRPr>
            </a:lvl1pPr>
            <a:lvl2pPr>
              <a:defRPr sz="800" b="0" i="1">
                <a:solidFill>
                  <a:schemeClr val="bg1"/>
                </a:solidFill>
              </a:defRPr>
            </a:lvl2pPr>
            <a:lvl3pPr>
              <a:defRPr sz="700" b="0" i="1">
                <a:solidFill>
                  <a:schemeClr val="bg1"/>
                </a:solidFill>
              </a:defRPr>
            </a:lvl3pPr>
            <a:lvl4pPr>
              <a:defRPr sz="600" b="0" i="1">
                <a:solidFill>
                  <a:schemeClr val="bg1"/>
                </a:solidFill>
              </a:defRPr>
            </a:lvl4pPr>
            <a:lvl5pPr>
              <a:defRPr sz="500" b="0" i="1">
                <a:solidFill>
                  <a:schemeClr val="bg1"/>
                </a:solidFill>
              </a:defRPr>
            </a:lvl5pPr>
          </a:lstStyle>
          <a:p>
            <a:pPr lvl="0"/>
            <a:r>
              <a:rPr lang="en-US" dirty="0"/>
              <a:t>Enter address here</a:t>
            </a:r>
            <a:endParaRPr lang="en-GB" dirty="0"/>
          </a:p>
        </p:txBody>
      </p:sp>
      <p:sp>
        <p:nvSpPr>
          <p:cNvPr id="314" name="Text Placeholder 15"/>
          <p:cNvSpPr>
            <a:spLocks noGrp="1"/>
          </p:cNvSpPr>
          <p:nvPr>
            <p:ph type="body" sz="quarter" idx="102" hasCustomPrompt="1"/>
          </p:nvPr>
        </p:nvSpPr>
        <p:spPr>
          <a:xfrm>
            <a:off x="195263" y="1619776"/>
            <a:ext cx="2531207" cy="277425"/>
          </a:xfrm>
        </p:spPr>
        <p:txBody>
          <a:bodyPr numCol="1" anchor="b"/>
          <a:lstStyle>
            <a:lvl1pPr>
              <a:defRPr sz="1400"/>
            </a:lvl1pPr>
            <a:lvl2pPr>
              <a:defRPr sz="1200"/>
            </a:lvl2pPr>
            <a:lvl3pPr>
              <a:defRPr sz="1100"/>
            </a:lvl3pPr>
            <a:lvl4pPr>
              <a:defRPr sz="1050"/>
            </a:lvl4pPr>
            <a:lvl5pPr>
              <a:defRPr sz="900"/>
            </a:lvl5pPr>
          </a:lstStyle>
          <a:p>
            <a:pPr lvl="0"/>
            <a:r>
              <a:rPr lang="en-US" dirty="0"/>
              <a:t>Enter text here</a:t>
            </a:r>
          </a:p>
        </p:txBody>
      </p:sp>
      <p:sp>
        <p:nvSpPr>
          <p:cNvPr id="315" name="Text Placeholder 7"/>
          <p:cNvSpPr>
            <a:spLocks noGrp="1"/>
          </p:cNvSpPr>
          <p:nvPr>
            <p:ph type="body" sz="quarter" idx="104" hasCustomPrompt="1"/>
          </p:nvPr>
        </p:nvSpPr>
        <p:spPr>
          <a:xfrm>
            <a:off x="195263" y="4538043"/>
            <a:ext cx="2721768" cy="1620709"/>
          </a:xfrm>
        </p:spPr>
        <p:txBody>
          <a:bodyPr rIns="108000" numCol="1"/>
          <a:lstStyle>
            <a:lvl1pPr marL="0" indent="0">
              <a:buFont typeface="Wingdings" panose="05000000000000000000" pitchFamily="2" charset="2"/>
              <a:buNone/>
              <a:tabLst>
                <a:tab pos="179388" algn="l"/>
              </a:tabLst>
              <a:defRPr sz="1100">
                <a:solidFill>
                  <a:schemeClr val="tx2"/>
                </a:solidFill>
              </a:defRPr>
            </a:lvl1pPr>
            <a:lvl2pPr marL="269875" indent="-176213">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16" name="Text Placeholder 7"/>
          <p:cNvSpPr>
            <a:spLocks noGrp="1"/>
          </p:cNvSpPr>
          <p:nvPr>
            <p:ph type="body" sz="quarter" idx="105" hasCustomPrompt="1"/>
          </p:nvPr>
        </p:nvSpPr>
        <p:spPr>
          <a:xfrm>
            <a:off x="3317154" y="3355789"/>
            <a:ext cx="2721768" cy="2802963"/>
          </a:xfrm>
        </p:spPr>
        <p:txBody>
          <a:bodyPr rIns="108000" numCol="1"/>
          <a:lstStyle>
            <a:lvl1pPr marL="0" indent="0">
              <a:buFont typeface="Wingdings" panose="05000000000000000000" pitchFamily="2" charset="2"/>
              <a:buNone/>
              <a:tabLst>
                <a:tab pos="179388" algn="l"/>
              </a:tabLst>
              <a:defRPr sz="1100">
                <a:solidFill>
                  <a:schemeClr val="tx2"/>
                </a:solidFill>
              </a:defRPr>
            </a:lvl1pPr>
            <a:lvl2pPr marL="269875" indent="-176213">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17" name="Text Placeholder 15"/>
          <p:cNvSpPr>
            <a:spLocks noGrp="1"/>
          </p:cNvSpPr>
          <p:nvPr>
            <p:ph type="body" sz="quarter" idx="106" hasCustomPrompt="1"/>
          </p:nvPr>
        </p:nvSpPr>
        <p:spPr>
          <a:xfrm>
            <a:off x="195263" y="2971079"/>
            <a:ext cx="2720975" cy="311749"/>
          </a:xfrm>
        </p:spPr>
        <p:txBody>
          <a:bodyPr numCol="1"/>
          <a:lstStyle>
            <a:lvl1pPr>
              <a:defRPr sz="1400"/>
            </a:lvl1pPr>
            <a:lvl2pPr>
              <a:defRPr sz="1200"/>
            </a:lvl2pPr>
            <a:lvl3pPr>
              <a:defRPr sz="1100"/>
            </a:lvl3pPr>
            <a:lvl4pPr>
              <a:defRPr sz="1050"/>
            </a:lvl4pPr>
            <a:lvl5pPr>
              <a:defRPr sz="900"/>
            </a:lvl5pPr>
          </a:lstStyle>
          <a:p>
            <a:pPr lvl="0"/>
            <a:r>
              <a:rPr lang="en-US" dirty="0"/>
              <a:t>Challenge</a:t>
            </a:r>
            <a:endParaRPr lang="en-GB" dirty="0"/>
          </a:p>
        </p:txBody>
      </p:sp>
      <p:sp>
        <p:nvSpPr>
          <p:cNvPr id="318" name="Text Placeholder 15"/>
          <p:cNvSpPr>
            <a:spLocks noGrp="1"/>
          </p:cNvSpPr>
          <p:nvPr>
            <p:ph type="body" sz="quarter" idx="107" hasCustomPrompt="1"/>
          </p:nvPr>
        </p:nvSpPr>
        <p:spPr>
          <a:xfrm>
            <a:off x="195263" y="4162570"/>
            <a:ext cx="2720975" cy="311749"/>
          </a:xfrm>
        </p:spPr>
        <p:txBody>
          <a:bodyPr numCol="1"/>
          <a:lstStyle>
            <a:lvl1pPr>
              <a:defRPr sz="1400"/>
            </a:lvl1pPr>
            <a:lvl2pPr>
              <a:defRPr sz="1200"/>
            </a:lvl2pPr>
            <a:lvl3pPr>
              <a:defRPr sz="1100"/>
            </a:lvl3pPr>
            <a:lvl4pPr>
              <a:defRPr sz="1050"/>
            </a:lvl4pPr>
            <a:lvl5pPr>
              <a:defRPr sz="900"/>
            </a:lvl5pPr>
          </a:lstStyle>
          <a:p>
            <a:pPr lvl="0"/>
            <a:r>
              <a:rPr lang="en-US" dirty="0"/>
              <a:t>Solution</a:t>
            </a:r>
            <a:endParaRPr lang="en-GB" dirty="0"/>
          </a:p>
        </p:txBody>
      </p:sp>
      <p:sp>
        <p:nvSpPr>
          <p:cNvPr id="319" name="Text Placeholder 15"/>
          <p:cNvSpPr>
            <a:spLocks noGrp="1"/>
          </p:cNvSpPr>
          <p:nvPr>
            <p:ph type="body" sz="quarter" idx="108" hasCustomPrompt="1"/>
          </p:nvPr>
        </p:nvSpPr>
        <p:spPr>
          <a:xfrm>
            <a:off x="3317154" y="2971079"/>
            <a:ext cx="2720975" cy="311749"/>
          </a:xfrm>
        </p:spPr>
        <p:txBody>
          <a:bodyPr numCol="1"/>
          <a:lstStyle>
            <a:lvl1pPr>
              <a:defRPr sz="1400"/>
            </a:lvl1pPr>
            <a:lvl2pPr>
              <a:defRPr sz="1200"/>
            </a:lvl2pPr>
            <a:lvl3pPr>
              <a:defRPr sz="1100"/>
            </a:lvl3pPr>
            <a:lvl4pPr>
              <a:defRPr sz="1050"/>
            </a:lvl4pPr>
            <a:lvl5pPr>
              <a:defRPr sz="900"/>
            </a:lvl5pPr>
          </a:lstStyle>
          <a:p>
            <a:pPr lvl="0"/>
            <a:r>
              <a:rPr lang="en-US" dirty="0"/>
              <a:t>Results</a:t>
            </a:r>
            <a:endParaRPr lang="en-GB" dirty="0"/>
          </a:p>
        </p:txBody>
      </p:sp>
      <p:cxnSp>
        <p:nvCxnSpPr>
          <p:cNvPr id="325" name="Straight Connector 324"/>
          <p:cNvCxnSpPr/>
          <p:nvPr userDrawn="1"/>
        </p:nvCxnSpPr>
        <p:spPr>
          <a:xfrm>
            <a:off x="0" y="2685467"/>
            <a:ext cx="30353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47" name="Text Placeholder 20"/>
          <p:cNvSpPr>
            <a:spLocks noGrp="1"/>
          </p:cNvSpPr>
          <p:nvPr>
            <p:ph type="body" sz="quarter" idx="109" hasCustomPrompt="1"/>
          </p:nvPr>
        </p:nvSpPr>
        <p:spPr>
          <a:xfrm>
            <a:off x="195261" y="1905551"/>
            <a:ext cx="546329" cy="200599"/>
          </a:xfrm>
        </p:spPr>
        <p:txBody>
          <a:bodyPr/>
          <a:lstStyle>
            <a:lvl1pPr>
              <a:defRPr sz="1100"/>
            </a:lvl1pPr>
            <a:lvl2pPr>
              <a:defRPr sz="1000"/>
            </a:lvl2pPr>
            <a:lvl3pPr>
              <a:defRPr sz="900"/>
            </a:lvl3pPr>
            <a:lvl4pPr>
              <a:defRPr sz="800"/>
            </a:lvl4pPr>
            <a:lvl5pPr>
              <a:defRPr sz="600"/>
            </a:lvl5pPr>
          </a:lstStyle>
          <a:p>
            <a:pPr lvl="0"/>
            <a:r>
              <a:rPr lang="en-US" dirty="0"/>
              <a:t>Date:</a:t>
            </a:r>
            <a:endParaRPr lang="en-GB" dirty="0"/>
          </a:p>
        </p:txBody>
      </p:sp>
      <p:sp>
        <p:nvSpPr>
          <p:cNvPr id="348" name="Text Placeholder 20"/>
          <p:cNvSpPr>
            <a:spLocks noGrp="1"/>
          </p:cNvSpPr>
          <p:nvPr>
            <p:ph type="body" sz="quarter" idx="110" hasCustomPrompt="1"/>
          </p:nvPr>
        </p:nvSpPr>
        <p:spPr>
          <a:xfrm>
            <a:off x="195261" y="2134227"/>
            <a:ext cx="586914" cy="200599"/>
          </a:xfrm>
        </p:spPr>
        <p:txBody>
          <a:bodyPr/>
          <a:lstStyle>
            <a:lvl1pPr>
              <a:defRPr sz="1100"/>
            </a:lvl1pPr>
            <a:lvl2pPr>
              <a:defRPr sz="1000"/>
            </a:lvl2pPr>
            <a:lvl3pPr>
              <a:defRPr sz="900"/>
            </a:lvl3pPr>
            <a:lvl4pPr>
              <a:defRPr sz="800"/>
            </a:lvl4pPr>
            <a:lvl5pPr>
              <a:defRPr sz="600"/>
            </a:lvl5pPr>
          </a:lstStyle>
          <a:p>
            <a:pPr lvl="0"/>
            <a:r>
              <a:rPr lang="en-US" dirty="0"/>
              <a:t>Value:</a:t>
            </a:r>
            <a:endParaRPr lang="en-GB" dirty="0"/>
          </a:p>
        </p:txBody>
      </p:sp>
      <p:sp>
        <p:nvSpPr>
          <p:cNvPr id="349" name="Text Placeholder 20"/>
          <p:cNvSpPr>
            <a:spLocks noGrp="1"/>
          </p:cNvSpPr>
          <p:nvPr>
            <p:ph type="body" sz="quarter" idx="111" hasCustomPrompt="1"/>
          </p:nvPr>
        </p:nvSpPr>
        <p:spPr>
          <a:xfrm>
            <a:off x="618835" y="1905551"/>
            <a:ext cx="2107635" cy="200599"/>
          </a:xfrm>
        </p:spPr>
        <p:txBody>
          <a:bodyPr/>
          <a:lstStyle>
            <a:lvl1pPr>
              <a:defRPr sz="1100" baseline="0">
                <a:solidFill>
                  <a:schemeClr val="tx2"/>
                </a:solidFill>
              </a:defRPr>
            </a:lvl1pPr>
            <a:lvl2pPr>
              <a:defRPr sz="1000"/>
            </a:lvl2pPr>
            <a:lvl3pPr>
              <a:defRPr sz="900"/>
            </a:lvl3pPr>
            <a:lvl4pPr>
              <a:defRPr sz="800"/>
            </a:lvl4pPr>
            <a:lvl5pPr>
              <a:defRPr sz="600"/>
            </a:lvl5pPr>
          </a:lstStyle>
          <a:p>
            <a:pPr lvl="0"/>
            <a:r>
              <a:rPr lang="en-US" dirty="0"/>
              <a:t>Enter date here</a:t>
            </a:r>
            <a:endParaRPr lang="en-GB" dirty="0"/>
          </a:p>
        </p:txBody>
      </p:sp>
      <p:sp>
        <p:nvSpPr>
          <p:cNvPr id="350" name="Text Placeholder 20"/>
          <p:cNvSpPr>
            <a:spLocks noGrp="1"/>
          </p:cNvSpPr>
          <p:nvPr>
            <p:ph type="body" sz="quarter" idx="112" hasCustomPrompt="1"/>
          </p:nvPr>
        </p:nvSpPr>
        <p:spPr>
          <a:xfrm>
            <a:off x="616186" y="2134227"/>
            <a:ext cx="2363266" cy="257534"/>
          </a:xfrm>
        </p:spPr>
        <p:txBody>
          <a:bodyPr/>
          <a:lstStyle>
            <a:lvl1pPr>
              <a:defRPr sz="1100">
                <a:solidFill>
                  <a:schemeClr val="tx2"/>
                </a:solidFill>
              </a:defRPr>
            </a:lvl1pPr>
            <a:lvl2pPr>
              <a:defRPr sz="1000"/>
            </a:lvl2pPr>
            <a:lvl3pPr>
              <a:defRPr sz="900"/>
            </a:lvl3pPr>
            <a:lvl4pPr>
              <a:defRPr sz="800"/>
            </a:lvl4pPr>
            <a:lvl5pPr>
              <a:defRPr sz="600"/>
            </a:lvl5pPr>
          </a:lstStyle>
          <a:p>
            <a:pPr lvl="0"/>
            <a:r>
              <a:rPr lang="en-US" dirty="0"/>
              <a:t>Enter value here</a:t>
            </a:r>
            <a:endParaRPr lang="en-GB" dirty="0"/>
          </a:p>
        </p:txBody>
      </p:sp>
      <p:sp>
        <p:nvSpPr>
          <p:cNvPr id="352"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sp>
        <p:nvSpPr>
          <p:cNvPr id="353" name="Picture Placeholder 16"/>
          <p:cNvSpPr>
            <a:spLocks noGrp="1"/>
          </p:cNvSpPr>
          <p:nvPr>
            <p:ph type="pic" sz="quarter" idx="103" hasCustomPrompt="1"/>
          </p:nvPr>
        </p:nvSpPr>
        <p:spPr>
          <a:xfrm>
            <a:off x="3317154" y="1130711"/>
            <a:ext cx="2707410" cy="1575977"/>
          </a:xfrm>
          <a:noFill/>
        </p:spPr>
        <p:txBody>
          <a:bodyPr/>
          <a:lstStyle>
            <a:lvl1pPr algn="ctr">
              <a:defRPr sz="1100" baseline="0"/>
            </a:lvl1pPr>
          </a:lstStyle>
          <a:p>
            <a:r>
              <a:rPr lang="en-GB" dirty="0"/>
              <a:t>Click on the icon to insert an image</a:t>
            </a:r>
          </a:p>
        </p:txBody>
      </p:sp>
      <p:grpSp>
        <p:nvGrpSpPr>
          <p:cNvPr id="354" name="Group 353"/>
          <p:cNvGrpSpPr/>
          <p:nvPr userDrawn="1"/>
        </p:nvGrpSpPr>
        <p:grpSpPr>
          <a:xfrm>
            <a:off x="-4350366" y="0"/>
            <a:ext cx="3909698" cy="5532582"/>
            <a:chOff x="-3999345" y="0"/>
            <a:chExt cx="3909698" cy="5532582"/>
          </a:xfrm>
        </p:grpSpPr>
        <p:sp>
          <p:nvSpPr>
            <p:cNvPr id="355" name="Rectangle 354"/>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latin typeface="+mn-lt"/>
              </a:endParaRPr>
            </a:p>
          </p:txBody>
        </p:sp>
        <p:cxnSp>
          <p:nvCxnSpPr>
            <p:cNvPr id="356" name="Straight Connector 355"/>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357" name="Picture 35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358" name="TextBox 357"/>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359" name="Group 358"/>
            <p:cNvGrpSpPr/>
            <p:nvPr userDrawn="1"/>
          </p:nvGrpSpPr>
          <p:grpSpPr>
            <a:xfrm>
              <a:off x="-3916219" y="2007734"/>
              <a:ext cx="3741159" cy="603077"/>
              <a:chOff x="-3953163" y="1928406"/>
              <a:chExt cx="3741159" cy="603077"/>
            </a:xfrm>
          </p:grpSpPr>
          <p:sp>
            <p:nvSpPr>
              <p:cNvPr id="372" name="TextBox 371"/>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373" name="TextBox 372"/>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360" name="Group 359"/>
            <p:cNvGrpSpPr/>
            <p:nvPr userDrawn="1"/>
          </p:nvGrpSpPr>
          <p:grpSpPr>
            <a:xfrm>
              <a:off x="-3916219" y="3804415"/>
              <a:ext cx="3741159" cy="649206"/>
              <a:chOff x="-3953163" y="3686663"/>
              <a:chExt cx="3741159" cy="649206"/>
            </a:xfrm>
          </p:grpSpPr>
          <p:sp>
            <p:nvSpPr>
              <p:cNvPr id="370" name="TextBox 369"/>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371" name="TextBox 370"/>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361" name="Group 360"/>
            <p:cNvGrpSpPr/>
            <p:nvPr userDrawn="1"/>
          </p:nvGrpSpPr>
          <p:grpSpPr>
            <a:xfrm>
              <a:off x="-3916219" y="2909062"/>
              <a:ext cx="3741159" cy="634370"/>
              <a:chOff x="-3953163" y="2815638"/>
              <a:chExt cx="3741159" cy="634370"/>
            </a:xfrm>
          </p:grpSpPr>
          <p:sp>
            <p:nvSpPr>
              <p:cNvPr id="368" name="TextBox 367"/>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369" name="TextBox 368"/>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362" name="Group 361"/>
            <p:cNvGrpSpPr/>
            <p:nvPr userDrawn="1"/>
          </p:nvGrpSpPr>
          <p:grpSpPr>
            <a:xfrm>
              <a:off x="-3916219" y="4693793"/>
              <a:ext cx="3470417" cy="603077"/>
              <a:chOff x="-3953163" y="4622237"/>
              <a:chExt cx="3470417" cy="603077"/>
            </a:xfrm>
          </p:grpSpPr>
          <p:sp>
            <p:nvSpPr>
              <p:cNvPr id="366" name="TextBox 365"/>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367" name="TextBox 366"/>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363" name="Group 362"/>
            <p:cNvGrpSpPr/>
            <p:nvPr userDrawn="1"/>
          </p:nvGrpSpPr>
          <p:grpSpPr>
            <a:xfrm>
              <a:off x="-3916219" y="1118356"/>
              <a:ext cx="3741159" cy="677414"/>
              <a:chOff x="-3953163" y="1118356"/>
              <a:chExt cx="3741159" cy="677414"/>
            </a:xfrm>
          </p:grpSpPr>
          <p:sp>
            <p:nvSpPr>
              <p:cNvPr id="364" name="TextBox 363"/>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365" name="TextBox 364"/>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374"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375" name="Text Placeholder 18"/>
          <p:cNvSpPr>
            <a:spLocks noGrp="1"/>
          </p:cNvSpPr>
          <p:nvPr>
            <p:ph type="body" sz="quarter" idx="38" hasCustomPrompt="1"/>
          </p:nvPr>
        </p:nvSpPr>
        <p:spPr>
          <a:xfrm>
            <a:off x="200604" y="1129946"/>
            <a:ext cx="286870" cy="486374"/>
          </a:xfrm>
        </p:spPr>
        <p:txBody>
          <a:bodyPr anchor="ctr"/>
          <a:lstStyle>
            <a:lvl1pPr algn="r">
              <a:defRPr sz="2800" b="0">
                <a:latin typeface="+mn-lt"/>
              </a:defRPr>
            </a:lvl1pPr>
          </a:lstStyle>
          <a:p>
            <a:pPr lvl="0"/>
            <a:r>
              <a:rPr lang="en-US" dirty="0"/>
              <a:t>1</a:t>
            </a:r>
            <a:endParaRPr lang="en-GB" dirty="0"/>
          </a:p>
        </p:txBody>
      </p:sp>
      <p:grpSp>
        <p:nvGrpSpPr>
          <p:cNvPr id="304" name="Group 303"/>
          <p:cNvGrpSpPr/>
          <p:nvPr userDrawn="1"/>
        </p:nvGrpSpPr>
        <p:grpSpPr>
          <a:xfrm>
            <a:off x="12630286" y="0"/>
            <a:ext cx="3909698" cy="3473285"/>
            <a:chOff x="-3999345" y="0"/>
            <a:chExt cx="3909698" cy="3473285"/>
          </a:xfrm>
        </p:grpSpPr>
        <p:sp>
          <p:nvSpPr>
            <p:cNvPr id="305" name="Rectangle 304"/>
            <p:cNvSpPr/>
            <p:nvPr userDrawn="1"/>
          </p:nvSpPr>
          <p:spPr>
            <a:xfrm>
              <a:off x="-3999345" y="0"/>
              <a:ext cx="3909698" cy="347328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latin typeface="+mn-lt"/>
              </a:endParaRPr>
            </a:p>
          </p:txBody>
        </p:sp>
        <p:cxnSp>
          <p:nvCxnSpPr>
            <p:cNvPr id="306" name="Straight Connector 305"/>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307" name="Picture 30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308" name="TextBox 307"/>
            <p:cNvSpPr txBox="1"/>
            <p:nvPr userDrawn="1"/>
          </p:nvSpPr>
          <p:spPr>
            <a:xfrm>
              <a:off x="-3916218" y="128588"/>
              <a:ext cx="2927928"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use your map</a:t>
              </a:r>
              <a:endParaRPr lang="en-GB" sz="2000" dirty="0">
                <a:solidFill>
                  <a:schemeClr val="tx1"/>
                </a:solidFill>
                <a:latin typeface="+mn-lt"/>
              </a:endParaRPr>
            </a:p>
          </p:txBody>
        </p:sp>
        <p:grpSp>
          <p:nvGrpSpPr>
            <p:cNvPr id="309" name="Group 308"/>
            <p:cNvGrpSpPr/>
            <p:nvPr userDrawn="1"/>
          </p:nvGrpSpPr>
          <p:grpSpPr>
            <a:xfrm>
              <a:off x="-3916219" y="2017411"/>
              <a:ext cx="3685743" cy="651346"/>
              <a:chOff x="-3953163" y="1938083"/>
              <a:chExt cx="3685743" cy="651346"/>
            </a:xfrm>
          </p:grpSpPr>
          <p:sp>
            <p:nvSpPr>
              <p:cNvPr id="322" name="TextBox 321"/>
              <p:cNvSpPr txBox="1"/>
              <p:nvPr userDrawn="1"/>
            </p:nvSpPr>
            <p:spPr>
              <a:xfrm>
                <a:off x="-3953163" y="193808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323" name="TextBox 322"/>
              <p:cNvSpPr txBox="1"/>
              <p:nvPr userDrawn="1"/>
            </p:nvSpPr>
            <p:spPr>
              <a:xfrm>
                <a:off x="-3565236" y="1986352"/>
                <a:ext cx="3297816"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b="1" dirty="0">
                    <a:latin typeface="+mn-lt"/>
                  </a:rPr>
                  <a:t>Copy</a:t>
                </a:r>
                <a:r>
                  <a:rPr lang="en-GB" sz="1400" dirty="0">
                    <a:latin typeface="+mn-lt"/>
                  </a:rPr>
                  <a:t> them</a:t>
                </a:r>
                <a:r>
                  <a:rPr lang="en-GB" sz="1400" baseline="0" dirty="0">
                    <a:latin typeface="+mn-lt"/>
                  </a:rPr>
                  <a:t> from the Asset Library and </a:t>
                </a:r>
                <a:r>
                  <a:rPr lang="en-GB" sz="1400" b="1" baseline="0" dirty="0">
                    <a:latin typeface="+mn-lt"/>
                  </a:rPr>
                  <a:t>paste</a:t>
                </a:r>
                <a:r>
                  <a:rPr lang="en-GB" sz="1400" baseline="0" dirty="0">
                    <a:latin typeface="+mn-lt"/>
                  </a:rPr>
                  <a:t> them onto your presentation</a:t>
                </a:r>
                <a:endParaRPr lang="en-GB" sz="1400" dirty="0">
                  <a:latin typeface="+mn-lt"/>
                </a:endParaRPr>
              </a:p>
            </p:txBody>
          </p:sp>
        </p:grpSp>
        <p:grpSp>
          <p:nvGrpSpPr>
            <p:cNvPr id="310" name="Group 309"/>
            <p:cNvGrpSpPr/>
            <p:nvPr userDrawn="1"/>
          </p:nvGrpSpPr>
          <p:grpSpPr>
            <a:xfrm>
              <a:off x="-3916219" y="2751342"/>
              <a:ext cx="3741159" cy="690245"/>
              <a:chOff x="-3953163" y="2657918"/>
              <a:chExt cx="3741159" cy="690245"/>
            </a:xfrm>
          </p:grpSpPr>
          <p:sp>
            <p:nvSpPr>
              <p:cNvPr id="320" name="TextBox 319"/>
              <p:cNvSpPr txBox="1"/>
              <p:nvPr userDrawn="1"/>
            </p:nvSpPr>
            <p:spPr>
              <a:xfrm>
                <a:off x="-3953163" y="265791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321" name="TextBox 320"/>
              <p:cNvSpPr txBox="1"/>
              <p:nvPr userDrawn="1"/>
            </p:nvSpPr>
            <p:spPr>
              <a:xfrm>
                <a:off x="-3565237" y="2745086"/>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b="1" dirty="0">
                    <a:latin typeface="+mn-lt"/>
                  </a:rPr>
                  <a:t>Fill in</a:t>
                </a:r>
                <a:r>
                  <a:rPr lang="en-GB" sz="1400" dirty="0">
                    <a:latin typeface="+mn-lt"/>
                  </a:rPr>
                  <a:t> the data and stats and </a:t>
                </a:r>
                <a:r>
                  <a:rPr lang="en-GB" sz="1400" b="1" dirty="0">
                    <a:latin typeface="+mn-lt"/>
                  </a:rPr>
                  <a:t>drag</a:t>
                </a:r>
                <a:r>
                  <a:rPr lang="en-GB" sz="1400" baseline="0" dirty="0">
                    <a:latin typeface="+mn-lt"/>
                  </a:rPr>
                  <a:t> them to the relevant areas on your map</a:t>
                </a:r>
                <a:endParaRPr lang="en-GB" sz="1400" dirty="0">
                  <a:latin typeface="+mn-lt"/>
                </a:endParaRPr>
              </a:p>
            </p:txBody>
          </p:sp>
        </p:grpSp>
        <p:grpSp>
          <p:nvGrpSpPr>
            <p:cNvPr id="311" name="Group 310"/>
            <p:cNvGrpSpPr/>
            <p:nvPr userDrawn="1"/>
          </p:nvGrpSpPr>
          <p:grpSpPr>
            <a:xfrm>
              <a:off x="-3916219" y="1118356"/>
              <a:ext cx="3741159" cy="677414"/>
              <a:chOff x="-3953163" y="1118356"/>
              <a:chExt cx="3741159" cy="677414"/>
            </a:xfrm>
          </p:grpSpPr>
          <p:sp>
            <p:nvSpPr>
              <p:cNvPr id="312" name="TextBox 311"/>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313" name="TextBox 312"/>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In</a:t>
                </a:r>
                <a:r>
                  <a:rPr lang="en-GB" sz="1400" baseline="0" dirty="0">
                    <a:latin typeface="+mn-lt"/>
                  </a:rPr>
                  <a:t> your </a:t>
                </a:r>
                <a:r>
                  <a:rPr lang="en-GB" sz="1400" b="1" baseline="0" dirty="0">
                    <a:latin typeface="+mn-lt"/>
                  </a:rPr>
                  <a:t>Asset Library</a:t>
                </a:r>
                <a:r>
                  <a:rPr lang="en-GB" sz="1400" baseline="0" dirty="0">
                    <a:latin typeface="+mn-lt"/>
                  </a:rPr>
                  <a:t>, find the appropriate pointers or markers for the data you wish to display</a:t>
                </a:r>
                <a:endParaRPr lang="en-GB" sz="1400" dirty="0">
                  <a:latin typeface="+mn-lt"/>
                </a:endParaRPr>
              </a:p>
            </p:txBody>
          </p:sp>
        </p:grpSp>
      </p:grpSp>
    </p:spTree>
    <p:extLst>
      <p:ext uri="{BB962C8B-B14F-4D97-AF65-F5344CB8AC3E}">
        <p14:creationId xmlns:p14="http://schemas.microsoft.com/office/powerpoint/2010/main" val="2032358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Full Image">
    <p:bg>
      <p:bgPr>
        <a:solidFill>
          <a:schemeClr val="bg1"/>
        </a:solidFill>
        <a:effectLst/>
      </p:bgPr>
    </p:bg>
    <p:spTree>
      <p:nvGrpSpPr>
        <p:cNvPr id="1" name=""/>
        <p:cNvGrpSpPr/>
        <p:nvPr/>
      </p:nvGrpSpPr>
      <p:grpSpPr>
        <a:xfrm>
          <a:off x="0" y="0"/>
          <a:ext cx="0" cy="0"/>
          <a:chOff x="0" y="0"/>
          <a:chExt cx="0" cy="0"/>
        </a:xfrm>
      </p:grpSpPr>
      <p:sp>
        <p:nvSpPr>
          <p:cNvPr id="12" name="Picture Placeholder 11"/>
          <p:cNvSpPr>
            <a:spLocks noGrp="1"/>
          </p:cNvSpPr>
          <p:nvPr>
            <p:ph type="pic" sz="quarter" idx="15" hasCustomPrompt="1"/>
          </p:nvPr>
        </p:nvSpPr>
        <p:spPr>
          <a:xfrm>
            <a:off x="128588" y="1130711"/>
            <a:ext cx="11925300" cy="5368514"/>
          </a:xfrm>
          <a:custGeom>
            <a:avLst/>
            <a:gdLst>
              <a:gd name="connsiteX0" fmla="*/ 3014662 w 11925300"/>
              <a:gd name="connsiteY0" fmla="*/ 0 h 5368514"/>
              <a:gd name="connsiteX1" fmla="*/ 11925300 w 11925300"/>
              <a:gd name="connsiteY1" fmla="*/ 0 h 5368514"/>
              <a:gd name="connsiteX2" fmla="*/ 11925300 w 11925300"/>
              <a:gd name="connsiteY2" fmla="*/ 5368514 h 5368514"/>
              <a:gd name="connsiteX3" fmla="*/ 0 w 11925300"/>
              <a:gd name="connsiteY3" fmla="*/ 5368514 h 5368514"/>
              <a:gd name="connsiteX4" fmla="*/ 0 w 11925300"/>
              <a:gd name="connsiteY4" fmla="*/ 3862630 h 5368514"/>
              <a:gd name="connsiteX5" fmla="*/ 3014662 w 11925300"/>
              <a:gd name="connsiteY5" fmla="*/ 3862630 h 5368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25300" h="5368514">
                <a:moveTo>
                  <a:pt x="3014662" y="0"/>
                </a:moveTo>
                <a:lnTo>
                  <a:pt x="11925300" y="0"/>
                </a:lnTo>
                <a:lnTo>
                  <a:pt x="11925300" y="5368514"/>
                </a:lnTo>
                <a:lnTo>
                  <a:pt x="0" y="5368514"/>
                </a:lnTo>
                <a:lnTo>
                  <a:pt x="0" y="3862630"/>
                </a:lnTo>
                <a:lnTo>
                  <a:pt x="3014662" y="3862630"/>
                </a:lnTo>
                <a:close/>
              </a:path>
            </a:pathLst>
          </a:custGeom>
          <a:noFill/>
        </p:spPr>
        <p:txBody>
          <a:bodyPr wrap="square">
            <a:noAutofit/>
          </a:bodyPr>
          <a:lstStyle>
            <a:lvl1pPr algn="ctr">
              <a:defRPr sz="1100" baseline="0"/>
            </a:lvl1pPr>
          </a:lstStyle>
          <a:p>
            <a:r>
              <a:rPr lang="en-GB" dirty="0"/>
              <a:t>Click on the icon to insert an image</a:t>
            </a:r>
          </a:p>
        </p:txBody>
      </p:sp>
      <p:sp>
        <p:nvSpPr>
          <p:cNvPr id="14" name="Text Placeholder 13"/>
          <p:cNvSpPr>
            <a:spLocks noGrp="1"/>
          </p:cNvSpPr>
          <p:nvPr>
            <p:ph type="body" sz="quarter" idx="16" hasCustomPrompt="1"/>
          </p:nvPr>
        </p:nvSpPr>
        <p:spPr>
          <a:xfrm>
            <a:off x="128588" y="1130711"/>
            <a:ext cx="2889250" cy="3736564"/>
          </a:xfrm>
          <a:solidFill>
            <a:schemeClr val="bg2"/>
          </a:solidFill>
        </p:spPr>
        <p:txBody>
          <a:bodyPr/>
          <a:lstStyle>
            <a:lvl1pPr>
              <a:defRPr/>
            </a:lvl1pPr>
          </a:lstStyle>
          <a:p>
            <a:pPr lvl="0"/>
            <a:r>
              <a:rPr lang="en-US" dirty="0"/>
              <a:t>  </a:t>
            </a:r>
            <a:endParaRPr lang="en-GB" dirty="0"/>
          </a:p>
        </p:txBody>
      </p:sp>
      <p:sp>
        <p:nvSpPr>
          <p:cNvPr id="2" name="Title 1"/>
          <p:cNvSpPr>
            <a:spLocks noGrp="1"/>
          </p:cNvSpPr>
          <p:nvPr>
            <p:ph type="title" hasCustomPrompt="1"/>
          </p:nvPr>
        </p:nvSpPr>
        <p:spPr/>
        <p:txBody>
          <a:bodyPr/>
          <a:lstStyle/>
          <a:p>
            <a:r>
              <a:rPr lang="en-US" dirty="0"/>
              <a:t>Enter title here</a:t>
            </a:r>
            <a:endParaRPr lang="en-GB" dirty="0"/>
          </a:p>
        </p:txBody>
      </p:sp>
      <p:sp>
        <p:nvSpPr>
          <p:cNvPr id="33"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34" name="Group 33"/>
          <p:cNvGrpSpPr/>
          <p:nvPr userDrawn="1"/>
        </p:nvGrpSpPr>
        <p:grpSpPr>
          <a:xfrm>
            <a:off x="-4350366" y="0"/>
            <a:ext cx="3909698" cy="5532582"/>
            <a:chOff x="-3999345" y="0"/>
            <a:chExt cx="3909698" cy="5532582"/>
          </a:xfrm>
        </p:grpSpPr>
        <p:sp>
          <p:nvSpPr>
            <p:cNvPr id="35" name="Rectangle 34"/>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latin typeface="+mn-lt"/>
              </a:endParaRPr>
            </a:p>
          </p:txBody>
        </p:sp>
        <p:cxnSp>
          <p:nvCxnSpPr>
            <p:cNvPr id="36" name="Straight Connector 35"/>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38" name="TextBox 37"/>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39" name="Group 38"/>
            <p:cNvGrpSpPr/>
            <p:nvPr userDrawn="1"/>
          </p:nvGrpSpPr>
          <p:grpSpPr>
            <a:xfrm>
              <a:off x="-3916219" y="2007734"/>
              <a:ext cx="3741159" cy="603077"/>
              <a:chOff x="-3953163" y="1928406"/>
              <a:chExt cx="3741159" cy="603077"/>
            </a:xfrm>
          </p:grpSpPr>
          <p:sp>
            <p:nvSpPr>
              <p:cNvPr id="52" name="TextBox 51"/>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53" name="TextBox 52"/>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40" name="Group 39"/>
            <p:cNvGrpSpPr/>
            <p:nvPr userDrawn="1"/>
          </p:nvGrpSpPr>
          <p:grpSpPr>
            <a:xfrm>
              <a:off x="-3916219" y="3804415"/>
              <a:ext cx="3741159" cy="649206"/>
              <a:chOff x="-3953163" y="3686663"/>
              <a:chExt cx="3741159" cy="649206"/>
            </a:xfrm>
          </p:grpSpPr>
          <p:sp>
            <p:nvSpPr>
              <p:cNvPr id="50" name="TextBox 49"/>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51" name="TextBox 50"/>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41" name="Group 40"/>
            <p:cNvGrpSpPr/>
            <p:nvPr userDrawn="1"/>
          </p:nvGrpSpPr>
          <p:grpSpPr>
            <a:xfrm>
              <a:off x="-3916219" y="2909062"/>
              <a:ext cx="3741159" cy="634370"/>
              <a:chOff x="-3953163" y="2815638"/>
              <a:chExt cx="3741159" cy="634370"/>
            </a:xfrm>
          </p:grpSpPr>
          <p:sp>
            <p:nvSpPr>
              <p:cNvPr id="48" name="TextBox 47"/>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49" name="TextBox 48"/>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42" name="Group 41"/>
            <p:cNvGrpSpPr/>
            <p:nvPr userDrawn="1"/>
          </p:nvGrpSpPr>
          <p:grpSpPr>
            <a:xfrm>
              <a:off x="-3916219" y="4693793"/>
              <a:ext cx="3470417" cy="603077"/>
              <a:chOff x="-3953163" y="4622237"/>
              <a:chExt cx="3470417" cy="603077"/>
            </a:xfrm>
          </p:grpSpPr>
          <p:sp>
            <p:nvSpPr>
              <p:cNvPr id="46" name="TextBox 45"/>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47" name="TextBox 46"/>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43" name="Group 42"/>
            <p:cNvGrpSpPr/>
            <p:nvPr userDrawn="1"/>
          </p:nvGrpSpPr>
          <p:grpSpPr>
            <a:xfrm>
              <a:off x="-3916219" y="1118356"/>
              <a:ext cx="3741159" cy="677414"/>
              <a:chOff x="-3953163" y="1118356"/>
              <a:chExt cx="3741159" cy="677414"/>
            </a:xfrm>
          </p:grpSpPr>
          <p:sp>
            <p:nvSpPr>
              <p:cNvPr id="44" name="TextBox 43"/>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45" name="TextBox 44"/>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54"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57" name="Text Placeholder 41"/>
          <p:cNvSpPr>
            <a:spLocks noGrp="1"/>
          </p:cNvSpPr>
          <p:nvPr>
            <p:ph type="body" sz="quarter" idx="85" hasCustomPrompt="1"/>
          </p:nvPr>
        </p:nvSpPr>
        <p:spPr>
          <a:xfrm>
            <a:off x="191344" y="2952603"/>
            <a:ext cx="2724894" cy="1874509"/>
          </a:xfrm>
        </p:spPr>
        <p:txBody>
          <a:bodyPr rIns="108000"/>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8" name="Text Placeholder 3"/>
          <p:cNvSpPr>
            <a:spLocks noGrp="1"/>
          </p:cNvSpPr>
          <p:nvPr>
            <p:ph type="body" sz="quarter" idx="86" hasCustomPrompt="1"/>
          </p:nvPr>
        </p:nvSpPr>
        <p:spPr>
          <a:xfrm>
            <a:off x="191345" y="1271588"/>
            <a:ext cx="2724893" cy="1606085"/>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7488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bg1"/>
        </a:solidFill>
        <a:effectLst/>
      </p:bgPr>
    </p:bg>
    <p:spTree>
      <p:nvGrpSpPr>
        <p:cNvPr id="1" name=""/>
        <p:cNvGrpSpPr/>
        <p:nvPr/>
      </p:nvGrpSpPr>
      <p:grpSpPr>
        <a:xfrm>
          <a:off x="0" y="0"/>
          <a:ext cx="0" cy="0"/>
          <a:chOff x="0" y="0"/>
          <a:chExt cx="0" cy="0"/>
        </a:xfrm>
      </p:grpSpPr>
      <p:sp>
        <p:nvSpPr>
          <p:cNvPr id="11" name="Chart Placeholder 10"/>
          <p:cNvSpPr>
            <a:spLocks noGrp="1"/>
          </p:cNvSpPr>
          <p:nvPr>
            <p:ph type="chart" sz="quarter" idx="82" hasCustomPrompt="1"/>
          </p:nvPr>
        </p:nvSpPr>
        <p:spPr>
          <a:xfrm>
            <a:off x="3143250" y="1130711"/>
            <a:ext cx="8910638" cy="5368514"/>
          </a:xfrm>
          <a:noFill/>
        </p:spPr>
        <p:txBody>
          <a:bodyPr/>
          <a:lstStyle>
            <a:lvl1pPr algn="ctr">
              <a:defRPr sz="1100" baseline="0"/>
            </a:lvl1pPr>
          </a:lstStyle>
          <a:p>
            <a:r>
              <a:rPr lang="en-GB" dirty="0"/>
              <a:t>Click on the icon to insert a chart</a:t>
            </a:r>
          </a:p>
        </p:txBody>
      </p:sp>
      <p:sp>
        <p:nvSpPr>
          <p:cNvPr id="2" name="Title 1"/>
          <p:cNvSpPr>
            <a:spLocks noGrp="1"/>
          </p:cNvSpPr>
          <p:nvPr>
            <p:ph type="title" hasCustomPrompt="1"/>
          </p:nvPr>
        </p:nvSpPr>
        <p:spPr/>
        <p:txBody>
          <a:bodyPr/>
          <a:lstStyle/>
          <a:p>
            <a:r>
              <a:rPr lang="en-US" dirty="0"/>
              <a:t>Enter title here</a:t>
            </a:r>
            <a:endParaRPr lang="en-GB" dirty="0"/>
          </a:p>
        </p:txBody>
      </p:sp>
      <p:grpSp>
        <p:nvGrpSpPr>
          <p:cNvPr id="9" name="Group 8"/>
          <p:cNvGrpSpPr/>
          <p:nvPr userDrawn="1"/>
        </p:nvGrpSpPr>
        <p:grpSpPr>
          <a:xfrm>
            <a:off x="-4350366" y="0"/>
            <a:ext cx="3909698" cy="5532582"/>
            <a:chOff x="-12577097" y="0"/>
            <a:chExt cx="3909698" cy="5532582"/>
          </a:xfrm>
        </p:grpSpPr>
        <p:sp>
          <p:nvSpPr>
            <p:cNvPr id="10" name="Rectangle 9"/>
            <p:cNvSpPr/>
            <p:nvPr/>
          </p:nvSpPr>
          <p:spPr>
            <a:xfrm>
              <a:off x="-12577097"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latin typeface="+mn-lt"/>
              </a:endParaRPr>
            </a:p>
          </p:txBody>
        </p:sp>
        <p:cxnSp>
          <p:nvCxnSpPr>
            <p:cNvPr id="12" name="Straight Connector 11"/>
            <p:cNvCxnSpPr/>
            <p:nvPr/>
          </p:nvCxnSpPr>
          <p:spPr>
            <a:xfrm>
              <a:off x="-12577097"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89265" y="128588"/>
              <a:ext cx="681037" cy="681037"/>
            </a:xfrm>
            <a:prstGeom prst="rect">
              <a:avLst/>
            </a:prstGeom>
          </p:spPr>
        </p:pic>
        <p:sp>
          <p:nvSpPr>
            <p:cNvPr id="14" name="TextBox 13"/>
            <p:cNvSpPr txBox="1"/>
            <p:nvPr/>
          </p:nvSpPr>
          <p:spPr>
            <a:xfrm>
              <a:off x="-12429316"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 chart</a:t>
              </a:r>
              <a:endParaRPr lang="en-GB" sz="2000" dirty="0">
                <a:solidFill>
                  <a:schemeClr val="tx1"/>
                </a:solidFill>
                <a:latin typeface="+mn-lt"/>
              </a:endParaRPr>
            </a:p>
          </p:txBody>
        </p:sp>
        <p:grpSp>
          <p:nvGrpSpPr>
            <p:cNvPr id="15" name="Group 14"/>
            <p:cNvGrpSpPr/>
            <p:nvPr/>
          </p:nvGrpSpPr>
          <p:grpSpPr>
            <a:xfrm>
              <a:off x="-12493971" y="2007734"/>
              <a:ext cx="3741159" cy="603077"/>
              <a:chOff x="-3953163" y="1928406"/>
              <a:chExt cx="3741159" cy="603077"/>
            </a:xfrm>
          </p:grpSpPr>
          <p:sp>
            <p:nvSpPr>
              <p:cNvPr id="28" name="TextBox 27"/>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29" name="TextBox 28"/>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When</a:t>
                </a:r>
                <a:r>
                  <a:rPr lang="en-GB" sz="1400" baseline="0" dirty="0">
                    <a:latin typeface="+mn-lt"/>
                  </a:rPr>
                  <a:t> the chart template box comes up, click on the </a:t>
                </a:r>
                <a:r>
                  <a:rPr lang="en-GB" sz="1400" b="1" baseline="0" dirty="0">
                    <a:latin typeface="+mn-lt"/>
                  </a:rPr>
                  <a:t>Template folder </a:t>
                </a:r>
                <a:r>
                  <a:rPr lang="en-GB" sz="1400" baseline="0" dirty="0">
                    <a:latin typeface="+mn-lt"/>
                  </a:rPr>
                  <a:t>on the left.</a:t>
                </a:r>
                <a:endParaRPr lang="en-GB" sz="1400" dirty="0">
                  <a:latin typeface="+mn-lt"/>
                </a:endParaRPr>
              </a:p>
            </p:txBody>
          </p:sp>
        </p:grpSp>
        <p:grpSp>
          <p:nvGrpSpPr>
            <p:cNvPr id="16" name="Group 15"/>
            <p:cNvGrpSpPr/>
            <p:nvPr/>
          </p:nvGrpSpPr>
          <p:grpSpPr>
            <a:xfrm>
              <a:off x="-12493971" y="3798440"/>
              <a:ext cx="3741159" cy="603077"/>
              <a:chOff x="-3953163" y="3680688"/>
              <a:chExt cx="3741159" cy="603077"/>
            </a:xfrm>
          </p:grpSpPr>
          <p:sp>
            <p:nvSpPr>
              <p:cNvPr id="26" name="TextBox 25"/>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27" name="TextBox 26"/>
              <p:cNvSpPr txBox="1"/>
              <p:nvPr userDrawn="1"/>
            </p:nvSpPr>
            <p:spPr>
              <a:xfrm>
                <a:off x="-3565237" y="3680688"/>
                <a:ext cx="3353233" cy="603077"/>
              </a:xfrm>
              <a:prstGeom prst="rect">
                <a:avLst/>
              </a:prstGeom>
              <a:noFill/>
            </p:spPr>
            <p:txBody>
              <a:bodyPr wrap="square" rtlCol="0">
                <a:noAutofit/>
              </a:bodyPr>
              <a:lstStyle/>
              <a:p>
                <a:pPr>
                  <a:lnSpc>
                    <a:spcPct val="90000"/>
                  </a:lnSpc>
                  <a:spcAft>
                    <a:spcPts val="600"/>
                  </a:spcAft>
                </a:pPr>
                <a:r>
                  <a:rPr lang="en-GB" sz="1400" dirty="0">
                    <a:latin typeface="+mn-lt"/>
                  </a:rPr>
                  <a:t>Alternatively, pick a</a:t>
                </a:r>
                <a:r>
                  <a:rPr lang="en-GB" sz="1400" baseline="0" dirty="0">
                    <a:latin typeface="+mn-lt"/>
                  </a:rPr>
                  <a:t> chart from the list in the template box.</a:t>
                </a:r>
                <a:endParaRPr lang="en-GB" sz="1400" dirty="0">
                  <a:latin typeface="+mn-lt"/>
                </a:endParaRPr>
              </a:p>
            </p:txBody>
          </p:sp>
        </p:grpSp>
        <p:grpSp>
          <p:nvGrpSpPr>
            <p:cNvPr id="17" name="Group 16"/>
            <p:cNvGrpSpPr/>
            <p:nvPr/>
          </p:nvGrpSpPr>
          <p:grpSpPr>
            <a:xfrm>
              <a:off x="-12493971" y="2903087"/>
              <a:ext cx="3741159" cy="603077"/>
              <a:chOff x="-3953163" y="2809663"/>
              <a:chExt cx="3741159" cy="603077"/>
            </a:xfrm>
          </p:grpSpPr>
          <p:sp>
            <p:nvSpPr>
              <p:cNvPr id="24" name="TextBox 23"/>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25" name="TextBox 24"/>
              <p:cNvSpPr txBox="1"/>
              <p:nvPr userDrawn="1"/>
            </p:nvSpPr>
            <p:spPr>
              <a:xfrm>
                <a:off x="-3565237" y="2809663"/>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a:t>
                </a:r>
                <a:r>
                  <a:rPr lang="en-GB" sz="1400" baseline="0" dirty="0">
                    <a:latin typeface="+mn-lt"/>
                  </a:rPr>
                  <a:t> on the</a:t>
                </a:r>
                <a:r>
                  <a:rPr lang="en-GB" sz="1400" b="1" baseline="0" dirty="0">
                    <a:latin typeface="+mn-lt"/>
                  </a:rPr>
                  <a:t> template </a:t>
                </a:r>
                <a:r>
                  <a:rPr lang="en-GB" sz="1400" baseline="0" dirty="0">
                    <a:latin typeface="+mn-lt"/>
                  </a:rPr>
                  <a:t>of the chart you wish to use.</a:t>
                </a:r>
                <a:endParaRPr lang="en-GB" sz="1400" dirty="0">
                  <a:latin typeface="+mn-lt"/>
                </a:endParaRPr>
              </a:p>
            </p:txBody>
          </p:sp>
        </p:grpSp>
        <p:grpSp>
          <p:nvGrpSpPr>
            <p:cNvPr id="18" name="Group 17"/>
            <p:cNvGrpSpPr/>
            <p:nvPr/>
          </p:nvGrpSpPr>
          <p:grpSpPr>
            <a:xfrm>
              <a:off x="-12493971" y="4693793"/>
              <a:ext cx="3741159" cy="603077"/>
              <a:chOff x="-3953163" y="4622237"/>
              <a:chExt cx="3741159" cy="603077"/>
            </a:xfrm>
          </p:grpSpPr>
          <p:sp>
            <p:nvSpPr>
              <p:cNvPr id="22" name="TextBox 21"/>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23" name="TextBox 22"/>
              <p:cNvSpPr txBox="1"/>
              <p:nvPr userDrawn="1"/>
            </p:nvSpPr>
            <p:spPr>
              <a:xfrm>
                <a:off x="-3565237" y="4622237"/>
                <a:ext cx="3353233" cy="603077"/>
              </a:xfrm>
              <a:prstGeom prst="rect">
                <a:avLst/>
              </a:prstGeom>
              <a:noFill/>
            </p:spPr>
            <p:txBody>
              <a:bodyPr wrap="square" rtlCol="0">
                <a:noAutofit/>
              </a:bodyPr>
              <a:lstStyle/>
              <a:p>
                <a:pPr>
                  <a:lnSpc>
                    <a:spcPct val="90000"/>
                  </a:lnSpc>
                  <a:spcAft>
                    <a:spcPts val="600"/>
                  </a:spcAft>
                </a:pPr>
                <a:r>
                  <a:rPr lang="en-GB" sz="1400" dirty="0">
                    <a:latin typeface="+mn-lt"/>
                  </a:rPr>
                  <a:t>Edit your data using</a:t>
                </a:r>
                <a:r>
                  <a:rPr lang="en-GB" sz="1400" baseline="0" dirty="0">
                    <a:latin typeface="+mn-lt"/>
                  </a:rPr>
                  <a:t> the </a:t>
                </a:r>
                <a:r>
                  <a:rPr lang="en-GB" sz="1400" b="1" baseline="0" dirty="0">
                    <a:latin typeface="+mn-lt"/>
                  </a:rPr>
                  <a:t>Chart Tools </a:t>
                </a:r>
                <a:r>
                  <a:rPr lang="en-GB" sz="1400" baseline="0" dirty="0">
                    <a:latin typeface="+mn-lt"/>
                  </a:rPr>
                  <a:t>in the ribbon.</a:t>
                </a:r>
                <a:endParaRPr lang="en-GB" sz="1400" dirty="0">
                  <a:latin typeface="+mn-lt"/>
                </a:endParaRPr>
              </a:p>
            </p:txBody>
          </p:sp>
        </p:grpSp>
        <p:grpSp>
          <p:nvGrpSpPr>
            <p:cNvPr id="19" name="Group 18"/>
            <p:cNvGrpSpPr/>
            <p:nvPr/>
          </p:nvGrpSpPr>
          <p:grpSpPr>
            <a:xfrm>
              <a:off x="-12493971" y="1112381"/>
              <a:ext cx="3741159" cy="603077"/>
              <a:chOff x="-3953163" y="1112381"/>
              <a:chExt cx="3741159" cy="603077"/>
            </a:xfrm>
          </p:grpSpPr>
          <p:sp>
            <p:nvSpPr>
              <p:cNvPr id="20" name="TextBox 19"/>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21" name="TextBox 20"/>
              <p:cNvSpPr txBox="1"/>
              <p:nvPr userDrawn="1"/>
            </p:nvSpPr>
            <p:spPr>
              <a:xfrm>
                <a:off x="-3565237" y="111238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a:t>
                </a:r>
                <a:endParaRPr lang="en-GB" sz="1400" dirty="0">
                  <a:latin typeface="+mn-lt"/>
                </a:endParaRPr>
              </a:p>
            </p:txBody>
          </p:sp>
        </p:grpSp>
      </p:grpSp>
      <p:sp>
        <p:nvSpPr>
          <p:cNvPr id="32"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sp>
        <p:nvSpPr>
          <p:cNvPr id="33" name="Rectangle 32"/>
          <p:cNvSpPr/>
          <p:nvPr userDrawn="1"/>
        </p:nvSpPr>
        <p:spPr>
          <a:xfrm>
            <a:off x="1" y="1125538"/>
            <a:ext cx="3009899" cy="53807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p>
        </p:txBody>
      </p:sp>
      <p:sp>
        <p:nvSpPr>
          <p:cNvPr id="30"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58" name="Text Placeholder 41"/>
          <p:cNvSpPr>
            <a:spLocks noGrp="1"/>
          </p:cNvSpPr>
          <p:nvPr>
            <p:ph type="body" sz="quarter" idx="85" hasCustomPrompt="1"/>
          </p:nvPr>
        </p:nvSpPr>
        <p:spPr>
          <a:xfrm>
            <a:off x="191344" y="2952603"/>
            <a:ext cx="2724894" cy="1874509"/>
          </a:xfrm>
        </p:spPr>
        <p:txBody>
          <a:bodyPr rIns="108000"/>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9" name="Text Placeholder 3"/>
          <p:cNvSpPr>
            <a:spLocks noGrp="1"/>
          </p:cNvSpPr>
          <p:nvPr>
            <p:ph type="body" sz="quarter" idx="86" hasCustomPrompt="1"/>
          </p:nvPr>
        </p:nvSpPr>
        <p:spPr>
          <a:xfrm>
            <a:off x="191345" y="1271588"/>
            <a:ext cx="2724893" cy="1606085"/>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2901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bg1"/>
        </a:solidFill>
        <a:effectLst/>
      </p:bgPr>
    </p:bg>
    <p:spTree>
      <p:nvGrpSpPr>
        <p:cNvPr id="1" name=""/>
        <p:cNvGrpSpPr/>
        <p:nvPr/>
      </p:nvGrpSpPr>
      <p:grpSpPr>
        <a:xfrm>
          <a:off x="0" y="0"/>
          <a:ext cx="0" cy="0"/>
          <a:chOff x="0" y="0"/>
          <a:chExt cx="0" cy="0"/>
        </a:xfrm>
      </p:grpSpPr>
      <p:sp>
        <p:nvSpPr>
          <p:cNvPr id="12" name="Table Placeholder 6"/>
          <p:cNvSpPr>
            <a:spLocks noGrp="1"/>
          </p:cNvSpPr>
          <p:nvPr>
            <p:ph type="tbl" sz="quarter" idx="83" hasCustomPrompt="1"/>
          </p:nvPr>
        </p:nvSpPr>
        <p:spPr>
          <a:xfrm>
            <a:off x="3143250" y="1130711"/>
            <a:ext cx="8910638" cy="5368515"/>
          </a:xfrm>
          <a:noFill/>
        </p:spPr>
        <p:txBody>
          <a:bodyPr/>
          <a:lstStyle>
            <a:lvl1pPr algn="ctr">
              <a:defRPr sz="1100" baseline="0"/>
            </a:lvl1pPr>
          </a:lstStyle>
          <a:p>
            <a:r>
              <a:rPr lang="en-GB" dirty="0"/>
              <a:t>Click on the icon to insert a table</a:t>
            </a:r>
          </a:p>
        </p:txBody>
      </p:sp>
      <p:sp>
        <p:nvSpPr>
          <p:cNvPr id="2" name="Title 1"/>
          <p:cNvSpPr>
            <a:spLocks noGrp="1"/>
          </p:cNvSpPr>
          <p:nvPr>
            <p:ph type="title" hasCustomPrompt="1"/>
          </p:nvPr>
        </p:nvSpPr>
        <p:spPr/>
        <p:txBody>
          <a:bodyPr/>
          <a:lstStyle/>
          <a:p>
            <a:r>
              <a:rPr lang="en-US" dirty="0"/>
              <a:t>Enter title here</a:t>
            </a:r>
            <a:endParaRPr lang="en-GB" dirty="0"/>
          </a:p>
        </p:txBody>
      </p:sp>
      <p:grpSp>
        <p:nvGrpSpPr>
          <p:cNvPr id="13" name="Group 12"/>
          <p:cNvGrpSpPr/>
          <p:nvPr userDrawn="1"/>
        </p:nvGrpSpPr>
        <p:grpSpPr>
          <a:xfrm>
            <a:off x="-4350366" y="0"/>
            <a:ext cx="3909698" cy="5532582"/>
            <a:chOff x="-16865973" y="0"/>
            <a:chExt cx="3909698" cy="5532582"/>
          </a:xfrm>
        </p:grpSpPr>
        <p:sp>
          <p:nvSpPr>
            <p:cNvPr id="14" name="Rectangle 13"/>
            <p:cNvSpPr/>
            <p:nvPr/>
          </p:nvSpPr>
          <p:spPr>
            <a:xfrm>
              <a:off x="-16865973"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latin typeface="+mn-lt"/>
              </a:endParaRPr>
            </a:p>
          </p:txBody>
        </p:sp>
        <p:cxnSp>
          <p:nvCxnSpPr>
            <p:cNvPr id="15" name="Straight Connector 14"/>
            <p:cNvCxnSpPr/>
            <p:nvPr/>
          </p:nvCxnSpPr>
          <p:spPr>
            <a:xfrm>
              <a:off x="-16865973"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78141" y="128588"/>
              <a:ext cx="681037" cy="681037"/>
            </a:xfrm>
            <a:prstGeom prst="rect">
              <a:avLst/>
            </a:prstGeom>
          </p:spPr>
        </p:pic>
        <p:sp>
          <p:nvSpPr>
            <p:cNvPr id="17" name="TextBox 16"/>
            <p:cNvSpPr txBox="1"/>
            <p:nvPr/>
          </p:nvSpPr>
          <p:spPr>
            <a:xfrm>
              <a:off x="-16718192"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 table</a:t>
              </a:r>
              <a:endParaRPr lang="en-GB" sz="2000" dirty="0">
                <a:solidFill>
                  <a:schemeClr val="tx1"/>
                </a:solidFill>
                <a:latin typeface="+mn-lt"/>
              </a:endParaRPr>
            </a:p>
          </p:txBody>
        </p:sp>
        <p:grpSp>
          <p:nvGrpSpPr>
            <p:cNvPr id="18" name="Group 17"/>
            <p:cNvGrpSpPr/>
            <p:nvPr/>
          </p:nvGrpSpPr>
          <p:grpSpPr>
            <a:xfrm>
              <a:off x="-16782847" y="2007734"/>
              <a:ext cx="3741159" cy="603077"/>
              <a:chOff x="-3953163" y="1928406"/>
              <a:chExt cx="3741159" cy="603077"/>
            </a:xfrm>
          </p:grpSpPr>
          <p:sp>
            <p:nvSpPr>
              <p:cNvPr id="31" name="TextBox 30"/>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32" name="TextBox 31"/>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a:t>
                </a:r>
                <a:r>
                  <a:rPr lang="en-GB" sz="1400" baseline="0" dirty="0">
                    <a:latin typeface="+mn-lt"/>
                  </a:rPr>
                  <a:t> on your table, and o</a:t>
                </a:r>
                <a:r>
                  <a:rPr lang="en-GB" sz="1400" dirty="0">
                    <a:latin typeface="+mn-lt"/>
                  </a:rPr>
                  <a:t>n the </a:t>
                </a:r>
                <a:r>
                  <a:rPr lang="en-GB" sz="1400" b="1" dirty="0">
                    <a:latin typeface="+mn-lt"/>
                  </a:rPr>
                  <a:t>Table Tools </a:t>
                </a:r>
                <a:r>
                  <a:rPr lang="en-GB" sz="1400" dirty="0">
                    <a:latin typeface="+mn-lt"/>
                  </a:rPr>
                  <a:t>tab</a:t>
                </a:r>
                <a:r>
                  <a:rPr lang="en-GB" sz="1400" baseline="0" dirty="0">
                    <a:latin typeface="+mn-lt"/>
                  </a:rPr>
                  <a:t> in the ribbon, click on the </a:t>
                </a:r>
                <a:r>
                  <a:rPr lang="en-GB" sz="1400" b="1" baseline="0" dirty="0">
                    <a:latin typeface="+mn-lt"/>
                  </a:rPr>
                  <a:t>Design</a:t>
                </a:r>
                <a:r>
                  <a:rPr lang="en-GB" sz="1400" baseline="0" dirty="0">
                    <a:latin typeface="+mn-lt"/>
                  </a:rPr>
                  <a:t> tab.</a:t>
                </a:r>
                <a:endParaRPr lang="en-GB" sz="1400" dirty="0">
                  <a:latin typeface="+mn-lt"/>
                </a:endParaRPr>
              </a:p>
            </p:txBody>
          </p:sp>
        </p:grpSp>
        <p:grpSp>
          <p:nvGrpSpPr>
            <p:cNvPr id="19" name="Group 18"/>
            <p:cNvGrpSpPr/>
            <p:nvPr/>
          </p:nvGrpSpPr>
          <p:grpSpPr>
            <a:xfrm>
              <a:off x="-16782847" y="3798440"/>
              <a:ext cx="3741159" cy="603077"/>
              <a:chOff x="-3953163" y="3680688"/>
              <a:chExt cx="3741159" cy="603077"/>
            </a:xfrm>
          </p:grpSpPr>
          <p:sp>
            <p:nvSpPr>
              <p:cNvPr id="29" name="TextBox 28"/>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30" name="TextBox 29"/>
              <p:cNvSpPr txBox="1"/>
              <p:nvPr userDrawn="1"/>
            </p:nvSpPr>
            <p:spPr>
              <a:xfrm>
                <a:off x="-3565237" y="3680688"/>
                <a:ext cx="3353233" cy="603077"/>
              </a:xfrm>
              <a:prstGeom prst="rect">
                <a:avLst/>
              </a:prstGeom>
              <a:noFill/>
            </p:spPr>
            <p:txBody>
              <a:bodyPr wrap="square" rtlCol="0">
                <a:noAutofit/>
              </a:bodyPr>
              <a:lstStyle/>
              <a:p>
                <a:pPr>
                  <a:lnSpc>
                    <a:spcPct val="90000"/>
                  </a:lnSpc>
                  <a:spcAft>
                    <a:spcPts val="600"/>
                  </a:spcAft>
                </a:pPr>
                <a:r>
                  <a:rPr lang="en-GB" sz="1400" dirty="0">
                    <a:latin typeface="+mn-lt"/>
                  </a:rPr>
                  <a:t>The top two are </a:t>
                </a:r>
                <a:r>
                  <a:rPr lang="en-GB" sz="1400" b="1" dirty="0">
                    <a:latin typeface="+mn-lt"/>
                  </a:rPr>
                  <a:t>Custom Styles</a:t>
                </a:r>
                <a:r>
                  <a:rPr lang="en-GB" sz="1400" b="1" baseline="0" dirty="0">
                    <a:latin typeface="+mn-lt"/>
                  </a:rPr>
                  <a:t> </a:t>
                </a:r>
                <a:r>
                  <a:rPr lang="en-GB" sz="1400" baseline="0" dirty="0">
                    <a:latin typeface="+mn-lt"/>
                  </a:rPr>
                  <a:t>that have been designed specifically to match your template.</a:t>
                </a:r>
                <a:endParaRPr lang="en-GB" sz="1400" dirty="0">
                  <a:latin typeface="+mn-lt"/>
                </a:endParaRPr>
              </a:p>
            </p:txBody>
          </p:sp>
        </p:grpSp>
        <p:grpSp>
          <p:nvGrpSpPr>
            <p:cNvPr id="20" name="Group 19"/>
            <p:cNvGrpSpPr/>
            <p:nvPr/>
          </p:nvGrpSpPr>
          <p:grpSpPr>
            <a:xfrm>
              <a:off x="-16782847" y="2903087"/>
              <a:ext cx="3741159" cy="603077"/>
              <a:chOff x="-3953163" y="2809663"/>
              <a:chExt cx="3741159" cy="603077"/>
            </a:xfrm>
          </p:grpSpPr>
          <p:sp>
            <p:nvSpPr>
              <p:cNvPr id="27" name="TextBox 26"/>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28" name="TextBox 27"/>
              <p:cNvSpPr txBox="1"/>
              <p:nvPr userDrawn="1"/>
            </p:nvSpPr>
            <p:spPr>
              <a:xfrm>
                <a:off x="-3565237" y="2809663"/>
                <a:ext cx="3353233" cy="603077"/>
              </a:xfrm>
              <a:prstGeom prst="rect">
                <a:avLst/>
              </a:prstGeom>
              <a:noFill/>
            </p:spPr>
            <p:txBody>
              <a:bodyPr wrap="square" rtlCol="0">
                <a:noAutofit/>
              </a:bodyPr>
              <a:lstStyle/>
              <a:p>
                <a:pPr>
                  <a:lnSpc>
                    <a:spcPct val="90000"/>
                  </a:lnSpc>
                  <a:spcAft>
                    <a:spcPts val="600"/>
                  </a:spcAft>
                </a:pPr>
                <a:r>
                  <a:rPr lang="en-GB" sz="1400" dirty="0">
                    <a:latin typeface="+mn-lt"/>
                  </a:rPr>
                  <a:t>In the </a:t>
                </a:r>
                <a:r>
                  <a:rPr lang="en-GB" sz="1400" b="1" dirty="0">
                    <a:latin typeface="+mn-lt"/>
                  </a:rPr>
                  <a:t>Table</a:t>
                </a:r>
                <a:r>
                  <a:rPr lang="en-GB" sz="1400" b="1" baseline="0" dirty="0">
                    <a:latin typeface="+mn-lt"/>
                  </a:rPr>
                  <a:t> Styles </a:t>
                </a:r>
                <a:r>
                  <a:rPr lang="en-GB" sz="1400" baseline="0" dirty="0">
                    <a:latin typeface="+mn-lt"/>
                  </a:rPr>
                  <a:t>section, click on the drop down arrow to open the full selection of Table Styles.</a:t>
                </a:r>
                <a:endParaRPr lang="en-GB" sz="1400" dirty="0">
                  <a:latin typeface="+mn-lt"/>
                </a:endParaRPr>
              </a:p>
            </p:txBody>
          </p:sp>
        </p:grpSp>
        <p:grpSp>
          <p:nvGrpSpPr>
            <p:cNvPr id="21" name="Group 20"/>
            <p:cNvGrpSpPr/>
            <p:nvPr/>
          </p:nvGrpSpPr>
          <p:grpSpPr>
            <a:xfrm>
              <a:off x="-16782847" y="4693793"/>
              <a:ext cx="3741159" cy="603077"/>
              <a:chOff x="-3953163" y="4622237"/>
              <a:chExt cx="3741159" cy="603077"/>
            </a:xfrm>
          </p:grpSpPr>
          <p:sp>
            <p:nvSpPr>
              <p:cNvPr id="25" name="TextBox 24"/>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26" name="TextBox 25"/>
              <p:cNvSpPr txBox="1"/>
              <p:nvPr userDrawn="1"/>
            </p:nvSpPr>
            <p:spPr>
              <a:xfrm>
                <a:off x="-3565237" y="4622237"/>
                <a:ext cx="3353233" cy="603077"/>
              </a:xfrm>
              <a:prstGeom prst="rect">
                <a:avLst/>
              </a:prstGeom>
              <a:noFill/>
            </p:spPr>
            <p:txBody>
              <a:bodyPr wrap="square" rtlCol="0">
                <a:noAutofit/>
              </a:bodyPr>
              <a:lstStyle/>
              <a:p>
                <a:pPr>
                  <a:lnSpc>
                    <a:spcPct val="90000"/>
                  </a:lnSpc>
                  <a:spcAft>
                    <a:spcPts val="600"/>
                  </a:spcAft>
                </a:pPr>
                <a:r>
                  <a:rPr lang="en-GB" sz="1400" dirty="0">
                    <a:latin typeface="+mn-lt"/>
                  </a:rPr>
                  <a:t>You can also use tools on the </a:t>
                </a:r>
                <a:r>
                  <a:rPr lang="en-GB" sz="1400" b="1" dirty="0">
                    <a:latin typeface="+mn-lt"/>
                  </a:rPr>
                  <a:t>Layout</a:t>
                </a:r>
                <a:r>
                  <a:rPr lang="en-GB" sz="1400" dirty="0">
                    <a:latin typeface="+mn-lt"/>
                  </a:rPr>
                  <a:t> tab</a:t>
                </a:r>
                <a:r>
                  <a:rPr lang="en-GB" sz="1400" baseline="0" dirty="0">
                    <a:latin typeface="+mn-lt"/>
                  </a:rPr>
                  <a:t> to evenly distribute your rows and columns.</a:t>
                </a:r>
                <a:endParaRPr lang="en-GB" sz="1400" dirty="0">
                  <a:latin typeface="+mn-lt"/>
                </a:endParaRPr>
              </a:p>
            </p:txBody>
          </p:sp>
        </p:grpSp>
        <p:grpSp>
          <p:nvGrpSpPr>
            <p:cNvPr id="22" name="Group 21"/>
            <p:cNvGrpSpPr/>
            <p:nvPr/>
          </p:nvGrpSpPr>
          <p:grpSpPr>
            <a:xfrm>
              <a:off x="-16782847" y="1112381"/>
              <a:ext cx="3741159" cy="603077"/>
              <a:chOff x="-3953163" y="1112381"/>
              <a:chExt cx="3741159" cy="603077"/>
            </a:xfrm>
          </p:grpSpPr>
          <p:sp>
            <p:nvSpPr>
              <p:cNvPr id="23" name="TextBox 22"/>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24" name="TextBox 23"/>
              <p:cNvSpPr txBox="1"/>
              <p:nvPr userDrawn="1"/>
            </p:nvSpPr>
            <p:spPr>
              <a:xfrm>
                <a:off x="-3565237" y="1112381"/>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 the amount</a:t>
                </a:r>
                <a:r>
                  <a:rPr lang="en-GB" sz="1400" baseline="0" dirty="0">
                    <a:latin typeface="+mn-lt"/>
                  </a:rPr>
                  <a:t> of rows and columns you need.</a:t>
                </a:r>
                <a:endParaRPr lang="en-GB" sz="1400" dirty="0">
                  <a:latin typeface="+mn-lt"/>
                </a:endParaRPr>
              </a:p>
            </p:txBody>
          </p:sp>
        </p:grpSp>
      </p:grpSp>
      <p:sp>
        <p:nvSpPr>
          <p:cNvPr id="34"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sp>
        <p:nvSpPr>
          <p:cNvPr id="35" name="Rectangle 34"/>
          <p:cNvSpPr/>
          <p:nvPr userDrawn="1"/>
        </p:nvSpPr>
        <p:spPr>
          <a:xfrm>
            <a:off x="1" y="1125538"/>
            <a:ext cx="3009899" cy="53807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p>
        </p:txBody>
      </p:sp>
      <p:sp>
        <p:nvSpPr>
          <p:cNvPr id="37"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63" name="Text Placeholder 41"/>
          <p:cNvSpPr>
            <a:spLocks noGrp="1"/>
          </p:cNvSpPr>
          <p:nvPr>
            <p:ph type="body" sz="quarter" idx="85" hasCustomPrompt="1"/>
          </p:nvPr>
        </p:nvSpPr>
        <p:spPr>
          <a:xfrm>
            <a:off x="191344" y="2952603"/>
            <a:ext cx="2724894" cy="1874509"/>
          </a:xfrm>
        </p:spPr>
        <p:txBody>
          <a:bodyPr rIns="108000"/>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4" name="Text Placeholder 3"/>
          <p:cNvSpPr>
            <a:spLocks noGrp="1"/>
          </p:cNvSpPr>
          <p:nvPr>
            <p:ph type="body" sz="quarter" idx="86" hasCustomPrompt="1"/>
          </p:nvPr>
        </p:nvSpPr>
        <p:spPr>
          <a:xfrm>
            <a:off x="191345" y="1271588"/>
            <a:ext cx="2724893" cy="1606085"/>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03000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Column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Enter title here</a:t>
            </a:r>
            <a:endParaRPr lang="en-GB" dirty="0"/>
          </a:p>
        </p:txBody>
      </p:sp>
      <p:sp>
        <p:nvSpPr>
          <p:cNvPr id="34"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sp>
        <p:nvSpPr>
          <p:cNvPr id="35" name="Rectangle 34"/>
          <p:cNvSpPr/>
          <p:nvPr userDrawn="1"/>
        </p:nvSpPr>
        <p:spPr>
          <a:xfrm>
            <a:off x="1" y="1125538"/>
            <a:ext cx="3009899" cy="53807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p>
        </p:txBody>
      </p:sp>
      <p:sp>
        <p:nvSpPr>
          <p:cNvPr id="39"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42" name="Text Placeholder 41"/>
          <p:cNvSpPr>
            <a:spLocks noGrp="1"/>
          </p:cNvSpPr>
          <p:nvPr>
            <p:ph type="body" sz="quarter" idx="85" hasCustomPrompt="1"/>
          </p:nvPr>
        </p:nvSpPr>
        <p:spPr>
          <a:xfrm>
            <a:off x="191344" y="2952603"/>
            <a:ext cx="2724894" cy="917225"/>
          </a:xfrm>
        </p:spPr>
        <p:txBody>
          <a:bodyPr rIns="108000"/>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3" name="Text Placeholder 3"/>
          <p:cNvSpPr>
            <a:spLocks noGrp="1"/>
          </p:cNvSpPr>
          <p:nvPr>
            <p:ph type="body" sz="quarter" idx="86" hasCustomPrompt="1"/>
          </p:nvPr>
        </p:nvSpPr>
        <p:spPr>
          <a:xfrm>
            <a:off x="191345" y="1271588"/>
            <a:ext cx="2724893" cy="1621554"/>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4" name="Picture Placeholder 17"/>
          <p:cNvSpPr>
            <a:spLocks noGrp="1"/>
          </p:cNvSpPr>
          <p:nvPr>
            <p:ph type="pic" sz="quarter" idx="17" hasCustomPrompt="1"/>
          </p:nvPr>
        </p:nvSpPr>
        <p:spPr>
          <a:xfrm>
            <a:off x="200024" y="3929289"/>
            <a:ext cx="2716214" cy="2517496"/>
          </a:xfrm>
          <a:noFill/>
        </p:spPr>
        <p:txBody>
          <a:bodyPr/>
          <a:lstStyle>
            <a:lvl1pPr algn="ctr">
              <a:defRPr sz="1100" spc="0" baseline="0"/>
            </a:lvl1pPr>
          </a:lstStyle>
          <a:p>
            <a:r>
              <a:rPr lang="en-GB" dirty="0"/>
              <a:t>Click on the icon to insert an image</a:t>
            </a:r>
          </a:p>
        </p:txBody>
      </p:sp>
      <p:sp>
        <p:nvSpPr>
          <p:cNvPr id="45" name="Text Placeholder 24"/>
          <p:cNvSpPr>
            <a:spLocks noGrp="1"/>
          </p:cNvSpPr>
          <p:nvPr>
            <p:ph type="body" sz="quarter" idx="27" hasCustomPrompt="1"/>
          </p:nvPr>
        </p:nvSpPr>
        <p:spPr>
          <a:xfrm>
            <a:off x="195265" y="6446785"/>
            <a:ext cx="2716214" cy="45719"/>
          </a:xfrm>
          <a:solidFill>
            <a:schemeClr val="accent6"/>
          </a:solidFill>
        </p:spPr>
        <p:txBody>
          <a:bodyPr/>
          <a:lstStyle>
            <a:lvl1pPr>
              <a:defRPr/>
            </a:lvl1pPr>
          </a:lstStyle>
          <a:p>
            <a:pPr lvl="0"/>
            <a:r>
              <a:rPr lang="en-US" dirty="0"/>
              <a:t>  </a:t>
            </a:r>
            <a:endParaRPr lang="en-GB" dirty="0"/>
          </a:p>
        </p:txBody>
      </p:sp>
      <p:sp>
        <p:nvSpPr>
          <p:cNvPr id="46" name="Text Placeholder 26"/>
          <p:cNvSpPr>
            <a:spLocks noGrp="1"/>
          </p:cNvSpPr>
          <p:nvPr>
            <p:ph type="body" sz="quarter" idx="28" hasCustomPrompt="1"/>
          </p:nvPr>
        </p:nvSpPr>
        <p:spPr>
          <a:xfrm>
            <a:off x="195265" y="5749079"/>
            <a:ext cx="2716214" cy="697706"/>
          </a:xfrm>
          <a:solidFill>
            <a:schemeClr val="tx1">
              <a:alpha val="80000"/>
            </a:schemeClr>
          </a:solidFill>
        </p:spPr>
        <p:txBody>
          <a:bodyPr lIns="108000" tIns="198000"/>
          <a:lstStyle>
            <a:lvl1pPr>
              <a:defRPr sz="1100" b="1" spc="0" baseline="0">
                <a:solidFill>
                  <a:schemeClr val="bg1"/>
                </a:solidFill>
              </a:defRPr>
            </a:lvl1pPr>
            <a:lvl2pPr>
              <a:defRPr sz="1050" b="1">
                <a:solidFill>
                  <a:schemeClr val="bg1"/>
                </a:solidFill>
              </a:defRPr>
            </a:lvl2pPr>
            <a:lvl3pPr>
              <a:defRPr sz="1000" b="1">
                <a:solidFill>
                  <a:schemeClr val="bg1"/>
                </a:solidFill>
              </a:defRPr>
            </a:lvl3pPr>
            <a:lvl4pPr>
              <a:defRPr sz="900" b="1">
                <a:solidFill>
                  <a:schemeClr val="bg1"/>
                </a:solidFill>
              </a:defRPr>
            </a:lvl4pPr>
            <a:lvl5pPr>
              <a:defRPr sz="800" b="1">
                <a:solidFill>
                  <a:schemeClr val="bg1"/>
                </a:solidFill>
              </a:defRPr>
            </a:lvl5pPr>
          </a:lstStyle>
          <a:p>
            <a:pPr lvl="0"/>
            <a:r>
              <a:rPr lang="en-US" dirty="0"/>
              <a:t>Enter name and qualification here</a:t>
            </a:r>
            <a:endParaRPr lang="en-GB" dirty="0"/>
          </a:p>
        </p:txBody>
      </p:sp>
      <p:sp>
        <p:nvSpPr>
          <p:cNvPr id="47" name="Text Placeholder 26"/>
          <p:cNvSpPr>
            <a:spLocks noGrp="1"/>
          </p:cNvSpPr>
          <p:nvPr>
            <p:ph type="body" sz="quarter" idx="29" hasCustomPrompt="1"/>
          </p:nvPr>
        </p:nvSpPr>
        <p:spPr>
          <a:xfrm>
            <a:off x="195265" y="6097932"/>
            <a:ext cx="2716214" cy="175648"/>
          </a:xfrm>
          <a:noFill/>
        </p:spPr>
        <p:txBody>
          <a:bodyPr lIns="126000" tIns="46800" anchor="t"/>
          <a:lstStyle>
            <a:lvl1pPr>
              <a:defRPr sz="900" b="0" i="1" spc="0" baseline="0">
                <a:solidFill>
                  <a:schemeClr val="bg1"/>
                </a:solidFill>
              </a:defRPr>
            </a:lvl1pPr>
            <a:lvl2pPr>
              <a:defRPr sz="800" b="0" i="1">
                <a:solidFill>
                  <a:schemeClr val="bg1"/>
                </a:solidFill>
              </a:defRPr>
            </a:lvl2pPr>
            <a:lvl3pPr>
              <a:defRPr sz="700" b="0" i="1">
                <a:solidFill>
                  <a:schemeClr val="bg1"/>
                </a:solidFill>
              </a:defRPr>
            </a:lvl3pPr>
            <a:lvl4pPr>
              <a:defRPr sz="600" b="0" i="1">
                <a:solidFill>
                  <a:schemeClr val="bg1"/>
                </a:solidFill>
              </a:defRPr>
            </a:lvl4pPr>
            <a:lvl5pPr>
              <a:defRPr sz="500" b="0" i="1">
                <a:solidFill>
                  <a:schemeClr val="bg1"/>
                </a:solidFill>
              </a:defRPr>
            </a:lvl5pPr>
          </a:lstStyle>
          <a:p>
            <a:pPr lvl="0"/>
            <a:r>
              <a:rPr lang="en-US" dirty="0"/>
              <a:t>Enter job title here</a:t>
            </a:r>
            <a:endParaRPr lang="en-GB" dirty="0"/>
          </a:p>
        </p:txBody>
      </p:sp>
    </p:spTree>
    <p:extLst>
      <p:ext uri="{BB962C8B-B14F-4D97-AF65-F5344CB8AC3E}">
        <p14:creationId xmlns:p14="http://schemas.microsoft.com/office/powerpoint/2010/main" val="1657639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op Bar Only">
    <p:spTree>
      <p:nvGrpSpPr>
        <p:cNvPr id="1" name=""/>
        <p:cNvGrpSpPr/>
        <p:nvPr/>
      </p:nvGrpSpPr>
      <p:grpSpPr>
        <a:xfrm>
          <a:off x="0" y="0"/>
          <a:ext cx="0" cy="0"/>
          <a:chOff x="0" y="0"/>
          <a:chExt cx="0" cy="0"/>
        </a:xfrm>
      </p:grpSpPr>
      <p:sp>
        <p:nvSpPr>
          <p:cNvPr id="8" name="Text Placeholder 3"/>
          <p:cNvSpPr>
            <a:spLocks noGrp="1"/>
          </p:cNvSpPr>
          <p:nvPr>
            <p:ph type="body" sz="quarter" idx="88" hasCustomPrompt="1"/>
          </p:nvPr>
        </p:nvSpPr>
        <p:spPr>
          <a:xfrm>
            <a:off x="0" y="1125538"/>
            <a:ext cx="6024563" cy="1774979"/>
          </a:xfrm>
          <a:solidFill>
            <a:schemeClr val="bg2"/>
          </a:solidFill>
          <a:ln>
            <a:noFill/>
          </a:ln>
        </p:spPr>
        <p:style>
          <a:lnRef idx="0">
            <a:scrgbClr r="0" g="0" b="0"/>
          </a:lnRef>
          <a:fillRef idx="0">
            <a:scrgbClr r="0" g="0" b="0"/>
          </a:fillRef>
          <a:effectRef idx="0">
            <a:scrgbClr r="0" g="0" b="0"/>
          </a:effectRef>
          <a:fontRef idx="minor">
            <a:schemeClr val="lt1"/>
          </a:fontRef>
        </p:style>
        <p:txBody>
          <a:bodyPr/>
          <a:lstStyle>
            <a:lvl1pPr>
              <a:defRPr/>
            </a:lvl1pPr>
          </a:lstStyle>
          <a:p>
            <a:pPr lvl="0"/>
            <a:r>
              <a:rPr lang="en-US" dirty="0"/>
              <a:t>   </a:t>
            </a:r>
            <a:endParaRPr lang="en-GB" dirty="0"/>
          </a:p>
        </p:txBody>
      </p:sp>
      <p:sp>
        <p:nvSpPr>
          <p:cNvPr id="2" name="Title 1"/>
          <p:cNvSpPr>
            <a:spLocks noGrp="1"/>
          </p:cNvSpPr>
          <p:nvPr>
            <p:ph type="title" hasCustomPrompt="1"/>
          </p:nvPr>
        </p:nvSpPr>
        <p:spPr/>
        <p:txBody>
          <a:bodyPr/>
          <a:lstStyle/>
          <a:p>
            <a:r>
              <a:rPr lang="en-US" dirty="0"/>
              <a:t>Enter title here</a:t>
            </a:r>
            <a:endParaRPr lang="en-GB" dirty="0"/>
          </a:p>
        </p:txBody>
      </p:sp>
      <p:sp>
        <p:nvSpPr>
          <p:cNvPr id="11"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sp>
        <p:nvSpPr>
          <p:cNvPr id="33"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35" name="Text Placeholder 4"/>
          <p:cNvSpPr>
            <a:spLocks noGrp="1"/>
          </p:cNvSpPr>
          <p:nvPr>
            <p:ph type="body" sz="quarter" idx="87" hasCustomPrompt="1"/>
          </p:nvPr>
        </p:nvSpPr>
        <p:spPr>
          <a:xfrm>
            <a:off x="192134" y="1271366"/>
            <a:ext cx="5737611" cy="621437"/>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6" name="Text Placeholder 4"/>
          <p:cNvSpPr>
            <a:spLocks noGrp="1"/>
          </p:cNvSpPr>
          <p:nvPr>
            <p:ph type="body" sz="quarter" idx="18" hasCustomPrompt="1"/>
          </p:nvPr>
        </p:nvSpPr>
        <p:spPr>
          <a:xfrm>
            <a:off x="192134" y="1964073"/>
            <a:ext cx="5737611" cy="639194"/>
          </a:xfrm>
        </p:spPr>
        <p:txBody>
          <a:bodyPr/>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714465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rrow header three column">
    <p:spTree>
      <p:nvGrpSpPr>
        <p:cNvPr id="1" name=""/>
        <p:cNvGrpSpPr/>
        <p:nvPr/>
      </p:nvGrpSpPr>
      <p:grpSpPr>
        <a:xfrm>
          <a:off x="0" y="0"/>
          <a:ext cx="0" cy="0"/>
          <a:chOff x="0" y="0"/>
          <a:chExt cx="0" cy="0"/>
        </a:xfrm>
      </p:grpSpPr>
      <p:sp>
        <p:nvSpPr>
          <p:cNvPr id="2" name="Title 1"/>
          <p:cNvSpPr>
            <a:spLocks noGrp="1"/>
          </p:cNvSpPr>
          <p:nvPr>
            <p:ph type="ctrTitle"/>
          </p:nvPr>
        </p:nvSpPr>
        <p:spPr>
          <a:xfrm>
            <a:off x="813600" y="1239574"/>
            <a:ext cx="10564800" cy="452437"/>
          </a:xfrm>
        </p:spPr>
        <p:txBody>
          <a:bodyPr anchor="t"/>
          <a:lstStyle>
            <a:lvl1pPr algn="ctr">
              <a:defRPr sz="4267"/>
            </a:lvl1pPr>
          </a:lstStyle>
          <a:p>
            <a:r>
              <a:rPr lang="en-US"/>
              <a:t>Click to edit Master title style</a:t>
            </a:r>
            <a:endParaRPr lang="en-US" dirty="0"/>
          </a:p>
        </p:txBody>
      </p:sp>
      <p:sp>
        <p:nvSpPr>
          <p:cNvPr id="12" name="Rectangle 11"/>
          <p:cNvSpPr/>
          <p:nvPr/>
        </p:nvSpPr>
        <p:spPr bwMode="auto">
          <a:xfrm>
            <a:off x="12501880" y="7"/>
            <a:ext cx="4653507" cy="6154052"/>
          </a:xfrm>
          <a:prstGeom prst="rect">
            <a:avLst/>
          </a:prstGeom>
          <a:solidFill>
            <a:schemeClr val="tx2"/>
          </a:solidFill>
          <a:ln w="9525" cap="flat" cmpd="sng" algn="ctr">
            <a:noFill/>
            <a:prstDash val="solid"/>
            <a:round/>
            <a:headEnd type="none" w="med" len="med"/>
            <a:tailEnd type="none" w="med" len="med"/>
          </a:ln>
          <a:effectLst/>
        </p:spPr>
        <p:txBody>
          <a:bodyPr vert="horz" wrap="square" lIns="73699" tIns="73699" rIns="73699" bIns="73699" numCol="1" rtlCol="0" anchor="t" anchorCtr="0" compatLnSpc="1">
            <a:prstTxWarp prst="textNoShape">
              <a:avLst/>
            </a:prstTxWarp>
          </a:bodyPr>
          <a:lstStyle/>
          <a:p>
            <a:pPr algn="l"/>
            <a:r>
              <a:rPr lang="en-US" sz="1800" b="1" dirty="0">
                <a:solidFill>
                  <a:srgbClr val="000000"/>
                </a:solidFill>
              </a:rPr>
              <a:t>FORMATTING </a:t>
            </a:r>
            <a:br>
              <a:rPr lang="en-US" sz="1800" b="1" dirty="0">
                <a:solidFill>
                  <a:srgbClr val="000000"/>
                </a:solidFill>
              </a:rPr>
            </a:br>
            <a:r>
              <a:rPr lang="en-US" sz="1800" b="1" dirty="0">
                <a:solidFill>
                  <a:srgbClr val="000000"/>
                </a:solidFill>
              </a:rPr>
              <a:t>TEXT STYLES</a:t>
            </a:r>
          </a:p>
          <a:p>
            <a:pPr marL="0" indent="0" algn="l">
              <a:buFontTx/>
              <a:buNone/>
            </a:pPr>
            <a:r>
              <a:rPr lang="en-US" sz="1400" b="0" baseline="0" dirty="0">
                <a:solidFill>
                  <a:srgbClr val="000000"/>
                </a:solidFill>
              </a:rPr>
              <a:t>The template is set up using place holders </a:t>
            </a:r>
            <a:r>
              <a:rPr lang="en-GB" sz="1400" b="0" baseline="0" dirty="0">
                <a:solidFill>
                  <a:srgbClr val="000000"/>
                </a:solidFill>
              </a:rPr>
              <a:t>A placeholder is a space set-up on a slide master which holds the formatting and positioning information for the content in the template.</a:t>
            </a:r>
          </a:p>
          <a:p>
            <a:pPr marL="0" indent="0" algn="l">
              <a:buFontTx/>
              <a:buNone/>
            </a:pPr>
            <a:endParaRPr lang="en-GB" sz="1400" b="0" baseline="0" dirty="0">
              <a:solidFill>
                <a:srgbClr val="000000"/>
              </a:solidFill>
            </a:endParaRPr>
          </a:p>
          <a:p>
            <a:pPr marL="342891" indent="-342891" algn="l">
              <a:buFont typeface="+mj-lt"/>
              <a:buAutoNum type="arabicPeriod"/>
            </a:pPr>
            <a:r>
              <a:rPr lang="en-GB" sz="1400" b="1" baseline="0" dirty="0">
                <a:solidFill>
                  <a:srgbClr val="000000"/>
                </a:solidFill>
              </a:rPr>
              <a:t>LEVELS</a:t>
            </a:r>
            <a:r>
              <a:rPr lang="en-GB" sz="1400" b="0" baseline="0" dirty="0">
                <a:solidFill>
                  <a:srgbClr val="000000"/>
                </a:solidFill>
              </a:rPr>
              <a:t> of text (i.e. Headings, bullets and sub-bullets) are derived from </a:t>
            </a:r>
            <a:br>
              <a:rPr lang="en-GB" sz="1400" b="0" baseline="0" dirty="0">
                <a:solidFill>
                  <a:srgbClr val="000000"/>
                </a:solidFill>
              </a:rPr>
            </a:br>
            <a:r>
              <a:rPr lang="en-GB" sz="1400" b="0" baseline="0" dirty="0">
                <a:solidFill>
                  <a:srgbClr val="000000"/>
                </a:solidFill>
              </a:rPr>
              <a:t>the information set-up on the placeholders on the slide master</a:t>
            </a:r>
          </a:p>
          <a:p>
            <a:pPr marL="342891" indent="-342891" algn="l">
              <a:buFont typeface="+mj-lt"/>
              <a:buAutoNum type="arabicPeriod"/>
            </a:pPr>
            <a:endParaRPr lang="en-GB" sz="1400" b="0" baseline="0" dirty="0">
              <a:solidFill>
                <a:srgbClr val="000000"/>
              </a:solidFill>
            </a:endParaRPr>
          </a:p>
          <a:p>
            <a:pPr marL="342891" indent="-342891" algn="l">
              <a:buFont typeface="+mj-lt"/>
              <a:buAutoNum type="arabicPeriod"/>
            </a:pPr>
            <a:r>
              <a:rPr lang="en-GB" sz="1400" b="0" baseline="0" dirty="0">
                <a:solidFill>
                  <a:srgbClr val="000000"/>
                </a:solidFill>
              </a:rPr>
              <a:t>You can click through the different styles or levels needed to format </a:t>
            </a:r>
            <a:br>
              <a:rPr lang="en-GB" sz="1400" b="0" baseline="0" dirty="0">
                <a:solidFill>
                  <a:srgbClr val="000000"/>
                </a:solidFill>
              </a:rPr>
            </a:br>
            <a:r>
              <a:rPr lang="en-GB" sz="1400" b="0" baseline="0" dirty="0">
                <a:solidFill>
                  <a:srgbClr val="000000"/>
                </a:solidFill>
              </a:rPr>
              <a:t>your document by:</a:t>
            </a:r>
          </a:p>
          <a:p>
            <a:pPr marL="342891" indent="-342891" algn="l">
              <a:buFont typeface="+mj-lt"/>
              <a:buAutoNum type="alphaLcParenR"/>
            </a:pPr>
            <a:r>
              <a:rPr lang="en-GB" sz="1400" b="0" baseline="0" dirty="0">
                <a:solidFill>
                  <a:srgbClr val="000000"/>
                </a:solidFill>
              </a:rPr>
              <a:t>Click on the paragraph </a:t>
            </a:r>
          </a:p>
          <a:p>
            <a:pPr marL="342891" indent="-342891" algn="l">
              <a:buFont typeface="+mj-lt"/>
              <a:buAutoNum type="alphaLcParenR"/>
            </a:pPr>
            <a:r>
              <a:rPr lang="en-GB" sz="1400" b="0" baseline="0" dirty="0">
                <a:solidFill>
                  <a:srgbClr val="000000"/>
                </a:solidFill>
              </a:rPr>
              <a:t>Hold down Shift + Alt and move </a:t>
            </a:r>
            <a:br>
              <a:rPr lang="en-GB" sz="1400" b="0" baseline="0" dirty="0">
                <a:solidFill>
                  <a:srgbClr val="000000"/>
                </a:solidFill>
              </a:rPr>
            </a:br>
            <a:r>
              <a:rPr lang="en-GB" sz="1400" b="0" baseline="0" dirty="0">
                <a:solidFill>
                  <a:srgbClr val="000000"/>
                </a:solidFill>
              </a:rPr>
              <a:t>your arrow keys from right to left </a:t>
            </a:r>
          </a:p>
          <a:p>
            <a:pPr marL="342891" indent="-342891" algn="l">
              <a:buFont typeface="+mj-lt"/>
              <a:buAutoNum type="alphaLcParenR"/>
            </a:pPr>
            <a:endParaRPr lang="en-GB" sz="1400" b="0" baseline="0" dirty="0">
              <a:solidFill>
                <a:srgbClr val="000000"/>
              </a:solidFill>
            </a:endParaRPr>
          </a:p>
          <a:p>
            <a:pPr marL="0" indent="0" algn="l">
              <a:buFont typeface="+mj-lt"/>
              <a:buNone/>
            </a:pPr>
            <a:r>
              <a:rPr lang="en-GB" sz="1400" b="0" baseline="0" dirty="0">
                <a:solidFill>
                  <a:srgbClr val="000000"/>
                </a:solidFill>
              </a:rPr>
              <a:t>You will see the levels change, most templates are only set up with a maximum of 6 levels.</a:t>
            </a:r>
          </a:p>
          <a:p>
            <a:pPr marL="0" indent="0" algn="l">
              <a:buFont typeface="+mj-lt"/>
              <a:buNone/>
            </a:pPr>
            <a:endParaRPr lang="en-GB" sz="1400" b="0" baseline="0" dirty="0">
              <a:solidFill>
                <a:srgbClr val="000000"/>
              </a:solidFill>
            </a:endParaRPr>
          </a:p>
          <a:p>
            <a:pPr marL="0" indent="0" algn="l">
              <a:buFont typeface="+mj-lt"/>
              <a:buNone/>
            </a:pPr>
            <a:r>
              <a:rPr lang="en-GB" sz="1400" b="0" baseline="0" dirty="0">
                <a:solidFill>
                  <a:srgbClr val="000000"/>
                </a:solidFill>
              </a:rPr>
              <a:t>Once you go past this you are not using the styles set up in the template.</a:t>
            </a:r>
          </a:p>
          <a:p>
            <a:pPr marL="0" indent="0" algn="l">
              <a:buFont typeface="+mj-lt"/>
              <a:buNone/>
            </a:pPr>
            <a:endParaRPr lang="en-GB" sz="1400" b="0" baseline="0" dirty="0">
              <a:solidFill>
                <a:srgbClr val="000000"/>
              </a:solidFill>
            </a:endParaRPr>
          </a:p>
          <a:p>
            <a:pPr marL="0" indent="0" algn="l">
              <a:buFont typeface="+mj-lt"/>
              <a:buNone/>
            </a:pPr>
            <a:r>
              <a:rPr lang="en-GB" sz="1400" b="1" baseline="0" dirty="0">
                <a:solidFill>
                  <a:srgbClr val="FF0000"/>
                </a:solidFill>
              </a:rPr>
              <a:t>If you have created your own text box this will not work and you should only ever create your own text box when creating an Info graphic.</a:t>
            </a:r>
          </a:p>
          <a:p>
            <a:pPr marL="0" indent="0" algn="l">
              <a:buFontTx/>
              <a:buNone/>
            </a:pPr>
            <a:endParaRPr lang="en-GB" sz="1400" b="0" baseline="0" dirty="0">
              <a:solidFill>
                <a:srgbClr val="000000"/>
              </a:solidFill>
            </a:endParaRPr>
          </a:p>
          <a:p>
            <a:pPr marL="0" indent="0" algn="l">
              <a:buFontTx/>
              <a:buNone/>
            </a:pPr>
            <a:endParaRPr lang="en-US" sz="1400" b="0" baseline="0" dirty="0">
              <a:solidFill>
                <a:srgbClr val="000000"/>
              </a:solidFill>
            </a:endParaRPr>
          </a:p>
          <a:p>
            <a:pPr marL="0" indent="0" algn="l">
              <a:buFontTx/>
              <a:buNone/>
            </a:pPr>
            <a:endParaRPr lang="en-US" sz="1400" b="0" baseline="0" dirty="0">
              <a:solidFill>
                <a:srgbClr val="000000"/>
              </a:solidFill>
            </a:endParaRPr>
          </a:p>
        </p:txBody>
      </p:sp>
      <p:sp>
        <p:nvSpPr>
          <p:cNvPr id="13" name="Rectangle 12"/>
          <p:cNvSpPr/>
          <p:nvPr userDrawn="1"/>
        </p:nvSpPr>
        <p:spPr bwMode="auto">
          <a:xfrm>
            <a:off x="12501880" y="8"/>
            <a:ext cx="4653507" cy="6154051"/>
          </a:xfrm>
          <a:prstGeom prst="rect">
            <a:avLst/>
          </a:prstGeom>
          <a:solidFill>
            <a:schemeClr val="tx2"/>
          </a:solidFill>
          <a:ln w="9525" cap="flat" cmpd="sng" algn="ctr">
            <a:noFill/>
            <a:prstDash val="solid"/>
            <a:round/>
            <a:headEnd type="none" w="med" len="med"/>
            <a:tailEnd type="none" w="med" len="med"/>
          </a:ln>
          <a:effectLst/>
        </p:spPr>
        <p:txBody>
          <a:bodyPr vert="horz" wrap="square" lIns="73699" tIns="73699" rIns="73699" bIns="73699" numCol="1" rtlCol="0" anchor="t" anchorCtr="0" compatLnSpc="1">
            <a:prstTxWarp prst="textNoShape">
              <a:avLst/>
            </a:prstTxWarp>
          </a:bodyPr>
          <a:lstStyle/>
          <a:p>
            <a:pPr algn="l"/>
            <a:r>
              <a:rPr lang="en-US" sz="1800" b="1" dirty="0">
                <a:solidFill>
                  <a:srgbClr val="000000"/>
                </a:solidFill>
              </a:rPr>
              <a:t>FORMATTING </a:t>
            </a:r>
            <a:br>
              <a:rPr lang="en-US" sz="1800" b="1" dirty="0">
                <a:solidFill>
                  <a:srgbClr val="000000"/>
                </a:solidFill>
              </a:rPr>
            </a:br>
            <a:r>
              <a:rPr lang="en-US" sz="1800" b="1" dirty="0">
                <a:solidFill>
                  <a:srgbClr val="000000"/>
                </a:solidFill>
              </a:rPr>
              <a:t>TEXT STYLES</a:t>
            </a:r>
          </a:p>
          <a:p>
            <a:pPr marL="0" indent="0" algn="l">
              <a:buFontTx/>
              <a:buNone/>
            </a:pPr>
            <a:r>
              <a:rPr lang="en-US" sz="1400" b="0" baseline="0" dirty="0">
                <a:solidFill>
                  <a:srgbClr val="000000"/>
                </a:solidFill>
              </a:rPr>
              <a:t>The template is set up using place holders </a:t>
            </a:r>
            <a:r>
              <a:rPr lang="en-GB" sz="1400" b="0" baseline="0" dirty="0">
                <a:solidFill>
                  <a:srgbClr val="000000"/>
                </a:solidFill>
              </a:rPr>
              <a:t>A placeholder is a space set-up on a slide master which holds the formatting and positioning information for the content in the template.</a:t>
            </a:r>
          </a:p>
          <a:p>
            <a:pPr marL="0" indent="0" algn="l">
              <a:buFontTx/>
              <a:buNone/>
            </a:pPr>
            <a:endParaRPr lang="en-GB" sz="1400" b="0" baseline="0" dirty="0">
              <a:solidFill>
                <a:srgbClr val="000000"/>
              </a:solidFill>
            </a:endParaRPr>
          </a:p>
          <a:p>
            <a:pPr marL="342891" indent="-342891" algn="l">
              <a:buFont typeface="+mj-lt"/>
              <a:buAutoNum type="arabicPeriod"/>
            </a:pPr>
            <a:r>
              <a:rPr lang="en-GB" sz="1400" b="1" baseline="0" dirty="0">
                <a:solidFill>
                  <a:srgbClr val="000000"/>
                </a:solidFill>
              </a:rPr>
              <a:t>LEVELS</a:t>
            </a:r>
            <a:r>
              <a:rPr lang="en-GB" sz="1400" b="0" baseline="0" dirty="0">
                <a:solidFill>
                  <a:srgbClr val="000000"/>
                </a:solidFill>
              </a:rPr>
              <a:t> of text (i.e. Headings, bullets and sub-bullets) are derived from </a:t>
            </a:r>
            <a:br>
              <a:rPr lang="en-GB" sz="1400" b="0" baseline="0" dirty="0">
                <a:solidFill>
                  <a:srgbClr val="000000"/>
                </a:solidFill>
              </a:rPr>
            </a:br>
            <a:r>
              <a:rPr lang="en-GB" sz="1400" b="0" baseline="0" dirty="0">
                <a:solidFill>
                  <a:srgbClr val="000000"/>
                </a:solidFill>
              </a:rPr>
              <a:t>the information set-up on the placeholders on the slide master</a:t>
            </a:r>
          </a:p>
          <a:p>
            <a:pPr marL="342891" indent="-342891" algn="l">
              <a:buFont typeface="+mj-lt"/>
              <a:buAutoNum type="arabicPeriod"/>
            </a:pPr>
            <a:endParaRPr lang="en-GB" sz="1400" b="0" baseline="0" dirty="0">
              <a:solidFill>
                <a:srgbClr val="000000"/>
              </a:solidFill>
            </a:endParaRPr>
          </a:p>
          <a:p>
            <a:pPr marL="342891" indent="-342891" algn="l">
              <a:buFont typeface="+mj-lt"/>
              <a:buAutoNum type="arabicPeriod"/>
            </a:pPr>
            <a:r>
              <a:rPr lang="en-GB" sz="1400" b="0" baseline="0" dirty="0">
                <a:solidFill>
                  <a:srgbClr val="000000"/>
                </a:solidFill>
              </a:rPr>
              <a:t>You can click through the different styles or levels needed to format </a:t>
            </a:r>
            <a:br>
              <a:rPr lang="en-GB" sz="1400" b="0" baseline="0" dirty="0">
                <a:solidFill>
                  <a:srgbClr val="000000"/>
                </a:solidFill>
              </a:rPr>
            </a:br>
            <a:r>
              <a:rPr lang="en-GB" sz="1400" b="0" baseline="0" dirty="0">
                <a:solidFill>
                  <a:srgbClr val="000000"/>
                </a:solidFill>
              </a:rPr>
              <a:t>your document by:</a:t>
            </a:r>
          </a:p>
          <a:p>
            <a:pPr marL="342891" indent="-342891" algn="l">
              <a:buFont typeface="+mj-lt"/>
              <a:buAutoNum type="alphaLcParenR"/>
            </a:pPr>
            <a:r>
              <a:rPr lang="en-GB" sz="1400" b="0" baseline="0" dirty="0">
                <a:solidFill>
                  <a:srgbClr val="000000"/>
                </a:solidFill>
              </a:rPr>
              <a:t>Click on the paragraph </a:t>
            </a:r>
          </a:p>
          <a:p>
            <a:pPr marL="342891" indent="-342891" algn="l">
              <a:buFont typeface="+mj-lt"/>
              <a:buAutoNum type="alphaLcParenR"/>
            </a:pPr>
            <a:r>
              <a:rPr lang="en-GB" sz="1400" b="0" baseline="0" dirty="0">
                <a:solidFill>
                  <a:srgbClr val="000000"/>
                </a:solidFill>
              </a:rPr>
              <a:t>Hold down Shift + Alt and move </a:t>
            </a:r>
            <a:br>
              <a:rPr lang="en-GB" sz="1400" b="0" baseline="0" dirty="0">
                <a:solidFill>
                  <a:srgbClr val="000000"/>
                </a:solidFill>
              </a:rPr>
            </a:br>
            <a:r>
              <a:rPr lang="en-GB" sz="1400" b="0" baseline="0" dirty="0">
                <a:solidFill>
                  <a:srgbClr val="000000"/>
                </a:solidFill>
              </a:rPr>
              <a:t>your arrow keys from right to left </a:t>
            </a:r>
          </a:p>
          <a:p>
            <a:pPr marL="342891" indent="-342891" algn="l">
              <a:buFont typeface="+mj-lt"/>
              <a:buAutoNum type="alphaLcParenR"/>
            </a:pPr>
            <a:endParaRPr lang="en-GB" sz="1400" b="0" baseline="0" dirty="0">
              <a:solidFill>
                <a:srgbClr val="000000"/>
              </a:solidFill>
            </a:endParaRPr>
          </a:p>
          <a:p>
            <a:pPr marL="0" indent="0" algn="l">
              <a:buFont typeface="+mj-lt"/>
              <a:buNone/>
            </a:pPr>
            <a:r>
              <a:rPr lang="en-GB" sz="1400" b="0" baseline="0" dirty="0">
                <a:solidFill>
                  <a:srgbClr val="000000"/>
                </a:solidFill>
              </a:rPr>
              <a:t>You will see the levels change, most templates are only set up with a maximum of 6 levels.</a:t>
            </a:r>
          </a:p>
          <a:p>
            <a:pPr marL="0" indent="0" algn="l">
              <a:buFont typeface="+mj-lt"/>
              <a:buNone/>
            </a:pPr>
            <a:endParaRPr lang="en-GB" sz="1400" b="0" baseline="0" dirty="0">
              <a:solidFill>
                <a:srgbClr val="000000"/>
              </a:solidFill>
            </a:endParaRPr>
          </a:p>
          <a:p>
            <a:pPr marL="0" indent="0" algn="l">
              <a:buFont typeface="+mj-lt"/>
              <a:buNone/>
            </a:pPr>
            <a:r>
              <a:rPr lang="en-GB" sz="1400" b="0" baseline="0" dirty="0">
                <a:solidFill>
                  <a:srgbClr val="000000"/>
                </a:solidFill>
              </a:rPr>
              <a:t>Once you go past this you are not using the styles set up in the template.</a:t>
            </a:r>
          </a:p>
          <a:p>
            <a:pPr marL="0" indent="0" algn="l">
              <a:buFont typeface="+mj-lt"/>
              <a:buNone/>
            </a:pPr>
            <a:endParaRPr lang="en-GB" sz="1400" b="0" baseline="0" dirty="0">
              <a:solidFill>
                <a:srgbClr val="000000"/>
              </a:solidFill>
            </a:endParaRPr>
          </a:p>
          <a:p>
            <a:pPr marL="0" indent="0" algn="l">
              <a:buFont typeface="+mj-lt"/>
              <a:buNone/>
            </a:pPr>
            <a:r>
              <a:rPr lang="en-GB" sz="1400" b="1" baseline="0" dirty="0">
                <a:solidFill>
                  <a:srgbClr val="FF0000"/>
                </a:solidFill>
              </a:rPr>
              <a:t>If you have created your own text box this will not work and you should only ever create your own text box when creating an Info graphic.</a:t>
            </a:r>
          </a:p>
          <a:p>
            <a:pPr marL="0" indent="0" algn="l">
              <a:buFontTx/>
              <a:buNone/>
            </a:pPr>
            <a:endParaRPr lang="en-GB" sz="1400" b="0" baseline="0" dirty="0">
              <a:solidFill>
                <a:srgbClr val="000000"/>
              </a:solidFill>
            </a:endParaRPr>
          </a:p>
          <a:p>
            <a:pPr marL="0" indent="0" algn="l">
              <a:buFontTx/>
              <a:buNone/>
            </a:pPr>
            <a:endParaRPr lang="en-US" sz="1400" b="0" baseline="0" dirty="0">
              <a:solidFill>
                <a:srgbClr val="000000"/>
              </a:solidFill>
            </a:endParaRPr>
          </a:p>
          <a:p>
            <a:pPr marL="0" indent="0" algn="l">
              <a:buFontTx/>
              <a:buNone/>
            </a:pPr>
            <a:endParaRPr lang="en-US" sz="1400" b="0" baseline="0" dirty="0">
              <a:solidFill>
                <a:srgbClr val="000000"/>
              </a:solidFill>
            </a:endParaRPr>
          </a:p>
        </p:txBody>
      </p:sp>
      <p:sp>
        <p:nvSpPr>
          <p:cNvPr id="5" name="Text Placeholder 4"/>
          <p:cNvSpPr>
            <a:spLocks noGrp="1"/>
          </p:cNvSpPr>
          <p:nvPr>
            <p:ph type="body" sz="quarter" idx="10"/>
          </p:nvPr>
        </p:nvSpPr>
        <p:spPr>
          <a:xfrm>
            <a:off x="813600" y="2108198"/>
            <a:ext cx="3134400" cy="40936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4">
            <a:extLst>
              <a:ext uri="{FF2B5EF4-FFF2-40B4-BE49-F238E27FC236}">
                <a16:creationId xmlns:a16="http://schemas.microsoft.com/office/drawing/2014/main" id="{957BA733-1835-41E5-871A-D6C01B569D9F}"/>
              </a:ext>
            </a:extLst>
          </p:cNvPr>
          <p:cNvSpPr>
            <a:spLocks noGrp="1"/>
          </p:cNvSpPr>
          <p:nvPr>
            <p:ph type="body" sz="quarter" idx="11"/>
          </p:nvPr>
        </p:nvSpPr>
        <p:spPr>
          <a:xfrm>
            <a:off x="4528800" y="2108198"/>
            <a:ext cx="3134400" cy="40936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4">
            <a:extLst>
              <a:ext uri="{FF2B5EF4-FFF2-40B4-BE49-F238E27FC236}">
                <a16:creationId xmlns:a16="http://schemas.microsoft.com/office/drawing/2014/main" id="{E7ECE66B-F743-4B8E-AD29-C137368AD455}"/>
              </a:ext>
            </a:extLst>
          </p:cNvPr>
          <p:cNvSpPr>
            <a:spLocks noGrp="1"/>
          </p:cNvSpPr>
          <p:nvPr>
            <p:ph type="body" sz="quarter" idx="12"/>
          </p:nvPr>
        </p:nvSpPr>
        <p:spPr>
          <a:xfrm>
            <a:off x="8244000" y="2108198"/>
            <a:ext cx="3134400" cy="40936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Freeform 5">
            <a:extLst>
              <a:ext uri="{FF2B5EF4-FFF2-40B4-BE49-F238E27FC236}">
                <a16:creationId xmlns:a16="http://schemas.microsoft.com/office/drawing/2014/main" id="{D812A3C9-B0EC-43A2-A110-3D90A6DF97FD}"/>
              </a:ext>
            </a:extLst>
          </p:cNvPr>
          <p:cNvSpPr/>
          <p:nvPr userDrawn="1"/>
        </p:nvSpPr>
        <p:spPr>
          <a:xfrm>
            <a:off x="5317227" y="0"/>
            <a:ext cx="1557547" cy="1113368"/>
          </a:xfrm>
          <a:custGeom>
            <a:avLst/>
            <a:gdLst>
              <a:gd name="connsiteX0" fmla="*/ 0 w 1168160"/>
              <a:gd name="connsiteY0" fmla="*/ 0 h 835026"/>
              <a:gd name="connsiteX1" fmla="*/ 1168160 w 1168160"/>
              <a:gd name="connsiteY1" fmla="*/ 0 h 835026"/>
              <a:gd name="connsiteX2" fmla="*/ 1168160 w 1168160"/>
              <a:gd name="connsiteY2" fmla="*/ 475011 h 835026"/>
              <a:gd name="connsiteX3" fmla="*/ 584080 w 1168160"/>
              <a:gd name="connsiteY3" fmla="*/ 835026 h 835026"/>
              <a:gd name="connsiteX4" fmla="*/ 0 w 1168160"/>
              <a:gd name="connsiteY4" fmla="*/ 475011 h 835026"/>
              <a:gd name="connsiteX5" fmla="*/ 0 w 1168160"/>
              <a:gd name="connsiteY5" fmla="*/ 0 h 835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8160" h="835026">
                <a:moveTo>
                  <a:pt x="0" y="0"/>
                </a:moveTo>
                <a:lnTo>
                  <a:pt x="1168160" y="0"/>
                </a:lnTo>
                <a:lnTo>
                  <a:pt x="1168160" y="475011"/>
                </a:lnTo>
                <a:lnTo>
                  <a:pt x="584080" y="835026"/>
                </a:lnTo>
                <a:lnTo>
                  <a:pt x="0" y="475011"/>
                </a:lnTo>
                <a:lnTo>
                  <a:pt x="0" y="0"/>
                </a:lnTo>
                <a:close/>
              </a:path>
            </a:pathLst>
          </a:custGeom>
          <a:solidFill>
            <a:schemeClr val="accent1"/>
          </a:solid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867" dirty="0">
              <a:solidFill>
                <a:schemeClr val="accent4"/>
              </a:solidFill>
              <a:latin typeface="Palatino Linotype" panose="02040502050505030304" pitchFamily="18" charset="0"/>
            </a:endParaRPr>
          </a:p>
        </p:txBody>
      </p:sp>
    </p:spTree>
    <p:extLst>
      <p:ext uri="{BB962C8B-B14F-4D97-AF65-F5344CB8AC3E}">
        <p14:creationId xmlns:p14="http://schemas.microsoft.com/office/powerpoint/2010/main" val="2217223519"/>
      </p:ext>
    </p:extLst>
  </p:cSld>
  <p:clrMapOvr>
    <a:masterClrMapping/>
  </p:clrMapOvr>
  <p:extLst>
    <p:ext uri="{DCECCB84-F9BA-43D5-87BE-67443E8EF086}">
      <p15:sldGuideLst xmlns:p15="http://schemas.microsoft.com/office/powerpoint/2012/main"/>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Enter title here</a:t>
            </a:r>
            <a:endParaRPr lang="en-GB" dirty="0"/>
          </a:p>
        </p:txBody>
      </p:sp>
      <p:sp>
        <p:nvSpPr>
          <p:cNvPr id="34"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sp>
        <p:nvSpPr>
          <p:cNvPr id="39"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4" name="Content Placeholder 3"/>
          <p:cNvSpPr>
            <a:spLocks noGrp="1"/>
          </p:cNvSpPr>
          <p:nvPr>
            <p:ph sz="quarter" idx="10" hasCustomPrompt="1"/>
          </p:nvPr>
        </p:nvSpPr>
        <p:spPr>
          <a:xfrm>
            <a:off x="128588" y="1125538"/>
            <a:ext cx="11934825" cy="5373687"/>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83340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Collage 2 - Stone">
    <p:bg>
      <p:bgPr>
        <a:solidFill>
          <a:schemeClr val="bg1"/>
        </a:solidFill>
        <a:effectLst/>
      </p:bgPr>
    </p:bg>
    <p:spTree>
      <p:nvGrpSpPr>
        <p:cNvPr id="1" name=""/>
        <p:cNvGrpSpPr/>
        <p:nvPr/>
      </p:nvGrpSpPr>
      <p:grpSpPr>
        <a:xfrm>
          <a:off x="0" y="0"/>
          <a:ext cx="0" cy="0"/>
          <a:chOff x="0" y="0"/>
          <a:chExt cx="0" cy="0"/>
        </a:xfrm>
      </p:grpSpPr>
      <p:sp>
        <p:nvSpPr>
          <p:cNvPr id="35" name="Rectangle 34"/>
          <p:cNvSpPr/>
          <p:nvPr userDrawn="1"/>
        </p:nvSpPr>
        <p:spPr>
          <a:xfrm>
            <a:off x="0" y="0"/>
            <a:ext cx="12192000" cy="2393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p>
        </p:txBody>
      </p:sp>
      <p:sp>
        <p:nvSpPr>
          <p:cNvPr id="11" name="Text Placeholder 13"/>
          <p:cNvSpPr>
            <a:spLocks noGrp="1"/>
          </p:cNvSpPr>
          <p:nvPr>
            <p:ph type="body" sz="quarter" idx="16" hasCustomPrompt="1"/>
          </p:nvPr>
        </p:nvSpPr>
        <p:spPr>
          <a:xfrm>
            <a:off x="3143251" y="128588"/>
            <a:ext cx="2884488" cy="3433762"/>
          </a:xfrm>
          <a:solidFill>
            <a:schemeClr val="bg2"/>
          </a:solidFill>
        </p:spPr>
        <p:txBody>
          <a:bodyPr/>
          <a:lstStyle>
            <a:lvl1pPr>
              <a:defRPr/>
            </a:lvl1pPr>
          </a:lstStyle>
          <a:p>
            <a:pPr lvl="0"/>
            <a:r>
              <a:rPr lang="en-US" dirty="0"/>
              <a:t>  </a:t>
            </a:r>
            <a:endParaRPr lang="en-GB" dirty="0"/>
          </a:p>
        </p:txBody>
      </p:sp>
      <p:sp>
        <p:nvSpPr>
          <p:cNvPr id="7" name="Picture Placeholder 6"/>
          <p:cNvSpPr>
            <a:spLocks noGrp="1"/>
          </p:cNvSpPr>
          <p:nvPr>
            <p:ph type="pic" sz="quarter" idx="17" hasCustomPrompt="1"/>
          </p:nvPr>
        </p:nvSpPr>
        <p:spPr>
          <a:xfrm>
            <a:off x="6156325" y="128588"/>
            <a:ext cx="5907088" cy="3433762"/>
          </a:xfrm>
          <a:noFill/>
        </p:spPr>
        <p:txBody>
          <a:bodyPr/>
          <a:lstStyle>
            <a:lvl1pPr algn="ctr">
              <a:defRPr sz="1100"/>
            </a:lvl1pPr>
          </a:lstStyle>
          <a:p>
            <a:r>
              <a:rPr lang="en-GB" dirty="0"/>
              <a:t>Click on the icon to insert an image</a:t>
            </a:r>
          </a:p>
        </p:txBody>
      </p:sp>
      <p:sp>
        <p:nvSpPr>
          <p:cNvPr id="9" name="Picture Placeholder 8"/>
          <p:cNvSpPr>
            <a:spLocks noGrp="1"/>
          </p:cNvSpPr>
          <p:nvPr>
            <p:ph type="pic" sz="quarter" idx="18" hasCustomPrompt="1"/>
          </p:nvPr>
        </p:nvSpPr>
        <p:spPr>
          <a:xfrm>
            <a:off x="128588" y="128588"/>
            <a:ext cx="2886074" cy="4519612"/>
          </a:xfrm>
          <a:noFill/>
        </p:spPr>
        <p:txBody>
          <a:bodyPr/>
          <a:lstStyle>
            <a:lvl1pPr algn="ctr">
              <a:defRPr sz="1100" baseline="0"/>
            </a:lvl1pPr>
          </a:lstStyle>
          <a:p>
            <a:r>
              <a:rPr lang="en-GB" dirty="0"/>
              <a:t>Click on the icon to insert an image</a:t>
            </a:r>
          </a:p>
        </p:txBody>
      </p:sp>
      <p:sp>
        <p:nvSpPr>
          <p:cNvPr id="12" name="Picture Placeholder 11"/>
          <p:cNvSpPr>
            <a:spLocks noGrp="1"/>
          </p:cNvSpPr>
          <p:nvPr>
            <p:ph type="pic" sz="quarter" idx="19" hasCustomPrompt="1"/>
          </p:nvPr>
        </p:nvSpPr>
        <p:spPr>
          <a:xfrm>
            <a:off x="128588" y="4772025"/>
            <a:ext cx="2886074" cy="1727200"/>
          </a:xfrm>
          <a:noFill/>
        </p:spPr>
        <p:txBody>
          <a:bodyPr/>
          <a:lstStyle>
            <a:lvl1pPr algn="ctr">
              <a:defRPr sz="1100"/>
            </a:lvl1pPr>
          </a:lstStyle>
          <a:p>
            <a:r>
              <a:rPr lang="en-GB" dirty="0"/>
              <a:t>Click on the icon to insert an image</a:t>
            </a:r>
          </a:p>
        </p:txBody>
      </p:sp>
      <p:sp>
        <p:nvSpPr>
          <p:cNvPr id="19" name="Picture Placeholder 18"/>
          <p:cNvSpPr>
            <a:spLocks noGrp="1"/>
          </p:cNvSpPr>
          <p:nvPr>
            <p:ph type="pic" sz="quarter" idx="20" hasCustomPrompt="1"/>
          </p:nvPr>
        </p:nvSpPr>
        <p:spPr>
          <a:xfrm>
            <a:off x="3143254" y="3686175"/>
            <a:ext cx="5900734" cy="2813050"/>
          </a:xfrm>
          <a:noFill/>
        </p:spPr>
        <p:txBody>
          <a:bodyPr/>
          <a:lstStyle>
            <a:lvl1pPr algn="ctr">
              <a:defRPr sz="1100"/>
            </a:lvl1pPr>
          </a:lstStyle>
          <a:p>
            <a:r>
              <a:rPr lang="en-GB" dirty="0"/>
              <a:t>Click on the icon to insert an image</a:t>
            </a:r>
          </a:p>
        </p:txBody>
      </p:sp>
      <p:sp>
        <p:nvSpPr>
          <p:cNvPr id="21" name="Picture Placeholder 20"/>
          <p:cNvSpPr>
            <a:spLocks noGrp="1"/>
          </p:cNvSpPr>
          <p:nvPr>
            <p:ph type="pic" sz="quarter" idx="21" hasCustomPrompt="1"/>
          </p:nvPr>
        </p:nvSpPr>
        <p:spPr>
          <a:xfrm>
            <a:off x="9182099" y="3690938"/>
            <a:ext cx="2876449" cy="2808287"/>
          </a:xfrm>
          <a:noFill/>
        </p:spPr>
        <p:txBody>
          <a:bodyPr/>
          <a:lstStyle>
            <a:lvl1pPr algn="ctr">
              <a:defRPr sz="1100"/>
            </a:lvl1pPr>
          </a:lstStyle>
          <a:p>
            <a:r>
              <a:rPr lang="en-GB" dirty="0"/>
              <a:t>Click on the icon to insert an image</a:t>
            </a:r>
          </a:p>
        </p:txBody>
      </p:sp>
      <p:sp>
        <p:nvSpPr>
          <p:cNvPr id="23" name="Text Placeholder 22"/>
          <p:cNvSpPr>
            <a:spLocks noGrp="1"/>
          </p:cNvSpPr>
          <p:nvPr>
            <p:ph type="body" sz="quarter" idx="22" hasCustomPrompt="1"/>
          </p:nvPr>
        </p:nvSpPr>
        <p:spPr>
          <a:xfrm>
            <a:off x="3362325" y="466725"/>
            <a:ext cx="2035174" cy="685800"/>
          </a:xfrm>
        </p:spPr>
        <p:txBody>
          <a:bodyPr/>
          <a:lstStyle>
            <a:lvl1pPr>
              <a:defRPr sz="4800">
                <a:solidFill>
                  <a:schemeClr val="tx1"/>
                </a:solidFill>
                <a:latin typeface="+mn-lt"/>
              </a:defRPr>
            </a:lvl1pPr>
          </a:lstStyle>
          <a:p>
            <a:pPr lvl="0"/>
            <a:r>
              <a:rPr lang="en-US" dirty="0"/>
              <a:t>XX%</a:t>
            </a:r>
            <a:endParaRPr lang="en-GB" dirty="0"/>
          </a:p>
        </p:txBody>
      </p:sp>
      <p:sp>
        <p:nvSpPr>
          <p:cNvPr id="26" name="Text Placeholder 22"/>
          <p:cNvSpPr>
            <a:spLocks noGrp="1"/>
          </p:cNvSpPr>
          <p:nvPr>
            <p:ph type="body" sz="quarter" idx="23" hasCustomPrompt="1"/>
          </p:nvPr>
        </p:nvSpPr>
        <p:spPr>
          <a:xfrm>
            <a:off x="3362324" y="1965722"/>
            <a:ext cx="2035175" cy="685800"/>
          </a:xfrm>
        </p:spPr>
        <p:txBody>
          <a:bodyPr/>
          <a:lstStyle>
            <a:lvl1pPr>
              <a:defRPr sz="4000">
                <a:solidFill>
                  <a:schemeClr val="tx1"/>
                </a:solidFill>
                <a:latin typeface="+mn-lt"/>
              </a:defRPr>
            </a:lvl1pPr>
          </a:lstStyle>
          <a:p>
            <a:pPr lvl="0"/>
            <a:r>
              <a:rPr lang="en-US" dirty="0"/>
              <a:t>£</a:t>
            </a:r>
            <a:r>
              <a:rPr lang="en-US" dirty="0" err="1"/>
              <a:t>XXbn</a:t>
            </a:r>
            <a:endParaRPr lang="en-GB" dirty="0"/>
          </a:p>
        </p:txBody>
      </p:sp>
      <p:sp>
        <p:nvSpPr>
          <p:cNvPr id="28" name="Text Placeholder 27"/>
          <p:cNvSpPr>
            <a:spLocks noGrp="1"/>
          </p:cNvSpPr>
          <p:nvPr>
            <p:ph type="body" sz="quarter" idx="24" hasCustomPrompt="1"/>
          </p:nvPr>
        </p:nvSpPr>
        <p:spPr>
          <a:xfrm>
            <a:off x="3440906" y="1131096"/>
            <a:ext cx="411957" cy="36000"/>
          </a:xfrm>
          <a:solidFill>
            <a:schemeClr val="accent4"/>
          </a:solidFill>
        </p:spPr>
        <p:txBody>
          <a:bodyPr/>
          <a:lstStyle>
            <a:lvl1pPr>
              <a:defRPr>
                <a:solidFill>
                  <a:schemeClr val="bg1"/>
                </a:solidFill>
              </a:defRPr>
            </a:lvl1pPr>
          </a:lstStyle>
          <a:p>
            <a:pPr lvl="0"/>
            <a:r>
              <a:rPr lang="en-US" dirty="0"/>
              <a:t>  </a:t>
            </a:r>
            <a:endParaRPr lang="en-GB" dirty="0"/>
          </a:p>
        </p:txBody>
      </p:sp>
      <p:sp>
        <p:nvSpPr>
          <p:cNvPr id="29" name="Text Placeholder 27"/>
          <p:cNvSpPr>
            <a:spLocks noGrp="1"/>
          </p:cNvSpPr>
          <p:nvPr>
            <p:ph type="body" sz="quarter" idx="25" hasCustomPrompt="1"/>
          </p:nvPr>
        </p:nvSpPr>
        <p:spPr>
          <a:xfrm>
            <a:off x="3440906" y="2615522"/>
            <a:ext cx="411957" cy="36000"/>
          </a:xfrm>
          <a:solidFill>
            <a:schemeClr val="accent4"/>
          </a:solidFill>
        </p:spPr>
        <p:txBody>
          <a:bodyPr/>
          <a:lstStyle>
            <a:lvl1pPr>
              <a:defRPr>
                <a:solidFill>
                  <a:schemeClr val="bg1"/>
                </a:solidFill>
              </a:defRPr>
            </a:lvl1pPr>
          </a:lstStyle>
          <a:p>
            <a:pPr lvl="0"/>
            <a:r>
              <a:rPr lang="en-US" dirty="0"/>
              <a:t>  </a:t>
            </a:r>
            <a:endParaRPr lang="en-GB" dirty="0"/>
          </a:p>
        </p:txBody>
      </p:sp>
      <p:sp>
        <p:nvSpPr>
          <p:cNvPr id="31" name="Text Placeholder 30"/>
          <p:cNvSpPr>
            <a:spLocks noGrp="1"/>
          </p:cNvSpPr>
          <p:nvPr>
            <p:ph type="body" sz="quarter" idx="26" hasCustomPrompt="1"/>
          </p:nvPr>
        </p:nvSpPr>
        <p:spPr>
          <a:xfrm>
            <a:off x="3362325" y="1190625"/>
            <a:ext cx="2035176" cy="300037"/>
          </a:xfrm>
        </p:spPr>
        <p:txBody>
          <a:bodyPr/>
          <a:lstStyle>
            <a:lvl1pPr>
              <a:defRPr sz="1400">
                <a:solidFill>
                  <a:schemeClr val="tx2"/>
                </a:solidFill>
              </a:defRPr>
            </a:lvl1pPr>
            <a:lvl2pPr marL="0" indent="0">
              <a:buNone/>
              <a:defRPr sz="1200">
                <a:solidFill>
                  <a:schemeClr val="tx2"/>
                </a:solidFill>
              </a:defRPr>
            </a:lvl2pPr>
            <a:lvl3pPr>
              <a:defRPr sz="1100">
                <a:solidFill>
                  <a:schemeClr val="tx2"/>
                </a:solidFill>
              </a:defRPr>
            </a:lvl3pPr>
            <a:lvl4pPr>
              <a:defRPr sz="1050">
                <a:solidFill>
                  <a:schemeClr val="tx2"/>
                </a:solidFill>
              </a:defRPr>
            </a:lvl4pPr>
            <a:lvl5pPr>
              <a:defRPr sz="900">
                <a:solidFill>
                  <a:schemeClr val="tx2"/>
                </a:solidFill>
              </a:defRPr>
            </a:lvl5pPr>
          </a:lstStyle>
          <a:p>
            <a:pPr lvl="0"/>
            <a:r>
              <a:rPr lang="en-US" dirty="0"/>
              <a:t>Enter text here</a:t>
            </a:r>
          </a:p>
        </p:txBody>
      </p:sp>
      <p:sp>
        <p:nvSpPr>
          <p:cNvPr id="33" name="Text Placeholder 30"/>
          <p:cNvSpPr>
            <a:spLocks noGrp="1"/>
          </p:cNvSpPr>
          <p:nvPr>
            <p:ph type="body" sz="quarter" idx="27" hasCustomPrompt="1"/>
          </p:nvPr>
        </p:nvSpPr>
        <p:spPr>
          <a:xfrm>
            <a:off x="3362325" y="1704975"/>
            <a:ext cx="2035176" cy="300037"/>
          </a:xfrm>
        </p:spPr>
        <p:txBody>
          <a:bodyPr anchor="b"/>
          <a:lstStyle>
            <a:lvl1pPr>
              <a:defRPr sz="1400">
                <a:solidFill>
                  <a:schemeClr val="tx2"/>
                </a:solidFill>
              </a:defRPr>
            </a:lvl1pPr>
            <a:lvl2pPr marL="0" indent="0">
              <a:buNone/>
              <a:defRPr sz="1200">
                <a:solidFill>
                  <a:schemeClr val="tx2"/>
                </a:solidFill>
              </a:defRPr>
            </a:lvl2pPr>
            <a:lvl3pPr>
              <a:defRPr sz="1100">
                <a:solidFill>
                  <a:schemeClr val="tx2"/>
                </a:solidFill>
              </a:defRPr>
            </a:lvl3pPr>
            <a:lvl4pPr>
              <a:defRPr sz="1050">
                <a:solidFill>
                  <a:schemeClr val="tx2"/>
                </a:solidFill>
              </a:defRPr>
            </a:lvl4pPr>
            <a:lvl5pPr>
              <a:defRPr sz="900">
                <a:solidFill>
                  <a:schemeClr val="tx2"/>
                </a:solidFill>
              </a:defRPr>
            </a:lvl5pPr>
          </a:lstStyle>
          <a:p>
            <a:pPr lvl="0"/>
            <a:r>
              <a:rPr lang="en-US" dirty="0"/>
              <a:t>Enter text here</a:t>
            </a:r>
          </a:p>
        </p:txBody>
      </p:sp>
      <p:sp>
        <p:nvSpPr>
          <p:cNvPr id="34" name="Text Placeholder 30"/>
          <p:cNvSpPr>
            <a:spLocks noGrp="1"/>
          </p:cNvSpPr>
          <p:nvPr>
            <p:ph type="body" sz="quarter" idx="28" hasCustomPrompt="1"/>
          </p:nvPr>
        </p:nvSpPr>
        <p:spPr>
          <a:xfrm>
            <a:off x="3362325" y="2676525"/>
            <a:ext cx="2035176" cy="300037"/>
          </a:xfrm>
        </p:spPr>
        <p:txBody>
          <a:bodyPr/>
          <a:lstStyle>
            <a:lvl1pPr>
              <a:defRPr sz="1400">
                <a:solidFill>
                  <a:schemeClr val="tx2"/>
                </a:solidFill>
              </a:defRPr>
            </a:lvl1pPr>
            <a:lvl2pPr marL="0" indent="0">
              <a:buNone/>
              <a:defRPr sz="1200">
                <a:solidFill>
                  <a:schemeClr val="tx2"/>
                </a:solidFill>
              </a:defRPr>
            </a:lvl2pPr>
            <a:lvl3pPr>
              <a:defRPr sz="1100">
                <a:solidFill>
                  <a:schemeClr val="tx2"/>
                </a:solidFill>
              </a:defRPr>
            </a:lvl3pPr>
            <a:lvl4pPr>
              <a:defRPr sz="1050">
                <a:solidFill>
                  <a:schemeClr val="tx2"/>
                </a:solidFill>
              </a:defRPr>
            </a:lvl4pPr>
            <a:lvl5pPr>
              <a:defRPr sz="900">
                <a:solidFill>
                  <a:schemeClr val="tx2"/>
                </a:solidFill>
              </a:defRPr>
            </a:lvl5pPr>
          </a:lstStyle>
          <a:p>
            <a:pPr lvl="0"/>
            <a:r>
              <a:rPr lang="en-US" dirty="0"/>
              <a:t>Enter text here</a:t>
            </a:r>
          </a:p>
        </p:txBody>
      </p:sp>
      <p:sp>
        <p:nvSpPr>
          <p:cNvPr id="49"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50" name="Group 49"/>
          <p:cNvGrpSpPr/>
          <p:nvPr userDrawn="1"/>
        </p:nvGrpSpPr>
        <p:grpSpPr>
          <a:xfrm>
            <a:off x="-4350366" y="0"/>
            <a:ext cx="3909698" cy="5532582"/>
            <a:chOff x="-3999345" y="0"/>
            <a:chExt cx="3909698" cy="5532582"/>
          </a:xfrm>
        </p:grpSpPr>
        <p:sp>
          <p:nvSpPr>
            <p:cNvPr id="51" name="Rectangle 50"/>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latin typeface="+mn-lt"/>
              </a:endParaRPr>
            </a:p>
          </p:txBody>
        </p:sp>
        <p:cxnSp>
          <p:nvCxnSpPr>
            <p:cNvPr id="52" name="Straight Connector 51"/>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53" name="Picture 5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54" name="TextBox 53"/>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55" name="Group 54"/>
            <p:cNvGrpSpPr/>
            <p:nvPr userDrawn="1"/>
          </p:nvGrpSpPr>
          <p:grpSpPr>
            <a:xfrm>
              <a:off x="-3916219" y="2007734"/>
              <a:ext cx="3741159" cy="603077"/>
              <a:chOff x="-3953163" y="1928406"/>
              <a:chExt cx="3741159" cy="603077"/>
            </a:xfrm>
          </p:grpSpPr>
          <p:sp>
            <p:nvSpPr>
              <p:cNvPr id="68" name="TextBox 67"/>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69" name="TextBox 68"/>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56" name="Group 55"/>
            <p:cNvGrpSpPr/>
            <p:nvPr userDrawn="1"/>
          </p:nvGrpSpPr>
          <p:grpSpPr>
            <a:xfrm>
              <a:off x="-3916219" y="3804415"/>
              <a:ext cx="3741159" cy="649206"/>
              <a:chOff x="-3953163" y="3686663"/>
              <a:chExt cx="3741159" cy="649206"/>
            </a:xfrm>
          </p:grpSpPr>
          <p:sp>
            <p:nvSpPr>
              <p:cNvPr id="66" name="TextBox 65"/>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67" name="TextBox 66"/>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57" name="Group 56"/>
            <p:cNvGrpSpPr/>
            <p:nvPr userDrawn="1"/>
          </p:nvGrpSpPr>
          <p:grpSpPr>
            <a:xfrm>
              <a:off x="-3916219" y="2909062"/>
              <a:ext cx="3741159" cy="634370"/>
              <a:chOff x="-3953163" y="2815638"/>
              <a:chExt cx="3741159" cy="634370"/>
            </a:xfrm>
          </p:grpSpPr>
          <p:sp>
            <p:nvSpPr>
              <p:cNvPr id="64" name="TextBox 63"/>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65" name="TextBox 64"/>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58" name="Group 57"/>
            <p:cNvGrpSpPr/>
            <p:nvPr userDrawn="1"/>
          </p:nvGrpSpPr>
          <p:grpSpPr>
            <a:xfrm>
              <a:off x="-3916219" y="4693793"/>
              <a:ext cx="3470417" cy="603077"/>
              <a:chOff x="-3953163" y="4622237"/>
              <a:chExt cx="3470417" cy="603077"/>
            </a:xfrm>
          </p:grpSpPr>
          <p:sp>
            <p:nvSpPr>
              <p:cNvPr id="62" name="TextBox 61"/>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63" name="TextBox 62"/>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59" name="Group 58"/>
            <p:cNvGrpSpPr/>
            <p:nvPr userDrawn="1"/>
          </p:nvGrpSpPr>
          <p:grpSpPr>
            <a:xfrm>
              <a:off x="-3916219" y="1118356"/>
              <a:ext cx="3741159" cy="677414"/>
              <a:chOff x="-3953163" y="1118356"/>
              <a:chExt cx="3741159" cy="677414"/>
            </a:xfrm>
          </p:grpSpPr>
          <p:sp>
            <p:nvSpPr>
              <p:cNvPr id="60" name="TextBox 59"/>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61" name="TextBox 60"/>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70"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grpSp>
        <p:nvGrpSpPr>
          <p:cNvPr id="71" name="Group 70"/>
          <p:cNvGrpSpPr/>
          <p:nvPr userDrawn="1"/>
        </p:nvGrpSpPr>
        <p:grpSpPr>
          <a:xfrm>
            <a:off x="12630286" y="0"/>
            <a:ext cx="3909698" cy="2604836"/>
            <a:chOff x="-3999345" y="0"/>
            <a:chExt cx="3909698" cy="2604836"/>
          </a:xfrm>
        </p:grpSpPr>
        <p:sp>
          <p:nvSpPr>
            <p:cNvPr id="72" name="Rectangle 71"/>
            <p:cNvSpPr/>
            <p:nvPr userDrawn="1"/>
          </p:nvSpPr>
          <p:spPr>
            <a:xfrm>
              <a:off x="-3999345" y="0"/>
              <a:ext cx="3909698" cy="260483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p>
          </p:txBody>
        </p:sp>
        <p:cxnSp>
          <p:nvCxnSpPr>
            <p:cNvPr id="73" name="Straight Connector 72"/>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4" name="Picture 7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75" name="TextBox 74"/>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rPr>
                <a:t>This slide</a:t>
              </a:r>
              <a:r>
                <a:rPr lang="en-GB" sz="2000" baseline="0" dirty="0">
                  <a:solidFill>
                    <a:schemeClr val="tx1"/>
                  </a:solidFill>
                </a:rPr>
                <a:t> is </a:t>
              </a:r>
              <a:br>
                <a:rPr lang="en-GB" sz="2000" baseline="0" dirty="0">
                  <a:solidFill>
                    <a:schemeClr val="tx1"/>
                  </a:solidFill>
                </a:rPr>
              </a:br>
              <a:r>
                <a:rPr lang="en-GB" sz="2000" baseline="0" dirty="0">
                  <a:solidFill>
                    <a:schemeClr val="tx1"/>
                  </a:solidFill>
                </a:rPr>
                <a:t>pre-animated</a:t>
              </a:r>
              <a:endParaRPr lang="en-GB" sz="2000" dirty="0">
                <a:solidFill>
                  <a:schemeClr val="tx1"/>
                </a:solidFill>
              </a:endParaRPr>
            </a:p>
          </p:txBody>
        </p:sp>
        <p:sp>
          <p:nvSpPr>
            <p:cNvPr id="76" name="TextBox 75"/>
            <p:cNvSpPr txBox="1"/>
            <p:nvPr userDrawn="1"/>
          </p:nvSpPr>
          <p:spPr>
            <a:xfrm>
              <a:off x="-3528293" y="1112381"/>
              <a:ext cx="3353233" cy="603077"/>
            </a:xfrm>
            <a:prstGeom prst="rect">
              <a:avLst/>
            </a:prstGeom>
            <a:noFill/>
          </p:spPr>
          <p:txBody>
            <a:bodyPr wrap="square" rtlCol="0">
              <a:noAutofit/>
            </a:bodyPr>
            <a:lstStyle/>
            <a:p>
              <a:pPr>
                <a:lnSpc>
                  <a:spcPct val="90000"/>
                </a:lnSpc>
                <a:spcAft>
                  <a:spcPts val="600"/>
                </a:spcAft>
              </a:pPr>
              <a:r>
                <a:rPr lang="en-GB" sz="1400" dirty="0"/>
                <a:t>If you would like to remove the animations,</a:t>
              </a:r>
              <a:r>
                <a:rPr lang="en-GB" sz="1400" baseline="0" dirty="0"/>
                <a:t> click on the animation tab in the ribbon and open your animation pane. Click on an animation, then on the dropdown arrow choose “Copy effects to slide” and delete them.</a:t>
              </a:r>
              <a:endParaRPr lang="en-GB" sz="1400" dirty="0"/>
            </a:p>
          </p:txBody>
        </p:sp>
      </p:grpSp>
    </p:spTree>
    <p:extLst>
      <p:ext uri="{BB962C8B-B14F-4D97-AF65-F5344CB8AC3E}">
        <p14:creationId xmlns:p14="http://schemas.microsoft.com/office/powerpoint/2010/main" val="1153898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60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80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2" grpId="0"/>
      <p:bldP spid="19" grpId="0"/>
      <p:bldP spid="21" grpId="0"/>
    </p:bld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Collage 3 - Yellow">
    <p:bg>
      <p:bgPr>
        <a:solidFill>
          <a:schemeClr val="bg1"/>
        </a:solidFill>
        <a:effectLst/>
      </p:bgPr>
    </p:bg>
    <p:spTree>
      <p:nvGrpSpPr>
        <p:cNvPr id="1" name=""/>
        <p:cNvGrpSpPr/>
        <p:nvPr/>
      </p:nvGrpSpPr>
      <p:grpSpPr>
        <a:xfrm>
          <a:off x="0" y="0"/>
          <a:ext cx="0" cy="0"/>
          <a:chOff x="0" y="0"/>
          <a:chExt cx="0" cy="0"/>
        </a:xfrm>
      </p:grpSpPr>
      <p:sp>
        <p:nvSpPr>
          <p:cNvPr id="35" name="Rectangle 34"/>
          <p:cNvSpPr/>
          <p:nvPr userDrawn="1"/>
        </p:nvSpPr>
        <p:spPr>
          <a:xfrm>
            <a:off x="0" y="0"/>
            <a:ext cx="12192000" cy="2393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p>
        </p:txBody>
      </p:sp>
      <p:sp>
        <p:nvSpPr>
          <p:cNvPr id="11" name="Text Placeholder 13"/>
          <p:cNvSpPr>
            <a:spLocks noGrp="1"/>
          </p:cNvSpPr>
          <p:nvPr>
            <p:ph type="body" sz="quarter" idx="16" hasCustomPrompt="1"/>
          </p:nvPr>
        </p:nvSpPr>
        <p:spPr>
          <a:xfrm>
            <a:off x="3143251" y="128588"/>
            <a:ext cx="2884488" cy="3433762"/>
          </a:xfrm>
          <a:solidFill>
            <a:schemeClr val="accent6"/>
          </a:solidFill>
        </p:spPr>
        <p:txBody>
          <a:bodyPr/>
          <a:lstStyle>
            <a:lvl1pPr>
              <a:defRPr/>
            </a:lvl1pPr>
          </a:lstStyle>
          <a:p>
            <a:pPr lvl="0"/>
            <a:r>
              <a:rPr lang="en-US" dirty="0"/>
              <a:t>  </a:t>
            </a:r>
            <a:endParaRPr lang="en-GB" dirty="0"/>
          </a:p>
        </p:txBody>
      </p:sp>
      <p:sp>
        <p:nvSpPr>
          <p:cNvPr id="7" name="Picture Placeholder 6"/>
          <p:cNvSpPr>
            <a:spLocks noGrp="1"/>
          </p:cNvSpPr>
          <p:nvPr>
            <p:ph type="pic" sz="quarter" idx="17" hasCustomPrompt="1"/>
          </p:nvPr>
        </p:nvSpPr>
        <p:spPr>
          <a:xfrm>
            <a:off x="6156325" y="128588"/>
            <a:ext cx="5907088" cy="3433762"/>
          </a:xfrm>
          <a:noFill/>
        </p:spPr>
        <p:txBody>
          <a:bodyPr/>
          <a:lstStyle>
            <a:lvl1pPr algn="ctr">
              <a:defRPr sz="1100"/>
            </a:lvl1pPr>
          </a:lstStyle>
          <a:p>
            <a:r>
              <a:rPr lang="en-GB" dirty="0"/>
              <a:t>Click on the icon to insert an image</a:t>
            </a:r>
          </a:p>
        </p:txBody>
      </p:sp>
      <p:sp>
        <p:nvSpPr>
          <p:cNvPr id="9" name="Picture Placeholder 8"/>
          <p:cNvSpPr>
            <a:spLocks noGrp="1"/>
          </p:cNvSpPr>
          <p:nvPr>
            <p:ph type="pic" sz="quarter" idx="18" hasCustomPrompt="1"/>
          </p:nvPr>
        </p:nvSpPr>
        <p:spPr>
          <a:xfrm>
            <a:off x="128588" y="128588"/>
            <a:ext cx="2886074" cy="4519612"/>
          </a:xfrm>
          <a:noFill/>
        </p:spPr>
        <p:txBody>
          <a:bodyPr/>
          <a:lstStyle>
            <a:lvl1pPr algn="ctr">
              <a:defRPr sz="1100" baseline="0"/>
            </a:lvl1pPr>
          </a:lstStyle>
          <a:p>
            <a:r>
              <a:rPr lang="en-GB" dirty="0"/>
              <a:t>Click on the icon to insert an image</a:t>
            </a:r>
          </a:p>
        </p:txBody>
      </p:sp>
      <p:sp>
        <p:nvSpPr>
          <p:cNvPr id="12" name="Picture Placeholder 11"/>
          <p:cNvSpPr>
            <a:spLocks noGrp="1"/>
          </p:cNvSpPr>
          <p:nvPr>
            <p:ph type="pic" sz="quarter" idx="19" hasCustomPrompt="1"/>
          </p:nvPr>
        </p:nvSpPr>
        <p:spPr>
          <a:xfrm>
            <a:off x="128588" y="4772025"/>
            <a:ext cx="2886074" cy="1727200"/>
          </a:xfrm>
          <a:noFill/>
        </p:spPr>
        <p:txBody>
          <a:bodyPr/>
          <a:lstStyle>
            <a:lvl1pPr algn="ctr">
              <a:defRPr sz="1100"/>
            </a:lvl1pPr>
          </a:lstStyle>
          <a:p>
            <a:r>
              <a:rPr lang="en-GB" dirty="0"/>
              <a:t>Click on the icon to insert an image</a:t>
            </a:r>
          </a:p>
        </p:txBody>
      </p:sp>
      <p:sp>
        <p:nvSpPr>
          <p:cNvPr id="19" name="Picture Placeholder 18"/>
          <p:cNvSpPr>
            <a:spLocks noGrp="1"/>
          </p:cNvSpPr>
          <p:nvPr>
            <p:ph type="pic" sz="quarter" idx="20" hasCustomPrompt="1"/>
          </p:nvPr>
        </p:nvSpPr>
        <p:spPr>
          <a:xfrm>
            <a:off x="3143254" y="3686175"/>
            <a:ext cx="5900734" cy="2813050"/>
          </a:xfrm>
          <a:noFill/>
        </p:spPr>
        <p:txBody>
          <a:bodyPr/>
          <a:lstStyle>
            <a:lvl1pPr algn="ctr">
              <a:defRPr sz="1100"/>
            </a:lvl1pPr>
          </a:lstStyle>
          <a:p>
            <a:r>
              <a:rPr lang="en-GB" dirty="0"/>
              <a:t>Click on the icon to insert an image</a:t>
            </a:r>
          </a:p>
        </p:txBody>
      </p:sp>
      <p:sp>
        <p:nvSpPr>
          <p:cNvPr id="21" name="Picture Placeholder 20"/>
          <p:cNvSpPr>
            <a:spLocks noGrp="1"/>
          </p:cNvSpPr>
          <p:nvPr>
            <p:ph type="pic" sz="quarter" idx="21" hasCustomPrompt="1"/>
          </p:nvPr>
        </p:nvSpPr>
        <p:spPr>
          <a:xfrm>
            <a:off x="9182099" y="3690938"/>
            <a:ext cx="2876449" cy="2808287"/>
          </a:xfrm>
          <a:noFill/>
        </p:spPr>
        <p:txBody>
          <a:bodyPr/>
          <a:lstStyle>
            <a:lvl1pPr algn="ctr">
              <a:defRPr sz="1100"/>
            </a:lvl1pPr>
          </a:lstStyle>
          <a:p>
            <a:r>
              <a:rPr lang="en-GB" dirty="0"/>
              <a:t>Click on the icon to insert an image</a:t>
            </a:r>
          </a:p>
        </p:txBody>
      </p:sp>
      <p:sp>
        <p:nvSpPr>
          <p:cNvPr id="23" name="Text Placeholder 22"/>
          <p:cNvSpPr>
            <a:spLocks noGrp="1"/>
          </p:cNvSpPr>
          <p:nvPr>
            <p:ph type="body" sz="quarter" idx="22" hasCustomPrompt="1"/>
          </p:nvPr>
        </p:nvSpPr>
        <p:spPr>
          <a:xfrm>
            <a:off x="3362325" y="466725"/>
            <a:ext cx="2035174" cy="685800"/>
          </a:xfrm>
        </p:spPr>
        <p:txBody>
          <a:bodyPr/>
          <a:lstStyle>
            <a:lvl1pPr>
              <a:defRPr sz="4800">
                <a:solidFill>
                  <a:schemeClr val="tx1"/>
                </a:solidFill>
                <a:latin typeface="+mn-lt"/>
              </a:defRPr>
            </a:lvl1pPr>
          </a:lstStyle>
          <a:p>
            <a:pPr lvl="0"/>
            <a:r>
              <a:rPr lang="en-US" dirty="0"/>
              <a:t>XX%</a:t>
            </a:r>
            <a:endParaRPr lang="en-GB" dirty="0"/>
          </a:p>
        </p:txBody>
      </p:sp>
      <p:sp>
        <p:nvSpPr>
          <p:cNvPr id="26" name="Text Placeholder 22"/>
          <p:cNvSpPr>
            <a:spLocks noGrp="1"/>
          </p:cNvSpPr>
          <p:nvPr>
            <p:ph type="body" sz="quarter" idx="23" hasCustomPrompt="1"/>
          </p:nvPr>
        </p:nvSpPr>
        <p:spPr>
          <a:xfrm>
            <a:off x="3362324" y="1965722"/>
            <a:ext cx="2035175" cy="685800"/>
          </a:xfrm>
        </p:spPr>
        <p:txBody>
          <a:bodyPr/>
          <a:lstStyle>
            <a:lvl1pPr>
              <a:defRPr sz="4000">
                <a:solidFill>
                  <a:schemeClr val="tx1"/>
                </a:solidFill>
                <a:latin typeface="+mn-lt"/>
              </a:defRPr>
            </a:lvl1pPr>
          </a:lstStyle>
          <a:p>
            <a:pPr lvl="0"/>
            <a:r>
              <a:rPr lang="en-US" dirty="0"/>
              <a:t>£</a:t>
            </a:r>
            <a:r>
              <a:rPr lang="en-US" dirty="0" err="1"/>
              <a:t>XXbn</a:t>
            </a:r>
            <a:endParaRPr lang="en-GB" dirty="0"/>
          </a:p>
        </p:txBody>
      </p:sp>
      <p:sp>
        <p:nvSpPr>
          <p:cNvPr id="28" name="Text Placeholder 27"/>
          <p:cNvSpPr>
            <a:spLocks noGrp="1"/>
          </p:cNvSpPr>
          <p:nvPr>
            <p:ph type="body" sz="quarter" idx="24" hasCustomPrompt="1"/>
          </p:nvPr>
        </p:nvSpPr>
        <p:spPr>
          <a:xfrm>
            <a:off x="3440906" y="1131096"/>
            <a:ext cx="411957" cy="36000"/>
          </a:xfrm>
          <a:solidFill>
            <a:schemeClr val="accent4"/>
          </a:solidFill>
        </p:spPr>
        <p:txBody>
          <a:bodyPr/>
          <a:lstStyle>
            <a:lvl1pPr>
              <a:defRPr>
                <a:solidFill>
                  <a:schemeClr val="bg1"/>
                </a:solidFill>
              </a:defRPr>
            </a:lvl1pPr>
          </a:lstStyle>
          <a:p>
            <a:pPr lvl="0"/>
            <a:r>
              <a:rPr lang="en-US" dirty="0"/>
              <a:t>  </a:t>
            </a:r>
            <a:endParaRPr lang="en-GB" dirty="0"/>
          </a:p>
        </p:txBody>
      </p:sp>
      <p:sp>
        <p:nvSpPr>
          <p:cNvPr id="29" name="Text Placeholder 27"/>
          <p:cNvSpPr>
            <a:spLocks noGrp="1"/>
          </p:cNvSpPr>
          <p:nvPr>
            <p:ph type="body" sz="quarter" idx="25" hasCustomPrompt="1"/>
          </p:nvPr>
        </p:nvSpPr>
        <p:spPr>
          <a:xfrm>
            <a:off x="3440906" y="2615522"/>
            <a:ext cx="411957" cy="36000"/>
          </a:xfrm>
          <a:solidFill>
            <a:schemeClr val="accent4"/>
          </a:solidFill>
        </p:spPr>
        <p:txBody>
          <a:bodyPr/>
          <a:lstStyle>
            <a:lvl1pPr>
              <a:defRPr>
                <a:solidFill>
                  <a:schemeClr val="bg1"/>
                </a:solidFill>
              </a:defRPr>
            </a:lvl1pPr>
          </a:lstStyle>
          <a:p>
            <a:pPr lvl="0"/>
            <a:r>
              <a:rPr lang="en-US" dirty="0"/>
              <a:t>  </a:t>
            </a:r>
            <a:endParaRPr lang="en-GB" dirty="0"/>
          </a:p>
        </p:txBody>
      </p:sp>
      <p:sp>
        <p:nvSpPr>
          <p:cNvPr id="31" name="Text Placeholder 30"/>
          <p:cNvSpPr>
            <a:spLocks noGrp="1"/>
          </p:cNvSpPr>
          <p:nvPr>
            <p:ph type="body" sz="quarter" idx="26" hasCustomPrompt="1"/>
          </p:nvPr>
        </p:nvSpPr>
        <p:spPr>
          <a:xfrm>
            <a:off x="3362325" y="1190625"/>
            <a:ext cx="2035176" cy="300037"/>
          </a:xfrm>
        </p:spPr>
        <p:txBody>
          <a:bodyPr/>
          <a:lstStyle>
            <a:lvl1pPr>
              <a:defRPr sz="1400">
                <a:solidFill>
                  <a:schemeClr val="tx2"/>
                </a:solidFill>
              </a:defRPr>
            </a:lvl1pPr>
            <a:lvl2pPr marL="0" indent="0">
              <a:buNone/>
              <a:defRPr sz="1200">
                <a:solidFill>
                  <a:schemeClr val="tx2"/>
                </a:solidFill>
              </a:defRPr>
            </a:lvl2pPr>
            <a:lvl3pPr>
              <a:defRPr sz="1100">
                <a:solidFill>
                  <a:schemeClr val="tx2"/>
                </a:solidFill>
              </a:defRPr>
            </a:lvl3pPr>
            <a:lvl4pPr>
              <a:defRPr sz="1050">
                <a:solidFill>
                  <a:schemeClr val="tx2"/>
                </a:solidFill>
              </a:defRPr>
            </a:lvl4pPr>
            <a:lvl5pPr>
              <a:defRPr sz="900">
                <a:solidFill>
                  <a:schemeClr val="tx2"/>
                </a:solidFill>
              </a:defRPr>
            </a:lvl5pPr>
          </a:lstStyle>
          <a:p>
            <a:pPr lvl="0"/>
            <a:r>
              <a:rPr lang="en-US" dirty="0"/>
              <a:t>Enter text here</a:t>
            </a:r>
          </a:p>
        </p:txBody>
      </p:sp>
      <p:sp>
        <p:nvSpPr>
          <p:cNvPr id="33" name="Text Placeholder 30"/>
          <p:cNvSpPr>
            <a:spLocks noGrp="1"/>
          </p:cNvSpPr>
          <p:nvPr>
            <p:ph type="body" sz="quarter" idx="27" hasCustomPrompt="1"/>
          </p:nvPr>
        </p:nvSpPr>
        <p:spPr>
          <a:xfrm>
            <a:off x="3362325" y="1704975"/>
            <a:ext cx="2035176" cy="300037"/>
          </a:xfrm>
        </p:spPr>
        <p:txBody>
          <a:bodyPr anchor="b"/>
          <a:lstStyle>
            <a:lvl1pPr>
              <a:defRPr sz="1400">
                <a:solidFill>
                  <a:schemeClr val="tx2"/>
                </a:solidFill>
              </a:defRPr>
            </a:lvl1pPr>
            <a:lvl2pPr marL="0" indent="0">
              <a:buNone/>
              <a:defRPr sz="1200">
                <a:solidFill>
                  <a:schemeClr val="tx2"/>
                </a:solidFill>
              </a:defRPr>
            </a:lvl2pPr>
            <a:lvl3pPr>
              <a:defRPr sz="1100">
                <a:solidFill>
                  <a:schemeClr val="tx2"/>
                </a:solidFill>
              </a:defRPr>
            </a:lvl3pPr>
            <a:lvl4pPr>
              <a:defRPr sz="1050">
                <a:solidFill>
                  <a:schemeClr val="tx2"/>
                </a:solidFill>
              </a:defRPr>
            </a:lvl4pPr>
            <a:lvl5pPr>
              <a:defRPr sz="900">
                <a:solidFill>
                  <a:schemeClr val="tx2"/>
                </a:solidFill>
              </a:defRPr>
            </a:lvl5pPr>
          </a:lstStyle>
          <a:p>
            <a:pPr lvl="0"/>
            <a:r>
              <a:rPr lang="en-US" dirty="0"/>
              <a:t>Enter text here</a:t>
            </a:r>
          </a:p>
        </p:txBody>
      </p:sp>
      <p:sp>
        <p:nvSpPr>
          <p:cNvPr id="34" name="Text Placeholder 30"/>
          <p:cNvSpPr>
            <a:spLocks noGrp="1"/>
          </p:cNvSpPr>
          <p:nvPr>
            <p:ph type="body" sz="quarter" idx="28" hasCustomPrompt="1"/>
          </p:nvPr>
        </p:nvSpPr>
        <p:spPr>
          <a:xfrm>
            <a:off x="3362325" y="2676525"/>
            <a:ext cx="2035176" cy="300037"/>
          </a:xfrm>
        </p:spPr>
        <p:txBody>
          <a:bodyPr/>
          <a:lstStyle>
            <a:lvl1pPr>
              <a:defRPr sz="1400">
                <a:solidFill>
                  <a:schemeClr val="tx2"/>
                </a:solidFill>
              </a:defRPr>
            </a:lvl1pPr>
            <a:lvl2pPr marL="0" indent="0">
              <a:buNone/>
              <a:defRPr sz="1200">
                <a:solidFill>
                  <a:schemeClr val="tx2"/>
                </a:solidFill>
              </a:defRPr>
            </a:lvl2pPr>
            <a:lvl3pPr>
              <a:defRPr sz="1100">
                <a:solidFill>
                  <a:schemeClr val="tx2"/>
                </a:solidFill>
              </a:defRPr>
            </a:lvl3pPr>
            <a:lvl4pPr>
              <a:defRPr sz="1050">
                <a:solidFill>
                  <a:schemeClr val="tx2"/>
                </a:solidFill>
              </a:defRPr>
            </a:lvl4pPr>
            <a:lvl5pPr>
              <a:defRPr sz="900">
                <a:solidFill>
                  <a:schemeClr val="tx2"/>
                </a:solidFill>
              </a:defRPr>
            </a:lvl5pPr>
          </a:lstStyle>
          <a:p>
            <a:pPr lvl="0"/>
            <a:r>
              <a:rPr lang="en-US" dirty="0"/>
              <a:t>Enter text here</a:t>
            </a:r>
          </a:p>
        </p:txBody>
      </p:sp>
      <p:sp>
        <p:nvSpPr>
          <p:cNvPr id="49"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50" name="Group 49"/>
          <p:cNvGrpSpPr/>
          <p:nvPr userDrawn="1"/>
        </p:nvGrpSpPr>
        <p:grpSpPr>
          <a:xfrm>
            <a:off x="-4350366" y="0"/>
            <a:ext cx="3909698" cy="5532582"/>
            <a:chOff x="-3999345" y="0"/>
            <a:chExt cx="3909698" cy="5532582"/>
          </a:xfrm>
        </p:grpSpPr>
        <p:sp>
          <p:nvSpPr>
            <p:cNvPr id="51" name="Rectangle 50"/>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latin typeface="+mn-lt"/>
              </a:endParaRPr>
            </a:p>
          </p:txBody>
        </p:sp>
        <p:cxnSp>
          <p:nvCxnSpPr>
            <p:cNvPr id="52" name="Straight Connector 51"/>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53" name="Picture 5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54" name="TextBox 53"/>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55" name="Group 54"/>
            <p:cNvGrpSpPr/>
            <p:nvPr userDrawn="1"/>
          </p:nvGrpSpPr>
          <p:grpSpPr>
            <a:xfrm>
              <a:off x="-3916219" y="2007734"/>
              <a:ext cx="3741159" cy="603077"/>
              <a:chOff x="-3953163" y="1928406"/>
              <a:chExt cx="3741159" cy="603077"/>
            </a:xfrm>
          </p:grpSpPr>
          <p:sp>
            <p:nvSpPr>
              <p:cNvPr id="68" name="TextBox 67"/>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69" name="TextBox 68"/>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56" name="Group 55"/>
            <p:cNvGrpSpPr/>
            <p:nvPr userDrawn="1"/>
          </p:nvGrpSpPr>
          <p:grpSpPr>
            <a:xfrm>
              <a:off x="-3916219" y="3804415"/>
              <a:ext cx="3741159" cy="649206"/>
              <a:chOff x="-3953163" y="3686663"/>
              <a:chExt cx="3741159" cy="649206"/>
            </a:xfrm>
          </p:grpSpPr>
          <p:sp>
            <p:nvSpPr>
              <p:cNvPr id="66" name="TextBox 65"/>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67" name="TextBox 66"/>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57" name="Group 56"/>
            <p:cNvGrpSpPr/>
            <p:nvPr userDrawn="1"/>
          </p:nvGrpSpPr>
          <p:grpSpPr>
            <a:xfrm>
              <a:off x="-3916219" y="2909062"/>
              <a:ext cx="3741159" cy="634370"/>
              <a:chOff x="-3953163" y="2815638"/>
              <a:chExt cx="3741159" cy="634370"/>
            </a:xfrm>
          </p:grpSpPr>
          <p:sp>
            <p:nvSpPr>
              <p:cNvPr id="64" name="TextBox 63"/>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65" name="TextBox 64"/>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58" name="Group 57"/>
            <p:cNvGrpSpPr/>
            <p:nvPr userDrawn="1"/>
          </p:nvGrpSpPr>
          <p:grpSpPr>
            <a:xfrm>
              <a:off x="-3916219" y="4693793"/>
              <a:ext cx="3470417" cy="603077"/>
              <a:chOff x="-3953163" y="4622237"/>
              <a:chExt cx="3470417" cy="603077"/>
            </a:xfrm>
          </p:grpSpPr>
          <p:sp>
            <p:nvSpPr>
              <p:cNvPr id="62" name="TextBox 61"/>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63" name="TextBox 62"/>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59" name="Group 58"/>
            <p:cNvGrpSpPr/>
            <p:nvPr userDrawn="1"/>
          </p:nvGrpSpPr>
          <p:grpSpPr>
            <a:xfrm>
              <a:off x="-3916219" y="1118356"/>
              <a:ext cx="3741159" cy="677414"/>
              <a:chOff x="-3953163" y="1118356"/>
              <a:chExt cx="3741159" cy="677414"/>
            </a:xfrm>
          </p:grpSpPr>
          <p:sp>
            <p:nvSpPr>
              <p:cNvPr id="60" name="TextBox 59"/>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61" name="TextBox 60"/>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70"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grpSp>
        <p:nvGrpSpPr>
          <p:cNvPr id="71" name="Group 70"/>
          <p:cNvGrpSpPr/>
          <p:nvPr userDrawn="1"/>
        </p:nvGrpSpPr>
        <p:grpSpPr>
          <a:xfrm>
            <a:off x="12630286" y="0"/>
            <a:ext cx="3909698" cy="2604836"/>
            <a:chOff x="-3999345" y="0"/>
            <a:chExt cx="3909698" cy="2604836"/>
          </a:xfrm>
        </p:grpSpPr>
        <p:sp>
          <p:nvSpPr>
            <p:cNvPr id="72" name="Rectangle 71"/>
            <p:cNvSpPr/>
            <p:nvPr userDrawn="1"/>
          </p:nvSpPr>
          <p:spPr>
            <a:xfrm>
              <a:off x="-3999345" y="0"/>
              <a:ext cx="3909698" cy="260483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p>
          </p:txBody>
        </p:sp>
        <p:cxnSp>
          <p:nvCxnSpPr>
            <p:cNvPr id="73" name="Straight Connector 72"/>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4" name="Picture 7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75" name="TextBox 74"/>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rPr>
                <a:t>This slide</a:t>
              </a:r>
              <a:r>
                <a:rPr lang="en-GB" sz="2000" baseline="0" dirty="0">
                  <a:solidFill>
                    <a:schemeClr val="tx1"/>
                  </a:solidFill>
                </a:rPr>
                <a:t> is </a:t>
              </a:r>
              <a:br>
                <a:rPr lang="en-GB" sz="2000" baseline="0" dirty="0">
                  <a:solidFill>
                    <a:schemeClr val="tx1"/>
                  </a:solidFill>
                </a:rPr>
              </a:br>
              <a:r>
                <a:rPr lang="en-GB" sz="2000" baseline="0" dirty="0">
                  <a:solidFill>
                    <a:schemeClr val="tx1"/>
                  </a:solidFill>
                </a:rPr>
                <a:t>pre-animated</a:t>
              </a:r>
              <a:endParaRPr lang="en-GB" sz="2000" dirty="0">
                <a:solidFill>
                  <a:schemeClr val="tx1"/>
                </a:solidFill>
              </a:endParaRPr>
            </a:p>
          </p:txBody>
        </p:sp>
        <p:sp>
          <p:nvSpPr>
            <p:cNvPr id="76" name="TextBox 75"/>
            <p:cNvSpPr txBox="1"/>
            <p:nvPr userDrawn="1"/>
          </p:nvSpPr>
          <p:spPr>
            <a:xfrm>
              <a:off x="-3528293" y="1112381"/>
              <a:ext cx="3353233" cy="603077"/>
            </a:xfrm>
            <a:prstGeom prst="rect">
              <a:avLst/>
            </a:prstGeom>
            <a:noFill/>
          </p:spPr>
          <p:txBody>
            <a:bodyPr wrap="square" rtlCol="0">
              <a:noAutofit/>
            </a:bodyPr>
            <a:lstStyle/>
            <a:p>
              <a:pPr>
                <a:lnSpc>
                  <a:spcPct val="90000"/>
                </a:lnSpc>
                <a:spcAft>
                  <a:spcPts val="600"/>
                </a:spcAft>
              </a:pPr>
              <a:r>
                <a:rPr lang="en-GB" sz="1400" dirty="0"/>
                <a:t>If you would like to remove the animations,</a:t>
              </a:r>
              <a:r>
                <a:rPr lang="en-GB" sz="1400" baseline="0" dirty="0"/>
                <a:t> click on the animation tab in the ribbon and open your animation pane. Click on an animation, then on the dropdown arrow choose “Copy effects to slide” and delete them.</a:t>
              </a:r>
              <a:endParaRPr lang="en-GB" sz="1400" dirty="0"/>
            </a:p>
          </p:txBody>
        </p:sp>
      </p:grpSp>
    </p:spTree>
    <p:extLst>
      <p:ext uri="{BB962C8B-B14F-4D97-AF65-F5344CB8AC3E}">
        <p14:creationId xmlns:p14="http://schemas.microsoft.com/office/powerpoint/2010/main" val="1032761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60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80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2" grpId="0"/>
      <p:bldP spid="19" grpId="0"/>
      <p:bldP spid="21" grpId="0"/>
    </p:bld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16 Logo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Enter title here</a:t>
            </a:r>
            <a:endParaRPr lang="en-GB" dirty="0"/>
          </a:p>
        </p:txBody>
      </p:sp>
      <p:sp>
        <p:nvSpPr>
          <p:cNvPr id="9" name="Text Placeholder 25"/>
          <p:cNvSpPr>
            <a:spLocks noGrp="1"/>
          </p:cNvSpPr>
          <p:nvPr>
            <p:ph type="body" sz="quarter" idx="53" hasCustomPrompt="1"/>
          </p:nvPr>
        </p:nvSpPr>
        <p:spPr>
          <a:xfrm>
            <a:off x="126206" y="2480016"/>
            <a:ext cx="2888457" cy="123825"/>
          </a:xfrm>
          <a:solidFill>
            <a:schemeClr val="bg2"/>
          </a:solidFill>
        </p:spPr>
        <p:txBody>
          <a:bodyPr/>
          <a:lstStyle>
            <a:lvl1pPr>
              <a:defRPr/>
            </a:lvl1pPr>
          </a:lstStyle>
          <a:p>
            <a:pPr lvl="0"/>
            <a:r>
              <a:rPr lang="en-US" dirty="0"/>
              <a:t>  </a:t>
            </a:r>
            <a:endParaRPr lang="en-GB" dirty="0"/>
          </a:p>
        </p:txBody>
      </p:sp>
      <p:sp>
        <p:nvSpPr>
          <p:cNvPr id="10" name="Text Placeholder 25"/>
          <p:cNvSpPr>
            <a:spLocks noGrp="1"/>
          </p:cNvSpPr>
          <p:nvPr>
            <p:ph type="body" sz="quarter" idx="57" hasCustomPrompt="1"/>
          </p:nvPr>
        </p:nvSpPr>
        <p:spPr>
          <a:xfrm>
            <a:off x="3143250" y="2480016"/>
            <a:ext cx="2888457" cy="123825"/>
          </a:xfrm>
          <a:solidFill>
            <a:schemeClr val="bg2"/>
          </a:solidFill>
        </p:spPr>
        <p:txBody>
          <a:bodyPr/>
          <a:lstStyle>
            <a:lvl1pPr>
              <a:defRPr/>
            </a:lvl1pPr>
          </a:lstStyle>
          <a:p>
            <a:pPr lvl="0"/>
            <a:r>
              <a:rPr lang="en-US" dirty="0"/>
              <a:t>  </a:t>
            </a:r>
            <a:endParaRPr lang="en-GB" dirty="0"/>
          </a:p>
        </p:txBody>
      </p:sp>
      <p:sp>
        <p:nvSpPr>
          <p:cNvPr id="11" name="Text Placeholder 25"/>
          <p:cNvSpPr>
            <a:spLocks noGrp="1"/>
          </p:cNvSpPr>
          <p:nvPr>
            <p:ph type="body" sz="quarter" idx="61" hasCustomPrompt="1"/>
          </p:nvPr>
        </p:nvSpPr>
        <p:spPr>
          <a:xfrm>
            <a:off x="6160294" y="2480016"/>
            <a:ext cx="2888457" cy="123825"/>
          </a:xfrm>
          <a:solidFill>
            <a:schemeClr val="bg2"/>
          </a:solidFill>
        </p:spPr>
        <p:txBody>
          <a:bodyPr/>
          <a:lstStyle>
            <a:lvl1pPr>
              <a:defRPr/>
            </a:lvl1pPr>
          </a:lstStyle>
          <a:p>
            <a:pPr lvl="0"/>
            <a:r>
              <a:rPr lang="en-US" dirty="0"/>
              <a:t>  </a:t>
            </a:r>
            <a:endParaRPr lang="en-GB" dirty="0"/>
          </a:p>
        </p:txBody>
      </p:sp>
      <p:sp>
        <p:nvSpPr>
          <p:cNvPr id="12" name="Text Placeholder 25"/>
          <p:cNvSpPr>
            <a:spLocks noGrp="1"/>
          </p:cNvSpPr>
          <p:nvPr>
            <p:ph type="body" sz="quarter" idx="65" hasCustomPrompt="1"/>
          </p:nvPr>
        </p:nvSpPr>
        <p:spPr>
          <a:xfrm>
            <a:off x="126206" y="3883762"/>
            <a:ext cx="2888457" cy="123825"/>
          </a:xfrm>
          <a:solidFill>
            <a:schemeClr val="bg2"/>
          </a:solidFill>
        </p:spPr>
        <p:txBody>
          <a:bodyPr/>
          <a:lstStyle>
            <a:lvl1pPr>
              <a:defRPr/>
            </a:lvl1pPr>
          </a:lstStyle>
          <a:p>
            <a:pPr lvl="0"/>
            <a:r>
              <a:rPr lang="en-US" dirty="0"/>
              <a:t>  </a:t>
            </a:r>
            <a:endParaRPr lang="en-GB" dirty="0"/>
          </a:p>
        </p:txBody>
      </p:sp>
      <p:sp>
        <p:nvSpPr>
          <p:cNvPr id="13" name="Text Placeholder 25"/>
          <p:cNvSpPr>
            <a:spLocks noGrp="1"/>
          </p:cNvSpPr>
          <p:nvPr>
            <p:ph type="body" sz="quarter" idx="69" hasCustomPrompt="1"/>
          </p:nvPr>
        </p:nvSpPr>
        <p:spPr>
          <a:xfrm>
            <a:off x="3143250" y="3883762"/>
            <a:ext cx="2888457" cy="123825"/>
          </a:xfrm>
          <a:solidFill>
            <a:schemeClr val="bg2"/>
          </a:solidFill>
        </p:spPr>
        <p:txBody>
          <a:bodyPr/>
          <a:lstStyle>
            <a:lvl1pPr>
              <a:defRPr/>
            </a:lvl1pPr>
          </a:lstStyle>
          <a:p>
            <a:pPr lvl="0"/>
            <a:r>
              <a:rPr lang="en-US" dirty="0"/>
              <a:t>  </a:t>
            </a:r>
            <a:endParaRPr lang="en-GB" dirty="0"/>
          </a:p>
        </p:txBody>
      </p:sp>
      <p:sp>
        <p:nvSpPr>
          <p:cNvPr id="14" name="Text Placeholder 25"/>
          <p:cNvSpPr>
            <a:spLocks noGrp="1"/>
          </p:cNvSpPr>
          <p:nvPr>
            <p:ph type="body" sz="quarter" idx="73" hasCustomPrompt="1"/>
          </p:nvPr>
        </p:nvSpPr>
        <p:spPr>
          <a:xfrm>
            <a:off x="6160294" y="3883762"/>
            <a:ext cx="2888457" cy="123825"/>
          </a:xfrm>
          <a:solidFill>
            <a:schemeClr val="bg2"/>
          </a:solidFill>
        </p:spPr>
        <p:txBody>
          <a:bodyPr/>
          <a:lstStyle>
            <a:lvl1pPr>
              <a:defRPr/>
            </a:lvl1pPr>
          </a:lstStyle>
          <a:p>
            <a:pPr lvl="0"/>
            <a:r>
              <a:rPr lang="en-US" dirty="0"/>
              <a:t>  </a:t>
            </a:r>
            <a:endParaRPr lang="en-GB" dirty="0"/>
          </a:p>
        </p:txBody>
      </p:sp>
      <p:sp>
        <p:nvSpPr>
          <p:cNvPr id="15" name="Text Placeholder 25"/>
          <p:cNvSpPr>
            <a:spLocks noGrp="1"/>
          </p:cNvSpPr>
          <p:nvPr>
            <p:ph type="body" sz="quarter" idx="77" hasCustomPrompt="1"/>
          </p:nvPr>
        </p:nvSpPr>
        <p:spPr>
          <a:xfrm>
            <a:off x="126206" y="5247028"/>
            <a:ext cx="2888457" cy="123825"/>
          </a:xfrm>
          <a:solidFill>
            <a:schemeClr val="bg2"/>
          </a:solidFill>
        </p:spPr>
        <p:txBody>
          <a:bodyPr/>
          <a:lstStyle>
            <a:lvl1pPr>
              <a:defRPr/>
            </a:lvl1pPr>
          </a:lstStyle>
          <a:p>
            <a:pPr lvl="0"/>
            <a:r>
              <a:rPr lang="en-US" dirty="0"/>
              <a:t>  </a:t>
            </a:r>
            <a:endParaRPr lang="en-GB" dirty="0"/>
          </a:p>
        </p:txBody>
      </p:sp>
      <p:sp>
        <p:nvSpPr>
          <p:cNvPr id="16" name="Text Placeholder 25"/>
          <p:cNvSpPr>
            <a:spLocks noGrp="1"/>
          </p:cNvSpPr>
          <p:nvPr>
            <p:ph type="body" sz="quarter" idx="81" hasCustomPrompt="1"/>
          </p:nvPr>
        </p:nvSpPr>
        <p:spPr>
          <a:xfrm>
            <a:off x="3143250" y="5247028"/>
            <a:ext cx="2888457" cy="123825"/>
          </a:xfrm>
          <a:solidFill>
            <a:schemeClr val="bg2"/>
          </a:solidFill>
        </p:spPr>
        <p:txBody>
          <a:bodyPr/>
          <a:lstStyle>
            <a:lvl1pPr>
              <a:defRPr/>
            </a:lvl1pPr>
          </a:lstStyle>
          <a:p>
            <a:pPr lvl="0"/>
            <a:r>
              <a:rPr lang="en-US" dirty="0"/>
              <a:t>  </a:t>
            </a:r>
            <a:endParaRPr lang="en-GB" dirty="0"/>
          </a:p>
        </p:txBody>
      </p:sp>
      <p:sp>
        <p:nvSpPr>
          <p:cNvPr id="17" name="Text Placeholder 25"/>
          <p:cNvSpPr>
            <a:spLocks noGrp="1"/>
          </p:cNvSpPr>
          <p:nvPr>
            <p:ph type="body" sz="quarter" idx="85" hasCustomPrompt="1"/>
          </p:nvPr>
        </p:nvSpPr>
        <p:spPr>
          <a:xfrm>
            <a:off x="6160294" y="5247028"/>
            <a:ext cx="2888457" cy="123825"/>
          </a:xfrm>
          <a:solidFill>
            <a:schemeClr val="bg2"/>
          </a:solidFill>
        </p:spPr>
        <p:txBody>
          <a:bodyPr/>
          <a:lstStyle>
            <a:lvl1pPr>
              <a:defRPr/>
            </a:lvl1pPr>
          </a:lstStyle>
          <a:p>
            <a:pPr lvl="0"/>
            <a:r>
              <a:rPr lang="en-US" dirty="0"/>
              <a:t>  </a:t>
            </a:r>
            <a:endParaRPr lang="en-GB" dirty="0"/>
          </a:p>
        </p:txBody>
      </p:sp>
      <p:sp>
        <p:nvSpPr>
          <p:cNvPr id="19" name="Text Placeholder 25"/>
          <p:cNvSpPr>
            <a:spLocks noGrp="1"/>
          </p:cNvSpPr>
          <p:nvPr>
            <p:ph type="body" sz="quarter" idx="93" hasCustomPrompt="1"/>
          </p:nvPr>
        </p:nvSpPr>
        <p:spPr>
          <a:xfrm>
            <a:off x="9176778" y="2480016"/>
            <a:ext cx="2888457" cy="123825"/>
          </a:xfrm>
          <a:solidFill>
            <a:schemeClr val="bg2"/>
          </a:solidFill>
        </p:spPr>
        <p:txBody>
          <a:bodyPr/>
          <a:lstStyle>
            <a:lvl1pPr>
              <a:defRPr/>
            </a:lvl1pPr>
          </a:lstStyle>
          <a:p>
            <a:pPr lvl="0"/>
            <a:r>
              <a:rPr lang="en-US" dirty="0"/>
              <a:t>  </a:t>
            </a:r>
            <a:endParaRPr lang="en-GB" dirty="0"/>
          </a:p>
        </p:txBody>
      </p:sp>
      <p:sp>
        <p:nvSpPr>
          <p:cNvPr id="20" name="Text Placeholder 25"/>
          <p:cNvSpPr>
            <a:spLocks noGrp="1"/>
          </p:cNvSpPr>
          <p:nvPr>
            <p:ph type="body" sz="quarter" idx="97" hasCustomPrompt="1"/>
          </p:nvPr>
        </p:nvSpPr>
        <p:spPr>
          <a:xfrm>
            <a:off x="9176778" y="3883762"/>
            <a:ext cx="2888457" cy="123825"/>
          </a:xfrm>
          <a:solidFill>
            <a:schemeClr val="bg2"/>
          </a:solidFill>
        </p:spPr>
        <p:txBody>
          <a:bodyPr/>
          <a:lstStyle>
            <a:lvl1pPr>
              <a:defRPr/>
            </a:lvl1pPr>
          </a:lstStyle>
          <a:p>
            <a:pPr lvl="0"/>
            <a:r>
              <a:rPr lang="en-US" dirty="0"/>
              <a:t>  </a:t>
            </a:r>
            <a:endParaRPr lang="en-GB" dirty="0"/>
          </a:p>
        </p:txBody>
      </p:sp>
      <p:sp>
        <p:nvSpPr>
          <p:cNvPr id="21" name="Text Placeholder 25"/>
          <p:cNvSpPr>
            <a:spLocks noGrp="1"/>
          </p:cNvSpPr>
          <p:nvPr>
            <p:ph type="body" sz="quarter" idx="101" hasCustomPrompt="1"/>
          </p:nvPr>
        </p:nvSpPr>
        <p:spPr>
          <a:xfrm>
            <a:off x="9176778" y="5247028"/>
            <a:ext cx="2888457" cy="123825"/>
          </a:xfrm>
          <a:solidFill>
            <a:schemeClr val="bg2"/>
          </a:solidFill>
        </p:spPr>
        <p:txBody>
          <a:bodyPr/>
          <a:lstStyle>
            <a:lvl1pPr>
              <a:defRPr/>
            </a:lvl1pPr>
          </a:lstStyle>
          <a:p>
            <a:pPr lvl="0"/>
            <a:r>
              <a:rPr lang="en-US" dirty="0"/>
              <a:t>  </a:t>
            </a:r>
            <a:endParaRPr lang="en-GB" dirty="0"/>
          </a:p>
        </p:txBody>
      </p:sp>
      <p:sp>
        <p:nvSpPr>
          <p:cNvPr id="23" name="Picture Placeholder 22"/>
          <p:cNvSpPr>
            <a:spLocks noGrp="1"/>
          </p:cNvSpPr>
          <p:nvPr>
            <p:ph type="pic" sz="quarter" idx="102" hasCustomPrompt="1"/>
          </p:nvPr>
        </p:nvSpPr>
        <p:spPr>
          <a:xfrm>
            <a:off x="295275" y="1416050"/>
            <a:ext cx="2719388" cy="906463"/>
          </a:xfrm>
        </p:spPr>
        <p:txBody>
          <a:bodyPr/>
          <a:lstStyle>
            <a:lvl1pPr algn="ctr">
              <a:defRPr sz="1100"/>
            </a:lvl1pPr>
          </a:lstStyle>
          <a:p>
            <a:r>
              <a:rPr lang="en-GB" dirty="0"/>
              <a:t>Click on the icon to insert a logo</a:t>
            </a:r>
          </a:p>
        </p:txBody>
      </p:sp>
      <p:sp>
        <p:nvSpPr>
          <p:cNvPr id="24" name="Picture Placeholder 22"/>
          <p:cNvSpPr>
            <a:spLocks noGrp="1"/>
          </p:cNvSpPr>
          <p:nvPr>
            <p:ph type="pic" sz="quarter" idx="103" hasCustomPrompt="1"/>
          </p:nvPr>
        </p:nvSpPr>
        <p:spPr>
          <a:xfrm>
            <a:off x="3227784" y="1416050"/>
            <a:ext cx="2719388" cy="906463"/>
          </a:xfrm>
        </p:spPr>
        <p:txBody>
          <a:bodyPr/>
          <a:lstStyle>
            <a:lvl1pPr algn="ctr">
              <a:defRPr sz="1100"/>
            </a:lvl1pPr>
          </a:lstStyle>
          <a:p>
            <a:r>
              <a:rPr lang="en-GB" dirty="0"/>
              <a:t>Click on the icon to insert a logo</a:t>
            </a:r>
          </a:p>
        </p:txBody>
      </p:sp>
      <p:sp>
        <p:nvSpPr>
          <p:cNvPr id="25" name="Picture Placeholder 22"/>
          <p:cNvSpPr>
            <a:spLocks noGrp="1"/>
          </p:cNvSpPr>
          <p:nvPr>
            <p:ph type="pic" sz="quarter" idx="104" hasCustomPrompt="1"/>
          </p:nvPr>
        </p:nvSpPr>
        <p:spPr>
          <a:xfrm>
            <a:off x="6244828" y="1416050"/>
            <a:ext cx="2719388" cy="906463"/>
          </a:xfrm>
        </p:spPr>
        <p:txBody>
          <a:bodyPr/>
          <a:lstStyle>
            <a:lvl1pPr algn="ctr">
              <a:defRPr sz="1100"/>
            </a:lvl1pPr>
          </a:lstStyle>
          <a:p>
            <a:r>
              <a:rPr lang="en-GB" dirty="0"/>
              <a:t>Click on the icon to insert a logo</a:t>
            </a:r>
          </a:p>
        </p:txBody>
      </p:sp>
      <p:sp>
        <p:nvSpPr>
          <p:cNvPr id="26" name="Picture Placeholder 22"/>
          <p:cNvSpPr>
            <a:spLocks noGrp="1"/>
          </p:cNvSpPr>
          <p:nvPr>
            <p:ph type="pic" sz="quarter" idx="105" hasCustomPrompt="1"/>
          </p:nvPr>
        </p:nvSpPr>
        <p:spPr>
          <a:xfrm>
            <a:off x="9261312" y="1416050"/>
            <a:ext cx="2719388" cy="906463"/>
          </a:xfrm>
        </p:spPr>
        <p:txBody>
          <a:bodyPr/>
          <a:lstStyle>
            <a:lvl1pPr algn="ctr">
              <a:defRPr sz="1100"/>
            </a:lvl1pPr>
          </a:lstStyle>
          <a:p>
            <a:r>
              <a:rPr lang="en-GB" dirty="0"/>
              <a:t>Click on the icon to insert a logo</a:t>
            </a:r>
          </a:p>
        </p:txBody>
      </p:sp>
      <p:sp>
        <p:nvSpPr>
          <p:cNvPr id="27" name="Picture Placeholder 22"/>
          <p:cNvSpPr>
            <a:spLocks noGrp="1"/>
          </p:cNvSpPr>
          <p:nvPr>
            <p:ph type="pic" sz="quarter" idx="106" hasCustomPrompt="1"/>
          </p:nvPr>
        </p:nvSpPr>
        <p:spPr>
          <a:xfrm>
            <a:off x="295275" y="2808265"/>
            <a:ext cx="2719388" cy="906463"/>
          </a:xfrm>
        </p:spPr>
        <p:txBody>
          <a:bodyPr/>
          <a:lstStyle>
            <a:lvl1pPr algn="ctr">
              <a:defRPr sz="1100"/>
            </a:lvl1pPr>
          </a:lstStyle>
          <a:p>
            <a:r>
              <a:rPr lang="en-GB" dirty="0"/>
              <a:t>Click on the icon to insert a logo</a:t>
            </a:r>
          </a:p>
        </p:txBody>
      </p:sp>
      <p:sp>
        <p:nvSpPr>
          <p:cNvPr id="28" name="Picture Placeholder 22"/>
          <p:cNvSpPr>
            <a:spLocks noGrp="1"/>
          </p:cNvSpPr>
          <p:nvPr>
            <p:ph type="pic" sz="quarter" idx="107" hasCustomPrompt="1"/>
          </p:nvPr>
        </p:nvSpPr>
        <p:spPr>
          <a:xfrm>
            <a:off x="3227784" y="2808265"/>
            <a:ext cx="2719388" cy="906463"/>
          </a:xfrm>
        </p:spPr>
        <p:txBody>
          <a:bodyPr/>
          <a:lstStyle>
            <a:lvl1pPr algn="ctr">
              <a:defRPr sz="1100"/>
            </a:lvl1pPr>
          </a:lstStyle>
          <a:p>
            <a:r>
              <a:rPr lang="en-GB" dirty="0"/>
              <a:t>Click on the icon to insert a logo</a:t>
            </a:r>
          </a:p>
        </p:txBody>
      </p:sp>
      <p:sp>
        <p:nvSpPr>
          <p:cNvPr id="29" name="Picture Placeholder 22"/>
          <p:cNvSpPr>
            <a:spLocks noGrp="1"/>
          </p:cNvSpPr>
          <p:nvPr>
            <p:ph type="pic" sz="quarter" idx="108" hasCustomPrompt="1"/>
          </p:nvPr>
        </p:nvSpPr>
        <p:spPr>
          <a:xfrm>
            <a:off x="6244828" y="2808265"/>
            <a:ext cx="2719388" cy="906463"/>
          </a:xfrm>
        </p:spPr>
        <p:txBody>
          <a:bodyPr/>
          <a:lstStyle>
            <a:lvl1pPr algn="ctr">
              <a:defRPr sz="1100"/>
            </a:lvl1pPr>
          </a:lstStyle>
          <a:p>
            <a:r>
              <a:rPr lang="en-GB" dirty="0"/>
              <a:t>Click on the icon to insert a logo</a:t>
            </a:r>
          </a:p>
        </p:txBody>
      </p:sp>
      <p:sp>
        <p:nvSpPr>
          <p:cNvPr id="30" name="Picture Placeholder 22"/>
          <p:cNvSpPr>
            <a:spLocks noGrp="1"/>
          </p:cNvSpPr>
          <p:nvPr>
            <p:ph type="pic" sz="quarter" idx="109" hasCustomPrompt="1"/>
          </p:nvPr>
        </p:nvSpPr>
        <p:spPr>
          <a:xfrm>
            <a:off x="9261312" y="2808265"/>
            <a:ext cx="2719388" cy="906463"/>
          </a:xfrm>
        </p:spPr>
        <p:txBody>
          <a:bodyPr/>
          <a:lstStyle>
            <a:lvl1pPr algn="ctr">
              <a:defRPr sz="1100"/>
            </a:lvl1pPr>
          </a:lstStyle>
          <a:p>
            <a:r>
              <a:rPr lang="en-GB" dirty="0"/>
              <a:t>Click on the icon to insert a logo</a:t>
            </a:r>
          </a:p>
        </p:txBody>
      </p:sp>
      <p:sp>
        <p:nvSpPr>
          <p:cNvPr id="31" name="Picture Placeholder 22"/>
          <p:cNvSpPr>
            <a:spLocks noGrp="1"/>
          </p:cNvSpPr>
          <p:nvPr>
            <p:ph type="pic" sz="quarter" idx="110" hasCustomPrompt="1"/>
          </p:nvPr>
        </p:nvSpPr>
        <p:spPr>
          <a:xfrm>
            <a:off x="295275" y="4200480"/>
            <a:ext cx="2719388" cy="906463"/>
          </a:xfrm>
        </p:spPr>
        <p:txBody>
          <a:bodyPr/>
          <a:lstStyle>
            <a:lvl1pPr algn="ctr">
              <a:defRPr sz="1100"/>
            </a:lvl1pPr>
          </a:lstStyle>
          <a:p>
            <a:r>
              <a:rPr lang="en-GB" dirty="0"/>
              <a:t>Click on the icon to insert a logo</a:t>
            </a:r>
          </a:p>
        </p:txBody>
      </p:sp>
      <p:sp>
        <p:nvSpPr>
          <p:cNvPr id="32" name="Picture Placeholder 22"/>
          <p:cNvSpPr>
            <a:spLocks noGrp="1"/>
          </p:cNvSpPr>
          <p:nvPr>
            <p:ph type="pic" sz="quarter" idx="111" hasCustomPrompt="1"/>
          </p:nvPr>
        </p:nvSpPr>
        <p:spPr>
          <a:xfrm>
            <a:off x="3227784" y="4200480"/>
            <a:ext cx="2719388" cy="906463"/>
          </a:xfrm>
        </p:spPr>
        <p:txBody>
          <a:bodyPr/>
          <a:lstStyle>
            <a:lvl1pPr algn="ctr">
              <a:defRPr sz="1100"/>
            </a:lvl1pPr>
          </a:lstStyle>
          <a:p>
            <a:r>
              <a:rPr lang="en-GB" dirty="0"/>
              <a:t>Click on the icon to insert a logo</a:t>
            </a:r>
          </a:p>
        </p:txBody>
      </p:sp>
      <p:sp>
        <p:nvSpPr>
          <p:cNvPr id="33" name="Picture Placeholder 22"/>
          <p:cNvSpPr>
            <a:spLocks noGrp="1"/>
          </p:cNvSpPr>
          <p:nvPr>
            <p:ph type="pic" sz="quarter" idx="112" hasCustomPrompt="1"/>
          </p:nvPr>
        </p:nvSpPr>
        <p:spPr>
          <a:xfrm>
            <a:off x="6244828" y="4200480"/>
            <a:ext cx="2719388" cy="906463"/>
          </a:xfrm>
        </p:spPr>
        <p:txBody>
          <a:bodyPr/>
          <a:lstStyle>
            <a:lvl1pPr algn="ctr">
              <a:defRPr sz="1100"/>
            </a:lvl1pPr>
          </a:lstStyle>
          <a:p>
            <a:r>
              <a:rPr lang="en-GB" dirty="0"/>
              <a:t>Click on the icon to insert a logo</a:t>
            </a:r>
          </a:p>
        </p:txBody>
      </p:sp>
      <p:sp>
        <p:nvSpPr>
          <p:cNvPr id="34" name="Picture Placeholder 22"/>
          <p:cNvSpPr>
            <a:spLocks noGrp="1"/>
          </p:cNvSpPr>
          <p:nvPr>
            <p:ph type="pic" sz="quarter" idx="113" hasCustomPrompt="1"/>
          </p:nvPr>
        </p:nvSpPr>
        <p:spPr>
          <a:xfrm>
            <a:off x="9261312" y="4200480"/>
            <a:ext cx="2719388" cy="906463"/>
          </a:xfrm>
        </p:spPr>
        <p:txBody>
          <a:bodyPr/>
          <a:lstStyle>
            <a:lvl1pPr algn="ctr">
              <a:defRPr sz="1100"/>
            </a:lvl1pPr>
          </a:lstStyle>
          <a:p>
            <a:r>
              <a:rPr lang="en-GB" dirty="0"/>
              <a:t>Click on the icon to insert a logo</a:t>
            </a:r>
          </a:p>
        </p:txBody>
      </p:sp>
      <p:sp>
        <p:nvSpPr>
          <p:cNvPr id="35" name="Picture Placeholder 22"/>
          <p:cNvSpPr>
            <a:spLocks noGrp="1"/>
          </p:cNvSpPr>
          <p:nvPr>
            <p:ph type="pic" sz="quarter" idx="114" hasCustomPrompt="1"/>
          </p:nvPr>
        </p:nvSpPr>
        <p:spPr>
          <a:xfrm>
            <a:off x="295275" y="5592694"/>
            <a:ext cx="2719388" cy="906463"/>
          </a:xfrm>
        </p:spPr>
        <p:txBody>
          <a:bodyPr/>
          <a:lstStyle>
            <a:lvl1pPr algn="ctr">
              <a:defRPr sz="1100"/>
            </a:lvl1pPr>
          </a:lstStyle>
          <a:p>
            <a:r>
              <a:rPr lang="en-GB" dirty="0"/>
              <a:t>Click on the icon to insert a logo</a:t>
            </a:r>
          </a:p>
        </p:txBody>
      </p:sp>
      <p:sp>
        <p:nvSpPr>
          <p:cNvPr id="36" name="Picture Placeholder 22"/>
          <p:cNvSpPr>
            <a:spLocks noGrp="1"/>
          </p:cNvSpPr>
          <p:nvPr>
            <p:ph type="pic" sz="quarter" idx="115" hasCustomPrompt="1"/>
          </p:nvPr>
        </p:nvSpPr>
        <p:spPr>
          <a:xfrm>
            <a:off x="3227784" y="5592694"/>
            <a:ext cx="2719388" cy="906463"/>
          </a:xfrm>
        </p:spPr>
        <p:txBody>
          <a:bodyPr/>
          <a:lstStyle>
            <a:lvl1pPr algn="ctr">
              <a:defRPr sz="1100"/>
            </a:lvl1pPr>
          </a:lstStyle>
          <a:p>
            <a:r>
              <a:rPr lang="en-GB" dirty="0"/>
              <a:t>Click on the icon to insert a logo</a:t>
            </a:r>
          </a:p>
        </p:txBody>
      </p:sp>
      <p:sp>
        <p:nvSpPr>
          <p:cNvPr id="37" name="Picture Placeholder 22"/>
          <p:cNvSpPr>
            <a:spLocks noGrp="1"/>
          </p:cNvSpPr>
          <p:nvPr>
            <p:ph type="pic" sz="quarter" idx="116" hasCustomPrompt="1"/>
          </p:nvPr>
        </p:nvSpPr>
        <p:spPr>
          <a:xfrm>
            <a:off x="6244828" y="5592694"/>
            <a:ext cx="2719388" cy="906463"/>
          </a:xfrm>
        </p:spPr>
        <p:txBody>
          <a:bodyPr/>
          <a:lstStyle>
            <a:lvl1pPr algn="ctr">
              <a:defRPr sz="1100"/>
            </a:lvl1pPr>
          </a:lstStyle>
          <a:p>
            <a:r>
              <a:rPr lang="en-GB" dirty="0"/>
              <a:t>Click on the icon to insert a logo</a:t>
            </a:r>
          </a:p>
        </p:txBody>
      </p:sp>
      <p:sp>
        <p:nvSpPr>
          <p:cNvPr id="38" name="Picture Placeholder 22"/>
          <p:cNvSpPr>
            <a:spLocks noGrp="1"/>
          </p:cNvSpPr>
          <p:nvPr>
            <p:ph type="pic" sz="quarter" idx="117" hasCustomPrompt="1"/>
          </p:nvPr>
        </p:nvSpPr>
        <p:spPr>
          <a:xfrm>
            <a:off x="9261312" y="5592694"/>
            <a:ext cx="2719388" cy="906463"/>
          </a:xfrm>
        </p:spPr>
        <p:txBody>
          <a:bodyPr/>
          <a:lstStyle>
            <a:lvl1pPr algn="ctr">
              <a:defRPr sz="1100"/>
            </a:lvl1pPr>
          </a:lstStyle>
          <a:p>
            <a:r>
              <a:rPr lang="en-GB" dirty="0"/>
              <a:t>Click on the icon to insert a logo</a:t>
            </a:r>
          </a:p>
        </p:txBody>
      </p:sp>
      <p:sp>
        <p:nvSpPr>
          <p:cNvPr id="59" name="Text Placeholder 25"/>
          <p:cNvSpPr>
            <a:spLocks noGrp="1"/>
          </p:cNvSpPr>
          <p:nvPr>
            <p:ph type="body" sz="quarter" idx="41" hasCustomPrompt="1"/>
          </p:nvPr>
        </p:nvSpPr>
        <p:spPr>
          <a:xfrm>
            <a:off x="126206" y="1129449"/>
            <a:ext cx="2888457" cy="123825"/>
          </a:xfrm>
          <a:solidFill>
            <a:schemeClr val="bg2"/>
          </a:solidFill>
        </p:spPr>
        <p:txBody>
          <a:bodyPr/>
          <a:lstStyle>
            <a:lvl1pPr>
              <a:defRPr/>
            </a:lvl1pPr>
          </a:lstStyle>
          <a:p>
            <a:pPr lvl="0"/>
            <a:r>
              <a:rPr lang="en-US" dirty="0"/>
              <a:t>  </a:t>
            </a:r>
            <a:endParaRPr lang="en-GB" dirty="0"/>
          </a:p>
        </p:txBody>
      </p:sp>
      <p:sp>
        <p:nvSpPr>
          <p:cNvPr id="60" name="Text Placeholder 25"/>
          <p:cNvSpPr>
            <a:spLocks noGrp="1"/>
          </p:cNvSpPr>
          <p:nvPr>
            <p:ph type="body" sz="quarter" idx="45" hasCustomPrompt="1"/>
          </p:nvPr>
        </p:nvSpPr>
        <p:spPr>
          <a:xfrm>
            <a:off x="3143250" y="1129449"/>
            <a:ext cx="2888457" cy="123825"/>
          </a:xfrm>
          <a:solidFill>
            <a:schemeClr val="bg2"/>
          </a:solidFill>
        </p:spPr>
        <p:txBody>
          <a:bodyPr/>
          <a:lstStyle>
            <a:lvl1pPr>
              <a:defRPr/>
            </a:lvl1pPr>
          </a:lstStyle>
          <a:p>
            <a:pPr lvl="0"/>
            <a:r>
              <a:rPr lang="en-US" dirty="0"/>
              <a:t>  </a:t>
            </a:r>
            <a:endParaRPr lang="en-GB" dirty="0"/>
          </a:p>
        </p:txBody>
      </p:sp>
      <p:sp>
        <p:nvSpPr>
          <p:cNvPr id="61" name="Text Placeholder 25"/>
          <p:cNvSpPr>
            <a:spLocks noGrp="1"/>
          </p:cNvSpPr>
          <p:nvPr>
            <p:ph type="body" sz="quarter" idx="49" hasCustomPrompt="1"/>
          </p:nvPr>
        </p:nvSpPr>
        <p:spPr>
          <a:xfrm>
            <a:off x="6160294" y="1129449"/>
            <a:ext cx="2888457" cy="123825"/>
          </a:xfrm>
          <a:solidFill>
            <a:schemeClr val="bg2"/>
          </a:solidFill>
        </p:spPr>
        <p:txBody>
          <a:bodyPr/>
          <a:lstStyle>
            <a:lvl1pPr>
              <a:defRPr/>
            </a:lvl1pPr>
          </a:lstStyle>
          <a:p>
            <a:pPr lvl="0"/>
            <a:r>
              <a:rPr lang="en-US" dirty="0"/>
              <a:t>  </a:t>
            </a:r>
            <a:endParaRPr lang="en-GB" dirty="0"/>
          </a:p>
        </p:txBody>
      </p:sp>
      <p:sp>
        <p:nvSpPr>
          <p:cNvPr id="62" name="Text Placeholder 25"/>
          <p:cNvSpPr>
            <a:spLocks noGrp="1"/>
          </p:cNvSpPr>
          <p:nvPr>
            <p:ph type="body" sz="quarter" idx="89" hasCustomPrompt="1"/>
          </p:nvPr>
        </p:nvSpPr>
        <p:spPr>
          <a:xfrm>
            <a:off x="9176778" y="1129449"/>
            <a:ext cx="2888457" cy="123825"/>
          </a:xfrm>
          <a:solidFill>
            <a:schemeClr val="bg2"/>
          </a:solidFill>
        </p:spPr>
        <p:txBody>
          <a:bodyPr/>
          <a:lstStyle>
            <a:lvl1pPr>
              <a:defRPr/>
            </a:lvl1pPr>
          </a:lstStyle>
          <a:p>
            <a:pPr lvl="0"/>
            <a:r>
              <a:rPr lang="en-US" dirty="0"/>
              <a:t>  </a:t>
            </a:r>
            <a:endParaRPr lang="en-GB" dirty="0"/>
          </a:p>
        </p:txBody>
      </p:sp>
      <p:sp>
        <p:nvSpPr>
          <p:cNvPr id="64"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65" name="Group 64"/>
          <p:cNvGrpSpPr/>
          <p:nvPr userDrawn="1"/>
        </p:nvGrpSpPr>
        <p:grpSpPr>
          <a:xfrm>
            <a:off x="-4350366" y="0"/>
            <a:ext cx="3909698" cy="5532582"/>
            <a:chOff x="-3999345" y="0"/>
            <a:chExt cx="3909698" cy="5532582"/>
          </a:xfrm>
        </p:grpSpPr>
        <p:sp>
          <p:nvSpPr>
            <p:cNvPr id="66" name="Rectangle 65"/>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latin typeface="+mn-lt"/>
              </a:endParaRPr>
            </a:p>
          </p:txBody>
        </p:sp>
        <p:cxnSp>
          <p:nvCxnSpPr>
            <p:cNvPr id="67" name="Straight Connector 66"/>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68" name="Picture 6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69" name="TextBox 68"/>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70" name="Group 69"/>
            <p:cNvGrpSpPr/>
            <p:nvPr userDrawn="1"/>
          </p:nvGrpSpPr>
          <p:grpSpPr>
            <a:xfrm>
              <a:off x="-3916219" y="2007734"/>
              <a:ext cx="3741159" cy="603077"/>
              <a:chOff x="-3953163" y="1928406"/>
              <a:chExt cx="3741159" cy="603077"/>
            </a:xfrm>
          </p:grpSpPr>
          <p:sp>
            <p:nvSpPr>
              <p:cNvPr id="83" name="TextBox 82"/>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84" name="TextBox 83"/>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71" name="Group 70"/>
            <p:cNvGrpSpPr/>
            <p:nvPr userDrawn="1"/>
          </p:nvGrpSpPr>
          <p:grpSpPr>
            <a:xfrm>
              <a:off x="-3916219" y="3804415"/>
              <a:ext cx="3741159" cy="649206"/>
              <a:chOff x="-3953163" y="3686663"/>
              <a:chExt cx="3741159" cy="649206"/>
            </a:xfrm>
          </p:grpSpPr>
          <p:sp>
            <p:nvSpPr>
              <p:cNvPr id="81" name="TextBox 80"/>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82" name="TextBox 81"/>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72" name="Group 71"/>
            <p:cNvGrpSpPr/>
            <p:nvPr userDrawn="1"/>
          </p:nvGrpSpPr>
          <p:grpSpPr>
            <a:xfrm>
              <a:off x="-3916219" y="2909062"/>
              <a:ext cx="3741159" cy="634370"/>
              <a:chOff x="-3953163" y="2815638"/>
              <a:chExt cx="3741159" cy="634370"/>
            </a:xfrm>
          </p:grpSpPr>
          <p:sp>
            <p:nvSpPr>
              <p:cNvPr id="79" name="TextBox 78"/>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80" name="TextBox 79"/>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73" name="Group 72"/>
            <p:cNvGrpSpPr/>
            <p:nvPr userDrawn="1"/>
          </p:nvGrpSpPr>
          <p:grpSpPr>
            <a:xfrm>
              <a:off x="-3916219" y="4693793"/>
              <a:ext cx="3470417" cy="603077"/>
              <a:chOff x="-3953163" y="4622237"/>
              <a:chExt cx="3470417" cy="603077"/>
            </a:xfrm>
          </p:grpSpPr>
          <p:sp>
            <p:nvSpPr>
              <p:cNvPr id="77" name="TextBox 76"/>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78" name="TextBox 77"/>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74" name="Group 73"/>
            <p:cNvGrpSpPr/>
            <p:nvPr userDrawn="1"/>
          </p:nvGrpSpPr>
          <p:grpSpPr>
            <a:xfrm>
              <a:off x="-3916219" y="1118356"/>
              <a:ext cx="3741159" cy="677414"/>
              <a:chOff x="-3953163" y="1118356"/>
              <a:chExt cx="3741159" cy="677414"/>
            </a:xfrm>
          </p:grpSpPr>
          <p:sp>
            <p:nvSpPr>
              <p:cNvPr id="75" name="TextBox 74"/>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76" name="TextBox 75"/>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85"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Tree>
    <p:extLst>
      <p:ext uri="{BB962C8B-B14F-4D97-AF65-F5344CB8AC3E}">
        <p14:creationId xmlns:p14="http://schemas.microsoft.com/office/powerpoint/2010/main" val="1545062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32 Logo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Enter title here</a:t>
            </a:r>
            <a:endParaRPr lang="en-GB" dirty="0"/>
          </a:p>
        </p:txBody>
      </p:sp>
      <p:sp>
        <p:nvSpPr>
          <p:cNvPr id="6" name="Text Placeholder 25"/>
          <p:cNvSpPr>
            <a:spLocks noGrp="1"/>
          </p:cNvSpPr>
          <p:nvPr>
            <p:ph type="body" sz="quarter" idx="41" hasCustomPrompt="1"/>
          </p:nvPr>
        </p:nvSpPr>
        <p:spPr>
          <a:xfrm>
            <a:off x="126206" y="1129449"/>
            <a:ext cx="1445419" cy="123825"/>
          </a:xfrm>
          <a:solidFill>
            <a:schemeClr val="bg2"/>
          </a:solidFill>
        </p:spPr>
        <p:txBody>
          <a:bodyPr/>
          <a:lstStyle>
            <a:lvl1pPr>
              <a:defRPr/>
            </a:lvl1pPr>
          </a:lstStyle>
          <a:p>
            <a:pPr lvl="0"/>
            <a:r>
              <a:rPr lang="en-US" dirty="0"/>
              <a:t>  </a:t>
            </a:r>
            <a:endParaRPr lang="en-GB" dirty="0"/>
          </a:p>
        </p:txBody>
      </p:sp>
      <p:sp>
        <p:nvSpPr>
          <p:cNvPr id="7" name="Text Placeholder 25"/>
          <p:cNvSpPr>
            <a:spLocks noGrp="1"/>
          </p:cNvSpPr>
          <p:nvPr>
            <p:ph type="body" sz="quarter" idx="45" hasCustomPrompt="1"/>
          </p:nvPr>
        </p:nvSpPr>
        <p:spPr>
          <a:xfrm>
            <a:off x="3143250" y="1129449"/>
            <a:ext cx="1426369" cy="123825"/>
          </a:xfrm>
          <a:solidFill>
            <a:schemeClr val="bg2"/>
          </a:solidFill>
        </p:spPr>
        <p:txBody>
          <a:bodyPr/>
          <a:lstStyle>
            <a:lvl1pPr>
              <a:defRPr/>
            </a:lvl1pPr>
          </a:lstStyle>
          <a:p>
            <a:pPr lvl="0"/>
            <a:r>
              <a:rPr lang="en-US" dirty="0"/>
              <a:t>  </a:t>
            </a:r>
            <a:endParaRPr lang="en-GB" dirty="0"/>
          </a:p>
        </p:txBody>
      </p:sp>
      <p:sp>
        <p:nvSpPr>
          <p:cNvPr id="8" name="Text Placeholder 25"/>
          <p:cNvSpPr>
            <a:spLocks noGrp="1"/>
          </p:cNvSpPr>
          <p:nvPr>
            <p:ph type="body" sz="quarter" idx="49" hasCustomPrompt="1"/>
          </p:nvPr>
        </p:nvSpPr>
        <p:spPr>
          <a:xfrm>
            <a:off x="6160295" y="1129449"/>
            <a:ext cx="1416844" cy="123825"/>
          </a:xfrm>
          <a:solidFill>
            <a:schemeClr val="bg2"/>
          </a:solidFill>
        </p:spPr>
        <p:txBody>
          <a:bodyPr/>
          <a:lstStyle>
            <a:lvl1pPr>
              <a:defRPr/>
            </a:lvl1pPr>
          </a:lstStyle>
          <a:p>
            <a:pPr lvl="0"/>
            <a:r>
              <a:rPr lang="en-US" dirty="0"/>
              <a:t>  </a:t>
            </a:r>
            <a:endParaRPr lang="en-GB" dirty="0"/>
          </a:p>
        </p:txBody>
      </p:sp>
      <p:sp>
        <p:nvSpPr>
          <p:cNvPr id="18" name="Text Placeholder 25"/>
          <p:cNvSpPr>
            <a:spLocks noGrp="1"/>
          </p:cNvSpPr>
          <p:nvPr>
            <p:ph type="body" sz="quarter" idx="89" hasCustomPrompt="1"/>
          </p:nvPr>
        </p:nvSpPr>
        <p:spPr>
          <a:xfrm>
            <a:off x="9144000" y="1129449"/>
            <a:ext cx="1433513" cy="123825"/>
          </a:xfrm>
          <a:solidFill>
            <a:schemeClr val="bg2"/>
          </a:solidFill>
        </p:spPr>
        <p:txBody>
          <a:bodyPr/>
          <a:lstStyle>
            <a:lvl1pPr>
              <a:defRPr/>
            </a:lvl1pPr>
          </a:lstStyle>
          <a:p>
            <a:pPr lvl="0"/>
            <a:r>
              <a:rPr lang="en-US" dirty="0"/>
              <a:t>  </a:t>
            </a:r>
            <a:endParaRPr lang="en-GB" dirty="0"/>
          </a:p>
        </p:txBody>
      </p:sp>
      <p:sp>
        <p:nvSpPr>
          <p:cNvPr id="59" name="Text Placeholder 25"/>
          <p:cNvSpPr>
            <a:spLocks noGrp="1"/>
          </p:cNvSpPr>
          <p:nvPr>
            <p:ph type="body" sz="quarter" idx="118" hasCustomPrompt="1"/>
          </p:nvPr>
        </p:nvSpPr>
        <p:spPr>
          <a:xfrm>
            <a:off x="1634728" y="1129449"/>
            <a:ext cx="1445419" cy="123825"/>
          </a:xfrm>
          <a:solidFill>
            <a:schemeClr val="bg2"/>
          </a:solidFill>
        </p:spPr>
        <p:txBody>
          <a:bodyPr/>
          <a:lstStyle>
            <a:lvl1pPr>
              <a:defRPr/>
            </a:lvl1pPr>
          </a:lstStyle>
          <a:p>
            <a:pPr lvl="0"/>
            <a:r>
              <a:rPr lang="en-US" dirty="0"/>
              <a:t>  </a:t>
            </a:r>
            <a:endParaRPr lang="en-GB" dirty="0"/>
          </a:p>
        </p:txBody>
      </p:sp>
      <p:sp>
        <p:nvSpPr>
          <p:cNvPr id="60" name="Text Placeholder 25"/>
          <p:cNvSpPr>
            <a:spLocks noGrp="1"/>
          </p:cNvSpPr>
          <p:nvPr>
            <p:ph type="body" sz="quarter" idx="119" hasCustomPrompt="1"/>
          </p:nvPr>
        </p:nvSpPr>
        <p:spPr>
          <a:xfrm>
            <a:off x="4632722" y="1129449"/>
            <a:ext cx="1426369" cy="123825"/>
          </a:xfrm>
          <a:solidFill>
            <a:schemeClr val="bg2"/>
          </a:solidFill>
        </p:spPr>
        <p:txBody>
          <a:bodyPr/>
          <a:lstStyle>
            <a:lvl1pPr>
              <a:defRPr/>
            </a:lvl1pPr>
          </a:lstStyle>
          <a:p>
            <a:pPr lvl="0"/>
            <a:r>
              <a:rPr lang="en-US" dirty="0"/>
              <a:t>  </a:t>
            </a:r>
            <a:endParaRPr lang="en-GB" dirty="0"/>
          </a:p>
        </p:txBody>
      </p:sp>
      <p:sp>
        <p:nvSpPr>
          <p:cNvPr id="61" name="Text Placeholder 25"/>
          <p:cNvSpPr>
            <a:spLocks noGrp="1"/>
          </p:cNvSpPr>
          <p:nvPr>
            <p:ph type="body" sz="quarter" idx="120" hasCustomPrompt="1"/>
          </p:nvPr>
        </p:nvSpPr>
        <p:spPr>
          <a:xfrm>
            <a:off x="7655719" y="1129449"/>
            <a:ext cx="1416844" cy="123825"/>
          </a:xfrm>
          <a:solidFill>
            <a:schemeClr val="bg2"/>
          </a:solidFill>
        </p:spPr>
        <p:txBody>
          <a:bodyPr/>
          <a:lstStyle>
            <a:lvl1pPr>
              <a:defRPr/>
            </a:lvl1pPr>
          </a:lstStyle>
          <a:p>
            <a:pPr lvl="0"/>
            <a:r>
              <a:rPr lang="en-US" dirty="0"/>
              <a:t>  </a:t>
            </a:r>
            <a:endParaRPr lang="en-GB" dirty="0"/>
          </a:p>
        </p:txBody>
      </p:sp>
      <p:sp>
        <p:nvSpPr>
          <p:cNvPr id="62" name="Text Placeholder 25"/>
          <p:cNvSpPr>
            <a:spLocks noGrp="1"/>
          </p:cNvSpPr>
          <p:nvPr>
            <p:ph type="body" sz="quarter" idx="121" hasCustomPrompt="1"/>
          </p:nvPr>
        </p:nvSpPr>
        <p:spPr>
          <a:xfrm>
            <a:off x="10644189" y="1129449"/>
            <a:ext cx="1426368" cy="123825"/>
          </a:xfrm>
          <a:solidFill>
            <a:schemeClr val="bg2"/>
          </a:solidFill>
        </p:spPr>
        <p:txBody>
          <a:bodyPr/>
          <a:lstStyle>
            <a:lvl1pPr>
              <a:defRPr/>
            </a:lvl1pPr>
          </a:lstStyle>
          <a:p>
            <a:pPr lvl="0"/>
            <a:r>
              <a:rPr lang="en-US" dirty="0"/>
              <a:t>  </a:t>
            </a:r>
            <a:endParaRPr lang="en-GB" dirty="0"/>
          </a:p>
        </p:txBody>
      </p:sp>
      <p:sp>
        <p:nvSpPr>
          <p:cNvPr id="63" name="Picture Placeholder 22"/>
          <p:cNvSpPr>
            <a:spLocks noGrp="1"/>
          </p:cNvSpPr>
          <p:nvPr>
            <p:ph type="pic" sz="quarter" idx="122" hasCustomPrompt="1"/>
          </p:nvPr>
        </p:nvSpPr>
        <p:spPr>
          <a:xfrm>
            <a:off x="1736149" y="1487055"/>
            <a:ext cx="1299151" cy="771120"/>
          </a:xfrm>
        </p:spPr>
        <p:txBody>
          <a:bodyPr/>
          <a:lstStyle>
            <a:lvl1pPr algn="ctr">
              <a:defRPr sz="1100"/>
            </a:lvl1pPr>
          </a:lstStyle>
          <a:p>
            <a:r>
              <a:rPr lang="en-GB" dirty="0"/>
              <a:t>Click on the icon to insert a logo</a:t>
            </a:r>
          </a:p>
        </p:txBody>
      </p:sp>
      <p:sp>
        <p:nvSpPr>
          <p:cNvPr id="64" name="Picture Placeholder 22"/>
          <p:cNvSpPr>
            <a:spLocks noGrp="1"/>
          </p:cNvSpPr>
          <p:nvPr>
            <p:ph type="pic" sz="quarter" idx="123" hasCustomPrompt="1"/>
          </p:nvPr>
        </p:nvSpPr>
        <p:spPr>
          <a:xfrm>
            <a:off x="202913" y="1487055"/>
            <a:ext cx="1299151" cy="771120"/>
          </a:xfrm>
        </p:spPr>
        <p:txBody>
          <a:bodyPr/>
          <a:lstStyle>
            <a:lvl1pPr algn="ctr">
              <a:defRPr sz="1100"/>
            </a:lvl1pPr>
          </a:lstStyle>
          <a:p>
            <a:r>
              <a:rPr lang="en-GB" dirty="0"/>
              <a:t>Click on the icon to insert a logo</a:t>
            </a:r>
          </a:p>
        </p:txBody>
      </p:sp>
      <p:sp>
        <p:nvSpPr>
          <p:cNvPr id="65" name="Picture Placeholder 22"/>
          <p:cNvSpPr>
            <a:spLocks noGrp="1"/>
          </p:cNvSpPr>
          <p:nvPr>
            <p:ph type="pic" sz="quarter" idx="124" hasCustomPrompt="1"/>
          </p:nvPr>
        </p:nvSpPr>
        <p:spPr>
          <a:xfrm>
            <a:off x="4701022" y="1487055"/>
            <a:ext cx="1299151" cy="771120"/>
          </a:xfrm>
        </p:spPr>
        <p:txBody>
          <a:bodyPr/>
          <a:lstStyle>
            <a:lvl1pPr algn="ctr">
              <a:defRPr sz="1100"/>
            </a:lvl1pPr>
          </a:lstStyle>
          <a:p>
            <a:r>
              <a:rPr lang="en-GB" dirty="0"/>
              <a:t>Click on the icon to insert a logo</a:t>
            </a:r>
          </a:p>
        </p:txBody>
      </p:sp>
      <p:sp>
        <p:nvSpPr>
          <p:cNvPr id="66" name="Picture Placeholder 22"/>
          <p:cNvSpPr>
            <a:spLocks noGrp="1"/>
          </p:cNvSpPr>
          <p:nvPr>
            <p:ph type="pic" sz="quarter" idx="125" hasCustomPrompt="1"/>
          </p:nvPr>
        </p:nvSpPr>
        <p:spPr>
          <a:xfrm>
            <a:off x="3167786" y="1487055"/>
            <a:ext cx="1299151" cy="771120"/>
          </a:xfrm>
        </p:spPr>
        <p:txBody>
          <a:bodyPr/>
          <a:lstStyle>
            <a:lvl1pPr algn="ctr">
              <a:defRPr sz="1100"/>
            </a:lvl1pPr>
          </a:lstStyle>
          <a:p>
            <a:r>
              <a:rPr lang="en-GB" dirty="0"/>
              <a:t>Click on the icon to insert a logo</a:t>
            </a:r>
          </a:p>
        </p:txBody>
      </p:sp>
      <p:sp>
        <p:nvSpPr>
          <p:cNvPr id="67" name="Picture Placeholder 22"/>
          <p:cNvSpPr>
            <a:spLocks noGrp="1"/>
          </p:cNvSpPr>
          <p:nvPr>
            <p:ph type="pic" sz="quarter" idx="126" hasCustomPrompt="1"/>
          </p:nvPr>
        </p:nvSpPr>
        <p:spPr>
          <a:xfrm>
            <a:off x="7721313" y="1487055"/>
            <a:ext cx="1299151" cy="771120"/>
          </a:xfrm>
        </p:spPr>
        <p:txBody>
          <a:bodyPr/>
          <a:lstStyle>
            <a:lvl1pPr algn="ctr">
              <a:defRPr sz="1100"/>
            </a:lvl1pPr>
          </a:lstStyle>
          <a:p>
            <a:r>
              <a:rPr lang="en-GB" dirty="0"/>
              <a:t>Click on the icon to insert a logo</a:t>
            </a:r>
          </a:p>
        </p:txBody>
      </p:sp>
      <p:sp>
        <p:nvSpPr>
          <p:cNvPr id="68" name="Picture Placeholder 22"/>
          <p:cNvSpPr>
            <a:spLocks noGrp="1"/>
          </p:cNvSpPr>
          <p:nvPr>
            <p:ph type="pic" sz="quarter" idx="127" hasCustomPrompt="1"/>
          </p:nvPr>
        </p:nvSpPr>
        <p:spPr>
          <a:xfrm>
            <a:off x="6188077" y="1487055"/>
            <a:ext cx="1299151" cy="771120"/>
          </a:xfrm>
        </p:spPr>
        <p:txBody>
          <a:bodyPr/>
          <a:lstStyle>
            <a:lvl1pPr algn="ctr">
              <a:defRPr sz="1100"/>
            </a:lvl1pPr>
          </a:lstStyle>
          <a:p>
            <a:r>
              <a:rPr lang="en-GB" dirty="0"/>
              <a:t>Click on the icon to insert a logo</a:t>
            </a:r>
          </a:p>
        </p:txBody>
      </p:sp>
      <p:sp>
        <p:nvSpPr>
          <p:cNvPr id="69" name="Picture Placeholder 22"/>
          <p:cNvSpPr>
            <a:spLocks noGrp="1"/>
          </p:cNvSpPr>
          <p:nvPr>
            <p:ph type="pic" sz="quarter" idx="128" hasCustomPrompt="1"/>
          </p:nvPr>
        </p:nvSpPr>
        <p:spPr>
          <a:xfrm>
            <a:off x="10741604" y="1487055"/>
            <a:ext cx="1299151" cy="771120"/>
          </a:xfrm>
        </p:spPr>
        <p:txBody>
          <a:bodyPr/>
          <a:lstStyle>
            <a:lvl1pPr algn="ctr">
              <a:defRPr sz="1100"/>
            </a:lvl1pPr>
          </a:lstStyle>
          <a:p>
            <a:r>
              <a:rPr lang="en-GB" dirty="0"/>
              <a:t>Click on the icon to insert a logo</a:t>
            </a:r>
          </a:p>
        </p:txBody>
      </p:sp>
      <p:sp>
        <p:nvSpPr>
          <p:cNvPr id="70" name="Picture Placeholder 22"/>
          <p:cNvSpPr>
            <a:spLocks noGrp="1"/>
          </p:cNvSpPr>
          <p:nvPr>
            <p:ph type="pic" sz="quarter" idx="129" hasCustomPrompt="1"/>
          </p:nvPr>
        </p:nvSpPr>
        <p:spPr>
          <a:xfrm>
            <a:off x="9208368" y="1487055"/>
            <a:ext cx="1299151" cy="771120"/>
          </a:xfrm>
        </p:spPr>
        <p:txBody>
          <a:bodyPr/>
          <a:lstStyle>
            <a:lvl1pPr algn="ctr">
              <a:defRPr sz="1100"/>
            </a:lvl1pPr>
          </a:lstStyle>
          <a:p>
            <a:r>
              <a:rPr lang="en-GB" dirty="0"/>
              <a:t>Click on the icon to insert a logo</a:t>
            </a:r>
          </a:p>
        </p:txBody>
      </p:sp>
      <p:sp>
        <p:nvSpPr>
          <p:cNvPr id="71" name="Text Placeholder 25"/>
          <p:cNvSpPr>
            <a:spLocks noGrp="1"/>
          </p:cNvSpPr>
          <p:nvPr>
            <p:ph type="body" sz="quarter" idx="130" hasCustomPrompt="1"/>
          </p:nvPr>
        </p:nvSpPr>
        <p:spPr>
          <a:xfrm>
            <a:off x="126206" y="2499880"/>
            <a:ext cx="1445419" cy="123825"/>
          </a:xfrm>
          <a:solidFill>
            <a:schemeClr val="bg2"/>
          </a:solidFill>
        </p:spPr>
        <p:txBody>
          <a:bodyPr/>
          <a:lstStyle>
            <a:lvl1pPr>
              <a:defRPr/>
            </a:lvl1pPr>
          </a:lstStyle>
          <a:p>
            <a:pPr lvl="0"/>
            <a:r>
              <a:rPr lang="en-US" dirty="0"/>
              <a:t>  </a:t>
            </a:r>
            <a:endParaRPr lang="en-GB" dirty="0"/>
          </a:p>
        </p:txBody>
      </p:sp>
      <p:sp>
        <p:nvSpPr>
          <p:cNvPr id="72" name="Text Placeholder 25"/>
          <p:cNvSpPr>
            <a:spLocks noGrp="1"/>
          </p:cNvSpPr>
          <p:nvPr>
            <p:ph type="body" sz="quarter" idx="131" hasCustomPrompt="1"/>
          </p:nvPr>
        </p:nvSpPr>
        <p:spPr>
          <a:xfrm>
            <a:off x="3143250" y="2499880"/>
            <a:ext cx="1426369" cy="123825"/>
          </a:xfrm>
          <a:solidFill>
            <a:schemeClr val="bg2"/>
          </a:solidFill>
        </p:spPr>
        <p:txBody>
          <a:bodyPr/>
          <a:lstStyle>
            <a:lvl1pPr>
              <a:defRPr/>
            </a:lvl1pPr>
          </a:lstStyle>
          <a:p>
            <a:pPr lvl="0"/>
            <a:r>
              <a:rPr lang="en-US" dirty="0"/>
              <a:t>  </a:t>
            </a:r>
            <a:endParaRPr lang="en-GB" dirty="0"/>
          </a:p>
        </p:txBody>
      </p:sp>
      <p:sp>
        <p:nvSpPr>
          <p:cNvPr id="73" name="Text Placeholder 25"/>
          <p:cNvSpPr>
            <a:spLocks noGrp="1"/>
          </p:cNvSpPr>
          <p:nvPr>
            <p:ph type="body" sz="quarter" idx="132" hasCustomPrompt="1"/>
          </p:nvPr>
        </p:nvSpPr>
        <p:spPr>
          <a:xfrm>
            <a:off x="6160295" y="2499880"/>
            <a:ext cx="1416844" cy="123825"/>
          </a:xfrm>
          <a:solidFill>
            <a:schemeClr val="bg2"/>
          </a:solidFill>
        </p:spPr>
        <p:txBody>
          <a:bodyPr/>
          <a:lstStyle>
            <a:lvl1pPr>
              <a:defRPr/>
            </a:lvl1pPr>
          </a:lstStyle>
          <a:p>
            <a:pPr lvl="0"/>
            <a:r>
              <a:rPr lang="en-US" dirty="0"/>
              <a:t>  </a:t>
            </a:r>
            <a:endParaRPr lang="en-GB" dirty="0"/>
          </a:p>
        </p:txBody>
      </p:sp>
      <p:sp>
        <p:nvSpPr>
          <p:cNvPr id="74" name="Text Placeholder 25"/>
          <p:cNvSpPr>
            <a:spLocks noGrp="1"/>
          </p:cNvSpPr>
          <p:nvPr>
            <p:ph type="body" sz="quarter" idx="133" hasCustomPrompt="1"/>
          </p:nvPr>
        </p:nvSpPr>
        <p:spPr>
          <a:xfrm>
            <a:off x="9144000" y="2499880"/>
            <a:ext cx="1433513" cy="123825"/>
          </a:xfrm>
          <a:solidFill>
            <a:schemeClr val="bg2"/>
          </a:solidFill>
        </p:spPr>
        <p:txBody>
          <a:bodyPr/>
          <a:lstStyle>
            <a:lvl1pPr>
              <a:defRPr/>
            </a:lvl1pPr>
          </a:lstStyle>
          <a:p>
            <a:pPr lvl="0"/>
            <a:r>
              <a:rPr lang="en-US" dirty="0"/>
              <a:t>  </a:t>
            </a:r>
            <a:endParaRPr lang="en-GB" dirty="0"/>
          </a:p>
        </p:txBody>
      </p:sp>
      <p:sp>
        <p:nvSpPr>
          <p:cNvPr id="75" name="Text Placeholder 25"/>
          <p:cNvSpPr>
            <a:spLocks noGrp="1"/>
          </p:cNvSpPr>
          <p:nvPr>
            <p:ph type="body" sz="quarter" idx="134" hasCustomPrompt="1"/>
          </p:nvPr>
        </p:nvSpPr>
        <p:spPr>
          <a:xfrm>
            <a:off x="1634728" y="2499880"/>
            <a:ext cx="1445419" cy="123825"/>
          </a:xfrm>
          <a:solidFill>
            <a:schemeClr val="bg2"/>
          </a:solidFill>
        </p:spPr>
        <p:txBody>
          <a:bodyPr/>
          <a:lstStyle>
            <a:lvl1pPr>
              <a:defRPr/>
            </a:lvl1pPr>
          </a:lstStyle>
          <a:p>
            <a:pPr lvl="0"/>
            <a:r>
              <a:rPr lang="en-US" dirty="0"/>
              <a:t>  </a:t>
            </a:r>
            <a:endParaRPr lang="en-GB" dirty="0"/>
          </a:p>
        </p:txBody>
      </p:sp>
      <p:sp>
        <p:nvSpPr>
          <p:cNvPr id="76" name="Text Placeholder 25"/>
          <p:cNvSpPr>
            <a:spLocks noGrp="1"/>
          </p:cNvSpPr>
          <p:nvPr>
            <p:ph type="body" sz="quarter" idx="135" hasCustomPrompt="1"/>
          </p:nvPr>
        </p:nvSpPr>
        <p:spPr>
          <a:xfrm>
            <a:off x="4632722" y="2499880"/>
            <a:ext cx="1426369" cy="123825"/>
          </a:xfrm>
          <a:solidFill>
            <a:schemeClr val="bg2"/>
          </a:solidFill>
        </p:spPr>
        <p:txBody>
          <a:bodyPr/>
          <a:lstStyle>
            <a:lvl1pPr>
              <a:defRPr/>
            </a:lvl1pPr>
          </a:lstStyle>
          <a:p>
            <a:pPr lvl="0"/>
            <a:r>
              <a:rPr lang="en-US" dirty="0"/>
              <a:t>  </a:t>
            </a:r>
            <a:endParaRPr lang="en-GB" dirty="0"/>
          </a:p>
        </p:txBody>
      </p:sp>
      <p:sp>
        <p:nvSpPr>
          <p:cNvPr id="77" name="Text Placeholder 25"/>
          <p:cNvSpPr>
            <a:spLocks noGrp="1"/>
          </p:cNvSpPr>
          <p:nvPr>
            <p:ph type="body" sz="quarter" idx="136" hasCustomPrompt="1"/>
          </p:nvPr>
        </p:nvSpPr>
        <p:spPr>
          <a:xfrm>
            <a:off x="7655719" y="2499880"/>
            <a:ext cx="1416844" cy="123825"/>
          </a:xfrm>
          <a:solidFill>
            <a:schemeClr val="bg2"/>
          </a:solidFill>
        </p:spPr>
        <p:txBody>
          <a:bodyPr/>
          <a:lstStyle>
            <a:lvl1pPr>
              <a:defRPr/>
            </a:lvl1pPr>
          </a:lstStyle>
          <a:p>
            <a:pPr lvl="0"/>
            <a:r>
              <a:rPr lang="en-US" dirty="0"/>
              <a:t>  </a:t>
            </a:r>
            <a:endParaRPr lang="en-GB" dirty="0"/>
          </a:p>
        </p:txBody>
      </p:sp>
      <p:sp>
        <p:nvSpPr>
          <p:cNvPr id="78" name="Text Placeholder 25"/>
          <p:cNvSpPr>
            <a:spLocks noGrp="1"/>
          </p:cNvSpPr>
          <p:nvPr>
            <p:ph type="body" sz="quarter" idx="137" hasCustomPrompt="1"/>
          </p:nvPr>
        </p:nvSpPr>
        <p:spPr>
          <a:xfrm>
            <a:off x="10644189" y="2499880"/>
            <a:ext cx="1426368" cy="123825"/>
          </a:xfrm>
          <a:solidFill>
            <a:schemeClr val="bg2"/>
          </a:solidFill>
        </p:spPr>
        <p:txBody>
          <a:bodyPr/>
          <a:lstStyle>
            <a:lvl1pPr>
              <a:defRPr/>
            </a:lvl1pPr>
          </a:lstStyle>
          <a:p>
            <a:pPr lvl="0"/>
            <a:r>
              <a:rPr lang="en-US" dirty="0"/>
              <a:t>  </a:t>
            </a:r>
            <a:endParaRPr lang="en-GB" dirty="0"/>
          </a:p>
        </p:txBody>
      </p:sp>
      <p:sp>
        <p:nvSpPr>
          <p:cNvPr id="79" name="Picture Placeholder 22"/>
          <p:cNvSpPr>
            <a:spLocks noGrp="1"/>
          </p:cNvSpPr>
          <p:nvPr>
            <p:ph type="pic" sz="quarter" idx="138" hasCustomPrompt="1"/>
          </p:nvPr>
        </p:nvSpPr>
        <p:spPr>
          <a:xfrm>
            <a:off x="1736149" y="2872510"/>
            <a:ext cx="1299151" cy="771120"/>
          </a:xfrm>
        </p:spPr>
        <p:txBody>
          <a:bodyPr/>
          <a:lstStyle>
            <a:lvl1pPr algn="ctr">
              <a:defRPr sz="1100"/>
            </a:lvl1pPr>
          </a:lstStyle>
          <a:p>
            <a:r>
              <a:rPr lang="en-GB" dirty="0"/>
              <a:t>Click on the icon to insert a logo</a:t>
            </a:r>
          </a:p>
        </p:txBody>
      </p:sp>
      <p:sp>
        <p:nvSpPr>
          <p:cNvPr id="80" name="Picture Placeholder 22"/>
          <p:cNvSpPr>
            <a:spLocks noGrp="1"/>
          </p:cNvSpPr>
          <p:nvPr>
            <p:ph type="pic" sz="quarter" idx="139" hasCustomPrompt="1"/>
          </p:nvPr>
        </p:nvSpPr>
        <p:spPr>
          <a:xfrm>
            <a:off x="202913" y="2872510"/>
            <a:ext cx="1299151" cy="771120"/>
          </a:xfrm>
        </p:spPr>
        <p:txBody>
          <a:bodyPr/>
          <a:lstStyle>
            <a:lvl1pPr algn="ctr">
              <a:defRPr sz="1100"/>
            </a:lvl1pPr>
          </a:lstStyle>
          <a:p>
            <a:r>
              <a:rPr lang="en-GB" dirty="0"/>
              <a:t>Click on the icon to insert a logo</a:t>
            </a:r>
          </a:p>
        </p:txBody>
      </p:sp>
      <p:sp>
        <p:nvSpPr>
          <p:cNvPr id="81" name="Picture Placeholder 22"/>
          <p:cNvSpPr>
            <a:spLocks noGrp="1"/>
          </p:cNvSpPr>
          <p:nvPr>
            <p:ph type="pic" sz="quarter" idx="140" hasCustomPrompt="1"/>
          </p:nvPr>
        </p:nvSpPr>
        <p:spPr>
          <a:xfrm>
            <a:off x="4701022" y="2872510"/>
            <a:ext cx="1299151" cy="771120"/>
          </a:xfrm>
        </p:spPr>
        <p:txBody>
          <a:bodyPr/>
          <a:lstStyle>
            <a:lvl1pPr algn="ctr">
              <a:defRPr sz="1100"/>
            </a:lvl1pPr>
          </a:lstStyle>
          <a:p>
            <a:r>
              <a:rPr lang="en-GB" dirty="0"/>
              <a:t>Click on the icon to insert a logo</a:t>
            </a:r>
          </a:p>
        </p:txBody>
      </p:sp>
      <p:sp>
        <p:nvSpPr>
          <p:cNvPr id="82" name="Picture Placeholder 22"/>
          <p:cNvSpPr>
            <a:spLocks noGrp="1"/>
          </p:cNvSpPr>
          <p:nvPr>
            <p:ph type="pic" sz="quarter" idx="141" hasCustomPrompt="1"/>
          </p:nvPr>
        </p:nvSpPr>
        <p:spPr>
          <a:xfrm>
            <a:off x="3167786" y="2872510"/>
            <a:ext cx="1299151" cy="771120"/>
          </a:xfrm>
        </p:spPr>
        <p:txBody>
          <a:bodyPr/>
          <a:lstStyle>
            <a:lvl1pPr algn="ctr">
              <a:defRPr sz="1100"/>
            </a:lvl1pPr>
          </a:lstStyle>
          <a:p>
            <a:r>
              <a:rPr lang="en-GB" dirty="0"/>
              <a:t>Click on the icon to insert a logo</a:t>
            </a:r>
          </a:p>
        </p:txBody>
      </p:sp>
      <p:sp>
        <p:nvSpPr>
          <p:cNvPr id="83" name="Picture Placeholder 22"/>
          <p:cNvSpPr>
            <a:spLocks noGrp="1"/>
          </p:cNvSpPr>
          <p:nvPr>
            <p:ph type="pic" sz="quarter" idx="142" hasCustomPrompt="1"/>
          </p:nvPr>
        </p:nvSpPr>
        <p:spPr>
          <a:xfrm>
            <a:off x="7721313" y="2872510"/>
            <a:ext cx="1299151" cy="771120"/>
          </a:xfrm>
        </p:spPr>
        <p:txBody>
          <a:bodyPr/>
          <a:lstStyle>
            <a:lvl1pPr algn="ctr">
              <a:defRPr sz="1100"/>
            </a:lvl1pPr>
          </a:lstStyle>
          <a:p>
            <a:r>
              <a:rPr lang="en-GB" dirty="0"/>
              <a:t>Click on the icon to insert a logo</a:t>
            </a:r>
          </a:p>
        </p:txBody>
      </p:sp>
      <p:sp>
        <p:nvSpPr>
          <p:cNvPr id="84" name="Picture Placeholder 22"/>
          <p:cNvSpPr>
            <a:spLocks noGrp="1"/>
          </p:cNvSpPr>
          <p:nvPr>
            <p:ph type="pic" sz="quarter" idx="143" hasCustomPrompt="1"/>
          </p:nvPr>
        </p:nvSpPr>
        <p:spPr>
          <a:xfrm>
            <a:off x="6188077" y="2872510"/>
            <a:ext cx="1299151" cy="771120"/>
          </a:xfrm>
        </p:spPr>
        <p:txBody>
          <a:bodyPr/>
          <a:lstStyle>
            <a:lvl1pPr algn="ctr">
              <a:defRPr sz="1100"/>
            </a:lvl1pPr>
          </a:lstStyle>
          <a:p>
            <a:r>
              <a:rPr lang="en-GB" dirty="0"/>
              <a:t>Click on the icon to insert a logo</a:t>
            </a:r>
          </a:p>
        </p:txBody>
      </p:sp>
      <p:sp>
        <p:nvSpPr>
          <p:cNvPr id="85" name="Picture Placeholder 22"/>
          <p:cNvSpPr>
            <a:spLocks noGrp="1"/>
          </p:cNvSpPr>
          <p:nvPr>
            <p:ph type="pic" sz="quarter" idx="144" hasCustomPrompt="1"/>
          </p:nvPr>
        </p:nvSpPr>
        <p:spPr>
          <a:xfrm>
            <a:off x="10741604" y="2872510"/>
            <a:ext cx="1299151" cy="771120"/>
          </a:xfrm>
        </p:spPr>
        <p:txBody>
          <a:bodyPr/>
          <a:lstStyle>
            <a:lvl1pPr algn="ctr">
              <a:defRPr sz="1100"/>
            </a:lvl1pPr>
          </a:lstStyle>
          <a:p>
            <a:r>
              <a:rPr lang="en-GB" dirty="0"/>
              <a:t>Click on the icon to insert a logo</a:t>
            </a:r>
          </a:p>
        </p:txBody>
      </p:sp>
      <p:sp>
        <p:nvSpPr>
          <p:cNvPr id="86" name="Picture Placeholder 22"/>
          <p:cNvSpPr>
            <a:spLocks noGrp="1"/>
          </p:cNvSpPr>
          <p:nvPr>
            <p:ph type="pic" sz="quarter" idx="145" hasCustomPrompt="1"/>
          </p:nvPr>
        </p:nvSpPr>
        <p:spPr>
          <a:xfrm>
            <a:off x="9208368" y="2872510"/>
            <a:ext cx="1299151" cy="771120"/>
          </a:xfrm>
        </p:spPr>
        <p:txBody>
          <a:bodyPr/>
          <a:lstStyle>
            <a:lvl1pPr algn="ctr">
              <a:defRPr sz="1100"/>
            </a:lvl1pPr>
          </a:lstStyle>
          <a:p>
            <a:r>
              <a:rPr lang="en-GB" dirty="0"/>
              <a:t>Click on the icon to insert a logo</a:t>
            </a:r>
          </a:p>
        </p:txBody>
      </p:sp>
      <p:sp>
        <p:nvSpPr>
          <p:cNvPr id="87" name="Text Placeholder 25"/>
          <p:cNvSpPr>
            <a:spLocks noGrp="1"/>
          </p:cNvSpPr>
          <p:nvPr>
            <p:ph type="body" sz="quarter" idx="146" hasCustomPrompt="1"/>
          </p:nvPr>
        </p:nvSpPr>
        <p:spPr>
          <a:xfrm>
            <a:off x="126206" y="3885335"/>
            <a:ext cx="1445419" cy="123825"/>
          </a:xfrm>
          <a:solidFill>
            <a:schemeClr val="bg2"/>
          </a:solidFill>
        </p:spPr>
        <p:txBody>
          <a:bodyPr/>
          <a:lstStyle>
            <a:lvl1pPr>
              <a:defRPr/>
            </a:lvl1pPr>
          </a:lstStyle>
          <a:p>
            <a:pPr lvl="0"/>
            <a:r>
              <a:rPr lang="en-US" dirty="0"/>
              <a:t>  </a:t>
            </a:r>
            <a:endParaRPr lang="en-GB" dirty="0"/>
          </a:p>
        </p:txBody>
      </p:sp>
      <p:sp>
        <p:nvSpPr>
          <p:cNvPr id="88" name="Text Placeholder 25"/>
          <p:cNvSpPr>
            <a:spLocks noGrp="1"/>
          </p:cNvSpPr>
          <p:nvPr>
            <p:ph type="body" sz="quarter" idx="147" hasCustomPrompt="1"/>
          </p:nvPr>
        </p:nvSpPr>
        <p:spPr>
          <a:xfrm>
            <a:off x="3143250" y="3885335"/>
            <a:ext cx="1426369" cy="123825"/>
          </a:xfrm>
          <a:solidFill>
            <a:schemeClr val="bg2"/>
          </a:solidFill>
        </p:spPr>
        <p:txBody>
          <a:bodyPr/>
          <a:lstStyle>
            <a:lvl1pPr>
              <a:defRPr/>
            </a:lvl1pPr>
          </a:lstStyle>
          <a:p>
            <a:pPr lvl="0"/>
            <a:r>
              <a:rPr lang="en-US" dirty="0"/>
              <a:t>  </a:t>
            </a:r>
            <a:endParaRPr lang="en-GB" dirty="0"/>
          </a:p>
        </p:txBody>
      </p:sp>
      <p:sp>
        <p:nvSpPr>
          <p:cNvPr id="89" name="Text Placeholder 25"/>
          <p:cNvSpPr>
            <a:spLocks noGrp="1"/>
          </p:cNvSpPr>
          <p:nvPr>
            <p:ph type="body" sz="quarter" idx="148" hasCustomPrompt="1"/>
          </p:nvPr>
        </p:nvSpPr>
        <p:spPr>
          <a:xfrm>
            <a:off x="6160295" y="3885335"/>
            <a:ext cx="1416844" cy="123825"/>
          </a:xfrm>
          <a:solidFill>
            <a:schemeClr val="bg2"/>
          </a:solidFill>
        </p:spPr>
        <p:txBody>
          <a:bodyPr/>
          <a:lstStyle>
            <a:lvl1pPr>
              <a:defRPr/>
            </a:lvl1pPr>
          </a:lstStyle>
          <a:p>
            <a:pPr lvl="0"/>
            <a:r>
              <a:rPr lang="en-US" dirty="0"/>
              <a:t>  </a:t>
            </a:r>
            <a:endParaRPr lang="en-GB" dirty="0"/>
          </a:p>
        </p:txBody>
      </p:sp>
      <p:sp>
        <p:nvSpPr>
          <p:cNvPr id="90" name="Text Placeholder 25"/>
          <p:cNvSpPr>
            <a:spLocks noGrp="1"/>
          </p:cNvSpPr>
          <p:nvPr>
            <p:ph type="body" sz="quarter" idx="149" hasCustomPrompt="1"/>
          </p:nvPr>
        </p:nvSpPr>
        <p:spPr>
          <a:xfrm>
            <a:off x="9144000" y="3885335"/>
            <a:ext cx="1433513" cy="123825"/>
          </a:xfrm>
          <a:solidFill>
            <a:schemeClr val="bg2"/>
          </a:solidFill>
        </p:spPr>
        <p:txBody>
          <a:bodyPr/>
          <a:lstStyle>
            <a:lvl1pPr>
              <a:defRPr/>
            </a:lvl1pPr>
          </a:lstStyle>
          <a:p>
            <a:pPr lvl="0"/>
            <a:r>
              <a:rPr lang="en-US" dirty="0"/>
              <a:t>  </a:t>
            </a:r>
            <a:endParaRPr lang="en-GB" dirty="0"/>
          </a:p>
        </p:txBody>
      </p:sp>
      <p:sp>
        <p:nvSpPr>
          <p:cNvPr id="91" name="Text Placeholder 25"/>
          <p:cNvSpPr>
            <a:spLocks noGrp="1"/>
          </p:cNvSpPr>
          <p:nvPr>
            <p:ph type="body" sz="quarter" idx="150" hasCustomPrompt="1"/>
          </p:nvPr>
        </p:nvSpPr>
        <p:spPr>
          <a:xfrm>
            <a:off x="1634728" y="3885335"/>
            <a:ext cx="1445419" cy="123825"/>
          </a:xfrm>
          <a:solidFill>
            <a:schemeClr val="bg2"/>
          </a:solidFill>
        </p:spPr>
        <p:txBody>
          <a:bodyPr/>
          <a:lstStyle>
            <a:lvl1pPr>
              <a:defRPr/>
            </a:lvl1pPr>
          </a:lstStyle>
          <a:p>
            <a:pPr lvl="0"/>
            <a:r>
              <a:rPr lang="en-US" dirty="0"/>
              <a:t>  </a:t>
            </a:r>
            <a:endParaRPr lang="en-GB" dirty="0"/>
          </a:p>
        </p:txBody>
      </p:sp>
      <p:sp>
        <p:nvSpPr>
          <p:cNvPr id="92" name="Text Placeholder 25"/>
          <p:cNvSpPr>
            <a:spLocks noGrp="1"/>
          </p:cNvSpPr>
          <p:nvPr>
            <p:ph type="body" sz="quarter" idx="151" hasCustomPrompt="1"/>
          </p:nvPr>
        </p:nvSpPr>
        <p:spPr>
          <a:xfrm>
            <a:off x="4632722" y="3885335"/>
            <a:ext cx="1426369" cy="123825"/>
          </a:xfrm>
          <a:solidFill>
            <a:schemeClr val="bg2"/>
          </a:solidFill>
        </p:spPr>
        <p:txBody>
          <a:bodyPr/>
          <a:lstStyle>
            <a:lvl1pPr>
              <a:defRPr/>
            </a:lvl1pPr>
          </a:lstStyle>
          <a:p>
            <a:pPr lvl="0"/>
            <a:r>
              <a:rPr lang="en-US" dirty="0"/>
              <a:t>  </a:t>
            </a:r>
            <a:endParaRPr lang="en-GB" dirty="0"/>
          </a:p>
        </p:txBody>
      </p:sp>
      <p:sp>
        <p:nvSpPr>
          <p:cNvPr id="93" name="Text Placeholder 25"/>
          <p:cNvSpPr>
            <a:spLocks noGrp="1"/>
          </p:cNvSpPr>
          <p:nvPr>
            <p:ph type="body" sz="quarter" idx="152" hasCustomPrompt="1"/>
          </p:nvPr>
        </p:nvSpPr>
        <p:spPr>
          <a:xfrm>
            <a:off x="7655719" y="3885335"/>
            <a:ext cx="1416844" cy="123825"/>
          </a:xfrm>
          <a:solidFill>
            <a:schemeClr val="bg2"/>
          </a:solidFill>
        </p:spPr>
        <p:txBody>
          <a:bodyPr/>
          <a:lstStyle>
            <a:lvl1pPr>
              <a:defRPr/>
            </a:lvl1pPr>
          </a:lstStyle>
          <a:p>
            <a:pPr lvl="0"/>
            <a:r>
              <a:rPr lang="en-US" dirty="0"/>
              <a:t>  </a:t>
            </a:r>
            <a:endParaRPr lang="en-GB" dirty="0"/>
          </a:p>
        </p:txBody>
      </p:sp>
      <p:sp>
        <p:nvSpPr>
          <p:cNvPr id="94" name="Text Placeholder 25"/>
          <p:cNvSpPr>
            <a:spLocks noGrp="1"/>
          </p:cNvSpPr>
          <p:nvPr>
            <p:ph type="body" sz="quarter" idx="153" hasCustomPrompt="1"/>
          </p:nvPr>
        </p:nvSpPr>
        <p:spPr>
          <a:xfrm>
            <a:off x="10644189" y="3885335"/>
            <a:ext cx="1426368" cy="123825"/>
          </a:xfrm>
          <a:solidFill>
            <a:schemeClr val="bg2"/>
          </a:solidFill>
        </p:spPr>
        <p:txBody>
          <a:bodyPr/>
          <a:lstStyle>
            <a:lvl1pPr>
              <a:defRPr/>
            </a:lvl1pPr>
          </a:lstStyle>
          <a:p>
            <a:pPr lvl="0"/>
            <a:r>
              <a:rPr lang="en-US" dirty="0"/>
              <a:t>  </a:t>
            </a:r>
            <a:endParaRPr lang="en-GB" dirty="0"/>
          </a:p>
        </p:txBody>
      </p:sp>
      <p:sp>
        <p:nvSpPr>
          <p:cNvPr id="95" name="Picture Placeholder 22"/>
          <p:cNvSpPr>
            <a:spLocks noGrp="1"/>
          </p:cNvSpPr>
          <p:nvPr>
            <p:ph type="pic" sz="quarter" idx="154" hasCustomPrompt="1"/>
          </p:nvPr>
        </p:nvSpPr>
        <p:spPr>
          <a:xfrm>
            <a:off x="1736149" y="4257965"/>
            <a:ext cx="1299151" cy="771120"/>
          </a:xfrm>
        </p:spPr>
        <p:txBody>
          <a:bodyPr/>
          <a:lstStyle>
            <a:lvl1pPr algn="ctr">
              <a:defRPr sz="1100"/>
            </a:lvl1pPr>
          </a:lstStyle>
          <a:p>
            <a:r>
              <a:rPr lang="en-GB" dirty="0"/>
              <a:t>Click on the icon to insert a logo</a:t>
            </a:r>
          </a:p>
        </p:txBody>
      </p:sp>
      <p:sp>
        <p:nvSpPr>
          <p:cNvPr id="96" name="Picture Placeholder 22"/>
          <p:cNvSpPr>
            <a:spLocks noGrp="1"/>
          </p:cNvSpPr>
          <p:nvPr>
            <p:ph type="pic" sz="quarter" idx="155" hasCustomPrompt="1"/>
          </p:nvPr>
        </p:nvSpPr>
        <p:spPr>
          <a:xfrm>
            <a:off x="202913" y="4257965"/>
            <a:ext cx="1299151" cy="771120"/>
          </a:xfrm>
        </p:spPr>
        <p:txBody>
          <a:bodyPr/>
          <a:lstStyle>
            <a:lvl1pPr algn="ctr">
              <a:defRPr sz="1100"/>
            </a:lvl1pPr>
          </a:lstStyle>
          <a:p>
            <a:r>
              <a:rPr lang="en-GB" dirty="0"/>
              <a:t>Click on the icon to insert a logo</a:t>
            </a:r>
          </a:p>
        </p:txBody>
      </p:sp>
      <p:sp>
        <p:nvSpPr>
          <p:cNvPr id="97" name="Picture Placeholder 22"/>
          <p:cNvSpPr>
            <a:spLocks noGrp="1"/>
          </p:cNvSpPr>
          <p:nvPr>
            <p:ph type="pic" sz="quarter" idx="156" hasCustomPrompt="1"/>
          </p:nvPr>
        </p:nvSpPr>
        <p:spPr>
          <a:xfrm>
            <a:off x="4701022" y="4257965"/>
            <a:ext cx="1299151" cy="771120"/>
          </a:xfrm>
        </p:spPr>
        <p:txBody>
          <a:bodyPr/>
          <a:lstStyle>
            <a:lvl1pPr algn="ctr">
              <a:defRPr sz="1100"/>
            </a:lvl1pPr>
          </a:lstStyle>
          <a:p>
            <a:r>
              <a:rPr lang="en-GB" dirty="0"/>
              <a:t>Click on the icon to insert a logo</a:t>
            </a:r>
          </a:p>
        </p:txBody>
      </p:sp>
      <p:sp>
        <p:nvSpPr>
          <p:cNvPr id="98" name="Picture Placeholder 22"/>
          <p:cNvSpPr>
            <a:spLocks noGrp="1"/>
          </p:cNvSpPr>
          <p:nvPr>
            <p:ph type="pic" sz="quarter" idx="157" hasCustomPrompt="1"/>
          </p:nvPr>
        </p:nvSpPr>
        <p:spPr>
          <a:xfrm>
            <a:off x="3167786" y="4257965"/>
            <a:ext cx="1299151" cy="771120"/>
          </a:xfrm>
        </p:spPr>
        <p:txBody>
          <a:bodyPr/>
          <a:lstStyle>
            <a:lvl1pPr algn="ctr">
              <a:defRPr sz="1100"/>
            </a:lvl1pPr>
          </a:lstStyle>
          <a:p>
            <a:r>
              <a:rPr lang="en-GB" dirty="0"/>
              <a:t>Click on the icon to insert a logo</a:t>
            </a:r>
          </a:p>
        </p:txBody>
      </p:sp>
      <p:sp>
        <p:nvSpPr>
          <p:cNvPr id="99" name="Picture Placeholder 22"/>
          <p:cNvSpPr>
            <a:spLocks noGrp="1"/>
          </p:cNvSpPr>
          <p:nvPr>
            <p:ph type="pic" sz="quarter" idx="158" hasCustomPrompt="1"/>
          </p:nvPr>
        </p:nvSpPr>
        <p:spPr>
          <a:xfrm>
            <a:off x="7721313" y="4257965"/>
            <a:ext cx="1299151" cy="771120"/>
          </a:xfrm>
        </p:spPr>
        <p:txBody>
          <a:bodyPr/>
          <a:lstStyle>
            <a:lvl1pPr algn="ctr">
              <a:defRPr sz="1100"/>
            </a:lvl1pPr>
          </a:lstStyle>
          <a:p>
            <a:r>
              <a:rPr lang="en-GB" dirty="0"/>
              <a:t>Click on the icon to insert a logo</a:t>
            </a:r>
          </a:p>
        </p:txBody>
      </p:sp>
      <p:sp>
        <p:nvSpPr>
          <p:cNvPr id="100" name="Picture Placeholder 22"/>
          <p:cNvSpPr>
            <a:spLocks noGrp="1"/>
          </p:cNvSpPr>
          <p:nvPr>
            <p:ph type="pic" sz="quarter" idx="159" hasCustomPrompt="1"/>
          </p:nvPr>
        </p:nvSpPr>
        <p:spPr>
          <a:xfrm>
            <a:off x="6188077" y="4257965"/>
            <a:ext cx="1299151" cy="771120"/>
          </a:xfrm>
        </p:spPr>
        <p:txBody>
          <a:bodyPr/>
          <a:lstStyle>
            <a:lvl1pPr algn="ctr">
              <a:defRPr sz="1100"/>
            </a:lvl1pPr>
          </a:lstStyle>
          <a:p>
            <a:r>
              <a:rPr lang="en-GB" dirty="0"/>
              <a:t>Click on the icon to insert a logo</a:t>
            </a:r>
          </a:p>
        </p:txBody>
      </p:sp>
      <p:sp>
        <p:nvSpPr>
          <p:cNvPr id="101" name="Picture Placeholder 22"/>
          <p:cNvSpPr>
            <a:spLocks noGrp="1"/>
          </p:cNvSpPr>
          <p:nvPr>
            <p:ph type="pic" sz="quarter" idx="160" hasCustomPrompt="1"/>
          </p:nvPr>
        </p:nvSpPr>
        <p:spPr>
          <a:xfrm>
            <a:off x="10741604" y="4257965"/>
            <a:ext cx="1299151" cy="771120"/>
          </a:xfrm>
        </p:spPr>
        <p:txBody>
          <a:bodyPr/>
          <a:lstStyle>
            <a:lvl1pPr algn="ctr">
              <a:defRPr sz="1100"/>
            </a:lvl1pPr>
          </a:lstStyle>
          <a:p>
            <a:r>
              <a:rPr lang="en-GB" dirty="0"/>
              <a:t>Click on the icon to insert a logo</a:t>
            </a:r>
          </a:p>
        </p:txBody>
      </p:sp>
      <p:sp>
        <p:nvSpPr>
          <p:cNvPr id="102" name="Picture Placeholder 22"/>
          <p:cNvSpPr>
            <a:spLocks noGrp="1"/>
          </p:cNvSpPr>
          <p:nvPr>
            <p:ph type="pic" sz="quarter" idx="161" hasCustomPrompt="1"/>
          </p:nvPr>
        </p:nvSpPr>
        <p:spPr>
          <a:xfrm>
            <a:off x="9208368" y="4257965"/>
            <a:ext cx="1299151" cy="771120"/>
          </a:xfrm>
        </p:spPr>
        <p:txBody>
          <a:bodyPr/>
          <a:lstStyle>
            <a:lvl1pPr algn="ctr">
              <a:defRPr sz="1100"/>
            </a:lvl1pPr>
          </a:lstStyle>
          <a:p>
            <a:r>
              <a:rPr lang="en-GB" dirty="0"/>
              <a:t>Click on the icon to insert a logo</a:t>
            </a:r>
          </a:p>
        </p:txBody>
      </p:sp>
      <p:sp>
        <p:nvSpPr>
          <p:cNvPr id="103" name="Text Placeholder 25"/>
          <p:cNvSpPr>
            <a:spLocks noGrp="1"/>
          </p:cNvSpPr>
          <p:nvPr>
            <p:ph type="body" sz="quarter" idx="162" hasCustomPrompt="1"/>
          </p:nvPr>
        </p:nvSpPr>
        <p:spPr>
          <a:xfrm>
            <a:off x="126206" y="5261554"/>
            <a:ext cx="1445419" cy="123825"/>
          </a:xfrm>
          <a:solidFill>
            <a:schemeClr val="bg2"/>
          </a:solidFill>
        </p:spPr>
        <p:txBody>
          <a:bodyPr/>
          <a:lstStyle>
            <a:lvl1pPr>
              <a:defRPr/>
            </a:lvl1pPr>
          </a:lstStyle>
          <a:p>
            <a:pPr lvl="0"/>
            <a:r>
              <a:rPr lang="en-US" dirty="0"/>
              <a:t>  </a:t>
            </a:r>
            <a:endParaRPr lang="en-GB" dirty="0"/>
          </a:p>
        </p:txBody>
      </p:sp>
      <p:sp>
        <p:nvSpPr>
          <p:cNvPr id="104" name="Text Placeholder 25"/>
          <p:cNvSpPr>
            <a:spLocks noGrp="1"/>
          </p:cNvSpPr>
          <p:nvPr>
            <p:ph type="body" sz="quarter" idx="163" hasCustomPrompt="1"/>
          </p:nvPr>
        </p:nvSpPr>
        <p:spPr>
          <a:xfrm>
            <a:off x="3143250" y="5261554"/>
            <a:ext cx="1426369" cy="123825"/>
          </a:xfrm>
          <a:solidFill>
            <a:schemeClr val="bg2"/>
          </a:solidFill>
        </p:spPr>
        <p:txBody>
          <a:bodyPr/>
          <a:lstStyle>
            <a:lvl1pPr>
              <a:defRPr/>
            </a:lvl1pPr>
          </a:lstStyle>
          <a:p>
            <a:pPr lvl="0"/>
            <a:r>
              <a:rPr lang="en-US" dirty="0"/>
              <a:t>  </a:t>
            </a:r>
            <a:endParaRPr lang="en-GB" dirty="0"/>
          </a:p>
        </p:txBody>
      </p:sp>
      <p:sp>
        <p:nvSpPr>
          <p:cNvPr id="105" name="Text Placeholder 25"/>
          <p:cNvSpPr>
            <a:spLocks noGrp="1"/>
          </p:cNvSpPr>
          <p:nvPr>
            <p:ph type="body" sz="quarter" idx="164" hasCustomPrompt="1"/>
          </p:nvPr>
        </p:nvSpPr>
        <p:spPr>
          <a:xfrm>
            <a:off x="6160295" y="5261554"/>
            <a:ext cx="1416844" cy="123825"/>
          </a:xfrm>
          <a:solidFill>
            <a:schemeClr val="bg2"/>
          </a:solidFill>
        </p:spPr>
        <p:txBody>
          <a:bodyPr/>
          <a:lstStyle>
            <a:lvl1pPr>
              <a:defRPr/>
            </a:lvl1pPr>
          </a:lstStyle>
          <a:p>
            <a:pPr lvl="0"/>
            <a:r>
              <a:rPr lang="en-US" dirty="0"/>
              <a:t>  </a:t>
            </a:r>
            <a:endParaRPr lang="en-GB" dirty="0"/>
          </a:p>
        </p:txBody>
      </p:sp>
      <p:sp>
        <p:nvSpPr>
          <p:cNvPr id="106" name="Text Placeholder 25"/>
          <p:cNvSpPr>
            <a:spLocks noGrp="1"/>
          </p:cNvSpPr>
          <p:nvPr>
            <p:ph type="body" sz="quarter" idx="165" hasCustomPrompt="1"/>
          </p:nvPr>
        </p:nvSpPr>
        <p:spPr>
          <a:xfrm>
            <a:off x="9144000" y="5261554"/>
            <a:ext cx="1433513" cy="123825"/>
          </a:xfrm>
          <a:solidFill>
            <a:schemeClr val="bg2"/>
          </a:solidFill>
        </p:spPr>
        <p:txBody>
          <a:bodyPr/>
          <a:lstStyle>
            <a:lvl1pPr>
              <a:defRPr/>
            </a:lvl1pPr>
          </a:lstStyle>
          <a:p>
            <a:pPr lvl="0"/>
            <a:r>
              <a:rPr lang="en-US" dirty="0"/>
              <a:t>  </a:t>
            </a:r>
            <a:endParaRPr lang="en-GB" dirty="0"/>
          </a:p>
        </p:txBody>
      </p:sp>
      <p:sp>
        <p:nvSpPr>
          <p:cNvPr id="107" name="Text Placeholder 25"/>
          <p:cNvSpPr>
            <a:spLocks noGrp="1"/>
          </p:cNvSpPr>
          <p:nvPr>
            <p:ph type="body" sz="quarter" idx="166" hasCustomPrompt="1"/>
          </p:nvPr>
        </p:nvSpPr>
        <p:spPr>
          <a:xfrm>
            <a:off x="1634728" y="5261554"/>
            <a:ext cx="1445419" cy="123825"/>
          </a:xfrm>
          <a:solidFill>
            <a:schemeClr val="bg2"/>
          </a:solidFill>
        </p:spPr>
        <p:txBody>
          <a:bodyPr/>
          <a:lstStyle>
            <a:lvl1pPr>
              <a:defRPr/>
            </a:lvl1pPr>
          </a:lstStyle>
          <a:p>
            <a:pPr lvl="0"/>
            <a:r>
              <a:rPr lang="en-US" dirty="0"/>
              <a:t>  </a:t>
            </a:r>
            <a:endParaRPr lang="en-GB" dirty="0"/>
          </a:p>
        </p:txBody>
      </p:sp>
      <p:sp>
        <p:nvSpPr>
          <p:cNvPr id="108" name="Text Placeholder 25"/>
          <p:cNvSpPr>
            <a:spLocks noGrp="1"/>
          </p:cNvSpPr>
          <p:nvPr>
            <p:ph type="body" sz="quarter" idx="167" hasCustomPrompt="1"/>
          </p:nvPr>
        </p:nvSpPr>
        <p:spPr>
          <a:xfrm>
            <a:off x="4632722" y="5261554"/>
            <a:ext cx="1426369" cy="123825"/>
          </a:xfrm>
          <a:solidFill>
            <a:schemeClr val="bg2"/>
          </a:solidFill>
        </p:spPr>
        <p:txBody>
          <a:bodyPr/>
          <a:lstStyle>
            <a:lvl1pPr>
              <a:defRPr/>
            </a:lvl1pPr>
          </a:lstStyle>
          <a:p>
            <a:pPr lvl="0"/>
            <a:r>
              <a:rPr lang="en-US" dirty="0"/>
              <a:t>  </a:t>
            </a:r>
            <a:endParaRPr lang="en-GB" dirty="0"/>
          </a:p>
        </p:txBody>
      </p:sp>
      <p:sp>
        <p:nvSpPr>
          <p:cNvPr id="109" name="Text Placeholder 25"/>
          <p:cNvSpPr>
            <a:spLocks noGrp="1"/>
          </p:cNvSpPr>
          <p:nvPr>
            <p:ph type="body" sz="quarter" idx="168" hasCustomPrompt="1"/>
          </p:nvPr>
        </p:nvSpPr>
        <p:spPr>
          <a:xfrm>
            <a:off x="7655719" y="5261554"/>
            <a:ext cx="1416844" cy="123825"/>
          </a:xfrm>
          <a:solidFill>
            <a:schemeClr val="bg2"/>
          </a:solidFill>
        </p:spPr>
        <p:txBody>
          <a:bodyPr/>
          <a:lstStyle>
            <a:lvl1pPr>
              <a:defRPr/>
            </a:lvl1pPr>
          </a:lstStyle>
          <a:p>
            <a:pPr lvl="0"/>
            <a:r>
              <a:rPr lang="en-US" dirty="0"/>
              <a:t>  </a:t>
            </a:r>
            <a:endParaRPr lang="en-GB" dirty="0"/>
          </a:p>
        </p:txBody>
      </p:sp>
      <p:sp>
        <p:nvSpPr>
          <p:cNvPr id="110" name="Text Placeholder 25"/>
          <p:cNvSpPr>
            <a:spLocks noGrp="1"/>
          </p:cNvSpPr>
          <p:nvPr>
            <p:ph type="body" sz="quarter" idx="169" hasCustomPrompt="1"/>
          </p:nvPr>
        </p:nvSpPr>
        <p:spPr>
          <a:xfrm>
            <a:off x="10644189" y="5261554"/>
            <a:ext cx="1426368" cy="123825"/>
          </a:xfrm>
          <a:solidFill>
            <a:schemeClr val="bg2"/>
          </a:solidFill>
        </p:spPr>
        <p:txBody>
          <a:bodyPr/>
          <a:lstStyle>
            <a:lvl1pPr>
              <a:defRPr/>
            </a:lvl1pPr>
          </a:lstStyle>
          <a:p>
            <a:pPr lvl="0"/>
            <a:r>
              <a:rPr lang="en-US" dirty="0"/>
              <a:t>  </a:t>
            </a:r>
            <a:endParaRPr lang="en-GB" dirty="0"/>
          </a:p>
        </p:txBody>
      </p:sp>
      <p:sp>
        <p:nvSpPr>
          <p:cNvPr id="111" name="Picture Placeholder 22"/>
          <p:cNvSpPr>
            <a:spLocks noGrp="1"/>
          </p:cNvSpPr>
          <p:nvPr>
            <p:ph type="pic" sz="quarter" idx="170" hasCustomPrompt="1"/>
          </p:nvPr>
        </p:nvSpPr>
        <p:spPr>
          <a:xfrm>
            <a:off x="1736149" y="5634184"/>
            <a:ext cx="1299151" cy="771120"/>
          </a:xfrm>
        </p:spPr>
        <p:txBody>
          <a:bodyPr/>
          <a:lstStyle>
            <a:lvl1pPr algn="ctr">
              <a:defRPr sz="1100"/>
            </a:lvl1pPr>
          </a:lstStyle>
          <a:p>
            <a:r>
              <a:rPr lang="en-GB" dirty="0"/>
              <a:t>Click on the icon to insert a logo</a:t>
            </a:r>
          </a:p>
        </p:txBody>
      </p:sp>
      <p:sp>
        <p:nvSpPr>
          <p:cNvPr id="112" name="Picture Placeholder 22"/>
          <p:cNvSpPr>
            <a:spLocks noGrp="1"/>
          </p:cNvSpPr>
          <p:nvPr>
            <p:ph type="pic" sz="quarter" idx="171" hasCustomPrompt="1"/>
          </p:nvPr>
        </p:nvSpPr>
        <p:spPr>
          <a:xfrm>
            <a:off x="202913" y="5634184"/>
            <a:ext cx="1299151" cy="771120"/>
          </a:xfrm>
        </p:spPr>
        <p:txBody>
          <a:bodyPr/>
          <a:lstStyle>
            <a:lvl1pPr algn="ctr">
              <a:defRPr sz="1100"/>
            </a:lvl1pPr>
          </a:lstStyle>
          <a:p>
            <a:r>
              <a:rPr lang="en-GB" dirty="0"/>
              <a:t>Click on the icon to insert a logo</a:t>
            </a:r>
          </a:p>
        </p:txBody>
      </p:sp>
      <p:sp>
        <p:nvSpPr>
          <p:cNvPr id="113" name="Picture Placeholder 22"/>
          <p:cNvSpPr>
            <a:spLocks noGrp="1"/>
          </p:cNvSpPr>
          <p:nvPr>
            <p:ph type="pic" sz="quarter" idx="172" hasCustomPrompt="1"/>
          </p:nvPr>
        </p:nvSpPr>
        <p:spPr>
          <a:xfrm>
            <a:off x="4701022" y="5634184"/>
            <a:ext cx="1299151" cy="771120"/>
          </a:xfrm>
        </p:spPr>
        <p:txBody>
          <a:bodyPr/>
          <a:lstStyle>
            <a:lvl1pPr algn="ctr">
              <a:defRPr sz="1100"/>
            </a:lvl1pPr>
          </a:lstStyle>
          <a:p>
            <a:r>
              <a:rPr lang="en-GB" dirty="0"/>
              <a:t>Click on the icon to insert a logo</a:t>
            </a:r>
          </a:p>
        </p:txBody>
      </p:sp>
      <p:sp>
        <p:nvSpPr>
          <p:cNvPr id="114" name="Picture Placeholder 22"/>
          <p:cNvSpPr>
            <a:spLocks noGrp="1"/>
          </p:cNvSpPr>
          <p:nvPr>
            <p:ph type="pic" sz="quarter" idx="173" hasCustomPrompt="1"/>
          </p:nvPr>
        </p:nvSpPr>
        <p:spPr>
          <a:xfrm>
            <a:off x="3167786" y="5634184"/>
            <a:ext cx="1299151" cy="771120"/>
          </a:xfrm>
        </p:spPr>
        <p:txBody>
          <a:bodyPr/>
          <a:lstStyle>
            <a:lvl1pPr algn="ctr">
              <a:defRPr sz="1100"/>
            </a:lvl1pPr>
          </a:lstStyle>
          <a:p>
            <a:r>
              <a:rPr lang="en-GB" dirty="0"/>
              <a:t>Click on the icon to insert a logo</a:t>
            </a:r>
          </a:p>
        </p:txBody>
      </p:sp>
      <p:sp>
        <p:nvSpPr>
          <p:cNvPr id="115" name="Picture Placeholder 22"/>
          <p:cNvSpPr>
            <a:spLocks noGrp="1"/>
          </p:cNvSpPr>
          <p:nvPr>
            <p:ph type="pic" sz="quarter" idx="174" hasCustomPrompt="1"/>
          </p:nvPr>
        </p:nvSpPr>
        <p:spPr>
          <a:xfrm>
            <a:off x="7721313" y="5634184"/>
            <a:ext cx="1299151" cy="771120"/>
          </a:xfrm>
        </p:spPr>
        <p:txBody>
          <a:bodyPr/>
          <a:lstStyle>
            <a:lvl1pPr algn="ctr">
              <a:defRPr sz="1100"/>
            </a:lvl1pPr>
          </a:lstStyle>
          <a:p>
            <a:r>
              <a:rPr lang="en-GB" dirty="0"/>
              <a:t>Click on the icon to insert a logo</a:t>
            </a:r>
          </a:p>
        </p:txBody>
      </p:sp>
      <p:sp>
        <p:nvSpPr>
          <p:cNvPr id="116" name="Picture Placeholder 22"/>
          <p:cNvSpPr>
            <a:spLocks noGrp="1"/>
          </p:cNvSpPr>
          <p:nvPr>
            <p:ph type="pic" sz="quarter" idx="175" hasCustomPrompt="1"/>
          </p:nvPr>
        </p:nvSpPr>
        <p:spPr>
          <a:xfrm>
            <a:off x="6188077" y="5634184"/>
            <a:ext cx="1299151" cy="771120"/>
          </a:xfrm>
        </p:spPr>
        <p:txBody>
          <a:bodyPr/>
          <a:lstStyle>
            <a:lvl1pPr algn="ctr">
              <a:defRPr sz="1100"/>
            </a:lvl1pPr>
          </a:lstStyle>
          <a:p>
            <a:r>
              <a:rPr lang="en-GB" dirty="0"/>
              <a:t>Click on the icon to insert a logo</a:t>
            </a:r>
          </a:p>
        </p:txBody>
      </p:sp>
      <p:sp>
        <p:nvSpPr>
          <p:cNvPr id="117" name="Picture Placeholder 22"/>
          <p:cNvSpPr>
            <a:spLocks noGrp="1"/>
          </p:cNvSpPr>
          <p:nvPr>
            <p:ph type="pic" sz="quarter" idx="176" hasCustomPrompt="1"/>
          </p:nvPr>
        </p:nvSpPr>
        <p:spPr>
          <a:xfrm>
            <a:off x="10741604" y="5634184"/>
            <a:ext cx="1299151" cy="771120"/>
          </a:xfrm>
        </p:spPr>
        <p:txBody>
          <a:bodyPr/>
          <a:lstStyle>
            <a:lvl1pPr algn="ctr">
              <a:defRPr sz="1100"/>
            </a:lvl1pPr>
          </a:lstStyle>
          <a:p>
            <a:r>
              <a:rPr lang="en-GB" dirty="0"/>
              <a:t>Click on the icon to insert a logo</a:t>
            </a:r>
          </a:p>
        </p:txBody>
      </p:sp>
      <p:sp>
        <p:nvSpPr>
          <p:cNvPr id="118" name="Picture Placeholder 22"/>
          <p:cNvSpPr>
            <a:spLocks noGrp="1"/>
          </p:cNvSpPr>
          <p:nvPr>
            <p:ph type="pic" sz="quarter" idx="177" hasCustomPrompt="1"/>
          </p:nvPr>
        </p:nvSpPr>
        <p:spPr>
          <a:xfrm>
            <a:off x="9208368" y="5634184"/>
            <a:ext cx="1299151" cy="771120"/>
          </a:xfrm>
        </p:spPr>
        <p:txBody>
          <a:bodyPr/>
          <a:lstStyle>
            <a:lvl1pPr algn="ctr">
              <a:defRPr sz="1100"/>
            </a:lvl1pPr>
          </a:lstStyle>
          <a:p>
            <a:r>
              <a:rPr lang="en-GB" dirty="0"/>
              <a:t>Click on the icon to insert a logo</a:t>
            </a:r>
          </a:p>
        </p:txBody>
      </p:sp>
      <p:sp>
        <p:nvSpPr>
          <p:cNvPr id="120"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121" name="Group 120"/>
          <p:cNvGrpSpPr/>
          <p:nvPr userDrawn="1"/>
        </p:nvGrpSpPr>
        <p:grpSpPr>
          <a:xfrm>
            <a:off x="-4350366" y="0"/>
            <a:ext cx="3909698" cy="5532582"/>
            <a:chOff x="-3999345" y="0"/>
            <a:chExt cx="3909698" cy="5532582"/>
          </a:xfrm>
        </p:grpSpPr>
        <p:sp>
          <p:nvSpPr>
            <p:cNvPr id="122" name="Rectangle 121"/>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latin typeface="+mn-lt"/>
              </a:endParaRPr>
            </a:p>
          </p:txBody>
        </p:sp>
        <p:cxnSp>
          <p:nvCxnSpPr>
            <p:cNvPr id="123" name="Straight Connector 122"/>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4" name="Picture 12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125" name="TextBox 124"/>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126" name="Group 125"/>
            <p:cNvGrpSpPr/>
            <p:nvPr userDrawn="1"/>
          </p:nvGrpSpPr>
          <p:grpSpPr>
            <a:xfrm>
              <a:off x="-3916219" y="2007734"/>
              <a:ext cx="3741159" cy="603077"/>
              <a:chOff x="-3953163" y="1928406"/>
              <a:chExt cx="3741159" cy="603077"/>
            </a:xfrm>
          </p:grpSpPr>
          <p:sp>
            <p:nvSpPr>
              <p:cNvPr id="139" name="TextBox 138"/>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140" name="TextBox 139"/>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127" name="Group 126"/>
            <p:cNvGrpSpPr/>
            <p:nvPr userDrawn="1"/>
          </p:nvGrpSpPr>
          <p:grpSpPr>
            <a:xfrm>
              <a:off x="-3916219" y="3804415"/>
              <a:ext cx="3741159" cy="649206"/>
              <a:chOff x="-3953163" y="3686663"/>
              <a:chExt cx="3741159" cy="649206"/>
            </a:xfrm>
          </p:grpSpPr>
          <p:sp>
            <p:nvSpPr>
              <p:cNvPr id="137" name="TextBox 136"/>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138" name="TextBox 137"/>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128" name="Group 127"/>
            <p:cNvGrpSpPr/>
            <p:nvPr userDrawn="1"/>
          </p:nvGrpSpPr>
          <p:grpSpPr>
            <a:xfrm>
              <a:off x="-3916219" y="2909062"/>
              <a:ext cx="3741159" cy="634370"/>
              <a:chOff x="-3953163" y="2815638"/>
              <a:chExt cx="3741159" cy="634370"/>
            </a:xfrm>
          </p:grpSpPr>
          <p:sp>
            <p:nvSpPr>
              <p:cNvPr id="135" name="TextBox 134"/>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136" name="TextBox 135"/>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129" name="Group 128"/>
            <p:cNvGrpSpPr/>
            <p:nvPr userDrawn="1"/>
          </p:nvGrpSpPr>
          <p:grpSpPr>
            <a:xfrm>
              <a:off x="-3916219" y="4693793"/>
              <a:ext cx="3470417" cy="603077"/>
              <a:chOff x="-3953163" y="4622237"/>
              <a:chExt cx="3470417" cy="603077"/>
            </a:xfrm>
          </p:grpSpPr>
          <p:sp>
            <p:nvSpPr>
              <p:cNvPr id="133" name="TextBox 132"/>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134" name="TextBox 133"/>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130" name="Group 129"/>
            <p:cNvGrpSpPr/>
            <p:nvPr userDrawn="1"/>
          </p:nvGrpSpPr>
          <p:grpSpPr>
            <a:xfrm>
              <a:off x="-3916219" y="1118356"/>
              <a:ext cx="3741159" cy="677414"/>
              <a:chOff x="-3953163" y="1118356"/>
              <a:chExt cx="3741159" cy="677414"/>
            </a:xfrm>
          </p:grpSpPr>
          <p:sp>
            <p:nvSpPr>
              <p:cNvPr id="131" name="TextBox 130"/>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132" name="TextBox 131"/>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141"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Tree>
    <p:extLst>
      <p:ext uri="{BB962C8B-B14F-4D97-AF65-F5344CB8AC3E}">
        <p14:creationId xmlns:p14="http://schemas.microsoft.com/office/powerpoint/2010/main" val="3375425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Quote 2 -  Grey">
    <p:bg>
      <p:bgPr>
        <a:solidFill>
          <a:srgbClr val="BFB9A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3030071"/>
            <a:ext cx="10515600" cy="1470211"/>
          </a:xfrm>
        </p:spPr>
        <p:txBody>
          <a:bodyPr anchor="t"/>
          <a:lstStyle>
            <a:lvl1pPr algn="ctr">
              <a:lnSpc>
                <a:spcPct val="100000"/>
              </a:lnSpc>
              <a:defRPr sz="2800" b="1" baseline="0"/>
            </a:lvl1pPr>
          </a:lstStyle>
          <a:p>
            <a:r>
              <a:rPr lang="en-US" dirty="0"/>
              <a:t>Enter quote here</a:t>
            </a:r>
            <a:endParaRPr lang="en-GB" dirty="0"/>
          </a:p>
        </p:txBody>
      </p:sp>
      <p:sp>
        <p:nvSpPr>
          <p:cNvPr id="13" name="Text Placeholder 11"/>
          <p:cNvSpPr>
            <a:spLocks noGrp="1"/>
          </p:cNvSpPr>
          <p:nvPr>
            <p:ph type="body" sz="quarter" idx="13" hasCustomPrompt="1"/>
          </p:nvPr>
        </p:nvSpPr>
        <p:spPr>
          <a:xfrm>
            <a:off x="4477544" y="2873582"/>
            <a:ext cx="3224213" cy="45719"/>
          </a:xfrm>
          <a:solidFill>
            <a:schemeClr val="accent1"/>
          </a:solidFill>
        </p:spPr>
        <p:txBody>
          <a:bodyPr/>
          <a:lstStyle>
            <a:lvl1pPr>
              <a:defRPr/>
            </a:lvl1pPr>
          </a:lstStyle>
          <a:p>
            <a:pPr lvl="0"/>
            <a:r>
              <a:rPr lang="en-US" dirty="0"/>
              <a:t>  </a:t>
            </a:r>
            <a:endParaRPr lang="en-GB" dirty="0"/>
          </a:p>
        </p:txBody>
      </p:sp>
      <p:sp>
        <p:nvSpPr>
          <p:cNvPr id="5" name="Text Placeholder 4"/>
          <p:cNvSpPr>
            <a:spLocks noGrp="1"/>
          </p:cNvSpPr>
          <p:nvPr>
            <p:ph type="body" sz="quarter" idx="14" hasCustomPrompt="1"/>
          </p:nvPr>
        </p:nvSpPr>
        <p:spPr>
          <a:xfrm>
            <a:off x="4060407" y="2383223"/>
            <a:ext cx="4058486" cy="354013"/>
          </a:xfrm>
        </p:spPr>
        <p:txBody>
          <a:bodyPr anchor="b"/>
          <a:lstStyle>
            <a:lvl1pPr algn="ctr">
              <a:defRPr sz="1400" baseline="0"/>
            </a:lvl1pPr>
          </a:lstStyle>
          <a:p>
            <a:pPr lvl="0"/>
            <a:r>
              <a:rPr lang="en-US" dirty="0"/>
              <a:t>Enter name here</a:t>
            </a:r>
            <a:endParaRPr lang="en-GB" dirty="0"/>
          </a:p>
        </p:txBody>
      </p:sp>
      <p:sp>
        <p:nvSpPr>
          <p:cNvPr id="8"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16" name="Group 15"/>
          <p:cNvGrpSpPr/>
          <p:nvPr userDrawn="1"/>
        </p:nvGrpSpPr>
        <p:grpSpPr>
          <a:xfrm>
            <a:off x="12630286" y="0"/>
            <a:ext cx="3909698" cy="2604836"/>
            <a:chOff x="-3999345" y="0"/>
            <a:chExt cx="3909698" cy="2604836"/>
          </a:xfrm>
        </p:grpSpPr>
        <p:sp>
          <p:nvSpPr>
            <p:cNvPr id="17" name="Rectangle 16"/>
            <p:cNvSpPr/>
            <p:nvPr userDrawn="1"/>
          </p:nvSpPr>
          <p:spPr>
            <a:xfrm>
              <a:off x="-3999345" y="0"/>
              <a:ext cx="3909698" cy="260483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p>
          </p:txBody>
        </p:sp>
        <p:cxnSp>
          <p:nvCxnSpPr>
            <p:cNvPr id="18" name="Straight Connector 17"/>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20" name="TextBox 19"/>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rPr>
                <a:t>This slide</a:t>
              </a:r>
              <a:r>
                <a:rPr lang="en-GB" sz="2000" baseline="0" dirty="0">
                  <a:solidFill>
                    <a:schemeClr val="tx1"/>
                  </a:solidFill>
                </a:rPr>
                <a:t> is </a:t>
              </a:r>
              <a:br>
                <a:rPr lang="en-GB" sz="2000" baseline="0" dirty="0">
                  <a:solidFill>
                    <a:schemeClr val="tx1"/>
                  </a:solidFill>
                </a:rPr>
              </a:br>
              <a:r>
                <a:rPr lang="en-GB" sz="2000" baseline="0" dirty="0">
                  <a:solidFill>
                    <a:schemeClr val="tx1"/>
                  </a:solidFill>
                </a:rPr>
                <a:t>pre-animated</a:t>
              </a:r>
              <a:endParaRPr lang="en-GB" sz="2000" dirty="0">
                <a:solidFill>
                  <a:schemeClr val="tx1"/>
                </a:solidFill>
              </a:endParaRPr>
            </a:p>
          </p:txBody>
        </p:sp>
        <p:sp>
          <p:nvSpPr>
            <p:cNvPr id="21" name="TextBox 20"/>
            <p:cNvSpPr txBox="1"/>
            <p:nvPr userDrawn="1"/>
          </p:nvSpPr>
          <p:spPr>
            <a:xfrm>
              <a:off x="-3528293" y="1112381"/>
              <a:ext cx="3353233" cy="603077"/>
            </a:xfrm>
            <a:prstGeom prst="rect">
              <a:avLst/>
            </a:prstGeom>
            <a:noFill/>
          </p:spPr>
          <p:txBody>
            <a:bodyPr wrap="square" rtlCol="0">
              <a:noAutofit/>
            </a:bodyPr>
            <a:lstStyle/>
            <a:p>
              <a:pPr>
                <a:lnSpc>
                  <a:spcPct val="90000"/>
                </a:lnSpc>
                <a:spcAft>
                  <a:spcPts val="600"/>
                </a:spcAft>
              </a:pPr>
              <a:r>
                <a:rPr lang="en-GB" sz="1400" dirty="0"/>
                <a:t>If you would like to remove the animations,</a:t>
              </a:r>
              <a:r>
                <a:rPr lang="en-GB" sz="1400" baseline="0" dirty="0"/>
                <a:t> click on the animation tab in the ribbon and open your animation pane. Click on an animation, then on the dropdown arrow choose “Copy effects to slide” and delete them.</a:t>
              </a:r>
              <a:endParaRPr lang="en-GB" sz="1400" dirty="0"/>
            </a:p>
          </p:txBody>
        </p:sp>
      </p:grpSp>
    </p:spTree>
    <p:extLst>
      <p:ext uri="{BB962C8B-B14F-4D97-AF65-F5344CB8AC3E}">
        <p14:creationId xmlns:p14="http://schemas.microsoft.com/office/powerpoint/2010/main" val="4215808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50"/>
                                        <p:tgtEl>
                                          <p:spTgt spid="5">
                                            <p:txEl>
                                              <p:pRg st="0" end="0"/>
                                            </p:txEl>
                                          </p:spTgt>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outVertical)">
                                      <p:cBhvr>
                                        <p:cTn id="10" dur="250"/>
                                        <p:tgtEl>
                                          <p:spTgt spid="13"/>
                                        </p:tgtEl>
                                      </p:cBhvr>
                                    </p:animEffect>
                                  </p:childTnLst>
                                </p:cTn>
                              </p:par>
                            </p:childTnLst>
                          </p:cTn>
                        </p:par>
                        <p:par>
                          <p:cTn id="11" fill="hold">
                            <p:stCondLst>
                              <p:cond delay="250"/>
                            </p:stCondLst>
                            <p:childTnLst>
                              <p:par>
                                <p:cTn id="12" presetID="22" presetClass="entr" presetSubtype="1"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up)">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tmplLst>
          <p:tmpl>
            <p:tnLst>
              <p:par>
                <p:cTn presetID="16" presetClass="entr" presetSubtype="37"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barn(outVertical)">
                      <p:cBhvr>
                        <p:cTn dur="250"/>
                        <p:tgtEl>
                          <p:spTgt spid="13"/>
                        </p:tgtEl>
                      </p:cBhvr>
                    </p:animEffect>
                  </p:childTnLst>
                </p:cTn>
              </p:par>
            </p:tnLst>
          </p:tmpl>
        </p:tmplLst>
      </p:bldP>
      <p:bldP spid="5" grpId="0" build="p">
        <p:tmplLst>
          <p:tmpl lvl="1">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250"/>
                        <p:tgtEl>
                          <p:spTgt spid="5"/>
                        </p:tgtEl>
                      </p:cBhvr>
                    </p:animEffect>
                  </p:childTnLst>
                </p:cTn>
              </p:par>
            </p:tnLst>
          </p:tmpl>
        </p:tmplLst>
      </p:bldP>
    </p:bld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secHead" preserve="1">
  <p:cSld name="Divider Slide 2 - Claret">
    <p:spTree>
      <p:nvGrpSpPr>
        <p:cNvPr id="1" name=""/>
        <p:cNvGrpSpPr/>
        <p:nvPr/>
      </p:nvGrpSpPr>
      <p:grpSpPr>
        <a:xfrm>
          <a:off x="0" y="0"/>
          <a:ext cx="0" cy="0"/>
          <a:chOff x="0" y="0"/>
          <a:chExt cx="0" cy="0"/>
        </a:xfrm>
      </p:grpSpPr>
      <p:sp>
        <p:nvSpPr>
          <p:cNvPr id="10" name="Rectangle 9"/>
          <p:cNvSpPr/>
          <p:nvPr userDrawn="1"/>
        </p:nvSpPr>
        <p:spPr>
          <a:xfrm>
            <a:off x="0" y="1552575"/>
            <a:ext cx="12192000" cy="3114675"/>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p>
        </p:txBody>
      </p:sp>
      <p:sp>
        <p:nvSpPr>
          <p:cNvPr id="2" name="Title 1"/>
          <p:cNvSpPr>
            <a:spLocks noGrp="1"/>
          </p:cNvSpPr>
          <p:nvPr>
            <p:ph type="title" hasCustomPrompt="1"/>
          </p:nvPr>
        </p:nvSpPr>
        <p:spPr>
          <a:xfrm>
            <a:off x="200024" y="1709739"/>
            <a:ext cx="11147427" cy="1947862"/>
          </a:xfrm>
        </p:spPr>
        <p:txBody>
          <a:bodyPr anchor="b"/>
          <a:lstStyle>
            <a:lvl1pPr>
              <a:lnSpc>
                <a:spcPct val="100000"/>
              </a:lnSpc>
              <a:defRPr sz="2800" b="1" baseline="0">
                <a:solidFill>
                  <a:schemeClr val="bg1"/>
                </a:solidFill>
              </a:defRPr>
            </a:lvl1pPr>
          </a:lstStyle>
          <a:p>
            <a:r>
              <a:rPr lang="en-US" dirty="0"/>
              <a:t>Enter title here</a:t>
            </a:r>
            <a:endParaRPr lang="en-GB" dirty="0"/>
          </a:p>
        </p:txBody>
      </p:sp>
      <p:sp>
        <p:nvSpPr>
          <p:cNvPr id="59"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3" name="Text Placeholder 2"/>
          <p:cNvSpPr>
            <a:spLocks noGrp="1"/>
          </p:cNvSpPr>
          <p:nvPr>
            <p:ph type="body" idx="1" hasCustomPrompt="1"/>
          </p:nvPr>
        </p:nvSpPr>
        <p:spPr>
          <a:xfrm>
            <a:off x="200024" y="3727450"/>
            <a:ext cx="11147427" cy="862480"/>
          </a:xfrm>
        </p:spPr>
        <p:txBody>
          <a:bodyPr/>
          <a:lstStyle>
            <a:lvl1pPr marL="0" indent="0">
              <a:buNone/>
              <a:defRPr sz="1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Enter subtitle here</a:t>
            </a:r>
          </a:p>
        </p:txBody>
      </p:sp>
      <p:sp>
        <p:nvSpPr>
          <p:cNvPr id="31"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32" name="Group 31"/>
          <p:cNvGrpSpPr/>
          <p:nvPr userDrawn="1"/>
        </p:nvGrpSpPr>
        <p:grpSpPr>
          <a:xfrm>
            <a:off x="12632668" y="0"/>
            <a:ext cx="3909698" cy="2604836"/>
            <a:chOff x="-3999345" y="0"/>
            <a:chExt cx="3909698" cy="2604836"/>
          </a:xfrm>
        </p:grpSpPr>
        <p:sp>
          <p:nvSpPr>
            <p:cNvPr id="33" name="Rectangle 32"/>
            <p:cNvSpPr/>
            <p:nvPr userDrawn="1"/>
          </p:nvSpPr>
          <p:spPr>
            <a:xfrm>
              <a:off x="-3999345" y="0"/>
              <a:ext cx="3909698" cy="260483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p>
          </p:txBody>
        </p:sp>
        <p:cxnSp>
          <p:nvCxnSpPr>
            <p:cNvPr id="34" name="Straight Connector 33"/>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35" name="Picture 3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36" name="TextBox 35"/>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rPr>
                <a:t>This slide</a:t>
              </a:r>
              <a:r>
                <a:rPr lang="en-GB" sz="2000" baseline="0" dirty="0">
                  <a:solidFill>
                    <a:schemeClr val="tx1"/>
                  </a:solidFill>
                </a:rPr>
                <a:t> is </a:t>
              </a:r>
              <a:br>
                <a:rPr lang="en-GB" sz="2000" baseline="0" dirty="0">
                  <a:solidFill>
                    <a:schemeClr val="tx1"/>
                  </a:solidFill>
                </a:rPr>
              </a:br>
              <a:r>
                <a:rPr lang="en-GB" sz="2000" baseline="0" dirty="0">
                  <a:solidFill>
                    <a:schemeClr val="tx1"/>
                  </a:solidFill>
                </a:rPr>
                <a:t>pre-animated</a:t>
              </a:r>
              <a:endParaRPr lang="en-GB" sz="2000" dirty="0">
                <a:solidFill>
                  <a:schemeClr val="tx1"/>
                </a:solidFill>
              </a:endParaRPr>
            </a:p>
          </p:txBody>
        </p:sp>
        <p:sp>
          <p:nvSpPr>
            <p:cNvPr id="37" name="TextBox 36"/>
            <p:cNvSpPr txBox="1"/>
            <p:nvPr userDrawn="1"/>
          </p:nvSpPr>
          <p:spPr>
            <a:xfrm>
              <a:off x="-3528293" y="1112381"/>
              <a:ext cx="3353233" cy="603077"/>
            </a:xfrm>
            <a:prstGeom prst="rect">
              <a:avLst/>
            </a:prstGeom>
            <a:noFill/>
          </p:spPr>
          <p:txBody>
            <a:bodyPr wrap="square" rtlCol="0">
              <a:noAutofit/>
            </a:bodyPr>
            <a:lstStyle/>
            <a:p>
              <a:pPr>
                <a:lnSpc>
                  <a:spcPct val="90000"/>
                </a:lnSpc>
                <a:spcAft>
                  <a:spcPts val="600"/>
                </a:spcAft>
              </a:pPr>
              <a:r>
                <a:rPr lang="en-GB" sz="1400" dirty="0"/>
                <a:t>If you would like to remove the animations,</a:t>
              </a:r>
              <a:r>
                <a:rPr lang="en-GB" sz="1400" baseline="0" dirty="0"/>
                <a:t> click on the animation tab in the ribbon and open your animation pane. Click on an animation, then on the dropdown arrow choose “Copy effects to slide” and delete them.</a:t>
              </a:r>
              <a:endParaRPr lang="en-GB" sz="1400" dirty="0"/>
            </a:p>
          </p:txBody>
        </p:sp>
      </p:grpSp>
      <p:grpSp>
        <p:nvGrpSpPr>
          <p:cNvPr id="58" name="Group 57"/>
          <p:cNvGrpSpPr/>
          <p:nvPr userDrawn="1"/>
        </p:nvGrpSpPr>
        <p:grpSpPr>
          <a:xfrm>
            <a:off x="-4350366" y="48638"/>
            <a:ext cx="3909698" cy="6381345"/>
            <a:chOff x="-4350366" y="48638"/>
            <a:chExt cx="3909698" cy="6381345"/>
          </a:xfrm>
        </p:grpSpPr>
        <p:sp>
          <p:nvSpPr>
            <p:cNvPr id="60" name="Rectangle 59"/>
            <p:cNvSpPr/>
            <p:nvPr userDrawn="1"/>
          </p:nvSpPr>
          <p:spPr>
            <a:xfrm>
              <a:off x="-4350366" y="48638"/>
              <a:ext cx="3909698" cy="638134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latin typeface="+mn-lt"/>
              </a:endParaRPr>
            </a:p>
          </p:txBody>
        </p:sp>
        <p:cxnSp>
          <p:nvCxnSpPr>
            <p:cNvPr id="61" name="Straight Connector 60"/>
            <p:cNvCxnSpPr/>
            <p:nvPr userDrawn="1"/>
          </p:nvCxnSpPr>
          <p:spPr>
            <a:xfrm>
              <a:off x="-4350366"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62" name="Picture 6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62534" y="128588"/>
              <a:ext cx="681037" cy="681037"/>
            </a:xfrm>
            <a:prstGeom prst="rect">
              <a:avLst/>
            </a:prstGeom>
          </p:spPr>
        </p:pic>
        <p:sp>
          <p:nvSpPr>
            <p:cNvPr id="63" name="TextBox 62"/>
            <p:cNvSpPr txBox="1"/>
            <p:nvPr userDrawn="1"/>
          </p:nvSpPr>
          <p:spPr>
            <a:xfrm>
              <a:off x="-4022680" y="128588"/>
              <a:ext cx="2438810"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 customise your background</a:t>
              </a:r>
            </a:p>
          </p:txBody>
        </p:sp>
        <p:grpSp>
          <p:nvGrpSpPr>
            <p:cNvPr id="64" name="Group 63"/>
            <p:cNvGrpSpPr/>
            <p:nvPr userDrawn="1"/>
          </p:nvGrpSpPr>
          <p:grpSpPr>
            <a:xfrm>
              <a:off x="-4267240" y="3365971"/>
              <a:ext cx="3741159" cy="603077"/>
              <a:chOff x="-4267240" y="3327060"/>
              <a:chExt cx="3741159" cy="603077"/>
            </a:xfrm>
          </p:grpSpPr>
          <p:sp>
            <p:nvSpPr>
              <p:cNvPr id="82" name="TextBox 81"/>
              <p:cNvSpPr txBox="1"/>
              <p:nvPr userDrawn="1"/>
            </p:nvSpPr>
            <p:spPr>
              <a:xfrm>
                <a:off x="-4267240" y="3333035"/>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83" name="TextBox 82"/>
              <p:cNvSpPr txBox="1"/>
              <p:nvPr userDrawn="1"/>
            </p:nvSpPr>
            <p:spPr>
              <a:xfrm>
                <a:off x="-3879314" y="3327060"/>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 Fill</a:t>
                </a:r>
                <a:r>
                  <a:rPr lang="en-GB" sz="1400" baseline="0" dirty="0">
                    <a:latin typeface="+mn-lt"/>
                  </a:rPr>
                  <a:t> then </a:t>
                </a:r>
                <a:r>
                  <a:rPr lang="en-GB" sz="1400" b="1" baseline="0" dirty="0">
                    <a:latin typeface="+mn-lt"/>
                  </a:rPr>
                  <a:t>Picture or Texture Fill </a:t>
                </a:r>
                <a:r>
                  <a:rPr lang="en-GB" sz="1400" baseline="0" dirty="0">
                    <a:latin typeface="+mn-lt"/>
                  </a:rPr>
                  <a:t>and choose the image from your computer.</a:t>
                </a:r>
                <a:endParaRPr lang="en-GB" sz="1400" dirty="0">
                  <a:latin typeface="+mn-lt"/>
                </a:endParaRPr>
              </a:p>
            </p:txBody>
          </p:sp>
        </p:grpSp>
        <p:grpSp>
          <p:nvGrpSpPr>
            <p:cNvPr id="65" name="Group 64"/>
            <p:cNvGrpSpPr/>
            <p:nvPr userDrawn="1"/>
          </p:nvGrpSpPr>
          <p:grpSpPr>
            <a:xfrm>
              <a:off x="-4267240" y="2181776"/>
              <a:ext cx="3741159" cy="639965"/>
              <a:chOff x="-4267240" y="2181776"/>
              <a:chExt cx="3741159" cy="639965"/>
            </a:xfrm>
          </p:grpSpPr>
          <p:sp>
            <p:nvSpPr>
              <p:cNvPr id="80" name="TextBox 79"/>
              <p:cNvSpPr txBox="1"/>
              <p:nvPr userDrawn="1"/>
            </p:nvSpPr>
            <p:spPr>
              <a:xfrm>
                <a:off x="-4267240" y="218177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81" name="TextBox 80"/>
              <p:cNvSpPr txBox="1"/>
              <p:nvPr userDrawn="1"/>
            </p:nvSpPr>
            <p:spPr>
              <a:xfrm>
                <a:off x="-3879314" y="2218664"/>
                <a:ext cx="3353233" cy="603077"/>
              </a:xfrm>
              <a:prstGeom prst="rect">
                <a:avLst/>
              </a:prstGeom>
              <a:noFill/>
            </p:spPr>
            <p:txBody>
              <a:bodyPr wrap="square" rtlCol="0">
                <a:noAutofit/>
              </a:bodyPr>
              <a:lstStyle/>
              <a:p>
                <a:pPr>
                  <a:lnSpc>
                    <a:spcPct val="90000"/>
                  </a:lnSpc>
                  <a:spcAft>
                    <a:spcPts val="600"/>
                  </a:spcAft>
                </a:pPr>
                <a:r>
                  <a:rPr lang="en-GB" sz="1400" baseline="0" dirty="0">
                    <a:latin typeface="+mn-lt"/>
                  </a:rPr>
                  <a:t>Click </a:t>
                </a:r>
                <a:r>
                  <a:rPr lang="en-GB" sz="1400" b="1" baseline="0" dirty="0">
                    <a:latin typeface="+mn-lt"/>
                  </a:rPr>
                  <a:t>Solid Fill </a:t>
                </a:r>
                <a:r>
                  <a:rPr lang="en-GB" sz="1400" baseline="0" dirty="0">
                    <a:latin typeface="+mn-lt"/>
                  </a:rPr>
                  <a:t>then choose your colour from the palette.</a:t>
                </a:r>
                <a:endParaRPr lang="en-GB" sz="1400" dirty="0">
                  <a:latin typeface="+mn-lt"/>
                </a:endParaRPr>
              </a:p>
            </p:txBody>
          </p:sp>
        </p:grpSp>
        <p:grpSp>
          <p:nvGrpSpPr>
            <p:cNvPr id="66" name="Group 65"/>
            <p:cNvGrpSpPr/>
            <p:nvPr userDrawn="1"/>
          </p:nvGrpSpPr>
          <p:grpSpPr>
            <a:xfrm>
              <a:off x="-4267240" y="4772695"/>
              <a:ext cx="3741159" cy="649206"/>
              <a:chOff x="-3953163" y="4238857"/>
              <a:chExt cx="3741159" cy="649206"/>
            </a:xfrm>
          </p:grpSpPr>
          <p:sp>
            <p:nvSpPr>
              <p:cNvPr id="78" name="TextBox 77"/>
              <p:cNvSpPr txBox="1"/>
              <p:nvPr userDrawn="1"/>
            </p:nvSpPr>
            <p:spPr>
              <a:xfrm>
                <a:off x="-3953163" y="4238857"/>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79" name="TextBox 78"/>
              <p:cNvSpPr txBox="1"/>
              <p:nvPr userDrawn="1"/>
            </p:nvSpPr>
            <p:spPr>
              <a:xfrm>
                <a:off x="-3565237" y="428498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67" name="Group 66"/>
            <p:cNvGrpSpPr/>
            <p:nvPr userDrawn="1"/>
          </p:nvGrpSpPr>
          <p:grpSpPr>
            <a:xfrm>
              <a:off x="-4267240" y="4151806"/>
              <a:ext cx="3741159" cy="634370"/>
              <a:chOff x="-3953163" y="3632567"/>
              <a:chExt cx="3741159" cy="634370"/>
            </a:xfrm>
          </p:grpSpPr>
          <p:sp>
            <p:nvSpPr>
              <p:cNvPr id="76" name="TextBox 75"/>
              <p:cNvSpPr txBox="1"/>
              <p:nvPr userDrawn="1"/>
            </p:nvSpPr>
            <p:spPr>
              <a:xfrm>
                <a:off x="-3953163" y="3632567"/>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77" name="TextBox 76"/>
              <p:cNvSpPr txBox="1"/>
              <p:nvPr userDrawn="1"/>
            </p:nvSpPr>
            <p:spPr>
              <a:xfrm>
                <a:off x="-3565237" y="3663860"/>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a:t>
                </a:r>
                <a:r>
                  <a:rPr lang="en-GB" sz="1400" b="1" dirty="0">
                    <a:latin typeface="+mn-lt"/>
                  </a:rPr>
                  <a:t>Picture </a:t>
                </a:r>
                <a:r>
                  <a:rPr lang="en-GB" sz="1400" dirty="0">
                    <a:latin typeface="+mn-lt"/>
                  </a:rPr>
                  <a:t>on the </a:t>
                </a:r>
                <a:r>
                  <a:rPr lang="en-GB" sz="1400" b="1" dirty="0">
                    <a:latin typeface="+mn-lt"/>
                  </a:rPr>
                  <a:t>Format Background</a:t>
                </a:r>
                <a:r>
                  <a:rPr lang="en-GB" sz="1400" b="1" baseline="0" dirty="0">
                    <a:latin typeface="+mn-lt"/>
                  </a:rPr>
                  <a:t> Menu </a:t>
                </a:r>
                <a:r>
                  <a:rPr lang="en-GB" sz="1400" baseline="0" dirty="0">
                    <a:latin typeface="+mn-lt"/>
                  </a:rPr>
                  <a:t>to alter your image.</a:t>
                </a:r>
                <a:endParaRPr lang="en-GB" sz="1400" dirty="0">
                  <a:latin typeface="+mn-lt"/>
                </a:endParaRPr>
              </a:p>
            </p:txBody>
          </p:sp>
        </p:grpSp>
        <p:grpSp>
          <p:nvGrpSpPr>
            <p:cNvPr id="68" name="Group 67"/>
            <p:cNvGrpSpPr/>
            <p:nvPr userDrawn="1"/>
          </p:nvGrpSpPr>
          <p:grpSpPr>
            <a:xfrm>
              <a:off x="-4267240" y="5537959"/>
              <a:ext cx="3470417" cy="603077"/>
              <a:chOff x="-3953163" y="5018055"/>
              <a:chExt cx="3470417" cy="603077"/>
            </a:xfrm>
          </p:grpSpPr>
          <p:sp>
            <p:nvSpPr>
              <p:cNvPr id="74" name="TextBox 73"/>
              <p:cNvSpPr txBox="1"/>
              <p:nvPr userDrawn="1"/>
            </p:nvSpPr>
            <p:spPr>
              <a:xfrm>
                <a:off x="-3953163" y="5024030"/>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75" name="TextBox 74"/>
              <p:cNvSpPr txBox="1"/>
              <p:nvPr userDrawn="1"/>
            </p:nvSpPr>
            <p:spPr>
              <a:xfrm>
                <a:off x="-3565237" y="5018055"/>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69" name="Group 68"/>
            <p:cNvGrpSpPr/>
            <p:nvPr userDrawn="1"/>
          </p:nvGrpSpPr>
          <p:grpSpPr>
            <a:xfrm>
              <a:off x="-4267240" y="1118356"/>
              <a:ext cx="3741159" cy="677414"/>
              <a:chOff x="-3953163" y="1118356"/>
              <a:chExt cx="3741159" cy="677414"/>
            </a:xfrm>
          </p:grpSpPr>
          <p:sp>
            <p:nvSpPr>
              <p:cNvPr id="72" name="TextBox 71"/>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73" name="TextBox 72"/>
              <p:cNvSpPr txBox="1"/>
              <p:nvPr userDrawn="1"/>
            </p:nvSpPr>
            <p:spPr>
              <a:xfrm>
                <a:off x="-3565237" y="1192693"/>
                <a:ext cx="3353233" cy="603077"/>
              </a:xfrm>
              <a:prstGeom prst="rect">
                <a:avLst/>
              </a:prstGeom>
              <a:noFill/>
            </p:spPr>
            <p:txBody>
              <a:bodyPr wrap="square" rtlCol="0">
                <a:noAutofit/>
              </a:bodyPr>
              <a:lstStyle/>
              <a:p>
                <a:pPr>
                  <a:lnSpc>
                    <a:spcPct val="90000"/>
                  </a:lnSpc>
                  <a:spcAft>
                    <a:spcPts val="600"/>
                  </a:spcAft>
                </a:pPr>
                <a:r>
                  <a:rPr lang="en-GB" sz="1400" b="1" dirty="0">
                    <a:latin typeface="+mn-lt"/>
                  </a:rPr>
                  <a:t>Right click </a:t>
                </a:r>
                <a:r>
                  <a:rPr lang="en-GB" sz="1400" dirty="0">
                    <a:latin typeface="+mn-lt"/>
                  </a:rPr>
                  <a:t>on your</a:t>
                </a:r>
                <a:r>
                  <a:rPr lang="en-GB" sz="1400" baseline="0" dirty="0">
                    <a:latin typeface="+mn-lt"/>
                  </a:rPr>
                  <a:t> slide and click </a:t>
                </a:r>
                <a:r>
                  <a:rPr lang="en-GB" sz="1400" b="1" baseline="0" dirty="0">
                    <a:latin typeface="+mn-lt"/>
                  </a:rPr>
                  <a:t>Format Background</a:t>
                </a:r>
                <a:r>
                  <a:rPr lang="en-GB" sz="1400" baseline="0" dirty="0">
                    <a:latin typeface="+mn-lt"/>
                  </a:rPr>
                  <a:t>.</a:t>
                </a:r>
                <a:endParaRPr lang="en-GB" sz="1400" dirty="0">
                  <a:latin typeface="+mn-lt"/>
                </a:endParaRPr>
              </a:p>
            </p:txBody>
          </p:sp>
        </p:grpSp>
        <p:sp>
          <p:nvSpPr>
            <p:cNvPr id="70" name="TextBox 69"/>
            <p:cNvSpPr txBox="1"/>
            <p:nvPr userDrawn="1"/>
          </p:nvSpPr>
          <p:spPr>
            <a:xfrm>
              <a:off x="-4350366" y="1805778"/>
              <a:ext cx="3909697" cy="229886"/>
            </a:xfrm>
            <a:prstGeom prst="rect">
              <a:avLst/>
            </a:prstGeom>
            <a:solidFill>
              <a:schemeClr val="accent6"/>
            </a:solidFill>
          </p:spPr>
          <p:txBody>
            <a:bodyPr wrap="square" rtlCol="0" anchor="ctr">
              <a:noAutofit/>
            </a:bodyPr>
            <a:lstStyle/>
            <a:p>
              <a:pPr algn="ctr">
                <a:lnSpc>
                  <a:spcPct val="90000"/>
                </a:lnSpc>
                <a:spcAft>
                  <a:spcPts val="600"/>
                </a:spcAft>
              </a:pPr>
              <a:r>
                <a:rPr lang="en-GB" sz="1400" b="1" i="0" dirty="0">
                  <a:solidFill>
                    <a:schemeClr val="tx1"/>
                  </a:solidFill>
                </a:rPr>
                <a:t>Solid Colour Background</a:t>
              </a:r>
            </a:p>
          </p:txBody>
        </p:sp>
        <p:sp>
          <p:nvSpPr>
            <p:cNvPr id="71" name="TextBox 70"/>
            <p:cNvSpPr txBox="1"/>
            <p:nvPr userDrawn="1"/>
          </p:nvSpPr>
          <p:spPr>
            <a:xfrm>
              <a:off x="-4350366" y="2914605"/>
              <a:ext cx="3909697" cy="240171"/>
            </a:xfrm>
            <a:prstGeom prst="rect">
              <a:avLst/>
            </a:prstGeom>
            <a:solidFill>
              <a:schemeClr val="accent6"/>
            </a:solidFill>
          </p:spPr>
          <p:txBody>
            <a:bodyPr wrap="square" rtlCol="0" anchor="ctr">
              <a:noAutofit/>
            </a:bodyPr>
            <a:lstStyle/>
            <a:p>
              <a:pPr algn="ctr">
                <a:lnSpc>
                  <a:spcPct val="90000"/>
                </a:lnSpc>
                <a:spcAft>
                  <a:spcPts val="600"/>
                </a:spcAft>
              </a:pPr>
              <a:r>
                <a:rPr lang="en-GB" sz="1400" b="1" i="0" dirty="0">
                  <a:solidFill>
                    <a:schemeClr val="tx1"/>
                  </a:solidFill>
                </a:rPr>
                <a:t>Image Background</a:t>
              </a:r>
            </a:p>
          </p:txBody>
        </p:sp>
      </p:grpSp>
    </p:spTree>
    <p:extLst>
      <p:ext uri="{BB962C8B-B14F-4D97-AF65-F5344CB8AC3E}">
        <p14:creationId xmlns:p14="http://schemas.microsoft.com/office/powerpoint/2010/main" val="605373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Appendix">
    <p:bg>
      <p:bgPr>
        <a:solidFill>
          <a:schemeClr val="bg1"/>
        </a:solidFill>
        <a:effectLst/>
      </p:bgPr>
    </p:bg>
    <p:spTree>
      <p:nvGrpSpPr>
        <p:cNvPr id="1" name=""/>
        <p:cNvGrpSpPr/>
        <p:nvPr/>
      </p:nvGrpSpPr>
      <p:grpSpPr>
        <a:xfrm>
          <a:off x="0" y="0"/>
          <a:ext cx="0" cy="0"/>
          <a:chOff x="0" y="0"/>
          <a:chExt cx="0" cy="0"/>
        </a:xfrm>
      </p:grpSpPr>
      <p:sp>
        <p:nvSpPr>
          <p:cNvPr id="13" name="Rectangle 12"/>
          <p:cNvSpPr/>
          <p:nvPr userDrawn="1"/>
        </p:nvSpPr>
        <p:spPr>
          <a:xfrm>
            <a:off x="128587" y="3241144"/>
            <a:ext cx="11934825" cy="9451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p>
        </p:txBody>
      </p:sp>
      <p:sp>
        <p:nvSpPr>
          <p:cNvPr id="2" name="Title 1"/>
          <p:cNvSpPr>
            <a:spLocks noGrp="1"/>
          </p:cNvSpPr>
          <p:nvPr>
            <p:ph type="title" hasCustomPrompt="1"/>
          </p:nvPr>
        </p:nvSpPr>
        <p:spPr>
          <a:xfrm>
            <a:off x="6324820" y="2241088"/>
            <a:ext cx="5024675" cy="525401"/>
          </a:xfrm>
        </p:spPr>
        <p:txBody>
          <a:bodyPr/>
          <a:lstStyle>
            <a:lvl1pPr>
              <a:defRPr>
                <a:solidFill>
                  <a:schemeClr val="tx1"/>
                </a:solidFill>
              </a:defRPr>
            </a:lvl1pPr>
          </a:lstStyle>
          <a:p>
            <a:r>
              <a:rPr lang="en-US" dirty="0"/>
              <a:t>Appendix</a:t>
            </a:r>
            <a:endParaRPr lang="en-GB" dirty="0"/>
          </a:p>
        </p:txBody>
      </p:sp>
      <p:cxnSp>
        <p:nvCxnSpPr>
          <p:cNvPr id="7" name="Straight Connector 6"/>
          <p:cNvCxnSpPr/>
          <p:nvPr userDrawn="1"/>
        </p:nvCxnSpPr>
        <p:spPr>
          <a:xfrm>
            <a:off x="0" y="2114807"/>
            <a:ext cx="1205388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Subtitle 2"/>
          <p:cNvSpPr>
            <a:spLocks noGrp="1"/>
          </p:cNvSpPr>
          <p:nvPr>
            <p:ph type="subTitle" idx="1" hasCustomPrompt="1"/>
          </p:nvPr>
        </p:nvSpPr>
        <p:spPr>
          <a:xfrm>
            <a:off x="6324820" y="2895615"/>
            <a:ext cx="5024675" cy="379698"/>
          </a:xfrm>
        </p:spPr>
        <p:txBody>
          <a:bodyPr>
            <a:noAutofit/>
          </a:bodyPr>
          <a:lstStyle>
            <a:lvl1pPr marL="0" indent="0" algn="l">
              <a:buNone/>
              <a:defRPr sz="1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Details of appendix</a:t>
            </a:r>
          </a:p>
        </p:txBody>
      </p:sp>
      <p:sp>
        <p:nvSpPr>
          <p:cNvPr id="11" name="Text Placeholder 11"/>
          <p:cNvSpPr>
            <a:spLocks noGrp="1"/>
          </p:cNvSpPr>
          <p:nvPr>
            <p:ph type="body" sz="quarter" idx="13" hasCustomPrompt="1"/>
          </p:nvPr>
        </p:nvSpPr>
        <p:spPr>
          <a:xfrm>
            <a:off x="6324820" y="3498864"/>
            <a:ext cx="3011540" cy="535254"/>
          </a:xfrm>
        </p:spPr>
        <p:txBody>
          <a:bodyPr>
            <a:noAutofit/>
          </a:bodyPr>
          <a:lstStyle>
            <a:lvl1pPr>
              <a:defRPr sz="1400" baseline="0">
                <a:solidFill>
                  <a:schemeClr val="bg1"/>
                </a:solidFill>
              </a:defRPr>
            </a:lvl1pPr>
          </a:lstStyle>
          <a:p>
            <a:pPr lvl="0"/>
            <a:r>
              <a:rPr lang="en-US" dirty="0"/>
              <a:t>Further details on appendix</a:t>
            </a:r>
            <a:endParaRPr lang="en-GB" dirty="0"/>
          </a:p>
        </p:txBody>
      </p:sp>
      <p:sp>
        <p:nvSpPr>
          <p:cNvPr id="10" name="Rectangle 9"/>
          <p:cNvSpPr/>
          <p:nvPr userDrawn="1"/>
        </p:nvSpPr>
        <p:spPr>
          <a:xfrm>
            <a:off x="128587" y="4186333"/>
            <a:ext cx="11934825" cy="25430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82376" y="128588"/>
            <a:ext cx="681037" cy="681037"/>
          </a:xfrm>
          <a:prstGeom prst="rect">
            <a:avLst/>
          </a:prstGeom>
        </p:spPr>
      </p:pic>
    </p:spTree>
    <p:extLst>
      <p:ext uri="{BB962C8B-B14F-4D97-AF65-F5344CB8AC3E}">
        <p14:creationId xmlns:p14="http://schemas.microsoft.com/office/powerpoint/2010/main" val="2435248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userDrawn="1">
  <p:cSld name="Title Slide 1 - Navy">
    <p:bg>
      <p:bgPr>
        <a:solidFill>
          <a:schemeClr val="bg1"/>
        </a:solidFill>
        <a:effectLst/>
      </p:bgPr>
    </p:bg>
    <p:spTree>
      <p:nvGrpSpPr>
        <p:cNvPr id="1" name=""/>
        <p:cNvGrpSpPr/>
        <p:nvPr/>
      </p:nvGrpSpPr>
      <p:grpSpPr>
        <a:xfrm>
          <a:off x="0" y="0"/>
          <a:ext cx="0" cy="0"/>
          <a:chOff x="0" y="0"/>
          <a:chExt cx="0" cy="0"/>
        </a:xfrm>
      </p:grpSpPr>
      <p:sp>
        <p:nvSpPr>
          <p:cNvPr id="13" name="Rectangle 12"/>
          <p:cNvSpPr/>
          <p:nvPr userDrawn="1"/>
        </p:nvSpPr>
        <p:spPr>
          <a:xfrm>
            <a:off x="128587" y="128588"/>
            <a:ext cx="11934825" cy="6600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solidFill>
                <a:srgbClr val="FFFFFF"/>
              </a:solidFill>
            </a:endParaRPr>
          </a:p>
        </p:txBody>
      </p:sp>
      <p:sp>
        <p:nvSpPr>
          <p:cNvPr id="2" name="Title 1"/>
          <p:cNvSpPr>
            <a:spLocks noGrp="1"/>
          </p:cNvSpPr>
          <p:nvPr>
            <p:ph type="title" hasCustomPrompt="1"/>
          </p:nvPr>
        </p:nvSpPr>
        <p:spPr>
          <a:xfrm>
            <a:off x="3223032" y="2712760"/>
            <a:ext cx="5819368" cy="525401"/>
          </a:xfrm>
        </p:spPr>
        <p:txBody>
          <a:bodyPr/>
          <a:lstStyle>
            <a:lvl1pPr>
              <a:defRPr>
                <a:solidFill>
                  <a:schemeClr val="bg1"/>
                </a:solidFill>
              </a:defRPr>
            </a:lvl1pPr>
          </a:lstStyle>
          <a:p>
            <a:r>
              <a:rPr lang="en-US" dirty="0"/>
              <a:t>Presentation Title</a:t>
            </a:r>
            <a:endParaRPr lang="en-GB" dirty="0"/>
          </a:p>
        </p:txBody>
      </p:sp>
      <p:cxnSp>
        <p:nvCxnSpPr>
          <p:cNvPr id="7" name="Straight Connector 6"/>
          <p:cNvCxnSpPr/>
          <p:nvPr userDrawn="1"/>
        </p:nvCxnSpPr>
        <p:spPr>
          <a:xfrm>
            <a:off x="128587" y="3271254"/>
            <a:ext cx="891381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Subtitle 2"/>
          <p:cNvSpPr>
            <a:spLocks noGrp="1"/>
          </p:cNvSpPr>
          <p:nvPr>
            <p:ph type="subTitle" idx="1" hasCustomPrompt="1"/>
          </p:nvPr>
        </p:nvSpPr>
        <p:spPr>
          <a:xfrm>
            <a:off x="3223032" y="3367287"/>
            <a:ext cx="5819368" cy="379698"/>
          </a:xfrm>
        </p:spPr>
        <p:txBody>
          <a:bodyPr>
            <a:noAutofit/>
          </a:bodyPr>
          <a:lstStyle>
            <a:lvl1pPr marL="0" indent="0" algn="l">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 here</a:t>
            </a:r>
            <a:endParaRPr lang="en-GB" dirty="0"/>
          </a:p>
        </p:txBody>
      </p:sp>
      <p:sp>
        <p:nvSpPr>
          <p:cNvPr id="11" name="Text Placeholder 11"/>
          <p:cNvSpPr>
            <a:spLocks noGrp="1"/>
          </p:cNvSpPr>
          <p:nvPr>
            <p:ph type="body" sz="quarter" idx="13" hasCustomPrompt="1"/>
          </p:nvPr>
        </p:nvSpPr>
        <p:spPr>
          <a:xfrm>
            <a:off x="3223031" y="3970536"/>
            <a:ext cx="2939643" cy="286232"/>
          </a:xfrm>
        </p:spPr>
        <p:txBody>
          <a:bodyPr anchor="ctr">
            <a:noAutofit/>
          </a:bodyPr>
          <a:lstStyle>
            <a:lvl1pPr>
              <a:defRPr sz="1400" baseline="0">
                <a:solidFill>
                  <a:schemeClr val="bg1"/>
                </a:solidFill>
              </a:defRPr>
            </a:lvl1pPr>
          </a:lstStyle>
          <a:p>
            <a:pPr lvl="0"/>
            <a:r>
              <a:rPr lang="en-US" dirty="0"/>
              <a:t>Presenter name</a:t>
            </a:r>
            <a:endParaRPr lang="en-GB" dirty="0"/>
          </a:p>
        </p:txBody>
      </p:sp>
      <p:sp>
        <p:nvSpPr>
          <p:cNvPr id="14" name="Date Placeholder 3"/>
          <p:cNvSpPr>
            <a:spLocks noGrp="1"/>
          </p:cNvSpPr>
          <p:nvPr>
            <p:ph type="dt" sz="half" idx="10"/>
          </p:nvPr>
        </p:nvSpPr>
        <p:spPr>
          <a:xfrm>
            <a:off x="3224151" y="4183260"/>
            <a:ext cx="2938523" cy="249705"/>
          </a:xfrm>
        </p:spPr>
        <p:txBody>
          <a:bodyPr>
            <a:noAutofit/>
          </a:bodyPr>
          <a:lstStyle>
            <a:lvl1pPr>
              <a:defRPr sz="1400" baseline="0">
                <a:solidFill>
                  <a:schemeClr val="bg1"/>
                </a:solidFill>
              </a:defRPr>
            </a:lvl1pPr>
          </a:lstStyle>
          <a:p>
            <a:fld id="{330D1F7B-5DA5-42DB-ADED-67EF8A11B392}" type="datetime3">
              <a:rPr lang="en-US" smtClean="0">
                <a:solidFill>
                  <a:srgbClr val="FFFFFF"/>
                </a:solidFill>
                <a:uFill>
                  <a:solidFill>
                    <a:srgbClr val="002244"/>
                  </a:solidFill>
                </a:uFill>
              </a:rPr>
              <a:pPr/>
              <a:t>6 February 2024</a:t>
            </a:fld>
            <a:endParaRPr lang="en-GB" dirty="0">
              <a:solidFill>
                <a:srgbClr val="FFFFFF"/>
              </a:solidFill>
              <a:uFill>
                <a:solidFill>
                  <a:srgbClr val="002244"/>
                </a:solidFill>
              </a:uFill>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53444" y="260648"/>
            <a:ext cx="681037" cy="681037"/>
          </a:xfrm>
          <a:prstGeom prst="rect">
            <a:avLst/>
          </a:prstGeom>
        </p:spPr>
      </p:pic>
    </p:spTree>
    <p:extLst>
      <p:ext uri="{BB962C8B-B14F-4D97-AF65-F5344CB8AC3E}">
        <p14:creationId xmlns:p14="http://schemas.microsoft.com/office/powerpoint/2010/main" val="344608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Title Slide 1 - Navy">
    <p:bg>
      <p:bgPr>
        <a:solidFill>
          <a:schemeClr val="bg1"/>
        </a:solidFill>
        <a:effectLst/>
      </p:bgPr>
    </p:bg>
    <p:spTree>
      <p:nvGrpSpPr>
        <p:cNvPr id="1" name=""/>
        <p:cNvGrpSpPr/>
        <p:nvPr/>
      </p:nvGrpSpPr>
      <p:grpSpPr>
        <a:xfrm>
          <a:off x="0" y="0"/>
          <a:ext cx="0" cy="0"/>
          <a:chOff x="0" y="0"/>
          <a:chExt cx="0" cy="0"/>
        </a:xfrm>
      </p:grpSpPr>
      <p:sp>
        <p:nvSpPr>
          <p:cNvPr id="13" name="Rectangle 12"/>
          <p:cNvSpPr/>
          <p:nvPr userDrawn="1"/>
        </p:nvSpPr>
        <p:spPr>
          <a:xfrm>
            <a:off x="128587" y="128588"/>
            <a:ext cx="11934825" cy="6600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sp>
        <p:nvSpPr>
          <p:cNvPr id="2" name="Title 1"/>
          <p:cNvSpPr>
            <a:spLocks noGrp="1"/>
          </p:cNvSpPr>
          <p:nvPr>
            <p:ph type="title" hasCustomPrompt="1"/>
          </p:nvPr>
        </p:nvSpPr>
        <p:spPr>
          <a:xfrm>
            <a:off x="3223032" y="2712760"/>
            <a:ext cx="5819368" cy="525401"/>
          </a:xfrm>
        </p:spPr>
        <p:txBody>
          <a:bodyPr/>
          <a:lstStyle>
            <a:lvl1pPr>
              <a:defRPr>
                <a:solidFill>
                  <a:schemeClr val="bg1"/>
                </a:solidFill>
              </a:defRPr>
            </a:lvl1pPr>
          </a:lstStyle>
          <a:p>
            <a:r>
              <a:rPr lang="en-US" dirty="0"/>
              <a:t>Presentation Title</a:t>
            </a:r>
            <a:endParaRPr lang="en-GB" dirty="0"/>
          </a:p>
        </p:txBody>
      </p:sp>
      <p:cxnSp>
        <p:nvCxnSpPr>
          <p:cNvPr id="7" name="Straight Connector 6"/>
          <p:cNvCxnSpPr/>
          <p:nvPr userDrawn="1"/>
        </p:nvCxnSpPr>
        <p:spPr>
          <a:xfrm>
            <a:off x="128587" y="3271254"/>
            <a:ext cx="891381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Subtitle 2"/>
          <p:cNvSpPr>
            <a:spLocks noGrp="1"/>
          </p:cNvSpPr>
          <p:nvPr>
            <p:ph type="subTitle" idx="1" hasCustomPrompt="1"/>
          </p:nvPr>
        </p:nvSpPr>
        <p:spPr>
          <a:xfrm>
            <a:off x="3223032" y="3367287"/>
            <a:ext cx="5819368" cy="379698"/>
          </a:xfrm>
        </p:spPr>
        <p:txBody>
          <a:bodyPr>
            <a:noAutofit/>
          </a:bodyPr>
          <a:lstStyle>
            <a:lvl1pPr marL="0" indent="0" algn="l">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 here</a:t>
            </a:r>
            <a:endParaRPr lang="en-GB" dirty="0"/>
          </a:p>
        </p:txBody>
      </p:sp>
      <p:sp>
        <p:nvSpPr>
          <p:cNvPr id="11" name="Text Placeholder 11"/>
          <p:cNvSpPr>
            <a:spLocks noGrp="1"/>
          </p:cNvSpPr>
          <p:nvPr>
            <p:ph type="body" sz="quarter" idx="13" hasCustomPrompt="1"/>
          </p:nvPr>
        </p:nvSpPr>
        <p:spPr>
          <a:xfrm>
            <a:off x="3223031" y="3970536"/>
            <a:ext cx="2939643" cy="286232"/>
          </a:xfrm>
        </p:spPr>
        <p:txBody>
          <a:bodyPr anchor="ctr">
            <a:noAutofit/>
          </a:bodyPr>
          <a:lstStyle>
            <a:lvl1pPr>
              <a:defRPr sz="1400" baseline="0">
                <a:solidFill>
                  <a:schemeClr val="bg1"/>
                </a:solidFill>
              </a:defRPr>
            </a:lvl1pPr>
          </a:lstStyle>
          <a:p>
            <a:pPr lvl="0"/>
            <a:r>
              <a:rPr lang="en-US" dirty="0"/>
              <a:t>Presenter name</a:t>
            </a:r>
            <a:endParaRPr lang="en-GB" dirty="0"/>
          </a:p>
        </p:txBody>
      </p:sp>
      <p:sp>
        <p:nvSpPr>
          <p:cNvPr id="14" name="Date Placeholder 3"/>
          <p:cNvSpPr>
            <a:spLocks noGrp="1"/>
          </p:cNvSpPr>
          <p:nvPr>
            <p:ph type="dt" sz="half" idx="10"/>
          </p:nvPr>
        </p:nvSpPr>
        <p:spPr>
          <a:xfrm>
            <a:off x="3224151" y="4183260"/>
            <a:ext cx="2938523" cy="249705"/>
          </a:xfrm>
        </p:spPr>
        <p:txBody>
          <a:bodyPr>
            <a:noAutofit/>
          </a:bodyPr>
          <a:lstStyle>
            <a:lvl1pPr>
              <a:defRPr sz="1400" baseline="0">
                <a:solidFill>
                  <a:schemeClr val="bg1"/>
                </a:solidFill>
              </a:defRPr>
            </a:lvl1pPr>
          </a:lstStyle>
          <a:p>
            <a:fld id="{330D1F7B-5DA5-42DB-ADED-67EF8A11B392}" type="datetime3">
              <a:rPr lang="en-US" smtClean="0"/>
              <a:t>6 February 2024</a:t>
            </a:fld>
            <a:endParaRPr lang="en-GB"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53444" y="260648"/>
            <a:ext cx="681037" cy="681037"/>
          </a:xfrm>
          <a:prstGeom prst="rect">
            <a:avLst/>
          </a:prstGeom>
        </p:spPr>
      </p:pic>
    </p:spTree>
    <p:extLst>
      <p:ext uri="{BB962C8B-B14F-4D97-AF65-F5344CB8AC3E}">
        <p14:creationId xmlns:p14="http://schemas.microsoft.com/office/powerpoint/2010/main" val="423861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rrow header left Image right text">
    <p:spTree>
      <p:nvGrpSpPr>
        <p:cNvPr id="1" name=""/>
        <p:cNvGrpSpPr/>
        <p:nvPr/>
      </p:nvGrpSpPr>
      <p:grpSpPr>
        <a:xfrm>
          <a:off x="0" y="0"/>
          <a:ext cx="0" cy="0"/>
          <a:chOff x="0" y="0"/>
          <a:chExt cx="0" cy="0"/>
        </a:xfrm>
      </p:grpSpPr>
      <p:sp>
        <p:nvSpPr>
          <p:cNvPr id="2" name="Title 1"/>
          <p:cNvSpPr>
            <a:spLocks noGrp="1"/>
          </p:cNvSpPr>
          <p:nvPr>
            <p:ph type="ctrTitle"/>
          </p:nvPr>
        </p:nvSpPr>
        <p:spPr>
          <a:xfrm>
            <a:off x="813600" y="1239574"/>
            <a:ext cx="10564800" cy="452437"/>
          </a:xfrm>
        </p:spPr>
        <p:txBody>
          <a:bodyPr anchor="t"/>
          <a:lstStyle>
            <a:lvl1pPr algn="ctr">
              <a:defRPr sz="4267"/>
            </a:lvl1pPr>
          </a:lstStyle>
          <a:p>
            <a:r>
              <a:rPr lang="en-US"/>
              <a:t>Click to edit Master title style</a:t>
            </a:r>
            <a:endParaRPr lang="en-US" dirty="0"/>
          </a:p>
        </p:txBody>
      </p:sp>
      <p:sp>
        <p:nvSpPr>
          <p:cNvPr id="12" name="Rectangle 11"/>
          <p:cNvSpPr/>
          <p:nvPr/>
        </p:nvSpPr>
        <p:spPr bwMode="auto">
          <a:xfrm>
            <a:off x="12501880" y="7"/>
            <a:ext cx="4653507" cy="6154052"/>
          </a:xfrm>
          <a:prstGeom prst="rect">
            <a:avLst/>
          </a:prstGeom>
          <a:solidFill>
            <a:schemeClr val="tx2"/>
          </a:solidFill>
          <a:ln w="9525" cap="flat" cmpd="sng" algn="ctr">
            <a:noFill/>
            <a:prstDash val="solid"/>
            <a:round/>
            <a:headEnd type="none" w="med" len="med"/>
            <a:tailEnd type="none" w="med" len="med"/>
          </a:ln>
          <a:effectLst/>
        </p:spPr>
        <p:txBody>
          <a:bodyPr vert="horz" wrap="square" lIns="73699" tIns="73699" rIns="73699" bIns="73699" numCol="1" rtlCol="0" anchor="t" anchorCtr="0" compatLnSpc="1">
            <a:prstTxWarp prst="textNoShape">
              <a:avLst/>
            </a:prstTxWarp>
          </a:bodyPr>
          <a:lstStyle/>
          <a:p>
            <a:pPr algn="l"/>
            <a:r>
              <a:rPr lang="en-US" sz="1800" b="1" dirty="0">
                <a:solidFill>
                  <a:srgbClr val="000000"/>
                </a:solidFill>
              </a:rPr>
              <a:t>FORMATTING </a:t>
            </a:r>
            <a:br>
              <a:rPr lang="en-US" sz="1800" b="1" dirty="0">
                <a:solidFill>
                  <a:srgbClr val="000000"/>
                </a:solidFill>
              </a:rPr>
            </a:br>
            <a:r>
              <a:rPr lang="en-US" sz="1800" b="1" dirty="0">
                <a:solidFill>
                  <a:srgbClr val="000000"/>
                </a:solidFill>
              </a:rPr>
              <a:t>TEXT STYLES</a:t>
            </a:r>
          </a:p>
          <a:p>
            <a:pPr marL="0" indent="0" algn="l">
              <a:buFontTx/>
              <a:buNone/>
            </a:pPr>
            <a:r>
              <a:rPr lang="en-US" sz="1400" b="0" baseline="0" dirty="0">
                <a:solidFill>
                  <a:srgbClr val="000000"/>
                </a:solidFill>
              </a:rPr>
              <a:t>The template is set up using place holders </a:t>
            </a:r>
            <a:r>
              <a:rPr lang="en-GB" sz="1400" b="0" baseline="0" dirty="0">
                <a:solidFill>
                  <a:srgbClr val="000000"/>
                </a:solidFill>
              </a:rPr>
              <a:t>A placeholder is a space set-up on a slide master which holds the formatting and positioning information for the content in the template.</a:t>
            </a:r>
          </a:p>
          <a:p>
            <a:pPr marL="0" indent="0" algn="l">
              <a:buFontTx/>
              <a:buNone/>
            </a:pPr>
            <a:endParaRPr lang="en-GB" sz="1400" b="0" baseline="0" dirty="0">
              <a:solidFill>
                <a:srgbClr val="000000"/>
              </a:solidFill>
            </a:endParaRPr>
          </a:p>
          <a:p>
            <a:pPr marL="342891" indent="-342891" algn="l">
              <a:buFont typeface="+mj-lt"/>
              <a:buAutoNum type="arabicPeriod"/>
            </a:pPr>
            <a:r>
              <a:rPr lang="en-GB" sz="1400" b="1" baseline="0" dirty="0">
                <a:solidFill>
                  <a:srgbClr val="000000"/>
                </a:solidFill>
              </a:rPr>
              <a:t>LEVELS</a:t>
            </a:r>
            <a:r>
              <a:rPr lang="en-GB" sz="1400" b="0" baseline="0" dirty="0">
                <a:solidFill>
                  <a:srgbClr val="000000"/>
                </a:solidFill>
              </a:rPr>
              <a:t> of text (i.e. Headings, bullets and sub-bullets) are derived from </a:t>
            </a:r>
            <a:br>
              <a:rPr lang="en-GB" sz="1400" b="0" baseline="0" dirty="0">
                <a:solidFill>
                  <a:srgbClr val="000000"/>
                </a:solidFill>
              </a:rPr>
            </a:br>
            <a:r>
              <a:rPr lang="en-GB" sz="1400" b="0" baseline="0" dirty="0">
                <a:solidFill>
                  <a:srgbClr val="000000"/>
                </a:solidFill>
              </a:rPr>
              <a:t>the information set-up on the placeholders on the slide master</a:t>
            </a:r>
          </a:p>
          <a:p>
            <a:pPr marL="342891" indent="-342891" algn="l">
              <a:buFont typeface="+mj-lt"/>
              <a:buAutoNum type="arabicPeriod"/>
            </a:pPr>
            <a:endParaRPr lang="en-GB" sz="1400" b="0" baseline="0" dirty="0">
              <a:solidFill>
                <a:srgbClr val="000000"/>
              </a:solidFill>
            </a:endParaRPr>
          </a:p>
          <a:p>
            <a:pPr marL="342891" indent="-342891" algn="l">
              <a:buFont typeface="+mj-lt"/>
              <a:buAutoNum type="arabicPeriod"/>
            </a:pPr>
            <a:r>
              <a:rPr lang="en-GB" sz="1400" b="0" baseline="0" dirty="0">
                <a:solidFill>
                  <a:srgbClr val="000000"/>
                </a:solidFill>
              </a:rPr>
              <a:t>You can click through the different styles or levels needed to format </a:t>
            </a:r>
            <a:br>
              <a:rPr lang="en-GB" sz="1400" b="0" baseline="0" dirty="0">
                <a:solidFill>
                  <a:srgbClr val="000000"/>
                </a:solidFill>
              </a:rPr>
            </a:br>
            <a:r>
              <a:rPr lang="en-GB" sz="1400" b="0" baseline="0" dirty="0">
                <a:solidFill>
                  <a:srgbClr val="000000"/>
                </a:solidFill>
              </a:rPr>
              <a:t>your document by:</a:t>
            </a:r>
          </a:p>
          <a:p>
            <a:pPr marL="342891" indent="-342891" algn="l">
              <a:buFont typeface="+mj-lt"/>
              <a:buAutoNum type="alphaLcParenR"/>
            </a:pPr>
            <a:r>
              <a:rPr lang="en-GB" sz="1400" b="0" baseline="0" dirty="0">
                <a:solidFill>
                  <a:srgbClr val="000000"/>
                </a:solidFill>
              </a:rPr>
              <a:t>Click on the paragraph </a:t>
            </a:r>
          </a:p>
          <a:p>
            <a:pPr marL="342891" indent="-342891" algn="l">
              <a:buFont typeface="+mj-lt"/>
              <a:buAutoNum type="alphaLcParenR"/>
            </a:pPr>
            <a:r>
              <a:rPr lang="en-GB" sz="1400" b="0" baseline="0" dirty="0">
                <a:solidFill>
                  <a:srgbClr val="000000"/>
                </a:solidFill>
              </a:rPr>
              <a:t>Hold down Shift + Alt and move </a:t>
            </a:r>
            <a:br>
              <a:rPr lang="en-GB" sz="1400" b="0" baseline="0" dirty="0">
                <a:solidFill>
                  <a:srgbClr val="000000"/>
                </a:solidFill>
              </a:rPr>
            </a:br>
            <a:r>
              <a:rPr lang="en-GB" sz="1400" b="0" baseline="0" dirty="0">
                <a:solidFill>
                  <a:srgbClr val="000000"/>
                </a:solidFill>
              </a:rPr>
              <a:t>your arrow keys from right to left </a:t>
            </a:r>
          </a:p>
          <a:p>
            <a:pPr marL="342891" indent="-342891" algn="l">
              <a:buFont typeface="+mj-lt"/>
              <a:buAutoNum type="alphaLcParenR"/>
            </a:pPr>
            <a:endParaRPr lang="en-GB" sz="1400" b="0" baseline="0" dirty="0">
              <a:solidFill>
                <a:srgbClr val="000000"/>
              </a:solidFill>
            </a:endParaRPr>
          </a:p>
          <a:p>
            <a:pPr marL="0" indent="0" algn="l">
              <a:buFont typeface="+mj-lt"/>
              <a:buNone/>
            </a:pPr>
            <a:r>
              <a:rPr lang="en-GB" sz="1400" b="0" baseline="0" dirty="0">
                <a:solidFill>
                  <a:srgbClr val="000000"/>
                </a:solidFill>
              </a:rPr>
              <a:t>You will see the levels change, most templates are only set up with a maximum of 6 levels.</a:t>
            </a:r>
          </a:p>
          <a:p>
            <a:pPr marL="0" indent="0" algn="l">
              <a:buFont typeface="+mj-lt"/>
              <a:buNone/>
            </a:pPr>
            <a:endParaRPr lang="en-GB" sz="1400" b="0" baseline="0" dirty="0">
              <a:solidFill>
                <a:srgbClr val="000000"/>
              </a:solidFill>
            </a:endParaRPr>
          </a:p>
          <a:p>
            <a:pPr marL="0" indent="0" algn="l">
              <a:buFont typeface="+mj-lt"/>
              <a:buNone/>
            </a:pPr>
            <a:r>
              <a:rPr lang="en-GB" sz="1400" b="0" baseline="0" dirty="0">
                <a:solidFill>
                  <a:srgbClr val="000000"/>
                </a:solidFill>
              </a:rPr>
              <a:t>Once you go past this you are not using the styles set up in the template.</a:t>
            </a:r>
          </a:p>
          <a:p>
            <a:pPr marL="0" indent="0" algn="l">
              <a:buFont typeface="+mj-lt"/>
              <a:buNone/>
            </a:pPr>
            <a:endParaRPr lang="en-GB" sz="1400" b="0" baseline="0" dirty="0">
              <a:solidFill>
                <a:srgbClr val="000000"/>
              </a:solidFill>
            </a:endParaRPr>
          </a:p>
          <a:p>
            <a:pPr marL="0" indent="0" algn="l">
              <a:buFont typeface="+mj-lt"/>
              <a:buNone/>
            </a:pPr>
            <a:r>
              <a:rPr lang="en-GB" sz="1400" b="1" baseline="0" dirty="0">
                <a:solidFill>
                  <a:srgbClr val="FF0000"/>
                </a:solidFill>
              </a:rPr>
              <a:t>If you have created your own text box this will not work and you should only ever create your own text box when creating an Info graphic.</a:t>
            </a:r>
          </a:p>
          <a:p>
            <a:pPr marL="0" indent="0" algn="l">
              <a:buFontTx/>
              <a:buNone/>
            </a:pPr>
            <a:endParaRPr lang="en-GB" sz="1400" b="0" baseline="0" dirty="0">
              <a:solidFill>
                <a:srgbClr val="000000"/>
              </a:solidFill>
            </a:endParaRPr>
          </a:p>
          <a:p>
            <a:pPr marL="0" indent="0" algn="l">
              <a:buFontTx/>
              <a:buNone/>
            </a:pPr>
            <a:endParaRPr lang="en-US" sz="1400" b="0" baseline="0" dirty="0">
              <a:solidFill>
                <a:srgbClr val="000000"/>
              </a:solidFill>
            </a:endParaRPr>
          </a:p>
          <a:p>
            <a:pPr marL="0" indent="0" algn="l">
              <a:buFontTx/>
              <a:buNone/>
            </a:pPr>
            <a:endParaRPr lang="en-US" sz="1400" b="0" baseline="0" dirty="0">
              <a:solidFill>
                <a:srgbClr val="000000"/>
              </a:solidFill>
            </a:endParaRPr>
          </a:p>
        </p:txBody>
      </p:sp>
      <p:sp>
        <p:nvSpPr>
          <p:cNvPr id="13" name="Rectangle 12"/>
          <p:cNvSpPr/>
          <p:nvPr userDrawn="1"/>
        </p:nvSpPr>
        <p:spPr bwMode="auto">
          <a:xfrm>
            <a:off x="12501880" y="8"/>
            <a:ext cx="4653507" cy="6154051"/>
          </a:xfrm>
          <a:prstGeom prst="rect">
            <a:avLst/>
          </a:prstGeom>
          <a:solidFill>
            <a:schemeClr val="tx2"/>
          </a:solidFill>
          <a:ln w="9525" cap="flat" cmpd="sng" algn="ctr">
            <a:noFill/>
            <a:prstDash val="solid"/>
            <a:round/>
            <a:headEnd type="none" w="med" len="med"/>
            <a:tailEnd type="none" w="med" len="med"/>
          </a:ln>
          <a:effectLst/>
        </p:spPr>
        <p:txBody>
          <a:bodyPr vert="horz" wrap="square" lIns="73699" tIns="73699" rIns="73699" bIns="73699" numCol="1" rtlCol="0" anchor="t" anchorCtr="0" compatLnSpc="1">
            <a:prstTxWarp prst="textNoShape">
              <a:avLst/>
            </a:prstTxWarp>
          </a:bodyPr>
          <a:lstStyle/>
          <a:p>
            <a:pPr algn="l"/>
            <a:r>
              <a:rPr lang="en-US" sz="1800" b="1" dirty="0">
                <a:solidFill>
                  <a:srgbClr val="000000"/>
                </a:solidFill>
              </a:rPr>
              <a:t>FORMATTING </a:t>
            </a:r>
            <a:br>
              <a:rPr lang="en-US" sz="1800" b="1" dirty="0">
                <a:solidFill>
                  <a:srgbClr val="000000"/>
                </a:solidFill>
              </a:rPr>
            </a:br>
            <a:r>
              <a:rPr lang="en-US" sz="1800" b="1" dirty="0">
                <a:solidFill>
                  <a:srgbClr val="000000"/>
                </a:solidFill>
              </a:rPr>
              <a:t>TEXT STYLES</a:t>
            </a:r>
          </a:p>
          <a:p>
            <a:pPr marL="0" indent="0" algn="l">
              <a:buFontTx/>
              <a:buNone/>
            </a:pPr>
            <a:r>
              <a:rPr lang="en-US" sz="1400" b="0" baseline="0" dirty="0">
                <a:solidFill>
                  <a:srgbClr val="000000"/>
                </a:solidFill>
              </a:rPr>
              <a:t>The template is set up using place holders </a:t>
            </a:r>
            <a:r>
              <a:rPr lang="en-GB" sz="1400" b="0" baseline="0" dirty="0">
                <a:solidFill>
                  <a:srgbClr val="000000"/>
                </a:solidFill>
              </a:rPr>
              <a:t>A placeholder is a space set-up on a slide master which holds the formatting and positioning information for the content in the template.</a:t>
            </a:r>
          </a:p>
          <a:p>
            <a:pPr marL="0" indent="0" algn="l">
              <a:buFontTx/>
              <a:buNone/>
            </a:pPr>
            <a:endParaRPr lang="en-GB" sz="1400" b="0" baseline="0" dirty="0">
              <a:solidFill>
                <a:srgbClr val="000000"/>
              </a:solidFill>
            </a:endParaRPr>
          </a:p>
          <a:p>
            <a:pPr marL="342891" indent="-342891" algn="l">
              <a:buFont typeface="+mj-lt"/>
              <a:buAutoNum type="arabicPeriod"/>
            </a:pPr>
            <a:r>
              <a:rPr lang="en-GB" sz="1400" b="1" baseline="0" dirty="0">
                <a:solidFill>
                  <a:srgbClr val="000000"/>
                </a:solidFill>
              </a:rPr>
              <a:t>LEVELS</a:t>
            </a:r>
            <a:r>
              <a:rPr lang="en-GB" sz="1400" b="0" baseline="0" dirty="0">
                <a:solidFill>
                  <a:srgbClr val="000000"/>
                </a:solidFill>
              </a:rPr>
              <a:t> of text (i.e. Headings, bullets and sub-bullets) are derived from </a:t>
            </a:r>
            <a:br>
              <a:rPr lang="en-GB" sz="1400" b="0" baseline="0" dirty="0">
                <a:solidFill>
                  <a:srgbClr val="000000"/>
                </a:solidFill>
              </a:rPr>
            </a:br>
            <a:r>
              <a:rPr lang="en-GB" sz="1400" b="0" baseline="0" dirty="0">
                <a:solidFill>
                  <a:srgbClr val="000000"/>
                </a:solidFill>
              </a:rPr>
              <a:t>the information set-up on the placeholders on the slide master</a:t>
            </a:r>
          </a:p>
          <a:p>
            <a:pPr marL="342891" indent="-342891" algn="l">
              <a:buFont typeface="+mj-lt"/>
              <a:buAutoNum type="arabicPeriod"/>
            </a:pPr>
            <a:endParaRPr lang="en-GB" sz="1400" b="0" baseline="0" dirty="0">
              <a:solidFill>
                <a:srgbClr val="000000"/>
              </a:solidFill>
            </a:endParaRPr>
          </a:p>
          <a:p>
            <a:pPr marL="342891" indent="-342891" algn="l">
              <a:buFont typeface="+mj-lt"/>
              <a:buAutoNum type="arabicPeriod"/>
            </a:pPr>
            <a:r>
              <a:rPr lang="en-GB" sz="1400" b="0" baseline="0" dirty="0">
                <a:solidFill>
                  <a:srgbClr val="000000"/>
                </a:solidFill>
              </a:rPr>
              <a:t>You can click through the different styles or levels needed to format </a:t>
            </a:r>
            <a:br>
              <a:rPr lang="en-GB" sz="1400" b="0" baseline="0" dirty="0">
                <a:solidFill>
                  <a:srgbClr val="000000"/>
                </a:solidFill>
              </a:rPr>
            </a:br>
            <a:r>
              <a:rPr lang="en-GB" sz="1400" b="0" baseline="0" dirty="0">
                <a:solidFill>
                  <a:srgbClr val="000000"/>
                </a:solidFill>
              </a:rPr>
              <a:t>your document by:</a:t>
            </a:r>
          </a:p>
          <a:p>
            <a:pPr marL="342891" indent="-342891" algn="l">
              <a:buFont typeface="+mj-lt"/>
              <a:buAutoNum type="alphaLcParenR"/>
            </a:pPr>
            <a:r>
              <a:rPr lang="en-GB" sz="1400" b="0" baseline="0" dirty="0">
                <a:solidFill>
                  <a:srgbClr val="000000"/>
                </a:solidFill>
              </a:rPr>
              <a:t>Click on the paragraph </a:t>
            </a:r>
          </a:p>
          <a:p>
            <a:pPr marL="342891" indent="-342891" algn="l">
              <a:buFont typeface="+mj-lt"/>
              <a:buAutoNum type="alphaLcParenR"/>
            </a:pPr>
            <a:r>
              <a:rPr lang="en-GB" sz="1400" b="0" baseline="0" dirty="0">
                <a:solidFill>
                  <a:srgbClr val="000000"/>
                </a:solidFill>
              </a:rPr>
              <a:t>Hold down Shift + Alt and move </a:t>
            </a:r>
            <a:br>
              <a:rPr lang="en-GB" sz="1400" b="0" baseline="0" dirty="0">
                <a:solidFill>
                  <a:srgbClr val="000000"/>
                </a:solidFill>
              </a:rPr>
            </a:br>
            <a:r>
              <a:rPr lang="en-GB" sz="1400" b="0" baseline="0" dirty="0">
                <a:solidFill>
                  <a:srgbClr val="000000"/>
                </a:solidFill>
              </a:rPr>
              <a:t>your arrow keys from right to left </a:t>
            </a:r>
          </a:p>
          <a:p>
            <a:pPr marL="342891" indent="-342891" algn="l">
              <a:buFont typeface="+mj-lt"/>
              <a:buAutoNum type="alphaLcParenR"/>
            </a:pPr>
            <a:endParaRPr lang="en-GB" sz="1400" b="0" baseline="0" dirty="0">
              <a:solidFill>
                <a:srgbClr val="000000"/>
              </a:solidFill>
            </a:endParaRPr>
          </a:p>
          <a:p>
            <a:pPr marL="0" indent="0" algn="l">
              <a:buFont typeface="+mj-lt"/>
              <a:buNone/>
            </a:pPr>
            <a:r>
              <a:rPr lang="en-GB" sz="1400" b="0" baseline="0" dirty="0">
                <a:solidFill>
                  <a:srgbClr val="000000"/>
                </a:solidFill>
              </a:rPr>
              <a:t>You will see the levels change, most templates are only set up with a maximum of 6 levels.</a:t>
            </a:r>
          </a:p>
          <a:p>
            <a:pPr marL="0" indent="0" algn="l">
              <a:buFont typeface="+mj-lt"/>
              <a:buNone/>
            </a:pPr>
            <a:endParaRPr lang="en-GB" sz="1400" b="0" baseline="0" dirty="0">
              <a:solidFill>
                <a:srgbClr val="000000"/>
              </a:solidFill>
            </a:endParaRPr>
          </a:p>
          <a:p>
            <a:pPr marL="0" indent="0" algn="l">
              <a:buFont typeface="+mj-lt"/>
              <a:buNone/>
            </a:pPr>
            <a:r>
              <a:rPr lang="en-GB" sz="1400" b="0" baseline="0" dirty="0">
                <a:solidFill>
                  <a:srgbClr val="000000"/>
                </a:solidFill>
              </a:rPr>
              <a:t>Once you go past this you are not using the styles set up in the template.</a:t>
            </a:r>
          </a:p>
          <a:p>
            <a:pPr marL="0" indent="0" algn="l">
              <a:buFont typeface="+mj-lt"/>
              <a:buNone/>
            </a:pPr>
            <a:endParaRPr lang="en-GB" sz="1400" b="0" baseline="0" dirty="0">
              <a:solidFill>
                <a:srgbClr val="000000"/>
              </a:solidFill>
            </a:endParaRPr>
          </a:p>
          <a:p>
            <a:pPr marL="0" indent="0" algn="l">
              <a:buFont typeface="+mj-lt"/>
              <a:buNone/>
            </a:pPr>
            <a:r>
              <a:rPr lang="en-GB" sz="1400" b="1" baseline="0" dirty="0">
                <a:solidFill>
                  <a:srgbClr val="FF0000"/>
                </a:solidFill>
              </a:rPr>
              <a:t>If you have created your own text box this will not work and you should only ever create your own text box when creating an Info graphic.</a:t>
            </a:r>
          </a:p>
          <a:p>
            <a:pPr marL="0" indent="0" algn="l">
              <a:buFontTx/>
              <a:buNone/>
            </a:pPr>
            <a:endParaRPr lang="en-GB" sz="1400" b="0" baseline="0" dirty="0">
              <a:solidFill>
                <a:srgbClr val="000000"/>
              </a:solidFill>
            </a:endParaRPr>
          </a:p>
          <a:p>
            <a:pPr marL="0" indent="0" algn="l">
              <a:buFontTx/>
              <a:buNone/>
            </a:pPr>
            <a:endParaRPr lang="en-US" sz="1400" b="0" baseline="0" dirty="0">
              <a:solidFill>
                <a:srgbClr val="000000"/>
              </a:solidFill>
            </a:endParaRPr>
          </a:p>
          <a:p>
            <a:pPr marL="0" indent="0" algn="l">
              <a:buFontTx/>
              <a:buNone/>
            </a:pPr>
            <a:endParaRPr lang="en-US" sz="1400" b="0" baseline="0" dirty="0">
              <a:solidFill>
                <a:srgbClr val="000000"/>
              </a:solidFill>
            </a:endParaRPr>
          </a:p>
        </p:txBody>
      </p:sp>
      <p:sp>
        <p:nvSpPr>
          <p:cNvPr id="6" name="Text Placeholder 4">
            <a:extLst>
              <a:ext uri="{FF2B5EF4-FFF2-40B4-BE49-F238E27FC236}">
                <a16:creationId xmlns:a16="http://schemas.microsoft.com/office/drawing/2014/main" id="{200C4F48-B85D-4E38-8792-E3E96D0D098A}"/>
              </a:ext>
            </a:extLst>
          </p:cNvPr>
          <p:cNvSpPr>
            <a:spLocks noGrp="1"/>
          </p:cNvSpPr>
          <p:nvPr>
            <p:ph type="body" sz="quarter" idx="11"/>
          </p:nvPr>
        </p:nvSpPr>
        <p:spPr>
          <a:xfrm>
            <a:off x="6386400" y="2108199"/>
            <a:ext cx="4992000" cy="4093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Freeform 5">
            <a:extLst>
              <a:ext uri="{FF2B5EF4-FFF2-40B4-BE49-F238E27FC236}">
                <a16:creationId xmlns:a16="http://schemas.microsoft.com/office/drawing/2014/main" id="{3C96643D-043F-4A0D-A1BD-58E98573F75D}"/>
              </a:ext>
            </a:extLst>
          </p:cNvPr>
          <p:cNvSpPr/>
          <p:nvPr userDrawn="1"/>
        </p:nvSpPr>
        <p:spPr>
          <a:xfrm>
            <a:off x="5317227" y="0"/>
            <a:ext cx="1557547" cy="1113368"/>
          </a:xfrm>
          <a:custGeom>
            <a:avLst/>
            <a:gdLst>
              <a:gd name="connsiteX0" fmla="*/ 0 w 1168160"/>
              <a:gd name="connsiteY0" fmla="*/ 0 h 835026"/>
              <a:gd name="connsiteX1" fmla="*/ 1168160 w 1168160"/>
              <a:gd name="connsiteY1" fmla="*/ 0 h 835026"/>
              <a:gd name="connsiteX2" fmla="*/ 1168160 w 1168160"/>
              <a:gd name="connsiteY2" fmla="*/ 475011 h 835026"/>
              <a:gd name="connsiteX3" fmla="*/ 584080 w 1168160"/>
              <a:gd name="connsiteY3" fmla="*/ 835026 h 835026"/>
              <a:gd name="connsiteX4" fmla="*/ 0 w 1168160"/>
              <a:gd name="connsiteY4" fmla="*/ 475011 h 835026"/>
              <a:gd name="connsiteX5" fmla="*/ 0 w 1168160"/>
              <a:gd name="connsiteY5" fmla="*/ 0 h 835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8160" h="835026">
                <a:moveTo>
                  <a:pt x="0" y="0"/>
                </a:moveTo>
                <a:lnTo>
                  <a:pt x="1168160" y="0"/>
                </a:lnTo>
                <a:lnTo>
                  <a:pt x="1168160" y="475011"/>
                </a:lnTo>
                <a:lnTo>
                  <a:pt x="584080" y="835026"/>
                </a:lnTo>
                <a:lnTo>
                  <a:pt x="0" y="475011"/>
                </a:lnTo>
                <a:lnTo>
                  <a:pt x="0" y="0"/>
                </a:lnTo>
                <a:close/>
              </a:path>
            </a:pathLst>
          </a:custGeom>
          <a:solidFill>
            <a:schemeClr val="accent1"/>
          </a:solid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867" dirty="0">
              <a:solidFill>
                <a:schemeClr val="accent4"/>
              </a:solidFill>
              <a:latin typeface="Palatino Linotype" panose="02040502050505030304" pitchFamily="18" charset="0"/>
            </a:endParaRPr>
          </a:p>
        </p:txBody>
      </p:sp>
      <p:sp>
        <p:nvSpPr>
          <p:cNvPr id="4" name="Picture Placeholder 3"/>
          <p:cNvSpPr>
            <a:spLocks noGrp="1"/>
          </p:cNvSpPr>
          <p:nvPr>
            <p:ph type="pic" sz="quarter" idx="12"/>
          </p:nvPr>
        </p:nvSpPr>
        <p:spPr>
          <a:xfrm>
            <a:off x="0" y="1953684"/>
            <a:ext cx="5808133" cy="4248149"/>
          </a:xfrm>
        </p:spPr>
        <p:txBody>
          <a:bodyPr/>
          <a:lstStyle/>
          <a:p>
            <a:r>
              <a:rPr lang="en-US"/>
              <a:t>Click icon to add picture</a:t>
            </a:r>
            <a:endParaRPr lang="en-GB"/>
          </a:p>
        </p:txBody>
      </p:sp>
      <p:sp>
        <p:nvSpPr>
          <p:cNvPr id="10" name="Rectangle 9"/>
          <p:cNvSpPr/>
          <p:nvPr userDrawn="1"/>
        </p:nvSpPr>
        <p:spPr bwMode="auto">
          <a:xfrm>
            <a:off x="-5176927" y="3"/>
            <a:ext cx="4653507" cy="5225143"/>
          </a:xfrm>
          <a:prstGeom prst="rect">
            <a:avLst/>
          </a:prstGeom>
          <a:solidFill>
            <a:schemeClr val="tx2"/>
          </a:solidFill>
          <a:ln w="9525" cap="flat" cmpd="sng" algn="ctr">
            <a:noFill/>
            <a:prstDash val="solid"/>
            <a:round/>
            <a:headEnd type="none" w="med" len="med"/>
            <a:tailEnd type="none" w="med" len="med"/>
          </a:ln>
          <a:effectLst/>
        </p:spPr>
        <p:txBody>
          <a:bodyPr vert="horz" wrap="square" lIns="73699" tIns="73699" rIns="73699" bIns="73699" numCol="1" rtlCol="0" anchor="t" anchorCtr="0" compatLnSpc="1">
            <a:prstTxWarp prst="textNoShape">
              <a:avLst/>
            </a:prstTxWarp>
          </a:bodyPr>
          <a:lstStyle/>
          <a:p>
            <a:pPr algn="l">
              <a:spcAft>
                <a:spcPts val="600"/>
              </a:spcAft>
            </a:pPr>
            <a:r>
              <a:rPr lang="en-US" sz="1800" b="1" dirty="0">
                <a:solidFill>
                  <a:srgbClr val="1D1D1D"/>
                </a:solidFill>
              </a:rPr>
              <a:t>INSERTING</a:t>
            </a:r>
            <a:r>
              <a:rPr lang="en-US" sz="1800" b="1" baseline="0" dirty="0">
                <a:solidFill>
                  <a:srgbClr val="1D1D1D"/>
                </a:solidFill>
              </a:rPr>
              <a:t> AN IMAGE</a:t>
            </a:r>
          </a:p>
          <a:p>
            <a:pPr marL="0" indent="0" algn="l">
              <a:spcAft>
                <a:spcPts val="600"/>
              </a:spcAft>
              <a:buFontTx/>
              <a:buNone/>
            </a:pPr>
            <a:r>
              <a:rPr lang="en-US" sz="1400" b="0" baseline="0" dirty="0">
                <a:solidFill>
                  <a:srgbClr val="1D1D1D"/>
                </a:solidFill>
              </a:rPr>
              <a:t>To do this click on the image icon in the centre</a:t>
            </a:r>
          </a:p>
          <a:p>
            <a:pPr marL="0" indent="0" algn="l">
              <a:spcAft>
                <a:spcPts val="600"/>
              </a:spcAft>
              <a:buFontTx/>
              <a:buNone/>
            </a:pPr>
            <a:r>
              <a:rPr lang="en-US" sz="1400" b="1" baseline="0" dirty="0">
                <a:solidFill>
                  <a:srgbClr val="1D1D1D"/>
                </a:solidFill>
              </a:rPr>
              <a:t>To locate the image make sure there are no graphics or boxes on top</a:t>
            </a:r>
          </a:p>
          <a:p>
            <a:pPr marL="342891" indent="-342891" algn="l">
              <a:spcAft>
                <a:spcPts val="600"/>
              </a:spcAft>
              <a:buFont typeface="+mj-lt"/>
              <a:buAutoNum type="arabicPeriod"/>
            </a:pPr>
            <a:r>
              <a:rPr lang="en-US" sz="1400" b="0" dirty="0">
                <a:solidFill>
                  <a:srgbClr val="1D1D1D"/>
                </a:solidFill>
              </a:rPr>
              <a:t>Right</a:t>
            </a:r>
            <a:r>
              <a:rPr lang="en-US" sz="1400" b="0" baseline="0" dirty="0">
                <a:solidFill>
                  <a:srgbClr val="1D1D1D"/>
                </a:solidFill>
              </a:rPr>
              <a:t> click and </a:t>
            </a:r>
            <a:r>
              <a:rPr lang="en-US" sz="1400" b="0" dirty="0">
                <a:solidFill>
                  <a:srgbClr val="1D1D1D"/>
                </a:solidFill>
              </a:rPr>
              <a:t>select ‘change picture’</a:t>
            </a:r>
          </a:p>
          <a:p>
            <a:pPr marL="342891" indent="-342891" algn="l">
              <a:spcAft>
                <a:spcPts val="600"/>
              </a:spcAft>
              <a:buFont typeface="+mj-lt"/>
              <a:buAutoNum type="arabicPeriod"/>
            </a:pPr>
            <a:r>
              <a:rPr lang="en-US" sz="1400" b="0" dirty="0">
                <a:solidFill>
                  <a:srgbClr val="1D1D1D"/>
                </a:solidFill>
              </a:rPr>
              <a:t>A dialogue</a:t>
            </a:r>
            <a:r>
              <a:rPr lang="en-US" sz="1400" b="0" baseline="0" dirty="0">
                <a:solidFill>
                  <a:srgbClr val="1D1D1D"/>
                </a:solidFill>
              </a:rPr>
              <a:t> box will appear, you need to n</a:t>
            </a:r>
            <a:r>
              <a:rPr lang="en-US" sz="1400" b="0" dirty="0">
                <a:solidFill>
                  <a:srgbClr val="1D1D1D"/>
                </a:solidFill>
              </a:rPr>
              <a:t>avigate to the folder with the required</a:t>
            </a:r>
            <a:r>
              <a:rPr lang="en-US" sz="1400" b="0" baseline="0" dirty="0">
                <a:solidFill>
                  <a:srgbClr val="1D1D1D"/>
                </a:solidFill>
              </a:rPr>
              <a:t> image:</a:t>
            </a:r>
            <a:endParaRPr lang="en-US" sz="1400" b="0" dirty="0">
              <a:solidFill>
                <a:srgbClr val="1D1D1D"/>
              </a:solidFill>
            </a:endParaRPr>
          </a:p>
          <a:p>
            <a:pPr marL="563549" lvl="1" indent="-230182" algn="l">
              <a:spcAft>
                <a:spcPts val="600"/>
              </a:spcAft>
              <a:buFont typeface="+mj-lt"/>
              <a:buAutoNum type="alphaLcParenR"/>
            </a:pPr>
            <a:r>
              <a:rPr lang="en-US" sz="1400" b="0" dirty="0">
                <a:solidFill>
                  <a:srgbClr val="1D1D1D"/>
                </a:solidFill>
              </a:rPr>
              <a:t>If the picture is smaller than required, you will need to resize the image, you can do this by clicking on any</a:t>
            </a:r>
            <a:r>
              <a:rPr lang="en-US" sz="1400" b="0" baseline="0" dirty="0">
                <a:solidFill>
                  <a:srgbClr val="1D1D1D"/>
                </a:solidFill>
              </a:rPr>
              <a:t> corner of the image and resizing</a:t>
            </a:r>
          </a:p>
          <a:p>
            <a:pPr marL="563549" lvl="1" indent="-230182" algn="l">
              <a:spcAft>
                <a:spcPts val="600"/>
              </a:spcAft>
              <a:buFont typeface="+mj-lt"/>
              <a:buAutoNum type="alphaLcParenR"/>
            </a:pPr>
            <a:r>
              <a:rPr lang="en-US" sz="1400" b="0" dirty="0">
                <a:solidFill>
                  <a:srgbClr val="1D1D1D"/>
                </a:solidFill>
              </a:rPr>
              <a:t>Hold down</a:t>
            </a:r>
            <a:r>
              <a:rPr lang="en-US" sz="1400" b="0" baseline="0" dirty="0">
                <a:solidFill>
                  <a:srgbClr val="1D1D1D"/>
                </a:solidFill>
              </a:rPr>
              <a:t> </a:t>
            </a:r>
            <a:r>
              <a:rPr lang="en-US" sz="1400" b="0" dirty="0">
                <a:solidFill>
                  <a:srgbClr val="1D1D1D"/>
                </a:solidFill>
              </a:rPr>
              <a:t>the SHIFT key to </a:t>
            </a:r>
            <a:br>
              <a:rPr lang="en-US" sz="1400" b="0" dirty="0">
                <a:solidFill>
                  <a:srgbClr val="1D1D1D"/>
                </a:solidFill>
              </a:rPr>
            </a:br>
            <a:r>
              <a:rPr lang="en-US" sz="1400" b="0" dirty="0">
                <a:solidFill>
                  <a:srgbClr val="1D1D1D"/>
                </a:solidFill>
              </a:rPr>
              <a:t>ensure the correct proportions </a:t>
            </a:r>
            <a:br>
              <a:rPr lang="en-US" sz="1400" b="0" dirty="0">
                <a:solidFill>
                  <a:srgbClr val="1D1D1D"/>
                </a:solidFill>
              </a:rPr>
            </a:br>
            <a:r>
              <a:rPr lang="en-US" sz="1400" b="0" dirty="0">
                <a:solidFill>
                  <a:srgbClr val="1D1D1D"/>
                </a:solidFill>
              </a:rPr>
              <a:t>are maintained.</a:t>
            </a:r>
          </a:p>
          <a:p>
            <a:pPr marL="563549" lvl="1" indent="-230182" algn="l">
              <a:spcAft>
                <a:spcPts val="600"/>
              </a:spcAft>
              <a:buFont typeface="+mj-lt"/>
              <a:buAutoNum type="alphaLcParenR"/>
            </a:pPr>
            <a:r>
              <a:rPr lang="en-US" sz="1400" b="0" dirty="0">
                <a:solidFill>
                  <a:srgbClr val="1D1D1D"/>
                </a:solidFill>
              </a:rPr>
              <a:t>You will also need to send the image to the back after inserting </a:t>
            </a:r>
            <a:br>
              <a:rPr lang="en-US" sz="1400" b="0" dirty="0">
                <a:solidFill>
                  <a:srgbClr val="1D1D1D"/>
                </a:solidFill>
              </a:rPr>
            </a:br>
            <a:r>
              <a:rPr lang="en-US" sz="1400" b="0" dirty="0">
                <a:solidFill>
                  <a:srgbClr val="1D1D1D"/>
                </a:solidFill>
              </a:rPr>
              <a:t>&gt; Right Click on the image &gt;</a:t>
            </a:r>
            <a:r>
              <a:rPr lang="en-US" sz="1400" b="0" baseline="0" dirty="0">
                <a:solidFill>
                  <a:srgbClr val="1D1D1D"/>
                </a:solidFill>
              </a:rPr>
              <a:t> </a:t>
            </a:r>
            <a:br>
              <a:rPr lang="en-US" sz="1400" b="0" baseline="0" dirty="0">
                <a:solidFill>
                  <a:srgbClr val="1D1D1D"/>
                </a:solidFill>
              </a:rPr>
            </a:br>
            <a:r>
              <a:rPr lang="en-US" sz="1400" b="0" dirty="0">
                <a:solidFill>
                  <a:srgbClr val="1D1D1D"/>
                </a:solidFill>
              </a:rPr>
              <a:t>Send to back </a:t>
            </a:r>
          </a:p>
        </p:txBody>
      </p:sp>
    </p:spTree>
    <p:extLst>
      <p:ext uri="{BB962C8B-B14F-4D97-AF65-F5344CB8AC3E}">
        <p14:creationId xmlns:p14="http://schemas.microsoft.com/office/powerpoint/2010/main" val="3503950883"/>
      </p:ext>
    </p:extLst>
  </p:cSld>
  <p:clrMapOvr>
    <a:masterClrMapping/>
  </p:clrMapOvr>
  <p:extLst>
    <p:ext uri="{DCECCB84-F9BA-43D5-87BE-67443E8EF086}">
      <p15:sldGuideLst xmlns:p15="http://schemas.microsoft.com/office/powerpoint/2012/main"/>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Chapter Title 1">
    <p:spTree>
      <p:nvGrpSpPr>
        <p:cNvPr id="1" name=""/>
        <p:cNvGrpSpPr/>
        <p:nvPr/>
      </p:nvGrpSpPr>
      <p:grpSpPr>
        <a:xfrm>
          <a:off x="0" y="0"/>
          <a:ext cx="0" cy="0"/>
          <a:chOff x="0" y="0"/>
          <a:chExt cx="0" cy="0"/>
        </a:xfrm>
      </p:grpSpPr>
      <p:sp>
        <p:nvSpPr>
          <p:cNvPr id="10" name="Rectangle 9"/>
          <p:cNvSpPr/>
          <p:nvPr userDrawn="1"/>
        </p:nvSpPr>
        <p:spPr>
          <a:xfrm>
            <a:off x="6156325" y="1619251"/>
            <a:ext cx="5907088" cy="4686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sp>
        <p:nvSpPr>
          <p:cNvPr id="2" name="Title 1"/>
          <p:cNvSpPr>
            <a:spLocks noGrp="1"/>
          </p:cNvSpPr>
          <p:nvPr>
            <p:ph type="title" hasCustomPrompt="1"/>
          </p:nvPr>
        </p:nvSpPr>
        <p:spPr>
          <a:xfrm>
            <a:off x="6334124" y="3581400"/>
            <a:ext cx="5013325" cy="1809750"/>
          </a:xfrm>
        </p:spPr>
        <p:txBody>
          <a:bodyPr anchor="b"/>
          <a:lstStyle>
            <a:lvl1pPr>
              <a:lnSpc>
                <a:spcPct val="100000"/>
              </a:lnSpc>
              <a:defRPr sz="2800" b="1">
                <a:solidFill>
                  <a:schemeClr val="bg1"/>
                </a:solidFill>
              </a:defRPr>
            </a:lvl1pPr>
          </a:lstStyle>
          <a:p>
            <a:r>
              <a:rPr lang="en-US" dirty="0"/>
              <a:t>Chapter title</a:t>
            </a:r>
            <a:endParaRPr lang="en-GB" dirty="0"/>
          </a:p>
        </p:txBody>
      </p:sp>
      <p:sp>
        <p:nvSpPr>
          <p:cNvPr id="3" name="Text Placeholder 2"/>
          <p:cNvSpPr>
            <a:spLocks noGrp="1"/>
          </p:cNvSpPr>
          <p:nvPr>
            <p:ph type="body" idx="1" hasCustomPrompt="1"/>
          </p:nvPr>
        </p:nvSpPr>
        <p:spPr>
          <a:xfrm>
            <a:off x="6318250" y="5549900"/>
            <a:ext cx="5029199" cy="539750"/>
          </a:xfrm>
        </p:spPr>
        <p:txBody>
          <a:bodyPr/>
          <a:lstStyle>
            <a:lvl1pPr marL="0" indent="0">
              <a:buNone/>
              <a:defRPr sz="1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Enter subtitle here</a:t>
            </a:r>
          </a:p>
        </p:txBody>
      </p:sp>
      <p:sp>
        <p:nvSpPr>
          <p:cNvPr id="9" name="Text Placeholder 8"/>
          <p:cNvSpPr>
            <a:spLocks noGrp="1"/>
          </p:cNvSpPr>
          <p:nvPr>
            <p:ph type="body" sz="quarter" idx="10" hasCustomPrompt="1"/>
          </p:nvPr>
        </p:nvSpPr>
        <p:spPr>
          <a:xfrm>
            <a:off x="9768408" y="2235199"/>
            <a:ext cx="2252142" cy="1346202"/>
          </a:xfrm>
        </p:spPr>
        <p:txBody>
          <a:bodyPr anchor="ctr"/>
          <a:lstStyle>
            <a:lvl1pPr algn="r">
              <a:defRPr sz="13800" b="0">
                <a:solidFill>
                  <a:schemeClr val="bg1"/>
                </a:solidFill>
                <a:latin typeface="+mn-lt"/>
              </a:defRPr>
            </a:lvl1pPr>
          </a:lstStyle>
          <a:p>
            <a:pPr lvl="0"/>
            <a:r>
              <a:rPr lang="en-US" dirty="0"/>
              <a:t>1</a:t>
            </a:r>
            <a:endParaRPr lang="en-GB" dirty="0"/>
          </a:p>
        </p:txBody>
      </p:sp>
      <p:grpSp>
        <p:nvGrpSpPr>
          <p:cNvPr id="26" name="Group 25"/>
          <p:cNvGrpSpPr/>
          <p:nvPr userDrawn="1"/>
        </p:nvGrpSpPr>
        <p:grpSpPr>
          <a:xfrm>
            <a:off x="-4350366" y="48638"/>
            <a:ext cx="3909698" cy="6381345"/>
            <a:chOff x="-4350366" y="48638"/>
            <a:chExt cx="3909698" cy="6381345"/>
          </a:xfrm>
        </p:grpSpPr>
        <p:sp>
          <p:nvSpPr>
            <p:cNvPr id="27" name="Rectangle 26"/>
            <p:cNvSpPr/>
            <p:nvPr userDrawn="1"/>
          </p:nvSpPr>
          <p:spPr>
            <a:xfrm>
              <a:off x="-4350366" y="48638"/>
              <a:ext cx="3909698" cy="638134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48" name="Straight Connector 47"/>
            <p:cNvCxnSpPr/>
            <p:nvPr userDrawn="1"/>
          </p:nvCxnSpPr>
          <p:spPr>
            <a:xfrm>
              <a:off x="-4350366"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49" name="Picture 4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62534" y="128588"/>
              <a:ext cx="681037" cy="681037"/>
            </a:xfrm>
            <a:prstGeom prst="rect">
              <a:avLst/>
            </a:prstGeom>
          </p:spPr>
        </p:pic>
        <p:sp>
          <p:nvSpPr>
            <p:cNvPr id="50" name="TextBox 49"/>
            <p:cNvSpPr txBox="1"/>
            <p:nvPr userDrawn="1"/>
          </p:nvSpPr>
          <p:spPr>
            <a:xfrm>
              <a:off x="-4022680" y="128588"/>
              <a:ext cx="2438810"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 customise your background</a:t>
              </a:r>
            </a:p>
          </p:txBody>
        </p:sp>
        <p:grpSp>
          <p:nvGrpSpPr>
            <p:cNvPr id="51" name="Group 50"/>
            <p:cNvGrpSpPr/>
            <p:nvPr userDrawn="1"/>
          </p:nvGrpSpPr>
          <p:grpSpPr>
            <a:xfrm>
              <a:off x="-4267240" y="3365971"/>
              <a:ext cx="3741159" cy="603077"/>
              <a:chOff x="-4267240" y="3327060"/>
              <a:chExt cx="3741159" cy="603077"/>
            </a:xfrm>
          </p:grpSpPr>
          <p:sp>
            <p:nvSpPr>
              <p:cNvPr id="69" name="TextBox 68"/>
              <p:cNvSpPr txBox="1"/>
              <p:nvPr userDrawn="1"/>
            </p:nvSpPr>
            <p:spPr>
              <a:xfrm>
                <a:off x="-4267240" y="3333035"/>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70" name="TextBox 69"/>
              <p:cNvSpPr txBox="1"/>
              <p:nvPr userDrawn="1"/>
            </p:nvSpPr>
            <p:spPr>
              <a:xfrm>
                <a:off x="-3879314" y="3327060"/>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 Fill</a:t>
                </a:r>
                <a:r>
                  <a:rPr lang="en-GB" sz="1400" baseline="0" dirty="0">
                    <a:latin typeface="+mn-lt"/>
                  </a:rPr>
                  <a:t> then </a:t>
                </a:r>
                <a:r>
                  <a:rPr lang="en-GB" sz="1400" b="1" baseline="0" dirty="0">
                    <a:latin typeface="+mn-lt"/>
                  </a:rPr>
                  <a:t>Picture or Texture Fill </a:t>
                </a:r>
                <a:r>
                  <a:rPr lang="en-GB" sz="1400" baseline="0" dirty="0">
                    <a:latin typeface="+mn-lt"/>
                  </a:rPr>
                  <a:t>and choose the image from your computer.</a:t>
                </a:r>
                <a:endParaRPr lang="en-GB" sz="1400" dirty="0">
                  <a:latin typeface="+mn-lt"/>
                </a:endParaRPr>
              </a:p>
            </p:txBody>
          </p:sp>
        </p:grpSp>
        <p:grpSp>
          <p:nvGrpSpPr>
            <p:cNvPr id="52" name="Group 51"/>
            <p:cNvGrpSpPr/>
            <p:nvPr userDrawn="1"/>
          </p:nvGrpSpPr>
          <p:grpSpPr>
            <a:xfrm>
              <a:off x="-4267240" y="2181776"/>
              <a:ext cx="3741159" cy="639965"/>
              <a:chOff x="-4267240" y="2181776"/>
              <a:chExt cx="3741159" cy="639965"/>
            </a:xfrm>
          </p:grpSpPr>
          <p:sp>
            <p:nvSpPr>
              <p:cNvPr id="67" name="TextBox 66"/>
              <p:cNvSpPr txBox="1"/>
              <p:nvPr userDrawn="1"/>
            </p:nvSpPr>
            <p:spPr>
              <a:xfrm>
                <a:off x="-4267240" y="218177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68" name="TextBox 67"/>
              <p:cNvSpPr txBox="1"/>
              <p:nvPr userDrawn="1"/>
            </p:nvSpPr>
            <p:spPr>
              <a:xfrm>
                <a:off x="-3879314" y="2218664"/>
                <a:ext cx="3353233" cy="603077"/>
              </a:xfrm>
              <a:prstGeom prst="rect">
                <a:avLst/>
              </a:prstGeom>
              <a:noFill/>
            </p:spPr>
            <p:txBody>
              <a:bodyPr wrap="square" rtlCol="0">
                <a:noAutofit/>
              </a:bodyPr>
              <a:lstStyle/>
              <a:p>
                <a:pPr>
                  <a:lnSpc>
                    <a:spcPct val="90000"/>
                  </a:lnSpc>
                  <a:spcAft>
                    <a:spcPts val="600"/>
                  </a:spcAft>
                </a:pPr>
                <a:r>
                  <a:rPr lang="en-GB" sz="1400" baseline="0" dirty="0">
                    <a:latin typeface="+mn-lt"/>
                  </a:rPr>
                  <a:t>Click </a:t>
                </a:r>
                <a:r>
                  <a:rPr lang="en-GB" sz="1400" b="1" baseline="0" dirty="0">
                    <a:latin typeface="+mn-lt"/>
                  </a:rPr>
                  <a:t>Solid Fill </a:t>
                </a:r>
                <a:r>
                  <a:rPr lang="en-GB" sz="1400" baseline="0" dirty="0">
                    <a:latin typeface="+mn-lt"/>
                  </a:rPr>
                  <a:t>then choose your colour from the palette.</a:t>
                </a:r>
                <a:endParaRPr lang="en-GB" sz="1400" dirty="0">
                  <a:latin typeface="+mn-lt"/>
                </a:endParaRPr>
              </a:p>
            </p:txBody>
          </p:sp>
        </p:grpSp>
        <p:grpSp>
          <p:nvGrpSpPr>
            <p:cNvPr id="53" name="Group 52"/>
            <p:cNvGrpSpPr/>
            <p:nvPr userDrawn="1"/>
          </p:nvGrpSpPr>
          <p:grpSpPr>
            <a:xfrm>
              <a:off x="-4267240" y="4823495"/>
              <a:ext cx="3741159" cy="649206"/>
              <a:chOff x="-3953163" y="4289657"/>
              <a:chExt cx="3741159" cy="649206"/>
            </a:xfrm>
          </p:grpSpPr>
          <p:sp>
            <p:nvSpPr>
              <p:cNvPr id="65" name="TextBox 64"/>
              <p:cNvSpPr txBox="1"/>
              <p:nvPr userDrawn="1"/>
            </p:nvSpPr>
            <p:spPr>
              <a:xfrm>
                <a:off x="-3953163" y="4289657"/>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66" name="TextBox 65"/>
              <p:cNvSpPr txBox="1"/>
              <p:nvPr userDrawn="1"/>
            </p:nvSpPr>
            <p:spPr>
              <a:xfrm>
                <a:off x="-3565237" y="433578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54" name="Group 53"/>
            <p:cNvGrpSpPr/>
            <p:nvPr userDrawn="1"/>
          </p:nvGrpSpPr>
          <p:grpSpPr>
            <a:xfrm>
              <a:off x="-4267240" y="4151806"/>
              <a:ext cx="3741159" cy="634370"/>
              <a:chOff x="-3953163" y="3632567"/>
              <a:chExt cx="3741159" cy="634370"/>
            </a:xfrm>
          </p:grpSpPr>
          <p:sp>
            <p:nvSpPr>
              <p:cNvPr id="63" name="TextBox 62"/>
              <p:cNvSpPr txBox="1"/>
              <p:nvPr userDrawn="1"/>
            </p:nvSpPr>
            <p:spPr>
              <a:xfrm>
                <a:off x="-3953163" y="3632567"/>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64" name="TextBox 63"/>
              <p:cNvSpPr txBox="1"/>
              <p:nvPr userDrawn="1"/>
            </p:nvSpPr>
            <p:spPr>
              <a:xfrm>
                <a:off x="-3565237" y="3663860"/>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a:t>
                </a:r>
                <a:r>
                  <a:rPr lang="en-GB" sz="1400" b="1" dirty="0">
                    <a:latin typeface="+mn-lt"/>
                  </a:rPr>
                  <a:t>Picture </a:t>
                </a:r>
                <a:r>
                  <a:rPr lang="en-GB" sz="1400" dirty="0">
                    <a:latin typeface="+mn-lt"/>
                  </a:rPr>
                  <a:t>on the </a:t>
                </a:r>
                <a:r>
                  <a:rPr lang="en-GB" sz="1400" b="1" dirty="0">
                    <a:latin typeface="+mn-lt"/>
                  </a:rPr>
                  <a:t>Format Background</a:t>
                </a:r>
                <a:r>
                  <a:rPr lang="en-GB" sz="1400" b="1" baseline="0" dirty="0">
                    <a:latin typeface="+mn-lt"/>
                  </a:rPr>
                  <a:t> Menu </a:t>
                </a:r>
                <a:r>
                  <a:rPr lang="en-GB" sz="1400" baseline="0" dirty="0">
                    <a:latin typeface="+mn-lt"/>
                  </a:rPr>
                  <a:t>to alter your image.</a:t>
                </a:r>
                <a:endParaRPr lang="en-GB" sz="1400" dirty="0">
                  <a:latin typeface="+mn-lt"/>
                </a:endParaRPr>
              </a:p>
            </p:txBody>
          </p:sp>
        </p:grpSp>
        <p:grpSp>
          <p:nvGrpSpPr>
            <p:cNvPr id="55" name="Group 54"/>
            <p:cNvGrpSpPr/>
            <p:nvPr userDrawn="1"/>
          </p:nvGrpSpPr>
          <p:grpSpPr>
            <a:xfrm>
              <a:off x="-4267240" y="5537959"/>
              <a:ext cx="3470417" cy="603077"/>
              <a:chOff x="-3953163" y="5018055"/>
              <a:chExt cx="3470417" cy="603077"/>
            </a:xfrm>
          </p:grpSpPr>
          <p:sp>
            <p:nvSpPr>
              <p:cNvPr id="61" name="TextBox 60"/>
              <p:cNvSpPr txBox="1"/>
              <p:nvPr userDrawn="1"/>
            </p:nvSpPr>
            <p:spPr>
              <a:xfrm>
                <a:off x="-3953163" y="5024030"/>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6</a:t>
                </a:r>
              </a:p>
            </p:txBody>
          </p:sp>
          <p:sp>
            <p:nvSpPr>
              <p:cNvPr id="62" name="TextBox 61"/>
              <p:cNvSpPr txBox="1"/>
              <p:nvPr userDrawn="1"/>
            </p:nvSpPr>
            <p:spPr>
              <a:xfrm>
                <a:off x="-3565237" y="5018055"/>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56" name="Group 55"/>
            <p:cNvGrpSpPr/>
            <p:nvPr userDrawn="1"/>
          </p:nvGrpSpPr>
          <p:grpSpPr>
            <a:xfrm>
              <a:off x="-4267240" y="1118356"/>
              <a:ext cx="3741159" cy="677414"/>
              <a:chOff x="-3953163" y="1118356"/>
              <a:chExt cx="3741159" cy="677414"/>
            </a:xfrm>
          </p:grpSpPr>
          <p:sp>
            <p:nvSpPr>
              <p:cNvPr id="59" name="TextBox 58"/>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60" name="TextBox 59"/>
              <p:cNvSpPr txBox="1"/>
              <p:nvPr userDrawn="1"/>
            </p:nvSpPr>
            <p:spPr>
              <a:xfrm>
                <a:off x="-3565237" y="1192693"/>
                <a:ext cx="3353233" cy="603077"/>
              </a:xfrm>
              <a:prstGeom prst="rect">
                <a:avLst/>
              </a:prstGeom>
              <a:noFill/>
            </p:spPr>
            <p:txBody>
              <a:bodyPr wrap="square" rtlCol="0">
                <a:noAutofit/>
              </a:bodyPr>
              <a:lstStyle/>
              <a:p>
                <a:pPr>
                  <a:lnSpc>
                    <a:spcPct val="90000"/>
                  </a:lnSpc>
                  <a:spcAft>
                    <a:spcPts val="600"/>
                  </a:spcAft>
                </a:pPr>
                <a:r>
                  <a:rPr lang="en-GB" sz="1400" b="1" dirty="0">
                    <a:latin typeface="+mn-lt"/>
                  </a:rPr>
                  <a:t>Right click </a:t>
                </a:r>
                <a:r>
                  <a:rPr lang="en-GB" sz="1400" dirty="0">
                    <a:latin typeface="+mn-lt"/>
                  </a:rPr>
                  <a:t>on your</a:t>
                </a:r>
                <a:r>
                  <a:rPr lang="en-GB" sz="1400" baseline="0" dirty="0">
                    <a:latin typeface="+mn-lt"/>
                  </a:rPr>
                  <a:t> slide and click </a:t>
                </a:r>
                <a:r>
                  <a:rPr lang="en-GB" sz="1400" b="1" baseline="0" dirty="0">
                    <a:latin typeface="+mn-lt"/>
                  </a:rPr>
                  <a:t>Format Background</a:t>
                </a:r>
                <a:r>
                  <a:rPr lang="en-GB" sz="1400" baseline="0" dirty="0">
                    <a:latin typeface="+mn-lt"/>
                  </a:rPr>
                  <a:t>.</a:t>
                </a:r>
                <a:endParaRPr lang="en-GB" sz="1400" dirty="0">
                  <a:latin typeface="+mn-lt"/>
                </a:endParaRPr>
              </a:p>
            </p:txBody>
          </p:sp>
        </p:grpSp>
        <p:sp>
          <p:nvSpPr>
            <p:cNvPr id="57" name="TextBox 56"/>
            <p:cNvSpPr txBox="1"/>
            <p:nvPr userDrawn="1"/>
          </p:nvSpPr>
          <p:spPr>
            <a:xfrm>
              <a:off x="-4350366" y="1805778"/>
              <a:ext cx="3909697" cy="229886"/>
            </a:xfrm>
            <a:prstGeom prst="rect">
              <a:avLst/>
            </a:prstGeom>
            <a:solidFill>
              <a:schemeClr val="accent6"/>
            </a:solidFill>
          </p:spPr>
          <p:txBody>
            <a:bodyPr wrap="square" rtlCol="0" anchor="ctr">
              <a:noAutofit/>
            </a:bodyPr>
            <a:lstStyle/>
            <a:p>
              <a:pPr algn="ctr">
                <a:lnSpc>
                  <a:spcPct val="90000"/>
                </a:lnSpc>
                <a:spcAft>
                  <a:spcPts val="600"/>
                </a:spcAft>
              </a:pPr>
              <a:r>
                <a:rPr lang="en-GB" sz="1400" b="1" i="0" dirty="0">
                  <a:solidFill>
                    <a:schemeClr val="tx1"/>
                  </a:solidFill>
                </a:rPr>
                <a:t>Solid Colour Background</a:t>
              </a:r>
            </a:p>
          </p:txBody>
        </p:sp>
        <p:sp>
          <p:nvSpPr>
            <p:cNvPr id="58" name="TextBox 57"/>
            <p:cNvSpPr txBox="1"/>
            <p:nvPr userDrawn="1"/>
          </p:nvSpPr>
          <p:spPr>
            <a:xfrm>
              <a:off x="-4350366" y="2914605"/>
              <a:ext cx="3909697" cy="240171"/>
            </a:xfrm>
            <a:prstGeom prst="rect">
              <a:avLst/>
            </a:prstGeom>
            <a:solidFill>
              <a:schemeClr val="accent6"/>
            </a:solidFill>
          </p:spPr>
          <p:txBody>
            <a:bodyPr wrap="square" rtlCol="0" anchor="ctr">
              <a:noAutofit/>
            </a:bodyPr>
            <a:lstStyle/>
            <a:p>
              <a:pPr algn="ctr">
                <a:lnSpc>
                  <a:spcPct val="90000"/>
                </a:lnSpc>
                <a:spcAft>
                  <a:spcPts val="600"/>
                </a:spcAft>
              </a:pPr>
              <a:r>
                <a:rPr lang="en-GB" sz="1400" b="1" i="0" dirty="0">
                  <a:solidFill>
                    <a:schemeClr val="tx1"/>
                  </a:solidFill>
                </a:rPr>
                <a:t>Image Background</a:t>
              </a:r>
            </a:p>
          </p:txBody>
        </p:sp>
      </p:grpSp>
    </p:spTree>
    <p:extLst>
      <p:ext uri="{BB962C8B-B14F-4D97-AF65-F5344CB8AC3E}">
        <p14:creationId xmlns:p14="http://schemas.microsoft.com/office/powerpoint/2010/main" val="2460953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Chapter Title 2">
    <p:spTree>
      <p:nvGrpSpPr>
        <p:cNvPr id="1" name=""/>
        <p:cNvGrpSpPr/>
        <p:nvPr/>
      </p:nvGrpSpPr>
      <p:grpSpPr>
        <a:xfrm>
          <a:off x="0" y="0"/>
          <a:ext cx="0" cy="0"/>
          <a:chOff x="0" y="0"/>
          <a:chExt cx="0" cy="0"/>
        </a:xfrm>
      </p:grpSpPr>
      <p:sp>
        <p:nvSpPr>
          <p:cNvPr id="10" name="Rectangle 9"/>
          <p:cNvSpPr/>
          <p:nvPr userDrawn="1"/>
        </p:nvSpPr>
        <p:spPr>
          <a:xfrm>
            <a:off x="6156325" y="1619251"/>
            <a:ext cx="5907088" cy="4686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sp>
        <p:nvSpPr>
          <p:cNvPr id="2" name="Title 1"/>
          <p:cNvSpPr>
            <a:spLocks noGrp="1"/>
          </p:cNvSpPr>
          <p:nvPr>
            <p:ph type="title" hasCustomPrompt="1"/>
          </p:nvPr>
        </p:nvSpPr>
        <p:spPr>
          <a:xfrm>
            <a:off x="6334124" y="3581400"/>
            <a:ext cx="5013325" cy="1809750"/>
          </a:xfrm>
        </p:spPr>
        <p:txBody>
          <a:bodyPr anchor="b"/>
          <a:lstStyle>
            <a:lvl1pPr>
              <a:lnSpc>
                <a:spcPct val="100000"/>
              </a:lnSpc>
              <a:defRPr sz="2800" b="1">
                <a:solidFill>
                  <a:schemeClr val="tx1"/>
                </a:solidFill>
              </a:defRPr>
            </a:lvl1pPr>
          </a:lstStyle>
          <a:p>
            <a:r>
              <a:rPr lang="en-US" dirty="0"/>
              <a:t>Chapter title</a:t>
            </a:r>
            <a:endParaRPr lang="en-GB" dirty="0"/>
          </a:p>
        </p:txBody>
      </p:sp>
      <p:sp>
        <p:nvSpPr>
          <p:cNvPr id="3" name="Text Placeholder 2"/>
          <p:cNvSpPr>
            <a:spLocks noGrp="1"/>
          </p:cNvSpPr>
          <p:nvPr>
            <p:ph type="body" idx="1" hasCustomPrompt="1"/>
          </p:nvPr>
        </p:nvSpPr>
        <p:spPr>
          <a:xfrm>
            <a:off x="6318250" y="5549900"/>
            <a:ext cx="5029199" cy="539750"/>
          </a:xfrm>
        </p:spPr>
        <p:txBody>
          <a:bodyPr/>
          <a:lstStyle>
            <a:lvl1pPr marL="0" indent="0">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Enter subtitle here</a:t>
            </a:r>
          </a:p>
        </p:txBody>
      </p:sp>
      <p:sp>
        <p:nvSpPr>
          <p:cNvPr id="9" name="Text Placeholder 8"/>
          <p:cNvSpPr>
            <a:spLocks noGrp="1"/>
          </p:cNvSpPr>
          <p:nvPr>
            <p:ph type="body" sz="quarter" idx="10" hasCustomPrompt="1"/>
          </p:nvPr>
        </p:nvSpPr>
        <p:spPr>
          <a:xfrm>
            <a:off x="9768408" y="2235199"/>
            <a:ext cx="2252142" cy="1346202"/>
          </a:xfrm>
        </p:spPr>
        <p:txBody>
          <a:bodyPr anchor="ctr"/>
          <a:lstStyle>
            <a:lvl1pPr algn="r">
              <a:defRPr sz="13800" b="0">
                <a:solidFill>
                  <a:schemeClr val="tx1"/>
                </a:solidFill>
                <a:latin typeface="+mn-lt"/>
              </a:defRPr>
            </a:lvl1pPr>
          </a:lstStyle>
          <a:p>
            <a:pPr lvl="0"/>
            <a:r>
              <a:rPr lang="en-US" dirty="0"/>
              <a:t>1</a:t>
            </a:r>
            <a:endParaRPr lang="en-GB" dirty="0"/>
          </a:p>
        </p:txBody>
      </p:sp>
      <p:grpSp>
        <p:nvGrpSpPr>
          <p:cNvPr id="79" name="Group 78">
            <a:extLst>
              <a:ext uri="{FF2B5EF4-FFF2-40B4-BE49-F238E27FC236}">
                <a16:creationId xmlns:a16="http://schemas.microsoft.com/office/drawing/2014/main" id="{7CD07B1A-89A3-4E8A-8CD1-91E1345D661C}"/>
              </a:ext>
            </a:extLst>
          </p:cNvPr>
          <p:cNvGrpSpPr/>
          <p:nvPr userDrawn="1"/>
        </p:nvGrpSpPr>
        <p:grpSpPr>
          <a:xfrm>
            <a:off x="-4350366" y="48638"/>
            <a:ext cx="3909698" cy="6381345"/>
            <a:chOff x="-4350366" y="48638"/>
            <a:chExt cx="3909698" cy="6381345"/>
          </a:xfrm>
        </p:grpSpPr>
        <p:sp>
          <p:nvSpPr>
            <p:cNvPr id="80" name="Rectangle 79">
              <a:extLst>
                <a:ext uri="{FF2B5EF4-FFF2-40B4-BE49-F238E27FC236}">
                  <a16:creationId xmlns:a16="http://schemas.microsoft.com/office/drawing/2014/main" id="{BD1BD3E3-95FB-4988-A253-CCD0797DB537}"/>
                </a:ext>
              </a:extLst>
            </p:cNvPr>
            <p:cNvSpPr/>
            <p:nvPr userDrawn="1"/>
          </p:nvSpPr>
          <p:spPr>
            <a:xfrm>
              <a:off x="-4350366" y="48638"/>
              <a:ext cx="3909698" cy="638134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81" name="Straight Connector 80">
              <a:extLst>
                <a:ext uri="{FF2B5EF4-FFF2-40B4-BE49-F238E27FC236}">
                  <a16:creationId xmlns:a16="http://schemas.microsoft.com/office/drawing/2014/main" id="{39C463FE-8987-4588-988C-7E8DE23D281E}"/>
                </a:ext>
              </a:extLst>
            </p:cNvPr>
            <p:cNvCxnSpPr/>
            <p:nvPr userDrawn="1"/>
          </p:nvCxnSpPr>
          <p:spPr>
            <a:xfrm>
              <a:off x="-4350366"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82" name="Picture 81">
              <a:extLst>
                <a:ext uri="{FF2B5EF4-FFF2-40B4-BE49-F238E27FC236}">
                  <a16:creationId xmlns:a16="http://schemas.microsoft.com/office/drawing/2014/main" id="{888AC461-0824-4DF6-9A9E-75592078F2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62534" y="128588"/>
              <a:ext cx="681037" cy="681037"/>
            </a:xfrm>
            <a:prstGeom prst="rect">
              <a:avLst/>
            </a:prstGeom>
          </p:spPr>
        </p:pic>
        <p:sp>
          <p:nvSpPr>
            <p:cNvPr id="83" name="TextBox 82">
              <a:extLst>
                <a:ext uri="{FF2B5EF4-FFF2-40B4-BE49-F238E27FC236}">
                  <a16:creationId xmlns:a16="http://schemas.microsoft.com/office/drawing/2014/main" id="{9F57F87F-E235-45C9-9F63-8B88B535CD35}"/>
                </a:ext>
              </a:extLst>
            </p:cNvPr>
            <p:cNvSpPr txBox="1"/>
            <p:nvPr userDrawn="1"/>
          </p:nvSpPr>
          <p:spPr>
            <a:xfrm>
              <a:off x="-4022680" y="128588"/>
              <a:ext cx="2438810"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 customise your background</a:t>
              </a:r>
            </a:p>
          </p:txBody>
        </p:sp>
        <p:grpSp>
          <p:nvGrpSpPr>
            <p:cNvPr id="84" name="Group 83">
              <a:extLst>
                <a:ext uri="{FF2B5EF4-FFF2-40B4-BE49-F238E27FC236}">
                  <a16:creationId xmlns:a16="http://schemas.microsoft.com/office/drawing/2014/main" id="{9D0D071A-D5BE-43EF-BD01-C9A0F4E3548A}"/>
                </a:ext>
              </a:extLst>
            </p:cNvPr>
            <p:cNvGrpSpPr/>
            <p:nvPr userDrawn="1"/>
          </p:nvGrpSpPr>
          <p:grpSpPr>
            <a:xfrm>
              <a:off x="-4267240" y="3365971"/>
              <a:ext cx="3741159" cy="603077"/>
              <a:chOff x="-4267240" y="3327060"/>
              <a:chExt cx="3741159" cy="603077"/>
            </a:xfrm>
          </p:grpSpPr>
          <p:sp>
            <p:nvSpPr>
              <p:cNvPr id="102" name="TextBox 101">
                <a:extLst>
                  <a:ext uri="{FF2B5EF4-FFF2-40B4-BE49-F238E27FC236}">
                    <a16:creationId xmlns:a16="http://schemas.microsoft.com/office/drawing/2014/main" id="{29B8003A-1CB5-4912-856D-85AC15BE269C}"/>
                  </a:ext>
                </a:extLst>
              </p:cNvPr>
              <p:cNvSpPr txBox="1"/>
              <p:nvPr userDrawn="1"/>
            </p:nvSpPr>
            <p:spPr>
              <a:xfrm>
                <a:off x="-4267240" y="3333035"/>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103" name="TextBox 102">
                <a:extLst>
                  <a:ext uri="{FF2B5EF4-FFF2-40B4-BE49-F238E27FC236}">
                    <a16:creationId xmlns:a16="http://schemas.microsoft.com/office/drawing/2014/main" id="{D79E01BC-A06E-4E79-9D52-126B0FF95C1E}"/>
                  </a:ext>
                </a:extLst>
              </p:cNvPr>
              <p:cNvSpPr txBox="1"/>
              <p:nvPr userDrawn="1"/>
            </p:nvSpPr>
            <p:spPr>
              <a:xfrm>
                <a:off x="-3879314" y="3327060"/>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 Fill</a:t>
                </a:r>
                <a:r>
                  <a:rPr lang="en-GB" sz="1400" baseline="0" dirty="0">
                    <a:latin typeface="+mn-lt"/>
                  </a:rPr>
                  <a:t> then </a:t>
                </a:r>
                <a:r>
                  <a:rPr lang="en-GB" sz="1400" b="1" baseline="0" dirty="0">
                    <a:latin typeface="+mn-lt"/>
                  </a:rPr>
                  <a:t>Picture or Texture Fill </a:t>
                </a:r>
                <a:r>
                  <a:rPr lang="en-GB" sz="1400" baseline="0" dirty="0">
                    <a:latin typeface="+mn-lt"/>
                  </a:rPr>
                  <a:t>and choose the image from your computer.</a:t>
                </a:r>
                <a:endParaRPr lang="en-GB" sz="1400" dirty="0">
                  <a:latin typeface="+mn-lt"/>
                </a:endParaRPr>
              </a:p>
            </p:txBody>
          </p:sp>
        </p:grpSp>
        <p:grpSp>
          <p:nvGrpSpPr>
            <p:cNvPr id="85" name="Group 84">
              <a:extLst>
                <a:ext uri="{FF2B5EF4-FFF2-40B4-BE49-F238E27FC236}">
                  <a16:creationId xmlns:a16="http://schemas.microsoft.com/office/drawing/2014/main" id="{3A03200B-A05B-40B6-984A-3B4D39B47DD3}"/>
                </a:ext>
              </a:extLst>
            </p:cNvPr>
            <p:cNvGrpSpPr/>
            <p:nvPr userDrawn="1"/>
          </p:nvGrpSpPr>
          <p:grpSpPr>
            <a:xfrm>
              <a:off x="-4267240" y="2181776"/>
              <a:ext cx="3741159" cy="639965"/>
              <a:chOff x="-4267240" y="2181776"/>
              <a:chExt cx="3741159" cy="639965"/>
            </a:xfrm>
          </p:grpSpPr>
          <p:sp>
            <p:nvSpPr>
              <p:cNvPr id="100" name="TextBox 99">
                <a:extLst>
                  <a:ext uri="{FF2B5EF4-FFF2-40B4-BE49-F238E27FC236}">
                    <a16:creationId xmlns:a16="http://schemas.microsoft.com/office/drawing/2014/main" id="{D7417703-56CD-4D0E-B5A0-08E48C0555DC}"/>
                  </a:ext>
                </a:extLst>
              </p:cNvPr>
              <p:cNvSpPr txBox="1"/>
              <p:nvPr userDrawn="1"/>
            </p:nvSpPr>
            <p:spPr>
              <a:xfrm>
                <a:off x="-4267240" y="218177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101" name="TextBox 100">
                <a:extLst>
                  <a:ext uri="{FF2B5EF4-FFF2-40B4-BE49-F238E27FC236}">
                    <a16:creationId xmlns:a16="http://schemas.microsoft.com/office/drawing/2014/main" id="{4A6452BD-8FAD-46CB-8051-2C44FBA55970}"/>
                  </a:ext>
                </a:extLst>
              </p:cNvPr>
              <p:cNvSpPr txBox="1"/>
              <p:nvPr userDrawn="1"/>
            </p:nvSpPr>
            <p:spPr>
              <a:xfrm>
                <a:off x="-3879314" y="2218664"/>
                <a:ext cx="3353233" cy="603077"/>
              </a:xfrm>
              <a:prstGeom prst="rect">
                <a:avLst/>
              </a:prstGeom>
              <a:noFill/>
            </p:spPr>
            <p:txBody>
              <a:bodyPr wrap="square" rtlCol="0">
                <a:noAutofit/>
              </a:bodyPr>
              <a:lstStyle/>
              <a:p>
                <a:pPr>
                  <a:lnSpc>
                    <a:spcPct val="90000"/>
                  </a:lnSpc>
                  <a:spcAft>
                    <a:spcPts val="600"/>
                  </a:spcAft>
                </a:pPr>
                <a:r>
                  <a:rPr lang="en-GB" sz="1400" baseline="0" dirty="0">
                    <a:latin typeface="+mn-lt"/>
                  </a:rPr>
                  <a:t>Click </a:t>
                </a:r>
                <a:r>
                  <a:rPr lang="en-GB" sz="1400" b="1" baseline="0" dirty="0">
                    <a:latin typeface="+mn-lt"/>
                  </a:rPr>
                  <a:t>Solid Fill </a:t>
                </a:r>
                <a:r>
                  <a:rPr lang="en-GB" sz="1400" baseline="0" dirty="0">
                    <a:latin typeface="+mn-lt"/>
                  </a:rPr>
                  <a:t>then choose your colour from the palette.</a:t>
                </a:r>
                <a:endParaRPr lang="en-GB" sz="1400" dirty="0">
                  <a:latin typeface="+mn-lt"/>
                </a:endParaRPr>
              </a:p>
            </p:txBody>
          </p:sp>
        </p:grpSp>
        <p:grpSp>
          <p:nvGrpSpPr>
            <p:cNvPr id="86" name="Group 85">
              <a:extLst>
                <a:ext uri="{FF2B5EF4-FFF2-40B4-BE49-F238E27FC236}">
                  <a16:creationId xmlns:a16="http://schemas.microsoft.com/office/drawing/2014/main" id="{08EBBA52-AEDE-42CB-8DEB-49999FC092B5}"/>
                </a:ext>
              </a:extLst>
            </p:cNvPr>
            <p:cNvGrpSpPr/>
            <p:nvPr userDrawn="1"/>
          </p:nvGrpSpPr>
          <p:grpSpPr>
            <a:xfrm>
              <a:off x="-4267240" y="4823495"/>
              <a:ext cx="3741159" cy="649206"/>
              <a:chOff x="-3953163" y="4289657"/>
              <a:chExt cx="3741159" cy="649206"/>
            </a:xfrm>
          </p:grpSpPr>
          <p:sp>
            <p:nvSpPr>
              <p:cNvPr id="98" name="TextBox 97">
                <a:extLst>
                  <a:ext uri="{FF2B5EF4-FFF2-40B4-BE49-F238E27FC236}">
                    <a16:creationId xmlns:a16="http://schemas.microsoft.com/office/drawing/2014/main" id="{D5E280EC-1943-4E0D-A41A-3BD42C388670}"/>
                  </a:ext>
                </a:extLst>
              </p:cNvPr>
              <p:cNvSpPr txBox="1"/>
              <p:nvPr userDrawn="1"/>
            </p:nvSpPr>
            <p:spPr>
              <a:xfrm>
                <a:off x="-3953163" y="4289657"/>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99" name="TextBox 98">
                <a:extLst>
                  <a:ext uri="{FF2B5EF4-FFF2-40B4-BE49-F238E27FC236}">
                    <a16:creationId xmlns:a16="http://schemas.microsoft.com/office/drawing/2014/main" id="{8F3BC277-51C7-4657-A7A0-3187777020A6}"/>
                  </a:ext>
                </a:extLst>
              </p:cNvPr>
              <p:cNvSpPr txBox="1"/>
              <p:nvPr userDrawn="1"/>
            </p:nvSpPr>
            <p:spPr>
              <a:xfrm>
                <a:off x="-3565237" y="433578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87" name="Group 86">
              <a:extLst>
                <a:ext uri="{FF2B5EF4-FFF2-40B4-BE49-F238E27FC236}">
                  <a16:creationId xmlns:a16="http://schemas.microsoft.com/office/drawing/2014/main" id="{01B29A0E-8D7F-4794-B017-8778B239BA9D}"/>
                </a:ext>
              </a:extLst>
            </p:cNvPr>
            <p:cNvGrpSpPr/>
            <p:nvPr userDrawn="1"/>
          </p:nvGrpSpPr>
          <p:grpSpPr>
            <a:xfrm>
              <a:off x="-4267240" y="4151806"/>
              <a:ext cx="3741159" cy="634370"/>
              <a:chOff x="-3953163" y="3632567"/>
              <a:chExt cx="3741159" cy="634370"/>
            </a:xfrm>
          </p:grpSpPr>
          <p:sp>
            <p:nvSpPr>
              <p:cNvPr id="96" name="TextBox 95">
                <a:extLst>
                  <a:ext uri="{FF2B5EF4-FFF2-40B4-BE49-F238E27FC236}">
                    <a16:creationId xmlns:a16="http://schemas.microsoft.com/office/drawing/2014/main" id="{EFFBDC3E-E27A-48B7-9F47-0B92624CF50B}"/>
                  </a:ext>
                </a:extLst>
              </p:cNvPr>
              <p:cNvSpPr txBox="1"/>
              <p:nvPr userDrawn="1"/>
            </p:nvSpPr>
            <p:spPr>
              <a:xfrm>
                <a:off x="-3953163" y="3632567"/>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97" name="TextBox 96">
                <a:extLst>
                  <a:ext uri="{FF2B5EF4-FFF2-40B4-BE49-F238E27FC236}">
                    <a16:creationId xmlns:a16="http://schemas.microsoft.com/office/drawing/2014/main" id="{B2DD57F3-3497-480C-BE28-A4664CE9ACD3}"/>
                  </a:ext>
                </a:extLst>
              </p:cNvPr>
              <p:cNvSpPr txBox="1"/>
              <p:nvPr userDrawn="1"/>
            </p:nvSpPr>
            <p:spPr>
              <a:xfrm>
                <a:off x="-3565237" y="3663860"/>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a:t>
                </a:r>
                <a:r>
                  <a:rPr lang="en-GB" sz="1400" b="1" dirty="0">
                    <a:latin typeface="+mn-lt"/>
                  </a:rPr>
                  <a:t>Picture </a:t>
                </a:r>
                <a:r>
                  <a:rPr lang="en-GB" sz="1400" dirty="0">
                    <a:latin typeface="+mn-lt"/>
                  </a:rPr>
                  <a:t>on the </a:t>
                </a:r>
                <a:r>
                  <a:rPr lang="en-GB" sz="1400" b="1" dirty="0">
                    <a:latin typeface="+mn-lt"/>
                  </a:rPr>
                  <a:t>Format Background</a:t>
                </a:r>
                <a:r>
                  <a:rPr lang="en-GB" sz="1400" b="1" baseline="0" dirty="0">
                    <a:latin typeface="+mn-lt"/>
                  </a:rPr>
                  <a:t> Menu </a:t>
                </a:r>
                <a:r>
                  <a:rPr lang="en-GB" sz="1400" baseline="0" dirty="0">
                    <a:latin typeface="+mn-lt"/>
                  </a:rPr>
                  <a:t>to alter your image.</a:t>
                </a:r>
                <a:endParaRPr lang="en-GB" sz="1400" dirty="0">
                  <a:latin typeface="+mn-lt"/>
                </a:endParaRPr>
              </a:p>
            </p:txBody>
          </p:sp>
        </p:grpSp>
        <p:grpSp>
          <p:nvGrpSpPr>
            <p:cNvPr id="88" name="Group 87">
              <a:extLst>
                <a:ext uri="{FF2B5EF4-FFF2-40B4-BE49-F238E27FC236}">
                  <a16:creationId xmlns:a16="http://schemas.microsoft.com/office/drawing/2014/main" id="{0E467F27-5528-49A2-9F58-927399981E86}"/>
                </a:ext>
              </a:extLst>
            </p:cNvPr>
            <p:cNvGrpSpPr/>
            <p:nvPr userDrawn="1"/>
          </p:nvGrpSpPr>
          <p:grpSpPr>
            <a:xfrm>
              <a:off x="-4267240" y="5537959"/>
              <a:ext cx="3470417" cy="603077"/>
              <a:chOff x="-3953163" y="5018055"/>
              <a:chExt cx="3470417" cy="603077"/>
            </a:xfrm>
          </p:grpSpPr>
          <p:sp>
            <p:nvSpPr>
              <p:cNvPr id="94" name="TextBox 93">
                <a:extLst>
                  <a:ext uri="{FF2B5EF4-FFF2-40B4-BE49-F238E27FC236}">
                    <a16:creationId xmlns:a16="http://schemas.microsoft.com/office/drawing/2014/main" id="{15DD19D4-6AF4-418E-AF69-4941AD1E64F5}"/>
                  </a:ext>
                </a:extLst>
              </p:cNvPr>
              <p:cNvSpPr txBox="1"/>
              <p:nvPr userDrawn="1"/>
            </p:nvSpPr>
            <p:spPr>
              <a:xfrm>
                <a:off x="-3953163" y="5024030"/>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6</a:t>
                </a:r>
              </a:p>
            </p:txBody>
          </p:sp>
          <p:sp>
            <p:nvSpPr>
              <p:cNvPr id="95" name="TextBox 94">
                <a:extLst>
                  <a:ext uri="{FF2B5EF4-FFF2-40B4-BE49-F238E27FC236}">
                    <a16:creationId xmlns:a16="http://schemas.microsoft.com/office/drawing/2014/main" id="{07221B7F-F10C-424A-AC36-C6CF32F00F1E}"/>
                  </a:ext>
                </a:extLst>
              </p:cNvPr>
              <p:cNvSpPr txBox="1"/>
              <p:nvPr userDrawn="1"/>
            </p:nvSpPr>
            <p:spPr>
              <a:xfrm>
                <a:off x="-3565237" y="5018055"/>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89" name="Group 88">
              <a:extLst>
                <a:ext uri="{FF2B5EF4-FFF2-40B4-BE49-F238E27FC236}">
                  <a16:creationId xmlns:a16="http://schemas.microsoft.com/office/drawing/2014/main" id="{C5DB83EE-1A50-4288-85BA-E7CF7A068D06}"/>
                </a:ext>
              </a:extLst>
            </p:cNvPr>
            <p:cNvGrpSpPr/>
            <p:nvPr userDrawn="1"/>
          </p:nvGrpSpPr>
          <p:grpSpPr>
            <a:xfrm>
              <a:off x="-4267240" y="1118356"/>
              <a:ext cx="3741159" cy="677414"/>
              <a:chOff x="-3953163" y="1118356"/>
              <a:chExt cx="3741159" cy="677414"/>
            </a:xfrm>
          </p:grpSpPr>
          <p:sp>
            <p:nvSpPr>
              <p:cNvPr id="92" name="TextBox 91">
                <a:extLst>
                  <a:ext uri="{FF2B5EF4-FFF2-40B4-BE49-F238E27FC236}">
                    <a16:creationId xmlns:a16="http://schemas.microsoft.com/office/drawing/2014/main" id="{8B41231F-577A-4CC6-AC2D-4C0564D562B8}"/>
                  </a:ext>
                </a:extLst>
              </p:cNvPr>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93" name="TextBox 92">
                <a:extLst>
                  <a:ext uri="{FF2B5EF4-FFF2-40B4-BE49-F238E27FC236}">
                    <a16:creationId xmlns:a16="http://schemas.microsoft.com/office/drawing/2014/main" id="{E5096E65-BEAE-40A6-9652-F30FC598BAD7}"/>
                  </a:ext>
                </a:extLst>
              </p:cNvPr>
              <p:cNvSpPr txBox="1"/>
              <p:nvPr userDrawn="1"/>
            </p:nvSpPr>
            <p:spPr>
              <a:xfrm>
                <a:off x="-3565237" y="1192693"/>
                <a:ext cx="3353233" cy="603077"/>
              </a:xfrm>
              <a:prstGeom prst="rect">
                <a:avLst/>
              </a:prstGeom>
              <a:noFill/>
            </p:spPr>
            <p:txBody>
              <a:bodyPr wrap="square" rtlCol="0">
                <a:noAutofit/>
              </a:bodyPr>
              <a:lstStyle/>
              <a:p>
                <a:pPr>
                  <a:lnSpc>
                    <a:spcPct val="90000"/>
                  </a:lnSpc>
                  <a:spcAft>
                    <a:spcPts val="600"/>
                  </a:spcAft>
                </a:pPr>
                <a:r>
                  <a:rPr lang="en-GB" sz="1400" b="1" dirty="0">
                    <a:latin typeface="+mn-lt"/>
                  </a:rPr>
                  <a:t>Right click </a:t>
                </a:r>
                <a:r>
                  <a:rPr lang="en-GB" sz="1400" dirty="0">
                    <a:latin typeface="+mn-lt"/>
                  </a:rPr>
                  <a:t>on your</a:t>
                </a:r>
                <a:r>
                  <a:rPr lang="en-GB" sz="1400" baseline="0" dirty="0">
                    <a:latin typeface="+mn-lt"/>
                  </a:rPr>
                  <a:t> slide and click </a:t>
                </a:r>
                <a:r>
                  <a:rPr lang="en-GB" sz="1400" b="1" baseline="0" dirty="0">
                    <a:latin typeface="+mn-lt"/>
                  </a:rPr>
                  <a:t>Format Background</a:t>
                </a:r>
                <a:r>
                  <a:rPr lang="en-GB" sz="1400" baseline="0" dirty="0">
                    <a:latin typeface="+mn-lt"/>
                  </a:rPr>
                  <a:t>.</a:t>
                </a:r>
                <a:endParaRPr lang="en-GB" sz="1400" dirty="0">
                  <a:latin typeface="+mn-lt"/>
                </a:endParaRPr>
              </a:p>
            </p:txBody>
          </p:sp>
        </p:grpSp>
        <p:sp>
          <p:nvSpPr>
            <p:cNvPr id="90" name="TextBox 89">
              <a:extLst>
                <a:ext uri="{FF2B5EF4-FFF2-40B4-BE49-F238E27FC236}">
                  <a16:creationId xmlns:a16="http://schemas.microsoft.com/office/drawing/2014/main" id="{88115585-509B-4788-BBB9-ECDF7A3EFD9A}"/>
                </a:ext>
              </a:extLst>
            </p:cNvPr>
            <p:cNvSpPr txBox="1"/>
            <p:nvPr userDrawn="1"/>
          </p:nvSpPr>
          <p:spPr>
            <a:xfrm>
              <a:off x="-4350366" y="1805778"/>
              <a:ext cx="3909697" cy="229886"/>
            </a:xfrm>
            <a:prstGeom prst="rect">
              <a:avLst/>
            </a:prstGeom>
            <a:solidFill>
              <a:schemeClr val="accent6"/>
            </a:solidFill>
          </p:spPr>
          <p:txBody>
            <a:bodyPr wrap="square" rtlCol="0" anchor="ctr">
              <a:noAutofit/>
            </a:bodyPr>
            <a:lstStyle/>
            <a:p>
              <a:pPr algn="ctr">
                <a:lnSpc>
                  <a:spcPct val="90000"/>
                </a:lnSpc>
                <a:spcAft>
                  <a:spcPts val="600"/>
                </a:spcAft>
              </a:pPr>
              <a:r>
                <a:rPr lang="en-GB" sz="1400" b="1" i="0" dirty="0">
                  <a:solidFill>
                    <a:schemeClr val="tx1"/>
                  </a:solidFill>
                </a:rPr>
                <a:t>Solid Colour Background</a:t>
              </a:r>
            </a:p>
          </p:txBody>
        </p:sp>
        <p:sp>
          <p:nvSpPr>
            <p:cNvPr id="91" name="TextBox 90">
              <a:extLst>
                <a:ext uri="{FF2B5EF4-FFF2-40B4-BE49-F238E27FC236}">
                  <a16:creationId xmlns:a16="http://schemas.microsoft.com/office/drawing/2014/main" id="{E1A5F5BD-F1AB-4B0F-9C12-8C4BCA1343A2}"/>
                </a:ext>
              </a:extLst>
            </p:cNvPr>
            <p:cNvSpPr txBox="1"/>
            <p:nvPr userDrawn="1"/>
          </p:nvSpPr>
          <p:spPr>
            <a:xfrm>
              <a:off x="-4350366" y="2914605"/>
              <a:ext cx="3909697" cy="240171"/>
            </a:xfrm>
            <a:prstGeom prst="rect">
              <a:avLst/>
            </a:prstGeom>
            <a:solidFill>
              <a:schemeClr val="accent6"/>
            </a:solidFill>
          </p:spPr>
          <p:txBody>
            <a:bodyPr wrap="square" rtlCol="0" anchor="ctr">
              <a:noAutofit/>
            </a:bodyPr>
            <a:lstStyle/>
            <a:p>
              <a:pPr algn="ctr">
                <a:lnSpc>
                  <a:spcPct val="90000"/>
                </a:lnSpc>
                <a:spcAft>
                  <a:spcPts val="600"/>
                </a:spcAft>
              </a:pPr>
              <a:r>
                <a:rPr lang="en-GB" sz="1400" b="1" i="0" dirty="0">
                  <a:solidFill>
                    <a:schemeClr val="tx1"/>
                  </a:solidFill>
                </a:rPr>
                <a:t>Image Background</a:t>
              </a:r>
            </a:p>
          </p:txBody>
        </p:sp>
      </p:grpSp>
    </p:spTree>
    <p:extLst>
      <p:ext uri="{BB962C8B-B14F-4D97-AF65-F5344CB8AC3E}">
        <p14:creationId xmlns:p14="http://schemas.microsoft.com/office/powerpoint/2010/main" val="900010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Chapter Title 3">
    <p:spTree>
      <p:nvGrpSpPr>
        <p:cNvPr id="1" name=""/>
        <p:cNvGrpSpPr/>
        <p:nvPr/>
      </p:nvGrpSpPr>
      <p:grpSpPr>
        <a:xfrm>
          <a:off x="0" y="0"/>
          <a:ext cx="0" cy="0"/>
          <a:chOff x="0" y="0"/>
          <a:chExt cx="0" cy="0"/>
        </a:xfrm>
      </p:grpSpPr>
      <p:sp>
        <p:nvSpPr>
          <p:cNvPr id="10" name="Rectangle 9"/>
          <p:cNvSpPr/>
          <p:nvPr userDrawn="1"/>
        </p:nvSpPr>
        <p:spPr>
          <a:xfrm>
            <a:off x="6156325" y="1619251"/>
            <a:ext cx="5907088" cy="4686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sp>
        <p:nvSpPr>
          <p:cNvPr id="2" name="Title 1"/>
          <p:cNvSpPr>
            <a:spLocks noGrp="1"/>
          </p:cNvSpPr>
          <p:nvPr>
            <p:ph type="title" hasCustomPrompt="1"/>
          </p:nvPr>
        </p:nvSpPr>
        <p:spPr>
          <a:xfrm>
            <a:off x="6334124" y="3581400"/>
            <a:ext cx="5013325" cy="1809750"/>
          </a:xfrm>
        </p:spPr>
        <p:txBody>
          <a:bodyPr anchor="b"/>
          <a:lstStyle>
            <a:lvl1pPr>
              <a:lnSpc>
                <a:spcPct val="100000"/>
              </a:lnSpc>
              <a:defRPr sz="2800" b="1">
                <a:solidFill>
                  <a:schemeClr val="bg1"/>
                </a:solidFill>
              </a:defRPr>
            </a:lvl1pPr>
          </a:lstStyle>
          <a:p>
            <a:r>
              <a:rPr lang="en-US" dirty="0"/>
              <a:t>Chapter title</a:t>
            </a:r>
            <a:endParaRPr lang="en-GB" dirty="0"/>
          </a:p>
        </p:txBody>
      </p:sp>
      <p:sp>
        <p:nvSpPr>
          <p:cNvPr id="3" name="Text Placeholder 2"/>
          <p:cNvSpPr>
            <a:spLocks noGrp="1"/>
          </p:cNvSpPr>
          <p:nvPr>
            <p:ph type="body" idx="1" hasCustomPrompt="1"/>
          </p:nvPr>
        </p:nvSpPr>
        <p:spPr>
          <a:xfrm>
            <a:off x="6318250" y="5549900"/>
            <a:ext cx="5029199" cy="539750"/>
          </a:xfrm>
        </p:spPr>
        <p:txBody>
          <a:bodyPr/>
          <a:lstStyle>
            <a:lvl1pPr marL="0" indent="0">
              <a:buNone/>
              <a:defRPr sz="1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Enter subtitle here</a:t>
            </a:r>
          </a:p>
        </p:txBody>
      </p:sp>
      <p:sp>
        <p:nvSpPr>
          <p:cNvPr id="9" name="Text Placeholder 8"/>
          <p:cNvSpPr>
            <a:spLocks noGrp="1"/>
          </p:cNvSpPr>
          <p:nvPr>
            <p:ph type="body" sz="quarter" idx="10" hasCustomPrompt="1"/>
          </p:nvPr>
        </p:nvSpPr>
        <p:spPr>
          <a:xfrm>
            <a:off x="9768408" y="2235199"/>
            <a:ext cx="2252142" cy="1346202"/>
          </a:xfrm>
        </p:spPr>
        <p:txBody>
          <a:bodyPr anchor="ctr"/>
          <a:lstStyle>
            <a:lvl1pPr algn="r">
              <a:defRPr sz="13800" b="0">
                <a:solidFill>
                  <a:schemeClr val="bg1"/>
                </a:solidFill>
                <a:latin typeface="+mn-lt"/>
              </a:defRPr>
            </a:lvl1pPr>
          </a:lstStyle>
          <a:p>
            <a:pPr lvl="0"/>
            <a:r>
              <a:rPr lang="en-US" dirty="0"/>
              <a:t>1</a:t>
            </a:r>
            <a:endParaRPr lang="en-GB" dirty="0"/>
          </a:p>
        </p:txBody>
      </p:sp>
      <p:grpSp>
        <p:nvGrpSpPr>
          <p:cNvPr id="31" name="Group 30">
            <a:extLst>
              <a:ext uri="{FF2B5EF4-FFF2-40B4-BE49-F238E27FC236}">
                <a16:creationId xmlns:a16="http://schemas.microsoft.com/office/drawing/2014/main" id="{7FCED4B0-81D8-49DB-8886-E83B3EAA671F}"/>
              </a:ext>
            </a:extLst>
          </p:cNvPr>
          <p:cNvGrpSpPr/>
          <p:nvPr userDrawn="1"/>
        </p:nvGrpSpPr>
        <p:grpSpPr>
          <a:xfrm>
            <a:off x="-4350366" y="48638"/>
            <a:ext cx="3909698" cy="6381345"/>
            <a:chOff x="-4350366" y="48638"/>
            <a:chExt cx="3909698" cy="6381345"/>
          </a:xfrm>
        </p:grpSpPr>
        <p:sp>
          <p:nvSpPr>
            <p:cNvPr id="32" name="Rectangle 31">
              <a:extLst>
                <a:ext uri="{FF2B5EF4-FFF2-40B4-BE49-F238E27FC236}">
                  <a16:creationId xmlns:a16="http://schemas.microsoft.com/office/drawing/2014/main" id="{B70D4AC9-B544-4815-AB8F-AB0B693581A0}"/>
                </a:ext>
              </a:extLst>
            </p:cNvPr>
            <p:cNvSpPr/>
            <p:nvPr userDrawn="1"/>
          </p:nvSpPr>
          <p:spPr>
            <a:xfrm>
              <a:off x="-4350366" y="48638"/>
              <a:ext cx="3909698" cy="638134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33" name="Straight Connector 32">
              <a:extLst>
                <a:ext uri="{FF2B5EF4-FFF2-40B4-BE49-F238E27FC236}">
                  <a16:creationId xmlns:a16="http://schemas.microsoft.com/office/drawing/2014/main" id="{015E03A2-06F0-4BA8-ADB9-92469D8D5D07}"/>
                </a:ext>
              </a:extLst>
            </p:cNvPr>
            <p:cNvCxnSpPr/>
            <p:nvPr userDrawn="1"/>
          </p:nvCxnSpPr>
          <p:spPr>
            <a:xfrm>
              <a:off x="-4350366"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C7B7BD62-C0EE-4CC1-A491-F5A45B5286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62534" y="128588"/>
              <a:ext cx="681037" cy="681037"/>
            </a:xfrm>
            <a:prstGeom prst="rect">
              <a:avLst/>
            </a:prstGeom>
          </p:spPr>
        </p:pic>
        <p:sp>
          <p:nvSpPr>
            <p:cNvPr id="35" name="TextBox 34">
              <a:extLst>
                <a:ext uri="{FF2B5EF4-FFF2-40B4-BE49-F238E27FC236}">
                  <a16:creationId xmlns:a16="http://schemas.microsoft.com/office/drawing/2014/main" id="{5E90500F-CEC0-4DD9-AE2D-6DD230A76119}"/>
                </a:ext>
              </a:extLst>
            </p:cNvPr>
            <p:cNvSpPr txBox="1"/>
            <p:nvPr userDrawn="1"/>
          </p:nvSpPr>
          <p:spPr>
            <a:xfrm>
              <a:off x="-4022680" y="128588"/>
              <a:ext cx="2438810"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 customise your background</a:t>
              </a:r>
            </a:p>
          </p:txBody>
        </p:sp>
        <p:grpSp>
          <p:nvGrpSpPr>
            <p:cNvPr id="36" name="Group 35">
              <a:extLst>
                <a:ext uri="{FF2B5EF4-FFF2-40B4-BE49-F238E27FC236}">
                  <a16:creationId xmlns:a16="http://schemas.microsoft.com/office/drawing/2014/main" id="{508E4A54-49E3-4F58-B251-D79B2B1FDBA0}"/>
                </a:ext>
              </a:extLst>
            </p:cNvPr>
            <p:cNvGrpSpPr/>
            <p:nvPr userDrawn="1"/>
          </p:nvGrpSpPr>
          <p:grpSpPr>
            <a:xfrm>
              <a:off x="-4267240" y="3365971"/>
              <a:ext cx="3741159" cy="603077"/>
              <a:chOff x="-4267240" y="3327060"/>
              <a:chExt cx="3741159" cy="603077"/>
            </a:xfrm>
          </p:grpSpPr>
          <p:sp>
            <p:nvSpPr>
              <p:cNvPr id="77" name="TextBox 76">
                <a:extLst>
                  <a:ext uri="{FF2B5EF4-FFF2-40B4-BE49-F238E27FC236}">
                    <a16:creationId xmlns:a16="http://schemas.microsoft.com/office/drawing/2014/main" id="{3200DEC4-E429-4F34-88AC-93F1E725123A}"/>
                  </a:ext>
                </a:extLst>
              </p:cNvPr>
              <p:cNvSpPr txBox="1"/>
              <p:nvPr userDrawn="1"/>
            </p:nvSpPr>
            <p:spPr>
              <a:xfrm>
                <a:off x="-4267240" y="3333035"/>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78" name="TextBox 77">
                <a:extLst>
                  <a:ext uri="{FF2B5EF4-FFF2-40B4-BE49-F238E27FC236}">
                    <a16:creationId xmlns:a16="http://schemas.microsoft.com/office/drawing/2014/main" id="{F5D4EA42-DEBB-4712-8015-F75AB419FFE5}"/>
                  </a:ext>
                </a:extLst>
              </p:cNvPr>
              <p:cNvSpPr txBox="1"/>
              <p:nvPr userDrawn="1"/>
            </p:nvSpPr>
            <p:spPr>
              <a:xfrm>
                <a:off x="-3879314" y="3327060"/>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 Fill</a:t>
                </a:r>
                <a:r>
                  <a:rPr lang="en-GB" sz="1400" baseline="0" dirty="0">
                    <a:latin typeface="+mn-lt"/>
                  </a:rPr>
                  <a:t> then </a:t>
                </a:r>
                <a:r>
                  <a:rPr lang="en-GB" sz="1400" b="1" baseline="0" dirty="0">
                    <a:latin typeface="+mn-lt"/>
                  </a:rPr>
                  <a:t>Picture or Texture Fill </a:t>
                </a:r>
                <a:r>
                  <a:rPr lang="en-GB" sz="1400" baseline="0" dirty="0">
                    <a:latin typeface="+mn-lt"/>
                  </a:rPr>
                  <a:t>and choose the image from your computer.</a:t>
                </a:r>
                <a:endParaRPr lang="en-GB" sz="1400" dirty="0">
                  <a:latin typeface="+mn-lt"/>
                </a:endParaRPr>
              </a:p>
            </p:txBody>
          </p:sp>
        </p:grpSp>
        <p:grpSp>
          <p:nvGrpSpPr>
            <p:cNvPr id="37" name="Group 36">
              <a:extLst>
                <a:ext uri="{FF2B5EF4-FFF2-40B4-BE49-F238E27FC236}">
                  <a16:creationId xmlns:a16="http://schemas.microsoft.com/office/drawing/2014/main" id="{D9B21C91-B35B-4170-AA7F-0D522DE79018}"/>
                </a:ext>
              </a:extLst>
            </p:cNvPr>
            <p:cNvGrpSpPr/>
            <p:nvPr userDrawn="1"/>
          </p:nvGrpSpPr>
          <p:grpSpPr>
            <a:xfrm>
              <a:off x="-4267240" y="2181776"/>
              <a:ext cx="3741159" cy="639965"/>
              <a:chOff x="-4267240" y="2181776"/>
              <a:chExt cx="3741159" cy="639965"/>
            </a:xfrm>
          </p:grpSpPr>
          <p:sp>
            <p:nvSpPr>
              <p:cNvPr id="75" name="TextBox 74">
                <a:extLst>
                  <a:ext uri="{FF2B5EF4-FFF2-40B4-BE49-F238E27FC236}">
                    <a16:creationId xmlns:a16="http://schemas.microsoft.com/office/drawing/2014/main" id="{2691E980-6490-4C86-8566-8638EB0D7727}"/>
                  </a:ext>
                </a:extLst>
              </p:cNvPr>
              <p:cNvSpPr txBox="1"/>
              <p:nvPr userDrawn="1"/>
            </p:nvSpPr>
            <p:spPr>
              <a:xfrm>
                <a:off x="-4267240" y="218177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76" name="TextBox 75">
                <a:extLst>
                  <a:ext uri="{FF2B5EF4-FFF2-40B4-BE49-F238E27FC236}">
                    <a16:creationId xmlns:a16="http://schemas.microsoft.com/office/drawing/2014/main" id="{93E3178C-24F7-4182-BD46-F6308D017915}"/>
                  </a:ext>
                </a:extLst>
              </p:cNvPr>
              <p:cNvSpPr txBox="1"/>
              <p:nvPr userDrawn="1"/>
            </p:nvSpPr>
            <p:spPr>
              <a:xfrm>
                <a:off x="-3879314" y="2218664"/>
                <a:ext cx="3353233" cy="603077"/>
              </a:xfrm>
              <a:prstGeom prst="rect">
                <a:avLst/>
              </a:prstGeom>
              <a:noFill/>
            </p:spPr>
            <p:txBody>
              <a:bodyPr wrap="square" rtlCol="0">
                <a:noAutofit/>
              </a:bodyPr>
              <a:lstStyle/>
              <a:p>
                <a:pPr>
                  <a:lnSpc>
                    <a:spcPct val="90000"/>
                  </a:lnSpc>
                  <a:spcAft>
                    <a:spcPts val="600"/>
                  </a:spcAft>
                </a:pPr>
                <a:r>
                  <a:rPr lang="en-GB" sz="1400" baseline="0" dirty="0">
                    <a:latin typeface="+mn-lt"/>
                  </a:rPr>
                  <a:t>Click </a:t>
                </a:r>
                <a:r>
                  <a:rPr lang="en-GB" sz="1400" b="1" baseline="0" dirty="0">
                    <a:latin typeface="+mn-lt"/>
                  </a:rPr>
                  <a:t>Solid Fill </a:t>
                </a:r>
                <a:r>
                  <a:rPr lang="en-GB" sz="1400" baseline="0" dirty="0">
                    <a:latin typeface="+mn-lt"/>
                  </a:rPr>
                  <a:t>then choose your colour from the palette.</a:t>
                </a:r>
                <a:endParaRPr lang="en-GB" sz="1400" dirty="0">
                  <a:latin typeface="+mn-lt"/>
                </a:endParaRPr>
              </a:p>
            </p:txBody>
          </p:sp>
        </p:grpSp>
        <p:grpSp>
          <p:nvGrpSpPr>
            <p:cNvPr id="38" name="Group 37">
              <a:extLst>
                <a:ext uri="{FF2B5EF4-FFF2-40B4-BE49-F238E27FC236}">
                  <a16:creationId xmlns:a16="http://schemas.microsoft.com/office/drawing/2014/main" id="{32D4E28D-F8E9-49C2-A953-D4D5F51E7222}"/>
                </a:ext>
              </a:extLst>
            </p:cNvPr>
            <p:cNvGrpSpPr/>
            <p:nvPr userDrawn="1"/>
          </p:nvGrpSpPr>
          <p:grpSpPr>
            <a:xfrm>
              <a:off x="-4267240" y="4823495"/>
              <a:ext cx="3741159" cy="649206"/>
              <a:chOff x="-3953163" y="4289657"/>
              <a:chExt cx="3741159" cy="649206"/>
            </a:xfrm>
          </p:grpSpPr>
          <p:sp>
            <p:nvSpPr>
              <p:cNvPr id="73" name="TextBox 72">
                <a:extLst>
                  <a:ext uri="{FF2B5EF4-FFF2-40B4-BE49-F238E27FC236}">
                    <a16:creationId xmlns:a16="http://schemas.microsoft.com/office/drawing/2014/main" id="{C9FE4922-DEFD-41C5-9E2B-F5C2D379DD7E}"/>
                  </a:ext>
                </a:extLst>
              </p:cNvPr>
              <p:cNvSpPr txBox="1"/>
              <p:nvPr userDrawn="1"/>
            </p:nvSpPr>
            <p:spPr>
              <a:xfrm>
                <a:off x="-3953163" y="4289657"/>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74" name="TextBox 73">
                <a:extLst>
                  <a:ext uri="{FF2B5EF4-FFF2-40B4-BE49-F238E27FC236}">
                    <a16:creationId xmlns:a16="http://schemas.microsoft.com/office/drawing/2014/main" id="{A99E937C-61F6-4CD7-9CE7-D18818A01B81}"/>
                  </a:ext>
                </a:extLst>
              </p:cNvPr>
              <p:cNvSpPr txBox="1"/>
              <p:nvPr userDrawn="1"/>
            </p:nvSpPr>
            <p:spPr>
              <a:xfrm>
                <a:off x="-3565237" y="433578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39" name="Group 38">
              <a:extLst>
                <a:ext uri="{FF2B5EF4-FFF2-40B4-BE49-F238E27FC236}">
                  <a16:creationId xmlns:a16="http://schemas.microsoft.com/office/drawing/2014/main" id="{74D5A282-F8B3-4840-8A66-05183319A391}"/>
                </a:ext>
              </a:extLst>
            </p:cNvPr>
            <p:cNvGrpSpPr/>
            <p:nvPr userDrawn="1"/>
          </p:nvGrpSpPr>
          <p:grpSpPr>
            <a:xfrm>
              <a:off x="-4267240" y="4151806"/>
              <a:ext cx="3741159" cy="634370"/>
              <a:chOff x="-3953163" y="3632567"/>
              <a:chExt cx="3741159" cy="634370"/>
            </a:xfrm>
          </p:grpSpPr>
          <p:sp>
            <p:nvSpPr>
              <p:cNvPr id="71" name="TextBox 70">
                <a:extLst>
                  <a:ext uri="{FF2B5EF4-FFF2-40B4-BE49-F238E27FC236}">
                    <a16:creationId xmlns:a16="http://schemas.microsoft.com/office/drawing/2014/main" id="{6028EEC0-DF6C-47EB-981B-5D0B6D6F0D7C}"/>
                  </a:ext>
                </a:extLst>
              </p:cNvPr>
              <p:cNvSpPr txBox="1"/>
              <p:nvPr userDrawn="1"/>
            </p:nvSpPr>
            <p:spPr>
              <a:xfrm>
                <a:off x="-3953163" y="3632567"/>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72" name="TextBox 71">
                <a:extLst>
                  <a:ext uri="{FF2B5EF4-FFF2-40B4-BE49-F238E27FC236}">
                    <a16:creationId xmlns:a16="http://schemas.microsoft.com/office/drawing/2014/main" id="{316C115F-8037-4B41-BB40-EA0C9D536961}"/>
                  </a:ext>
                </a:extLst>
              </p:cNvPr>
              <p:cNvSpPr txBox="1"/>
              <p:nvPr userDrawn="1"/>
            </p:nvSpPr>
            <p:spPr>
              <a:xfrm>
                <a:off x="-3565237" y="3663860"/>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a:t>
                </a:r>
                <a:r>
                  <a:rPr lang="en-GB" sz="1400" b="1" dirty="0">
                    <a:latin typeface="+mn-lt"/>
                  </a:rPr>
                  <a:t>Picture </a:t>
                </a:r>
                <a:r>
                  <a:rPr lang="en-GB" sz="1400" dirty="0">
                    <a:latin typeface="+mn-lt"/>
                  </a:rPr>
                  <a:t>on the </a:t>
                </a:r>
                <a:r>
                  <a:rPr lang="en-GB" sz="1400" b="1" dirty="0">
                    <a:latin typeface="+mn-lt"/>
                  </a:rPr>
                  <a:t>Format Background</a:t>
                </a:r>
                <a:r>
                  <a:rPr lang="en-GB" sz="1400" b="1" baseline="0" dirty="0">
                    <a:latin typeface="+mn-lt"/>
                  </a:rPr>
                  <a:t> Menu </a:t>
                </a:r>
                <a:r>
                  <a:rPr lang="en-GB" sz="1400" baseline="0" dirty="0">
                    <a:latin typeface="+mn-lt"/>
                  </a:rPr>
                  <a:t>to alter your image.</a:t>
                </a:r>
                <a:endParaRPr lang="en-GB" sz="1400" dirty="0">
                  <a:latin typeface="+mn-lt"/>
                </a:endParaRPr>
              </a:p>
            </p:txBody>
          </p:sp>
        </p:grpSp>
        <p:grpSp>
          <p:nvGrpSpPr>
            <p:cNvPr id="40" name="Group 39">
              <a:extLst>
                <a:ext uri="{FF2B5EF4-FFF2-40B4-BE49-F238E27FC236}">
                  <a16:creationId xmlns:a16="http://schemas.microsoft.com/office/drawing/2014/main" id="{449E9C9D-0AB1-4F67-A75F-CEF7AA80A595}"/>
                </a:ext>
              </a:extLst>
            </p:cNvPr>
            <p:cNvGrpSpPr/>
            <p:nvPr userDrawn="1"/>
          </p:nvGrpSpPr>
          <p:grpSpPr>
            <a:xfrm>
              <a:off x="-4267240" y="5537959"/>
              <a:ext cx="3470417" cy="603077"/>
              <a:chOff x="-3953163" y="5018055"/>
              <a:chExt cx="3470417" cy="603077"/>
            </a:xfrm>
          </p:grpSpPr>
          <p:sp>
            <p:nvSpPr>
              <p:cNvPr id="46" name="TextBox 45">
                <a:extLst>
                  <a:ext uri="{FF2B5EF4-FFF2-40B4-BE49-F238E27FC236}">
                    <a16:creationId xmlns:a16="http://schemas.microsoft.com/office/drawing/2014/main" id="{2C76D104-FF51-4CAC-8F44-FA63D64676F7}"/>
                  </a:ext>
                </a:extLst>
              </p:cNvPr>
              <p:cNvSpPr txBox="1"/>
              <p:nvPr userDrawn="1"/>
            </p:nvSpPr>
            <p:spPr>
              <a:xfrm>
                <a:off x="-3953163" y="5024030"/>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6</a:t>
                </a:r>
              </a:p>
            </p:txBody>
          </p:sp>
          <p:sp>
            <p:nvSpPr>
              <p:cNvPr id="47" name="TextBox 46">
                <a:extLst>
                  <a:ext uri="{FF2B5EF4-FFF2-40B4-BE49-F238E27FC236}">
                    <a16:creationId xmlns:a16="http://schemas.microsoft.com/office/drawing/2014/main" id="{0C61C167-9B6B-491F-9883-EAF204D205CD}"/>
                  </a:ext>
                </a:extLst>
              </p:cNvPr>
              <p:cNvSpPr txBox="1"/>
              <p:nvPr userDrawn="1"/>
            </p:nvSpPr>
            <p:spPr>
              <a:xfrm>
                <a:off x="-3565237" y="5018055"/>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41" name="Group 40">
              <a:extLst>
                <a:ext uri="{FF2B5EF4-FFF2-40B4-BE49-F238E27FC236}">
                  <a16:creationId xmlns:a16="http://schemas.microsoft.com/office/drawing/2014/main" id="{9DDAF092-F4A0-4989-9E52-150E6402A367}"/>
                </a:ext>
              </a:extLst>
            </p:cNvPr>
            <p:cNvGrpSpPr/>
            <p:nvPr userDrawn="1"/>
          </p:nvGrpSpPr>
          <p:grpSpPr>
            <a:xfrm>
              <a:off x="-4267240" y="1118356"/>
              <a:ext cx="3741159" cy="677414"/>
              <a:chOff x="-3953163" y="1118356"/>
              <a:chExt cx="3741159" cy="677414"/>
            </a:xfrm>
          </p:grpSpPr>
          <p:sp>
            <p:nvSpPr>
              <p:cNvPr id="44" name="TextBox 43">
                <a:extLst>
                  <a:ext uri="{FF2B5EF4-FFF2-40B4-BE49-F238E27FC236}">
                    <a16:creationId xmlns:a16="http://schemas.microsoft.com/office/drawing/2014/main" id="{3518C196-C673-4BB8-877A-27E8EA9D0C62}"/>
                  </a:ext>
                </a:extLst>
              </p:cNvPr>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45" name="TextBox 44">
                <a:extLst>
                  <a:ext uri="{FF2B5EF4-FFF2-40B4-BE49-F238E27FC236}">
                    <a16:creationId xmlns:a16="http://schemas.microsoft.com/office/drawing/2014/main" id="{8AC7F574-2062-4E16-8840-2A2BEC8B7C9C}"/>
                  </a:ext>
                </a:extLst>
              </p:cNvPr>
              <p:cNvSpPr txBox="1"/>
              <p:nvPr userDrawn="1"/>
            </p:nvSpPr>
            <p:spPr>
              <a:xfrm>
                <a:off x="-3565237" y="1192693"/>
                <a:ext cx="3353233" cy="603077"/>
              </a:xfrm>
              <a:prstGeom prst="rect">
                <a:avLst/>
              </a:prstGeom>
              <a:noFill/>
            </p:spPr>
            <p:txBody>
              <a:bodyPr wrap="square" rtlCol="0">
                <a:noAutofit/>
              </a:bodyPr>
              <a:lstStyle/>
              <a:p>
                <a:pPr>
                  <a:lnSpc>
                    <a:spcPct val="90000"/>
                  </a:lnSpc>
                  <a:spcAft>
                    <a:spcPts val="600"/>
                  </a:spcAft>
                </a:pPr>
                <a:r>
                  <a:rPr lang="en-GB" sz="1400" b="1" dirty="0">
                    <a:latin typeface="+mn-lt"/>
                  </a:rPr>
                  <a:t>Right click </a:t>
                </a:r>
                <a:r>
                  <a:rPr lang="en-GB" sz="1400" dirty="0">
                    <a:latin typeface="+mn-lt"/>
                  </a:rPr>
                  <a:t>on your</a:t>
                </a:r>
                <a:r>
                  <a:rPr lang="en-GB" sz="1400" baseline="0" dirty="0">
                    <a:latin typeface="+mn-lt"/>
                  </a:rPr>
                  <a:t> slide and click </a:t>
                </a:r>
                <a:r>
                  <a:rPr lang="en-GB" sz="1400" b="1" baseline="0" dirty="0">
                    <a:latin typeface="+mn-lt"/>
                  </a:rPr>
                  <a:t>Format Background</a:t>
                </a:r>
                <a:r>
                  <a:rPr lang="en-GB" sz="1400" baseline="0" dirty="0">
                    <a:latin typeface="+mn-lt"/>
                  </a:rPr>
                  <a:t>.</a:t>
                </a:r>
                <a:endParaRPr lang="en-GB" sz="1400" dirty="0">
                  <a:latin typeface="+mn-lt"/>
                </a:endParaRPr>
              </a:p>
            </p:txBody>
          </p:sp>
        </p:grpSp>
        <p:sp>
          <p:nvSpPr>
            <p:cNvPr id="42" name="TextBox 41">
              <a:extLst>
                <a:ext uri="{FF2B5EF4-FFF2-40B4-BE49-F238E27FC236}">
                  <a16:creationId xmlns:a16="http://schemas.microsoft.com/office/drawing/2014/main" id="{3797A945-27BD-4B32-9869-78EADF762991}"/>
                </a:ext>
              </a:extLst>
            </p:cNvPr>
            <p:cNvSpPr txBox="1"/>
            <p:nvPr userDrawn="1"/>
          </p:nvSpPr>
          <p:spPr>
            <a:xfrm>
              <a:off x="-4350366" y="1805778"/>
              <a:ext cx="3909697" cy="229886"/>
            </a:xfrm>
            <a:prstGeom prst="rect">
              <a:avLst/>
            </a:prstGeom>
            <a:solidFill>
              <a:schemeClr val="accent6"/>
            </a:solidFill>
          </p:spPr>
          <p:txBody>
            <a:bodyPr wrap="square" rtlCol="0" anchor="ctr">
              <a:noAutofit/>
            </a:bodyPr>
            <a:lstStyle/>
            <a:p>
              <a:pPr algn="ctr">
                <a:lnSpc>
                  <a:spcPct val="90000"/>
                </a:lnSpc>
                <a:spcAft>
                  <a:spcPts val="600"/>
                </a:spcAft>
              </a:pPr>
              <a:r>
                <a:rPr lang="en-GB" sz="1400" b="1" i="0" dirty="0">
                  <a:solidFill>
                    <a:schemeClr val="tx1"/>
                  </a:solidFill>
                </a:rPr>
                <a:t>Solid Colour Background</a:t>
              </a:r>
            </a:p>
          </p:txBody>
        </p:sp>
        <p:sp>
          <p:nvSpPr>
            <p:cNvPr id="43" name="TextBox 42">
              <a:extLst>
                <a:ext uri="{FF2B5EF4-FFF2-40B4-BE49-F238E27FC236}">
                  <a16:creationId xmlns:a16="http://schemas.microsoft.com/office/drawing/2014/main" id="{696BB23B-DEF3-479A-8098-4EF57F5CBAAB}"/>
                </a:ext>
              </a:extLst>
            </p:cNvPr>
            <p:cNvSpPr txBox="1"/>
            <p:nvPr userDrawn="1"/>
          </p:nvSpPr>
          <p:spPr>
            <a:xfrm>
              <a:off x="-4350366" y="2914605"/>
              <a:ext cx="3909697" cy="240171"/>
            </a:xfrm>
            <a:prstGeom prst="rect">
              <a:avLst/>
            </a:prstGeom>
            <a:solidFill>
              <a:schemeClr val="accent6"/>
            </a:solidFill>
          </p:spPr>
          <p:txBody>
            <a:bodyPr wrap="square" rtlCol="0" anchor="ctr">
              <a:noAutofit/>
            </a:bodyPr>
            <a:lstStyle/>
            <a:p>
              <a:pPr algn="ctr">
                <a:lnSpc>
                  <a:spcPct val="90000"/>
                </a:lnSpc>
                <a:spcAft>
                  <a:spcPts val="600"/>
                </a:spcAft>
              </a:pPr>
              <a:r>
                <a:rPr lang="en-GB" sz="1400" b="1" i="0" dirty="0">
                  <a:solidFill>
                    <a:schemeClr val="tx1"/>
                  </a:solidFill>
                </a:rPr>
                <a:t>Image Background</a:t>
              </a:r>
            </a:p>
          </p:txBody>
        </p:sp>
      </p:grpSp>
    </p:spTree>
    <p:extLst>
      <p:ext uri="{BB962C8B-B14F-4D97-AF65-F5344CB8AC3E}">
        <p14:creationId xmlns:p14="http://schemas.microsoft.com/office/powerpoint/2010/main" val="4145180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Process Slide 1 - 9 option with Numbers">
    <p:bg>
      <p:bgPr>
        <a:solidFill>
          <a:schemeClr val="bg1"/>
        </a:solidFill>
        <a:effectLst/>
      </p:bgPr>
    </p:bg>
    <p:spTree>
      <p:nvGrpSpPr>
        <p:cNvPr id="1" name=""/>
        <p:cNvGrpSpPr/>
        <p:nvPr/>
      </p:nvGrpSpPr>
      <p:grpSpPr>
        <a:xfrm>
          <a:off x="0" y="0"/>
          <a:ext cx="0" cy="0"/>
          <a:chOff x="0" y="0"/>
          <a:chExt cx="0" cy="0"/>
        </a:xfrm>
      </p:grpSpPr>
      <p:sp>
        <p:nvSpPr>
          <p:cNvPr id="49" name="Text Placeholder 18"/>
          <p:cNvSpPr>
            <a:spLocks noGrp="1"/>
          </p:cNvSpPr>
          <p:nvPr>
            <p:ph type="body" sz="quarter" idx="44" hasCustomPrompt="1"/>
          </p:nvPr>
        </p:nvSpPr>
        <p:spPr>
          <a:xfrm>
            <a:off x="8907462" y="1125538"/>
            <a:ext cx="3146426" cy="268684"/>
          </a:xfrm>
          <a:prstGeom prst="homePlate">
            <a:avLst>
              <a:gd name="adj" fmla="val 46455"/>
            </a:avLst>
          </a:prstGeom>
          <a:solidFill>
            <a:schemeClr val="accent1">
              <a:lumMod val="75000"/>
              <a:lumOff val="25000"/>
            </a:schemeClr>
          </a:solidFill>
        </p:spPr>
        <p:txBody>
          <a:bodyPr/>
          <a:lstStyle>
            <a:lvl1pPr>
              <a:defRPr/>
            </a:lvl1pPr>
          </a:lstStyle>
          <a:p>
            <a:pPr lvl="0"/>
            <a:r>
              <a:rPr lang="en-US" dirty="0"/>
              <a:t>  </a:t>
            </a:r>
            <a:endParaRPr lang="en-GB" dirty="0"/>
          </a:p>
        </p:txBody>
      </p:sp>
      <p:sp>
        <p:nvSpPr>
          <p:cNvPr id="48" name="Text Placeholder 18"/>
          <p:cNvSpPr>
            <a:spLocks noGrp="1"/>
          </p:cNvSpPr>
          <p:nvPr>
            <p:ph type="body" sz="quarter" idx="43" hasCustomPrompt="1"/>
          </p:nvPr>
        </p:nvSpPr>
        <p:spPr>
          <a:xfrm>
            <a:off x="5951984" y="1125538"/>
            <a:ext cx="3215829" cy="268684"/>
          </a:xfrm>
          <a:prstGeom prst="homePlate">
            <a:avLst>
              <a:gd name="adj" fmla="val 46455"/>
            </a:avLst>
          </a:prstGeom>
          <a:solidFill>
            <a:schemeClr val="accent1">
              <a:lumMod val="90000"/>
              <a:lumOff val="10000"/>
            </a:schemeClr>
          </a:solidFill>
        </p:spPr>
        <p:txBody>
          <a:bodyPr/>
          <a:lstStyle>
            <a:lvl1pPr>
              <a:defRPr/>
            </a:lvl1pPr>
          </a:lstStyle>
          <a:p>
            <a:pPr lvl="0"/>
            <a:r>
              <a:rPr lang="en-US" dirty="0"/>
              <a:t>  </a:t>
            </a:r>
            <a:endParaRPr lang="en-GB" dirty="0"/>
          </a:p>
        </p:txBody>
      </p:sp>
      <p:sp>
        <p:nvSpPr>
          <p:cNvPr id="47" name="Text Placeholder 18"/>
          <p:cNvSpPr>
            <a:spLocks noGrp="1"/>
          </p:cNvSpPr>
          <p:nvPr>
            <p:ph type="body" sz="quarter" idx="42" hasCustomPrompt="1"/>
          </p:nvPr>
        </p:nvSpPr>
        <p:spPr>
          <a:xfrm>
            <a:off x="3143250" y="1125538"/>
            <a:ext cx="3013075" cy="268684"/>
          </a:xfrm>
          <a:prstGeom prst="homePlate">
            <a:avLst>
              <a:gd name="adj" fmla="val 46455"/>
            </a:avLst>
          </a:prstGeom>
          <a:solidFill>
            <a:schemeClr val="accent1"/>
          </a:solidFill>
        </p:spPr>
        <p:txBody>
          <a:bodyPr/>
          <a:lstStyle>
            <a:lvl1pPr>
              <a:defRPr/>
            </a:lvl1pPr>
          </a:lstStyle>
          <a:p>
            <a:pPr lvl="0"/>
            <a:r>
              <a:rPr lang="en-US" dirty="0"/>
              <a:t>  </a:t>
            </a:r>
            <a:endParaRPr lang="en-GB" dirty="0"/>
          </a:p>
        </p:txBody>
      </p:sp>
      <p:sp>
        <p:nvSpPr>
          <p:cNvPr id="59" name="Text Placeholder 18"/>
          <p:cNvSpPr>
            <a:spLocks noGrp="1"/>
          </p:cNvSpPr>
          <p:nvPr>
            <p:ph type="body" sz="quarter" idx="45" hasCustomPrompt="1"/>
          </p:nvPr>
        </p:nvSpPr>
        <p:spPr>
          <a:xfrm>
            <a:off x="8907462" y="2970808"/>
            <a:ext cx="3146426" cy="268684"/>
          </a:xfrm>
          <a:prstGeom prst="homePlate">
            <a:avLst>
              <a:gd name="adj" fmla="val 46455"/>
            </a:avLst>
          </a:prstGeom>
          <a:solidFill>
            <a:schemeClr val="tx2">
              <a:lumMod val="40000"/>
              <a:lumOff val="60000"/>
            </a:schemeClr>
          </a:solidFill>
        </p:spPr>
        <p:txBody>
          <a:bodyPr/>
          <a:lstStyle>
            <a:lvl1pPr>
              <a:defRPr/>
            </a:lvl1pPr>
          </a:lstStyle>
          <a:p>
            <a:pPr lvl="0"/>
            <a:r>
              <a:rPr lang="en-US" dirty="0"/>
              <a:t>  </a:t>
            </a:r>
            <a:endParaRPr lang="en-GB" dirty="0"/>
          </a:p>
        </p:txBody>
      </p:sp>
      <p:sp>
        <p:nvSpPr>
          <p:cNvPr id="60" name="Text Placeholder 18"/>
          <p:cNvSpPr>
            <a:spLocks noGrp="1"/>
          </p:cNvSpPr>
          <p:nvPr>
            <p:ph type="body" sz="quarter" idx="46" hasCustomPrompt="1"/>
          </p:nvPr>
        </p:nvSpPr>
        <p:spPr>
          <a:xfrm>
            <a:off x="5951984" y="2970808"/>
            <a:ext cx="3215829" cy="268684"/>
          </a:xfrm>
          <a:prstGeom prst="homePlate">
            <a:avLst>
              <a:gd name="adj" fmla="val 46455"/>
            </a:avLst>
          </a:prstGeom>
          <a:solidFill>
            <a:schemeClr val="tx2">
              <a:lumMod val="60000"/>
              <a:lumOff val="40000"/>
            </a:schemeClr>
          </a:solidFill>
        </p:spPr>
        <p:txBody>
          <a:bodyPr/>
          <a:lstStyle>
            <a:lvl1pPr>
              <a:defRPr/>
            </a:lvl1pPr>
          </a:lstStyle>
          <a:p>
            <a:pPr lvl="0"/>
            <a:r>
              <a:rPr lang="en-US" dirty="0"/>
              <a:t>  </a:t>
            </a:r>
            <a:endParaRPr lang="en-GB" dirty="0"/>
          </a:p>
        </p:txBody>
      </p:sp>
      <p:sp>
        <p:nvSpPr>
          <p:cNvPr id="61" name="Text Placeholder 18"/>
          <p:cNvSpPr>
            <a:spLocks noGrp="1"/>
          </p:cNvSpPr>
          <p:nvPr>
            <p:ph type="body" sz="quarter" idx="47" hasCustomPrompt="1"/>
          </p:nvPr>
        </p:nvSpPr>
        <p:spPr>
          <a:xfrm>
            <a:off x="3143250" y="2970808"/>
            <a:ext cx="3013075" cy="268684"/>
          </a:xfrm>
          <a:prstGeom prst="homePlate">
            <a:avLst>
              <a:gd name="adj" fmla="val 46455"/>
            </a:avLst>
          </a:prstGeom>
          <a:solidFill>
            <a:schemeClr val="tx2"/>
          </a:solidFill>
        </p:spPr>
        <p:txBody>
          <a:bodyPr/>
          <a:lstStyle>
            <a:lvl1pPr>
              <a:defRPr/>
            </a:lvl1pPr>
          </a:lstStyle>
          <a:p>
            <a:pPr lvl="0"/>
            <a:r>
              <a:rPr lang="en-US" dirty="0"/>
              <a:t>  </a:t>
            </a:r>
            <a:endParaRPr lang="en-GB" dirty="0"/>
          </a:p>
        </p:txBody>
      </p:sp>
      <p:sp>
        <p:nvSpPr>
          <p:cNvPr id="65" name="Text Placeholder 18"/>
          <p:cNvSpPr>
            <a:spLocks noGrp="1"/>
          </p:cNvSpPr>
          <p:nvPr>
            <p:ph type="body" sz="quarter" idx="48" hasCustomPrompt="1"/>
          </p:nvPr>
        </p:nvSpPr>
        <p:spPr>
          <a:xfrm>
            <a:off x="8907462" y="4814094"/>
            <a:ext cx="3146426" cy="268684"/>
          </a:xfrm>
          <a:prstGeom prst="homePlate">
            <a:avLst>
              <a:gd name="adj" fmla="val 46455"/>
            </a:avLst>
          </a:prstGeom>
          <a:solidFill>
            <a:schemeClr val="accent4">
              <a:lumMod val="20000"/>
              <a:lumOff val="80000"/>
            </a:schemeClr>
          </a:solidFill>
        </p:spPr>
        <p:txBody>
          <a:bodyPr/>
          <a:lstStyle>
            <a:lvl1pPr>
              <a:defRPr/>
            </a:lvl1pPr>
          </a:lstStyle>
          <a:p>
            <a:pPr lvl="0"/>
            <a:r>
              <a:rPr lang="en-US" dirty="0"/>
              <a:t>  </a:t>
            </a:r>
            <a:endParaRPr lang="en-GB" dirty="0"/>
          </a:p>
        </p:txBody>
      </p:sp>
      <p:sp>
        <p:nvSpPr>
          <p:cNvPr id="66" name="Text Placeholder 18"/>
          <p:cNvSpPr>
            <a:spLocks noGrp="1"/>
          </p:cNvSpPr>
          <p:nvPr>
            <p:ph type="body" sz="quarter" idx="49" hasCustomPrompt="1"/>
          </p:nvPr>
        </p:nvSpPr>
        <p:spPr>
          <a:xfrm>
            <a:off x="5951984" y="4814094"/>
            <a:ext cx="3215829" cy="268684"/>
          </a:xfrm>
          <a:prstGeom prst="homePlate">
            <a:avLst>
              <a:gd name="adj" fmla="val 46455"/>
            </a:avLst>
          </a:prstGeom>
          <a:solidFill>
            <a:schemeClr val="accent4">
              <a:lumMod val="60000"/>
              <a:lumOff val="40000"/>
            </a:schemeClr>
          </a:solidFill>
        </p:spPr>
        <p:txBody>
          <a:bodyPr/>
          <a:lstStyle>
            <a:lvl1pPr>
              <a:defRPr/>
            </a:lvl1pPr>
          </a:lstStyle>
          <a:p>
            <a:pPr lvl="0"/>
            <a:r>
              <a:rPr lang="en-US" dirty="0"/>
              <a:t>  </a:t>
            </a:r>
            <a:endParaRPr lang="en-GB" dirty="0"/>
          </a:p>
        </p:txBody>
      </p:sp>
      <p:sp>
        <p:nvSpPr>
          <p:cNvPr id="67" name="Text Placeholder 18"/>
          <p:cNvSpPr>
            <a:spLocks noGrp="1"/>
          </p:cNvSpPr>
          <p:nvPr>
            <p:ph type="body" sz="quarter" idx="50" hasCustomPrompt="1"/>
          </p:nvPr>
        </p:nvSpPr>
        <p:spPr>
          <a:xfrm>
            <a:off x="3143250" y="4814094"/>
            <a:ext cx="3013075" cy="268684"/>
          </a:xfrm>
          <a:prstGeom prst="homePlate">
            <a:avLst>
              <a:gd name="adj" fmla="val 46455"/>
            </a:avLst>
          </a:prstGeom>
          <a:solidFill>
            <a:schemeClr val="accent4"/>
          </a:solidFill>
        </p:spPr>
        <p:txBody>
          <a:bodyPr/>
          <a:lstStyle>
            <a:lvl1pPr>
              <a:defRPr/>
            </a:lvl1pPr>
          </a:lstStyle>
          <a:p>
            <a:pPr lvl="0"/>
            <a:r>
              <a:rPr lang="en-US" dirty="0"/>
              <a:t>  </a:t>
            </a:r>
            <a:endParaRPr lang="en-GB" dirty="0"/>
          </a:p>
        </p:txBody>
      </p:sp>
      <p:sp>
        <p:nvSpPr>
          <p:cNvPr id="2" name="Title 1"/>
          <p:cNvSpPr>
            <a:spLocks noGrp="1"/>
          </p:cNvSpPr>
          <p:nvPr>
            <p:ph type="title" hasCustomPrompt="1"/>
          </p:nvPr>
        </p:nvSpPr>
        <p:spPr/>
        <p:txBody>
          <a:bodyPr/>
          <a:lstStyle/>
          <a:p>
            <a:r>
              <a:rPr lang="en-US" dirty="0"/>
              <a:t>Enter title here</a:t>
            </a:r>
            <a:endParaRPr lang="en-GB" dirty="0"/>
          </a:p>
        </p:txBody>
      </p:sp>
      <p:sp>
        <p:nvSpPr>
          <p:cNvPr id="20" name="Text Placeholder 19"/>
          <p:cNvSpPr>
            <a:spLocks noGrp="1"/>
          </p:cNvSpPr>
          <p:nvPr>
            <p:ph type="body" sz="quarter" idx="18" hasCustomPrompt="1"/>
          </p:nvPr>
        </p:nvSpPr>
        <p:spPr>
          <a:xfrm>
            <a:off x="3143250" y="5812631"/>
            <a:ext cx="2886075" cy="686594"/>
          </a:xfrm>
        </p:spPr>
        <p:txBody>
          <a:bodyPr/>
          <a:lstStyle>
            <a:lvl1pPr algn="ctr">
              <a:defRPr sz="1100"/>
            </a:lvl1pPr>
            <a:lvl2pPr algn="ctr">
              <a:defRPr sz="1050"/>
            </a:lvl2pPr>
            <a:lvl3pPr algn="ctr">
              <a:defRPr sz="1000"/>
            </a:lvl3pPr>
            <a:lvl4pPr algn="ctr">
              <a:defRPr sz="900"/>
            </a:lvl4pPr>
            <a:lvl5pPr algn="ctr">
              <a:defRPr sz="7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19"/>
          <p:cNvSpPr>
            <a:spLocks noGrp="1"/>
          </p:cNvSpPr>
          <p:nvPr>
            <p:ph type="body" sz="quarter" idx="21" hasCustomPrompt="1"/>
          </p:nvPr>
        </p:nvSpPr>
        <p:spPr>
          <a:xfrm>
            <a:off x="3143250" y="4037620"/>
            <a:ext cx="2879725" cy="686594"/>
          </a:xfrm>
        </p:spPr>
        <p:txBody>
          <a:bodyPr/>
          <a:lstStyle>
            <a:lvl1pPr algn="ctr">
              <a:defRPr sz="1100" baseline="0"/>
            </a:lvl1pPr>
            <a:lvl2pPr algn="ctr">
              <a:defRPr sz="1050"/>
            </a:lvl2pPr>
            <a:lvl3pPr algn="ctr">
              <a:defRPr sz="1000"/>
            </a:lvl3pPr>
            <a:lvl4pPr algn="ctr">
              <a:defRPr sz="900"/>
            </a:lvl4pPr>
            <a:lvl5pPr algn="ctr">
              <a:defRPr sz="7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19"/>
          <p:cNvSpPr>
            <a:spLocks noGrp="1"/>
          </p:cNvSpPr>
          <p:nvPr>
            <p:ph type="body" sz="quarter" idx="24" hasCustomPrompt="1"/>
          </p:nvPr>
        </p:nvSpPr>
        <p:spPr>
          <a:xfrm>
            <a:off x="3143250" y="2163996"/>
            <a:ext cx="2886075" cy="686594"/>
          </a:xfrm>
        </p:spPr>
        <p:txBody>
          <a:bodyPr/>
          <a:lstStyle>
            <a:lvl1pPr algn="ctr">
              <a:defRPr sz="1100"/>
            </a:lvl1pPr>
            <a:lvl2pPr algn="ctr">
              <a:defRPr sz="1050"/>
            </a:lvl2pPr>
            <a:lvl3pPr algn="ctr">
              <a:defRPr sz="1000"/>
            </a:lvl3pPr>
            <a:lvl4pPr algn="ctr">
              <a:defRPr sz="900"/>
            </a:lvl4pPr>
            <a:lvl5pPr algn="ctr">
              <a:defRPr sz="7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29"/>
          <p:cNvSpPr>
            <a:spLocks noGrp="1"/>
          </p:cNvSpPr>
          <p:nvPr>
            <p:ph type="body" sz="quarter" idx="27" hasCustomPrompt="1"/>
          </p:nvPr>
        </p:nvSpPr>
        <p:spPr>
          <a:xfrm>
            <a:off x="4201177" y="1542142"/>
            <a:ext cx="897219" cy="565616"/>
          </a:xfrm>
        </p:spPr>
        <p:txBody>
          <a:bodyPr anchor="ctr"/>
          <a:lstStyle>
            <a:lvl1pPr algn="ctr">
              <a:defRPr sz="3600">
                <a:latin typeface="+mn-lt"/>
              </a:defRPr>
            </a:lvl1pPr>
          </a:lstStyle>
          <a:p>
            <a:pPr lvl="0"/>
            <a:r>
              <a:rPr lang="en-US" dirty="0"/>
              <a:t>1</a:t>
            </a:r>
            <a:endParaRPr lang="en-GB" dirty="0"/>
          </a:p>
        </p:txBody>
      </p:sp>
      <p:sp>
        <p:nvSpPr>
          <p:cNvPr id="31" name="Text Placeholder 29"/>
          <p:cNvSpPr>
            <a:spLocks noGrp="1"/>
          </p:cNvSpPr>
          <p:nvPr>
            <p:ph type="body" sz="quarter" idx="28" hasCustomPrompt="1"/>
          </p:nvPr>
        </p:nvSpPr>
        <p:spPr>
          <a:xfrm>
            <a:off x="4201177" y="3370942"/>
            <a:ext cx="897219" cy="565616"/>
          </a:xfrm>
        </p:spPr>
        <p:txBody>
          <a:bodyPr anchor="ctr"/>
          <a:lstStyle>
            <a:lvl1pPr algn="ctr">
              <a:defRPr sz="3600">
                <a:latin typeface="+mn-lt"/>
              </a:defRPr>
            </a:lvl1pPr>
          </a:lstStyle>
          <a:p>
            <a:pPr lvl="0"/>
            <a:r>
              <a:rPr lang="en-US" dirty="0"/>
              <a:t>4</a:t>
            </a:r>
            <a:endParaRPr lang="en-GB" dirty="0"/>
          </a:p>
        </p:txBody>
      </p:sp>
      <p:sp>
        <p:nvSpPr>
          <p:cNvPr id="32" name="Text Placeholder 29"/>
          <p:cNvSpPr>
            <a:spLocks noGrp="1"/>
          </p:cNvSpPr>
          <p:nvPr>
            <p:ph type="body" sz="quarter" idx="29" hasCustomPrompt="1"/>
          </p:nvPr>
        </p:nvSpPr>
        <p:spPr>
          <a:xfrm>
            <a:off x="4201177" y="5206369"/>
            <a:ext cx="897219" cy="565616"/>
          </a:xfrm>
        </p:spPr>
        <p:txBody>
          <a:bodyPr anchor="ctr"/>
          <a:lstStyle>
            <a:lvl1pPr algn="ctr">
              <a:defRPr sz="3600">
                <a:latin typeface="+mn-lt"/>
              </a:defRPr>
            </a:lvl1pPr>
          </a:lstStyle>
          <a:p>
            <a:pPr lvl="0"/>
            <a:r>
              <a:rPr lang="en-US" dirty="0"/>
              <a:t>7</a:t>
            </a:r>
            <a:endParaRPr lang="en-GB" dirty="0"/>
          </a:p>
        </p:txBody>
      </p:sp>
      <p:sp>
        <p:nvSpPr>
          <p:cNvPr id="33" name="Text Placeholder 19"/>
          <p:cNvSpPr>
            <a:spLocks noGrp="1"/>
          </p:cNvSpPr>
          <p:nvPr>
            <p:ph type="body" sz="quarter" idx="30" hasCustomPrompt="1"/>
          </p:nvPr>
        </p:nvSpPr>
        <p:spPr>
          <a:xfrm>
            <a:off x="6157912" y="5812631"/>
            <a:ext cx="2886075" cy="686594"/>
          </a:xfrm>
        </p:spPr>
        <p:txBody>
          <a:bodyPr/>
          <a:lstStyle>
            <a:lvl1pPr algn="ctr">
              <a:defRPr sz="1100"/>
            </a:lvl1pPr>
            <a:lvl2pPr algn="ctr">
              <a:defRPr sz="1050"/>
            </a:lvl2pPr>
            <a:lvl3pPr algn="ctr">
              <a:defRPr sz="1000"/>
            </a:lvl3pPr>
            <a:lvl4pPr algn="ctr">
              <a:defRPr sz="900"/>
            </a:lvl4pPr>
            <a:lvl5pPr algn="ctr">
              <a:defRPr sz="7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Text Placeholder 19"/>
          <p:cNvSpPr>
            <a:spLocks noGrp="1"/>
          </p:cNvSpPr>
          <p:nvPr>
            <p:ph type="body" sz="quarter" idx="31" hasCustomPrompt="1"/>
          </p:nvPr>
        </p:nvSpPr>
        <p:spPr>
          <a:xfrm>
            <a:off x="6157912" y="4037620"/>
            <a:ext cx="2879725" cy="686594"/>
          </a:xfrm>
        </p:spPr>
        <p:txBody>
          <a:bodyPr/>
          <a:lstStyle>
            <a:lvl1pPr algn="ctr">
              <a:defRPr sz="1100"/>
            </a:lvl1pPr>
            <a:lvl2pPr algn="ctr">
              <a:defRPr sz="1050"/>
            </a:lvl2pPr>
            <a:lvl3pPr algn="ctr">
              <a:defRPr sz="1000"/>
            </a:lvl3pPr>
            <a:lvl4pPr algn="ctr">
              <a:defRPr sz="900"/>
            </a:lvl4pPr>
            <a:lvl5pPr algn="ctr">
              <a:defRPr sz="7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19"/>
          <p:cNvSpPr>
            <a:spLocks noGrp="1"/>
          </p:cNvSpPr>
          <p:nvPr>
            <p:ph type="body" sz="quarter" idx="32" hasCustomPrompt="1"/>
          </p:nvPr>
        </p:nvSpPr>
        <p:spPr>
          <a:xfrm>
            <a:off x="6157912" y="2163996"/>
            <a:ext cx="2886075" cy="686594"/>
          </a:xfrm>
        </p:spPr>
        <p:txBody>
          <a:bodyPr/>
          <a:lstStyle>
            <a:lvl1pPr algn="ctr">
              <a:defRPr sz="1100"/>
            </a:lvl1pPr>
            <a:lvl2pPr algn="ctr">
              <a:defRPr sz="1050"/>
            </a:lvl2pPr>
            <a:lvl3pPr algn="ctr">
              <a:defRPr sz="1000"/>
            </a:lvl3pPr>
            <a:lvl4pPr algn="ctr">
              <a:defRPr sz="900"/>
            </a:lvl4pPr>
            <a:lvl5pPr algn="ctr">
              <a:defRPr sz="7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6" name="Text Placeholder 29"/>
          <p:cNvSpPr>
            <a:spLocks noGrp="1"/>
          </p:cNvSpPr>
          <p:nvPr>
            <p:ph type="body" sz="quarter" idx="33" hasCustomPrompt="1"/>
          </p:nvPr>
        </p:nvSpPr>
        <p:spPr>
          <a:xfrm>
            <a:off x="7215839" y="1542142"/>
            <a:ext cx="897219" cy="565616"/>
          </a:xfrm>
        </p:spPr>
        <p:txBody>
          <a:bodyPr anchor="ctr"/>
          <a:lstStyle>
            <a:lvl1pPr algn="ctr">
              <a:defRPr sz="3600">
                <a:latin typeface="+mn-lt"/>
              </a:defRPr>
            </a:lvl1pPr>
          </a:lstStyle>
          <a:p>
            <a:pPr lvl="0"/>
            <a:r>
              <a:rPr lang="en-US" dirty="0"/>
              <a:t>2</a:t>
            </a:r>
            <a:endParaRPr lang="en-GB" dirty="0"/>
          </a:p>
        </p:txBody>
      </p:sp>
      <p:sp>
        <p:nvSpPr>
          <p:cNvPr id="37" name="Text Placeholder 29"/>
          <p:cNvSpPr>
            <a:spLocks noGrp="1"/>
          </p:cNvSpPr>
          <p:nvPr>
            <p:ph type="body" sz="quarter" idx="34" hasCustomPrompt="1"/>
          </p:nvPr>
        </p:nvSpPr>
        <p:spPr>
          <a:xfrm>
            <a:off x="7215839" y="3370942"/>
            <a:ext cx="897219" cy="565616"/>
          </a:xfrm>
        </p:spPr>
        <p:txBody>
          <a:bodyPr anchor="ctr"/>
          <a:lstStyle>
            <a:lvl1pPr algn="ctr">
              <a:defRPr sz="3600">
                <a:latin typeface="+mn-lt"/>
              </a:defRPr>
            </a:lvl1pPr>
          </a:lstStyle>
          <a:p>
            <a:pPr lvl="0"/>
            <a:r>
              <a:rPr lang="en-US" dirty="0"/>
              <a:t>5</a:t>
            </a:r>
            <a:endParaRPr lang="en-GB" dirty="0"/>
          </a:p>
        </p:txBody>
      </p:sp>
      <p:sp>
        <p:nvSpPr>
          <p:cNvPr id="38" name="Text Placeholder 29"/>
          <p:cNvSpPr>
            <a:spLocks noGrp="1"/>
          </p:cNvSpPr>
          <p:nvPr>
            <p:ph type="body" sz="quarter" idx="35" hasCustomPrompt="1"/>
          </p:nvPr>
        </p:nvSpPr>
        <p:spPr>
          <a:xfrm>
            <a:off x="7215839" y="5206369"/>
            <a:ext cx="897219" cy="565616"/>
          </a:xfrm>
        </p:spPr>
        <p:txBody>
          <a:bodyPr anchor="ctr"/>
          <a:lstStyle>
            <a:lvl1pPr algn="ctr">
              <a:defRPr sz="3600">
                <a:latin typeface="+mn-lt"/>
              </a:defRPr>
            </a:lvl1pPr>
          </a:lstStyle>
          <a:p>
            <a:pPr lvl="0"/>
            <a:r>
              <a:rPr lang="en-US" dirty="0"/>
              <a:t>8</a:t>
            </a:r>
            <a:endParaRPr lang="en-GB" dirty="0"/>
          </a:p>
        </p:txBody>
      </p:sp>
      <p:sp>
        <p:nvSpPr>
          <p:cNvPr id="39" name="Text Placeholder 19"/>
          <p:cNvSpPr>
            <a:spLocks noGrp="1"/>
          </p:cNvSpPr>
          <p:nvPr>
            <p:ph type="body" sz="quarter" idx="36" hasCustomPrompt="1"/>
          </p:nvPr>
        </p:nvSpPr>
        <p:spPr>
          <a:xfrm>
            <a:off x="9178924" y="5812631"/>
            <a:ext cx="2886075" cy="686594"/>
          </a:xfrm>
        </p:spPr>
        <p:txBody>
          <a:bodyPr/>
          <a:lstStyle>
            <a:lvl1pPr algn="ctr">
              <a:defRPr sz="1100" baseline="0"/>
            </a:lvl1pPr>
            <a:lvl2pPr algn="ctr">
              <a:defRPr sz="1050"/>
            </a:lvl2pPr>
            <a:lvl3pPr algn="ctr">
              <a:defRPr sz="1000"/>
            </a:lvl3pPr>
            <a:lvl4pPr algn="ctr">
              <a:defRPr sz="900"/>
            </a:lvl4pPr>
            <a:lvl5pPr algn="ctr">
              <a:defRPr sz="7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0" name="Text Placeholder 19"/>
          <p:cNvSpPr>
            <a:spLocks noGrp="1"/>
          </p:cNvSpPr>
          <p:nvPr>
            <p:ph type="body" sz="quarter" idx="37" hasCustomPrompt="1"/>
          </p:nvPr>
        </p:nvSpPr>
        <p:spPr>
          <a:xfrm>
            <a:off x="9178924" y="4037620"/>
            <a:ext cx="2879725" cy="686594"/>
          </a:xfrm>
        </p:spPr>
        <p:txBody>
          <a:bodyPr/>
          <a:lstStyle>
            <a:lvl1pPr algn="ctr">
              <a:defRPr sz="1100"/>
            </a:lvl1pPr>
            <a:lvl2pPr algn="ctr">
              <a:defRPr sz="1050"/>
            </a:lvl2pPr>
            <a:lvl3pPr algn="ctr">
              <a:defRPr sz="1000"/>
            </a:lvl3pPr>
            <a:lvl4pPr algn="ctr">
              <a:defRPr sz="900"/>
            </a:lvl4pPr>
            <a:lvl5pPr algn="ctr">
              <a:defRPr sz="7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1" name="Text Placeholder 19"/>
          <p:cNvSpPr>
            <a:spLocks noGrp="1"/>
          </p:cNvSpPr>
          <p:nvPr>
            <p:ph type="body" sz="quarter" idx="38" hasCustomPrompt="1"/>
          </p:nvPr>
        </p:nvSpPr>
        <p:spPr>
          <a:xfrm>
            <a:off x="9178924" y="2163996"/>
            <a:ext cx="2886075" cy="686594"/>
          </a:xfrm>
        </p:spPr>
        <p:txBody>
          <a:bodyPr/>
          <a:lstStyle>
            <a:lvl1pPr algn="ctr">
              <a:defRPr sz="1100"/>
            </a:lvl1pPr>
            <a:lvl2pPr algn="ctr">
              <a:defRPr sz="1050"/>
            </a:lvl2pPr>
            <a:lvl3pPr algn="ctr">
              <a:defRPr sz="1000"/>
            </a:lvl3pPr>
            <a:lvl4pPr algn="ctr">
              <a:defRPr sz="900"/>
            </a:lvl4pPr>
            <a:lvl5pPr algn="ctr">
              <a:defRPr sz="7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2" name="Text Placeholder 29"/>
          <p:cNvSpPr>
            <a:spLocks noGrp="1"/>
          </p:cNvSpPr>
          <p:nvPr>
            <p:ph type="body" sz="quarter" idx="39" hasCustomPrompt="1"/>
          </p:nvPr>
        </p:nvSpPr>
        <p:spPr>
          <a:xfrm>
            <a:off x="10236851" y="1542142"/>
            <a:ext cx="897219" cy="565616"/>
          </a:xfrm>
        </p:spPr>
        <p:txBody>
          <a:bodyPr anchor="ctr"/>
          <a:lstStyle>
            <a:lvl1pPr algn="ctr">
              <a:defRPr sz="3600">
                <a:latin typeface="+mn-lt"/>
              </a:defRPr>
            </a:lvl1pPr>
          </a:lstStyle>
          <a:p>
            <a:pPr lvl="0"/>
            <a:r>
              <a:rPr lang="en-US" dirty="0"/>
              <a:t>3</a:t>
            </a:r>
            <a:endParaRPr lang="en-GB" dirty="0"/>
          </a:p>
        </p:txBody>
      </p:sp>
      <p:sp>
        <p:nvSpPr>
          <p:cNvPr id="43" name="Text Placeholder 29"/>
          <p:cNvSpPr>
            <a:spLocks noGrp="1"/>
          </p:cNvSpPr>
          <p:nvPr>
            <p:ph type="body" sz="quarter" idx="40" hasCustomPrompt="1"/>
          </p:nvPr>
        </p:nvSpPr>
        <p:spPr>
          <a:xfrm>
            <a:off x="10236851" y="3370942"/>
            <a:ext cx="897219" cy="565616"/>
          </a:xfrm>
        </p:spPr>
        <p:txBody>
          <a:bodyPr anchor="ctr"/>
          <a:lstStyle>
            <a:lvl1pPr algn="ctr">
              <a:defRPr sz="3600">
                <a:latin typeface="+mn-lt"/>
              </a:defRPr>
            </a:lvl1pPr>
          </a:lstStyle>
          <a:p>
            <a:pPr lvl="0"/>
            <a:r>
              <a:rPr lang="en-US" dirty="0"/>
              <a:t>6</a:t>
            </a:r>
            <a:endParaRPr lang="en-GB" dirty="0"/>
          </a:p>
        </p:txBody>
      </p:sp>
      <p:sp>
        <p:nvSpPr>
          <p:cNvPr id="44" name="Text Placeholder 29"/>
          <p:cNvSpPr>
            <a:spLocks noGrp="1"/>
          </p:cNvSpPr>
          <p:nvPr>
            <p:ph type="body" sz="quarter" idx="41" hasCustomPrompt="1"/>
          </p:nvPr>
        </p:nvSpPr>
        <p:spPr>
          <a:xfrm>
            <a:off x="10236851" y="5206369"/>
            <a:ext cx="897219" cy="565616"/>
          </a:xfrm>
        </p:spPr>
        <p:txBody>
          <a:bodyPr anchor="ctr"/>
          <a:lstStyle>
            <a:lvl1pPr algn="ctr">
              <a:defRPr sz="3600">
                <a:latin typeface="+mn-lt"/>
              </a:defRPr>
            </a:lvl1pPr>
          </a:lstStyle>
          <a:p>
            <a:pPr lvl="0"/>
            <a:r>
              <a:rPr lang="en-US" dirty="0"/>
              <a:t>9</a:t>
            </a:r>
            <a:endParaRPr lang="en-GB" dirty="0"/>
          </a:p>
        </p:txBody>
      </p:sp>
      <p:sp>
        <p:nvSpPr>
          <p:cNvPr id="50"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sp>
        <p:nvSpPr>
          <p:cNvPr id="51" name="Rectangle 50"/>
          <p:cNvSpPr/>
          <p:nvPr userDrawn="1"/>
        </p:nvSpPr>
        <p:spPr>
          <a:xfrm>
            <a:off x="1" y="1125538"/>
            <a:ext cx="3009899" cy="53807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sp>
        <p:nvSpPr>
          <p:cNvPr id="45"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56" name="Text Placeholder 41"/>
          <p:cNvSpPr>
            <a:spLocks noGrp="1"/>
          </p:cNvSpPr>
          <p:nvPr>
            <p:ph type="body" sz="quarter" idx="85" hasCustomPrompt="1"/>
          </p:nvPr>
        </p:nvSpPr>
        <p:spPr>
          <a:xfrm>
            <a:off x="191344" y="2952603"/>
            <a:ext cx="2724894" cy="1874509"/>
          </a:xfrm>
        </p:spPr>
        <p:txBody>
          <a:bodyPr rIns="108000"/>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7" name="Text Placeholder 3"/>
          <p:cNvSpPr>
            <a:spLocks noGrp="1"/>
          </p:cNvSpPr>
          <p:nvPr>
            <p:ph type="body" sz="quarter" idx="86" hasCustomPrompt="1"/>
          </p:nvPr>
        </p:nvSpPr>
        <p:spPr>
          <a:xfrm>
            <a:off x="191345" y="1271588"/>
            <a:ext cx="2724893" cy="1606085"/>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80508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Agenda slide 1 - Fewer Point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Enter title here</a:t>
            </a:r>
            <a:endParaRPr lang="en-GB" dirty="0"/>
          </a:p>
        </p:txBody>
      </p:sp>
      <p:sp>
        <p:nvSpPr>
          <p:cNvPr id="19" name="Text Placeholder 18"/>
          <p:cNvSpPr>
            <a:spLocks noGrp="1"/>
          </p:cNvSpPr>
          <p:nvPr>
            <p:ph type="body" sz="quarter" idx="38" hasCustomPrompt="1"/>
          </p:nvPr>
        </p:nvSpPr>
        <p:spPr>
          <a:xfrm>
            <a:off x="506085" y="1573407"/>
            <a:ext cx="286870" cy="486374"/>
          </a:xfrm>
        </p:spPr>
        <p:txBody>
          <a:bodyPr anchor="ctr"/>
          <a:lstStyle>
            <a:lvl1pPr algn="r">
              <a:defRPr sz="3200" b="0">
                <a:latin typeface="+mn-lt"/>
              </a:defRPr>
            </a:lvl1pPr>
          </a:lstStyle>
          <a:p>
            <a:pPr lvl="0"/>
            <a:r>
              <a:rPr lang="en-US" dirty="0"/>
              <a:t>1</a:t>
            </a:r>
            <a:endParaRPr lang="en-GB" dirty="0"/>
          </a:p>
        </p:txBody>
      </p:sp>
      <p:sp>
        <p:nvSpPr>
          <p:cNvPr id="23" name="Text Placeholder 22"/>
          <p:cNvSpPr>
            <a:spLocks noGrp="1"/>
          </p:cNvSpPr>
          <p:nvPr>
            <p:ph type="body" sz="quarter" idx="39" hasCustomPrompt="1"/>
          </p:nvPr>
        </p:nvSpPr>
        <p:spPr>
          <a:xfrm>
            <a:off x="826293" y="1573407"/>
            <a:ext cx="2188369" cy="276824"/>
          </a:xfrm>
        </p:spPr>
        <p:txBody>
          <a:bodyPr anchor="b"/>
          <a:lstStyle>
            <a:lvl1pPr>
              <a:defRPr sz="1400"/>
            </a:lvl1pPr>
          </a:lstStyle>
          <a:p>
            <a:pPr lvl="0"/>
            <a:r>
              <a:rPr lang="en-US" dirty="0"/>
              <a:t>Chapter title</a:t>
            </a:r>
            <a:endParaRPr lang="en-GB" dirty="0"/>
          </a:p>
        </p:txBody>
      </p:sp>
      <p:sp>
        <p:nvSpPr>
          <p:cNvPr id="24" name="Text Placeholder 22"/>
          <p:cNvSpPr>
            <a:spLocks noGrp="1"/>
          </p:cNvSpPr>
          <p:nvPr>
            <p:ph type="body" sz="quarter" idx="40" hasCustomPrompt="1"/>
          </p:nvPr>
        </p:nvSpPr>
        <p:spPr>
          <a:xfrm>
            <a:off x="826293" y="1793081"/>
            <a:ext cx="2188369" cy="266700"/>
          </a:xfrm>
        </p:spPr>
        <p:txBody>
          <a:bodyPr/>
          <a:lstStyle>
            <a:lvl1pPr>
              <a:defRPr sz="1100">
                <a:solidFill>
                  <a:schemeClr val="tx2"/>
                </a:solidFill>
              </a:defRPr>
            </a:lvl1pPr>
          </a:lstStyle>
          <a:p>
            <a:pPr lvl="0"/>
            <a:r>
              <a:rPr lang="en-US" dirty="0"/>
              <a:t>Chapter subtitle</a:t>
            </a:r>
            <a:endParaRPr lang="en-GB" dirty="0"/>
          </a:p>
        </p:txBody>
      </p:sp>
      <p:sp>
        <p:nvSpPr>
          <p:cNvPr id="26" name="Text Placeholder 25"/>
          <p:cNvSpPr>
            <a:spLocks noGrp="1"/>
          </p:cNvSpPr>
          <p:nvPr>
            <p:ph type="body" sz="quarter" idx="41" hasCustomPrompt="1"/>
          </p:nvPr>
        </p:nvSpPr>
        <p:spPr>
          <a:xfrm>
            <a:off x="126206" y="1131077"/>
            <a:ext cx="2888457" cy="123825"/>
          </a:xfrm>
          <a:solidFill>
            <a:schemeClr val="bg2"/>
          </a:solidFill>
        </p:spPr>
        <p:txBody>
          <a:bodyPr/>
          <a:lstStyle>
            <a:lvl1pPr>
              <a:defRPr/>
            </a:lvl1pPr>
          </a:lstStyle>
          <a:p>
            <a:pPr lvl="0"/>
            <a:r>
              <a:rPr lang="en-US" dirty="0"/>
              <a:t>  </a:t>
            </a:r>
            <a:endParaRPr lang="en-GB" dirty="0"/>
          </a:p>
        </p:txBody>
      </p:sp>
      <p:sp>
        <p:nvSpPr>
          <p:cNvPr id="31" name="Text Placeholder 18"/>
          <p:cNvSpPr>
            <a:spLocks noGrp="1"/>
          </p:cNvSpPr>
          <p:nvPr>
            <p:ph type="body" sz="quarter" idx="42" hasCustomPrompt="1"/>
          </p:nvPr>
        </p:nvSpPr>
        <p:spPr>
          <a:xfrm>
            <a:off x="3523129" y="1573407"/>
            <a:ext cx="286870" cy="486374"/>
          </a:xfrm>
        </p:spPr>
        <p:txBody>
          <a:bodyPr anchor="ctr"/>
          <a:lstStyle>
            <a:lvl1pPr algn="r">
              <a:defRPr sz="3200" b="0">
                <a:latin typeface="+mn-lt"/>
              </a:defRPr>
            </a:lvl1pPr>
          </a:lstStyle>
          <a:p>
            <a:pPr lvl="0"/>
            <a:r>
              <a:rPr lang="en-US" dirty="0"/>
              <a:t>2</a:t>
            </a:r>
            <a:endParaRPr lang="en-GB" dirty="0"/>
          </a:p>
        </p:txBody>
      </p:sp>
      <p:sp>
        <p:nvSpPr>
          <p:cNvPr id="32" name="Text Placeholder 22"/>
          <p:cNvSpPr>
            <a:spLocks noGrp="1"/>
          </p:cNvSpPr>
          <p:nvPr>
            <p:ph type="body" sz="quarter" idx="43" hasCustomPrompt="1"/>
          </p:nvPr>
        </p:nvSpPr>
        <p:spPr>
          <a:xfrm>
            <a:off x="3843337" y="1573407"/>
            <a:ext cx="2188369" cy="276824"/>
          </a:xfrm>
        </p:spPr>
        <p:txBody>
          <a:bodyPr anchor="b"/>
          <a:lstStyle>
            <a:lvl1pPr>
              <a:defRPr sz="1400"/>
            </a:lvl1pPr>
          </a:lstStyle>
          <a:p>
            <a:pPr lvl="0"/>
            <a:r>
              <a:rPr lang="en-US" dirty="0"/>
              <a:t>Chapter title</a:t>
            </a:r>
            <a:endParaRPr lang="en-GB" dirty="0"/>
          </a:p>
        </p:txBody>
      </p:sp>
      <p:sp>
        <p:nvSpPr>
          <p:cNvPr id="33" name="Text Placeholder 22"/>
          <p:cNvSpPr>
            <a:spLocks noGrp="1"/>
          </p:cNvSpPr>
          <p:nvPr>
            <p:ph type="body" sz="quarter" idx="44" hasCustomPrompt="1"/>
          </p:nvPr>
        </p:nvSpPr>
        <p:spPr>
          <a:xfrm>
            <a:off x="3843337" y="1793081"/>
            <a:ext cx="2188369" cy="266700"/>
          </a:xfrm>
        </p:spPr>
        <p:txBody>
          <a:bodyPr/>
          <a:lstStyle>
            <a:lvl1pPr>
              <a:defRPr sz="1100">
                <a:solidFill>
                  <a:schemeClr val="tx2"/>
                </a:solidFill>
              </a:defRPr>
            </a:lvl1pPr>
          </a:lstStyle>
          <a:p>
            <a:pPr lvl="0"/>
            <a:r>
              <a:rPr lang="en-US" dirty="0"/>
              <a:t>Chapter subtitle</a:t>
            </a:r>
            <a:endParaRPr lang="en-GB" dirty="0"/>
          </a:p>
        </p:txBody>
      </p:sp>
      <p:sp>
        <p:nvSpPr>
          <p:cNvPr id="34" name="Text Placeholder 25"/>
          <p:cNvSpPr>
            <a:spLocks noGrp="1"/>
          </p:cNvSpPr>
          <p:nvPr>
            <p:ph type="body" sz="quarter" idx="45" hasCustomPrompt="1"/>
          </p:nvPr>
        </p:nvSpPr>
        <p:spPr>
          <a:xfrm>
            <a:off x="3143250" y="1131077"/>
            <a:ext cx="2888457" cy="123825"/>
          </a:xfrm>
          <a:solidFill>
            <a:schemeClr val="bg2"/>
          </a:solidFill>
        </p:spPr>
        <p:txBody>
          <a:bodyPr/>
          <a:lstStyle>
            <a:lvl1pPr>
              <a:defRPr/>
            </a:lvl1pPr>
          </a:lstStyle>
          <a:p>
            <a:pPr lvl="0"/>
            <a:r>
              <a:rPr lang="en-US" dirty="0"/>
              <a:t>  </a:t>
            </a:r>
            <a:endParaRPr lang="en-GB" dirty="0"/>
          </a:p>
        </p:txBody>
      </p:sp>
      <p:sp>
        <p:nvSpPr>
          <p:cNvPr id="36" name="Text Placeholder 18"/>
          <p:cNvSpPr>
            <a:spLocks noGrp="1"/>
          </p:cNvSpPr>
          <p:nvPr>
            <p:ph type="body" sz="quarter" idx="46" hasCustomPrompt="1"/>
          </p:nvPr>
        </p:nvSpPr>
        <p:spPr>
          <a:xfrm>
            <a:off x="6540173" y="1573407"/>
            <a:ext cx="286870" cy="486374"/>
          </a:xfrm>
        </p:spPr>
        <p:txBody>
          <a:bodyPr anchor="ctr"/>
          <a:lstStyle>
            <a:lvl1pPr algn="r">
              <a:defRPr sz="3200" b="0">
                <a:latin typeface="+mn-lt"/>
              </a:defRPr>
            </a:lvl1pPr>
          </a:lstStyle>
          <a:p>
            <a:pPr lvl="0"/>
            <a:r>
              <a:rPr lang="en-US" dirty="0"/>
              <a:t>3</a:t>
            </a:r>
            <a:endParaRPr lang="en-GB" dirty="0"/>
          </a:p>
        </p:txBody>
      </p:sp>
      <p:sp>
        <p:nvSpPr>
          <p:cNvPr id="37" name="Text Placeholder 22"/>
          <p:cNvSpPr>
            <a:spLocks noGrp="1"/>
          </p:cNvSpPr>
          <p:nvPr>
            <p:ph type="body" sz="quarter" idx="47" hasCustomPrompt="1"/>
          </p:nvPr>
        </p:nvSpPr>
        <p:spPr>
          <a:xfrm>
            <a:off x="6860381" y="1573407"/>
            <a:ext cx="2188369" cy="276824"/>
          </a:xfrm>
        </p:spPr>
        <p:txBody>
          <a:bodyPr anchor="b"/>
          <a:lstStyle>
            <a:lvl1pPr>
              <a:defRPr sz="1400"/>
            </a:lvl1pPr>
          </a:lstStyle>
          <a:p>
            <a:pPr lvl="0"/>
            <a:r>
              <a:rPr lang="en-US" dirty="0"/>
              <a:t>Chapter title</a:t>
            </a:r>
            <a:endParaRPr lang="en-GB" dirty="0"/>
          </a:p>
        </p:txBody>
      </p:sp>
      <p:sp>
        <p:nvSpPr>
          <p:cNvPr id="38" name="Text Placeholder 22"/>
          <p:cNvSpPr>
            <a:spLocks noGrp="1"/>
          </p:cNvSpPr>
          <p:nvPr>
            <p:ph type="body" sz="quarter" idx="48" hasCustomPrompt="1"/>
          </p:nvPr>
        </p:nvSpPr>
        <p:spPr>
          <a:xfrm>
            <a:off x="6860381" y="1793081"/>
            <a:ext cx="2188369" cy="266700"/>
          </a:xfrm>
        </p:spPr>
        <p:txBody>
          <a:bodyPr/>
          <a:lstStyle>
            <a:lvl1pPr>
              <a:defRPr sz="1100">
                <a:solidFill>
                  <a:schemeClr val="tx2"/>
                </a:solidFill>
              </a:defRPr>
            </a:lvl1pPr>
          </a:lstStyle>
          <a:p>
            <a:pPr lvl="0"/>
            <a:r>
              <a:rPr lang="en-US" dirty="0"/>
              <a:t>Chapter subtitle</a:t>
            </a:r>
            <a:endParaRPr lang="en-GB" dirty="0"/>
          </a:p>
        </p:txBody>
      </p:sp>
      <p:sp>
        <p:nvSpPr>
          <p:cNvPr id="39" name="Text Placeholder 25"/>
          <p:cNvSpPr>
            <a:spLocks noGrp="1"/>
          </p:cNvSpPr>
          <p:nvPr>
            <p:ph type="body" sz="quarter" idx="49" hasCustomPrompt="1"/>
          </p:nvPr>
        </p:nvSpPr>
        <p:spPr>
          <a:xfrm>
            <a:off x="6160294" y="1131077"/>
            <a:ext cx="2888457" cy="123825"/>
          </a:xfrm>
          <a:solidFill>
            <a:schemeClr val="bg2"/>
          </a:solidFill>
        </p:spPr>
        <p:txBody>
          <a:bodyPr/>
          <a:lstStyle>
            <a:lvl1pPr>
              <a:defRPr/>
            </a:lvl1pPr>
          </a:lstStyle>
          <a:p>
            <a:pPr lvl="0"/>
            <a:r>
              <a:rPr lang="en-US" dirty="0"/>
              <a:t>  </a:t>
            </a:r>
            <a:endParaRPr lang="en-GB" dirty="0"/>
          </a:p>
        </p:txBody>
      </p:sp>
      <p:sp>
        <p:nvSpPr>
          <p:cNvPr id="76" name="Text Placeholder 18"/>
          <p:cNvSpPr>
            <a:spLocks noGrp="1"/>
          </p:cNvSpPr>
          <p:nvPr>
            <p:ph type="body" sz="quarter" idx="86" hasCustomPrompt="1"/>
          </p:nvPr>
        </p:nvSpPr>
        <p:spPr>
          <a:xfrm>
            <a:off x="9556657" y="1573407"/>
            <a:ext cx="286870" cy="486374"/>
          </a:xfrm>
        </p:spPr>
        <p:txBody>
          <a:bodyPr anchor="ctr"/>
          <a:lstStyle>
            <a:lvl1pPr algn="r">
              <a:defRPr sz="3200" b="0">
                <a:latin typeface="+mn-lt"/>
              </a:defRPr>
            </a:lvl1pPr>
          </a:lstStyle>
          <a:p>
            <a:pPr lvl="0"/>
            <a:r>
              <a:rPr lang="en-US" dirty="0"/>
              <a:t>4</a:t>
            </a:r>
            <a:endParaRPr lang="en-GB" dirty="0"/>
          </a:p>
        </p:txBody>
      </p:sp>
      <p:sp>
        <p:nvSpPr>
          <p:cNvPr id="77" name="Text Placeholder 22"/>
          <p:cNvSpPr>
            <a:spLocks noGrp="1"/>
          </p:cNvSpPr>
          <p:nvPr>
            <p:ph type="body" sz="quarter" idx="87" hasCustomPrompt="1"/>
          </p:nvPr>
        </p:nvSpPr>
        <p:spPr>
          <a:xfrm>
            <a:off x="9876865" y="1573407"/>
            <a:ext cx="2188369" cy="276824"/>
          </a:xfrm>
        </p:spPr>
        <p:txBody>
          <a:bodyPr anchor="b"/>
          <a:lstStyle>
            <a:lvl1pPr>
              <a:defRPr sz="1400"/>
            </a:lvl1pPr>
          </a:lstStyle>
          <a:p>
            <a:pPr lvl="0"/>
            <a:r>
              <a:rPr lang="en-US" dirty="0"/>
              <a:t>Chapter title</a:t>
            </a:r>
            <a:endParaRPr lang="en-GB" dirty="0"/>
          </a:p>
        </p:txBody>
      </p:sp>
      <p:sp>
        <p:nvSpPr>
          <p:cNvPr id="78" name="Text Placeholder 22"/>
          <p:cNvSpPr>
            <a:spLocks noGrp="1"/>
          </p:cNvSpPr>
          <p:nvPr>
            <p:ph type="body" sz="quarter" idx="88" hasCustomPrompt="1"/>
          </p:nvPr>
        </p:nvSpPr>
        <p:spPr>
          <a:xfrm>
            <a:off x="9876865" y="1793081"/>
            <a:ext cx="2188369" cy="266700"/>
          </a:xfrm>
        </p:spPr>
        <p:txBody>
          <a:bodyPr/>
          <a:lstStyle>
            <a:lvl1pPr>
              <a:defRPr sz="1100">
                <a:solidFill>
                  <a:schemeClr val="tx2"/>
                </a:solidFill>
              </a:defRPr>
            </a:lvl1pPr>
          </a:lstStyle>
          <a:p>
            <a:pPr lvl="0"/>
            <a:r>
              <a:rPr lang="en-US" dirty="0"/>
              <a:t>Chapter subtitle</a:t>
            </a:r>
            <a:endParaRPr lang="en-GB" dirty="0"/>
          </a:p>
        </p:txBody>
      </p:sp>
      <p:sp>
        <p:nvSpPr>
          <p:cNvPr id="79" name="Text Placeholder 25"/>
          <p:cNvSpPr>
            <a:spLocks noGrp="1"/>
          </p:cNvSpPr>
          <p:nvPr>
            <p:ph type="body" sz="quarter" idx="89" hasCustomPrompt="1"/>
          </p:nvPr>
        </p:nvSpPr>
        <p:spPr>
          <a:xfrm>
            <a:off x="9176778" y="1131077"/>
            <a:ext cx="2888457" cy="123825"/>
          </a:xfrm>
          <a:solidFill>
            <a:schemeClr val="bg2"/>
          </a:solidFill>
        </p:spPr>
        <p:txBody>
          <a:bodyPr/>
          <a:lstStyle>
            <a:lvl1pPr>
              <a:defRPr/>
            </a:lvl1pPr>
          </a:lstStyle>
          <a:p>
            <a:pPr lvl="0"/>
            <a:r>
              <a:rPr lang="en-US" dirty="0"/>
              <a:t>  </a:t>
            </a:r>
            <a:endParaRPr lang="en-GB" dirty="0"/>
          </a:p>
        </p:txBody>
      </p:sp>
      <p:sp>
        <p:nvSpPr>
          <p:cNvPr id="93"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sp>
        <p:nvSpPr>
          <p:cNvPr id="94"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5" name="Picture Placeholder 4"/>
          <p:cNvSpPr>
            <a:spLocks noGrp="1"/>
          </p:cNvSpPr>
          <p:nvPr>
            <p:ph type="pic" sz="quarter" idx="90"/>
          </p:nvPr>
        </p:nvSpPr>
        <p:spPr>
          <a:xfrm>
            <a:off x="128588" y="2319338"/>
            <a:ext cx="11934825" cy="4179887"/>
          </a:xfrm>
          <a:solidFill>
            <a:schemeClr val="bg2"/>
          </a:solidFill>
        </p:spPr>
        <p:txBody>
          <a:bodyPr/>
          <a:lstStyle/>
          <a:p>
            <a:r>
              <a:rPr lang="en-US"/>
              <a:t>Click icon to add picture</a:t>
            </a:r>
            <a:endParaRPr lang="en-US" dirty="0"/>
          </a:p>
        </p:txBody>
      </p:sp>
    </p:spTree>
    <p:extLst>
      <p:ext uri="{BB962C8B-B14F-4D97-AF65-F5344CB8AC3E}">
        <p14:creationId xmlns:p14="http://schemas.microsoft.com/office/powerpoint/2010/main" val="307384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eam Bios">
    <p:spTree>
      <p:nvGrpSpPr>
        <p:cNvPr id="1" name=""/>
        <p:cNvGrpSpPr/>
        <p:nvPr/>
      </p:nvGrpSpPr>
      <p:grpSpPr>
        <a:xfrm>
          <a:off x="0" y="0"/>
          <a:ext cx="0" cy="0"/>
          <a:chOff x="0" y="0"/>
          <a:chExt cx="0" cy="0"/>
        </a:xfrm>
      </p:grpSpPr>
      <p:sp>
        <p:nvSpPr>
          <p:cNvPr id="110" name="Text Placeholder 27"/>
          <p:cNvSpPr>
            <a:spLocks noGrp="1"/>
          </p:cNvSpPr>
          <p:nvPr>
            <p:ph type="body" sz="quarter" idx="110" hasCustomPrompt="1"/>
          </p:nvPr>
        </p:nvSpPr>
        <p:spPr>
          <a:xfrm>
            <a:off x="6384131" y="4920887"/>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
        <p:nvSpPr>
          <p:cNvPr id="111" name="Text Placeholder 27"/>
          <p:cNvSpPr>
            <a:spLocks noGrp="1"/>
          </p:cNvSpPr>
          <p:nvPr>
            <p:ph type="body" sz="quarter" idx="111" hasCustomPrompt="1"/>
          </p:nvPr>
        </p:nvSpPr>
        <p:spPr>
          <a:xfrm>
            <a:off x="3355181" y="4920887"/>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
        <p:nvSpPr>
          <p:cNvPr id="112" name="Text Placeholder 27"/>
          <p:cNvSpPr>
            <a:spLocks noGrp="1"/>
          </p:cNvSpPr>
          <p:nvPr>
            <p:ph type="body" sz="quarter" idx="112" hasCustomPrompt="1"/>
          </p:nvPr>
        </p:nvSpPr>
        <p:spPr>
          <a:xfrm>
            <a:off x="352028" y="4920887"/>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
        <p:nvSpPr>
          <p:cNvPr id="109" name="Text Placeholder 27"/>
          <p:cNvSpPr>
            <a:spLocks noGrp="1"/>
          </p:cNvSpPr>
          <p:nvPr>
            <p:ph type="body" sz="quarter" idx="27" hasCustomPrompt="1"/>
          </p:nvPr>
        </p:nvSpPr>
        <p:spPr>
          <a:xfrm>
            <a:off x="9385312" y="4920887"/>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
        <p:nvSpPr>
          <p:cNvPr id="18" name="Picture Placeholder 17"/>
          <p:cNvSpPr>
            <a:spLocks noGrp="1"/>
          </p:cNvSpPr>
          <p:nvPr>
            <p:ph type="pic" sz="quarter" idx="15" hasCustomPrompt="1"/>
          </p:nvPr>
        </p:nvSpPr>
        <p:spPr>
          <a:xfrm>
            <a:off x="3143249" y="1125538"/>
            <a:ext cx="2886075" cy="2589212"/>
          </a:xfrm>
          <a:noFill/>
        </p:spPr>
        <p:txBody>
          <a:bodyPr/>
          <a:lstStyle>
            <a:lvl1pPr algn="ctr">
              <a:defRPr sz="1100" spc="0" baseline="0"/>
            </a:lvl1pPr>
          </a:lstStyle>
          <a:p>
            <a:r>
              <a:rPr lang="en-GB" dirty="0"/>
              <a:t>Click on the icon to insert an image</a:t>
            </a:r>
          </a:p>
        </p:txBody>
      </p:sp>
      <p:sp>
        <p:nvSpPr>
          <p:cNvPr id="19" name="Picture Placeholder 17"/>
          <p:cNvSpPr>
            <a:spLocks noGrp="1"/>
          </p:cNvSpPr>
          <p:nvPr>
            <p:ph type="pic" sz="quarter" idx="16" hasCustomPrompt="1"/>
          </p:nvPr>
        </p:nvSpPr>
        <p:spPr>
          <a:xfrm>
            <a:off x="6157910" y="1125538"/>
            <a:ext cx="2886075" cy="2589212"/>
          </a:xfrm>
          <a:noFill/>
        </p:spPr>
        <p:txBody>
          <a:bodyPr/>
          <a:lstStyle>
            <a:lvl1pPr algn="ctr">
              <a:defRPr sz="1100" spc="0" baseline="0"/>
            </a:lvl1pPr>
          </a:lstStyle>
          <a:p>
            <a:r>
              <a:rPr lang="en-GB" dirty="0"/>
              <a:t>Click on the icon to insert an image</a:t>
            </a:r>
          </a:p>
        </p:txBody>
      </p:sp>
      <p:sp>
        <p:nvSpPr>
          <p:cNvPr id="20" name="Picture Placeholder 17"/>
          <p:cNvSpPr>
            <a:spLocks noGrp="1"/>
          </p:cNvSpPr>
          <p:nvPr>
            <p:ph type="pic" sz="quarter" idx="17" hasCustomPrompt="1"/>
          </p:nvPr>
        </p:nvSpPr>
        <p:spPr>
          <a:xfrm>
            <a:off x="9177329" y="1125538"/>
            <a:ext cx="2886075" cy="2589212"/>
          </a:xfrm>
          <a:noFill/>
        </p:spPr>
        <p:txBody>
          <a:bodyPr/>
          <a:lstStyle>
            <a:lvl1pPr algn="ctr">
              <a:defRPr sz="1100" spc="0" baseline="0"/>
            </a:lvl1pPr>
          </a:lstStyle>
          <a:p>
            <a:r>
              <a:rPr lang="en-GB" dirty="0"/>
              <a:t>Click on the icon to insert an image</a:t>
            </a:r>
          </a:p>
        </p:txBody>
      </p:sp>
      <p:sp>
        <p:nvSpPr>
          <p:cNvPr id="67" name="Picture Placeholder 17"/>
          <p:cNvSpPr>
            <a:spLocks noGrp="1"/>
          </p:cNvSpPr>
          <p:nvPr>
            <p:ph type="pic" sz="quarter" idx="39" hasCustomPrompt="1"/>
          </p:nvPr>
        </p:nvSpPr>
        <p:spPr>
          <a:xfrm>
            <a:off x="131763" y="1125538"/>
            <a:ext cx="2886075" cy="2589212"/>
          </a:xfrm>
          <a:noFill/>
        </p:spPr>
        <p:txBody>
          <a:bodyPr/>
          <a:lstStyle>
            <a:lvl1pPr algn="ctr">
              <a:defRPr sz="1100" spc="0" baseline="0"/>
            </a:lvl1pPr>
          </a:lstStyle>
          <a:p>
            <a:r>
              <a:rPr lang="en-GB" dirty="0"/>
              <a:t>Click on the icon to insert an image</a:t>
            </a:r>
          </a:p>
        </p:txBody>
      </p:sp>
      <p:sp>
        <p:nvSpPr>
          <p:cNvPr id="2" name="Title 1"/>
          <p:cNvSpPr>
            <a:spLocks noGrp="1"/>
          </p:cNvSpPr>
          <p:nvPr>
            <p:ph type="title" hasCustomPrompt="1"/>
          </p:nvPr>
        </p:nvSpPr>
        <p:spPr/>
        <p:txBody>
          <a:bodyPr/>
          <a:lstStyle>
            <a:lvl1pPr>
              <a:defRPr spc="0" baseline="0"/>
            </a:lvl1pPr>
          </a:lstStyle>
          <a:p>
            <a:r>
              <a:rPr lang="en-US" dirty="0"/>
              <a:t>Enter title here</a:t>
            </a:r>
            <a:endParaRPr lang="en-GB" dirty="0"/>
          </a:p>
        </p:txBody>
      </p:sp>
      <p:sp>
        <p:nvSpPr>
          <p:cNvPr id="41" name="Text Placeholder 25"/>
          <p:cNvSpPr>
            <a:spLocks noGrp="1"/>
          </p:cNvSpPr>
          <p:nvPr>
            <p:ph type="body" sz="quarter" idx="86" hasCustomPrompt="1"/>
          </p:nvPr>
        </p:nvSpPr>
        <p:spPr>
          <a:xfrm>
            <a:off x="9165430" y="3874238"/>
            <a:ext cx="2888457" cy="123825"/>
          </a:xfrm>
          <a:solidFill>
            <a:schemeClr val="accent1"/>
          </a:solidFill>
        </p:spPr>
        <p:txBody>
          <a:bodyPr/>
          <a:lstStyle>
            <a:lvl1pPr>
              <a:defRPr/>
            </a:lvl1pPr>
          </a:lstStyle>
          <a:p>
            <a:pPr lvl="0"/>
            <a:r>
              <a:rPr lang="en-US" dirty="0"/>
              <a:t>  </a:t>
            </a:r>
            <a:endParaRPr lang="en-GB" dirty="0"/>
          </a:p>
        </p:txBody>
      </p:sp>
      <p:sp>
        <p:nvSpPr>
          <p:cNvPr id="42" name="Text Placeholder 19"/>
          <p:cNvSpPr>
            <a:spLocks noGrp="1"/>
          </p:cNvSpPr>
          <p:nvPr>
            <p:ph type="body" sz="quarter" idx="87" hasCustomPrompt="1"/>
          </p:nvPr>
        </p:nvSpPr>
        <p:spPr>
          <a:xfrm>
            <a:off x="9177338" y="4187576"/>
            <a:ext cx="2876549" cy="192087"/>
          </a:xfrm>
        </p:spPr>
        <p:txBody>
          <a:bodyPr lIns="198000" anchor="b"/>
          <a:lstStyle>
            <a:lvl1pPr>
              <a:lnSpc>
                <a:spcPct val="70000"/>
              </a:lnSpc>
              <a:spcAft>
                <a:spcPts val="600"/>
              </a:spcAft>
              <a:defRPr sz="1400"/>
            </a:lvl1pPr>
            <a:lvl2pPr marL="0" indent="0">
              <a:buNone/>
              <a:defRPr sz="1200"/>
            </a:lvl2pPr>
            <a:lvl3pPr>
              <a:defRPr sz="1100"/>
            </a:lvl3pPr>
            <a:lvl4pPr>
              <a:defRPr sz="1050"/>
            </a:lvl4pPr>
            <a:lvl5pPr>
              <a:defRPr sz="900"/>
            </a:lvl5pPr>
          </a:lstStyle>
          <a:p>
            <a:pPr lvl="0"/>
            <a:r>
              <a:rPr lang="en-US" dirty="0"/>
              <a:t>Enter name here</a:t>
            </a:r>
          </a:p>
        </p:txBody>
      </p:sp>
      <p:sp>
        <p:nvSpPr>
          <p:cNvPr id="43" name="Text Placeholder 19"/>
          <p:cNvSpPr>
            <a:spLocks noGrp="1"/>
          </p:cNvSpPr>
          <p:nvPr>
            <p:ph type="body" sz="quarter" idx="88" hasCustomPrompt="1"/>
          </p:nvPr>
        </p:nvSpPr>
        <p:spPr>
          <a:xfrm>
            <a:off x="9177338" y="4318548"/>
            <a:ext cx="2876549" cy="192087"/>
          </a:xfrm>
        </p:spPr>
        <p:txBody>
          <a:bodyPr lIns="198000"/>
          <a:lstStyle>
            <a:lvl1pPr>
              <a:defRPr sz="1100"/>
            </a:lvl1pPr>
            <a:lvl2pPr marL="0" indent="0">
              <a:buNone/>
              <a:defRPr sz="1200"/>
            </a:lvl2pPr>
            <a:lvl3pPr>
              <a:defRPr sz="1100"/>
            </a:lvl3pPr>
            <a:lvl4pPr>
              <a:defRPr sz="1050"/>
            </a:lvl4pPr>
            <a:lvl5pPr>
              <a:defRPr sz="900"/>
            </a:lvl5pPr>
          </a:lstStyle>
          <a:p>
            <a:pPr lvl="0"/>
            <a:r>
              <a:rPr lang="en-US" dirty="0"/>
              <a:t>Enter qualification here</a:t>
            </a:r>
          </a:p>
        </p:txBody>
      </p:sp>
      <p:sp>
        <p:nvSpPr>
          <p:cNvPr id="44" name="Text Placeholder 19"/>
          <p:cNvSpPr>
            <a:spLocks noGrp="1"/>
          </p:cNvSpPr>
          <p:nvPr>
            <p:ph type="body" sz="quarter" idx="89" hasCustomPrompt="1"/>
          </p:nvPr>
        </p:nvSpPr>
        <p:spPr>
          <a:xfrm>
            <a:off x="9177338" y="4590606"/>
            <a:ext cx="2876549" cy="192087"/>
          </a:xfrm>
        </p:spPr>
        <p:txBody>
          <a:bodyPr lIns="198000"/>
          <a:lstStyle>
            <a:lvl1pPr>
              <a:defRPr sz="1100" baseline="0">
                <a:solidFill>
                  <a:schemeClr val="tx2"/>
                </a:solidFill>
              </a:defRPr>
            </a:lvl1pPr>
            <a:lvl2pPr marL="0" indent="0">
              <a:buNone/>
              <a:defRPr sz="1200"/>
            </a:lvl2pPr>
            <a:lvl3pPr>
              <a:defRPr sz="1100"/>
            </a:lvl3pPr>
            <a:lvl4pPr>
              <a:defRPr sz="1050"/>
            </a:lvl4pPr>
            <a:lvl5pPr>
              <a:defRPr sz="900"/>
            </a:lvl5pPr>
          </a:lstStyle>
          <a:p>
            <a:pPr lvl="0"/>
            <a:r>
              <a:rPr lang="en-US" dirty="0"/>
              <a:t>Enter job title here</a:t>
            </a:r>
          </a:p>
        </p:txBody>
      </p:sp>
      <p:sp>
        <p:nvSpPr>
          <p:cNvPr id="71" name="Text Placeholder 25"/>
          <p:cNvSpPr>
            <a:spLocks noGrp="1"/>
          </p:cNvSpPr>
          <p:nvPr>
            <p:ph type="body" sz="quarter" idx="92" hasCustomPrompt="1"/>
          </p:nvPr>
        </p:nvSpPr>
        <p:spPr>
          <a:xfrm>
            <a:off x="6162675" y="3874238"/>
            <a:ext cx="2888457" cy="123825"/>
          </a:xfrm>
          <a:solidFill>
            <a:schemeClr val="accent1"/>
          </a:solidFill>
        </p:spPr>
        <p:txBody>
          <a:bodyPr/>
          <a:lstStyle>
            <a:lvl1pPr>
              <a:defRPr/>
            </a:lvl1pPr>
          </a:lstStyle>
          <a:p>
            <a:pPr lvl="0"/>
            <a:r>
              <a:rPr lang="en-US" dirty="0"/>
              <a:t>  </a:t>
            </a:r>
            <a:endParaRPr lang="en-GB" dirty="0"/>
          </a:p>
        </p:txBody>
      </p:sp>
      <p:sp>
        <p:nvSpPr>
          <p:cNvPr id="72" name="Text Placeholder 19"/>
          <p:cNvSpPr>
            <a:spLocks noGrp="1"/>
          </p:cNvSpPr>
          <p:nvPr>
            <p:ph type="body" sz="quarter" idx="93" hasCustomPrompt="1"/>
          </p:nvPr>
        </p:nvSpPr>
        <p:spPr>
          <a:xfrm>
            <a:off x="6174583" y="4187576"/>
            <a:ext cx="2876549" cy="192087"/>
          </a:xfrm>
        </p:spPr>
        <p:txBody>
          <a:bodyPr lIns="198000" anchor="b"/>
          <a:lstStyle>
            <a:lvl1pPr>
              <a:lnSpc>
                <a:spcPct val="70000"/>
              </a:lnSpc>
              <a:spcAft>
                <a:spcPts val="600"/>
              </a:spcAft>
              <a:defRPr sz="1400"/>
            </a:lvl1pPr>
            <a:lvl2pPr marL="0" indent="0">
              <a:buNone/>
              <a:defRPr sz="1200"/>
            </a:lvl2pPr>
            <a:lvl3pPr>
              <a:defRPr sz="1100"/>
            </a:lvl3pPr>
            <a:lvl4pPr>
              <a:defRPr sz="1050"/>
            </a:lvl4pPr>
            <a:lvl5pPr>
              <a:defRPr sz="900"/>
            </a:lvl5pPr>
          </a:lstStyle>
          <a:p>
            <a:pPr lvl="0"/>
            <a:r>
              <a:rPr lang="en-US" dirty="0"/>
              <a:t>Enter name here</a:t>
            </a:r>
          </a:p>
        </p:txBody>
      </p:sp>
      <p:sp>
        <p:nvSpPr>
          <p:cNvPr id="73" name="Text Placeholder 19"/>
          <p:cNvSpPr>
            <a:spLocks noGrp="1"/>
          </p:cNvSpPr>
          <p:nvPr>
            <p:ph type="body" sz="quarter" idx="94" hasCustomPrompt="1"/>
          </p:nvPr>
        </p:nvSpPr>
        <p:spPr>
          <a:xfrm>
            <a:off x="6174583" y="4318548"/>
            <a:ext cx="2876549" cy="192087"/>
          </a:xfrm>
        </p:spPr>
        <p:txBody>
          <a:bodyPr lIns="198000"/>
          <a:lstStyle>
            <a:lvl1pPr>
              <a:defRPr sz="1100"/>
            </a:lvl1pPr>
            <a:lvl2pPr marL="0" indent="0">
              <a:buNone/>
              <a:defRPr sz="1200"/>
            </a:lvl2pPr>
            <a:lvl3pPr>
              <a:defRPr sz="1100"/>
            </a:lvl3pPr>
            <a:lvl4pPr>
              <a:defRPr sz="1050"/>
            </a:lvl4pPr>
            <a:lvl5pPr>
              <a:defRPr sz="900"/>
            </a:lvl5pPr>
          </a:lstStyle>
          <a:p>
            <a:pPr lvl="0"/>
            <a:r>
              <a:rPr lang="en-US" dirty="0"/>
              <a:t>Enter qualification here</a:t>
            </a:r>
          </a:p>
        </p:txBody>
      </p:sp>
      <p:sp>
        <p:nvSpPr>
          <p:cNvPr id="74" name="Text Placeholder 19"/>
          <p:cNvSpPr>
            <a:spLocks noGrp="1"/>
          </p:cNvSpPr>
          <p:nvPr>
            <p:ph type="body" sz="quarter" idx="95" hasCustomPrompt="1"/>
          </p:nvPr>
        </p:nvSpPr>
        <p:spPr>
          <a:xfrm>
            <a:off x="6174583" y="4590606"/>
            <a:ext cx="2876549" cy="192087"/>
          </a:xfrm>
        </p:spPr>
        <p:txBody>
          <a:bodyPr lIns="198000"/>
          <a:lstStyle>
            <a:lvl1pPr>
              <a:defRPr sz="1100" baseline="0">
                <a:solidFill>
                  <a:schemeClr val="tx2"/>
                </a:solidFill>
              </a:defRPr>
            </a:lvl1pPr>
            <a:lvl2pPr marL="0" indent="0">
              <a:buNone/>
              <a:defRPr sz="1200"/>
            </a:lvl2pPr>
            <a:lvl3pPr>
              <a:defRPr sz="1100"/>
            </a:lvl3pPr>
            <a:lvl4pPr>
              <a:defRPr sz="1050"/>
            </a:lvl4pPr>
            <a:lvl5pPr>
              <a:defRPr sz="900"/>
            </a:lvl5pPr>
          </a:lstStyle>
          <a:p>
            <a:pPr lvl="0"/>
            <a:r>
              <a:rPr lang="en-US" dirty="0"/>
              <a:t>Enter job title here</a:t>
            </a:r>
          </a:p>
        </p:txBody>
      </p:sp>
      <p:sp>
        <p:nvSpPr>
          <p:cNvPr id="77" name="Text Placeholder 25"/>
          <p:cNvSpPr>
            <a:spLocks noGrp="1"/>
          </p:cNvSpPr>
          <p:nvPr>
            <p:ph type="body" sz="quarter" idx="98" hasCustomPrompt="1"/>
          </p:nvPr>
        </p:nvSpPr>
        <p:spPr>
          <a:xfrm>
            <a:off x="3136106" y="3874238"/>
            <a:ext cx="2888457" cy="123825"/>
          </a:xfrm>
          <a:solidFill>
            <a:schemeClr val="accent1"/>
          </a:solidFill>
        </p:spPr>
        <p:txBody>
          <a:bodyPr/>
          <a:lstStyle>
            <a:lvl1pPr>
              <a:defRPr/>
            </a:lvl1pPr>
          </a:lstStyle>
          <a:p>
            <a:pPr lvl="0"/>
            <a:r>
              <a:rPr lang="en-US" dirty="0"/>
              <a:t>  </a:t>
            </a:r>
            <a:endParaRPr lang="en-GB" dirty="0"/>
          </a:p>
        </p:txBody>
      </p:sp>
      <p:sp>
        <p:nvSpPr>
          <p:cNvPr id="78" name="Text Placeholder 19"/>
          <p:cNvSpPr>
            <a:spLocks noGrp="1"/>
          </p:cNvSpPr>
          <p:nvPr>
            <p:ph type="body" sz="quarter" idx="99" hasCustomPrompt="1"/>
          </p:nvPr>
        </p:nvSpPr>
        <p:spPr>
          <a:xfrm>
            <a:off x="3148014" y="4187576"/>
            <a:ext cx="2876549" cy="192087"/>
          </a:xfrm>
        </p:spPr>
        <p:txBody>
          <a:bodyPr lIns="198000" anchor="b"/>
          <a:lstStyle>
            <a:lvl1pPr>
              <a:lnSpc>
                <a:spcPct val="70000"/>
              </a:lnSpc>
              <a:spcAft>
                <a:spcPts val="600"/>
              </a:spcAft>
              <a:defRPr sz="1400"/>
            </a:lvl1pPr>
            <a:lvl2pPr marL="0" indent="0">
              <a:buNone/>
              <a:defRPr sz="1200"/>
            </a:lvl2pPr>
            <a:lvl3pPr>
              <a:defRPr sz="1100"/>
            </a:lvl3pPr>
            <a:lvl4pPr>
              <a:defRPr sz="1050"/>
            </a:lvl4pPr>
            <a:lvl5pPr>
              <a:defRPr sz="900"/>
            </a:lvl5pPr>
          </a:lstStyle>
          <a:p>
            <a:pPr lvl="0"/>
            <a:r>
              <a:rPr lang="en-US" dirty="0"/>
              <a:t>Enter name here</a:t>
            </a:r>
          </a:p>
        </p:txBody>
      </p:sp>
      <p:sp>
        <p:nvSpPr>
          <p:cNvPr id="79" name="Text Placeholder 19"/>
          <p:cNvSpPr>
            <a:spLocks noGrp="1"/>
          </p:cNvSpPr>
          <p:nvPr>
            <p:ph type="body" sz="quarter" idx="100" hasCustomPrompt="1"/>
          </p:nvPr>
        </p:nvSpPr>
        <p:spPr>
          <a:xfrm>
            <a:off x="3148014" y="4318548"/>
            <a:ext cx="2876549" cy="192087"/>
          </a:xfrm>
        </p:spPr>
        <p:txBody>
          <a:bodyPr lIns="198000"/>
          <a:lstStyle>
            <a:lvl1pPr>
              <a:defRPr sz="1100"/>
            </a:lvl1pPr>
            <a:lvl2pPr marL="0" indent="0">
              <a:buNone/>
              <a:defRPr sz="1200"/>
            </a:lvl2pPr>
            <a:lvl3pPr>
              <a:defRPr sz="1100"/>
            </a:lvl3pPr>
            <a:lvl4pPr>
              <a:defRPr sz="1050"/>
            </a:lvl4pPr>
            <a:lvl5pPr>
              <a:defRPr sz="900"/>
            </a:lvl5pPr>
          </a:lstStyle>
          <a:p>
            <a:pPr lvl="0"/>
            <a:r>
              <a:rPr lang="en-US" dirty="0"/>
              <a:t>Enter qualification here</a:t>
            </a:r>
          </a:p>
        </p:txBody>
      </p:sp>
      <p:sp>
        <p:nvSpPr>
          <p:cNvPr id="80" name="Text Placeholder 19"/>
          <p:cNvSpPr>
            <a:spLocks noGrp="1"/>
          </p:cNvSpPr>
          <p:nvPr>
            <p:ph type="body" sz="quarter" idx="101" hasCustomPrompt="1"/>
          </p:nvPr>
        </p:nvSpPr>
        <p:spPr>
          <a:xfrm>
            <a:off x="3148014" y="4590606"/>
            <a:ext cx="2876549" cy="192087"/>
          </a:xfrm>
        </p:spPr>
        <p:txBody>
          <a:bodyPr lIns="198000"/>
          <a:lstStyle>
            <a:lvl1pPr>
              <a:defRPr sz="1100" baseline="0">
                <a:solidFill>
                  <a:schemeClr val="tx2"/>
                </a:solidFill>
              </a:defRPr>
            </a:lvl1pPr>
            <a:lvl2pPr marL="0" indent="0">
              <a:buNone/>
              <a:defRPr sz="1200"/>
            </a:lvl2pPr>
            <a:lvl3pPr>
              <a:defRPr sz="1100"/>
            </a:lvl3pPr>
            <a:lvl4pPr>
              <a:defRPr sz="1050"/>
            </a:lvl4pPr>
            <a:lvl5pPr>
              <a:defRPr sz="900"/>
            </a:lvl5pPr>
          </a:lstStyle>
          <a:p>
            <a:pPr lvl="0"/>
            <a:r>
              <a:rPr lang="en-US" dirty="0"/>
              <a:t>Enter job title here</a:t>
            </a:r>
          </a:p>
        </p:txBody>
      </p:sp>
      <p:sp>
        <p:nvSpPr>
          <p:cNvPr id="83" name="Text Placeholder 25"/>
          <p:cNvSpPr>
            <a:spLocks noGrp="1"/>
          </p:cNvSpPr>
          <p:nvPr>
            <p:ph type="body" sz="quarter" idx="104" hasCustomPrompt="1"/>
          </p:nvPr>
        </p:nvSpPr>
        <p:spPr>
          <a:xfrm>
            <a:off x="131763" y="3874238"/>
            <a:ext cx="2888457" cy="123825"/>
          </a:xfrm>
          <a:solidFill>
            <a:schemeClr val="accent1"/>
          </a:solidFill>
        </p:spPr>
        <p:txBody>
          <a:bodyPr/>
          <a:lstStyle>
            <a:lvl1pPr>
              <a:defRPr/>
            </a:lvl1pPr>
          </a:lstStyle>
          <a:p>
            <a:pPr lvl="0"/>
            <a:r>
              <a:rPr lang="en-US" dirty="0"/>
              <a:t>  </a:t>
            </a:r>
            <a:endParaRPr lang="en-GB" dirty="0"/>
          </a:p>
        </p:txBody>
      </p:sp>
      <p:sp>
        <p:nvSpPr>
          <p:cNvPr id="84" name="Text Placeholder 19"/>
          <p:cNvSpPr>
            <a:spLocks noGrp="1"/>
          </p:cNvSpPr>
          <p:nvPr>
            <p:ph type="body" sz="quarter" idx="105" hasCustomPrompt="1"/>
          </p:nvPr>
        </p:nvSpPr>
        <p:spPr>
          <a:xfrm>
            <a:off x="143671" y="4187576"/>
            <a:ext cx="2876549" cy="192087"/>
          </a:xfrm>
        </p:spPr>
        <p:txBody>
          <a:bodyPr lIns="198000" anchor="b"/>
          <a:lstStyle>
            <a:lvl1pPr>
              <a:lnSpc>
                <a:spcPct val="70000"/>
              </a:lnSpc>
              <a:spcAft>
                <a:spcPts val="600"/>
              </a:spcAft>
              <a:defRPr sz="1400"/>
            </a:lvl1pPr>
            <a:lvl2pPr marL="0" indent="0">
              <a:buNone/>
              <a:defRPr sz="1200"/>
            </a:lvl2pPr>
            <a:lvl3pPr>
              <a:defRPr sz="1100"/>
            </a:lvl3pPr>
            <a:lvl4pPr>
              <a:defRPr sz="1050"/>
            </a:lvl4pPr>
            <a:lvl5pPr>
              <a:defRPr sz="900"/>
            </a:lvl5pPr>
          </a:lstStyle>
          <a:p>
            <a:pPr lvl="0"/>
            <a:r>
              <a:rPr lang="en-US" dirty="0"/>
              <a:t>Enter name here</a:t>
            </a:r>
          </a:p>
        </p:txBody>
      </p:sp>
      <p:sp>
        <p:nvSpPr>
          <p:cNvPr id="85" name="Text Placeholder 19"/>
          <p:cNvSpPr>
            <a:spLocks noGrp="1"/>
          </p:cNvSpPr>
          <p:nvPr>
            <p:ph type="body" sz="quarter" idx="106" hasCustomPrompt="1"/>
          </p:nvPr>
        </p:nvSpPr>
        <p:spPr>
          <a:xfrm>
            <a:off x="143671" y="4318548"/>
            <a:ext cx="2876549" cy="192087"/>
          </a:xfrm>
        </p:spPr>
        <p:txBody>
          <a:bodyPr lIns="198000"/>
          <a:lstStyle>
            <a:lvl1pPr>
              <a:defRPr sz="1100"/>
            </a:lvl1pPr>
            <a:lvl2pPr marL="0" indent="0">
              <a:buNone/>
              <a:defRPr sz="1200"/>
            </a:lvl2pPr>
            <a:lvl3pPr>
              <a:defRPr sz="1100"/>
            </a:lvl3pPr>
            <a:lvl4pPr>
              <a:defRPr sz="1050"/>
            </a:lvl4pPr>
            <a:lvl5pPr>
              <a:defRPr sz="900"/>
            </a:lvl5pPr>
          </a:lstStyle>
          <a:p>
            <a:pPr lvl="0"/>
            <a:r>
              <a:rPr lang="en-US" dirty="0"/>
              <a:t>Enter qualification here</a:t>
            </a:r>
          </a:p>
        </p:txBody>
      </p:sp>
      <p:sp>
        <p:nvSpPr>
          <p:cNvPr id="86" name="Text Placeholder 19"/>
          <p:cNvSpPr>
            <a:spLocks noGrp="1"/>
          </p:cNvSpPr>
          <p:nvPr>
            <p:ph type="body" sz="quarter" idx="107" hasCustomPrompt="1"/>
          </p:nvPr>
        </p:nvSpPr>
        <p:spPr>
          <a:xfrm>
            <a:off x="143671" y="4590606"/>
            <a:ext cx="2876549" cy="192087"/>
          </a:xfrm>
        </p:spPr>
        <p:txBody>
          <a:bodyPr lIns="198000"/>
          <a:lstStyle>
            <a:lvl1pPr>
              <a:defRPr sz="1100" baseline="0">
                <a:solidFill>
                  <a:schemeClr val="tx2"/>
                </a:solidFill>
              </a:defRPr>
            </a:lvl1pPr>
            <a:lvl2pPr marL="0" indent="0">
              <a:buNone/>
              <a:defRPr sz="1200"/>
            </a:lvl2pPr>
            <a:lvl3pPr>
              <a:defRPr sz="1100"/>
            </a:lvl3pPr>
            <a:lvl4pPr>
              <a:defRPr sz="1050"/>
            </a:lvl4pPr>
            <a:lvl5pPr>
              <a:defRPr sz="900"/>
            </a:lvl5pPr>
          </a:lstStyle>
          <a:p>
            <a:pPr lvl="0"/>
            <a:r>
              <a:rPr lang="en-US" dirty="0"/>
              <a:t>Enter job title here</a:t>
            </a:r>
          </a:p>
        </p:txBody>
      </p:sp>
      <p:sp>
        <p:nvSpPr>
          <p:cNvPr id="90"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68" name="Group 67"/>
          <p:cNvGrpSpPr/>
          <p:nvPr userDrawn="1"/>
        </p:nvGrpSpPr>
        <p:grpSpPr>
          <a:xfrm>
            <a:off x="-4350366" y="0"/>
            <a:ext cx="3909698" cy="5532582"/>
            <a:chOff x="-3999345" y="0"/>
            <a:chExt cx="3909698" cy="5532582"/>
          </a:xfrm>
        </p:grpSpPr>
        <p:sp>
          <p:nvSpPr>
            <p:cNvPr id="69" name="Rectangle 68"/>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70" name="Straight Connector 69"/>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1" name="Picture 9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92" name="TextBox 91"/>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93" name="Group 92"/>
            <p:cNvGrpSpPr/>
            <p:nvPr userDrawn="1"/>
          </p:nvGrpSpPr>
          <p:grpSpPr>
            <a:xfrm>
              <a:off x="-3916219" y="2007734"/>
              <a:ext cx="3741159" cy="603077"/>
              <a:chOff x="-3953163" y="1928406"/>
              <a:chExt cx="3741159" cy="603077"/>
            </a:xfrm>
          </p:grpSpPr>
          <p:sp>
            <p:nvSpPr>
              <p:cNvPr id="106" name="TextBox 105"/>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107" name="TextBox 106"/>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94" name="Group 93"/>
            <p:cNvGrpSpPr/>
            <p:nvPr userDrawn="1"/>
          </p:nvGrpSpPr>
          <p:grpSpPr>
            <a:xfrm>
              <a:off x="-3916219" y="3804415"/>
              <a:ext cx="3741159" cy="649206"/>
              <a:chOff x="-3953163" y="3686663"/>
              <a:chExt cx="3741159" cy="649206"/>
            </a:xfrm>
          </p:grpSpPr>
          <p:sp>
            <p:nvSpPr>
              <p:cNvPr id="104" name="TextBox 103"/>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105" name="TextBox 104"/>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95" name="Group 94"/>
            <p:cNvGrpSpPr/>
            <p:nvPr userDrawn="1"/>
          </p:nvGrpSpPr>
          <p:grpSpPr>
            <a:xfrm>
              <a:off x="-3916219" y="2909062"/>
              <a:ext cx="3741159" cy="634370"/>
              <a:chOff x="-3953163" y="2815638"/>
              <a:chExt cx="3741159" cy="634370"/>
            </a:xfrm>
          </p:grpSpPr>
          <p:sp>
            <p:nvSpPr>
              <p:cNvPr id="102" name="TextBox 101"/>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103" name="TextBox 102"/>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96" name="Group 95"/>
            <p:cNvGrpSpPr/>
            <p:nvPr userDrawn="1"/>
          </p:nvGrpSpPr>
          <p:grpSpPr>
            <a:xfrm>
              <a:off x="-3916219" y="4693793"/>
              <a:ext cx="3470417" cy="603077"/>
              <a:chOff x="-3953163" y="4622237"/>
              <a:chExt cx="3470417" cy="603077"/>
            </a:xfrm>
          </p:grpSpPr>
          <p:sp>
            <p:nvSpPr>
              <p:cNvPr id="100" name="TextBox 99"/>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101" name="TextBox 100"/>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97" name="Group 96"/>
            <p:cNvGrpSpPr/>
            <p:nvPr userDrawn="1"/>
          </p:nvGrpSpPr>
          <p:grpSpPr>
            <a:xfrm>
              <a:off x="-3916219" y="1118356"/>
              <a:ext cx="3741159" cy="677414"/>
              <a:chOff x="-3953163" y="1118356"/>
              <a:chExt cx="3741159" cy="677414"/>
            </a:xfrm>
          </p:grpSpPr>
          <p:sp>
            <p:nvSpPr>
              <p:cNvPr id="98" name="TextBox 97"/>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99" name="TextBox 98"/>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108"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114" name="Text Placeholder 3"/>
          <p:cNvSpPr>
            <a:spLocks noGrp="1"/>
          </p:cNvSpPr>
          <p:nvPr>
            <p:ph type="body" sz="quarter" idx="113" hasCustomPrompt="1"/>
          </p:nvPr>
        </p:nvSpPr>
        <p:spPr>
          <a:xfrm>
            <a:off x="128588" y="5045771"/>
            <a:ext cx="2889250" cy="1453453"/>
          </a:xfrm>
        </p:spPr>
        <p:txBody>
          <a:bodyPr lIns="198000"/>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5" name="Text Placeholder 3"/>
          <p:cNvSpPr>
            <a:spLocks noGrp="1"/>
          </p:cNvSpPr>
          <p:nvPr>
            <p:ph type="body" sz="quarter" idx="114" hasCustomPrompt="1"/>
          </p:nvPr>
        </p:nvSpPr>
        <p:spPr>
          <a:xfrm>
            <a:off x="3135313" y="5045771"/>
            <a:ext cx="2889250" cy="1453453"/>
          </a:xfrm>
        </p:spPr>
        <p:txBody>
          <a:bodyPr lIns="198000"/>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6" name="Text Placeholder 3"/>
          <p:cNvSpPr>
            <a:spLocks noGrp="1"/>
          </p:cNvSpPr>
          <p:nvPr>
            <p:ph type="body" sz="quarter" idx="115" hasCustomPrompt="1"/>
          </p:nvPr>
        </p:nvSpPr>
        <p:spPr>
          <a:xfrm>
            <a:off x="6174583" y="5045771"/>
            <a:ext cx="2876549" cy="1453453"/>
          </a:xfrm>
        </p:spPr>
        <p:txBody>
          <a:bodyPr lIns="198000"/>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7" name="Text Placeholder 3"/>
          <p:cNvSpPr>
            <a:spLocks noGrp="1"/>
          </p:cNvSpPr>
          <p:nvPr>
            <p:ph type="body" sz="quarter" idx="116" hasCustomPrompt="1"/>
          </p:nvPr>
        </p:nvSpPr>
        <p:spPr>
          <a:xfrm>
            <a:off x="9181308" y="5045771"/>
            <a:ext cx="2889250" cy="1453453"/>
          </a:xfrm>
        </p:spPr>
        <p:txBody>
          <a:bodyPr lIns="198000"/>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43186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9182100" y="1130300"/>
            <a:ext cx="2881313" cy="1770063"/>
          </a:xfrm>
          <a:noFill/>
        </p:spPr>
        <p:txBody>
          <a:bodyPr/>
          <a:lstStyle>
            <a:lvl1pPr algn="ctr">
              <a:defRPr sz="1100"/>
            </a:lvl1pPr>
          </a:lstStyle>
          <a:p>
            <a:r>
              <a:rPr lang="en-GB" dirty="0"/>
              <a:t>Click on the icon to insert an image</a:t>
            </a:r>
          </a:p>
        </p:txBody>
      </p:sp>
      <p:sp>
        <p:nvSpPr>
          <p:cNvPr id="2" name="Title 1"/>
          <p:cNvSpPr>
            <a:spLocks noGrp="1"/>
          </p:cNvSpPr>
          <p:nvPr>
            <p:ph type="title" hasCustomPrompt="1"/>
          </p:nvPr>
        </p:nvSpPr>
        <p:spPr/>
        <p:txBody>
          <a:bodyPr/>
          <a:lstStyle/>
          <a:p>
            <a:r>
              <a:rPr lang="en-US" dirty="0"/>
              <a:t>Enter title here</a:t>
            </a:r>
            <a:endParaRPr lang="en-GB" dirty="0"/>
          </a:p>
        </p:txBody>
      </p:sp>
      <p:sp>
        <p:nvSpPr>
          <p:cNvPr id="6" name="Rectangle 5"/>
          <p:cNvSpPr/>
          <p:nvPr userDrawn="1"/>
        </p:nvSpPr>
        <p:spPr>
          <a:xfrm>
            <a:off x="0" y="1130711"/>
            <a:ext cx="9042400" cy="17698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sp>
        <p:nvSpPr>
          <p:cNvPr id="11"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13" name="Group 12"/>
          <p:cNvGrpSpPr/>
          <p:nvPr userDrawn="1"/>
        </p:nvGrpSpPr>
        <p:grpSpPr>
          <a:xfrm>
            <a:off x="-4350366" y="0"/>
            <a:ext cx="3909698" cy="5532582"/>
            <a:chOff x="-3999345" y="0"/>
            <a:chExt cx="3909698" cy="5532582"/>
          </a:xfrm>
        </p:grpSpPr>
        <p:sp>
          <p:nvSpPr>
            <p:cNvPr id="14" name="Rectangle 13"/>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15" name="Straight Connector 14"/>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17" name="TextBox 16"/>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18" name="Group 17"/>
            <p:cNvGrpSpPr/>
            <p:nvPr userDrawn="1"/>
          </p:nvGrpSpPr>
          <p:grpSpPr>
            <a:xfrm>
              <a:off x="-3916219" y="2007734"/>
              <a:ext cx="3741159" cy="603077"/>
              <a:chOff x="-3953163" y="1928406"/>
              <a:chExt cx="3741159" cy="603077"/>
            </a:xfrm>
          </p:grpSpPr>
          <p:sp>
            <p:nvSpPr>
              <p:cNvPr id="31" name="TextBox 30"/>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32" name="TextBox 31"/>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19" name="Group 18"/>
            <p:cNvGrpSpPr/>
            <p:nvPr userDrawn="1"/>
          </p:nvGrpSpPr>
          <p:grpSpPr>
            <a:xfrm>
              <a:off x="-3916219" y="3804415"/>
              <a:ext cx="3741159" cy="649206"/>
              <a:chOff x="-3953163" y="3686663"/>
              <a:chExt cx="3741159" cy="649206"/>
            </a:xfrm>
          </p:grpSpPr>
          <p:sp>
            <p:nvSpPr>
              <p:cNvPr id="29" name="TextBox 28"/>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30" name="TextBox 29"/>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20" name="Group 19"/>
            <p:cNvGrpSpPr/>
            <p:nvPr userDrawn="1"/>
          </p:nvGrpSpPr>
          <p:grpSpPr>
            <a:xfrm>
              <a:off x="-3916219" y="2909062"/>
              <a:ext cx="3741159" cy="634370"/>
              <a:chOff x="-3953163" y="2815638"/>
              <a:chExt cx="3741159" cy="634370"/>
            </a:xfrm>
          </p:grpSpPr>
          <p:sp>
            <p:nvSpPr>
              <p:cNvPr id="27" name="TextBox 26"/>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28" name="TextBox 27"/>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21" name="Group 20"/>
            <p:cNvGrpSpPr/>
            <p:nvPr userDrawn="1"/>
          </p:nvGrpSpPr>
          <p:grpSpPr>
            <a:xfrm>
              <a:off x="-3916219" y="4693793"/>
              <a:ext cx="3470417" cy="603077"/>
              <a:chOff x="-3953163" y="4622237"/>
              <a:chExt cx="3470417" cy="603077"/>
            </a:xfrm>
          </p:grpSpPr>
          <p:sp>
            <p:nvSpPr>
              <p:cNvPr id="25" name="TextBox 24"/>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26" name="TextBox 25"/>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22" name="Group 21"/>
            <p:cNvGrpSpPr/>
            <p:nvPr userDrawn="1"/>
          </p:nvGrpSpPr>
          <p:grpSpPr>
            <a:xfrm>
              <a:off x="-3916219" y="1118356"/>
              <a:ext cx="3741159" cy="677414"/>
              <a:chOff x="-3953163" y="1118356"/>
              <a:chExt cx="3741159" cy="677414"/>
            </a:xfrm>
          </p:grpSpPr>
          <p:sp>
            <p:nvSpPr>
              <p:cNvPr id="23" name="TextBox 22"/>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24" name="TextBox 23"/>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33"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43" name="Text Placeholder 41"/>
          <p:cNvSpPr>
            <a:spLocks noGrp="1"/>
          </p:cNvSpPr>
          <p:nvPr>
            <p:ph type="body" sz="quarter" idx="85" hasCustomPrompt="1"/>
          </p:nvPr>
        </p:nvSpPr>
        <p:spPr>
          <a:xfrm>
            <a:off x="190297" y="3295651"/>
            <a:ext cx="8842376" cy="2576512"/>
          </a:xfrm>
        </p:spPr>
        <p:txBody>
          <a:bodyPr/>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4" name="Text Placeholder 4"/>
          <p:cNvSpPr>
            <a:spLocks noGrp="1"/>
          </p:cNvSpPr>
          <p:nvPr>
            <p:ph type="body" sz="quarter" idx="87" hasCustomPrompt="1"/>
          </p:nvPr>
        </p:nvSpPr>
        <p:spPr>
          <a:xfrm>
            <a:off x="192134" y="1271366"/>
            <a:ext cx="8744505" cy="621437"/>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5" name="Text Placeholder 4"/>
          <p:cNvSpPr>
            <a:spLocks noGrp="1"/>
          </p:cNvSpPr>
          <p:nvPr>
            <p:ph type="body" sz="quarter" idx="18" hasCustomPrompt="1"/>
          </p:nvPr>
        </p:nvSpPr>
        <p:spPr>
          <a:xfrm>
            <a:off x="192134" y="1964073"/>
            <a:ext cx="8744505" cy="639194"/>
          </a:xfrm>
        </p:spPr>
        <p:txBody>
          <a:bodyPr/>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2227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secHead" preserve="1">
  <p:cSld name="Divider Slide 1 - Navy">
    <p:spTree>
      <p:nvGrpSpPr>
        <p:cNvPr id="1" name=""/>
        <p:cNvGrpSpPr/>
        <p:nvPr/>
      </p:nvGrpSpPr>
      <p:grpSpPr>
        <a:xfrm>
          <a:off x="0" y="0"/>
          <a:ext cx="0" cy="0"/>
          <a:chOff x="0" y="0"/>
          <a:chExt cx="0" cy="0"/>
        </a:xfrm>
      </p:grpSpPr>
      <p:sp>
        <p:nvSpPr>
          <p:cNvPr id="10" name="Rectangle 9"/>
          <p:cNvSpPr/>
          <p:nvPr userDrawn="1"/>
        </p:nvSpPr>
        <p:spPr>
          <a:xfrm>
            <a:off x="0" y="1552575"/>
            <a:ext cx="12192000" cy="3114675"/>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sp>
        <p:nvSpPr>
          <p:cNvPr id="2" name="Title 1"/>
          <p:cNvSpPr>
            <a:spLocks noGrp="1"/>
          </p:cNvSpPr>
          <p:nvPr>
            <p:ph type="title" hasCustomPrompt="1"/>
          </p:nvPr>
        </p:nvSpPr>
        <p:spPr>
          <a:xfrm>
            <a:off x="200023" y="1709739"/>
            <a:ext cx="11147427" cy="1947862"/>
          </a:xfrm>
        </p:spPr>
        <p:txBody>
          <a:bodyPr anchor="b"/>
          <a:lstStyle>
            <a:lvl1pPr>
              <a:lnSpc>
                <a:spcPct val="100000"/>
              </a:lnSpc>
              <a:defRPr sz="2800" b="1" baseline="0">
                <a:solidFill>
                  <a:schemeClr val="bg1"/>
                </a:solidFill>
              </a:defRPr>
            </a:lvl1pPr>
          </a:lstStyle>
          <a:p>
            <a:r>
              <a:rPr lang="en-US" dirty="0"/>
              <a:t>Enter title here</a:t>
            </a:r>
            <a:endParaRPr lang="en-GB" dirty="0"/>
          </a:p>
        </p:txBody>
      </p:sp>
      <p:sp>
        <p:nvSpPr>
          <p:cNvPr id="60"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3" name="Text Placeholder 2"/>
          <p:cNvSpPr>
            <a:spLocks noGrp="1"/>
          </p:cNvSpPr>
          <p:nvPr>
            <p:ph type="body" idx="1" hasCustomPrompt="1"/>
          </p:nvPr>
        </p:nvSpPr>
        <p:spPr>
          <a:xfrm>
            <a:off x="200023" y="3727450"/>
            <a:ext cx="11147427" cy="862480"/>
          </a:xfrm>
        </p:spPr>
        <p:txBody>
          <a:bodyPr/>
          <a:lstStyle>
            <a:lvl1pPr marL="0" indent="0">
              <a:buNone/>
              <a:defRPr sz="1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Enter subtitle here</a:t>
            </a:r>
          </a:p>
        </p:txBody>
      </p:sp>
      <p:sp>
        <p:nvSpPr>
          <p:cNvPr id="31"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52" name="Group 51"/>
          <p:cNvGrpSpPr/>
          <p:nvPr userDrawn="1"/>
        </p:nvGrpSpPr>
        <p:grpSpPr>
          <a:xfrm>
            <a:off x="12630286" y="0"/>
            <a:ext cx="3909698" cy="2604836"/>
            <a:chOff x="-3999345" y="0"/>
            <a:chExt cx="3909698" cy="2604836"/>
          </a:xfrm>
        </p:grpSpPr>
        <p:sp>
          <p:nvSpPr>
            <p:cNvPr id="53" name="Rectangle 52"/>
            <p:cNvSpPr/>
            <p:nvPr userDrawn="1"/>
          </p:nvSpPr>
          <p:spPr>
            <a:xfrm>
              <a:off x="-3999345" y="0"/>
              <a:ext cx="3909698" cy="260483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cxnSp>
          <p:nvCxnSpPr>
            <p:cNvPr id="54" name="Straight Connector 53"/>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55" name="Picture 5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56" name="TextBox 55"/>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rPr>
                <a:t>This slide</a:t>
              </a:r>
              <a:r>
                <a:rPr lang="en-GB" sz="2000" baseline="0" dirty="0">
                  <a:solidFill>
                    <a:schemeClr val="tx1"/>
                  </a:solidFill>
                </a:rPr>
                <a:t> is </a:t>
              </a:r>
              <a:br>
                <a:rPr lang="en-GB" sz="2000" baseline="0" dirty="0">
                  <a:solidFill>
                    <a:schemeClr val="tx1"/>
                  </a:solidFill>
                </a:rPr>
              </a:br>
              <a:r>
                <a:rPr lang="en-GB" sz="2000" baseline="0" dirty="0">
                  <a:solidFill>
                    <a:schemeClr val="tx1"/>
                  </a:solidFill>
                </a:rPr>
                <a:t>pre-animated</a:t>
              </a:r>
              <a:endParaRPr lang="en-GB" sz="2000" dirty="0">
                <a:solidFill>
                  <a:schemeClr val="tx1"/>
                </a:solidFill>
              </a:endParaRPr>
            </a:p>
          </p:txBody>
        </p:sp>
        <p:sp>
          <p:nvSpPr>
            <p:cNvPr id="63" name="TextBox 62"/>
            <p:cNvSpPr txBox="1"/>
            <p:nvPr userDrawn="1"/>
          </p:nvSpPr>
          <p:spPr>
            <a:xfrm>
              <a:off x="-3528293" y="1112381"/>
              <a:ext cx="3353233" cy="603077"/>
            </a:xfrm>
            <a:prstGeom prst="rect">
              <a:avLst/>
            </a:prstGeom>
            <a:noFill/>
          </p:spPr>
          <p:txBody>
            <a:bodyPr wrap="square" rtlCol="0">
              <a:noAutofit/>
            </a:bodyPr>
            <a:lstStyle/>
            <a:p>
              <a:pPr>
                <a:lnSpc>
                  <a:spcPct val="90000"/>
                </a:lnSpc>
                <a:spcAft>
                  <a:spcPts val="600"/>
                </a:spcAft>
              </a:pPr>
              <a:r>
                <a:rPr lang="en-GB" sz="1400" dirty="0"/>
                <a:t>If you would like to remove the animations,</a:t>
              </a:r>
              <a:r>
                <a:rPr lang="en-GB" sz="1400" baseline="0" dirty="0"/>
                <a:t> click on the animation tab in the ribbon and open your animation pane. Click on an animation, then on the dropdown arrow choose “Copy effects to slide” and delete them.</a:t>
              </a:r>
              <a:endParaRPr lang="en-GB" sz="1400" dirty="0"/>
            </a:p>
          </p:txBody>
        </p:sp>
      </p:grpSp>
      <p:grpSp>
        <p:nvGrpSpPr>
          <p:cNvPr id="38" name="Group 37">
            <a:extLst>
              <a:ext uri="{FF2B5EF4-FFF2-40B4-BE49-F238E27FC236}">
                <a16:creationId xmlns:a16="http://schemas.microsoft.com/office/drawing/2014/main" id="{A2E9741C-239F-4AB0-A5AC-4DDCDF726C88}"/>
              </a:ext>
            </a:extLst>
          </p:cNvPr>
          <p:cNvGrpSpPr/>
          <p:nvPr userDrawn="1"/>
        </p:nvGrpSpPr>
        <p:grpSpPr>
          <a:xfrm>
            <a:off x="-3262775" y="48639"/>
            <a:ext cx="2932274" cy="6381345"/>
            <a:chOff x="-4350366" y="48638"/>
            <a:chExt cx="3909698" cy="6381345"/>
          </a:xfrm>
        </p:grpSpPr>
        <p:sp>
          <p:nvSpPr>
            <p:cNvPr id="39" name="Rectangle 38">
              <a:extLst>
                <a:ext uri="{FF2B5EF4-FFF2-40B4-BE49-F238E27FC236}">
                  <a16:creationId xmlns:a16="http://schemas.microsoft.com/office/drawing/2014/main" id="{BEE153A1-B5A7-48AB-913C-62878360AD69}"/>
                </a:ext>
              </a:extLst>
            </p:cNvPr>
            <p:cNvSpPr/>
            <p:nvPr userDrawn="1"/>
          </p:nvSpPr>
          <p:spPr>
            <a:xfrm>
              <a:off x="-4350366" y="48638"/>
              <a:ext cx="3909698" cy="638134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450"/>
                </a:spcAft>
              </a:pPr>
              <a:endParaRPr lang="en-GB" sz="1350" dirty="0">
                <a:latin typeface="+mn-lt"/>
              </a:endParaRPr>
            </a:p>
          </p:txBody>
        </p:sp>
        <p:cxnSp>
          <p:nvCxnSpPr>
            <p:cNvPr id="40" name="Straight Connector 39">
              <a:extLst>
                <a:ext uri="{FF2B5EF4-FFF2-40B4-BE49-F238E27FC236}">
                  <a16:creationId xmlns:a16="http://schemas.microsoft.com/office/drawing/2014/main" id="{F9CAF2A9-535E-4823-8CC7-211D922C4D98}"/>
                </a:ext>
              </a:extLst>
            </p:cNvPr>
            <p:cNvCxnSpPr/>
            <p:nvPr userDrawn="1"/>
          </p:nvCxnSpPr>
          <p:spPr>
            <a:xfrm>
              <a:off x="-4350366"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41" name="Picture 40">
              <a:extLst>
                <a:ext uri="{FF2B5EF4-FFF2-40B4-BE49-F238E27FC236}">
                  <a16:creationId xmlns:a16="http://schemas.microsoft.com/office/drawing/2014/main" id="{3F9D23A2-A4A0-4F65-A700-B575C18FAB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88697" y="128588"/>
              <a:ext cx="907200" cy="681037"/>
            </a:xfrm>
            <a:prstGeom prst="rect">
              <a:avLst/>
            </a:prstGeom>
          </p:spPr>
        </p:pic>
        <p:sp>
          <p:nvSpPr>
            <p:cNvPr id="42" name="TextBox 41">
              <a:extLst>
                <a:ext uri="{FF2B5EF4-FFF2-40B4-BE49-F238E27FC236}">
                  <a16:creationId xmlns:a16="http://schemas.microsoft.com/office/drawing/2014/main" id="{2EB59CD7-48CC-4E74-87B5-BDC4B44A5CD8}"/>
                </a:ext>
              </a:extLst>
            </p:cNvPr>
            <p:cNvSpPr txBox="1"/>
            <p:nvPr userDrawn="1"/>
          </p:nvSpPr>
          <p:spPr>
            <a:xfrm>
              <a:off x="-4022680" y="128588"/>
              <a:ext cx="2438810" cy="681037"/>
            </a:xfrm>
            <a:prstGeom prst="rect">
              <a:avLst/>
            </a:prstGeom>
            <a:noFill/>
          </p:spPr>
          <p:txBody>
            <a:bodyPr wrap="square" rtlCol="0" anchor="ctr">
              <a:noAutofit/>
            </a:bodyPr>
            <a:lstStyle/>
            <a:p>
              <a:pPr algn="ctr">
                <a:lnSpc>
                  <a:spcPct val="90000"/>
                </a:lnSpc>
                <a:spcAft>
                  <a:spcPts val="450"/>
                </a:spcAft>
              </a:pPr>
              <a:r>
                <a:rPr lang="en-GB" sz="1500" dirty="0">
                  <a:solidFill>
                    <a:schemeClr val="tx1"/>
                  </a:solidFill>
                  <a:latin typeface="+mn-lt"/>
                </a:rPr>
                <a:t>How to customise your background</a:t>
              </a:r>
            </a:p>
          </p:txBody>
        </p:sp>
        <p:grpSp>
          <p:nvGrpSpPr>
            <p:cNvPr id="43" name="Group 42">
              <a:extLst>
                <a:ext uri="{FF2B5EF4-FFF2-40B4-BE49-F238E27FC236}">
                  <a16:creationId xmlns:a16="http://schemas.microsoft.com/office/drawing/2014/main" id="{6EA871ED-5469-4FCF-A387-D472358ABD7B}"/>
                </a:ext>
              </a:extLst>
            </p:cNvPr>
            <p:cNvGrpSpPr/>
            <p:nvPr userDrawn="1"/>
          </p:nvGrpSpPr>
          <p:grpSpPr>
            <a:xfrm>
              <a:off x="-4267240" y="3365971"/>
              <a:ext cx="3741159" cy="603077"/>
              <a:chOff x="-4267240" y="3327060"/>
              <a:chExt cx="3741159" cy="603077"/>
            </a:xfrm>
          </p:grpSpPr>
          <p:sp>
            <p:nvSpPr>
              <p:cNvPr id="91" name="TextBox 90">
                <a:extLst>
                  <a:ext uri="{FF2B5EF4-FFF2-40B4-BE49-F238E27FC236}">
                    <a16:creationId xmlns:a16="http://schemas.microsoft.com/office/drawing/2014/main" id="{9BF89681-10B7-44D7-AD85-1B909AEB5B95}"/>
                  </a:ext>
                </a:extLst>
              </p:cNvPr>
              <p:cNvSpPr txBox="1"/>
              <p:nvPr userDrawn="1"/>
            </p:nvSpPr>
            <p:spPr>
              <a:xfrm>
                <a:off x="-4267240" y="3333035"/>
                <a:ext cx="471055" cy="591127"/>
              </a:xfrm>
              <a:prstGeom prst="rect">
                <a:avLst/>
              </a:prstGeom>
              <a:noFill/>
            </p:spPr>
            <p:txBody>
              <a:bodyPr wrap="square" rtlCol="0" anchor="ctr">
                <a:noAutofit/>
              </a:bodyPr>
              <a:lstStyle/>
              <a:p>
                <a:pPr algn="ctr">
                  <a:lnSpc>
                    <a:spcPct val="90000"/>
                  </a:lnSpc>
                  <a:spcAft>
                    <a:spcPts val="450"/>
                  </a:spcAft>
                </a:pPr>
                <a:r>
                  <a:rPr lang="en-GB" sz="3300" dirty="0">
                    <a:latin typeface="+mn-lt"/>
                  </a:rPr>
                  <a:t>2</a:t>
                </a:r>
              </a:p>
            </p:txBody>
          </p:sp>
          <p:sp>
            <p:nvSpPr>
              <p:cNvPr id="92" name="TextBox 91">
                <a:extLst>
                  <a:ext uri="{FF2B5EF4-FFF2-40B4-BE49-F238E27FC236}">
                    <a16:creationId xmlns:a16="http://schemas.microsoft.com/office/drawing/2014/main" id="{3A703851-C19B-4584-A95A-8C6311D5CA85}"/>
                  </a:ext>
                </a:extLst>
              </p:cNvPr>
              <p:cNvSpPr txBox="1"/>
              <p:nvPr userDrawn="1"/>
            </p:nvSpPr>
            <p:spPr>
              <a:xfrm>
                <a:off x="-3879314" y="3327060"/>
                <a:ext cx="3353233" cy="603077"/>
              </a:xfrm>
              <a:prstGeom prst="rect">
                <a:avLst/>
              </a:prstGeom>
              <a:noFill/>
            </p:spPr>
            <p:txBody>
              <a:bodyPr wrap="square" rtlCol="0">
                <a:noAutofit/>
              </a:bodyPr>
              <a:lstStyle/>
              <a:p>
                <a:pPr>
                  <a:lnSpc>
                    <a:spcPct val="90000"/>
                  </a:lnSpc>
                  <a:spcAft>
                    <a:spcPts val="450"/>
                  </a:spcAft>
                </a:pPr>
                <a:r>
                  <a:rPr lang="en-GB" sz="1050" dirty="0">
                    <a:latin typeface="+mn-lt"/>
                  </a:rPr>
                  <a:t>Click on Fill</a:t>
                </a:r>
                <a:r>
                  <a:rPr lang="en-GB" sz="1050" baseline="0" dirty="0">
                    <a:latin typeface="+mn-lt"/>
                  </a:rPr>
                  <a:t> then </a:t>
                </a:r>
                <a:r>
                  <a:rPr lang="en-GB" sz="1050" b="1" baseline="0" dirty="0">
                    <a:latin typeface="+mn-lt"/>
                  </a:rPr>
                  <a:t>Picture or Texture Fill </a:t>
                </a:r>
                <a:r>
                  <a:rPr lang="en-GB" sz="1050" baseline="0" dirty="0">
                    <a:latin typeface="+mn-lt"/>
                  </a:rPr>
                  <a:t>and choose the image from your computer.</a:t>
                </a:r>
                <a:endParaRPr lang="en-GB" sz="1050" dirty="0">
                  <a:latin typeface="+mn-lt"/>
                </a:endParaRPr>
              </a:p>
            </p:txBody>
          </p:sp>
        </p:grpSp>
        <p:grpSp>
          <p:nvGrpSpPr>
            <p:cNvPr id="44" name="Group 43">
              <a:extLst>
                <a:ext uri="{FF2B5EF4-FFF2-40B4-BE49-F238E27FC236}">
                  <a16:creationId xmlns:a16="http://schemas.microsoft.com/office/drawing/2014/main" id="{7D6FDE1D-5D38-4ACE-AB3A-A549A501BF2D}"/>
                </a:ext>
              </a:extLst>
            </p:cNvPr>
            <p:cNvGrpSpPr/>
            <p:nvPr userDrawn="1"/>
          </p:nvGrpSpPr>
          <p:grpSpPr>
            <a:xfrm>
              <a:off x="-4267240" y="4772695"/>
              <a:ext cx="3741159" cy="649206"/>
              <a:chOff x="-3953163" y="4238857"/>
              <a:chExt cx="3741159" cy="649206"/>
            </a:xfrm>
          </p:grpSpPr>
          <p:sp>
            <p:nvSpPr>
              <p:cNvPr id="89" name="TextBox 88">
                <a:extLst>
                  <a:ext uri="{FF2B5EF4-FFF2-40B4-BE49-F238E27FC236}">
                    <a16:creationId xmlns:a16="http://schemas.microsoft.com/office/drawing/2014/main" id="{53EF87E6-E1BB-42D3-AF9D-13B5664C5D69}"/>
                  </a:ext>
                </a:extLst>
              </p:cNvPr>
              <p:cNvSpPr txBox="1"/>
              <p:nvPr userDrawn="1"/>
            </p:nvSpPr>
            <p:spPr>
              <a:xfrm>
                <a:off x="-3953163" y="4238857"/>
                <a:ext cx="471055" cy="591127"/>
              </a:xfrm>
              <a:prstGeom prst="rect">
                <a:avLst/>
              </a:prstGeom>
              <a:noFill/>
            </p:spPr>
            <p:txBody>
              <a:bodyPr wrap="square" rtlCol="0" anchor="ctr">
                <a:noAutofit/>
              </a:bodyPr>
              <a:lstStyle/>
              <a:p>
                <a:pPr algn="ctr">
                  <a:lnSpc>
                    <a:spcPct val="90000"/>
                  </a:lnSpc>
                  <a:spcAft>
                    <a:spcPts val="450"/>
                  </a:spcAft>
                </a:pPr>
                <a:r>
                  <a:rPr lang="en-GB" sz="3300" dirty="0">
                    <a:latin typeface="+mn-lt"/>
                  </a:rPr>
                  <a:t>4</a:t>
                </a:r>
              </a:p>
            </p:txBody>
          </p:sp>
          <p:sp>
            <p:nvSpPr>
              <p:cNvPr id="90" name="TextBox 89">
                <a:extLst>
                  <a:ext uri="{FF2B5EF4-FFF2-40B4-BE49-F238E27FC236}">
                    <a16:creationId xmlns:a16="http://schemas.microsoft.com/office/drawing/2014/main" id="{06265D14-CC0A-4375-AAE9-E880698A0FA8}"/>
                  </a:ext>
                </a:extLst>
              </p:cNvPr>
              <p:cNvSpPr txBox="1"/>
              <p:nvPr userDrawn="1"/>
            </p:nvSpPr>
            <p:spPr>
              <a:xfrm>
                <a:off x="-3565237" y="4284986"/>
                <a:ext cx="3353233" cy="603077"/>
              </a:xfrm>
              <a:prstGeom prst="rect">
                <a:avLst/>
              </a:prstGeom>
              <a:noFill/>
            </p:spPr>
            <p:txBody>
              <a:bodyPr wrap="square" rtlCol="0">
                <a:noAutofit/>
              </a:bodyPr>
              <a:lstStyle/>
              <a:p>
                <a:pPr>
                  <a:lnSpc>
                    <a:spcPct val="90000"/>
                  </a:lnSpc>
                  <a:spcAft>
                    <a:spcPts val="450"/>
                  </a:spcAft>
                </a:pPr>
                <a:r>
                  <a:rPr lang="en-GB" sz="1050" dirty="0">
                    <a:latin typeface="+mn-lt"/>
                  </a:rPr>
                  <a:t>Choose </a:t>
                </a:r>
                <a:r>
                  <a:rPr lang="en-GB" sz="1050" b="1" dirty="0">
                    <a:latin typeface="+mn-lt"/>
                  </a:rPr>
                  <a:t>Picture Colour </a:t>
                </a:r>
                <a:r>
                  <a:rPr lang="en-GB" sz="1050" dirty="0">
                    <a:latin typeface="+mn-lt"/>
                  </a:rPr>
                  <a:t>to adjust the Saturation, Tone, and Colour.</a:t>
                </a:r>
              </a:p>
            </p:txBody>
          </p:sp>
        </p:grpSp>
        <p:grpSp>
          <p:nvGrpSpPr>
            <p:cNvPr id="45" name="Group 44">
              <a:extLst>
                <a:ext uri="{FF2B5EF4-FFF2-40B4-BE49-F238E27FC236}">
                  <a16:creationId xmlns:a16="http://schemas.microsoft.com/office/drawing/2014/main" id="{63C15290-2586-493F-B2F4-D7F7B567F52D}"/>
                </a:ext>
              </a:extLst>
            </p:cNvPr>
            <p:cNvGrpSpPr/>
            <p:nvPr userDrawn="1"/>
          </p:nvGrpSpPr>
          <p:grpSpPr>
            <a:xfrm>
              <a:off x="-4267240" y="4151806"/>
              <a:ext cx="3741159" cy="634370"/>
              <a:chOff x="-3953163" y="3632567"/>
              <a:chExt cx="3741159" cy="634370"/>
            </a:xfrm>
          </p:grpSpPr>
          <p:sp>
            <p:nvSpPr>
              <p:cNvPr id="87" name="TextBox 86">
                <a:extLst>
                  <a:ext uri="{FF2B5EF4-FFF2-40B4-BE49-F238E27FC236}">
                    <a16:creationId xmlns:a16="http://schemas.microsoft.com/office/drawing/2014/main" id="{CBF9C7AF-EF24-4F8E-A3E5-41778E8AB3C6}"/>
                  </a:ext>
                </a:extLst>
              </p:cNvPr>
              <p:cNvSpPr txBox="1"/>
              <p:nvPr userDrawn="1"/>
            </p:nvSpPr>
            <p:spPr>
              <a:xfrm>
                <a:off x="-3953163" y="3632567"/>
                <a:ext cx="471055" cy="591127"/>
              </a:xfrm>
              <a:prstGeom prst="rect">
                <a:avLst/>
              </a:prstGeom>
              <a:noFill/>
            </p:spPr>
            <p:txBody>
              <a:bodyPr wrap="square" rtlCol="0" anchor="ctr">
                <a:noAutofit/>
              </a:bodyPr>
              <a:lstStyle/>
              <a:p>
                <a:pPr algn="ctr">
                  <a:lnSpc>
                    <a:spcPct val="90000"/>
                  </a:lnSpc>
                  <a:spcAft>
                    <a:spcPts val="450"/>
                  </a:spcAft>
                </a:pPr>
                <a:r>
                  <a:rPr lang="en-GB" sz="3300" dirty="0">
                    <a:latin typeface="+mn-lt"/>
                  </a:rPr>
                  <a:t>3</a:t>
                </a:r>
              </a:p>
            </p:txBody>
          </p:sp>
          <p:sp>
            <p:nvSpPr>
              <p:cNvPr id="88" name="TextBox 87">
                <a:extLst>
                  <a:ext uri="{FF2B5EF4-FFF2-40B4-BE49-F238E27FC236}">
                    <a16:creationId xmlns:a16="http://schemas.microsoft.com/office/drawing/2014/main" id="{F677932D-29CA-4D1D-9731-B0ABF93F8B9C}"/>
                  </a:ext>
                </a:extLst>
              </p:cNvPr>
              <p:cNvSpPr txBox="1"/>
              <p:nvPr userDrawn="1"/>
            </p:nvSpPr>
            <p:spPr>
              <a:xfrm>
                <a:off x="-3565237" y="3663860"/>
                <a:ext cx="3353233" cy="603077"/>
              </a:xfrm>
              <a:prstGeom prst="rect">
                <a:avLst/>
              </a:prstGeom>
              <a:noFill/>
            </p:spPr>
            <p:txBody>
              <a:bodyPr wrap="square" rtlCol="0">
                <a:noAutofit/>
              </a:bodyPr>
              <a:lstStyle/>
              <a:p>
                <a:pPr>
                  <a:lnSpc>
                    <a:spcPct val="90000"/>
                  </a:lnSpc>
                  <a:spcAft>
                    <a:spcPts val="450"/>
                  </a:spcAft>
                </a:pPr>
                <a:r>
                  <a:rPr lang="en-GB" sz="1050" dirty="0">
                    <a:latin typeface="+mn-lt"/>
                  </a:rPr>
                  <a:t>Click </a:t>
                </a:r>
                <a:r>
                  <a:rPr lang="en-GB" sz="1050" b="1" dirty="0">
                    <a:latin typeface="+mn-lt"/>
                  </a:rPr>
                  <a:t>Picture </a:t>
                </a:r>
                <a:r>
                  <a:rPr lang="en-GB" sz="1050" dirty="0">
                    <a:latin typeface="+mn-lt"/>
                  </a:rPr>
                  <a:t>on the </a:t>
                </a:r>
                <a:r>
                  <a:rPr lang="en-GB" sz="1050" b="1" dirty="0">
                    <a:latin typeface="+mn-lt"/>
                  </a:rPr>
                  <a:t>Format Background</a:t>
                </a:r>
                <a:r>
                  <a:rPr lang="en-GB" sz="1050" b="1" baseline="0" dirty="0">
                    <a:latin typeface="+mn-lt"/>
                  </a:rPr>
                  <a:t> Menu </a:t>
                </a:r>
                <a:r>
                  <a:rPr lang="en-GB" sz="1050" baseline="0" dirty="0">
                    <a:latin typeface="+mn-lt"/>
                  </a:rPr>
                  <a:t>to alter your image.</a:t>
                </a:r>
                <a:endParaRPr lang="en-GB" sz="1050" dirty="0">
                  <a:latin typeface="+mn-lt"/>
                </a:endParaRPr>
              </a:p>
            </p:txBody>
          </p:sp>
        </p:grpSp>
        <p:grpSp>
          <p:nvGrpSpPr>
            <p:cNvPr id="46" name="Group 45">
              <a:extLst>
                <a:ext uri="{FF2B5EF4-FFF2-40B4-BE49-F238E27FC236}">
                  <a16:creationId xmlns:a16="http://schemas.microsoft.com/office/drawing/2014/main" id="{A7E095B9-A7CC-4ADF-B4A6-68C9DA330DD5}"/>
                </a:ext>
              </a:extLst>
            </p:cNvPr>
            <p:cNvGrpSpPr/>
            <p:nvPr userDrawn="1"/>
          </p:nvGrpSpPr>
          <p:grpSpPr>
            <a:xfrm>
              <a:off x="-4267240" y="5537959"/>
              <a:ext cx="3470417" cy="603077"/>
              <a:chOff x="-3953163" y="5018055"/>
              <a:chExt cx="3470417" cy="603077"/>
            </a:xfrm>
          </p:grpSpPr>
          <p:sp>
            <p:nvSpPr>
              <p:cNvPr id="85" name="TextBox 84">
                <a:extLst>
                  <a:ext uri="{FF2B5EF4-FFF2-40B4-BE49-F238E27FC236}">
                    <a16:creationId xmlns:a16="http://schemas.microsoft.com/office/drawing/2014/main" id="{58D6DAA6-58D7-4675-823D-722304AEE1E7}"/>
                  </a:ext>
                </a:extLst>
              </p:cNvPr>
              <p:cNvSpPr txBox="1"/>
              <p:nvPr userDrawn="1"/>
            </p:nvSpPr>
            <p:spPr>
              <a:xfrm>
                <a:off x="-3953163" y="5024030"/>
                <a:ext cx="471055" cy="591127"/>
              </a:xfrm>
              <a:prstGeom prst="rect">
                <a:avLst/>
              </a:prstGeom>
              <a:noFill/>
            </p:spPr>
            <p:txBody>
              <a:bodyPr wrap="square" rtlCol="0" anchor="ctr">
                <a:noAutofit/>
              </a:bodyPr>
              <a:lstStyle/>
              <a:p>
                <a:pPr algn="ctr">
                  <a:lnSpc>
                    <a:spcPct val="90000"/>
                  </a:lnSpc>
                  <a:spcAft>
                    <a:spcPts val="450"/>
                  </a:spcAft>
                </a:pPr>
                <a:r>
                  <a:rPr lang="en-GB" sz="3300" dirty="0">
                    <a:latin typeface="+mn-lt"/>
                  </a:rPr>
                  <a:t>5</a:t>
                </a:r>
              </a:p>
            </p:txBody>
          </p:sp>
          <p:sp>
            <p:nvSpPr>
              <p:cNvPr id="86" name="TextBox 85">
                <a:extLst>
                  <a:ext uri="{FF2B5EF4-FFF2-40B4-BE49-F238E27FC236}">
                    <a16:creationId xmlns:a16="http://schemas.microsoft.com/office/drawing/2014/main" id="{0F650EA2-9D78-43FE-80F3-D11A3DD8A583}"/>
                  </a:ext>
                </a:extLst>
              </p:cNvPr>
              <p:cNvSpPr txBox="1"/>
              <p:nvPr userDrawn="1"/>
            </p:nvSpPr>
            <p:spPr>
              <a:xfrm>
                <a:off x="-3565237" y="5018055"/>
                <a:ext cx="3082491" cy="603077"/>
              </a:xfrm>
              <a:prstGeom prst="rect">
                <a:avLst/>
              </a:prstGeom>
              <a:noFill/>
            </p:spPr>
            <p:txBody>
              <a:bodyPr wrap="square" rtlCol="0">
                <a:noAutofit/>
              </a:bodyPr>
              <a:lstStyle/>
              <a:p>
                <a:pPr>
                  <a:lnSpc>
                    <a:spcPct val="90000"/>
                  </a:lnSpc>
                  <a:spcAft>
                    <a:spcPts val="450"/>
                  </a:spcAft>
                </a:pPr>
                <a:r>
                  <a:rPr lang="en-GB" sz="1050" dirty="0">
                    <a:latin typeface="+mn-lt"/>
                  </a:rPr>
                  <a:t>Choose </a:t>
                </a:r>
                <a:r>
                  <a:rPr lang="en-GB" sz="1050" b="1" dirty="0">
                    <a:latin typeface="+mn-lt"/>
                  </a:rPr>
                  <a:t>Picture Correction </a:t>
                </a:r>
                <a:r>
                  <a:rPr lang="en-GB" sz="1050" dirty="0">
                    <a:latin typeface="+mn-lt"/>
                  </a:rPr>
                  <a:t>to adjust the Sharpness, Brightness, and Contrast. </a:t>
                </a:r>
              </a:p>
            </p:txBody>
          </p:sp>
        </p:grpSp>
        <p:grpSp>
          <p:nvGrpSpPr>
            <p:cNvPr id="47" name="Group 46">
              <a:extLst>
                <a:ext uri="{FF2B5EF4-FFF2-40B4-BE49-F238E27FC236}">
                  <a16:creationId xmlns:a16="http://schemas.microsoft.com/office/drawing/2014/main" id="{A719EE80-AA93-461E-A64B-D7384F18A9DB}"/>
                </a:ext>
              </a:extLst>
            </p:cNvPr>
            <p:cNvGrpSpPr/>
            <p:nvPr userDrawn="1"/>
          </p:nvGrpSpPr>
          <p:grpSpPr>
            <a:xfrm>
              <a:off x="-4267240" y="1118356"/>
              <a:ext cx="3741159" cy="1550607"/>
              <a:chOff x="-3953163" y="1118356"/>
              <a:chExt cx="3741159" cy="1550607"/>
            </a:xfrm>
          </p:grpSpPr>
          <p:sp>
            <p:nvSpPr>
              <p:cNvPr id="50" name="TextBox 49">
                <a:extLst>
                  <a:ext uri="{FF2B5EF4-FFF2-40B4-BE49-F238E27FC236}">
                    <a16:creationId xmlns:a16="http://schemas.microsoft.com/office/drawing/2014/main" id="{800ECE55-10A6-4CC8-8B80-B5A1F310990D}"/>
                  </a:ext>
                </a:extLst>
              </p:cNvPr>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450"/>
                  </a:spcAft>
                </a:pPr>
                <a:r>
                  <a:rPr lang="en-GB" sz="3300" dirty="0">
                    <a:latin typeface="+mn-lt"/>
                  </a:rPr>
                  <a:t>1</a:t>
                </a:r>
              </a:p>
            </p:txBody>
          </p:sp>
          <p:sp>
            <p:nvSpPr>
              <p:cNvPr id="51" name="TextBox 50">
                <a:extLst>
                  <a:ext uri="{FF2B5EF4-FFF2-40B4-BE49-F238E27FC236}">
                    <a16:creationId xmlns:a16="http://schemas.microsoft.com/office/drawing/2014/main" id="{E3D10DD5-821B-4DA3-82CE-DFE0D82C1A66}"/>
                  </a:ext>
                </a:extLst>
              </p:cNvPr>
              <p:cNvSpPr txBox="1"/>
              <p:nvPr userDrawn="1"/>
            </p:nvSpPr>
            <p:spPr>
              <a:xfrm>
                <a:off x="-3565237" y="1192693"/>
                <a:ext cx="3353233" cy="603077"/>
              </a:xfrm>
              <a:prstGeom prst="rect">
                <a:avLst/>
              </a:prstGeom>
              <a:noFill/>
            </p:spPr>
            <p:txBody>
              <a:bodyPr wrap="square" rtlCol="0">
                <a:noAutofit/>
              </a:bodyPr>
              <a:lstStyle/>
              <a:p>
                <a:pPr>
                  <a:lnSpc>
                    <a:spcPct val="90000"/>
                  </a:lnSpc>
                  <a:spcAft>
                    <a:spcPts val="450"/>
                  </a:spcAft>
                </a:pPr>
                <a:r>
                  <a:rPr lang="en-GB" sz="1050" b="1" dirty="0">
                    <a:latin typeface="+mn-lt"/>
                  </a:rPr>
                  <a:t>Right click </a:t>
                </a:r>
                <a:r>
                  <a:rPr lang="en-GB" sz="1050" dirty="0">
                    <a:latin typeface="+mn-lt"/>
                  </a:rPr>
                  <a:t>on your</a:t>
                </a:r>
                <a:r>
                  <a:rPr lang="en-GB" sz="1050" baseline="0" dirty="0">
                    <a:latin typeface="+mn-lt"/>
                  </a:rPr>
                  <a:t> slide and click </a:t>
                </a:r>
                <a:r>
                  <a:rPr lang="en-GB" sz="1050" b="1" baseline="0" dirty="0">
                    <a:latin typeface="+mn-lt"/>
                  </a:rPr>
                  <a:t>Format Background</a:t>
                </a:r>
                <a:r>
                  <a:rPr lang="en-GB" sz="1050" baseline="0" dirty="0">
                    <a:latin typeface="+mn-lt"/>
                  </a:rPr>
                  <a:t>.</a:t>
                </a:r>
                <a:endParaRPr lang="en-GB" sz="1050" dirty="0">
                  <a:latin typeface="+mn-lt"/>
                </a:endParaRPr>
              </a:p>
            </p:txBody>
          </p:sp>
          <p:sp>
            <p:nvSpPr>
              <p:cNvPr id="57" name="TextBox 56">
                <a:extLst>
                  <a:ext uri="{FF2B5EF4-FFF2-40B4-BE49-F238E27FC236}">
                    <a16:creationId xmlns:a16="http://schemas.microsoft.com/office/drawing/2014/main" id="{CF90AA0A-B339-4F91-975C-E4F10DA30778}"/>
                  </a:ext>
                </a:extLst>
              </p:cNvPr>
              <p:cNvSpPr txBox="1"/>
              <p:nvPr userDrawn="1"/>
            </p:nvSpPr>
            <p:spPr>
              <a:xfrm>
                <a:off x="-3868874" y="1987097"/>
                <a:ext cx="3574863" cy="681866"/>
              </a:xfrm>
              <a:prstGeom prst="rect">
                <a:avLst/>
              </a:prstGeom>
              <a:noFill/>
            </p:spPr>
            <p:txBody>
              <a:bodyPr wrap="square" rtlCol="0">
                <a:noAutofit/>
              </a:bodyPr>
              <a:lstStyle/>
              <a:p>
                <a:pPr>
                  <a:lnSpc>
                    <a:spcPct val="90000"/>
                  </a:lnSpc>
                  <a:spcAft>
                    <a:spcPts val="450"/>
                  </a:spcAft>
                </a:pPr>
                <a:r>
                  <a:rPr lang="en-US" sz="1050" b="0" dirty="0">
                    <a:latin typeface="+mn-lt"/>
                  </a:rPr>
                  <a:t>This divider is transparent so should</a:t>
                </a:r>
                <a:br>
                  <a:rPr lang="en-US" sz="1050" b="0" dirty="0">
                    <a:latin typeface="+mn-lt"/>
                  </a:rPr>
                </a:br>
                <a:r>
                  <a:rPr lang="en-US" sz="1050" b="0" dirty="0">
                    <a:latin typeface="+mn-lt"/>
                  </a:rPr>
                  <a:t>only be used with an </a:t>
                </a:r>
                <a:r>
                  <a:rPr lang="en-US" sz="1050" b="1" dirty="0">
                    <a:latin typeface="+mn-lt"/>
                  </a:rPr>
                  <a:t>image</a:t>
                </a:r>
                <a:r>
                  <a:rPr lang="en-US" sz="1050" b="0" dirty="0">
                    <a:latin typeface="+mn-lt"/>
                  </a:rPr>
                  <a:t> </a:t>
                </a:r>
                <a:r>
                  <a:rPr lang="en-US" sz="1050" b="1" dirty="0">
                    <a:latin typeface="+mn-lt"/>
                  </a:rPr>
                  <a:t>background.</a:t>
                </a:r>
              </a:p>
              <a:p>
                <a:pPr>
                  <a:lnSpc>
                    <a:spcPct val="90000"/>
                  </a:lnSpc>
                  <a:spcAft>
                    <a:spcPts val="450"/>
                  </a:spcAft>
                </a:pPr>
                <a:r>
                  <a:rPr lang="en-US" sz="1050" b="0" dirty="0">
                    <a:latin typeface="+mn-lt"/>
                  </a:rPr>
                  <a:t>If you don’t have an image, use the other </a:t>
                </a:r>
                <a:r>
                  <a:rPr lang="en-US" sz="1050" b="1" dirty="0">
                    <a:latin typeface="+mn-lt"/>
                  </a:rPr>
                  <a:t>Divider Slide Layout.</a:t>
                </a:r>
                <a:endParaRPr lang="en-GB" sz="1050" b="1" dirty="0">
                  <a:latin typeface="+mn-lt"/>
                </a:endParaRPr>
              </a:p>
            </p:txBody>
          </p:sp>
        </p:grpSp>
        <p:sp>
          <p:nvSpPr>
            <p:cNvPr id="48" name="TextBox 47">
              <a:extLst>
                <a:ext uri="{FF2B5EF4-FFF2-40B4-BE49-F238E27FC236}">
                  <a16:creationId xmlns:a16="http://schemas.microsoft.com/office/drawing/2014/main" id="{EA9E7413-AD39-4B45-9F0F-D1DFE6EBEF8C}"/>
                </a:ext>
              </a:extLst>
            </p:cNvPr>
            <p:cNvSpPr txBox="1"/>
            <p:nvPr userDrawn="1"/>
          </p:nvSpPr>
          <p:spPr>
            <a:xfrm>
              <a:off x="-4350366" y="2914605"/>
              <a:ext cx="3909697" cy="240171"/>
            </a:xfrm>
            <a:prstGeom prst="rect">
              <a:avLst/>
            </a:prstGeom>
            <a:solidFill>
              <a:schemeClr val="accent6"/>
            </a:solidFill>
          </p:spPr>
          <p:txBody>
            <a:bodyPr wrap="square" rtlCol="0" anchor="ctr">
              <a:noAutofit/>
            </a:bodyPr>
            <a:lstStyle/>
            <a:p>
              <a:pPr algn="ctr">
                <a:lnSpc>
                  <a:spcPct val="90000"/>
                </a:lnSpc>
                <a:spcAft>
                  <a:spcPts val="450"/>
                </a:spcAft>
              </a:pPr>
              <a:r>
                <a:rPr lang="en-GB" sz="1050" b="1" i="0" dirty="0">
                  <a:solidFill>
                    <a:schemeClr val="tx1"/>
                  </a:solidFill>
                </a:rPr>
                <a:t>Image Background</a:t>
              </a:r>
            </a:p>
          </p:txBody>
        </p:sp>
        <p:cxnSp>
          <p:nvCxnSpPr>
            <p:cNvPr id="49" name="Straight Connector 48">
              <a:extLst>
                <a:ext uri="{FF2B5EF4-FFF2-40B4-BE49-F238E27FC236}">
                  <a16:creationId xmlns:a16="http://schemas.microsoft.com/office/drawing/2014/main" id="{B68904B5-3E56-4C67-B71D-8AE6B0EA75BA}"/>
                </a:ext>
              </a:extLst>
            </p:cNvPr>
            <p:cNvCxnSpPr/>
            <p:nvPr userDrawn="1"/>
          </p:nvCxnSpPr>
          <p:spPr>
            <a:xfrm>
              <a:off x="-4350366" y="1770436"/>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0107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Process Slide 2 - 6 option with Icons">
    <p:bg>
      <p:bgPr>
        <a:solidFill>
          <a:schemeClr val="bg1"/>
        </a:solidFill>
        <a:effectLst/>
      </p:bgPr>
    </p:bg>
    <p:spTree>
      <p:nvGrpSpPr>
        <p:cNvPr id="1" name=""/>
        <p:cNvGrpSpPr/>
        <p:nvPr/>
      </p:nvGrpSpPr>
      <p:grpSpPr>
        <a:xfrm>
          <a:off x="0" y="0"/>
          <a:ext cx="0" cy="0"/>
          <a:chOff x="0" y="0"/>
          <a:chExt cx="0" cy="0"/>
        </a:xfrm>
      </p:grpSpPr>
      <p:sp>
        <p:nvSpPr>
          <p:cNvPr id="67" name="Text Placeholder 18"/>
          <p:cNvSpPr>
            <a:spLocks noGrp="1"/>
          </p:cNvSpPr>
          <p:nvPr>
            <p:ph type="body" sz="quarter" idx="48" hasCustomPrompt="1"/>
          </p:nvPr>
        </p:nvSpPr>
        <p:spPr>
          <a:xfrm>
            <a:off x="8907462" y="1125538"/>
            <a:ext cx="3146426" cy="268684"/>
          </a:xfrm>
          <a:prstGeom prst="homePlate">
            <a:avLst>
              <a:gd name="adj" fmla="val 46455"/>
            </a:avLst>
          </a:prstGeom>
          <a:solidFill>
            <a:schemeClr val="accent1">
              <a:lumMod val="75000"/>
              <a:lumOff val="25000"/>
            </a:schemeClr>
          </a:solidFill>
        </p:spPr>
        <p:txBody>
          <a:bodyPr/>
          <a:lstStyle>
            <a:lvl1pPr>
              <a:defRPr/>
            </a:lvl1pPr>
          </a:lstStyle>
          <a:p>
            <a:pPr lvl="0"/>
            <a:r>
              <a:rPr lang="en-US" dirty="0"/>
              <a:t>  </a:t>
            </a:r>
            <a:endParaRPr lang="en-GB" dirty="0"/>
          </a:p>
        </p:txBody>
      </p:sp>
      <p:sp>
        <p:nvSpPr>
          <p:cNvPr id="68" name="Text Placeholder 18"/>
          <p:cNvSpPr>
            <a:spLocks noGrp="1"/>
          </p:cNvSpPr>
          <p:nvPr>
            <p:ph type="body" sz="quarter" idx="49" hasCustomPrompt="1"/>
          </p:nvPr>
        </p:nvSpPr>
        <p:spPr>
          <a:xfrm>
            <a:off x="5951984" y="1125538"/>
            <a:ext cx="3215829" cy="268684"/>
          </a:xfrm>
          <a:prstGeom prst="homePlate">
            <a:avLst>
              <a:gd name="adj" fmla="val 46455"/>
            </a:avLst>
          </a:prstGeom>
          <a:solidFill>
            <a:schemeClr val="accent1">
              <a:lumMod val="90000"/>
              <a:lumOff val="10000"/>
            </a:schemeClr>
          </a:solidFill>
        </p:spPr>
        <p:txBody>
          <a:bodyPr/>
          <a:lstStyle>
            <a:lvl1pPr>
              <a:defRPr/>
            </a:lvl1pPr>
          </a:lstStyle>
          <a:p>
            <a:pPr lvl="0"/>
            <a:r>
              <a:rPr lang="en-US" dirty="0"/>
              <a:t>  </a:t>
            </a:r>
            <a:endParaRPr lang="en-GB" dirty="0"/>
          </a:p>
        </p:txBody>
      </p:sp>
      <p:sp>
        <p:nvSpPr>
          <p:cNvPr id="69" name="Text Placeholder 18"/>
          <p:cNvSpPr>
            <a:spLocks noGrp="1"/>
          </p:cNvSpPr>
          <p:nvPr>
            <p:ph type="body" sz="quarter" idx="50" hasCustomPrompt="1"/>
          </p:nvPr>
        </p:nvSpPr>
        <p:spPr>
          <a:xfrm>
            <a:off x="3143250" y="1125538"/>
            <a:ext cx="3013075" cy="268684"/>
          </a:xfrm>
          <a:prstGeom prst="homePlate">
            <a:avLst>
              <a:gd name="adj" fmla="val 46455"/>
            </a:avLst>
          </a:prstGeom>
          <a:solidFill>
            <a:schemeClr val="accent1"/>
          </a:solidFill>
        </p:spPr>
        <p:txBody>
          <a:bodyPr/>
          <a:lstStyle>
            <a:lvl1pPr>
              <a:defRPr/>
            </a:lvl1pPr>
          </a:lstStyle>
          <a:p>
            <a:pPr lvl="0"/>
            <a:r>
              <a:rPr lang="en-US" dirty="0"/>
              <a:t>  </a:t>
            </a:r>
            <a:endParaRPr lang="en-GB" dirty="0"/>
          </a:p>
        </p:txBody>
      </p:sp>
      <p:sp>
        <p:nvSpPr>
          <p:cNvPr id="70" name="Text Placeholder 18"/>
          <p:cNvSpPr>
            <a:spLocks noGrp="1"/>
          </p:cNvSpPr>
          <p:nvPr>
            <p:ph type="body" sz="quarter" idx="51" hasCustomPrompt="1"/>
          </p:nvPr>
        </p:nvSpPr>
        <p:spPr>
          <a:xfrm>
            <a:off x="8907462" y="3869522"/>
            <a:ext cx="3146426" cy="268684"/>
          </a:xfrm>
          <a:prstGeom prst="homePlate">
            <a:avLst>
              <a:gd name="adj" fmla="val 46455"/>
            </a:avLst>
          </a:prstGeom>
          <a:solidFill>
            <a:schemeClr val="tx2">
              <a:lumMod val="40000"/>
              <a:lumOff val="60000"/>
            </a:schemeClr>
          </a:solidFill>
        </p:spPr>
        <p:txBody>
          <a:bodyPr/>
          <a:lstStyle>
            <a:lvl1pPr>
              <a:defRPr/>
            </a:lvl1pPr>
          </a:lstStyle>
          <a:p>
            <a:pPr lvl="0"/>
            <a:r>
              <a:rPr lang="en-US" dirty="0"/>
              <a:t>  </a:t>
            </a:r>
            <a:endParaRPr lang="en-GB" dirty="0"/>
          </a:p>
        </p:txBody>
      </p:sp>
      <p:sp>
        <p:nvSpPr>
          <p:cNvPr id="71" name="Text Placeholder 18"/>
          <p:cNvSpPr>
            <a:spLocks noGrp="1"/>
          </p:cNvSpPr>
          <p:nvPr>
            <p:ph type="body" sz="quarter" idx="52" hasCustomPrompt="1"/>
          </p:nvPr>
        </p:nvSpPr>
        <p:spPr>
          <a:xfrm>
            <a:off x="5951984" y="3869311"/>
            <a:ext cx="3215829" cy="268684"/>
          </a:xfrm>
          <a:prstGeom prst="homePlate">
            <a:avLst>
              <a:gd name="adj" fmla="val 46455"/>
            </a:avLst>
          </a:prstGeom>
          <a:solidFill>
            <a:schemeClr val="tx2">
              <a:lumMod val="60000"/>
              <a:lumOff val="40000"/>
            </a:schemeClr>
          </a:solidFill>
        </p:spPr>
        <p:txBody>
          <a:bodyPr/>
          <a:lstStyle>
            <a:lvl1pPr>
              <a:defRPr/>
            </a:lvl1pPr>
          </a:lstStyle>
          <a:p>
            <a:pPr lvl="0"/>
            <a:r>
              <a:rPr lang="en-US" dirty="0"/>
              <a:t>  </a:t>
            </a:r>
            <a:endParaRPr lang="en-GB" dirty="0"/>
          </a:p>
        </p:txBody>
      </p:sp>
      <p:sp>
        <p:nvSpPr>
          <p:cNvPr id="72" name="Text Placeholder 18"/>
          <p:cNvSpPr>
            <a:spLocks noGrp="1"/>
          </p:cNvSpPr>
          <p:nvPr>
            <p:ph type="body" sz="quarter" idx="53" hasCustomPrompt="1"/>
          </p:nvPr>
        </p:nvSpPr>
        <p:spPr>
          <a:xfrm>
            <a:off x="3143250" y="3869311"/>
            <a:ext cx="3013075" cy="271070"/>
          </a:xfrm>
          <a:prstGeom prst="homePlate">
            <a:avLst>
              <a:gd name="adj" fmla="val 46455"/>
            </a:avLst>
          </a:prstGeom>
          <a:solidFill>
            <a:schemeClr val="tx2"/>
          </a:solidFill>
        </p:spPr>
        <p:txBody>
          <a:bodyPr/>
          <a:lstStyle>
            <a:lvl1pPr>
              <a:defRPr/>
            </a:lvl1pPr>
          </a:lstStyle>
          <a:p>
            <a:pPr lvl="0"/>
            <a:r>
              <a:rPr lang="en-US" dirty="0"/>
              <a:t>  </a:t>
            </a:r>
            <a:endParaRPr lang="en-GB" dirty="0"/>
          </a:p>
        </p:txBody>
      </p:sp>
      <p:sp>
        <p:nvSpPr>
          <p:cNvPr id="2" name="Title 1"/>
          <p:cNvSpPr>
            <a:spLocks noGrp="1"/>
          </p:cNvSpPr>
          <p:nvPr>
            <p:ph type="title" hasCustomPrompt="1"/>
          </p:nvPr>
        </p:nvSpPr>
        <p:spPr/>
        <p:txBody>
          <a:bodyPr/>
          <a:lstStyle/>
          <a:p>
            <a:r>
              <a:rPr lang="en-US" dirty="0"/>
              <a:t>Enter title here</a:t>
            </a:r>
            <a:endParaRPr lang="en-GB" dirty="0"/>
          </a:p>
        </p:txBody>
      </p:sp>
      <p:sp>
        <p:nvSpPr>
          <p:cNvPr id="23" name="Text Placeholder 19"/>
          <p:cNvSpPr>
            <a:spLocks noGrp="1"/>
          </p:cNvSpPr>
          <p:nvPr>
            <p:ph type="body" sz="quarter" idx="21" hasCustomPrompt="1"/>
          </p:nvPr>
        </p:nvSpPr>
        <p:spPr>
          <a:xfrm>
            <a:off x="3143250" y="5781619"/>
            <a:ext cx="287972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19"/>
          <p:cNvSpPr>
            <a:spLocks noGrp="1"/>
          </p:cNvSpPr>
          <p:nvPr>
            <p:ph type="body" sz="quarter" idx="24" hasCustomPrompt="1"/>
          </p:nvPr>
        </p:nvSpPr>
        <p:spPr>
          <a:xfrm>
            <a:off x="3143250" y="3009281"/>
            <a:ext cx="288607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Text Placeholder 19"/>
          <p:cNvSpPr>
            <a:spLocks noGrp="1"/>
          </p:cNvSpPr>
          <p:nvPr>
            <p:ph type="body" sz="quarter" idx="31" hasCustomPrompt="1"/>
          </p:nvPr>
        </p:nvSpPr>
        <p:spPr>
          <a:xfrm>
            <a:off x="6157912" y="5781619"/>
            <a:ext cx="287972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19"/>
          <p:cNvSpPr>
            <a:spLocks noGrp="1"/>
          </p:cNvSpPr>
          <p:nvPr>
            <p:ph type="body" sz="quarter" idx="32" hasCustomPrompt="1"/>
          </p:nvPr>
        </p:nvSpPr>
        <p:spPr>
          <a:xfrm>
            <a:off x="6157912" y="3009281"/>
            <a:ext cx="288607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0" name="Text Placeholder 19"/>
          <p:cNvSpPr>
            <a:spLocks noGrp="1"/>
          </p:cNvSpPr>
          <p:nvPr>
            <p:ph type="body" sz="quarter" idx="37" hasCustomPrompt="1"/>
          </p:nvPr>
        </p:nvSpPr>
        <p:spPr>
          <a:xfrm>
            <a:off x="9178924" y="5781619"/>
            <a:ext cx="287972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1" name="Text Placeholder 19"/>
          <p:cNvSpPr>
            <a:spLocks noGrp="1"/>
          </p:cNvSpPr>
          <p:nvPr>
            <p:ph type="body" sz="quarter" idx="38" hasCustomPrompt="1"/>
          </p:nvPr>
        </p:nvSpPr>
        <p:spPr>
          <a:xfrm>
            <a:off x="9178924" y="3009281"/>
            <a:ext cx="288607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8"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sp>
        <p:nvSpPr>
          <p:cNvPr id="79" name="Rectangle 78"/>
          <p:cNvSpPr/>
          <p:nvPr userDrawn="1"/>
        </p:nvSpPr>
        <p:spPr>
          <a:xfrm>
            <a:off x="1" y="1125538"/>
            <a:ext cx="3009899" cy="53807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sp>
        <p:nvSpPr>
          <p:cNvPr id="50"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73" name="Text Placeholder 41"/>
          <p:cNvSpPr>
            <a:spLocks noGrp="1"/>
          </p:cNvSpPr>
          <p:nvPr>
            <p:ph type="body" sz="quarter" idx="85" hasCustomPrompt="1"/>
          </p:nvPr>
        </p:nvSpPr>
        <p:spPr>
          <a:xfrm>
            <a:off x="191344" y="2952603"/>
            <a:ext cx="2724894" cy="1874509"/>
          </a:xfrm>
        </p:spPr>
        <p:txBody>
          <a:bodyPr rIns="108000"/>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4" name="Text Placeholder 3"/>
          <p:cNvSpPr>
            <a:spLocks noGrp="1"/>
          </p:cNvSpPr>
          <p:nvPr>
            <p:ph type="body" sz="quarter" idx="86" hasCustomPrompt="1"/>
          </p:nvPr>
        </p:nvSpPr>
        <p:spPr>
          <a:xfrm>
            <a:off x="191345" y="1271588"/>
            <a:ext cx="2724893" cy="1606085"/>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5" name="Text Placeholder 3"/>
          <p:cNvSpPr>
            <a:spLocks noGrp="1"/>
          </p:cNvSpPr>
          <p:nvPr>
            <p:ph type="body" sz="quarter" idx="87" hasCustomPrompt="1"/>
          </p:nvPr>
        </p:nvSpPr>
        <p:spPr>
          <a:xfrm>
            <a:off x="4182117" y="1732639"/>
            <a:ext cx="936000" cy="936000"/>
          </a:xfrm>
          <a:prstGeom prst="ellipse">
            <a:avLst/>
          </a:prstGeom>
          <a:solidFill>
            <a:schemeClr val="accent6"/>
          </a:solidFill>
        </p:spPr>
        <p:txBody>
          <a:bodyPr/>
          <a:lstStyle>
            <a:lvl1pPr>
              <a:defRPr/>
            </a:lvl1pPr>
          </a:lstStyle>
          <a:p>
            <a:pPr lvl="0"/>
            <a:r>
              <a:rPr lang="en-US" dirty="0"/>
              <a:t>   </a:t>
            </a:r>
            <a:endParaRPr lang="en-GB" dirty="0"/>
          </a:p>
        </p:txBody>
      </p:sp>
      <p:sp>
        <p:nvSpPr>
          <p:cNvPr id="86" name="Text Placeholder 3"/>
          <p:cNvSpPr>
            <a:spLocks noGrp="1"/>
          </p:cNvSpPr>
          <p:nvPr>
            <p:ph type="body" sz="quarter" idx="88" hasCustomPrompt="1"/>
          </p:nvPr>
        </p:nvSpPr>
        <p:spPr>
          <a:xfrm>
            <a:off x="7136388" y="1732639"/>
            <a:ext cx="936000" cy="936000"/>
          </a:xfrm>
          <a:prstGeom prst="ellipse">
            <a:avLst/>
          </a:prstGeom>
          <a:solidFill>
            <a:schemeClr val="accent6"/>
          </a:solidFill>
        </p:spPr>
        <p:txBody>
          <a:bodyPr/>
          <a:lstStyle>
            <a:lvl1pPr>
              <a:defRPr/>
            </a:lvl1pPr>
          </a:lstStyle>
          <a:p>
            <a:pPr lvl="0"/>
            <a:r>
              <a:rPr lang="en-US" dirty="0"/>
              <a:t>   </a:t>
            </a:r>
            <a:endParaRPr lang="en-GB" dirty="0"/>
          </a:p>
        </p:txBody>
      </p:sp>
      <p:sp>
        <p:nvSpPr>
          <p:cNvPr id="87" name="Text Placeholder 3"/>
          <p:cNvSpPr>
            <a:spLocks noGrp="1"/>
          </p:cNvSpPr>
          <p:nvPr>
            <p:ph type="body" sz="quarter" idx="89" hasCustomPrompt="1"/>
          </p:nvPr>
        </p:nvSpPr>
        <p:spPr>
          <a:xfrm>
            <a:off x="10164452" y="1732639"/>
            <a:ext cx="936000" cy="936000"/>
          </a:xfrm>
          <a:prstGeom prst="ellipse">
            <a:avLst/>
          </a:prstGeom>
          <a:solidFill>
            <a:schemeClr val="accent6"/>
          </a:solidFill>
        </p:spPr>
        <p:txBody>
          <a:bodyPr/>
          <a:lstStyle>
            <a:lvl1pPr>
              <a:defRPr/>
            </a:lvl1pPr>
          </a:lstStyle>
          <a:p>
            <a:pPr lvl="0"/>
            <a:r>
              <a:rPr lang="en-US" dirty="0"/>
              <a:t>   </a:t>
            </a:r>
            <a:endParaRPr lang="en-GB" dirty="0"/>
          </a:p>
        </p:txBody>
      </p:sp>
      <p:sp>
        <p:nvSpPr>
          <p:cNvPr id="88" name="Text Placeholder 3"/>
          <p:cNvSpPr>
            <a:spLocks noGrp="1"/>
          </p:cNvSpPr>
          <p:nvPr>
            <p:ph type="body" sz="quarter" idx="90" hasCustomPrompt="1"/>
          </p:nvPr>
        </p:nvSpPr>
        <p:spPr>
          <a:xfrm>
            <a:off x="4182117" y="4534388"/>
            <a:ext cx="936000" cy="936000"/>
          </a:xfrm>
          <a:prstGeom prst="ellipse">
            <a:avLst/>
          </a:prstGeom>
          <a:solidFill>
            <a:schemeClr val="accent6"/>
          </a:solidFill>
        </p:spPr>
        <p:txBody>
          <a:bodyPr/>
          <a:lstStyle>
            <a:lvl1pPr>
              <a:defRPr/>
            </a:lvl1pPr>
          </a:lstStyle>
          <a:p>
            <a:pPr lvl="0"/>
            <a:r>
              <a:rPr lang="en-US" dirty="0"/>
              <a:t>   </a:t>
            </a:r>
            <a:endParaRPr lang="en-GB" dirty="0"/>
          </a:p>
        </p:txBody>
      </p:sp>
      <p:sp>
        <p:nvSpPr>
          <p:cNvPr id="89" name="Text Placeholder 3"/>
          <p:cNvSpPr>
            <a:spLocks noGrp="1"/>
          </p:cNvSpPr>
          <p:nvPr>
            <p:ph type="body" sz="quarter" idx="91" hasCustomPrompt="1"/>
          </p:nvPr>
        </p:nvSpPr>
        <p:spPr>
          <a:xfrm>
            <a:off x="7136388" y="4534388"/>
            <a:ext cx="936000" cy="936000"/>
          </a:xfrm>
          <a:prstGeom prst="ellipse">
            <a:avLst/>
          </a:prstGeom>
          <a:solidFill>
            <a:schemeClr val="accent6"/>
          </a:solidFill>
        </p:spPr>
        <p:txBody>
          <a:bodyPr/>
          <a:lstStyle>
            <a:lvl1pPr>
              <a:defRPr/>
            </a:lvl1pPr>
          </a:lstStyle>
          <a:p>
            <a:pPr lvl="0"/>
            <a:r>
              <a:rPr lang="en-US" dirty="0"/>
              <a:t>   </a:t>
            </a:r>
            <a:endParaRPr lang="en-GB" dirty="0"/>
          </a:p>
        </p:txBody>
      </p:sp>
      <p:sp>
        <p:nvSpPr>
          <p:cNvPr id="90" name="Text Placeholder 3"/>
          <p:cNvSpPr>
            <a:spLocks noGrp="1"/>
          </p:cNvSpPr>
          <p:nvPr>
            <p:ph type="body" sz="quarter" idx="92" hasCustomPrompt="1"/>
          </p:nvPr>
        </p:nvSpPr>
        <p:spPr>
          <a:xfrm>
            <a:off x="10164452" y="4534388"/>
            <a:ext cx="936000" cy="936000"/>
          </a:xfrm>
          <a:prstGeom prst="ellipse">
            <a:avLst/>
          </a:prstGeom>
          <a:solidFill>
            <a:schemeClr val="accent6"/>
          </a:solidFill>
        </p:spPr>
        <p:txBody>
          <a:bodyPr/>
          <a:lstStyle>
            <a:lvl1pPr>
              <a:defRPr/>
            </a:lvl1pPr>
          </a:lstStyle>
          <a:p>
            <a:pPr lvl="0"/>
            <a:r>
              <a:rPr lang="en-US" dirty="0"/>
              <a:t>   </a:t>
            </a:r>
            <a:endParaRPr lang="en-GB" dirty="0"/>
          </a:p>
        </p:txBody>
      </p:sp>
      <p:grpSp>
        <p:nvGrpSpPr>
          <p:cNvPr id="108" name="Group 107"/>
          <p:cNvGrpSpPr/>
          <p:nvPr userDrawn="1"/>
        </p:nvGrpSpPr>
        <p:grpSpPr>
          <a:xfrm>
            <a:off x="-4350366" y="0"/>
            <a:ext cx="3909698" cy="4453621"/>
            <a:chOff x="-3999345" y="0"/>
            <a:chExt cx="3909698" cy="4453621"/>
          </a:xfrm>
        </p:grpSpPr>
        <p:sp>
          <p:nvSpPr>
            <p:cNvPr id="109" name="Rectangle 108"/>
            <p:cNvSpPr/>
            <p:nvPr userDrawn="1"/>
          </p:nvSpPr>
          <p:spPr>
            <a:xfrm>
              <a:off x="-3999345" y="0"/>
              <a:ext cx="3909698" cy="445362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110" name="Straight Connector 109"/>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11" name="Picture 1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112" name="TextBox 111"/>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add an icon</a:t>
              </a:r>
              <a:endParaRPr lang="en-GB" sz="2000" dirty="0">
                <a:solidFill>
                  <a:schemeClr val="tx1"/>
                </a:solidFill>
                <a:latin typeface="+mn-lt"/>
              </a:endParaRPr>
            </a:p>
          </p:txBody>
        </p:sp>
        <p:grpSp>
          <p:nvGrpSpPr>
            <p:cNvPr id="113" name="Group 112"/>
            <p:cNvGrpSpPr/>
            <p:nvPr userDrawn="1"/>
          </p:nvGrpSpPr>
          <p:grpSpPr>
            <a:xfrm>
              <a:off x="-3916219" y="2007734"/>
              <a:ext cx="3741159" cy="603077"/>
              <a:chOff x="-3953163" y="1928406"/>
              <a:chExt cx="3741159" cy="603077"/>
            </a:xfrm>
          </p:grpSpPr>
          <p:sp>
            <p:nvSpPr>
              <p:cNvPr id="123" name="TextBox 122"/>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124" name="TextBox 123"/>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b="1" dirty="0">
                    <a:latin typeface="+mn-lt"/>
                  </a:rPr>
                  <a:t>Copy</a:t>
                </a:r>
                <a:r>
                  <a:rPr lang="en-GB" sz="1400" dirty="0">
                    <a:latin typeface="+mn-lt"/>
                  </a:rPr>
                  <a:t> it from the Asset Library and </a:t>
                </a:r>
                <a:r>
                  <a:rPr lang="en-GB" sz="1400" b="1" dirty="0">
                    <a:latin typeface="+mn-lt"/>
                  </a:rPr>
                  <a:t>paste</a:t>
                </a:r>
                <a:r>
                  <a:rPr lang="en-GB" sz="1400" dirty="0">
                    <a:latin typeface="+mn-lt"/>
                  </a:rPr>
                  <a:t> it in</a:t>
                </a:r>
                <a:r>
                  <a:rPr lang="en-GB" sz="1400" baseline="0" dirty="0">
                    <a:latin typeface="+mn-lt"/>
                  </a:rPr>
                  <a:t> to the </a:t>
                </a:r>
                <a:r>
                  <a:rPr lang="en-GB" sz="1400" b="1" baseline="0" dirty="0">
                    <a:latin typeface="+mn-lt"/>
                  </a:rPr>
                  <a:t>presentation</a:t>
                </a:r>
                <a:r>
                  <a:rPr lang="en-GB" sz="1400" baseline="0" dirty="0">
                    <a:latin typeface="+mn-lt"/>
                  </a:rPr>
                  <a:t> you </a:t>
                </a:r>
                <a:br>
                  <a:rPr lang="en-GB" sz="1400" baseline="0" dirty="0">
                    <a:latin typeface="+mn-lt"/>
                  </a:rPr>
                </a:br>
                <a:r>
                  <a:rPr lang="en-GB" sz="1400" baseline="0" dirty="0">
                    <a:latin typeface="+mn-lt"/>
                  </a:rPr>
                  <a:t>are working on.</a:t>
                </a:r>
                <a:endParaRPr lang="en-GB" sz="1400" dirty="0">
                  <a:latin typeface="+mn-lt"/>
                </a:endParaRPr>
              </a:p>
            </p:txBody>
          </p:sp>
        </p:grpSp>
        <p:grpSp>
          <p:nvGrpSpPr>
            <p:cNvPr id="114" name="Group 113"/>
            <p:cNvGrpSpPr/>
            <p:nvPr userDrawn="1"/>
          </p:nvGrpSpPr>
          <p:grpSpPr>
            <a:xfrm>
              <a:off x="-3916219" y="3673605"/>
              <a:ext cx="3741159" cy="649206"/>
              <a:chOff x="-3953163" y="3555853"/>
              <a:chExt cx="3741159" cy="649206"/>
            </a:xfrm>
          </p:grpSpPr>
          <p:sp>
            <p:nvSpPr>
              <p:cNvPr id="121" name="TextBox 120"/>
              <p:cNvSpPr txBox="1"/>
              <p:nvPr userDrawn="1"/>
            </p:nvSpPr>
            <p:spPr>
              <a:xfrm>
                <a:off x="-3953163" y="355585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122" name="TextBox 121"/>
              <p:cNvSpPr txBox="1"/>
              <p:nvPr userDrawn="1"/>
            </p:nvSpPr>
            <p:spPr>
              <a:xfrm>
                <a:off x="-3565237" y="3601982"/>
                <a:ext cx="3353233" cy="603077"/>
              </a:xfrm>
              <a:prstGeom prst="rect">
                <a:avLst/>
              </a:prstGeom>
              <a:noFill/>
            </p:spPr>
            <p:txBody>
              <a:bodyPr wrap="square" rtlCol="0">
                <a:noAutofit/>
              </a:bodyPr>
              <a:lstStyle/>
              <a:p>
                <a:pPr>
                  <a:lnSpc>
                    <a:spcPct val="90000"/>
                  </a:lnSpc>
                  <a:spcAft>
                    <a:spcPts val="600"/>
                  </a:spcAft>
                </a:pPr>
                <a:r>
                  <a:rPr lang="en-GB" sz="1400" b="1" dirty="0">
                    <a:latin typeface="+mn-lt"/>
                  </a:rPr>
                  <a:t>Delete</a:t>
                </a:r>
                <a:r>
                  <a:rPr lang="en-GB" sz="1400" dirty="0">
                    <a:latin typeface="+mn-lt"/>
                  </a:rPr>
                  <a:t> any extra yellow circles and other placeholders you don’t need.</a:t>
                </a:r>
              </a:p>
            </p:txBody>
          </p:sp>
        </p:grpSp>
        <p:grpSp>
          <p:nvGrpSpPr>
            <p:cNvPr id="115" name="Group 114"/>
            <p:cNvGrpSpPr/>
            <p:nvPr userDrawn="1"/>
          </p:nvGrpSpPr>
          <p:grpSpPr>
            <a:xfrm>
              <a:off x="-3916219" y="2909062"/>
              <a:ext cx="3741159" cy="634370"/>
              <a:chOff x="-3953163" y="2815638"/>
              <a:chExt cx="3741159" cy="634370"/>
            </a:xfrm>
          </p:grpSpPr>
          <p:sp>
            <p:nvSpPr>
              <p:cNvPr id="119" name="TextBox 118"/>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120" name="TextBox 119"/>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Move it so</a:t>
                </a:r>
                <a:r>
                  <a:rPr lang="en-GB" sz="1400" baseline="0" dirty="0">
                    <a:latin typeface="+mn-lt"/>
                  </a:rPr>
                  <a:t> it sits centrally over the </a:t>
                </a:r>
                <a:r>
                  <a:rPr lang="en-GB" sz="1400" b="1" baseline="0" dirty="0">
                    <a:latin typeface="+mn-lt"/>
                  </a:rPr>
                  <a:t>yellow circle</a:t>
                </a:r>
                <a:r>
                  <a:rPr lang="en-GB" sz="1400" baseline="0" dirty="0">
                    <a:latin typeface="+mn-lt"/>
                  </a:rPr>
                  <a:t>.</a:t>
                </a:r>
                <a:endParaRPr lang="en-GB" sz="1400" dirty="0">
                  <a:latin typeface="+mn-lt"/>
                </a:endParaRPr>
              </a:p>
            </p:txBody>
          </p:sp>
        </p:grpSp>
        <p:grpSp>
          <p:nvGrpSpPr>
            <p:cNvPr id="116" name="Group 115"/>
            <p:cNvGrpSpPr/>
            <p:nvPr userDrawn="1"/>
          </p:nvGrpSpPr>
          <p:grpSpPr>
            <a:xfrm>
              <a:off x="-3916219" y="1118356"/>
              <a:ext cx="3741159" cy="677414"/>
              <a:chOff x="-3953163" y="1118356"/>
              <a:chExt cx="3741159" cy="677414"/>
            </a:xfrm>
          </p:grpSpPr>
          <p:sp>
            <p:nvSpPr>
              <p:cNvPr id="117" name="TextBox 116"/>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118" name="TextBox 117"/>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Find the appropriate </a:t>
                </a:r>
                <a:r>
                  <a:rPr lang="en-GB" sz="1400" b="0" dirty="0">
                    <a:latin typeface="+mn-lt"/>
                  </a:rPr>
                  <a:t>icon</a:t>
                </a:r>
                <a:r>
                  <a:rPr lang="en-GB" sz="1400" b="0" baseline="0" dirty="0">
                    <a:latin typeface="+mn-lt"/>
                  </a:rPr>
                  <a:t> in your </a:t>
                </a:r>
                <a:br>
                  <a:rPr lang="en-GB" sz="1400" b="0" baseline="0" dirty="0">
                    <a:latin typeface="+mn-lt"/>
                  </a:rPr>
                </a:br>
                <a:r>
                  <a:rPr lang="en-GB" sz="1400" b="1" baseline="0" dirty="0">
                    <a:latin typeface="+mn-lt"/>
                  </a:rPr>
                  <a:t>Asset Library</a:t>
                </a:r>
                <a:endParaRPr lang="en-GB" sz="1400" b="1" dirty="0">
                  <a:latin typeface="+mn-lt"/>
                </a:endParaRPr>
              </a:p>
            </p:txBody>
          </p:sp>
        </p:grpSp>
      </p:grpSp>
    </p:spTree>
    <p:extLst>
      <p:ext uri="{BB962C8B-B14F-4D97-AF65-F5344CB8AC3E}">
        <p14:creationId xmlns:p14="http://schemas.microsoft.com/office/powerpoint/2010/main" val="407707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Quote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3030071"/>
            <a:ext cx="10515600" cy="1470211"/>
          </a:xfrm>
        </p:spPr>
        <p:txBody>
          <a:bodyPr anchor="t"/>
          <a:lstStyle>
            <a:lvl1pPr algn="ctr">
              <a:lnSpc>
                <a:spcPct val="100000"/>
              </a:lnSpc>
              <a:defRPr sz="2800" b="1">
                <a:solidFill>
                  <a:schemeClr val="bg1"/>
                </a:solidFill>
              </a:defRPr>
            </a:lvl1pPr>
          </a:lstStyle>
          <a:p>
            <a:r>
              <a:rPr lang="en-US" dirty="0"/>
              <a:t>Enter quote here</a:t>
            </a:r>
            <a:endParaRPr lang="en-GB" dirty="0"/>
          </a:p>
        </p:txBody>
      </p:sp>
      <p:sp>
        <p:nvSpPr>
          <p:cNvPr id="13" name="Text Placeholder 11"/>
          <p:cNvSpPr>
            <a:spLocks noGrp="1"/>
          </p:cNvSpPr>
          <p:nvPr>
            <p:ph type="body" sz="quarter" idx="13" hasCustomPrompt="1"/>
          </p:nvPr>
        </p:nvSpPr>
        <p:spPr>
          <a:xfrm>
            <a:off x="4477544" y="2873582"/>
            <a:ext cx="3224213" cy="45719"/>
          </a:xfrm>
          <a:solidFill>
            <a:schemeClr val="bg1"/>
          </a:solidFill>
        </p:spPr>
        <p:txBody>
          <a:bodyPr/>
          <a:lstStyle>
            <a:lvl1pPr>
              <a:defRPr/>
            </a:lvl1pPr>
          </a:lstStyle>
          <a:p>
            <a:pPr lvl="0"/>
            <a:r>
              <a:rPr lang="en-US" dirty="0"/>
              <a:t>  </a:t>
            </a:r>
            <a:endParaRPr lang="en-GB" dirty="0"/>
          </a:p>
        </p:txBody>
      </p:sp>
      <p:sp>
        <p:nvSpPr>
          <p:cNvPr id="5" name="Text Placeholder 4"/>
          <p:cNvSpPr>
            <a:spLocks noGrp="1"/>
          </p:cNvSpPr>
          <p:nvPr>
            <p:ph type="body" sz="quarter" idx="14" hasCustomPrompt="1"/>
          </p:nvPr>
        </p:nvSpPr>
        <p:spPr>
          <a:xfrm>
            <a:off x="4060407" y="2383223"/>
            <a:ext cx="4058486" cy="354013"/>
          </a:xfrm>
        </p:spPr>
        <p:txBody>
          <a:bodyPr anchor="b"/>
          <a:lstStyle>
            <a:lvl1pPr algn="ctr">
              <a:defRPr sz="1400" baseline="0">
                <a:solidFill>
                  <a:schemeClr val="bg1"/>
                </a:solidFill>
              </a:defRPr>
            </a:lvl1pPr>
          </a:lstStyle>
          <a:p>
            <a:pPr lvl="0"/>
            <a:r>
              <a:rPr lang="en-US" dirty="0"/>
              <a:t>Enter name here</a:t>
            </a:r>
            <a:endParaRPr lang="en-GB" dirty="0"/>
          </a:p>
        </p:txBody>
      </p:sp>
      <p:sp>
        <p:nvSpPr>
          <p:cNvPr id="8"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bg1"/>
                </a:solidFill>
                <a:uFill>
                  <a:solidFill>
                    <a:schemeClr val="tx1"/>
                  </a:solidFill>
                </a:uFill>
                <a:latin typeface="+mn-lt"/>
              </a:defRPr>
            </a:lvl1pPr>
          </a:lstStyle>
          <a:p>
            <a:fld id="{EC1DA28C-5BB3-474C-BABA-1B2E6B32FE7F}" type="slidenum">
              <a:rPr lang="ru-RU" smtClean="0"/>
              <a:pPr/>
              <a:t>‹#›</a:t>
            </a:fld>
            <a:endParaRPr lang="ru-RU" dirty="0"/>
          </a:p>
        </p:txBody>
      </p:sp>
      <p:grpSp>
        <p:nvGrpSpPr>
          <p:cNvPr id="16" name="Group 15"/>
          <p:cNvGrpSpPr/>
          <p:nvPr userDrawn="1"/>
        </p:nvGrpSpPr>
        <p:grpSpPr>
          <a:xfrm>
            <a:off x="12630286" y="0"/>
            <a:ext cx="3909698" cy="2604836"/>
            <a:chOff x="-3999345" y="0"/>
            <a:chExt cx="3909698" cy="2604836"/>
          </a:xfrm>
        </p:grpSpPr>
        <p:sp>
          <p:nvSpPr>
            <p:cNvPr id="17" name="Rectangle 16"/>
            <p:cNvSpPr/>
            <p:nvPr userDrawn="1"/>
          </p:nvSpPr>
          <p:spPr>
            <a:xfrm>
              <a:off x="-3999345" y="0"/>
              <a:ext cx="3909698" cy="260483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cxnSp>
          <p:nvCxnSpPr>
            <p:cNvPr id="18" name="Straight Connector 17"/>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20" name="TextBox 19"/>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rPr>
                <a:t>This slide</a:t>
              </a:r>
              <a:r>
                <a:rPr lang="en-GB" sz="2000" baseline="0" dirty="0">
                  <a:solidFill>
                    <a:schemeClr val="tx1"/>
                  </a:solidFill>
                </a:rPr>
                <a:t> is </a:t>
              </a:r>
              <a:br>
                <a:rPr lang="en-GB" sz="2000" baseline="0" dirty="0">
                  <a:solidFill>
                    <a:schemeClr val="tx1"/>
                  </a:solidFill>
                </a:rPr>
              </a:br>
              <a:r>
                <a:rPr lang="en-GB" sz="2000" baseline="0" dirty="0">
                  <a:solidFill>
                    <a:schemeClr val="tx1"/>
                  </a:solidFill>
                </a:rPr>
                <a:t>pre-animated</a:t>
              </a:r>
              <a:endParaRPr lang="en-GB" sz="2000" dirty="0">
                <a:solidFill>
                  <a:schemeClr val="tx1"/>
                </a:solidFill>
              </a:endParaRPr>
            </a:p>
          </p:txBody>
        </p:sp>
        <p:sp>
          <p:nvSpPr>
            <p:cNvPr id="21" name="TextBox 20"/>
            <p:cNvSpPr txBox="1"/>
            <p:nvPr userDrawn="1"/>
          </p:nvSpPr>
          <p:spPr>
            <a:xfrm>
              <a:off x="-3528293" y="1112381"/>
              <a:ext cx="3353233" cy="603077"/>
            </a:xfrm>
            <a:prstGeom prst="rect">
              <a:avLst/>
            </a:prstGeom>
            <a:noFill/>
          </p:spPr>
          <p:txBody>
            <a:bodyPr wrap="square" rtlCol="0">
              <a:noAutofit/>
            </a:bodyPr>
            <a:lstStyle/>
            <a:p>
              <a:pPr>
                <a:lnSpc>
                  <a:spcPct val="90000"/>
                </a:lnSpc>
                <a:spcAft>
                  <a:spcPts val="600"/>
                </a:spcAft>
              </a:pPr>
              <a:r>
                <a:rPr lang="en-GB" sz="1400" dirty="0"/>
                <a:t>If you would like to remove the animations,</a:t>
              </a:r>
              <a:r>
                <a:rPr lang="en-GB" sz="1400" baseline="0" dirty="0"/>
                <a:t> click on the animation tab in the ribbon and open your animation pane. Click on an animation, then on the dropdown arrow choose “Copy effects to slide” and delete them.</a:t>
              </a:r>
              <a:endParaRPr lang="en-GB" sz="1400" dirty="0"/>
            </a:p>
          </p:txBody>
        </p:sp>
      </p:grpSp>
    </p:spTree>
    <p:extLst>
      <p:ext uri="{BB962C8B-B14F-4D97-AF65-F5344CB8AC3E}">
        <p14:creationId xmlns:p14="http://schemas.microsoft.com/office/powerpoint/2010/main" val="3411805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50"/>
                                        <p:tgtEl>
                                          <p:spTgt spid="5">
                                            <p:txEl>
                                              <p:pRg st="0" end="0"/>
                                            </p:txEl>
                                          </p:spTgt>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outVertical)">
                                      <p:cBhvr>
                                        <p:cTn id="10" dur="250"/>
                                        <p:tgtEl>
                                          <p:spTgt spid="13"/>
                                        </p:tgtEl>
                                      </p:cBhvr>
                                    </p:animEffect>
                                  </p:childTnLst>
                                </p:cTn>
                              </p:par>
                            </p:childTnLst>
                          </p:cTn>
                        </p:par>
                        <p:par>
                          <p:cTn id="11" fill="hold">
                            <p:stCondLst>
                              <p:cond delay="25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tmplLst>
          <p:tmpl>
            <p:tnLst>
              <p:par>
                <p:cTn presetID="16" presetClass="entr" presetSubtype="37"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barn(outVertical)">
                      <p:cBhvr>
                        <p:cTn dur="250"/>
                        <p:tgtEl>
                          <p:spTgt spid="13"/>
                        </p:tgtEl>
                      </p:cBhvr>
                    </p:animEffect>
                  </p:childTnLst>
                </p:cTn>
              </p:par>
            </p:tnLst>
          </p:tmpl>
        </p:tmplLst>
      </p:bldP>
      <p:bldP spid="5" grpId="0" build="p">
        <p:tmplLst>
          <p:tmpl lvl="1">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250"/>
                        <p:tgtEl>
                          <p:spTgt spid="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rrow header right image left text">
    <p:spTree>
      <p:nvGrpSpPr>
        <p:cNvPr id="1" name=""/>
        <p:cNvGrpSpPr/>
        <p:nvPr/>
      </p:nvGrpSpPr>
      <p:grpSpPr>
        <a:xfrm>
          <a:off x="0" y="0"/>
          <a:ext cx="0" cy="0"/>
          <a:chOff x="0" y="0"/>
          <a:chExt cx="0" cy="0"/>
        </a:xfrm>
      </p:grpSpPr>
      <p:sp>
        <p:nvSpPr>
          <p:cNvPr id="2" name="Title 1"/>
          <p:cNvSpPr>
            <a:spLocks noGrp="1"/>
          </p:cNvSpPr>
          <p:nvPr>
            <p:ph type="ctrTitle"/>
          </p:nvPr>
        </p:nvSpPr>
        <p:spPr>
          <a:xfrm>
            <a:off x="812284" y="1239574"/>
            <a:ext cx="10564800" cy="452437"/>
          </a:xfrm>
        </p:spPr>
        <p:txBody>
          <a:bodyPr anchor="t"/>
          <a:lstStyle>
            <a:lvl1pPr algn="ctr">
              <a:defRPr sz="4267"/>
            </a:lvl1pPr>
          </a:lstStyle>
          <a:p>
            <a:r>
              <a:rPr lang="en-US"/>
              <a:t>Click to edit Master title style</a:t>
            </a:r>
            <a:endParaRPr lang="en-US" dirty="0"/>
          </a:p>
        </p:txBody>
      </p:sp>
      <p:sp>
        <p:nvSpPr>
          <p:cNvPr id="12" name="Rectangle 11"/>
          <p:cNvSpPr/>
          <p:nvPr/>
        </p:nvSpPr>
        <p:spPr bwMode="auto">
          <a:xfrm>
            <a:off x="12501880" y="7"/>
            <a:ext cx="4653507" cy="6154052"/>
          </a:xfrm>
          <a:prstGeom prst="rect">
            <a:avLst/>
          </a:prstGeom>
          <a:solidFill>
            <a:schemeClr val="tx2"/>
          </a:solidFill>
          <a:ln w="9525" cap="flat" cmpd="sng" algn="ctr">
            <a:noFill/>
            <a:prstDash val="solid"/>
            <a:round/>
            <a:headEnd type="none" w="med" len="med"/>
            <a:tailEnd type="none" w="med" len="med"/>
          </a:ln>
          <a:effectLst/>
        </p:spPr>
        <p:txBody>
          <a:bodyPr vert="horz" wrap="square" lIns="73699" tIns="73699" rIns="73699" bIns="73699" numCol="1" rtlCol="0" anchor="t" anchorCtr="0" compatLnSpc="1">
            <a:prstTxWarp prst="textNoShape">
              <a:avLst/>
            </a:prstTxWarp>
          </a:bodyPr>
          <a:lstStyle/>
          <a:p>
            <a:pPr algn="l"/>
            <a:r>
              <a:rPr lang="en-US" sz="1800" b="1" dirty="0">
                <a:solidFill>
                  <a:srgbClr val="000000"/>
                </a:solidFill>
              </a:rPr>
              <a:t>FORMATTING </a:t>
            </a:r>
            <a:br>
              <a:rPr lang="en-US" sz="1800" b="1" dirty="0">
                <a:solidFill>
                  <a:srgbClr val="000000"/>
                </a:solidFill>
              </a:rPr>
            </a:br>
            <a:r>
              <a:rPr lang="en-US" sz="1800" b="1" dirty="0">
                <a:solidFill>
                  <a:srgbClr val="000000"/>
                </a:solidFill>
              </a:rPr>
              <a:t>TEXT STYLES</a:t>
            </a:r>
          </a:p>
          <a:p>
            <a:pPr marL="0" indent="0" algn="l">
              <a:buFontTx/>
              <a:buNone/>
            </a:pPr>
            <a:r>
              <a:rPr lang="en-US" sz="1400" b="0" baseline="0" dirty="0">
                <a:solidFill>
                  <a:srgbClr val="000000"/>
                </a:solidFill>
              </a:rPr>
              <a:t>The template is set up using place holders </a:t>
            </a:r>
            <a:r>
              <a:rPr lang="en-GB" sz="1400" b="0" baseline="0" dirty="0">
                <a:solidFill>
                  <a:srgbClr val="000000"/>
                </a:solidFill>
              </a:rPr>
              <a:t>A placeholder is a space set-up on a slide master which holds the formatting and positioning information for the content in the template.</a:t>
            </a:r>
          </a:p>
          <a:p>
            <a:pPr marL="0" indent="0" algn="l">
              <a:buFontTx/>
              <a:buNone/>
            </a:pPr>
            <a:endParaRPr lang="en-GB" sz="1400" b="0" baseline="0" dirty="0">
              <a:solidFill>
                <a:srgbClr val="000000"/>
              </a:solidFill>
            </a:endParaRPr>
          </a:p>
          <a:p>
            <a:pPr marL="342891" indent="-342891" algn="l">
              <a:buFont typeface="+mj-lt"/>
              <a:buAutoNum type="arabicPeriod"/>
            </a:pPr>
            <a:r>
              <a:rPr lang="en-GB" sz="1400" b="1" baseline="0" dirty="0">
                <a:solidFill>
                  <a:srgbClr val="000000"/>
                </a:solidFill>
              </a:rPr>
              <a:t>LEVELS</a:t>
            </a:r>
            <a:r>
              <a:rPr lang="en-GB" sz="1400" b="0" baseline="0" dirty="0">
                <a:solidFill>
                  <a:srgbClr val="000000"/>
                </a:solidFill>
              </a:rPr>
              <a:t> of text (i.e. Headings, bullets and sub-bullets) are derived from </a:t>
            </a:r>
            <a:br>
              <a:rPr lang="en-GB" sz="1400" b="0" baseline="0" dirty="0">
                <a:solidFill>
                  <a:srgbClr val="000000"/>
                </a:solidFill>
              </a:rPr>
            </a:br>
            <a:r>
              <a:rPr lang="en-GB" sz="1400" b="0" baseline="0" dirty="0">
                <a:solidFill>
                  <a:srgbClr val="000000"/>
                </a:solidFill>
              </a:rPr>
              <a:t>the information set-up on the placeholders on the slide master</a:t>
            </a:r>
          </a:p>
          <a:p>
            <a:pPr marL="342891" indent="-342891" algn="l">
              <a:buFont typeface="+mj-lt"/>
              <a:buAutoNum type="arabicPeriod"/>
            </a:pPr>
            <a:endParaRPr lang="en-GB" sz="1400" b="0" baseline="0" dirty="0">
              <a:solidFill>
                <a:srgbClr val="000000"/>
              </a:solidFill>
            </a:endParaRPr>
          </a:p>
          <a:p>
            <a:pPr marL="342891" indent="-342891" algn="l">
              <a:buFont typeface="+mj-lt"/>
              <a:buAutoNum type="arabicPeriod"/>
            </a:pPr>
            <a:r>
              <a:rPr lang="en-GB" sz="1400" b="0" baseline="0" dirty="0">
                <a:solidFill>
                  <a:srgbClr val="000000"/>
                </a:solidFill>
              </a:rPr>
              <a:t>You can click through the different styles or levels needed to format </a:t>
            </a:r>
            <a:br>
              <a:rPr lang="en-GB" sz="1400" b="0" baseline="0" dirty="0">
                <a:solidFill>
                  <a:srgbClr val="000000"/>
                </a:solidFill>
              </a:rPr>
            </a:br>
            <a:r>
              <a:rPr lang="en-GB" sz="1400" b="0" baseline="0" dirty="0">
                <a:solidFill>
                  <a:srgbClr val="000000"/>
                </a:solidFill>
              </a:rPr>
              <a:t>your document by:</a:t>
            </a:r>
          </a:p>
          <a:p>
            <a:pPr marL="342891" indent="-342891" algn="l">
              <a:buFont typeface="+mj-lt"/>
              <a:buAutoNum type="alphaLcParenR"/>
            </a:pPr>
            <a:r>
              <a:rPr lang="en-GB" sz="1400" b="0" baseline="0" dirty="0">
                <a:solidFill>
                  <a:srgbClr val="000000"/>
                </a:solidFill>
              </a:rPr>
              <a:t>Click on the paragraph </a:t>
            </a:r>
          </a:p>
          <a:p>
            <a:pPr marL="342891" indent="-342891" algn="l">
              <a:buFont typeface="+mj-lt"/>
              <a:buAutoNum type="alphaLcParenR"/>
            </a:pPr>
            <a:r>
              <a:rPr lang="en-GB" sz="1400" b="0" baseline="0" dirty="0">
                <a:solidFill>
                  <a:srgbClr val="000000"/>
                </a:solidFill>
              </a:rPr>
              <a:t>Hold down Shift + Alt and move </a:t>
            </a:r>
            <a:br>
              <a:rPr lang="en-GB" sz="1400" b="0" baseline="0" dirty="0">
                <a:solidFill>
                  <a:srgbClr val="000000"/>
                </a:solidFill>
              </a:rPr>
            </a:br>
            <a:r>
              <a:rPr lang="en-GB" sz="1400" b="0" baseline="0" dirty="0">
                <a:solidFill>
                  <a:srgbClr val="000000"/>
                </a:solidFill>
              </a:rPr>
              <a:t>your arrow keys from right to left </a:t>
            </a:r>
          </a:p>
          <a:p>
            <a:pPr marL="342891" indent="-342891" algn="l">
              <a:buFont typeface="+mj-lt"/>
              <a:buAutoNum type="alphaLcParenR"/>
            </a:pPr>
            <a:endParaRPr lang="en-GB" sz="1400" b="0" baseline="0" dirty="0">
              <a:solidFill>
                <a:srgbClr val="000000"/>
              </a:solidFill>
            </a:endParaRPr>
          </a:p>
          <a:p>
            <a:pPr marL="0" indent="0" algn="l">
              <a:buFont typeface="+mj-lt"/>
              <a:buNone/>
            </a:pPr>
            <a:r>
              <a:rPr lang="en-GB" sz="1400" b="0" baseline="0" dirty="0">
                <a:solidFill>
                  <a:srgbClr val="000000"/>
                </a:solidFill>
              </a:rPr>
              <a:t>You will see the levels change, most templates are only set up with a maximum of 6 levels.</a:t>
            </a:r>
          </a:p>
          <a:p>
            <a:pPr marL="0" indent="0" algn="l">
              <a:buFont typeface="+mj-lt"/>
              <a:buNone/>
            </a:pPr>
            <a:endParaRPr lang="en-GB" sz="1400" b="0" baseline="0" dirty="0">
              <a:solidFill>
                <a:srgbClr val="000000"/>
              </a:solidFill>
            </a:endParaRPr>
          </a:p>
          <a:p>
            <a:pPr marL="0" indent="0" algn="l">
              <a:buFont typeface="+mj-lt"/>
              <a:buNone/>
            </a:pPr>
            <a:r>
              <a:rPr lang="en-GB" sz="1400" b="0" baseline="0" dirty="0">
                <a:solidFill>
                  <a:srgbClr val="000000"/>
                </a:solidFill>
              </a:rPr>
              <a:t>Once you go past this you are not using the styles set up in the template.</a:t>
            </a:r>
          </a:p>
          <a:p>
            <a:pPr marL="0" indent="0" algn="l">
              <a:buFont typeface="+mj-lt"/>
              <a:buNone/>
            </a:pPr>
            <a:endParaRPr lang="en-GB" sz="1400" b="0" baseline="0" dirty="0">
              <a:solidFill>
                <a:srgbClr val="000000"/>
              </a:solidFill>
            </a:endParaRPr>
          </a:p>
          <a:p>
            <a:pPr marL="0" indent="0" algn="l">
              <a:buFont typeface="+mj-lt"/>
              <a:buNone/>
            </a:pPr>
            <a:r>
              <a:rPr lang="en-GB" sz="1400" b="1" baseline="0" dirty="0">
                <a:solidFill>
                  <a:srgbClr val="FF0000"/>
                </a:solidFill>
              </a:rPr>
              <a:t>If you have created your own text box this will not work and you should only ever create your own text box when creating an Info graphic.</a:t>
            </a:r>
          </a:p>
          <a:p>
            <a:pPr marL="0" indent="0" algn="l">
              <a:buFontTx/>
              <a:buNone/>
            </a:pPr>
            <a:endParaRPr lang="en-GB" sz="1400" b="0" baseline="0" dirty="0">
              <a:solidFill>
                <a:srgbClr val="000000"/>
              </a:solidFill>
            </a:endParaRPr>
          </a:p>
          <a:p>
            <a:pPr marL="0" indent="0" algn="l">
              <a:buFontTx/>
              <a:buNone/>
            </a:pPr>
            <a:endParaRPr lang="en-US" sz="1400" b="0" baseline="0" dirty="0">
              <a:solidFill>
                <a:srgbClr val="000000"/>
              </a:solidFill>
            </a:endParaRPr>
          </a:p>
          <a:p>
            <a:pPr marL="0" indent="0" algn="l">
              <a:buFontTx/>
              <a:buNone/>
            </a:pPr>
            <a:endParaRPr lang="en-US" sz="1400" b="0" baseline="0" dirty="0">
              <a:solidFill>
                <a:srgbClr val="000000"/>
              </a:solidFill>
            </a:endParaRPr>
          </a:p>
        </p:txBody>
      </p:sp>
      <p:sp>
        <p:nvSpPr>
          <p:cNvPr id="13" name="Rectangle 12"/>
          <p:cNvSpPr/>
          <p:nvPr userDrawn="1"/>
        </p:nvSpPr>
        <p:spPr bwMode="auto">
          <a:xfrm>
            <a:off x="12501880" y="8"/>
            <a:ext cx="4653507" cy="6154051"/>
          </a:xfrm>
          <a:prstGeom prst="rect">
            <a:avLst/>
          </a:prstGeom>
          <a:solidFill>
            <a:schemeClr val="tx2"/>
          </a:solidFill>
          <a:ln w="9525" cap="flat" cmpd="sng" algn="ctr">
            <a:noFill/>
            <a:prstDash val="solid"/>
            <a:round/>
            <a:headEnd type="none" w="med" len="med"/>
            <a:tailEnd type="none" w="med" len="med"/>
          </a:ln>
          <a:effectLst/>
        </p:spPr>
        <p:txBody>
          <a:bodyPr vert="horz" wrap="square" lIns="73699" tIns="73699" rIns="73699" bIns="73699" numCol="1" rtlCol="0" anchor="t" anchorCtr="0" compatLnSpc="1">
            <a:prstTxWarp prst="textNoShape">
              <a:avLst/>
            </a:prstTxWarp>
          </a:bodyPr>
          <a:lstStyle/>
          <a:p>
            <a:pPr algn="l"/>
            <a:r>
              <a:rPr lang="en-US" sz="1800" b="1" dirty="0">
                <a:solidFill>
                  <a:srgbClr val="000000"/>
                </a:solidFill>
              </a:rPr>
              <a:t>FORMATTING </a:t>
            </a:r>
            <a:br>
              <a:rPr lang="en-US" sz="1800" b="1" dirty="0">
                <a:solidFill>
                  <a:srgbClr val="000000"/>
                </a:solidFill>
              </a:rPr>
            </a:br>
            <a:r>
              <a:rPr lang="en-US" sz="1800" b="1" dirty="0">
                <a:solidFill>
                  <a:srgbClr val="000000"/>
                </a:solidFill>
              </a:rPr>
              <a:t>TEXT STYLES</a:t>
            </a:r>
          </a:p>
          <a:p>
            <a:pPr marL="0" indent="0" algn="l">
              <a:buFontTx/>
              <a:buNone/>
            </a:pPr>
            <a:r>
              <a:rPr lang="en-US" sz="1400" b="0" baseline="0" dirty="0">
                <a:solidFill>
                  <a:srgbClr val="000000"/>
                </a:solidFill>
              </a:rPr>
              <a:t>The template is set up using place holders </a:t>
            </a:r>
            <a:r>
              <a:rPr lang="en-GB" sz="1400" b="0" baseline="0" dirty="0">
                <a:solidFill>
                  <a:srgbClr val="000000"/>
                </a:solidFill>
              </a:rPr>
              <a:t>A placeholder is a space set-up on a slide master which holds the formatting and positioning information for the content in the template.</a:t>
            </a:r>
          </a:p>
          <a:p>
            <a:pPr marL="0" indent="0" algn="l">
              <a:buFontTx/>
              <a:buNone/>
            </a:pPr>
            <a:endParaRPr lang="en-GB" sz="1400" b="0" baseline="0" dirty="0">
              <a:solidFill>
                <a:srgbClr val="000000"/>
              </a:solidFill>
            </a:endParaRPr>
          </a:p>
          <a:p>
            <a:pPr marL="342891" indent="-342891" algn="l">
              <a:buFont typeface="+mj-lt"/>
              <a:buAutoNum type="arabicPeriod"/>
            </a:pPr>
            <a:r>
              <a:rPr lang="en-GB" sz="1400" b="1" baseline="0" dirty="0">
                <a:solidFill>
                  <a:srgbClr val="000000"/>
                </a:solidFill>
              </a:rPr>
              <a:t>LEVELS</a:t>
            </a:r>
            <a:r>
              <a:rPr lang="en-GB" sz="1400" b="0" baseline="0" dirty="0">
                <a:solidFill>
                  <a:srgbClr val="000000"/>
                </a:solidFill>
              </a:rPr>
              <a:t> of text (i.e. Headings, bullets and sub-bullets) are derived from </a:t>
            </a:r>
            <a:br>
              <a:rPr lang="en-GB" sz="1400" b="0" baseline="0" dirty="0">
                <a:solidFill>
                  <a:srgbClr val="000000"/>
                </a:solidFill>
              </a:rPr>
            </a:br>
            <a:r>
              <a:rPr lang="en-GB" sz="1400" b="0" baseline="0" dirty="0">
                <a:solidFill>
                  <a:srgbClr val="000000"/>
                </a:solidFill>
              </a:rPr>
              <a:t>the information set-up on the placeholders on the slide master</a:t>
            </a:r>
          </a:p>
          <a:p>
            <a:pPr marL="342891" indent="-342891" algn="l">
              <a:buFont typeface="+mj-lt"/>
              <a:buAutoNum type="arabicPeriod"/>
            </a:pPr>
            <a:endParaRPr lang="en-GB" sz="1400" b="0" baseline="0" dirty="0">
              <a:solidFill>
                <a:srgbClr val="000000"/>
              </a:solidFill>
            </a:endParaRPr>
          </a:p>
          <a:p>
            <a:pPr marL="342891" indent="-342891" algn="l">
              <a:buFont typeface="+mj-lt"/>
              <a:buAutoNum type="arabicPeriod"/>
            </a:pPr>
            <a:r>
              <a:rPr lang="en-GB" sz="1400" b="0" baseline="0" dirty="0">
                <a:solidFill>
                  <a:srgbClr val="000000"/>
                </a:solidFill>
              </a:rPr>
              <a:t>You can click through the different styles or levels needed to format </a:t>
            </a:r>
            <a:br>
              <a:rPr lang="en-GB" sz="1400" b="0" baseline="0" dirty="0">
                <a:solidFill>
                  <a:srgbClr val="000000"/>
                </a:solidFill>
              </a:rPr>
            </a:br>
            <a:r>
              <a:rPr lang="en-GB" sz="1400" b="0" baseline="0" dirty="0">
                <a:solidFill>
                  <a:srgbClr val="000000"/>
                </a:solidFill>
              </a:rPr>
              <a:t>your document by:</a:t>
            </a:r>
          </a:p>
          <a:p>
            <a:pPr marL="342891" indent="-342891" algn="l">
              <a:buFont typeface="+mj-lt"/>
              <a:buAutoNum type="alphaLcParenR"/>
            </a:pPr>
            <a:r>
              <a:rPr lang="en-GB" sz="1400" b="0" baseline="0" dirty="0">
                <a:solidFill>
                  <a:srgbClr val="000000"/>
                </a:solidFill>
              </a:rPr>
              <a:t>Click on the paragraph </a:t>
            </a:r>
          </a:p>
          <a:p>
            <a:pPr marL="342891" indent="-342891" algn="l">
              <a:buFont typeface="+mj-lt"/>
              <a:buAutoNum type="alphaLcParenR"/>
            </a:pPr>
            <a:r>
              <a:rPr lang="en-GB" sz="1400" b="0" baseline="0" dirty="0">
                <a:solidFill>
                  <a:srgbClr val="000000"/>
                </a:solidFill>
              </a:rPr>
              <a:t>Hold down Shift + Alt and move </a:t>
            </a:r>
            <a:br>
              <a:rPr lang="en-GB" sz="1400" b="0" baseline="0" dirty="0">
                <a:solidFill>
                  <a:srgbClr val="000000"/>
                </a:solidFill>
              </a:rPr>
            </a:br>
            <a:r>
              <a:rPr lang="en-GB" sz="1400" b="0" baseline="0" dirty="0">
                <a:solidFill>
                  <a:srgbClr val="000000"/>
                </a:solidFill>
              </a:rPr>
              <a:t>your arrow keys from right to left </a:t>
            </a:r>
          </a:p>
          <a:p>
            <a:pPr marL="342891" indent="-342891" algn="l">
              <a:buFont typeface="+mj-lt"/>
              <a:buAutoNum type="alphaLcParenR"/>
            </a:pPr>
            <a:endParaRPr lang="en-GB" sz="1400" b="0" baseline="0" dirty="0">
              <a:solidFill>
                <a:srgbClr val="000000"/>
              </a:solidFill>
            </a:endParaRPr>
          </a:p>
          <a:p>
            <a:pPr marL="0" indent="0" algn="l">
              <a:buFont typeface="+mj-lt"/>
              <a:buNone/>
            </a:pPr>
            <a:r>
              <a:rPr lang="en-GB" sz="1400" b="0" baseline="0" dirty="0">
                <a:solidFill>
                  <a:srgbClr val="000000"/>
                </a:solidFill>
              </a:rPr>
              <a:t>You will see the levels change, most templates are only set up with a maximum of 6 levels.</a:t>
            </a:r>
          </a:p>
          <a:p>
            <a:pPr marL="0" indent="0" algn="l">
              <a:buFont typeface="+mj-lt"/>
              <a:buNone/>
            </a:pPr>
            <a:endParaRPr lang="en-GB" sz="1400" b="0" baseline="0" dirty="0">
              <a:solidFill>
                <a:srgbClr val="000000"/>
              </a:solidFill>
            </a:endParaRPr>
          </a:p>
          <a:p>
            <a:pPr marL="0" indent="0" algn="l">
              <a:buFont typeface="+mj-lt"/>
              <a:buNone/>
            </a:pPr>
            <a:r>
              <a:rPr lang="en-GB" sz="1400" b="0" baseline="0" dirty="0">
                <a:solidFill>
                  <a:srgbClr val="000000"/>
                </a:solidFill>
              </a:rPr>
              <a:t>Once you go past this you are not using the styles set up in the template.</a:t>
            </a:r>
          </a:p>
          <a:p>
            <a:pPr marL="0" indent="0" algn="l">
              <a:buFont typeface="+mj-lt"/>
              <a:buNone/>
            </a:pPr>
            <a:endParaRPr lang="en-GB" sz="1400" b="0" baseline="0" dirty="0">
              <a:solidFill>
                <a:srgbClr val="000000"/>
              </a:solidFill>
            </a:endParaRPr>
          </a:p>
          <a:p>
            <a:pPr marL="0" indent="0" algn="l">
              <a:buFont typeface="+mj-lt"/>
              <a:buNone/>
            </a:pPr>
            <a:r>
              <a:rPr lang="en-GB" sz="1400" b="1" baseline="0" dirty="0">
                <a:solidFill>
                  <a:srgbClr val="FF0000"/>
                </a:solidFill>
              </a:rPr>
              <a:t>If you have created your own text box this will not work and you should only ever create your own text box when creating an Info graphic.</a:t>
            </a:r>
          </a:p>
          <a:p>
            <a:pPr marL="0" indent="0" algn="l">
              <a:buFontTx/>
              <a:buNone/>
            </a:pPr>
            <a:endParaRPr lang="en-GB" sz="1400" b="0" baseline="0" dirty="0">
              <a:solidFill>
                <a:srgbClr val="000000"/>
              </a:solidFill>
            </a:endParaRPr>
          </a:p>
          <a:p>
            <a:pPr marL="0" indent="0" algn="l">
              <a:buFontTx/>
              <a:buNone/>
            </a:pPr>
            <a:endParaRPr lang="en-US" sz="1400" b="0" baseline="0" dirty="0">
              <a:solidFill>
                <a:srgbClr val="000000"/>
              </a:solidFill>
            </a:endParaRPr>
          </a:p>
          <a:p>
            <a:pPr marL="0" indent="0" algn="l">
              <a:buFontTx/>
              <a:buNone/>
            </a:pPr>
            <a:endParaRPr lang="en-US" sz="1400" b="0" baseline="0" dirty="0">
              <a:solidFill>
                <a:srgbClr val="000000"/>
              </a:solidFill>
            </a:endParaRPr>
          </a:p>
        </p:txBody>
      </p:sp>
      <p:sp>
        <p:nvSpPr>
          <p:cNvPr id="5" name="Text Placeholder 4"/>
          <p:cNvSpPr>
            <a:spLocks noGrp="1"/>
          </p:cNvSpPr>
          <p:nvPr>
            <p:ph type="body" sz="quarter" idx="10"/>
          </p:nvPr>
        </p:nvSpPr>
        <p:spPr>
          <a:xfrm>
            <a:off x="813600" y="2108199"/>
            <a:ext cx="4992000" cy="4093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Freeform 5">
            <a:extLst>
              <a:ext uri="{FF2B5EF4-FFF2-40B4-BE49-F238E27FC236}">
                <a16:creationId xmlns:a16="http://schemas.microsoft.com/office/drawing/2014/main" id="{3C96643D-043F-4A0D-A1BD-58E98573F75D}"/>
              </a:ext>
            </a:extLst>
          </p:cNvPr>
          <p:cNvSpPr/>
          <p:nvPr userDrawn="1"/>
        </p:nvSpPr>
        <p:spPr>
          <a:xfrm>
            <a:off x="5317227" y="0"/>
            <a:ext cx="1557547" cy="1113368"/>
          </a:xfrm>
          <a:custGeom>
            <a:avLst/>
            <a:gdLst>
              <a:gd name="connsiteX0" fmla="*/ 0 w 1168160"/>
              <a:gd name="connsiteY0" fmla="*/ 0 h 835026"/>
              <a:gd name="connsiteX1" fmla="*/ 1168160 w 1168160"/>
              <a:gd name="connsiteY1" fmla="*/ 0 h 835026"/>
              <a:gd name="connsiteX2" fmla="*/ 1168160 w 1168160"/>
              <a:gd name="connsiteY2" fmla="*/ 475011 h 835026"/>
              <a:gd name="connsiteX3" fmla="*/ 584080 w 1168160"/>
              <a:gd name="connsiteY3" fmla="*/ 835026 h 835026"/>
              <a:gd name="connsiteX4" fmla="*/ 0 w 1168160"/>
              <a:gd name="connsiteY4" fmla="*/ 475011 h 835026"/>
              <a:gd name="connsiteX5" fmla="*/ 0 w 1168160"/>
              <a:gd name="connsiteY5" fmla="*/ 0 h 835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8160" h="835026">
                <a:moveTo>
                  <a:pt x="0" y="0"/>
                </a:moveTo>
                <a:lnTo>
                  <a:pt x="1168160" y="0"/>
                </a:lnTo>
                <a:lnTo>
                  <a:pt x="1168160" y="475011"/>
                </a:lnTo>
                <a:lnTo>
                  <a:pt x="584080" y="835026"/>
                </a:lnTo>
                <a:lnTo>
                  <a:pt x="0" y="475011"/>
                </a:lnTo>
                <a:lnTo>
                  <a:pt x="0" y="0"/>
                </a:lnTo>
                <a:close/>
              </a:path>
            </a:pathLst>
          </a:custGeom>
          <a:solidFill>
            <a:schemeClr val="accent1"/>
          </a:solid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867" dirty="0">
              <a:solidFill>
                <a:schemeClr val="accent4"/>
              </a:solidFill>
              <a:latin typeface="Palatino Linotype" panose="02040502050505030304" pitchFamily="18" charset="0"/>
            </a:endParaRPr>
          </a:p>
        </p:txBody>
      </p:sp>
      <p:sp>
        <p:nvSpPr>
          <p:cNvPr id="8" name="Picture Placeholder 3"/>
          <p:cNvSpPr>
            <a:spLocks noGrp="1"/>
          </p:cNvSpPr>
          <p:nvPr>
            <p:ph type="pic" sz="quarter" idx="12"/>
          </p:nvPr>
        </p:nvSpPr>
        <p:spPr>
          <a:xfrm>
            <a:off x="6383867" y="1953684"/>
            <a:ext cx="5808133" cy="4248149"/>
          </a:xfrm>
        </p:spPr>
        <p:txBody>
          <a:bodyPr/>
          <a:lstStyle/>
          <a:p>
            <a:r>
              <a:rPr lang="en-US"/>
              <a:t>Click icon to add picture</a:t>
            </a:r>
            <a:endParaRPr lang="en-GB"/>
          </a:p>
        </p:txBody>
      </p:sp>
      <p:sp>
        <p:nvSpPr>
          <p:cNvPr id="9" name="Rectangle 8"/>
          <p:cNvSpPr/>
          <p:nvPr userDrawn="1"/>
        </p:nvSpPr>
        <p:spPr bwMode="auto">
          <a:xfrm>
            <a:off x="-5176927" y="3"/>
            <a:ext cx="4653507" cy="5225143"/>
          </a:xfrm>
          <a:prstGeom prst="rect">
            <a:avLst/>
          </a:prstGeom>
          <a:solidFill>
            <a:schemeClr val="tx2"/>
          </a:solidFill>
          <a:ln w="9525" cap="flat" cmpd="sng" algn="ctr">
            <a:noFill/>
            <a:prstDash val="solid"/>
            <a:round/>
            <a:headEnd type="none" w="med" len="med"/>
            <a:tailEnd type="none" w="med" len="med"/>
          </a:ln>
          <a:effectLst/>
        </p:spPr>
        <p:txBody>
          <a:bodyPr vert="horz" wrap="square" lIns="73699" tIns="73699" rIns="73699" bIns="73699" numCol="1" rtlCol="0" anchor="t" anchorCtr="0" compatLnSpc="1">
            <a:prstTxWarp prst="textNoShape">
              <a:avLst/>
            </a:prstTxWarp>
          </a:bodyPr>
          <a:lstStyle/>
          <a:p>
            <a:pPr algn="l">
              <a:spcAft>
                <a:spcPts val="600"/>
              </a:spcAft>
            </a:pPr>
            <a:r>
              <a:rPr lang="en-US" sz="1800" b="1" dirty="0">
                <a:solidFill>
                  <a:srgbClr val="1D1D1D"/>
                </a:solidFill>
              </a:rPr>
              <a:t>INSERTING</a:t>
            </a:r>
            <a:r>
              <a:rPr lang="en-US" sz="1800" b="1" baseline="0" dirty="0">
                <a:solidFill>
                  <a:srgbClr val="1D1D1D"/>
                </a:solidFill>
              </a:rPr>
              <a:t> AN IMAGE</a:t>
            </a:r>
          </a:p>
          <a:p>
            <a:pPr marL="0" indent="0" algn="l">
              <a:spcAft>
                <a:spcPts val="600"/>
              </a:spcAft>
              <a:buFontTx/>
              <a:buNone/>
            </a:pPr>
            <a:r>
              <a:rPr lang="en-US" sz="1400" b="0" baseline="0" dirty="0">
                <a:solidFill>
                  <a:srgbClr val="1D1D1D"/>
                </a:solidFill>
              </a:rPr>
              <a:t>To do this click on the image icon in the centre</a:t>
            </a:r>
          </a:p>
          <a:p>
            <a:pPr marL="0" indent="0" algn="l">
              <a:spcAft>
                <a:spcPts val="600"/>
              </a:spcAft>
              <a:buFontTx/>
              <a:buNone/>
            </a:pPr>
            <a:r>
              <a:rPr lang="en-US" sz="1400" b="1" baseline="0" dirty="0">
                <a:solidFill>
                  <a:srgbClr val="1D1D1D"/>
                </a:solidFill>
              </a:rPr>
              <a:t>To locate the image make sure there are no graphics or boxes on top</a:t>
            </a:r>
          </a:p>
          <a:p>
            <a:pPr marL="342891" indent="-342891" algn="l">
              <a:spcAft>
                <a:spcPts val="600"/>
              </a:spcAft>
              <a:buFont typeface="+mj-lt"/>
              <a:buAutoNum type="arabicPeriod"/>
            </a:pPr>
            <a:r>
              <a:rPr lang="en-US" sz="1400" b="0" dirty="0">
                <a:solidFill>
                  <a:srgbClr val="1D1D1D"/>
                </a:solidFill>
              </a:rPr>
              <a:t>Right</a:t>
            </a:r>
            <a:r>
              <a:rPr lang="en-US" sz="1400" b="0" baseline="0" dirty="0">
                <a:solidFill>
                  <a:srgbClr val="1D1D1D"/>
                </a:solidFill>
              </a:rPr>
              <a:t> click and </a:t>
            </a:r>
            <a:r>
              <a:rPr lang="en-US" sz="1400" b="0" dirty="0">
                <a:solidFill>
                  <a:srgbClr val="1D1D1D"/>
                </a:solidFill>
              </a:rPr>
              <a:t>select ‘change picture’</a:t>
            </a:r>
          </a:p>
          <a:p>
            <a:pPr marL="342891" indent="-342891" algn="l">
              <a:spcAft>
                <a:spcPts val="600"/>
              </a:spcAft>
              <a:buFont typeface="+mj-lt"/>
              <a:buAutoNum type="arabicPeriod"/>
            </a:pPr>
            <a:r>
              <a:rPr lang="en-US" sz="1400" b="0" dirty="0">
                <a:solidFill>
                  <a:srgbClr val="1D1D1D"/>
                </a:solidFill>
              </a:rPr>
              <a:t>A dialogue</a:t>
            </a:r>
            <a:r>
              <a:rPr lang="en-US" sz="1400" b="0" baseline="0" dirty="0">
                <a:solidFill>
                  <a:srgbClr val="1D1D1D"/>
                </a:solidFill>
              </a:rPr>
              <a:t> box will appear, you need to n</a:t>
            </a:r>
            <a:r>
              <a:rPr lang="en-US" sz="1400" b="0" dirty="0">
                <a:solidFill>
                  <a:srgbClr val="1D1D1D"/>
                </a:solidFill>
              </a:rPr>
              <a:t>avigate to the folder with the required</a:t>
            </a:r>
            <a:r>
              <a:rPr lang="en-US" sz="1400" b="0" baseline="0" dirty="0">
                <a:solidFill>
                  <a:srgbClr val="1D1D1D"/>
                </a:solidFill>
              </a:rPr>
              <a:t> image:</a:t>
            </a:r>
            <a:endParaRPr lang="en-US" sz="1400" b="0" dirty="0">
              <a:solidFill>
                <a:srgbClr val="1D1D1D"/>
              </a:solidFill>
            </a:endParaRPr>
          </a:p>
          <a:p>
            <a:pPr marL="563549" lvl="1" indent="-230182" algn="l">
              <a:spcAft>
                <a:spcPts val="600"/>
              </a:spcAft>
              <a:buFont typeface="+mj-lt"/>
              <a:buAutoNum type="alphaLcParenR"/>
            </a:pPr>
            <a:r>
              <a:rPr lang="en-US" sz="1400" b="0" dirty="0">
                <a:solidFill>
                  <a:srgbClr val="1D1D1D"/>
                </a:solidFill>
              </a:rPr>
              <a:t>If the picture is smaller than required, you will need to resize the image, you can do this by clicking on any</a:t>
            </a:r>
            <a:r>
              <a:rPr lang="en-US" sz="1400" b="0" baseline="0" dirty="0">
                <a:solidFill>
                  <a:srgbClr val="1D1D1D"/>
                </a:solidFill>
              </a:rPr>
              <a:t> corner of the image and resizing</a:t>
            </a:r>
          </a:p>
          <a:p>
            <a:pPr marL="563549" lvl="1" indent="-230182" algn="l">
              <a:spcAft>
                <a:spcPts val="600"/>
              </a:spcAft>
              <a:buFont typeface="+mj-lt"/>
              <a:buAutoNum type="alphaLcParenR"/>
            </a:pPr>
            <a:r>
              <a:rPr lang="en-US" sz="1400" b="0" dirty="0">
                <a:solidFill>
                  <a:srgbClr val="1D1D1D"/>
                </a:solidFill>
              </a:rPr>
              <a:t>Hold down</a:t>
            </a:r>
            <a:r>
              <a:rPr lang="en-US" sz="1400" b="0" baseline="0" dirty="0">
                <a:solidFill>
                  <a:srgbClr val="1D1D1D"/>
                </a:solidFill>
              </a:rPr>
              <a:t> </a:t>
            </a:r>
            <a:r>
              <a:rPr lang="en-US" sz="1400" b="0" dirty="0">
                <a:solidFill>
                  <a:srgbClr val="1D1D1D"/>
                </a:solidFill>
              </a:rPr>
              <a:t>the SHIFT key to </a:t>
            </a:r>
            <a:br>
              <a:rPr lang="en-US" sz="1400" b="0" dirty="0">
                <a:solidFill>
                  <a:srgbClr val="1D1D1D"/>
                </a:solidFill>
              </a:rPr>
            </a:br>
            <a:r>
              <a:rPr lang="en-US" sz="1400" b="0" dirty="0">
                <a:solidFill>
                  <a:srgbClr val="1D1D1D"/>
                </a:solidFill>
              </a:rPr>
              <a:t>ensure the correct proportions </a:t>
            </a:r>
            <a:br>
              <a:rPr lang="en-US" sz="1400" b="0" dirty="0">
                <a:solidFill>
                  <a:srgbClr val="1D1D1D"/>
                </a:solidFill>
              </a:rPr>
            </a:br>
            <a:r>
              <a:rPr lang="en-US" sz="1400" b="0" dirty="0">
                <a:solidFill>
                  <a:srgbClr val="1D1D1D"/>
                </a:solidFill>
              </a:rPr>
              <a:t>are maintained.</a:t>
            </a:r>
          </a:p>
          <a:p>
            <a:pPr marL="563549" lvl="1" indent="-230182" algn="l">
              <a:spcAft>
                <a:spcPts val="600"/>
              </a:spcAft>
              <a:buFont typeface="+mj-lt"/>
              <a:buAutoNum type="alphaLcParenR"/>
            </a:pPr>
            <a:r>
              <a:rPr lang="en-US" sz="1400" b="0" dirty="0">
                <a:solidFill>
                  <a:srgbClr val="1D1D1D"/>
                </a:solidFill>
              </a:rPr>
              <a:t>You will also need to send the image to the back after inserting </a:t>
            </a:r>
            <a:br>
              <a:rPr lang="en-US" sz="1400" b="0" dirty="0">
                <a:solidFill>
                  <a:srgbClr val="1D1D1D"/>
                </a:solidFill>
              </a:rPr>
            </a:br>
            <a:r>
              <a:rPr lang="en-US" sz="1400" b="0" dirty="0">
                <a:solidFill>
                  <a:srgbClr val="1D1D1D"/>
                </a:solidFill>
              </a:rPr>
              <a:t>&gt; Right Click on the image &gt;</a:t>
            </a:r>
            <a:r>
              <a:rPr lang="en-US" sz="1400" b="0" baseline="0" dirty="0">
                <a:solidFill>
                  <a:srgbClr val="1D1D1D"/>
                </a:solidFill>
              </a:rPr>
              <a:t> </a:t>
            </a:r>
            <a:br>
              <a:rPr lang="en-US" sz="1400" b="0" baseline="0" dirty="0">
                <a:solidFill>
                  <a:srgbClr val="1D1D1D"/>
                </a:solidFill>
              </a:rPr>
            </a:br>
            <a:r>
              <a:rPr lang="en-US" sz="1400" b="0" dirty="0">
                <a:solidFill>
                  <a:srgbClr val="1D1D1D"/>
                </a:solidFill>
              </a:rPr>
              <a:t>Send to back </a:t>
            </a:r>
          </a:p>
        </p:txBody>
      </p:sp>
    </p:spTree>
    <p:extLst>
      <p:ext uri="{BB962C8B-B14F-4D97-AF65-F5344CB8AC3E}">
        <p14:creationId xmlns:p14="http://schemas.microsoft.com/office/powerpoint/2010/main" val="1986315107"/>
      </p:ext>
    </p:extLst>
  </p:cSld>
  <p:clrMapOvr>
    <a:masterClrMapping/>
  </p:clrMapOvr>
  <p:extLst>
    <p:ext uri="{DCECCB84-F9BA-43D5-87BE-67443E8EF086}">
      <p15:sldGuideLst xmlns:p15="http://schemas.microsoft.com/office/powerpoint/2012/main"/>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4 Column 1 - Stone">
    <p:spTree>
      <p:nvGrpSpPr>
        <p:cNvPr id="1" name=""/>
        <p:cNvGrpSpPr/>
        <p:nvPr/>
      </p:nvGrpSpPr>
      <p:grpSpPr>
        <a:xfrm>
          <a:off x="0" y="0"/>
          <a:ext cx="0" cy="0"/>
          <a:chOff x="0" y="0"/>
          <a:chExt cx="0" cy="0"/>
        </a:xfrm>
      </p:grpSpPr>
      <p:sp>
        <p:nvSpPr>
          <p:cNvPr id="31" name="Text Placeholder 10"/>
          <p:cNvSpPr>
            <a:spLocks noGrp="1"/>
          </p:cNvSpPr>
          <p:nvPr>
            <p:ph type="body" sz="quarter" idx="46" hasCustomPrompt="1"/>
          </p:nvPr>
        </p:nvSpPr>
        <p:spPr>
          <a:xfrm>
            <a:off x="3143250" y="2851150"/>
            <a:ext cx="2880000" cy="3648075"/>
          </a:xfrm>
          <a:noFill/>
        </p:spPr>
        <p:txBody>
          <a:bodyPr/>
          <a:lstStyle>
            <a:lvl1pPr>
              <a:defRPr/>
            </a:lvl1pPr>
          </a:lstStyle>
          <a:p>
            <a:pPr lvl="0"/>
            <a:r>
              <a:rPr lang="en-US" dirty="0"/>
              <a:t>  </a:t>
            </a:r>
            <a:endParaRPr lang="en-GB" dirty="0"/>
          </a:p>
        </p:txBody>
      </p:sp>
      <p:sp>
        <p:nvSpPr>
          <p:cNvPr id="32" name="Text Placeholder 10"/>
          <p:cNvSpPr>
            <a:spLocks noGrp="1"/>
          </p:cNvSpPr>
          <p:nvPr>
            <p:ph type="body" sz="quarter" idx="47" hasCustomPrompt="1"/>
          </p:nvPr>
        </p:nvSpPr>
        <p:spPr>
          <a:xfrm>
            <a:off x="6165849" y="2851150"/>
            <a:ext cx="2879725" cy="3648075"/>
          </a:xfrm>
          <a:noFill/>
        </p:spPr>
        <p:txBody>
          <a:bodyPr/>
          <a:lstStyle>
            <a:lvl1pPr>
              <a:defRPr/>
            </a:lvl1pPr>
          </a:lstStyle>
          <a:p>
            <a:pPr lvl="0"/>
            <a:r>
              <a:rPr lang="en-US" dirty="0"/>
              <a:t>  </a:t>
            </a:r>
            <a:endParaRPr lang="en-GB" dirty="0"/>
          </a:p>
        </p:txBody>
      </p:sp>
      <p:sp>
        <p:nvSpPr>
          <p:cNvPr id="33" name="Text Placeholder 10"/>
          <p:cNvSpPr>
            <a:spLocks noGrp="1"/>
          </p:cNvSpPr>
          <p:nvPr>
            <p:ph type="body" sz="quarter" idx="48" hasCustomPrompt="1"/>
          </p:nvPr>
        </p:nvSpPr>
        <p:spPr>
          <a:xfrm>
            <a:off x="9185274" y="2851150"/>
            <a:ext cx="2879725" cy="3648075"/>
          </a:xfrm>
          <a:noFill/>
        </p:spPr>
        <p:txBody>
          <a:bodyPr/>
          <a:lstStyle>
            <a:lvl1pPr>
              <a:defRPr/>
            </a:lvl1pPr>
          </a:lstStyle>
          <a:p>
            <a:pPr lvl="0"/>
            <a:r>
              <a:rPr lang="en-US" dirty="0"/>
              <a:t>  </a:t>
            </a:r>
            <a:endParaRPr lang="en-GB" dirty="0"/>
          </a:p>
        </p:txBody>
      </p:sp>
      <p:sp>
        <p:nvSpPr>
          <p:cNvPr id="11" name="Text Placeholder 10"/>
          <p:cNvSpPr>
            <a:spLocks noGrp="1"/>
          </p:cNvSpPr>
          <p:nvPr>
            <p:ph type="body" sz="quarter" idx="45" hasCustomPrompt="1"/>
          </p:nvPr>
        </p:nvSpPr>
        <p:spPr>
          <a:xfrm>
            <a:off x="130174" y="2851150"/>
            <a:ext cx="2879725" cy="3648075"/>
          </a:xfrm>
          <a:solidFill>
            <a:schemeClr val="bg2"/>
          </a:solidFill>
        </p:spPr>
        <p:txBody>
          <a:bodyPr/>
          <a:lstStyle>
            <a:lvl1pPr>
              <a:defRPr/>
            </a:lvl1pPr>
          </a:lstStyle>
          <a:p>
            <a:pPr lvl="0"/>
            <a:r>
              <a:rPr lang="en-US" dirty="0"/>
              <a:t>  </a:t>
            </a:r>
            <a:endParaRPr lang="en-GB" dirty="0"/>
          </a:p>
        </p:txBody>
      </p:sp>
      <p:sp>
        <p:nvSpPr>
          <p:cNvPr id="2" name="Title 1"/>
          <p:cNvSpPr>
            <a:spLocks noGrp="1"/>
          </p:cNvSpPr>
          <p:nvPr>
            <p:ph type="title" hasCustomPrompt="1"/>
          </p:nvPr>
        </p:nvSpPr>
        <p:spPr/>
        <p:txBody>
          <a:bodyPr/>
          <a:lstStyle/>
          <a:p>
            <a:r>
              <a:rPr lang="en-US" dirty="0"/>
              <a:t>Enter title here</a:t>
            </a:r>
            <a:endParaRPr lang="en-GB" dirty="0"/>
          </a:p>
        </p:txBody>
      </p:sp>
      <p:sp>
        <p:nvSpPr>
          <p:cNvPr id="7" name="Text Placeholder 27"/>
          <p:cNvSpPr>
            <a:spLocks noGrp="1"/>
          </p:cNvSpPr>
          <p:nvPr>
            <p:ph type="body" sz="quarter" idx="25" hasCustomPrompt="1"/>
          </p:nvPr>
        </p:nvSpPr>
        <p:spPr>
          <a:xfrm>
            <a:off x="3358092" y="3701168"/>
            <a:ext cx="411957" cy="36000"/>
          </a:xfrm>
          <a:noFill/>
        </p:spPr>
        <p:txBody>
          <a:bodyPr/>
          <a:lstStyle>
            <a:lvl1pPr>
              <a:defRPr>
                <a:solidFill>
                  <a:schemeClr val="bg1"/>
                </a:solidFill>
              </a:defRPr>
            </a:lvl1pPr>
          </a:lstStyle>
          <a:p>
            <a:pPr lvl="0"/>
            <a:r>
              <a:rPr lang="en-US" dirty="0"/>
              <a:t>  </a:t>
            </a:r>
            <a:endParaRPr lang="en-GB" dirty="0"/>
          </a:p>
        </p:txBody>
      </p:sp>
      <p:sp>
        <p:nvSpPr>
          <p:cNvPr id="8" name="Text Placeholder 27"/>
          <p:cNvSpPr>
            <a:spLocks noGrp="1"/>
          </p:cNvSpPr>
          <p:nvPr>
            <p:ph type="body" sz="quarter" idx="26" hasCustomPrompt="1"/>
          </p:nvPr>
        </p:nvSpPr>
        <p:spPr>
          <a:xfrm>
            <a:off x="333375" y="3701168"/>
            <a:ext cx="411957" cy="36000"/>
          </a:xfrm>
          <a:solidFill>
            <a:schemeClr val="accent4"/>
          </a:solidFill>
        </p:spPr>
        <p:txBody>
          <a:bodyPr/>
          <a:lstStyle>
            <a:lvl1pPr>
              <a:defRPr>
                <a:solidFill>
                  <a:schemeClr val="bg1"/>
                </a:solidFill>
              </a:defRPr>
            </a:lvl1pPr>
          </a:lstStyle>
          <a:p>
            <a:pPr lvl="0"/>
            <a:r>
              <a:rPr lang="en-US" dirty="0"/>
              <a:t>  </a:t>
            </a:r>
            <a:endParaRPr lang="en-GB" dirty="0"/>
          </a:p>
        </p:txBody>
      </p:sp>
      <p:sp>
        <p:nvSpPr>
          <p:cNvPr id="9" name="Text Placeholder 27"/>
          <p:cNvSpPr>
            <a:spLocks noGrp="1"/>
          </p:cNvSpPr>
          <p:nvPr>
            <p:ph type="body" sz="quarter" idx="27" hasCustomPrompt="1"/>
          </p:nvPr>
        </p:nvSpPr>
        <p:spPr>
          <a:xfrm>
            <a:off x="9407525" y="3701168"/>
            <a:ext cx="411957" cy="36000"/>
          </a:xfrm>
          <a:noFill/>
        </p:spPr>
        <p:txBody>
          <a:bodyPr/>
          <a:lstStyle>
            <a:lvl1pPr>
              <a:defRPr>
                <a:solidFill>
                  <a:schemeClr val="bg1"/>
                </a:solidFill>
              </a:defRPr>
            </a:lvl1pPr>
          </a:lstStyle>
          <a:p>
            <a:pPr lvl="0"/>
            <a:r>
              <a:rPr lang="en-US" dirty="0"/>
              <a:t>  </a:t>
            </a:r>
            <a:endParaRPr lang="en-GB" dirty="0"/>
          </a:p>
        </p:txBody>
      </p:sp>
      <p:sp>
        <p:nvSpPr>
          <p:cNvPr id="10" name="Text Placeholder 27"/>
          <p:cNvSpPr>
            <a:spLocks noGrp="1"/>
          </p:cNvSpPr>
          <p:nvPr>
            <p:ph type="body" sz="quarter" idx="28" hasCustomPrompt="1"/>
          </p:nvPr>
        </p:nvSpPr>
        <p:spPr>
          <a:xfrm>
            <a:off x="6382809" y="3701168"/>
            <a:ext cx="411957" cy="36000"/>
          </a:xfrm>
          <a:noFill/>
        </p:spPr>
        <p:txBody>
          <a:bodyPr/>
          <a:lstStyle>
            <a:lvl1pPr>
              <a:defRPr>
                <a:solidFill>
                  <a:schemeClr val="bg1"/>
                </a:solidFill>
              </a:defRPr>
            </a:lvl1pPr>
          </a:lstStyle>
          <a:p>
            <a:pPr lvl="0"/>
            <a:r>
              <a:rPr lang="en-US" dirty="0"/>
              <a:t>  </a:t>
            </a:r>
            <a:endParaRPr lang="en-GB" dirty="0"/>
          </a:p>
        </p:txBody>
      </p:sp>
      <p:sp>
        <p:nvSpPr>
          <p:cNvPr id="12" name="Text Placeholder 11"/>
          <p:cNvSpPr>
            <a:spLocks noGrp="1"/>
          </p:cNvSpPr>
          <p:nvPr>
            <p:ph type="body" sz="quarter" idx="29" hasCustomPrompt="1"/>
          </p:nvPr>
        </p:nvSpPr>
        <p:spPr>
          <a:xfrm>
            <a:off x="245269" y="3269456"/>
            <a:ext cx="2761456" cy="431711"/>
          </a:xfrm>
        </p:spPr>
        <p:txBody>
          <a:bodyPr/>
          <a:lstStyle>
            <a:lvl2pPr marL="0" indent="0">
              <a:buNone/>
              <a:defRPr/>
            </a:lvl2pPr>
          </a:lstStyle>
          <a:p>
            <a:pPr lvl="0"/>
            <a:r>
              <a:rPr lang="en-US" dirty="0"/>
              <a:t>Sub title</a:t>
            </a:r>
          </a:p>
        </p:txBody>
      </p:sp>
      <p:sp>
        <p:nvSpPr>
          <p:cNvPr id="13" name="Text Placeholder 11"/>
          <p:cNvSpPr>
            <a:spLocks noGrp="1"/>
          </p:cNvSpPr>
          <p:nvPr>
            <p:ph type="body" sz="quarter" idx="30" hasCustomPrompt="1"/>
          </p:nvPr>
        </p:nvSpPr>
        <p:spPr>
          <a:xfrm>
            <a:off x="3227293" y="3269456"/>
            <a:ext cx="2798855" cy="431711"/>
          </a:xfrm>
        </p:spPr>
        <p:txBody>
          <a:bodyPr/>
          <a:lstStyle>
            <a:lvl2pPr marL="0" indent="0">
              <a:buNone/>
              <a:defRPr/>
            </a:lvl2pPr>
          </a:lstStyle>
          <a:p>
            <a:pPr lvl="0"/>
            <a:r>
              <a:rPr lang="en-US" dirty="0"/>
              <a:t>Sub title</a:t>
            </a:r>
          </a:p>
        </p:txBody>
      </p:sp>
      <p:sp>
        <p:nvSpPr>
          <p:cNvPr id="14" name="Text Placeholder 11"/>
          <p:cNvSpPr>
            <a:spLocks noGrp="1"/>
          </p:cNvSpPr>
          <p:nvPr>
            <p:ph type="body" sz="quarter" idx="31" hasCustomPrompt="1"/>
          </p:nvPr>
        </p:nvSpPr>
        <p:spPr>
          <a:xfrm>
            <a:off x="6284257" y="3269456"/>
            <a:ext cx="2761317" cy="431711"/>
          </a:xfrm>
        </p:spPr>
        <p:txBody>
          <a:bodyPr/>
          <a:lstStyle>
            <a:lvl2pPr marL="0" indent="0">
              <a:buNone/>
              <a:defRPr/>
            </a:lvl2pPr>
          </a:lstStyle>
          <a:p>
            <a:pPr lvl="0"/>
            <a:r>
              <a:rPr lang="en-US" dirty="0"/>
              <a:t>Sub title</a:t>
            </a:r>
          </a:p>
        </p:txBody>
      </p:sp>
      <p:sp>
        <p:nvSpPr>
          <p:cNvPr id="15" name="Text Placeholder 11"/>
          <p:cNvSpPr>
            <a:spLocks noGrp="1"/>
          </p:cNvSpPr>
          <p:nvPr>
            <p:ph type="body" sz="quarter" idx="32" hasCustomPrompt="1"/>
          </p:nvPr>
        </p:nvSpPr>
        <p:spPr>
          <a:xfrm>
            <a:off x="9300507" y="3269456"/>
            <a:ext cx="2764491" cy="431711"/>
          </a:xfrm>
        </p:spPr>
        <p:txBody>
          <a:bodyPr/>
          <a:lstStyle>
            <a:lvl1pPr>
              <a:defRPr/>
            </a:lvl1pPr>
            <a:lvl2pPr marL="0" indent="0">
              <a:buNone/>
              <a:defRPr/>
            </a:lvl2pPr>
          </a:lstStyle>
          <a:p>
            <a:pPr lvl="0"/>
            <a:r>
              <a:rPr lang="en-US" dirty="0"/>
              <a:t>Sub title</a:t>
            </a:r>
          </a:p>
        </p:txBody>
      </p:sp>
      <p:sp>
        <p:nvSpPr>
          <p:cNvPr id="17" name="Text Placeholder 16"/>
          <p:cNvSpPr>
            <a:spLocks noGrp="1"/>
          </p:cNvSpPr>
          <p:nvPr>
            <p:ph type="body" sz="quarter" idx="33" hasCustomPrompt="1"/>
          </p:nvPr>
        </p:nvSpPr>
        <p:spPr>
          <a:xfrm>
            <a:off x="245269" y="3867150"/>
            <a:ext cx="2764631" cy="2632075"/>
          </a:xfrm>
        </p:spPr>
        <p:txBody>
          <a:bodyPr/>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6"/>
          <p:cNvSpPr>
            <a:spLocks noGrp="1"/>
          </p:cNvSpPr>
          <p:nvPr>
            <p:ph type="body" sz="quarter" idx="34" hasCustomPrompt="1"/>
          </p:nvPr>
        </p:nvSpPr>
        <p:spPr>
          <a:xfrm>
            <a:off x="3227293" y="3867150"/>
            <a:ext cx="2798857" cy="2632075"/>
          </a:xfrm>
        </p:spPr>
        <p:txBody>
          <a:bodyPr/>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16"/>
          <p:cNvSpPr>
            <a:spLocks noGrp="1"/>
          </p:cNvSpPr>
          <p:nvPr>
            <p:ph type="body" sz="quarter" idx="35" hasCustomPrompt="1"/>
          </p:nvPr>
        </p:nvSpPr>
        <p:spPr>
          <a:xfrm>
            <a:off x="6284257" y="3867150"/>
            <a:ext cx="2761318" cy="2632075"/>
          </a:xfrm>
        </p:spPr>
        <p:txBody>
          <a:bodyPr/>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16"/>
          <p:cNvSpPr>
            <a:spLocks noGrp="1"/>
          </p:cNvSpPr>
          <p:nvPr>
            <p:ph type="body" sz="quarter" idx="36" hasCustomPrompt="1"/>
          </p:nvPr>
        </p:nvSpPr>
        <p:spPr>
          <a:xfrm>
            <a:off x="9300507" y="3867150"/>
            <a:ext cx="2764493" cy="2632075"/>
          </a:xfrm>
        </p:spPr>
        <p:txBody>
          <a:bodyPr/>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26"/>
          <p:cNvSpPr>
            <a:spLocks noGrp="1"/>
          </p:cNvSpPr>
          <p:nvPr>
            <p:ph type="body" sz="quarter" idx="41" hasCustomPrompt="1"/>
          </p:nvPr>
        </p:nvSpPr>
        <p:spPr>
          <a:xfrm>
            <a:off x="245269" y="3012280"/>
            <a:ext cx="354806" cy="276225"/>
          </a:xfrm>
        </p:spPr>
        <p:txBody>
          <a:bodyPr anchor="ctr"/>
          <a:lstStyle>
            <a:lvl1pPr algn="r">
              <a:defRPr sz="2800">
                <a:latin typeface="+mn-lt"/>
              </a:defRPr>
            </a:lvl1pPr>
          </a:lstStyle>
          <a:p>
            <a:pPr lvl="0"/>
            <a:r>
              <a:rPr lang="en-US" dirty="0"/>
              <a:t>1</a:t>
            </a:r>
            <a:endParaRPr lang="en-GB" dirty="0"/>
          </a:p>
        </p:txBody>
      </p:sp>
      <p:sp>
        <p:nvSpPr>
          <p:cNvPr id="28" name="Text Placeholder 26"/>
          <p:cNvSpPr>
            <a:spLocks noGrp="1"/>
          </p:cNvSpPr>
          <p:nvPr>
            <p:ph type="body" sz="quarter" idx="42" hasCustomPrompt="1"/>
          </p:nvPr>
        </p:nvSpPr>
        <p:spPr>
          <a:xfrm>
            <a:off x="3227293" y="3012280"/>
            <a:ext cx="354806" cy="276225"/>
          </a:xfrm>
        </p:spPr>
        <p:txBody>
          <a:bodyPr anchor="ctr"/>
          <a:lstStyle>
            <a:lvl1pPr algn="r">
              <a:defRPr sz="2800">
                <a:latin typeface="+mn-lt"/>
              </a:defRPr>
            </a:lvl1pPr>
          </a:lstStyle>
          <a:p>
            <a:pPr lvl="0"/>
            <a:r>
              <a:rPr lang="en-US" dirty="0"/>
              <a:t>2</a:t>
            </a:r>
            <a:endParaRPr lang="en-GB" dirty="0"/>
          </a:p>
        </p:txBody>
      </p:sp>
      <p:sp>
        <p:nvSpPr>
          <p:cNvPr id="29" name="Text Placeholder 26"/>
          <p:cNvSpPr>
            <a:spLocks noGrp="1"/>
          </p:cNvSpPr>
          <p:nvPr>
            <p:ph type="body" sz="quarter" idx="43" hasCustomPrompt="1"/>
          </p:nvPr>
        </p:nvSpPr>
        <p:spPr>
          <a:xfrm>
            <a:off x="6284257" y="3012280"/>
            <a:ext cx="354806" cy="276225"/>
          </a:xfrm>
        </p:spPr>
        <p:txBody>
          <a:bodyPr anchor="ctr"/>
          <a:lstStyle>
            <a:lvl1pPr algn="r">
              <a:defRPr sz="2800">
                <a:latin typeface="+mn-lt"/>
              </a:defRPr>
            </a:lvl1pPr>
          </a:lstStyle>
          <a:p>
            <a:pPr lvl="0"/>
            <a:r>
              <a:rPr lang="en-US" dirty="0"/>
              <a:t>3</a:t>
            </a:r>
            <a:endParaRPr lang="en-GB" dirty="0"/>
          </a:p>
        </p:txBody>
      </p:sp>
      <p:sp>
        <p:nvSpPr>
          <p:cNvPr id="30" name="Text Placeholder 26"/>
          <p:cNvSpPr>
            <a:spLocks noGrp="1"/>
          </p:cNvSpPr>
          <p:nvPr>
            <p:ph type="body" sz="quarter" idx="44" hasCustomPrompt="1"/>
          </p:nvPr>
        </p:nvSpPr>
        <p:spPr>
          <a:xfrm>
            <a:off x="9300507" y="3012280"/>
            <a:ext cx="354806" cy="276225"/>
          </a:xfrm>
        </p:spPr>
        <p:txBody>
          <a:bodyPr anchor="ctr"/>
          <a:lstStyle>
            <a:lvl1pPr algn="r">
              <a:defRPr sz="2800">
                <a:latin typeface="+mn-lt"/>
              </a:defRPr>
            </a:lvl1pPr>
          </a:lstStyle>
          <a:p>
            <a:pPr lvl="0"/>
            <a:r>
              <a:rPr lang="en-US" dirty="0"/>
              <a:t>4</a:t>
            </a:r>
            <a:endParaRPr lang="en-GB" dirty="0"/>
          </a:p>
        </p:txBody>
      </p:sp>
      <p:sp>
        <p:nvSpPr>
          <p:cNvPr id="58" name="Picture Placeholder 21"/>
          <p:cNvSpPr>
            <a:spLocks noGrp="1"/>
          </p:cNvSpPr>
          <p:nvPr>
            <p:ph type="pic" sz="quarter" idx="37" hasCustomPrompt="1"/>
          </p:nvPr>
        </p:nvSpPr>
        <p:spPr>
          <a:xfrm>
            <a:off x="128588" y="1125538"/>
            <a:ext cx="2881312" cy="1725612"/>
          </a:xfrm>
          <a:noFill/>
        </p:spPr>
        <p:txBody>
          <a:bodyPr/>
          <a:lstStyle>
            <a:lvl1pPr algn="ctr">
              <a:defRPr sz="1100" baseline="0"/>
            </a:lvl1pPr>
          </a:lstStyle>
          <a:p>
            <a:r>
              <a:rPr lang="en-GB" dirty="0"/>
              <a:t>Click on the icon to insert an image</a:t>
            </a:r>
          </a:p>
        </p:txBody>
      </p:sp>
      <p:sp>
        <p:nvSpPr>
          <p:cNvPr id="59" name="Picture Placeholder 21"/>
          <p:cNvSpPr>
            <a:spLocks noGrp="1"/>
          </p:cNvSpPr>
          <p:nvPr>
            <p:ph type="pic" sz="quarter" idx="38" hasCustomPrompt="1"/>
          </p:nvPr>
        </p:nvSpPr>
        <p:spPr>
          <a:xfrm>
            <a:off x="3143250" y="1125538"/>
            <a:ext cx="2880000" cy="1725612"/>
          </a:xfrm>
          <a:noFill/>
        </p:spPr>
        <p:txBody>
          <a:bodyPr/>
          <a:lstStyle>
            <a:lvl1pPr algn="ctr">
              <a:defRPr sz="1100" baseline="0"/>
            </a:lvl1pPr>
          </a:lstStyle>
          <a:p>
            <a:r>
              <a:rPr lang="en-GB" dirty="0"/>
              <a:t>Click on the icon to insert an image</a:t>
            </a:r>
          </a:p>
        </p:txBody>
      </p:sp>
      <p:sp>
        <p:nvSpPr>
          <p:cNvPr id="60" name="Picture Placeholder 21"/>
          <p:cNvSpPr>
            <a:spLocks noGrp="1"/>
          </p:cNvSpPr>
          <p:nvPr>
            <p:ph type="pic" sz="quarter" idx="39" hasCustomPrompt="1"/>
          </p:nvPr>
        </p:nvSpPr>
        <p:spPr>
          <a:xfrm>
            <a:off x="6165849" y="1125538"/>
            <a:ext cx="2879725" cy="1725612"/>
          </a:xfrm>
          <a:noFill/>
        </p:spPr>
        <p:txBody>
          <a:bodyPr/>
          <a:lstStyle>
            <a:lvl1pPr algn="ctr">
              <a:defRPr sz="1100" baseline="0"/>
            </a:lvl1pPr>
          </a:lstStyle>
          <a:p>
            <a:r>
              <a:rPr lang="en-GB" dirty="0"/>
              <a:t>Click on the icon to insert an image</a:t>
            </a:r>
          </a:p>
        </p:txBody>
      </p:sp>
      <p:sp>
        <p:nvSpPr>
          <p:cNvPr id="61" name="Picture Placeholder 21"/>
          <p:cNvSpPr>
            <a:spLocks noGrp="1"/>
          </p:cNvSpPr>
          <p:nvPr>
            <p:ph type="pic" sz="quarter" idx="40" hasCustomPrompt="1"/>
          </p:nvPr>
        </p:nvSpPr>
        <p:spPr>
          <a:xfrm>
            <a:off x="9185274" y="1125538"/>
            <a:ext cx="2879726" cy="1725612"/>
          </a:xfrm>
          <a:noFill/>
        </p:spPr>
        <p:txBody>
          <a:bodyPr/>
          <a:lstStyle>
            <a:lvl1pPr algn="ctr">
              <a:defRPr sz="1100" baseline="0"/>
            </a:lvl1pPr>
          </a:lstStyle>
          <a:p>
            <a:r>
              <a:rPr lang="en-GB" dirty="0"/>
              <a:t>Click on the icon to insert an image</a:t>
            </a:r>
          </a:p>
        </p:txBody>
      </p:sp>
      <p:sp>
        <p:nvSpPr>
          <p:cNvPr id="55"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66" name="Group 65"/>
          <p:cNvGrpSpPr/>
          <p:nvPr userDrawn="1"/>
        </p:nvGrpSpPr>
        <p:grpSpPr>
          <a:xfrm>
            <a:off x="-4350366" y="0"/>
            <a:ext cx="3909698" cy="5532582"/>
            <a:chOff x="-3999345" y="0"/>
            <a:chExt cx="3909698" cy="5532582"/>
          </a:xfrm>
        </p:grpSpPr>
        <p:sp>
          <p:nvSpPr>
            <p:cNvPr id="67" name="Rectangle 66"/>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68" name="Straight Connector 67"/>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69" name="Picture 6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70" name="TextBox 69"/>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71" name="Group 70"/>
            <p:cNvGrpSpPr/>
            <p:nvPr userDrawn="1"/>
          </p:nvGrpSpPr>
          <p:grpSpPr>
            <a:xfrm>
              <a:off x="-3916219" y="2007734"/>
              <a:ext cx="3741159" cy="603077"/>
              <a:chOff x="-3953163" y="1928406"/>
              <a:chExt cx="3741159" cy="603077"/>
            </a:xfrm>
          </p:grpSpPr>
          <p:sp>
            <p:nvSpPr>
              <p:cNvPr id="84" name="TextBox 83"/>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85" name="TextBox 84"/>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72" name="Group 71"/>
            <p:cNvGrpSpPr/>
            <p:nvPr userDrawn="1"/>
          </p:nvGrpSpPr>
          <p:grpSpPr>
            <a:xfrm>
              <a:off x="-3916219" y="3804415"/>
              <a:ext cx="3741159" cy="649206"/>
              <a:chOff x="-3953163" y="3686663"/>
              <a:chExt cx="3741159" cy="649206"/>
            </a:xfrm>
          </p:grpSpPr>
          <p:sp>
            <p:nvSpPr>
              <p:cNvPr id="82" name="TextBox 81"/>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83" name="TextBox 82"/>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73" name="Group 72"/>
            <p:cNvGrpSpPr/>
            <p:nvPr userDrawn="1"/>
          </p:nvGrpSpPr>
          <p:grpSpPr>
            <a:xfrm>
              <a:off x="-3916219" y="2909062"/>
              <a:ext cx="3741159" cy="634370"/>
              <a:chOff x="-3953163" y="2815638"/>
              <a:chExt cx="3741159" cy="634370"/>
            </a:xfrm>
          </p:grpSpPr>
          <p:sp>
            <p:nvSpPr>
              <p:cNvPr id="80" name="TextBox 79"/>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81" name="TextBox 80"/>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74" name="Group 73"/>
            <p:cNvGrpSpPr/>
            <p:nvPr userDrawn="1"/>
          </p:nvGrpSpPr>
          <p:grpSpPr>
            <a:xfrm>
              <a:off x="-3916219" y="4693793"/>
              <a:ext cx="3470417" cy="603077"/>
              <a:chOff x="-3953163" y="4622237"/>
              <a:chExt cx="3470417" cy="603077"/>
            </a:xfrm>
          </p:grpSpPr>
          <p:sp>
            <p:nvSpPr>
              <p:cNvPr id="78" name="TextBox 77"/>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79" name="TextBox 78"/>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75" name="Group 74"/>
            <p:cNvGrpSpPr/>
            <p:nvPr userDrawn="1"/>
          </p:nvGrpSpPr>
          <p:grpSpPr>
            <a:xfrm>
              <a:off x="-3916219" y="1118356"/>
              <a:ext cx="3741159" cy="677414"/>
              <a:chOff x="-3953163" y="1118356"/>
              <a:chExt cx="3741159" cy="677414"/>
            </a:xfrm>
          </p:grpSpPr>
          <p:sp>
            <p:nvSpPr>
              <p:cNvPr id="76" name="TextBox 75"/>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77" name="TextBox 76"/>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92"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grpSp>
        <p:nvGrpSpPr>
          <p:cNvPr id="16" name="Group 15"/>
          <p:cNvGrpSpPr/>
          <p:nvPr userDrawn="1"/>
        </p:nvGrpSpPr>
        <p:grpSpPr>
          <a:xfrm>
            <a:off x="12630286" y="0"/>
            <a:ext cx="3909698" cy="6646422"/>
            <a:chOff x="12630286" y="0"/>
            <a:chExt cx="3909698" cy="6646422"/>
          </a:xfrm>
        </p:grpSpPr>
        <p:grpSp>
          <p:nvGrpSpPr>
            <p:cNvPr id="86" name="Group 85"/>
            <p:cNvGrpSpPr/>
            <p:nvPr userDrawn="1"/>
          </p:nvGrpSpPr>
          <p:grpSpPr>
            <a:xfrm>
              <a:off x="12630286" y="0"/>
              <a:ext cx="3909698" cy="6646422"/>
              <a:chOff x="-3999345" y="0"/>
              <a:chExt cx="3909698" cy="6646422"/>
            </a:xfrm>
          </p:grpSpPr>
          <p:sp>
            <p:nvSpPr>
              <p:cNvPr id="87" name="Rectangle 86"/>
              <p:cNvSpPr/>
              <p:nvPr userDrawn="1"/>
            </p:nvSpPr>
            <p:spPr>
              <a:xfrm>
                <a:off x="-3999345" y="0"/>
                <a:ext cx="3909698" cy="664642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cxnSp>
            <p:nvCxnSpPr>
              <p:cNvPr id="88" name="Straight Connector 87"/>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89" name="Picture 8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90" name="TextBox 89"/>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rPr>
                  <a:t>This slide</a:t>
                </a:r>
                <a:r>
                  <a:rPr lang="en-GB" sz="2000" baseline="0" dirty="0">
                    <a:solidFill>
                      <a:schemeClr val="tx1"/>
                    </a:solidFill>
                  </a:rPr>
                  <a:t> is </a:t>
                </a:r>
                <a:br>
                  <a:rPr lang="en-GB" sz="2000" baseline="0" dirty="0">
                    <a:solidFill>
                      <a:schemeClr val="tx1"/>
                    </a:solidFill>
                  </a:rPr>
                </a:br>
                <a:r>
                  <a:rPr lang="en-GB" sz="2000" baseline="0" dirty="0">
                    <a:solidFill>
                      <a:schemeClr val="tx1"/>
                    </a:solidFill>
                  </a:rPr>
                  <a:t>pre-animated</a:t>
                </a:r>
                <a:endParaRPr lang="en-GB" sz="2000" dirty="0">
                  <a:solidFill>
                    <a:schemeClr val="tx1"/>
                  </a:solidFill>
                </a:endParaRPr>
              </a:p>
            </p:txBody>
          </p:sp>
          <p:sp>
            <p:nvSpPr>
              <p:cNvPr id="91" name="TextBox 90"/>
              <p:cNvSpPr txBox="1"/>
              <p:nvPr userDrawn="1"/>
            </p:nvSpPr>
            <p:spPr>
              <a:xfrm>
                <a:off x="-3851563" y="1112381"/>
                <a:ext cx="3621088" cy="1221745"/>
              </a:xfrm>
              <a:prstGeom prst="rect">
                <a:avLst/>
              </a:prstGeom>
              <a:noFill/>
            </p:spPr>
            <p:txBody>
              <a:bodyPr wrap="square" rtlCol="0">
                <a:noAutofit/>
              </a:bodyPr>
              <a:lstStyle/>
              <a:p>
                <a:pPr>
                  <a:lnSpc>
                    <a:spcPct val="90000"/>
                  </a:lnSpc>
                  <a:spcAft>
                    <a:spcPts val="600"/>
                  </a:spcAft>
                </a:pPr>
                <a:r>
                  <a:rPr lang="en-GB" sz="1400" dirty="0"/>
                  <a:t>If you would like to remove the animations,</a:t>
                </a:r>
                <a:r>
                  <a:rPr lang="en-GB" sz="1400" baseline="0" dirty="0"/>
                  <a:t> click on the animation tab in the ribbon and open your animation pane. Click on an animation, then on the dropdown arrow choose “Copy effects to slide” and delete them.</a:t>
                </a:r>
                <a:endParaRPr lang="en-GB" sz="1400" dirty="0"/>
              </a:p>
            </p:txBody>
          </p:sp>
          <p:sp>
            <p:nvSpPr>
              <p:cNvPr id="56" name="TextBox 55"/>
              <p:cNvSpPr txBox="1"/>
              <p:nvPr userDrawn="1"/>
            </p:nvSpPr>
            <p:spPr>
              <a:xfrm>
                <a:off x="-3851563" y="2401407"/>
                <a:ext cx="3621088" cy="696897"/>
              </a:xfrm>
              <a:prstGeom prst="rect">
                <a:avLst/>
              </a:prstGeom>
              <a:noFill/>
            </p:spPr>
            <p:txBody>
              <a:bodyPr wrap="square" rtlCol="0">
                <a:noAutofit/>
              </a:bodyPr>
              <a:lstStyle/>
              <a:p>
                <a:pPr>
                  <a:lnSpc>
                    <a:spcPct val="90000"/>
                  </a:lnSpc>
                  <a:spcAft>
                    <a:spcPts val="600"/>
                  </a:spcAft>
                </a:pPr>
                <a:r>
                  <a:rPr lang="en-GB" sz="1400" dirty="0"/>
                  <a:t>If you would like to delete a column, remember to delete the last two colour change animations too.</a:t>
                </a:r>
              </a:p>
            </p:txBody>
          </p:sp>
        </p:grpSp>
        <p:grpSp>
          <p:nvGrpSpPr>
            <p:cNvPr id="6" name="Group 5"/>
            <p:cNvGrpSpPr/>
            <p:nvPr userDrawn="1"/>
          </p:nvGrpSpPr>
          <p:grpSpPr>
            <a:xfrm>
              <a:off x="12802128" y="3378275"/>
              <a:ext cx="3737856" cy="3042102"/>
              <a:chOff x="12802128" y="3127117"/>
              <a:chExt cx="3737856" cy="3042102"/>
            </a:xfrm>
          </p:grpSpPr>
          <p:grpSp>
            <p:nvGrpSpPr>
              <p:cNvPr id="3" name="Group 2"/>
              <p:cNvGrpSpPr/>
              <p:nvPr userDrawn="1"/>
            </p:nvGrpSpPr>
            <p:grpSpPr>
              <a:xfrm>
                <a:off x="12802128" y="3127117"/>
                <a:ext cx="3597027" cy="3042102"/>
                <a:chOff x="-11810376" y="-3861274"/>
                <a:chExt cx="10589306" cy="8955659"/>
              </a:xfrm>
            </p:grpSpPr>
            <p:pic>
              <p:nvPicPr>
                <p:cNvPr id="63" name="Picture 6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57147" y="-3861274"/>
                  <a:ext cx="4623353" cy="3752654"/>
                </a:xfrm>
                <a:prstGeom prst="rect">
                  <a:avLst/>
                </a:prstGeom>
              </p:spPr>
            </p:pic>
            <p:pic>
              <p:nvPicPr>
                <p:cNvPr id="64" name="Picture 63"/>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6141198" y="-3861274"/>
                  <a:ext cx="4920128" cy="3734122"/>
                </a:xfrm>
                <a:prstGeom prst="rect">
                  <a:avLst/>
                </a:prstGeom>
              </p:spPr>
            </p:pic>
            <p:pic>
              <p:nvPicPr>
                <p:cNvPr id="65" name="Picture 64"/>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810376" y="1079811"/>
                  <a:ext cx="5390464" cy="4014574"/>
                </a:xfrm>
                <a:prstGeom prst="rect">
                  <a:avLst/>
                </a:prstGeom>
              </p:spPr>
            </p:pic>
          </p:grpSp>
          <p:sp>
            <p:nvSpPr>
              <p:cNvPr id="4" name="TextBox 3"/>
              <p:cNvSpPr txBox="1"/>
              <p:nvPr userDrawn="1"/>
            </p:nvSpPr>
            <p:spPr>
              <a:xfrm>
                <a:off x="12820209" y="4453621"/>
                <a:ext cx="3578946" cy="221566"/>
              </a:xfrm>
              <a:prstGeom prst="rect">
                <a:avLst/>
              </a:prstGeom>
              <a:noFill/>
            </p:spPr>
            <p:txBody>
              <a:bodyPr wrap="square" rtlCol="0">
                <a:noAutofit/>
              </a:bodyPr>
              <a:lstStyle/>
              <a:p>
                <a:pPr algn="l">
                  <a:lnSpc>
                    <a:spcPct val="90000"/>
                  </a:lnSpc>
                  <a:spcAft>
                    <a:spcPts val="600"/>
                  </a:spcAft>
                </a:pPr>
                <a:r>
                  <a:rPr lang="en-US" sz="1100" b="1" dirty="0">
                    <a:solidFill>
                      <a:schemeClr val="tx1"/>
                    </a:solidFill>
                  </a:rPr>
                  <a:t>1. </a:t>
                </a:r>
                <a:r>
                  <a:rPr lang="en-US" sz="1100" dirty="0">
                    <a:solidFill>
                      <a:schemeClr val="tx1"/>
                    </a:solidFill>
                  </a:rPr>
                  <a:t>Delete your unwanted column</a:t>
                </a:r>
                <a:endParaRPr lang="en-GB" sz="1100" dirty="0">
                  <a:solidFill>
                    <a:schemeClr val="tx1"/>
                  </a:solidFill>
                </a:endParaRPr>
              </a:p>
            </p:txBody>
          </p:sp>
          <p:sp>
            <p:nvSpPr>
              <p:cNvPr id="5" name="Arrow: Right 4"/>
              <p:cNvSpPr/>
              <p:nvPr userDrawn="1"/>
            </p:nvSpPr>
            <p:spPr>
              <a:xfrm>
                <a:off x="14276392" y="3804414"/>
                <a:ext cx="1055048" cy="223649"/>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100" dirty="0"/>
              </a:p>
            </p:txBody>
          </p:sp>
          <p:sp>
            <p:nvSpPr>
              <p:cNvPr id="94" name="TextBox 93"/>
              <p:cNvSpPr txBox="1"/>
              <p:nvPr userDrawn="1"/>
            </p:nvSpPr>
            <p:spPr>
              <a:xfrm>
                <a:off x="14727862" y="4932029"/>
                <a:ext cx="1812122" cy="221566"/>
              </a:xfrm>
              <a:prstGeom prst="rect">
                <a:avLst/>
              </a:prstGeom>
              <a:noFill/>
            </p:spPr>
            <p:txBody>
              <a:bodyPr wrap="square" rtlCol="0">
                <a:noAutofit/>
              </a:bodyPr>
              <a:lstStyle/>
              <a:p>
                <a:pPr algn="l">
                  <a:lnSpc>
                    <a:spcPct val="90000"/>
                  </a:lnSpc>
                  <a:spcAft>
                    <a:spcPts val="600"/>
                  </a:spcAft>
                </a:pPr>
                <a:r>
                  <a:rPr lang="en-GB" sz="1100" b="1" noProof="0" dirty="0">
                    <a:solidFill>
                      <a:schemeClr val="tx1"/>
                    </a:solidFill>
                  </a:rPr>
                  <a:t>2. </a:t>
                </a:r>
                <a:r>
                  <a:rPr lang="en-GB" sz="1100" noProof="0" dirty="0">
                    <a:solidFill>
                      <a:schemeClr val="tx1"/>
                    </a:solidFill>
                  </a:rPr>
                  <a:t>Remove the last two colour change animations (yellow stars)</a:t>
                </a:r>
              </a:p>
            </p:txBody>
          </p:sp>
        </p:grpSp>
      </p:grpSp>
    </p:spTree>
    <p:extLst>
      <p:ext uri="{BB962C8B-B14F-4D97-AF65-F5344CB8AC3E}">
        <p14:creationId xmlns:p14="http://schemas.microsoft.com/office/powerpoint/2010/main" val="2009249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5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5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25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5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25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250"/>
                                        <p:tgtEl>
                                          <p:spTgt spid="31"/>
                                        </p:tgtEl>
                                      </p:cBhvr>
                                    </p:animEffect>
                                  </p:childTnLst>
                                </p:cTn>
                              </p:par>
                              <p:par>
                                <p:cTn id="28" presetID="19" presetClass="emph" presetSubtype="0" fill="hold" grpId="1" nodeType="withEffect">
                                  <p:stCondLst>
                                    <p:cond delay="0"/>
                                  </p:stCondLst>
                                  <p:childTnLst>
                                    <p:animClr clrSpc="rgb" dir="cw">
                                      <p:cBhvr override="childStyle">
                                        <p:cTn id="29" dur="250" fill="hold"/>
                                        <p:tgtEl>
                                          <p:spTgt spid="11"/>
                                        </p:tgtEl>
                                        <p:attrNameLst>
                                          <p:attrName>style.color</p:attrName>
                                        </p:attrNameLst>
                                      </p:cBhvr>
                                      <p:to>
                                        <a:srgbClr val="FFFFFF"/>
                                      </p:to>
                                    </p:animClr>
                                    <p:animClr clrSpc="rgb" dir="cw">
                                      <p:cBhvr>
                                        <p:cTn id="30" dur="250" fill="hold"/>
                                        <p:tgtEl>
                                          <p:spTgt spid="11"/>
                                        </p:tgtEl>
                                        <p:attrNameLst>
                                          <p:attrName>fillcolor</p:attrName>
                                        </p:attrNameLst>
                                      </p:cBhvr>
                                      <p:to>
                                        <a:srgbClr val="FFFFFF"/>
                                      </p:to>
                                    </p:animClr>
                                    <p:set>
                                      <p:cBhvr>
                                        <p:cTn id="31" dur="250" fill="hold"/>
                                        <p:tgtEl>
                                          <p:spTgt spid="11"/>
                                        </p:tgtEl>
                                        <p:attrNameLst>
                                          <p:attrName>fill.type</p:attrName>
                                        </p:attrNameLst>
                                      </p:cBhvr>
                                      <p:to>
                                        <p:strVal val="solid"/>
                                      </p:to>
                                    </p:set>
                                    <p:set>
                                      <p:cBhvr>
                                        <p:cTn id="32" dur="250" fill="hold"/>
                                        <p:tgtEl>
                                          <p:spTgt spid="11"/>
                                        </p:tgtEl>
                                        <p:attrNameLst>
                                          <p:attrName>fill.on</p:attrName>
                                        </p:attrNameLst>
                                      </p:cBhvr>
                                      <p:to>
                                        <p:strVal val="true"/>
                                      </p:to>
                                    </p:set>
                                  </p:childTnLst>
                                </p:cTn>
                              </p:par>
                              <p:par>
                                <p:cTn id="33" presetID="19" presetClass="emph" presetSubtype="0" fill="hold" grpId="1" nodeType="withEffect">
                                  <p:stCondLst>
                                    <p:cond delay="0"/>
                                  </p:stCondLst>
                                  <p:childTnLst>
                                    <p:animClr clrSpc="rgb" dir="cw">
                                      <p:cBhvr override="childStyle">
                                        <p:cTn id="34" dur="250" fill="hold"/>
                                        <p:tgtEl>
                                          <p:spTgt spid="31"/>
                                        </p:tgtEl>
                                        <p:attrNameLst>
                                          <p:attrName>style.color</p:attrName>
                                        </p:attrNameLst>
                                      </p:cBhvr>
                                      <p:to>
                                        <a:srgbClr val="EEE8E3"/>
                                      </p:to>
                                    </p:animClr>
                                    <p:animClr clrSpc="rgb" dir="cw">
                                      <p:cBhvr>
                                        <p:cTn id="35" dur="250" fill="hold"/>
                                        <p:tgtEl>
                                          <p:spTgt spid="31"/>
                                        </p:tgtEl>
                                        <p:attrNameLst>
                                          <p:attrName>fillcolor</p:attrName>
                                        </p:attrNameLst>
                                      </p:cBhvr>
                                      <p:to>
                                        <a:srgbClr val="EEE8E3"/>
                                      </p:to>
                                    </p:animClr>
                                    <p:set>
                                      <p:cBhvr>
                                        <p:cTn id="36" dur="250" fill="hold"/>
                                        <p:tgtEl>
                                          <p:spTgt spid="31"/>
                                        </p:tgtEl>
                                        <p:attrNameLst>
                                          <p:attrName>fill.type</p:attrName>
                                        </p:attrNameLst>
                                      </p:cBhvr>
                                      <p:to>
                                        <p:strVal val="solid"/>
                                      </p:to>
                                    </p:set>
                                    <p:set>
                                      <p:cBhvr>
                                        <p:cTn id="37" dur="250" fill="hold"/>
                                        <p:tgtEl>
                                          <p:spTgt spid="31"/>
                                        </p:tgtEl>
                                        <p:attrNameLst>
                                          <p:attrName>fill.on</p:attrName>
                                        </p:attrNameLst>
                                      </p:cBhvr>
                                      <p:to>
                                        <p:strVal val="true"/>
                                      </p:to>
                                    </p:set>
                                  </p:childTnLst>
                                </p:cTn>
                              </p:par>
                              <p:par>
                                <p:cTn id="38" presetID="19" presetClass="emph" presetSubtype="0" fill="hold" grpId="1" nodeType="withEffect">
                                  <p:stCondLst>
                                    <p:cond delay="0"/>
                                  </p:stCondLst>
                                  <p:childTnLst>
                                    <p:animClr clrSpc="rgb" dir="cw">
                                      <p:cBhvr override="childStyle">
                                        <p:cTn id="39" dur="250" fill="hold"/>
                                        <p:tgtEl>
                                          <p:spTgt spid="8"/>
                                        </p:tgtEl>
                                        <p:attrNameLst>
                                          <p:attrName>style.color</p:attrName>
                                        </p:attrNameLst>
                                      </p:cBhvr>
                                      <p:to>
                                        <a:srgbClr val="FFE850"/>
                                      </p:to>
                                    </p:animClr>
                                    <p:animClr clrSpc="rgb" dir="cw">
                                      <p:cBhvr>
                                        <p:cTn id="40" dur="250" fill="hold"/>
                                        <p:tgtEl>
                                          <p:spTgt spid="8"/>
                                        </p:tgtEl>
                                        <p:attrNameLst>
                                          <p:attrName>fillcolor</p:attrName>
                                        </p:attrNameLst>
                                      </p:cBhvr>
                                      <p:to>
                                        <a:srgbClr val="FFE850"/>
                                      </p:to>
                                    </p:animClr>
                                    <p:set>
                                      <p:cBhvr>
                                        <p:cTn id="41" dur="250" fill="hold"/>
                                        <p:tgtEl>
                                          <p:spTgt spid="8"/>
                                        </p:tgtEl>
                                        <p:attrNameLst>
                                          <p:attrName>fill.type</p:attrName>
                                        </p:attrNameLst>
                                      </p:cBhvr>
                                      <p:to>
                                        <p:strVal val="solid"/>
                                      </p:to>
                                    </p:set>
                                    <p:set>
                                      <p:cBhvr>
                                        <p:cTn id="42" dur="250" fill="hold"/>
                                        <p:tgtEl>
                                          <p:spTgt spid="8"/>
                                        </p:tgtEl>
                                        <p:attrNameLst>
                                          <p:attrName>fill.on</p:attrName>
                                        </p:attrNameLst>
                                      </p:cBhvr>
                                      <p:to>
                                        <p:strVal val="true"/>
                                      </p:to>
                                    </p:set>
                                  </p:childTnLst>
                                </p:cTn>
                              </p:par>
                              <p:par>
                                <p:cTn id="43" presetID="10"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250"/>
                                        <p:tgtEl>
                                          <p:spTgt spid="7"/>
                                        </p:tgtEl>
                                      </p:cBhvr>
                                    </p:animEffect>
                                  </p:childTnLst>
                                </p:cTn>
                              </p:par>
                              <p:par>
                                <p:cTn id="46" presetID="19" presetClass="emph" presetSubtype="0" fill="hold" grpId="1" nodeType="withEffect">
                                  <p:stCondLst>
                                    <p:cond delay="0"/>
                                  </p:stCondLst>
                                  <p:childTnLst>
                                    <p:animClr clrSpc="rgb" dir="cw">
                                      <p:cBhvr override="childStyle">
                                        <p:cTn id="47" dur="250" fill="hold"/>
                                        <p:tgtEl>
                                          <p:spTgt spid="7"/>
                                        </p:tgtEl>
                                        <p:attrNameLst>
                                          <p:attrName>style.color</p:attrName>
                                        </p:attrNameLst>
                                      </p:cBhvr>
                                      <p:to>
                                        <a:srgbClr val="6A769F"/>
                                      </p:to>
                                    </p:animClr>
                                    <p:animClr clrSpc="rgb" dir="cw">
                                      <p:cBhvr>
                                        <p:cTn id="48" dur="250" fill="hold"/>
                                        <p:tgtEl>
                                          <p:spTgt spid="7"/>
                                        </p:tgtEl>
                                        <p:attrNameLst>
                                          <p:attrName>fillcolor</p:attrName>
                                        </p:attrNameLst>
                                      </p:cBhvr>
                                      <p:to>
                                        <a:srgbClr val="6A769F"/>
                                      </p:to>
                                    </p:animClr>
                                    <p:set>
                                      <p:cBhvr>
                                        <p:cTn id="49" dur="250" fill="hold"/>
                                        <p:tgtEl>
                                          <p:spTgt spid="7"/>
                                        </p:tgtEl>
                                        <p:attrNameLst>
                                          <p:attrName>fill.type</p:attrName>
                                        </p:attrNameLst>
                                      </p:cBhvr>
                                      <p:to>
                                        <p:strVal val="solid"/>
                                      </p:to>
                                    </p:set>
                                    <p:set>
                                      <p:cBhvr>
                                        <p:cTn id="50" dur="250" fill="hold"/>
                                        <p:tgtEl>
                                          <p:spTgt spid="7"/>
                                        </p:tgtEl>
                                        <p:attrNameLst>
                                          <p:attrName>fill.on</p:attrName>
                                        </p:attrNameLst>
                                      </p:cBhvr>
                                      <p:to>
                                        <p:strVal val="true"/>
                                      </p:to>
                                    </p:set>
                                  </p:childTnLst>
                                </p:cTn>
                              </p:par>
                              <p:par>
                                <p:cTn id="51" presetID="10"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250"/>
                                        <p:tgtEl>
                                          <p:spTgt spid="1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250"/>
                                        <p:tgtEl>
                                          <p:spTgt spid="1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fade">
                                      <p:cBhvr>
                                        <p:cTn id="59" dur="250"/>
                                        <p:tgtEl>
                                          <p:spTgt spid="5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25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250"/>
                                        <p:tgtEl>
                                          <p:spTgt spid="32"/>
                                        </p:tgtEl>
                                      </p:cBhvr>
                                    </p:animEffect>
                                  </p:childTnLst>
                                </p:cTn>
                              </p:par>
                              <p:par>
                                <p:cTn id="68" presetID="19" presetClass="emph" presetSubtype="0" fill="hold" grpId="2" nodeType="withEffect">
                                  <p:stCondLst>
                                    <p:cond delay="0"/>
                                  </p:stCondLst>
                                  <p:childTnLst>
                                    <p:animClr clrSpc="rgb" dir="cw">
                                      <p:cBhvr override="childStyle">
                                        <p:cTn id="69" dur="250" fill="hold"/>
                                        <p:tgtEl>
                                          <p:spTgt spid="31"/>
                                        </p:tgtEl>
                                        <p:attrNameLst>
                                          <p:attrName>style.color</p:attrName>
                                        </p:attrNameLst>
                                      </p:cBhvr>
                                      <p:to>
                                        <a:srgbClr val="FFFFFF"/>
                                      </p:to>
                                    </p:animClr>
                                    <p:animClr clrSpc="rgb" dir="cw">
                                      <p:cBhvr>
                                        <p:cTn id="70" dur="250" fill="hold"/>
                                        <p:tgtEl>
                                          <p:spTgt spid="31"/>
                                        </p:tgtEl>
                                        <p:attrNameLst>
                                          <p:attrName>fillcolor</p:attrName>
                                        </p:attrNameLst>
                                      </p:cBhvr>
                                      <p:to>
                                        <a:srgbClr val="FFFFFF"/>
                                      </p:to>
                                    </p:animClr>
                                    <p:set>
                                      <p:cBhvr>
                                        <p:cTn id="71" dur="250" fill="hold"/>
                                        <p:tgtEl>
                                          <p:spTgt spid="31"/>
                                        </p:tgtEl>
                                        <p:attrNameLst>
                                          <p:attrName>fill.type</p:attrName>
                                        </p:attrNameLst>
                                      </p:cBhvr>
                                      <p:to>
                                        <p:strVal val="solid"/>
                                      </p:to>
                                    </p:set>
                                    <p:set>
                                      <p:cBhvr>
                                        <p:cTn id="72" dur="250" fill="hold"/>
                                        <p:tgtEl>
                                          <p:spTgt spid="31"/>
                                        </p:tgtEl>
                                        <p:attrNameLst>
                                          <p:attrName>fill.on</p:attrName>
                                        </p:attrNameLst>
                                      </p:cBhvr>
                                      <p:to>
                                        <p:strVal val="true"/>
                                      </p:to>
                                    </p:set>
                                  </p:childTnLst>
                                </p:cTn>
                              </p:par>
                              <p:par>
                                <p:cTn id="73" presetID="19" presetClass="emph" presetSubtype="0" fill="hold" grpId="1" nodeType="withEffect">
                                  <p:stCondLst>
                                    <p:cond delay="0"/>
                                  </p:stCondLst>
                                  <p:childTnLst>
                                    <p:animClr clrSpc="rgb" dir="cw">
                                      <p:cBhvr override="childStyle">
                                        <p:cTn id="74" dur="250" fill="hold"/>
                                        <p:tgtEl>
                                          <p:spTgt spid="32"/>
                                        </p:tgtEl>
                                        <p:attrNameLst>
                                          <p:attrName>style.color</p:attrName>
                                        </p:attrNameLst>
                                      </p:cBhvr>
                                      <p:to>
                                        <a:srgbClr val="EEE8E3"/>
                                      </p:to>
                                    </p:animClr>
                                    <p:animClr clrSpc="rgb" dir="cw">
                                      <p:cBhvr>
                                        <p:cTn id="75" dur="250" fill="hold"/>
                                        <p:tgtEl>
                                          <p:spTgt spid="32"/>
                                        </p:tgtEl>
                                        <p:attrNameLst>
                                          <p:attrName>fillcolor</p:attrName>
                                        </p:attrNameLst>
                                      </p:cBhvr>
                                      <p:to>
                                        <a:srgbClr val="EEE8E3"/>
                                      </p:to>
                                    </p:animClr>
                                    <p:set>
                                      <p:cBhvr>
                                        <p:cTn id="76" dur="250" fill="hold"/>
                                        <p:tgtEl>
                                          <p:spTgt spid="32"/>
                                        </p:tgtEl>
                                        <p:attrNameLst>
                                          <p:attrName>fill.type</p:attrName>
                                        </p:attrNameLst>
                                      </p:cBhvr>
                                      <p:to>
                                        <p:strVal val="solid"/>
                                      </p:to>
                                    </p:set>
                                    <p:set>
                                      <p:cBhvr>
                                        <p:cTn id="77" dur="250" fill="hold"/>
                                        <p:tgtEl>
                                          <p:spTgt spid="32"/>
                                        </p:tgtEl>
                                        <p:attrNameLst>
                                          <p:attrName>fill.on</p:attrName>
                                        </p:attrNameLst>
                                      </p:cBhvr>
                                      <p:to>
                                        <p:strVal val="true"/>
                                      </p:to>
                                    </p:set>
                                  </p:childTnLst>
                                </p:cTn>
                              </p:par>
                              <p:par>
                                <p:cTn id="78" presetID="19" presetClass="emph" presetSubtype="0" fill="hold" grpId="2" nodeType="withEffect">
                                  <p:stCondLst>
                                    <p:cond delay="0"/>
                                  </p:stCondLst>
                                  <p:childTnLst>
                                    <p:animClr clrSpc="rgb" dir="cw">
                                      <p:cBhvr override="childStyle">
                                        <p:cTn id="79" dur="250" fill="hold"/>
                                        <p:tgtEl>
                                          <p:spTgt spid="7"/>
                                        </p:tgtEl>
                                        <p:attrNameLst>
                                          <p:attrName>style.color</p:attrName>
                                        </p:attrNameLst>
                                      </p:cBhvr>
                                      <p:to>
                                        <a:srgbClr val="FFE850"/>
                                      </p:to>
                                    </p:animClr>
                                    <p:animClr clrSpc="rgb" dir="cw">
                                      <p:cBhvr>
                                        <p:cTn id="80" dur="250" fill="hold"/>
                                        <p:tgtEl>
                                          <p:spTgt spid="7"/>
                                        </p:tgtEl>
                                        <p:attrNameLst>
                                          <p:attrName>fillcolor</p:attrName>
                                        </p:attrNameLst>
                                      </p:cBhvr>
                                      <p:to>
                                        <a:srgbClr val="FFE850"/>
                                      </p:to>
                                    </p:animClr>
                                    <p:set>
                                      <p:cBhvr>
                                        <p:cTn id="81" dur="250" fill="hold"/>
                                        <p:tgtEl>
                                          <p:spTgt spid="7"/>
                                        </p:tgtEl>
                                        <p:attrNameLst>
                                          <p:attrName>fill.type</p:attrName>
                                        </p:attrNameLst>
                                      </p:cBhvr>
                                      <p:to>
                                        <p:strVal val="solid"/>
                                      </p:to>
                                    </p:set>
                                    <p:set>
                                      <p:cBhvr>
                                        <p:cTn id="82" dur="250" fill="hold"/>
                                        <p:tgtEl>
                                          <p:spTgt spid="7"/>
                                        </p:tgtEl>
                                        <p:attrNameLst>
                                          <p:attrName>fill.on</p:attrName>
                                        </p:attrNameLst>
                                      </p:cBhvr>
                                      <p:to>
                                        <p:strVal val="true"/>
                                      </p:to>
                                    </p:set>
                                  </p:childTnLst>
                                </p:cTn>
                              </p:par>
                              <p:par>
                                <p:cTn id="83" presetID="10" presetClass="entr" presetSubtype="0"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fade">
                                      <p:cBhvr>
                                        <p:cTn id="85" dur="250"/>
                                        <p:tgtEl>
                                          <p:spTgt spid="10"/>
                                        </p:tgtEl>
                                      </p:cBhvr>
                                    </p:animEffect>
                                  </p:childTnLst>
                                </p:cTn>
                              </p:par>
                              <p:par>
                                <p:cTn id="86" presetID="19" presetClass="emph" presetSubtype="0" fill="hold" grpId="1" nodeType="withEffect">
                                  <p:stCondLst>
                                    <p:cond delay="0"/>
                                  </p:stCondLst>
                                  <p:childTnLst>
                                    <p:animClr clrSpc="rgb" dir="cw">
                                      <p:cBhvr override="childStyle">
                                        <p:cTn id="87" dur="250" fill="hold"/>
                                        <p:tgtEl>
                                          <p:spTgt spid="10"/>
                                        </p:tgtEl>
                                        <p:attrNameLst>
                                          <p:attrName>style.color</p:attrName>
                                        </p:attrNameLst>
                                      </p:cBhvr>
                                      <p:to>
                                        <a:srgbClr val="6A769F"/>
                                      </p:to>
                                    </p:animClr>
                                    <p:animClr clrSpc="rgb" dir="cw">
                                      <p:cBhvr>
                                        <p:cTn id="88" dur="250" fill="hold"/>
                                        <p:tgtEl>
                                          <p:spTgt spid="10"/>
                                        </p:tgtEl>
                                        <p:attrNameLst>
                                          <p:attrName>fillcolor</p:attrName>
                                        </p:attrNameLst>
                                      </p:cBhvr>
                                      <p:to>
                                        <a:srgbClr val="6A769F"/>
                                      </p:to>
                                    </p:animClr>
                                    <p:set>
                                      <p:cBhvr>
                                        <p:cTn id="89" dur="250" fill="hold"/>
                                        <p:tgtEl>
                                          <p:spTgt spid="10"/>
                                        </p:tgtEl>
                                        <p:attrNameLst>
                                          <p:attrName>fill.type</p:attrName>
                                        </p:attrNameLst>
                                      </p:cBhvr>
                                      <p:to>
                                        <p:strVal val="solid"/>
                                      </p:to>
                                    </p:set>
                                    <p:set>
                                      <p:cBhvr>
                                        <p:cTn id="90" dur="250" fill="hold"/>
                                        <p:tgtEl>
                                          <p:spTgt spid="10"/>
                                        </p:tgtEl>
                                        <p:attrNameLst>
                                          <p:attrName>fill.on</p:attrName>
                                        </p:attrNameLst>
                                      </p:cBhvr>
                                      <p:to>
                                        <p:strVal val="true"/>
                                      </p:to>
                                    </p:set>
                                  </p:childTnLst>
                                </p:cTn>
                              </p:par>
                              <p:par>
                                <p:cTn id="91" presetID="10" presetClass="entr" presetSubtype="0" fill="hold" grpId="0" nodeType="withEffect">
                                  <p:stCondLst>
                                    <p:cond delay="0"/>
                                  </p:stCondLst>
                                  <p:childTnLst>
                                    <p:set>
                                      <p:cBhvr>
                                        <p:cTn id="92" dur="1" fill="hold">
                                          <p:stCondLst>
                                            <p:cond delay="0"/>
                                          </p:stCondLst>
                                        </p:cTn>
                                        <p:tgtEl>
                                          <p:spTgt spid="14"/>
                                        </p:tgtEl>
                                        <p:attrNameLst>
                                          <p:attrName>style.visibility</p:attrName>
                                        </p:attrNameLst>
                                      </p:cBhvr>
                                      <p:to>
                                        <p:strVal val="visible"/>
                                      </p:to>
                                    </p:set>
                                    <p:animEffect transition="in" filter="fade">
                                      <p:cBhvr>
                                        <p:cTn id="93" dur="250"/>
                                        <p:tgtEl>
                                          <p:spTgt spid="14"/>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60"/>
                                        </p:tgtEl>
                                        <p:attrNameLst>
                                          <p:attrName>style.visibility</p:attrName>
                                        </p:attrNameLst>
                                      </p:cBhvr>
                                      <p:to>
                                        <p:strVal val="visible"/>
                                      </p:to>
                                    </p:set>
                                    <p:animEffect transition="in" filter="fade">
                                      <p:cBhvr>
                                        <p:cTn id="96" dur="250"/>
                                        <p:tgtEl>
                                          <p:spTgt spid="60"/>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fade">
                                      <p:cBhvr>
                                        <p:cTn id="99" dur="250"/>
                                        <p:tgtEl>
                                          <p:spTgt spid="19"/>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fade">
                                      <p:cBhvr>
                                        <p:cTn id="102" dur="250"/>
                                        <p:tgtEl>
                                          <p:spTgt spid="29"/>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250"/>
                                        <p:tgtEl>
                                          <p:spTgt spid="33"/>
                                        </p:tgtEl>
                                      </p:cBhvr>
                                    </p:animEffect>
                                  </p:childTnLst>
                                </p:cTn>
                              </p:par>
                              <p:par>
                                <p:cTn id="108" presetID="19" presetClass="emph" presetSubtype="0" fill="hold" grpId="2" nodeType="withEffect">
                                  <p:stCondLst>
                                    <p:cond delay="0"/>
                                  </p:stCondLst>
                                  <p:childTnLst>
                                    <p:animClr clrSpc="rgb" dir="cw">
                                      <p:cBhvr override="childStyle">
                                        <p:cTn id="109" dur="250" fill="hold"/>
                                        <p:tgtEl>
                                          <p:spTgt spid="32"/>
                                        </p:tgtEl>
                                        <p:attrNameLst>
                                          <p:attrName>style.color</p:attrName>
                                        </p:attrNameLst>
                                      </p:cBhvr>
                                      <p:to>
                                        <a:srgbClr val="FFFFFF"/>
                                      </p:to>
                                    </p:animClr>
                                    <p:animClr clrSpc="rgb" dir="cw">
                                      <p:cBhvr>
                                        <p:cTn id="110" dur="250" fill="hold"/>
                                        <p:tgtEl>
                                          <p:spTgt spid="32"/>
                                        </p:tgtEl>
                                        <p:attrNameLst>
                                          <p:attrName>fillcolor</p:attrName>
                                        </p:attrNameLst>
                                      </p:cBhvr>
                                      <p:to>
                                        <a:srgbClr val="FFFFFF"/>
                                      </p:to>
                                    </p:animClr>
                                    <p:set>
                                      <p:cBhvr>
                                        <p:cTn id="111" dur="250" fill="hold"/>
                                        <p:tgtEl>
                                          <p:spTgt spid="32"/>
                                        </p:tgtEl>
                                        <p:attrNameLst>
                                          <p:attrName>fill.type</p:attrName>
                                        </p:attrNameLst>
                                      </p:cBhvr>
                                      <p:to>
                                        <p:strVal val="solid"/>
                                      </p:to>
                                    </p:set>
                                    <p:set>
                                      <p:cBhvr>
                                        <p:cTn id="112" dur="250" fill="hold"/>
                                        <p:tgtEl>
                                          <p:spTgt spid="32"/>
                                        </p:tgtEl>
                                        <p:attrNameLst>
                                          <p:attrName>fill.on</p:attrName>
                                        </p:attrNameLst>
                                      </p:cBhvr>
                                      <p:to>
                                        <p:strVal val="true"/>
                                      </p:to>
                                    </p:set>
                                  </p:childTnLst>
                                </p:cTn>
                              </p:par>
                              <p:par>
                                <p:cTn id="113" presetID="19" presetClass="emph" presetSubtype="0" fill="hold" grpId="1" nodeType="withEffect">
                                  <p:stCondLst>
                                    <p:cond delay="0"/>
                                  </p:stCondLst>
                                  <p:childTnLst>
                                    <p:animClr clrSpc="rgb" dir="cw">
                                      <p:cBhvr override="childStyle">
                                        <p:cTn id="114" dur="250" fill="hold"/>
                                        <p:tgtEl>
                                          <p:spTgt spid="33"/>
                                        </p:tgtEl>
                                        <p:attrNameLst>
                                          <p:attrName>style.color</p:attrName>
                                        </p:attrNameLst>
                                      </p:cBhvr>
                                      <p:to>
                                        <a:srgbClr val="EEE8E3"/>
                                      </p:to>
                                    </p:animClr>
                                    <p:animClr clrSpc="rgb" dir="cw">
                                      <p:cBhvr>
                                        <p:cTn id="115" dur="250" fill="hold"/>
                                        <p:tgtEl>
                                          <p:spTgt spid="33"/>
                                        </p:tgtEl>
                                        <p:attrNameLst>
                                          <p:attrName>fillcolor</p:attrName>
                                        </p:attrNameLst>
                                      </p:cBhvr>
                                      <p:to>
                                        <a:srgbClr val="EEE8E3"/>
                                      </p:to>
                                    </p:animClr>
                                    <p:set>
                                      <p:cBhvr>
                                        <p:cTn id="116" dur="250" fill="hold"/>
                                        <p:tgtEl>
                                          <p:spTgt spid="33"/>
                                        </p:tgtEl>
                                        <p:attrNameLst>
                                          <p:attrName>fill.type</p:attrName>
                                        </p:attrNameLst>
                                      </p:cBhvr>
                                      <p:to>
                                        <p:strVal val="solid"/>
                                      </p:to>
                                    </p:set>
                                    <p:set>
                                      <p:cBhvr>
                                        <p:cTn id="117" dur="250" fill="hold"/>
                                        <p:tgtEl>
                                          <p:spTgt spid="33"/>
                                        </p:tgtEl>
                                        <p:attrNameLst>
                                          <p:attrName>fill.on</p:attrName>
                                        </p:attrNameLst>
                                      </p:cBhvr>
                                      <p:to>
                                        <p:strVal val="true"/>
                                      </p:to>
                                    </p:set>
                                  </p:childTnLst>
                                </p:cTn>
                              </p:par>
                              <p:par>
                                <p:cTn id="118" presetID="19" presetClass="emph" presetSubtype="0" fill="hold" grpId="2" nodeType="withEffect">
                                  <p:stCondLst>
                                    <p:cond delay="0"/>
                                  </p:stCondLst>
                                  <p:childTnLst>
                                    <p:animClr clrSpc="rgb" dir="cw">
                                      <p:cBhvr override="childStyle">
                                        <p:cTn id="119" dur="250" fill="hold"/>
                                        <p:tgtEl>
                                          <p:spTgt spid="10"/>
                                        </p:tgtEl>
                                        <p:attrNameLst>
                                          <p:attrName>style.color</p:attrName>
                                        </p:attrNameLst>
                                      </p:cBhvr>
                                      <p:to>
                                        <a:srgbClr val="FFDF00"/>
                                      </p:to>
                                    </p:animClr>
                                    <p:animClr clrSpc="rgb" dir="cw">
                                      <p:cBhvr>
                                        <p:cTn id="120" dur="250" fill="hold"/>
                                        <p:tgtEl>
                                          <p:spTgt spid="10"/>
                                        </p:tgtEl>
                                        <p:attrNameLst>
                                          <p:attrName>fillcolor</p:attrName>
                                        </p:attrNameLst>
                                      </p:cBhvr>
                                      <p:to>
                                        <a:srgbClr val="FFDF00"/>
                                      </p:to>
                                    </p:animClr>
                                    <p:set>
                                      <p:cBhvr>
                                        <p:cTn id="121" dur="250" fill="hold"/>
                                        <p:tgtEl>
                                          <p:spTgt spid="10"/>
                                        </p:tgtEl>
                                        <p:attrNameLst>
                                          <p:attrName>fill.type</p:attrName>
                                        </p:attrNameLst>
                                      </p:cBhvr>
                                      <p:to>
                                        <p:strVal val="solid"/>
                                      </p:to>
                                    </p:set>
                                    <p:set>
                                      <p:cBhvr>
                                        <p:cTn id="122" dur="250" fill="hold"/>
                                        <p:tgtEl>
                                          <p:spTgt spid="10"/>
                                        </p:tgtEl>
                                        <p:attrNameLst>
                                          <p:attrName>fill.on</p:attrName>
                                        </p:attrNameLst>
                                      </p:cBhvr>
                                      <p:to>
                                        <p:strVal val="true"/>
                                      </p:to>
                                    </p:set>
                                  </p:childTnLst>
                                </p:cTn>
                              </p:par>
                              <p:par>
                                <p:cTn id="123" presetID="10" presetClass="entr" presetSubtype="0" fill="hold" grpId="0" nodeType="withEffect">
                                  <p:stCondLst>
                                    <p:cond delay="0"/>
                                  </p:stCondLst>
                                  <p:childTnLst>
                                    <p:set>
                                      <p:cBhvr>
                                        <p:cTn id="124" dur="1" fill="hold">
                                          <p:stCondLst>
                                            <p:cond delay="0"/>
                                          </p:stCondLst>
                                        </p:cTn>
                                        <p:tgtEl>
                                          <p:spTgt spid="9"/>
                                        </p:tgtEl>
                                        <p:attrNameLst>
                                          <p:attrName>style.visibility</p:attrName>
                                        </p:attrNameLst>
                                      </p:cBhvr>
                                      <p:to>
                                        <p:strVal val="visible"/>
                                      </p:to>
                                    </p:set>
                                    <p:animEffect transition="in" filter="fade">
                                      <p:cBhvr>
                                        <p:cTn id="125" dur="250"/>
                                        <p:tgtEl>
                                          <p:spTgt spid="9"/>
                                        </p:tgtEl>
                                      </p:cBhvr>
                                    </p:animEffect>
                                  </p:childTnLst>
                                </p:cTn>
                              </p:par>
                              <p:par>
                                <p:cTn id="126" presetID="19" presetClass="emph" presetSubtype="0" fill="hold" grpId="1" nodeType="withEffect">
                                  <p:stCondLst>
                                    <p:cond delay="0"/>
                                  </p:stCondLst>
                                  <p:childTnLst>
                                    <p:animClr clrSpc="rgb" dir="cw">
                                      <p:cBhvr override="childStyle">
                                        <p:cTn id="127" dur="250" fill="hold"/>
                                        <p:tgtEl>
                                          <p:spTgt spid="9"/>
                                        </p:tgtEl>
                                        <p:attrNameLst>
                                          <p:attrName>style.color</p:attrName>
                                        </p:attrNameLst>
                                      </p:cBhvr>
                                      <p:to>
                                        <a:srgbClr val="6A769F"/>
                                      </p:to>
                                    </p:animClr>
                                    <p:animClr clrSpc="rgb" dir="cw">
                                      <p:cBhvr>
                                        <p:cTn id="128" dur="250" fill="hold"/>
                                        <p:tgtEl>
                                          <p:spTgt spid="9"/>
                                        </p:tgtEl>
                                        <p:attrNameLst>
                                          <p:attrName>fillcolor</p:attrName>
                                        </p:attrNameLst>
                                      </p:cBhvr>
                                      <p:to>
                                        <a:srgbClr val="6A769F"/>
                                      </p:to>
                                    </p:animClr>
                                    <p:set>
                                      <p:cBhvr>
                                        <p:cTn id="129" dur="250" fill="hold"/>
                                        <p:tgtEl>
                                          <p:spTgt spid="9"/>
                                        </p:tgtEl>
                                        <p:attrNameLst>
                                          <p:attrName>fill.type</p:attrName>
                                        </p:attrNameLst>
                                      </p:cBhvr>
                                      <p:to>
                                        <p:strVal val="solid"/>
                                      </p:to>
                                    </p:set>
                                    <p:set>
                                      <p:cBhvr>
                                        <p:cTn id="130" dur="250" fill="hold"/>
                                        <p:tgtEl>
                                          <p:spTgt spid="9"/>
                                        </p:tgtEl>
                                        <p:attrNameLst>
                                          <p:attrName>fill.on</p:attrName>
                                        </p:attrNameLst>
                                      </p:cBhvr>
                                      <p:to>
                                        <p:strVal val="true"/>
                                      </p:to>
                                    </p:set>
                                  </p:childTnLst>
                                </p:cTn>
                              </p:par>
                              <p:par>
                                <p:cTn id="131" presetID="10" presetClass="entr" presetSubtype="0" fill="hold" grpId="0" nodeType="withEffect">
                                  <p:stCondLst>
                                    <p:cond delay="0"/>
                                  </p:stCondLst>
                                  <p:childTnLst>
                                    <p:set>
                                      <p:cBhvr>
                                        <p:cTn id="132" dur="1" fill="hold">
                                          <p:stCondLst>
                                            <p:cond delay="0"/>
                                          </p:stCondLst>
                                        </p:cTn>
                                        <p:tgtEl>
                                          <p:spTgt spid="15"/>
                                        </p:tgtEl>
                                        <p:attrNameLst>
                                          <p:attrName>style.visibility</p:attrName>
                                        </p:attrNameLst>
                                      </p:cBhvr>
                                      <p:to>
                                        <p:strVal val="visible"/>
                                      </p:to>
                                    </p:set>
                                    <p:animEffect transition="in" filter="fade">
                                      <p:cBhvr>
                                        <p:cTn id="133" dur="250"/>
                                        <p:tgtEl>
                                          <p:spTgt spid="15"/>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20"/>
                                        </p:tgtEl>
                                        <p:attrNameLst>
                                          <p:attrName>style.visibility</p:attrName>
                                        </p:attrNameLst>
                                      </p:cBhvr>
                                      <p:to>
                                        <p:strVal val="visible"/>
                                      </p:to>
                                    </p:set>
                                    <p:animEffect transition="in" filter="fade">
                                      <p:cBhvr>
                                        <p:cTn id="136" dur="250"/>
                                        <p:tgtEl>
                                          <p:spTgt spid="20"/>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fade">
                                      <p:cBhvr>
                                        <p:cTn id="139" dur="250"/>
                                        <p:tgtEl>
                                          <p:spTgt spid="61"/>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30"/>
                                        </p:tgtEl>
                                        <p:attrNameLst>
                                          <p:attrName>style.visibility</p:attrName>
                                        </p:attrNameLst>
                                      </p:cBhvr>
                                      <p:to>
                                        <p:strVal val="visible"/>
                                      </p:to>
                                    </p:set>
                                    <p:animEffect transition="in" filter="fade">
                                      <p:cBhvr>
                                        <p:cTn id="142" dur="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tmplLst>
          <p:tmpl>
            <p:tnLst>
              <p:par>
                <p:cTn presetID="10" presetClass="entr" presetSubtype="0" fill="hold" nodeType="click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250"/>
                        <p:tgtEl>
                          <p:spTgt spid="31"/>
                        </p:tgtEl>
                      </p:cBhvr>
                    </p:animEffect>
                  </p:childTnLst>
                </p:cTn>
              </p:par>
            </p:tnLst>
          </p:tmpl>
        </p:tmplLst>
      </p:bldP>
      <p:bldP spid="31" grpId="1">
        <p:tmplLst>
          <p:tmpl>
            <p:tnLst>
              <p:par>
                <p:cTn presetID="19" presetClass="emph" presetSubtype="0" fill="hold" nodeType="withEffect">
                  <p:stCondLst>
                    <p:cond delay="0"/>
                  </p:stCondLst>
                  <p:childTnLst>
                    <p:animClr clrSpc="rgb" dir="cw">
                      <p:cBhvr override="childStyle">
                        <p:cTn dur="250" fill="hold"/>
                        <p:tgtEl>
                          <p:spTgt spid="31"/>
                        </p:tgtEl>
                        <p:attrNameLst>
                          <p:attrName>style.color</p:attrName>
                        </p:attrNameLst>
                      </p:cBhvr>
                      <p:to>
                        <a:srgbClr val="EEE8E3"/>
                      </p:to>
                    </p:animClr>
                    <p:animClr clrSpc="rgb" dir="cw">
                      <p:cBhvr>
                        <p:cTn dur="250" fill="hold"/>
                        <p:tgtEl>
                          <p:spTgt spid="31"/>
                        </p:tgtEl>
                        <p:attrNameLst>
                          <p:attrName>fillcolor</p:attrName>
                        </p:attrNameLst>
                      </p:cBhvr>
                      <p:to>
                        <a:srgbClr val="EEE8E3"/>
                      </p:to>
                    </p:animClr>
                    <p:set>
                      <p:cBhvr>
                        <p:cTn dur="250" fill="hold"/>
                        <p:tgtEl>
                          <p:spTgt spid="31"/>
                        </p:tgtEl>
                        <p:attrNameLst>
                          <p:attrName>fill.type</p:attrName>
                        </p:attrNameLst>
                      </p:cBhvr>
                      <p:to>
                        <p:strVal val="solid"/>
                      </p:to>
                    </p:set>
                    <p:set>
                      <p:cBhvr>
                        <p:cTn dur="250" fill="hold"/>
                        <p:tgtEl>
                          <p:spTgt spid="31"/>
                        </p:tgtEl>
                        <p:attrNameLst>
                          <p:attrName>fill.on</p:attrName>
                        </p:attrNameLst>
                      </p:cBhvr>
                      <p:to>
                        <p:strVal val="true"/>
                      </p:to>
                    </p:set>
                  </p:childTnLst>
                </p:cTn>
              </p:par>
            </p:tnLst>
          </p:tmpl>
        </p:tmplLst>
      </p:bldP>
      <p:bldP spid="31" grpId="2">
        <p:tmplLst>
          <p:tmpl>
            <p:tnLst>
              <p:par>
                <p:cTn presetID="19" presetClass="emph" presetSubtype="0" fill="hold" nodeType="withEffect">
                  <p:stCondLst>
                    <p:cond delay="0"/>
                  </p:stCondLst>
                  <p:childTnLst>
                    <p:animClr clrSpc="rgb" dir="cw">
                      <p:cBhvr override="childStyle">
                        <p:cTn dur="250" fill="hold"/>
                        <p:tgtEl>
                          <p:spTgt spid="31"/>
                        </p:tgtEl>
                        <p:attrNameLst>
                          <p:attrName>style.color</p:attrName>
                        </p:attrNameLst>
                      </p:cBhvr>
                      <p:to>
                        <a:srgbClr val="FFFFFF"/>
                      </p:to>
                    </p:animClr>
                    <p:animClr clrSpc="rgb" dir="cw">
                      <p:cBhvr>
                        <p:cTn dur="250" fill="hold"/>
                        <p:tgtEl>
                          <p:spTgt spid="31"/>
                        </p:tgtEl>
                        <p:attrNameLst>
                          <p:attrName>fillcolor</p:attrName>
                        </p:attrNameLst>
                      </p:cBhvr>
                      <p:to>
                        <a:srgbClr val="FFFFFF"/>
                      </p:to>
                    </p:animClr>
                    <p:set>
                      <p:cBhvr>
                        <p:cTn dur="250" fill="hold"/>
                        <p:tgtEl>
                          <p:spTgt spid="31"/>
                        </p:tgtEl>
                        <p:attrNameLst>
                          <p:attrName>fill.type</p:attrName>
                        </p:attrNameLst>
                      </p:cBhvr>
                      <p:to>
                        <p:strVal val="solid"/>
                      </p:to>
                    </p:set>
                    <p:set>
                      <p:cBhvr>
                        <p:cTn dur="250" fill="hold"/>
                        <p:tgtEl>
                          <p:spTgt spid="31"/>
                        </p:tgtEl>
                        <p:attrNameLst>
                          <p:attrName>fill.on</p:attrName>
                        </p:attrNameLst>
                      </p:cBhvr>
                      <p:to>
                        <p:strVal val="true"/>
                      </p:to>
                    </p:set>
                  </p:childTnLst>
                </p:cTn>
              </p:par>
            </p:tnLst>
          </p:tmpl>
        </p:tmplLst>
      </p:bldP>
      <p:bldP spid="32" grpId="0">
        <p:tmplLst>
          <p:tmpl>
            <p:tnLst>
              <p:par>
                <p:cTn presetID="10" presetClass="entr" presetSubtype="0" fill="hold" nodeType="click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250"/>
                        <p:tgtEl>
                          <p:spTgt spid="32"/>
                        </p:tgtEl>
                      </p:cBhvr>
                    </p:animEffect>
                  </p:childTnLst>
                </p:cTn>
              </p:par>
            </p:tnLst>
          </p:tmpl>
        </p:tmplLst>
      </p:bldP>
      <p:bldP spid="32" grpId="1">
        <p:tmplLst>
          <p:tmpl>
            <p:tnLst>
              <p:par>
                <p:cTn presetID="19" presetClass="emph" presetSubtype="0" fill="hold" nodeType="withEffect">
                  <p:stCondLst>
                    <p:cond delay="0"/>
                  </p:stCondLst>
                  <p:childTnLst>
                    <p:animClr clrSpc="rgb" dir="cw">
                      <p:cBhvr override="childStyle">
                        <p:cTn dur="250" fill="hold"/>
                        <p:tgtEl>
                          <p:spTgt spid="32"/>
                        </p:tgtEl>
                        <p:attrNameLst>
                          <p:attrName>style.color</p:attrName>
                        </p:attrNameLst>
                      </p:cBhvr>
                      <p:to>
                        <a:srgbClr val="EEE8E3"/>
                      </p:to>
                    </p:animClr>
                    <p:animClr clrSpc="rgb" dir="cw">
                      <p:cBhvr>
                        <p:cTn dur="250" fill="hold"/>
                        <p:tgtEl>
                          <p:spTgt spid="32"/>
                        </p:tgtEl>
                        <p:attrNameLst>
                          <p:attrName>fillcolor</p:attrName>
                        </p:attrNameLst>
                      </p:cBhvr>
                      <p:to>
                        <a:srgbClr val="EEE8E3"/>
                      </p:to>
                    </p:animClr>
                    <p:set>
                      <p:cBhvr>
                        <p:cTn dur="250" fill="hold"/>
                        <p:tgtEl>
                          <p:spTgt spid="32"/>
                        </p:tgtEl>
                        <p:attrNameLst>
                          <p:attrName>fill.type</p:attrName>
                        </p:attrNameLst>
                      </p:cBhvr>
                      <p:to>
                        <p:strVal val="solid"/>
                      </p:to>
                    </p:set>
                    <p:set>
                      <p:cBhvr>
                        <p:cTn dur="250" fill="hold"/>
                        <p:tgtEl>
                          <p:spTgt spid="32"/>
                        </p:tgtEl>
                        <p:attrNameLst>
                          <p:attrName>fill.on</p:attrName>
                        </p:attrNameLst>
                      </p:cBhvr>
                      <p:to>
                        <p:strVal val="true"/>
                      </p:to>
                    </p:set>
                  </p:childTnLst>
                </p:cTn>
              </p:par>
            </p:tnLst>
          </p:tmpl>
        </p:tmplLst>
      </p:bldP>
      <p:bldP spid="32" grpId="2">
        <p:tmplLst>
          <p:tmpl>
            <p:tnLst>
              <p:par>
                <p:cTn presetID="19" presetClass="emph" presetSubtype="0" fill="hold" nodeType="withEffect">
                  <p:stCondLst>
                    <p:cond delay="0"/>
                  </p:stCondLst>
                  <p:childTnLst>
                    <p:animClr clrSpc="rgb" dir="cw">
                      <p:cBhvr override="childStyle">
                        <p:cTn dur="250" fill="hold"/>
                        <p:tgtEl>
                          <p:spTgt spid="32"/>
                        </p:tgtEl>
                        <p:attrNameLst>
                          <p:attrName>style.color</p:attrName>
                        </p:attrNameLst>
                      </p:cBhvr>
                      <p:to>
                        <a:srgbClr val="FFFFFF"/>
                      </p:to>
                    </p:animClr>
                    <p:animClr clrSpc="rgb" dir="cw">
                      <p:cBhvr>
                        <p:cTn dur="250" fill="hold"/>
                        <p:tgtEl>
                          <p:spTgt spid="32"/>
                        </p:tgtEl>
                        <p:attrNameLst>
                          <p:attrName>fillcolor</p:attrName>
                        </p:attrNameLst>
                      </p:cBhvr>
                      <p:to>
                        <a:srgbClr val="FFFFFF"/>
                      </p:to>
                    </p:animClr>
                    <p:set>
                      <p:cBhvr>
                        <p:cTn dur="250" fill="hold"/>
                        <p:tgtEl>
                          <p:spTgt spid="32"/>
                        </p:tgtEl>
                        <p:attrNameLst>
                          <p:attrName>fill.type</p:attrName>
                        </p:attrNameLst>
                      </p:cBhvr>
                      <p:to>
                        <p:strVal val="solid"/>
                      </p:to>
                    </p:set>
                    <p:set>
                      <p:cBhvr>
                        <p:cTn dur="250" fill="hold"/>
                        <p:tgtEl>
                          <p:spTgt spid="32"/>
                        </p:tgtEl>
                        <p:attrNameLst>
                          <p:attrName>fill.on</p:attrName>
                        </p:attrNameLst>
                      </p:cBhvr>
                      <p:to>
                        <p:strVal val="true"/>
                      </p:to>
                    </p:set>
                  </p:childTnLst>
                </p:cTn>
              </p:par>
            </p:tnLst>
          </p:tmpl>
        </p:tmplLst>
      </p:bldP>
      <p:bldP spid="33" grpId="0">
        <p:tmplLst>
          <p:tmpl>
            <p:tnLst>
              <p:par>
                <p:cTn presetID="10" presetClass="entr" presetSubtype="0" fill="hold" nodeType="click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250"/>
                        <p:tgtEl>
                          <p:spTgt spid="33"/>
                        </p:tgtEl>
                      </p:cBhvr>
                    </p:animEffect>
                  </p:childTnLst>
                </p:cTn>
              </p:par>
            </p:tnLst>
          </p:tmpl>
        </p:tmplLst>
      </p:bldP>
      <p:bldP spid="33" grpId="1">
        <p:tmplLst>
          <p:tmpl>
            <p:tnLst>
              <p:par>
                <p:cTn presetID="19" presetClass="emph" presetSubtype="0" fill="hold" nodeType="withEffect">
                  <p:stCondLst>
                    <p:cond delay="0"/>
                  </p:stCondLst>
                  <p:childTnLst>
                    <p:animClr clrSpc="rgb" dir="cw">
                      <p:cBhvr override="childStyle">
                        <p:cTn dur="250" fill="hold"/>
                        <p:tgtEl>
                          <p:spTgt spid="33"/>
                        </p:tgtEl>
                        <p:attrNameLst>
                          <p:attrName>style.color</p:attrName>
                        </p:attrNameLst>
                      </p:cBhvr>
                      <p:to>
                        <a:srgbClr val="EEE8E3"/>
                      </p:to>
                    </p:animClr>
                    <p:animClr clrSpc="rgb" dir="cw">
                      <p:cBhvr>
                        <p:cTn dur="250" fill="hold"/>
                        <p:tgtEl>
                          <p:spTgt spid="33"/>
                        </p:tgtEl>
                        <p:attrNameLst>
                          <p:attrName>fillcolor</p:attrName>
                        </p:attrNameLst>
                      </p:cBhvr>
                      <p:to>
                        <a:srgbClr val="EEE8E3"/>
                      </p:to>
                    </p:animClr>
                    <p:set>
                      <p:cBhvr>
                        <p:cTn dur="250" fill="hold"/>
                        <p:tgtEl>
                          <p:spTgt spid="33"/>
                        </p:tgtEl>
                        <p:attrNameLst>
                          <p:attrName>fill.type</p:attrName>
                        </p:attrNameLst>
                      </p:cBhvr>
                      <p:to>
                        <p:strVal val="solid"/>
                      </p:to>
                    </p:set>
                    <p:set>
                      <p:cBhvr>
                        <p:cTn dur="250" fill="hold"/>
                        <p:tgtEl>
                          <p:spTgt spid="33"/>
                        </p:tgtEl>
                        <p:attrNameLst>
                          <p:attrName>fill.on</p:attrName>
                        </p:attrNameLst>
                      </p:cBhvr>
                      <p:to>
                        <p:strVal val="true"/>
                      </p:to>
                    </p:set>
                  </p:childTnLst>
                </p:cTn>
              </p:par>
            </p:tnLst>
          </p:tmpl>
        </p:tmplLst>
      </p:bldP>
      <p:bldP spid="11" grpId="0" animBg="1">
        <p:tmplLst>
          <p:tmpl>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250"/>
                        <p:tgtEl>
                          <p:spTgt spid="11"/>
                        </p:tgtEl>
                      </p:cBhvr>
                    </p:animEffect>
                  </p:childTnLst>
                </p:cTn>
              </p:par>
            </p:tnLst>
          </p:tmpl>
        </p:tmplLst>
      </p:bldP>
      <p:bldP spid="11" grpId="1" animBg="1">
        <p:tmplLst>
          <p:tmpl>
            <p:tnLst>
              <p:par>
                <p:cTn presetID="19" presetClass="emph" presetSubtype="0" fill="hold" nodeType="withEffect">
                  <p:stCondLst>
                    <p:cond delay="0"/>
                  </p:stCondLst>
                  <p:childTnLst>
                    <p:animClr clrSpc="rgb" dir="cw">
                      <p:cBhvr override="childStyle">
                        <p:cTn dur="250" fill="hold"/>
                        <p:tgtEl>
                          <p:spTgt spid="11"/>
                        </p:tgtEl>
                        <p:attrNameLst>
                          <p:attrName>style.color</p:attrName>
                        </p:attrNameLst>
                      </p:cBhvr>
                      <p:to>
                        <a:srgbClr val="FFFFFF"/>
                      </p:to>
                    </p:animClr>
                    <p:animClr clrSpc="rgb" dir="cw">
                      <p:cBhvr>
                        <p:cTn dur="250" fill="hold"/>
                        <p:tgtEl>
                          <p:spTgt spid="11"/>
                        </p:tgtEl>
                        <p:attrNameLst>
                          <p:attrName>fillcolor</p:attrName>
                        </p:attrNameLst>
                      </p:cBhvr>
                      <p:to>
                        <a:srgbClr val="FFFFFF"/>
                      </p:to>
                    </p:animClr>
                    <p:set>
                      <p:cBhvr>
                        <p:cTn dur="250" fill="hold"/>
                        <p:tgtEl>
                          <p:spTgt spid="11"/>
                        </p:tgtEl>
                        <p:attrNameLst>
                          <p:attrName>fill.type</p:attrName>
                        </p:attrNameLst>
                      </p:cBhvr>
                      <p:to>
                        <p:strVal val="solid"/>
                      </p:to>
                    </p:set>
                    <p:set>
                      <p:cBhvr>
                        <p:cTn dur="250" fill="hold"/>
                        <p:tgtEl>
                          <p:spTgt spid="11"/>
                        </p:tgtEl>
                        <p:attrNameLst>
                          <p:attrName>fill.on</p:attrName>
                        </p:attrNameLst>
                      </p:cBhvr>
                      <p:to>
                        <p:strVal val="true"/>
                      </p:to>
                    </p:set>
                  </p:childTnLst>
                </p:cTn>
              </p:par>
            </p:tnLst>
          </p:tmpl>
        </p:tmplLst>
      </p:bldP>
      <p:bldP spid="7" grpId="0">
        <p:tmplLst>
          <p:tmpl>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250"/>
                        <p:tgtEl>
                          <p:spTgt spid="7"/>
                        </p:tgtEl>
                      </p:cBhvr>
                    </p:animEffect>
                  </p:childTnLst>
                </p:cTn>
              </p:par>
            </p:tnLst>
          </p:tmpl>
        </p:tmplLst>
      </p:bldP>
      <p:bldP spid="7" grpId="1">
        <p:tmplLst>
          <p:tmpl>
            <p:tnLst>
              <p:par>
                <p:cTn presetID="19" presetClass="emph" presetSubtype="0" fill="hold" nodeType="withEffect">
                  <p:stCondLst>
                    <p:cond delay="0"/>
                  </p:stCondLst>
                  <p:childTnLst>
                    <p:animClr clrSpc="rgb" dir="cw">
                      <p:cBhvr override="childStyle">
                        <p:cTn dur="250" fill="hold"/>
                        <p:tgtEl>
                          <p:spTgt spid="7"/>
                        </p:tgtEl>
                        <p:attrNameLst>
                          <p:attrName>style.color</p:attrName>
                        </p:attrNameLst>
                      </p:cBhvr>
                      <p:to>
                        <a:srgbClr val="6A769F"/>
                      </p:to>
                    </p:animClr>
                    <p:animClr clrSpc="rgb" dir="cw">
                      <p:cBhvr>
                        <p:cTn dur="250" fill="hold"/>
                        <p:tgtEl>
                          <p:spTgt spid="7"/>
                        </p:tgtEl>
                        <p:attrNameLst>
                          <p:attrName>fillcolor</p:attrName>
                        </p:attrNameLst>
                      </p:cBhvr>
                      <p:to>
                        <a:srgbClr val="6A769F"/>
                      </p:to>
                    </p:animClr>
                    <p:set>
                      <p:cBhvr>
                        <p:cTn dur="250" fill="hold"/>
                        <p:tgtEl>
                          <p:spTgt spid="7"/>
                        </p:tgtEl>
                        <p:attrNameLst>
                          <p:attrName>fill.type</p:attrName>
                        </p:attrNameLst>
                      </p:cBhvr>
                      <p:to>
                        <p:strVal val="solid"/>
                      </p:to>
                    </p:set>
                    <p:set>
                      <p:cBhvr>
                        <p:cTn dur="250" fill="hold"/>
                        <p:tgtEl>
                          <p:spTgt spid="7"/>
                        </p:tgtEl>
                        <p:attrNameLst>
                          <p:attrName>fill.on</p:attrName>
                        </p:attrNameLst>
                      </p:cBhvr>
                      <p:to>
                        <p:strVal val="true"/>
                      </p:to>
                    </p:set>
                  </p:childTnLst>
                </p:cTn>
              </p:par>
            </p:tnLst>
          </p:tmpl>
        </p:tmplLst>
      </p:bldP>
      <p:bldP spid="7" grpId="2">
        <p:tmplLst>
          <p:tmpl>
            <p:tnLst>
              <p:par>
                <p:cTn presetID="19" presetClass="emph" presetSubtype="0" fill="hold" nodeType="withEffect">
                  <p:stCondLst>
                    <p:cond delay="0"/>
                  </p:stCondLst>
                  <p:childTnLst>
                    <p:animClr clrSpc="rgb" dir="cw">
                      <p:cBhvr override="childStyle">
                        <p:cTn dur="250" fill="hold"/>
                        <p:tgtEl>
                          <p:spTgt spid="7"/>
                        </p:tgtEl>
                        <p:attrNameLst>
                          <p:attrName>style.color</p:attrName>
                        </p:attrNameLst>
                      </p:cBhvr>
                      <p:to>
                        <a:srgbClr val="FFE850"/>
                      </p:to>
                    </p:animClr>
                    <p:animClr clrSpc="rgb" dir="cw">
                      <p:cBhvr>
                        <p:cTn dur="250" fill="hold"/>
                        <p:tgtEl>
                          <p:spTgt spid="7"/>
                        </p:tgtEl>
                        <p:attrNameLst>
                          <p:attrName>fillcolor</p:attrName>
                        </p:attrNameLst>
                      </p:cBhvr>
                      <p:to>
                        <a:srgbClr val="FFE850"/>
                      </p:to>
                    </p:animClr>
                    <p:set>
                      <p:cBhvr>
                        <p:cTn dur="250" fill="hold"/>
                        <p:tgtEl>
                          <p:spTgt spid="7"/>
                        </p:tgtEl>
                        <p:attrNameLst>
                          <p:attrName>fill.type</p:attrName>
                        </p:attrNameLst>
                      </p:cBhvr>
                      <p:to>
                        <p:strVal val="solid"/>
                      </p:to>
                    </p:set>
                    <p:set>
                      <p:cBhvr>
                        <p:cTn dur="250" fill="hold"/>
                        <p:tgtEl>
                          <p:spTgt spid="7"/>
                        </p:tgtEl>
                        <p:attrNameLst>
                          <p:attrName>fill.on</p:attrName>
                        </p:attrNameLst>
                      </p:cBhvr>
                      <p:to>
                        <p:strVal val="true"/>
                      </p:to>
                    </p:set>
                  </p:childTnLst>
                </p:cTn>
              </p:par>
            </p:tnLst>
          </p:tmpl>
        </p:tmplLst>
      </p:bldP>
      <p:bldP spid="8" grpId="0" animBg="1">
        <p:tmplLst>
          <p:tmpl>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250"/>
                        <p:tgtEl>
                          <p:spTgt spid="8"/>
                        </p:tgtEl>
                      </p:cBhvr>
                    </p:animEffect>
                  </p:childTnLst>
                </p:cTn>
              </p:par>
            </p:tnLst>
          </p:tmpl>
        </p:tmplLst>
      </p:bldP>
      <p:bldP spid="8" grpId="1" animBg="1">
        <p:tmplLst>
          <p:tmpl>
            <p:tnLst>
              <p:par>
                <p:cTn presetID="19" presetClass="emph" presetSubtype="0" fill="hold" nodeType="withEffect">
                  <p:stCondLst>
                    <p:cond delay="0"/>
                  </p:stCondLst>
                  <p:childTnLst>
                    <p:animClr clrSpc="rgb" dir="cw">
                      <p:cBhvr override="childStyle">
                        <p:cTn dur="250" fill="hold"/>
                        <p:tgtEl>
                          <p:spTgt spid="8"/>
                        </p:tgtEl>
                        <p:attrNameLst>
                          <p:attrName>style.color</p:attrName>
                        </p:attrNameLst>
                      </p:cBhvr>
                      <p:to>
                        <a:srgbClr val="FFE850"/>
                      </p:to>
                    </p:animClr>
                    <p:animClr clrSpc="rgb" dir="cw">
                      <p:cBhvr>
                        <p:cTn dur="250" fill="hold"/>
                        <p:tgtEl>
                          <p:spTgt spid="8"/>
                        </p:tgtEl>
                        <p:attrNameLst>
                          <p:attrName>fillcolor</p:attrName>
                        </p:attrNameLst>
                      </p:cBhvr>
                      <p:to>
                        <a:srgbClr val="FFE850"/>
                      </p:to>
                    </p:animClr>
                    <p:set>
                      <p:cBhvr>
                        <p:cTn dur="250" fill="hold"/>
                        <p:tgtEl>
                          <p:spTgt spid="8"/>
                        </p:tgtEl>
                        <p:attrNameLst>
                          <p:attrName>fill.type</p:attrName>
                        </p:attrNameLst>
                      </p:cBhvr>
                      <p:to>
                        <p:strVal val="solid"/>
                      </p:to>
                    </p:set>
                    <p:set>
                      <p:cBhvr>
                        <p:cTn dur="250" fill="hold"/>
                        <p:tgtEl>
                          <p:spTgt spid="8"/>
                        </p:tgtEl>
                        <p:attrNameLst>
                          <p:attrName>fill.on</p:attrName>
                        </p:attrNameLst>
                      </p:cBhvr>
                      <p:to>
                        <p:strVal val="true"/>
                      </p:to>
                    </p:set>
                  </p:childTnLst>
                </p:cTn>
              </p:par>
            </p:tnLst>
          </p:tmpl>
        </p:tmplLst>
      </p:bldP>
      <p:bldP spid="9" grpId="0">
        <p:tmplLst>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250"/>
                        <p:tgtEl>
                          <p:spTgt spid="9"/>
                        </p:tgtEl>
                      </p:cBhvr>
                    </p:animEffect>
                  </p:childTnLst>
                </p:cTn>
              </p:par>
            </p:tnLst>
          </p:tmpl>
        </p:tmplLst>
      </p:bldP>
      <p:bldP spid="9" grpId="1">
        <p:tmplLst>
          <p:tmpl>
            <p:tnLst>
              <p:par>
                <p:cTn presetID="19" presetClass="emph" presetSubtype="0" fill="hold" nodeType="withEffect">
                  <p:stCondLst>
                    <p:cond delay="0"/>
                  </p:stCondLst>
                  <p:childTnLst>
                    <p:animClr clrSpc="rgb" dir="cw">
                      <p:cBhvr override="childStyle">
                        <p:cTn dur="250" fill="hold"/>
                        <p:tgtEl>
                          <p:spTgt spid="9"/>
                        </p:tgtEl>
                        <p:attrNameLst>
                          <p:attrName>style.color</p:attrName>
                        </p:attrNameLst>
                      </p:cBhvr>
                      <p:to>
                        <a:srgbClr val="6A769F"/>
                      </p:to>
                    </p:animClr>
                    <p:animClr clrSpc="rgb" dir="cw">
                      <p:cBhvr>
                        <p:cTn dur="250" fill="hold"/>
                        <p:tgtEl>
                          <p:spTgt spid="9"/>
                        </p:tgtEl>
                        <p:attrNameLst>
                          <p:attrName>fillcolor</p:attrName>
                        </p:attrNameLst>
                      </p:cBhvr>
                      <p:to>
                        <a:srgbClr val="6A769F"/>
                      </p:to>
                    </p:animClr>
                    <p:set>
                      <p:cBhvr>
                        <p:cTn dur="250" fill="hold"/>
                        <p:tgtEl>
                          <p:spTgt spid="9"/>
                        </p:tgtEl>
                        <p:attrNameLst>
                          <p:attrName>fill.type</p:attrName>
                        </p:attrNameLst>
                      </p:cBhvr>
                      <p:to>
                        <p:strVal val="solid"/>
                      </p:to>
                    </p:set>
                    <p:set>
                      <p:cBhvr>
                        <p:cTn dur="250" fill="hold"/>
                        <p:tgtEl>
                          <p:spTgt spid="9"/>
                        </p:tgtEl>
                        <p:attrNameLst>
                          <p:attrName>fill.on</p:attrName>
                        </p:attrNameLst>
                      </p:cBhvr>
                      <p:to>
                        <p:strVal val="true"/>
                      </p:to>
                    </p:set>
                  </p:childTnLst>
                </p:cTn>
              </p:par>
            </p:tnLst>
          </p:tmpl>
        </p:tmplLst>
      </p:bldP>
      <p:bldP spid="10" grpId="0">
        <p:tmplLst>
          <p:tmpl>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250"/>
                        <p:tgtEl>
                          <p:spTgt spid="10"/>
                        </p:tgtEl>
                      </p:cBhvr>
                    </p:animEffect>
                  </p:childTnLst>
                </p:cTn>
              </p:par>
            </p:tnLst>
          </p:tmpl>
        </p:tmplLst>
      </p:bldP>
      <p:bldP spid="10" grpId="1">
        <p:tmplLst>
          <p:tmpl>
            <p:tnLst>
              <p:par>
                <p:cTn presetID="19" presetClass="emph" presetSubtype="0" fill="hold" nodeType="withEffect">
                  <p:stCondLst>
                    <p:cond delay="0"/>
                  </p:stCondLst>
                  <p:childTnLst>
                    <p:animClr clrSpc="rgb" dir="cw">
                      <p:cBhvr override="childStyle">
                        <p:cTn dur="250" fill="hold"/>
                        <p:tgtEl>
                          <p:spTgt spid="10"/>
                        </p:tgtEl>
                        <p:attrNameLst>
                          <p:attrName>style.color</p:attrName>
                        </p:attrNameLst>
                      </p:cBhvr>
                      <p:to>
                        <a:srgbClr val="6A769F"/>
                      </p:to>
                    </p:animClr>
                    <p:animClr clrSpc="rgb" dir="cw">
                      <p:cBhvr>
                        <p:cTn dur="250" fill="hold"/>
                        <p:tgtEl>
                          <p:spTgt spid="10"/>
                        </p:tgtEl>
                        <p:attrNameLst>
                          <p:attrName>fillcolor</p:attrName>
                        </p:attrNameLst>
                      </p:cBhvr>
                      <p:to>
                        <a:srgbClr val="6A769F"/>
                      </p:to>
                    </p:animClr>
                    <p:set>
                      <p:cBhvr>
                        <p:cTn dur="250" fill="hold"/>
                        <p:tgtEl>
                          <p:spTgt spid="10"/>
                        </p:tgtEl>
                        <p:attrNameLst>
                          <p:attrName>fill.type</p:attrName>
                        </p:attrNameLst>
                      </p:cBhvr>
                      <p:to>
                        <p:strVal val="solid"/>
                      </p:to>
                    </p:set>
                    <p:set>
                      <p:cBhvr>
                        <p:cTn dur="250" fill="hold"/>
                        <p:tgtEl>
                          <p:spTgt spid="10"/>
                        </p:tgtEl>
                        <p:attrNameLst>
                          <p:attrName>fill.on</p:attrName>
                        </p:attrNameLst>
                      </p:cBhvr>
                      <p:to>
                        <p:strVal val="true"/>
                      </p:to>
                    </p:set>
                  </p:childTnLst>
                </p:cTn>
              </p:par>
            </p:tnLst>
          </p:tmpl>
        </p:tmplLst>
      </p:bldP>
      <p:bldP spid="10" grpId="2">
        <p:tmplLst>
          <p:tmpl>
            <p:tnLst>
              <p:par>
                <p:cTn presetID="19" presetClass="emph" presetSubtype="0" fill="hold" nodeType="withEffect">
                  <p:stCondLst>
                    <p:cond delay="0"/>
                  </p:stCondLst>
                  <p:childTnLst>
                    <p:animClr clrSpc="rgb" dir="cw">
                      <p:cBhvr override="childStyle">
                        <p:cTn dur="250" fill="hold"/>
                        <p:tgtEl>
                          <p:spTgt spid="10"/>
                        </p:tgtEl>
                        <p:attrNameLst>
                          <p:attrName>style.color</p:attrName>
                        </p:attrNameLst>
                      </p:cBhvr>
                      <p:to>
                        <a:srgbClr val="FFDF00"/>
                      </p:to>
                    </p:animClr>
                    <p:animClr clrSpc="rgb" dir="cw">
                      <p:cBhvr>
                        <p:cTn dur="250" fill="hold"/>
                        <p:tgtEl>
                          <p:spTgt spid="10"/>
                        </p:tgtEl>
                        <p:attrNameLst>
                          <p:attrName>fillcolor</p:attrName>
                        </p:attrNameLst>
                      </p:cBhvr>
                      <p:to>
                        <a:srgbClr val="FFDF00"/>
                      </p:to>
                    </p:animClr>
                    <p:set>
                      <p:cBhvr>
                        <p:cTn dur="250" fill="hold"/>
                        <p:tgtEl>
                          <p:spTgt spid="10"/>
                        </p:tgtEl>
                        <p:attrNameLst>
                          <p:attrName>fill.type</p:attrName>
                        </p:attrNameLst>
                      </p:cBhvr>
                      <p:to>
                        <p:strVal val="solid"/>
                      </p:to>
                    </p:set>
                    <p:set>
                      <p:cBhvr>
                        <p:cTn dur="250" fill="hold"/>
                        <p:tgtEl>
                          <p:spTgt spid="10"/>
                        </p:tgtEl>
                        <p:attrNameLst>
                          <p:attrName>fill.on</p:attrName>
                        </p:attrNameLst>
                      </p:cBhvr>
                      <p:to>
                        <p:strVal val="true"/>
                      </p:to>
                    </p:set>
                  </p:childTnLst>
                </p:cTn>
              </p:par>
            </p:tnLst>
          </p:tmpl>
        </p:tmplLst>
      </p:bldP>
      <p:bldP spid="12" grpId="0">
        <p:tmplLst>
          <p:tmpl>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250"/>
                        <p:tgtEl>
                          <p:spTgt spid="12"/>
                        </p:tgtEl>
                      </p:cBhvr>
                    </p:animEffect>
                  </p:childTnLst>
                </p:cTn>
              </p:par>
            </p:tnLst>
          </p:tmpl>
        </p:tmplLst>
      </p:bldP>
      <p:bldP spid="13" grpId="0">
        <p:tmplLst>
          <p:tmpl>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250"/>
                        <p:tgtEl>
                          <p:spTgt spid="13"/>
                        </p:tgtEl>
                      </p:cBhvr>
                    </p:animEffect>
                  </p:childTnLst>
                </p:cTn>
              </p:par>
            </p:tnLst>
          </p:tmpl>
        </p:tmplLst>
      </p:bldP>
      <p:bldP spid="14" grpId="0">
        <p:tmplLst>
          <p:tmpl>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250"/>
                        <p:tgtEl>
                          <p:spTgt spid="14"/>
                        </p:tgtEl>
                      </p:cBhvr>
                    </p:animEffect>
                  </p:childTnLst>
                </p:cTn>
              </p:par>
            </p:tnLst>
          </p:tmpl>
        </p:tmplLst>
      </p:bldP>
      <p:bldP spid="15" grpId="0">
        <p:tmplLst>
          <p:tmpl>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250"/>
                        <p:tgtEl>
                          <p:spTgt spid="15"/>
                        </p:tgtEl>
                      </p:cBhvr>
                    </p:animEffect>
                  </p:childTnLst>
                </p:cTn>
              </p:par>
            </p:tnLst>
          </p:tmpl>
        </p:tmplLst>
      </p:bldP>
      <p:bldP spid="17" grpId="0">
        <p:tmplLst>
          <p:tmpl>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250"/>
                        <p:tgtEl>
                          <p:spTgt spid="17"/>
                        </p:tgtEl>
                      </p:cBhvr>
                    </p:animEffect>
                  </p:childTnLst>
                </p:cTn>
              </p:par>
            </p:tnLst>
          </p:tmpl>
        </p:tmplLst>
      </p:bldP>
      <p:bldP spid="18" grpId="0">
        <p:tmplLst>
          <p:tmpl>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250"/>
                        <p:tgtEl>
                          <p:spTgt spid="18"/>
                        </p:tgtEl>
                      </p:cBhvr>
                    </p:animEffect>
                  </p:childTnLst>
                </p:cTn>
              </p:par>
            </p:tnLst>
          </p:tmpl>
        </p:tmplLst>
      </p:bldP>
      <p:bldP spid="19" grpId="0">
        <p:tmplLst>
          <p:tmpl>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250"/>
                        <p:tgtEl>
                          <p:spTgt spid="19"/>
                        </p:tgtEl>
                      </p:cBhvr>
                    </p:animEffect>
                  </p:childTnLst>
                </p:cTn>
              </p:par>
            </p:tnLst>
          </p:tmpl>
        </p:tmplLst>
      </p:bldP>
      <p:bldP spid="20" grpId="0">
        <p:tmplLst>
          <p:tmpl>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250"/>
                        <p:tgtEl>
                          <p:spTgt spid="20"/>
                        </p:tgtEl>
                      </p:cBhvr>
                    </p:animEffect>
                  </p:childTnLst>
                </p:cTn>
              </p:par>
            </p:tnLst>
          </p:tmpl>
        </p:tmplLst>
      </p:bldP>
      <p:bldP spid="27" grpId="0">
        <p:tmplLst>
          <p:tmpl>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250"/>
                        <p:tgtEl>
                          <p:spTgt spid="27"/>
                        </p:tgtEl>
                      </p:cBhvr>
                    </p:animEffect>
                  </p:childTnLst>
                </p:cTn>
              </p:par>
            </p:tnLst>
          </p:tmpl>
        </p:tmplLst>
      </p:bldP>
      <p:bldP spid="28" grpId="0">
        <p:tmplLst>
          <p:tmpl>
            <p:tnLst>
              <p:par>
                <p:cTn presetID="10"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250"/>
                        <p:tgtEl>
                          <p:spTgt spid="28"/>
                        </p:tgtEl>
                      </p:cBhvr>
                    </p:animEffect>
                  </p:childTnLst>
                </p:cTn>
              </p:par>
            </p:tnLst>
          </p:tmpl>
        </p:tmplLst>
      </p:bldP>
      <p:bldP spid="29" grpId="0">
        <p:tmplLst>
          <p:tmpl>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250"/>
                        <p:tgtEl>
                          <p:spTgt spid="29"/>
                        </p:tgtEl>
                      </p:cBhvr>
                    </p:animEffect>
                  </p:childTnLst>
                </p:cTn>
              </p:par>
            </p:tnLst>
          </p:tmpl>
        </p:tmplLst>
      </p:bldP>
      <p:bldP spid="30" grpId="0">
        <p:tmplLst>
          <p:tmpl>
            <p:tnLst>
              <p:par>
                <p:cTn presetID="10"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250"/>
                        <p:tgtEl>
                          <p:spTgt spid="30"/>
                        </p:tgtEl>
                      </p:cBhvr>
                    </p:animEffect>
                  </p:childTnLst>
                </p:cTn>
              </p:par>
            </p:tnLst>
          </p:tmpl>
        </p:tmplLst>
      </p:bldP>
      <p:bldP spid="58" grpId="0"/>
      <p:bldP spid="59" grpId="0"/>
      <p:bldP spid="60" grpId="0"/>
      <p:bldP spid="61" grpId="0"/>
    </p:bld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Case Study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Enter title here</a:t>
            </a:r>
            <a:endParaRPr lang="en-GB" dirty="0"/>
          </a:p>
        </p:txBody>
      </p:sp>
      <p:sp>
        <p:nvSpPr>
          <p:cNvPr id="6" name="Rectangle 5"/>
          <p:cNvSpPr/>
          <p:nvPr userDrawn="1"/>
        </p:nvSpPr>
        <p:spPr>
          <a:xfrm>
            <a:off x="0" y="1130711"/>
            <a:ext cx="6024563" cy="17698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sp>
        <p:nvSpPr>
          <p:cNvPr id="8" name="Text Placeholder 7"/>
          <p:cNvSpPr>
            <a:spLocks noGrp="1"/>
          </p:cNvSpPr>
          <p:nvPr>
            <p:ph type="body" sz="quarter" idx="13" hasCustomPrompt="1"/>
          </p:nvPr>
        </p:nvSpPr>
        <p:spPr>
          <a:xfrm>
            <a:off x="195263" y="3639671"/>
            <a:ext cx="5834062" cy="2232212"/>
          </a:xfrm>
        </p:spPr>
        <p:txBody>
          <a:bodyPr numCol="2" spcCol="288000"/>
          <a:lstStyle>
            <a:lvl1pPr marL="0" indent="0">
              <a:buFont typeface="Wingdings" panose="05000000000000000000" pitchFamily="2" charset="2"/>
              <a:buNone/>
              <a:tabLst>
                <a:tab pos="179388" algn="l"/>
              </a:tabLst>
              <a:defRPr sz="1100">
                <a:solidFill>
                  <a:schemeClr val="tx2"/>
                </a:solidFill>
              </a:defRPr>
            </a:lvl1pPr>
            <a:lvl2pPr marL="269875" indent="-176213">
              <a:defRPr sz="1000">
                <a:solidFill>
                  <a:schemeClr val="tx2"/>
                </a:solidFill>
              </a:defRPr>
            </a:lvl2pPr>
            <a:lvl3pPr>
              <a:defRPr sz="900">
                <a:solidFill>
                  <a:schemeClr val="tx2"/>
                </a:solidFill>
              </a:defRPr>
            </a:lvl3pPr>
            <a:lvl4pPr>
              <a:defRPr sz="800">
                <a:solidFill>
                  <a:schemeClr val="tx2"/>
                </a:solidFill>
              </a:defRPr>
            </a:lvl4pPr>
            <a:lvl5pPr>
              <a:defRPr sz="600">
                <a:solidFill>
                  <a:schemeClr val="tx2"/>
                </a:solidFill>
              </a:defRPr>
            </a:lvl5pPr>
          </a:lstStyle>
          <a:p>
            <a:pPr lvl="0"/>
            <a:r>
              <a:rPr lang="en-US" dirty="0"/>
              <a:t>Enter text here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7"/>
          <p:cNvSpPr>
            <a:spLocks noGrp="1"/>
          </p:cNvSpPr>
          <p:nvPr>
            <p:ph type="body" sz="quarter" idx="16" hasCustomPrompt="1"/>
          </p:nvPr>
        </p:nvSpPr>
        <p:spPr>
          <a:xfrm>
            <a:off x="6156326" y="3639671"/>
            <a:ext cx="2887662" cy="2232212"/>
          </a:xfrm>
        </p:spPr>
        <p:txBody>
          <a:bodyPr numCol="1"/>
          <a:lstStyle>
            <a:lvl1pPr marL="0" indent="0">
              <a:buFont typeface="Wingdings" panose="05000000000000000000" pitchFamily="2" charset="2"/>
              <a:buNone/>
              <a:tabLst>
                <a:tab pos="179388" algn="l"/>
              </a:tabLst>
              <a:defRPr sz="1100">
                <a:solidFill>
                  <a:schemeClr val="tx2"/>
                </a:solidFill>
              </a:defRPr>
            </a:lvl1pPr>
            <a:lvl2pPr marL="269875" indent="-176213">
              <a:defRPr sz="1000">
                <a:solidFill>
                  <a:schemeClr val="tx2"/>
                </a:solidFill>
              </a:defRPr>
            </a:lvl2pPr>
            <a:lvl3pPr>
              <a:defRPr sz="900">
                <a:solidFill>
                  <a:schemeClr val="tx2"/>
                </a:solidFill>
              </a:defRPr>
            </a:lvl3pPr>
            <a:lvl4pPr>
              <a:defRPr sz="800">
                <a:solidFill>
                  <a:schemeClr val="tx2"/>
                </a:solidFill>
              </a:defRPr>
            </a:lvl4pPr>
            <a:lvl5pPr>
              <a:defRPr sz="600">
                <a:solidFill>
                  <a:schemeClr val="tx2"/>
                </a:solidFill>
              </a:defRPr>
            </a:lvl5pPr>
          </a:lstStyle>
          <a:p>
            <a:pPr lvl="0"/>
            <a:r>
              <a:rPr lang="en-US" dirty="0"/>
              <a:t>Enter text here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7"/>
          <p:cNvSpPr>
            <a:spLocks noGrp="1"/>
          </p:cNvSpPr>
          <p:nvPr>
            <p:ph type="body" sz="quarter" idx="17" hasCustomPrompt="1"/>
          </p:nvPr>
        </p:nvSpPr>
        <p:spPr>
          <a:xfrm>
            <a:off x="9182100" y="3603468"/>
            <a:ext cx="2871788" cy="2268415"/>
          </a:xfrm>
        </p:spPr>
        <p:txBody>
          <a:bodyPr numCol="1"/>
          <a:lstStyle>
            <a:lvl1pPr marL="0" indent="0">
              <a:buFont typeface="Wingdings" panose="05000000000000000000" pitchFamily="2" charset="2"/>
              <a:buNone/>
              <a:tabLst>
                <a:tab pos="179388" algn="l"/>
              </a:tabLst>
              <a:defRPr sz="1100">
                <a:solidFill>
                  <a:schemeClr val="tx2"/>
                </a:solidFill>
              </a:defRPr>
            </a:lvl1pPr>
            <a:lvl2pPr marL="269875" indent="-176213">
              <a:defRPr sz="1000">
                <a:solidFill>
                  <a:schemeClr val="tx2"/>
                </a:solidFill>
              </a:defRPr>
            </a:lvl2pPr>
            <a:lvl3pPr>
              <a:defRPr sz="900">
                <a:solidFill>
                  <a:schemeClr val="tx2"/>
                </a:solidFill>
              </a:defRPr>
            </a:lvl3pPr>
            <a:lvl4pPr>
              <a:defRPr sz="800">
                <a:solidFill>
                  <a:schemeClr val="tx2"/>
                </a:solidFill>
              </a:defRPr>
            </a:lvl4pPr>
            <a:lvl5pPr>
              <a:defRPr sz="6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7"/>
          <p:cNvSpPr>
            <a:spLocks noGrp="1"/>
          </p:cNvSpPr>
          <p:nvPr>
            <p:ph type="body" sz="quarter" idx="18" hasCustomPrompt="1"/>
          </p:nvPr>
        </p:nvSpPr>
        <p:spPr>
          <a:xfrm>
            <a:off x="195262" y="3292274"/>
            <a:ext cx="5834064" cy="242047"/>
          </a:xfrm>
        </p:spPr>
        <p:txBody>
          <a:bodyPr numCol="1"/>
          <a:lstStyle>
            <a:lvl1pPr marL="0" indent="0">
              <a:buFont typeface="Wingdings" panose="05000000000000000000" pitchFamily="2" charset="2"/>
              <a:buNone/>
              <a:tabLst>
                <a:tab pos="179388" algn="l"/>
              </a:tabLst>
              <a:defRPr sz="1400" b="0">
                <a:solidFill>
                  <a:schemeClr val="tx1"/>
                </a:solidFill>
              </a:defRPr>
            </a:lvl1pPr>
            <a:lvl2pPr marL="269875" indent="-176213">
              <a:defRPr sz="1000">
                <a:solidFill>
                  <a:schemeClr val="tx2"/>
                </a:solidFill>
              </a:defRPr>
            </a:lvl2pPr>
            <a:lvl3pPr>
              <a:defRPr sz="900">
                <a:solidFill>
                  <a:schemeClr val="tx2"/>
                </a:solidFill>
              </a:defRPr>
            </a:lvl3pPr>
            <a:lvl4pPr>
              <a:defRPr sz="800">
                <a:solidFill>
                  <a:schemeClr val="tx2"/>
                </a:solidFill>
              </a:defRPr>
            </a:lvl4pPr>
            <a:lvl5pPr>
              <a:defRPr sz="600">
                <a:solidFill>
                  <a:schemeClr val="tx2"/>
                </a:solidFill>
              </a:defRPr>
            </a:lvl5pPr>
          </a:lstStyle>
          <a:p>
            <a:pPr lvl="0"/>
            <a:r>
              <a:rPr lang="en-US" dirty="0"/>
              <a:t>Challenge</a:t>
            </a:r>
          </a:p>
        </p:txBody>
      </p:sp>
      <p:sp>
        <p:nvSpPr>
          <p:cNvPr id="15" name="Text Placeholder 7"/>
          <p:cNvSpPr>
            <a:spLocks noGrp="1"/>
          </p:cNvSpPr>
          <p:nvPr>
            <p:ph type="body" sz="quarter" idx="19" hasCustomPrompt="1"/>
          </p:nvPr>
        </p:nvSpPr>
        <p:spPr>
          <a:xfrm>
            <a:off x="6156326" y="3292274"/>
            <a:ext cx="2887662" cy="242047"/>
          </a:xfrm>
        </p:spPr>
        <p:txBody>
          <a:bodyPr numCol="1"/>
          <a:lstStyle>
            <a:lvl1pPr marL="0" indent="0">
              <a:buFont typeface="Wingdings" panose="05000000000000000000" pitchFamily="2" charset="2"/>
              <a:buNone/>
              <a:tabLst>
                <a:tab pos="179388" algn="l"/>
              </a:tabLst>
              <a:defRPr sz="1400" b="0">
                <a:solidFill>
                  <a:schemeClr val="tx1"/>
                </a:solidFill>
              </a:defRPr>
            </a:lvl1pPr>
            <a:lvl2pPr marL="269875" indent="-176213">
              <a:defRPr sz="1000">
                <a:solidFill>
                  <a:schemeClr val="tx2"/>
                </a:solidFill>
              </a:defRPr>
            </a:lvl2pPr>
            <a:lvl3pPr>
              <a:defRPr sz="900">
                <a:solidFill>
                  <a:schemeClr val="tx2"/>
                </a:solidFill>
              </a:defRPr>
            </a:lvl3pPr>
            <a:lvl4pPr>
              <a:defRPr sz="800">
                <a:solidFill>
                  <a:schemeClr val="tx2"/>
                </a:solidFill>
              </a:defRPr>
            </a:lvl4pPr>
            <a:lvl5pPr>
              <a:defRPr sz="600">
                <a:solidFill>
                  <a:schemeClr val="tx2"/>
                </a:solidFill>
              </a:defRPr>
            </a:lvl5pPr>
          </a:lstStyle>
          <a:p>
            <a:pPr lvl="0"/>
            <a:r>
              <a:rPr lang="en-US" dirty="0"/>
              <a:t>Solution</a:t>
            </a:r>
          </a:p>
        </p:txBody>
      </p:sp>
      <p:sp>
        <p:nvSpPr>
          <p:cNvPr id="16" name="Text Placeholder 7"/>
          <p:cNvSpPr>
            <a:spLocks noGrp="1"/>
          </p:cNvSpPr>
          <p:nvPr>
            <p:ph type="body" sz="quarter" idx="20" hasCustomPrompt="1"/>
          </p:nvPr>
        </p:nvSpPr>
        <p:spPr>
          <a:xfrm>
            <a:off x="9182100" y="3292274"/>
            <a:ext cx="2871788" cy="242047"/>
          </a:xfrm>
        </p:spPr>
        <p:txBody>
          <a:bodyPr numCol="1"/>
          <a:lstStyle>
            <a:lvl1pPr marL="0" indent="0">
              <a:buFont typeface="Wingdings" panose="05000000000000000000" pitchFamily="2" charset="2"/>
              <a:buNone/>
              <a:tabLst>
                <a:tab pos="179388" algn="l"/>
              </a:tabLst>
              <a:defRPr sz="1400" b="0">
                <a:solidFill>
                  <a:schemeClr val="tx1"/>
                </a:solidFill>
              </a:defRPr>
            </a:lvl1pPr>
            <a:lvl2pPr marL="269875" indent="-176213">
              <a:defRPr sz="1000">
                <a:solidFill>
                  <a:schemeClr val="tx2"/>
                </a:solidFill>
              </a:defRPr>
            </a:lvl2pPr>
            <a:lvl3pPr>
              <a:defRPr sz="900">
                <a:solidFill>
                  <a:schemeClr val="tx2"/>
                </a:solidFill>
              </a:defRPr>
            </a:lvl3pPr>
            <a:lvl4pPr>
              <a:defRPr sz="800">
                <a:solidFill>
                  <a:schemeClr val="tx2"/>
                </a:solidFill>
              </a:defRPr>
            </a:lvl4pPr>
            <a:lvl5pPr>
              <a:defRPr sz="600">
                <a:solidFill>
                  <a:schemeClr val="tx2"/>
                </a:solidFill>
              </a:defRPr>
            </a:lvl5pPr>
          </a:lstStyle>
          <a:p>
            <a:pPr lvl="0"/>
            <a:r>
              <a:rPr lang="en-US" dirty="0"/>
              <a:t>Results</a:t>
            </a:r>
          </a:p>
        </p:txBody>
      </p:sp>
      <p:sp>
        <p:nvSpPr>
          <p:cNvPr id="18"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sp>
        <p:nvSpPr>
          <p:cNvPr id="19" name="Picture Placeholder 3"/>
          <p:cNvSpPr>
            <a:spLocks noGrp="1"/>
          </p:cNvSpPr>
          <p:nvPr>
            <p:ph type="pic" sz="quarter" idx="21" hasCustomPrompt="1"/>
          </p:nvPr>
        </p:nvSpPr>
        <p:spPr>
          <a:xfrm>
            <a:off x="6162676" y="1130300"/>
            <a:ext cx="5900738" cy="1770063"/>
          </a:xfrm>
          <a:noFill/>
        </p:spPr>
        <p:txBody>
          <a:bodyPr/>
          <a:lstStyle>
            <a:lvl1pPr algn="ctr">
              <a:defRPr sz="1100"/>
            </a:lvl1pPr>
          </a:lstStyle>
          <a:p>
            <a:r>
              <a:rPr lang="en-GB" dirty="0"/>
              <a:t>Click on the icon to insert an image</a:t>
            </a:r>
          </a:p>
        </p:txBody>
      </p:sp>
      <p:grpSp>
        <p:nvGrpSpPr>
          <p:cNvPr id="21" name="Group 20"/>
          <p:cNvGrpSpPr/>
          <p:nvPr userDrawn="1"/>
        </p:nvGrpSpPr>
        <p:grpSpPr>
          <a:xfrm>
            <a:off x="-4350366" y="0"/>
            <a:ext cx="3909698" cy="5532582"/>
            <a:chOff x="-3999345" y="0"/>
            <a:chExt cx="3909698" cy="5532582"/>
          </a:xfrm>
        </p:grpSpPr>
        <p:sp>
          <p:nvSpPr>
            <p:cNvPr id="22" name="Rectangle 21"/>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23" name="Straight Connector 22"/>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25" name="TextBox 24"/>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26" name="Group 25"/>
            <p:cNvGrpSpPr/>
            <p:nvPr userDrawn="1"/>
          </p:nvGrpSpPr>
          <p:grpSpPr>
            <a:xfrm>
              <a:off x="-3916219" y="2007734"/>
              <a:ext cx="3741159" cy="603077"/>
              <a:chOff x="-3953163" y="1928406"/>
              <a:chExt cx="3741159" cy="603077"/>
            </a:xfrm>
          </p:grpSpPr>
          <p:sp>
            <p:nvSpPr>
              <p:cNvPr id="39" name="TextBox 38"/>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40" name="TextBox 39"/>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27" name="Group 26"/>
            <p:cNvGrpSpPr/>
            <p:nvPr userDrawn="1"/>
          </p:nvGrpSpPr>
          <p:grpSpPr>
            <a:xfrm>
              <a:off x="-3916219" y="3804415"/>
              <a:ext cx="3741159" cy="649206"/>
              <a:chOff x="-3953163" y="3686663"/>
              <a:chExt cx="3741159" cy="649206"/>
            </a:xfrm>
          </p:grpSpPr>
          <p:sp>
            <p:nvSpPr>
              <p:cNvPr id="37" name="TextBox 36"/>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38" name="TextBox 37"/>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28" name="Group 27"/>
            <p:cNvGrpSpPr/>
            <p:nvPr userDrawn="1"/>
          </p:nvGrpSpPr>
          <p:grpSpPr>
            <a:xfrm>
              <a:off x="-3916219" y="2909062"/>
              <a:ext cx="3741159" cy="634370"/>
              <a:chOff x="-3953163" y="2815638"/>
              <a:chExt cx="3741159" cy="634370"/>
            </a:xfrm>
          </p:grpSpPr>
          <p:sp>
            <p:nvSpPr>
              <p:cNvPr id="35" name="TextBox 34"/>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36" name="TextBox 35"/>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29" name="Group 28"/>
            <p:cNvGrpSpPr/>
            <p:nvPr userDrawn="1"/>
          </p:nvGrpSpPr>
          <p:grpSpPr>
            <a:xfrm>
              <a:off x="-3916219" y="4693793"/>
              <a:ext cx="3470417" cy="603077"/>
              <a:chOff x="-3953163" y="4622237"/>
              <a:chExt cx="3470417" cy="603077"/>
            </a:xfrm>
          </p:grpSpPr>
          <p:sp>
            <p:nvSpPr>
              <p:cNvPr id="33" name="TextBox 32"/>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34" name="TextBox 33"/>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30" name="Group 29"/>
            <p:cNvGrpSpPr/>
            <p:nvPr userDrawn="1"/>
          </p:nvGrpSpPr>
          <p:grpSpPr>
            <a:xfrm>
              <a:off x="-3916219" y="1118356"/>
              <a:ext cx="3741159" cy="677414"/>
              <a:chOff x="-3953163" y="1118356"/>
              <a:chExt cx="3741159" cy="677414"/>
            </a:xfrm>
          </p:grpSpPr>
          <p:sp>
            <p:nvSpPr>
              <p:cNvPr id="31" name="TextBox 30"/>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32" name="TextBox 31"/>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41"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48" name="Text Placeholder 4"/>
          <p:cNvSpPr>
            <a:spLocks noGrp="1"/>
          </p:cNvSpPr>
          <p:nvPr>
            <p:ph type="body" sz="quarter" idx="87" hasCustomPrompt="1"/>
          </p:nvPr>
        </p:nvSpPr>
        <p:spPr>
          <a:xfrm>
            <a:off x="192134" y="1271366"/>
            <a:ext cx="5737611" cy="621437"/>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9" name="Text Placeholder 4"/>
          <p:cNvSpPr>
            <a:spLocks noGrp="1"/>
          </p:cNvSpPr>
          <p:nvPr>
            <p:ph type="body" sz="quarter" idx="88" hasCustomPrompt="1"/>
          </p:nvPr>
        </p:nvSpPr>
        <p:spPr>
          <a:xfrm>
            <a:off x="192134" y="1964073"/>
            <a:ext cx="5737611" cy="639194"/>
          </a:xfrm>
        </p:spPr>
        <p:txBody>
          <a:bodyPr/>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6652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Case Study 2 - Comparison">
    <p:bg>
      <p:bgPr>
        <a:solidFill>
          <a:schemeClr val="bg1"/>
        </a:solidFill>
        <a:effectLst/>
      </p:bgPr>
    </p:bg>
    <p:spTree>
      <p:nvGrpSpPr>
        <p:cNvPr id="1" name=""/>
        <p:cNvGrpSpPr/>
        <p:nvPr/>
      </p:nvGrpSpPr>
      <p:grpSpPr>
        <a:xfrm>
          <a:off x="0" y="0"/>
          <a:ext cx="0" cy="0"/>
          <a:chOff x="0" y="0"/>
          <a:chExt cx="0" cy="0"/>
        </a:xfrm>
      </p:grpSpPr>
      <p:sp>
        <p:nvSpPr>
          <p:cNvPr id="324" name="Rectangle 323"/>
          <p:cNvSpPr/>
          <p:nvPr userDrawn="1"/>
        </p:nvSpPr>
        <p:spPr>
          <a:xfrm>
            <a:off x="135363" y="1130711"/>
            <a:ext cx="5893962" cy="53685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sp>
        <p:nvSpPr>
          <p:cNvPr id="2" name="Title 1"/>
          <p:cNvSpPr>
            <a:spLocks noGrp="1"/>
          </p:cNvSpPr>
          <p:nvPr>
            <p:ph type="title" hasCustomPrompt="1"/>
          </p:nvPr>
        </p:nvSpPr>
        <p:spPr/>
        <p:txBody>
          <a:bodyPr/>
          <a:lstStyle/>
          <a:p>
            <a:r>
              <a:rPr lang="en-US" dirty="0"/>
              <a:t>Enter title here</a:t>
            </a:r>
            <a:endParaRPr lang="en-GB" dirty="0"/>
          </a:p>
        </p:txBody>
      </p:sp>
      <p:sp>
        <p:nvSpPr>
          <p:cNvPr id="8" name="Text Placeholder 7"/>
          <p:cNvSpPr>
            <a:spLocks noGrp="1"/>
          </p:cNvSpPr>
          <p:nvPr>
            <p:ph type="body" sz="quarter" idx="13" hasCustomPrompt="1"/>
          </p:nvPr>
        </p:nvSpPr>
        <p:spPr>
          <a:xfrm>
            <a:off x="195263" y="3355789"/>
            <a:ext cx="2721768" cy="740547"/>
          </a:xfrm>
        </p:spPr>
        <p:txBody>
          <a:bodyPr rIns="108000" numCol="1"/>
          <a:lstStyle>
            <a:lvl1pPr marL="0" indent="0">
              <a:buFont typeface="Wingdings" panose="05000000000000000000" pitchFamily="2" charset="2"/>
              <a:buNone/>
              <a:tabLst>
                <a:tab pos="179388" algn="l"/>
              </a:tabLst>
              <a:defRPr sz="1100">
                <a:solidFill>
                  <a:schemeClr val="tx2"/>
                </a:solidFill>
              </a:defRPr>
            </a:lvl1pPr>
            <a:lvl2pPr marL="269875" indent="-176213">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14" name="Text Placeholder 15"/>
          <p:cNvSpPr>
            <a:spLocks noGrp="1"/>
          </p:cNvSpPr>
          <p:nvPr>
            <p:ph type="body" sz="quarter" idx="102" hasCustomPrompt="1"/>
          </p:nvPr>
        </p:nvSpPr>
        <p:spPr>
          <a:xfrm>
            <a:off x="195263" y="1619776"/>
            <a:ext cx="2531207" cy="277425"/>
          </a:xfrm>
        </p:spPr>
        <p:txBody>
          <a:bodyPr numCol="1" anchor="b"/>
          <a:lstStyle>
            <a:lvl1pPr>
              <a:defRPr sz="1400"/>
            </a:lvl1pPr>
            <a:lvl2pPr>
              <a:defRPr sz="1200"/>
            </a:lvl2pPr>
            <a:lvl3pPr>
              <a:defRPr sz="1100"/>
            </a:lvl3pPr>
            <a:lvl4pPr>
              <a:defRPr sz="1050"/>
            </a:lvl4pPr>
            <a:lvl5pPr>
              <a:defRPr sz="900"/>
            </a:lvl5pPr>
          </a:lstStyle>
          <a:p>
            <a:pPr lvl="0"/>
            <a:r>
              <a:rPr lang="en-US" dirty="0"/>
              <a:t>Enter text here</a:t>
            </a:r>
          </a:p>
        </p:txBody>
      </p:sp>
      <p:sp>
        <p:nvSpPr>
          <p:cNvPr id="17" name="Picture Placeholder 16"/>
          <p:cNvSpPr>
            <a:spLocks noGrp="1"/>
          </p:cNvSpPr>
          <p:nvPr>
            <p:ph type="pic" sz="quarter" idx="103" hasCustomPrompt="1"/>
          </p:nvPr>
        </p:nvSpPr>
        <p:spPr>
          <a:xfrm>
            <a:off x="3317154" y="1130711"/>
            <a:ext cx="2707410" cy="1575977"/>
          </a:xfrm>
          <a:noFill/>
        </p:spPr>
        <p:txBody>
          <a:bodyPr/>
          <a:lstStyle>
            <a:lvl1pPr algn="ctr">
              <a:defRPr sz="1100" baseline="0"/>
            </a:lvl1pPr>
          </a:lstStyle>
          <a:p>
            <a:r>
              <a:rPr lang="en-GB" dirty="0"/>
              <a:t>Click on the icon to insert an image</a:t>
            </a:r>
          </a:p>
        </p:txBody>
      </p:sp>
      <p:sp>
        <p:nvSpPr>
          <p:cNvPr id="315" name="Text Placeholder 7"/>
          <p:cNvSpPr>
            <a:spLocks noGrp="1"/>
          </p:cNvSpPr>
          <p:nvPr>
            <p:ph type="body" sz="quarter" idx="104" hasCustomPrompt="1"/>
          </p:nvPr>
        </p:nvSpPr>
        <p:spPr>
          <a:xfrm>
            <a:off x="195263" y="4538043"/>
            <a:ext cx="2721768" cy="1620709"/>
          </a:xfrm>
        </p:spPr>
        <p:txBody>
          <a:bodyPr rIns="108000" numCol="1"/>
          <a:lstStyle>
            <a:lvl1pPr marL="0" indent="0">
              <a:buFont typeface="Wingdings" panose="05000000000000000000" pitchFamily="2" charset="2"/>
              <a:buNone/>
              <a:tabLst>
                <a:tab pos="179388" algn="l"/>
              </a:tabLst>
              <a:defRPr sz="1100">
                <a:solidFill>
                  <a:schemeClr val="tx2"/>
                </a:solidFill>
              </a:defRPr>
            </a:lvl1pPr>
            <a:lvl2pPr marL="269875" indent="-176213">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16" name="Text Placeholder 7"/>
          <p:cNvSpPr>
            <a:spLocks noGrp="1"/>
          </p:cNvSpPr>
          <p:nvPr>
            <p:ph type="body" sz="quarter" idx="105" hasCustomPrompt="1"/>
          </p:nvPr>
        </p:nvSpPr>
        <p:spPr>
          <a:xfrm>
            <a:off x="3317154" y="3355789"/>
            <a:ext cx="2721768" cy="2802963"/>
          </a:xfrm>
        </p:spPr>
        <p:txBody>
          <a:bodyPr rIns="108000" numCol="1"/>
          <a:lstStyle>
            <a:lvl1pPr marL="0" indent="0">
              <a:buFont typeface="Wingdings" panose="05000000000000000000" pitchFamily="2" charset="2"/>
              <a:buNone/>
              <a:tabLst>
                <a:tab pos="179388" algn="l"/>
              </a:tabLst>
              <a:defRPr sz="1100">
                <a:solidFill>
                  <a:schemeClr val="tx2"/>
                </a:solidFill>
              </a:defRPr>
            </a:lvl1pPr>
            <a:lvl2pPr marL="269875" indent="-176213">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17" name="Text Placeholder 15"/>
          <p:cNvSpPr>
            <a:spLocks noGrp="1"/>
          </p:cNvSpPr>
          <p:nvPr>
            <p:ph type="body" sz="quarter" idx="106" hasCustomPrompt="1"/>
          </p:nvPr>
        </p:nvSpPr>
        <p:spPr>
          <a:xfrm>
            <a:off x="195263" y="2971079"/>
            <a:ext cx="2720975" cy="311749"/>
          </a:xfrm>
        </p:spPr>
        <p:txBody>
          <a:bodyPr numCol="1"/>
          <a:lstStyle>
            <a:lvl1pPr>
              <a:defRPr sz="1400"/>
            </a:lvl1pPr>
            <a:lvl2pPr>
              <a:defRPr sz="1200"/>
            </a:lvl2pPr>
            <a:lvl3pPr>
              <a:defRPr sz="1100"/>
            </a:lvl3pPr>
            <a:lvl4pPr>
              <a:defRPr sz="1050"/>
            </a:lvl4pPr>
            <a:lvl5pPr>
              <a:defRPr sz="900"/>
            </a:lvl5pPr>
          </a:lstStyle>
          <a:p>
            <a:pPr lvl="0"/>
            <a:r>
              <a:rPr lang="en-US" dirty="0"/>
              <a:t>Challenge</a:t>
            </a:r>
            <a:endParaRPr lang="en-GB" dirty="0"/>
          </a:p>
        </p:txBody>
      </p:sp>
      <p:sp>
        <p:nvSpPr>
          <p:cNvPr id="318" name="Text Placeholder 15"/>
          <p:cNvSpPr>
            <a:spLocks noGrp="1"/>
          </p:cNvSpPr>
          <p:nvPr>
            <p:ph type="body" sz="quarter" idx="107" hasCustomPrompt="1"/>
          </p:nvPr>
        </p:nvSpPr>
        <p:spPr>
          <a:xfrm>
            <a:off x="195263" y="4162570"/>
            <a:ext cx="2720975" cy="311749"/>
          </a:xfrm>
        </p:spPr>
        <p:txBody>
          <a:bodyPr numCol="1"/>
          <a:lstStyle>
            <a:lvl1pPr>
              <a:defRPr sz="1400"/>
            </a:lvl1pPr>
            <a:lvl2pPr>
              <a:defRPr sz="1200"/>
            </a:lvl2pPr>
            <a:lvl3pPr>
              <a:defRPr sz="1100"/>
            </a:lvl3pPr>
            <a:lvl4pPr>
              <a:defRPr sz="1050"/>
            </a:lvl4pPr>
            <a:lvl5pPr>
              <a:defRPr sz="900"/>
            </a:lvl5pPr>
          </a:lstStyle>
          <a:p>
            <a:pPr lvl="0"/>
            <a:r>
              <a:rPr lang="en-US" dirty="0"/>
              <a:t>Solution</a:t>
            </a:r>
            <a:endParaRPr lang="en-GB" dirty="0"/>
          </a:p>
        </p:txBody>
      </p:sp>
      <p:sp>
        <p:nvSpPr>
          <p:cNvPr id="319" name="Text Placeholder 15"/>
          <p:cNvSpPr>
            <a:spLocks noGrp="1"/>
          </p:cNvSpPr>
          <p:nvPr>
            <p:ph type="body" sz="quarter" idx="108" hasCustomPrompt="1"/>
          </p:nvPr>
        </p:nvSpPr>
        <p:spPr>
          <a:xfrm>
            <a:off x="3317154" y="2971079"/>
            <a:ext cx="2720975" cy="311749"/>
          </a:xfrm>
        </p:spPr>
        <p:txBody>
          <a:bodyPr numCol="1"/>
          <a:lstStyle>
            <a:lvl1pPr>
              <a:defRPr sz="1400"/>
            </a:lvl1pPr>
            <a:lvl2pPr>
              <a:defRPr sz="1200"/>
            </a:lvl2pPr>
            <a:lvl3pPr>
              <a:defRPr sz="1100"/>
            </a:lvl3pPr>
            <a:lvl4pPr>
              <a:defRPr sz="1050"/>
            </a:lvl4pPr>
            <a:lvl5pPr>
              <a:defRPr sz="900"/>
            </a:lvl5pPr>
          </a:lstStyle>
          <a:p>
            <a:pPr lvl="0"/>
            <a:r>
              <a:rPr lang="en-US" dirty="0"/>
              <a:t>Results</a:t>
            </a:r>
            <a:endParaRPr lang="en-GB" dirty="0"/>
          </a:p>
        </p:txBody>
      </p:sp>
      <p:sp>
        <p:nvSpPr>
          <p:cNvPr id="320" name="Text Placeholder 18"/>
          <p:cNvSpPr>
            <a:spLocks noGrp="1"/>
          </p:cNvSpPr>
          <p:nvPr>
            <p:ph type="body" sz="quarter" idx="38" hasCustomPrompt="1"/>
          </p:nvPr>
        </p:nvSpPr>
        <p:spPr>
          <a:xfrm>
            <a:off x="200604" y="1129946"/>
            <a:ext cx="286870" cy="486374"/>
          </a:xfrm>
        </p:spPr>
        <p:txBody>
          <a:bodyPr anchor="ctr"/>
          <a:lstStyle>
            <a:lvl1pPr algn="r">
              <a:defRPr sz="2800" b="0">
                <a:latin typeface="+mn-lt"/>
              </a:defRPr>
            </a:lvl1pPr>
          </a:lstStyle>
          <a:p>
            <a:pPr lvl="0"/>
            <a:r>
              <a:rPr lang="en-US" dirty="0"/>
              <a:t>1</a:t>
            </a:r>
            <a:endParaRPr lang="en-GB" dirty="0"/>
          </a:p>
        </p:txBody>
      </p:sp>
      <p:sp>
        <p:nvSpPr>
          <p:cNvPr id="21" name="Text Placeholder 20"/>
          <p:cNvSpPr>
            <a:spLocks noGrp="1"/>
          </p:cNvSpPr>
          <p:nvPr>
            <p:ph type="body" sz="quarter" idx="109" hasCustomPrompt="1"/>
          </p:nvPr>
        </p:nvSpPr>
        <p:spPr>
          <a:xfrm>
            <a:off x="195261" y="1905551"/>
            <a:ext cx="546329" cy="200599"/>
          </a:xfrm>
        </p:spPr>
        <p:txBody>
          <a:bodyPr/>
          <a:lstStyle>
            <a:lvl1pPr>
              <a:defRPr sz="1100"/>
            </a:lvl1pPr>
            <a:lvl2pPr>
              <a:defRPr sz="1000"/>
            </a:lvl2pPr>
            <a:lvl3pPr>
              <a:defRPr sz="900"/>
            </a:lvl3pPr>
            <a:lvl4pPr>
              <a:defRPr sz="800"/>
            </a:lvl4pPr>
            <a:lvl5pPr>
              <a:defRPr sz="600"/>
            </a:lvl5pPr>
          </a:lstStyle>
          <a:p>
            <a:pPr lvl="0"/>
            <a:r>
              <a:rPr lang="en-US" dirty="0"/>
              <a:t>Date:</a:t>
            </a:r>
            <a:endParaRPr lang="en-GB" dirty="0"/>
          </a:p>
        </p:txBody>
      </p:sp>
      <p:sp>
        <p:nvSpPr>
          <p:cNvPr id="321" name="Text Placeholder 20"/>
          <p:cNvSpPr>
            <a:spLocks noGrp="1"/>
          </p:cNvSpPr>
          <p:nvPr>
            <p:ph type="body" sz="quarter" idx="110" hasCustomPrompt="1"/>
          </p:nvPr>
        </p:nvSpPr>
        <p:spPr>
          <a:xfrm>
            <a:off x="195261" y="2134227"/>
            <a:ext cx="586914" cy="200599"/>
          </a:xfrm>
        </p:spPr>
        <p:txBody>
          <a:bodyPr/>
          <a:lstStyle>
            <a:lvl1pPr>
              <a:defRPr sz="1100"/>
            </a:lvl1pPr>
            <a:lvl2pPr>
              <a:defRPr sz="1000"/>
            </a:lvl2pPr>
            <a:lvl3pPr>
              <a:defRPr sz="900"/>
            </a:lvl3pPr>
            <a:lvl4pPr>
              <a:defRPr sz="800"/>
            </a:lvl4pPr>
            <a:lvl5pPr>
              <a:defRPr sz="600"/>
            </a:lvl5pPr>
          </a:lstStyle>
          <a:p>
            <a:pPr lvl="0"/>
            <a:r>
              <a:rPr lang="en-US" dirty="0"/>
              <a:t>Value:</a:t>
            </a:r>
            <a:endParaRPr lang="en-GB" dirty="0"/>
          </a:p>
        </p:txBody>
      </p:sp>
      <p:sp>
        <p:nvSpPr>
          <p:cNvPr id="322" name="Text Placeholder 20"/>
          <p:cNvSpPr>
            <a:spLocks noGrp="1"/>
          </p:cNvSpPr>
          <p:nvPr>
            <p:ph type="body" sz="quarter" idx="111" hasCustomPrompt="1"/>
          </p:nvPr>
        </p:nvSpPr>
        <p:spPr>
          <a:xfrm>
            <a:off x="618835" y="1905551"/>
            <a:ext cx="2107635" cy="200599"/>
          </a:xfrm>
        </p:spPr>
        <p:txBody>
          <a:bodyPr/>
          <a:lstStyle>
            <a:lvl1pPr>
              <a:defRPr sz="1100" baseline="0">
                <a:solidFill>
                  <a:schemeClr val="tx2"/>
                </a:solidFill>
              </a:defRPr>
            </a:lvl1pPr>
            <a:lvl2pPr>
              <a:defRPr sz="1000"/>
            </a:lvl2pPr>
            <a:lvl3pPr>
              <a:defRPr sz="900"/>
            </a:lvl3pPr>
            <a:lvl4pPr>
              <a:defRPr sz="800"/>
            </a:lvl4pPr>
            <a:lvl5pPr>
              <a:defRPr sz="600"/>
            </a:lvl5pPr>
          </a:lstStyle>
          <a:p>
            <a:pPr lvl="0"/>
            <a:r>
              <a:rPr lang="en-US" dirty="0"/>
              <a:t>Enter date here</a:t>
            </a:r>
            <a:endParaRPr lang="en-GB" dirty="0"/>
          </a:p>
        </p:txBody>
      </p:sp>
      <p:sp>
        <p:nvSpPr>
          <p:cNvPr id="323" name="Text Placeholder 20"/>
          <p:cNvSpPr>
            <a:spLocks noGrp="1"/>
          </p:cNvSpPr>
          <p:nvPr>
            <p:ph type="body" sz="quarter" idx="112" hasCustomPrompt="1"/>
          </p:nvPr>
        </p:nvSpPr>
        <p:spPr>
          <a:xfrm>
            <a:off x="616186" y="2134227"/>
            <a:ext cx="2363266" cy="257534"/>
          </a:xfrm>
        </p:spPr>
        <p:txBody>
          <a:bodyPr/>
          <a:lstStyle>
            <a:lvl1pPr>
              <a:defRPr sz="1100">
                <a:solidFill>
                  <a:schemeClr val="tx2"/>
                </a:solidFill>
              </a:defRPr>
            </a:lvl1pPr>
            <a:lvl2pPr>
              <a:defRPr sz="1000"/>
            </a:lvl2pPr>
            <a:lvl3pPr>
              <a:defRPr sz="900"/>
            </a:lvl3pPr>
            <a:lvl4pPr>
              <a:defRPr sz="800"/>
            </a:lvl4pPr>
            <a:lvl5pPr>
              <a:defRPr sz="600"/>
            </a:lvl5pPr>
          </a:lstStyle>
          <a:p>
            <a:pPr lvl="0"/>
            <a:r>
              <a:rPr lang="en-US" dirty="0"/>
              <a:t>Enter value here</a:t>
            </a:r>
            <a:endParaRPr lang="en-GB" dirty="0"/>
          </a:p>
        </p:txBody>
      </p:sp>
      <p:cxnSp>
        <p:nvCxnSpPr>
          <p:cNvPr id="325" name="Straight Connector 324"/>
          <p:cNvCxnSpPr/>
          <p:nvPr userDrawn="1"/>
        </p:nvCxnSpPr>
        <p:spPr>
          <a:xfrm>
            <a:off x="137160" y="2685467"/>
            <a:ext cx="289814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27" name="Text Placeholder 7"/>
          <p:cNvSpPr>
            <a:spLocks noGrp="1"/>
          </p:cNvSpPr>
          <p:nvPr>
            <p:ph type="body" sz="quarter" idx="113" hasCustomPrompt="1"/>
          </p:nvPr>
        </p:nvSpPr>
        <p:spPr>
          <a:xfrm>
            <a:off x="6205936" y="3355789"/>
            <a:ext cx="2721768" cy="740547"/>
          </a:xfrm>
        </p:spPr>
        <p:txBody>
          <a:bodyPr rIns="108000" numCol="1"/>
          <a:lstStyle>
            <a:lvl1pPr marL="0" indent="0">
              <a:buFont typeface="Wingdings" panose="05000000000000000000" pitchFamily="2" charset="2"/>
              <a:buNone/>
              <a:tabLst>
                <a:tab pos="179388" algn="l"/>
              </a:tabLst>
              <a:defRPr sz="1100">
                <a:solidFill>
                  <a:schemeClr val="tx2"/>
                </a:solidFill>
              </a:defRPr>
            </a:lvl1pPr>
            <a:lvl2pPr marL="269875" indent="-176213">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28" name="Text Placeholder 15"/>
          <p:cNvSpPr>
            <a:spLocks noGrp="1"/>
          </p:cNvSpPr>
          <p:nvPr>
            <p:ph type="body" sz="quarter" idx="114" hasCustomPrompt="1"/>
          </p:nvPr>
        </p:nvSpPr>
        <p:spPr>
          <a:xfrm>
            <a:off x="6205936" y="1609988"/>
            <a:ext cx="2531207" cy="277425"/>
          </a:xfrm>
        </p:spPr>
        <p:txBody>
          <a:bodyPr numCol="1" anchor="b"/>
          <a:lstStyle>
            <a:lvl1pPr>
              <a:defRPr sz="1400"/>
            </a:lvl1pPr>
            <a:lvl2pPr>
              <a:defRPr sz="1200"/>
            </a:lvl2pPr>
            <a:lvl3pPr>
              <a:defRPr sz="1100"/>
            </a:lvl3pPr>
            <a:lvl4pPr>
              <a:defRPr sz="1050"/>
            </a:lvl4pPr>
            <a:lvl5pPr>
              <a:defRPr sz="900"/>
            </a:lvl5pPr>
          </a:lstStyle>
          <a:p>
            <a:pPr lvl="0"/>
            <a:r>
              <a:rPr lang="en-US" dirty="0"/>
              <a:t>Enter text here</a:t>
            </a:r>
          </a:p>
        </p:txBody>
      </p:sp>
      <p:sp>
        <p:nvSpPr>
          <p:cNvPr id="329" name="Picture Placeholder 16"/>
          <p:cNvSpPr>
            <a:spLocks noGrp="1"/>
          </p:cNvSpPr>
          <p:nvPr>
            <p:ph type="pic" sz="quarter" idx="115" hasCustomPrompt="1"/>
          </p:nvPr>
        </p:nvSpPr>
        <p:spPr>
          <a:xfrm>
            <a:off x="9327827" y="1125539"/>
            <a:ext cx="2735586" cy="1581150"/>
          </a:xfrm>
          <a:noFill/>
        </p:spPr>
        <p:txBody>
          <a:bodyPr/>
          <a:lstStyle>
            <a:lvl1pPr algn="ctr">
              <a:defRPr sz="1100" baseline="0"/>
            </a:lvl1pPr>
          </a:lstStyle>
          <a:p>
            <a:r>
              <a:rPr lang="en-GB" dirty="0"/>
              <a:t>Click on the icon to insert an image</a:t>
            </a:r>
          </a:p>
        </p:txBody>
      </p:sp>
      <p:sp>
        <p:nvSpPr>
          <p:cNvPr id="330" name="Text Placeholder 7"/>
          <p:cNvSpPr>
            <a:spLocks noGrp="1"/>
          </p:cNvSpPr>
          <p:nvPr>
            <p:ph type="body" sz="quarter" idx="116" hasCustomPrompt="1"/>
          </p:nvPr>
        </p:nvSpPr>
        <p:spPr>
          <a:xfrm>
            <a:off x="6205936" y="4538043"/>
            <a:ext cx="2721768" cy="1620709"/>
          </a:xfrm>
        </p:spPr>
        <p:txBody>
          <a:bodyPr rIns="108000" numCol="1"/>
          <a:lstStyle>
            <a:lvl1pPr marL="0" indent="0">
              <a:buFont typeface="Wingdings" panose="05000000000000000000" pitchFamily="2" charset="2"/>
              <a:buNone/>
              <a:tabLst>
                <a:tab pos="179388" algn="l"/>
              </a:tabLst>
              <a:defRPr sz="1100">
                <a:solidFill>
                  <a:schemeClr val="tx2"/>
                </a:solidFill>
              </a:defRPr>
            </a:lvl1pPr>
            <a:lvl2pPr marL="269875" indent="-176213">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31" name="Text Placeholder 7"/>
          <p:cNvSpPr>
            <a:spLocks noGrp="1"/>
          </p:cNvSpPr>
          <p:nvPr>
            <p:ph type="body" sz="quarter" idx="117" hasCustomPrompt="1"/>
          </p:nvPr>
        </p:nvSpPr>
        <p:spPr>
          <a:xfrm>
            <a:off x="9327827" y="3337560"/>
            <a:ext cx="2721768" cy="2821192"/>
          </a:xfrm>
        </p:spPr>
        <p:txBody>
          <a:bodyPr rIns="108000" numCol="1"/>
          <a:lstStyle>
            <a:lvl1pPr marL="0" indent="0">
              <a:buFont typeface="Wingdings" panose="05000000000000000000" pitchFamily="2" charset="2"/>
              <a:buNone/>
              <a:tabLst>
                <a:tab pos="179388" algn="l"/>
              </a:tabLst>
              <a:defRPr sz="1100">
                <a:solidFill>
                  <a:schemeClr val="tx2"/>
                </a:solidFill>
              </a:defRPr>
            </a:lvl1pPr>
            <a:lvl2pPr marL="269875" indent="-176213">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32" name="Text Placeholder 15"/>
          <p:cNvSpPr>
            <a:spLocks noGrp="1"/>
          </p:cNvSpPr>
          <p:nvPr>
            <p:ph type="body" sz="quarter" idx="118" hasCustomPrompt="1"/>
          </p:nvPr>
        </p:nvSpPr>
        <p:spPr>
          <a:xfrm>
            <a:off x="6205936" y="2971079"/>
            <a:ext cx="2720975" cy="311749"/>
          </a:xfrm>
        </p:spPr>
        <p:txBody>
          <a:bodyPr numCol="1"/>
          <a:lstStyle>
            <a:lvl1pPr>
              <a:defRPr sz="1400"/>
            </a:lvl1pPr>
            <a:lvl2pPr>
              <a:defRPr sz="1200"/>
            </a:lvl2pPr>
            <a:lvl3pPr>
              <a:defRPr sz="1100"/>
            </a:lvl3pPr>
            <a:lvl4pPr>
              <a:defRPr sz="1050"/>
            </a:lvl4pPr>
            <a:lvl5pPr>
              <a:defRPr sz="900"/>
            </a:lvl5pPr>
          </a:lstStyle>
          <a:p>
            <a:pPr lvl="0"/>
            <a:r>
              <a:rPr lang="en-US" dirty="0"/>
              <a:t>Challenge</a:t>
            </a:r>
            <a:endParaRPr lang="en-GB" dirty="0"/>
          </a:p>
        </p:txBody>
      </p:sp>
      <p:sp>
        <p:nvSpPr>
          <p:cNvPr id="333" name="Text Placeholder 15"/>
          <p:cNvSpPr>
            <a:spLocks noGrp="1"/>
          </p:cNvSpPr>
          <p:nvPr>
            <p:ph type="body" sz="quarter" idx="119" hasCustomPrompt="1"/>
          </p:nvPr>
        </p:nvSpPr>
        <p:spPr>
          <a:xfrm>
            <a:off x="6205936" y="4162570"/>
            <a:ext cx="2720975" cy="311749"/>
          </a:xfrm>
        </p:spPr>
        <p:txBody>
          <a:bodyPr numCol="1"/>
          <a:lstStyle>
            <a:lvl1pPr>
              <a:defRPr sz="1400"/>
            </a:lvl1pPr>
            <a:lvl2pPr>
              <a:defRPr sz="1200"/>
            </a:lvl2pPr>
            <a:lvl3pPr>
              <a:defRPr sz="1100"/>
            </a:lvl3pPr>
            <a:lvl4pPr>
              <a:defRPr sz="1050"/>
            </a:lvl4pPr>
            <a:lvl5pPr>
              <a:defRPr sz="900"/>
            </a:lvl5pPr>
          </a:lstStyle>
          <a:p>
            <a:pPr lvl="0"/>
            <a:r>
              <a:rPr lang="en-US" dirty="0"/>
              <a:t>Solution</a:t>
            </a:r>
            <a:endParaRPr lang="en-GB" dirty="0"/>
          </a:p>
        </p:txBody>
      </p:sp>
      <p:sp>
        <p:nvSpPr>
          <p:cNvPr id="334" name="Text Placeholder 15"/>
          <p:cNvSpPr>
            <a:spLocks noGrp="1"/>
          </p:cNvSpPr>
          <p:nvPr>
            <p:ph type="body" sz="quarter" idx="120" hasCustomPrompt="1"/>
          </p:nvPr>
        </p:nvSpPr>
        <p:spPr>
          <a:xfrm>
            <a:off x="9327827" y="2971079"/>
            <a:ext cx="2720975" cy="311749"/>
          </a:xfrm>
        </p:spPr>
        <p:txBody>
          <a:bodyPr numCol="1"/>
          <a:lstStyle>
            <a:lvl1pPr>
              <a:defRPr sz="1400"/>
            </a:lvl1pPr>
            <a:lvl2pPr>
              <a:defRPr sz="1200"/>
            </a:lvl2pPr>
            <a:lvl3pPr>
              <a:defRPr sz="1100"/>
            </a:lvl3pPr>
            <a:lvl4pPr>
              <a:defRPr sz="1050"/>
            </a:lvl4pPr>
            <a:lvl5pPr>
              <a:defRPr sz="900"/>
            </a:lvl5pPr>
          </a:lstStyle>
          <a:p>
            <a:pPr lvl="0"/>
            <a:r>
              <a:rPr lang="en-US" dirty="0"/>
              <a:t>Results</a:t>
            </a:r>
            <a:endParaRPr lang="en-GB" dirty="0"/>
          </a:p>
        </p:txBody>
      </p:sp>
      <p:sp>
        <p:nvSpPr>
          <p:cNvPr id="335" name="Text Placeholder 18"/>
          <p:cNvSpPr>
            <a:spLocks noGrp="1"/>
          </p:cNvSpPr>
          <p:nvPr>
            <p:ph type="body" sz="quarter" idx="121" hasCustomPrompt="1"/>
          </p:nvPr>
        </p:nvSpPr>
        <p:spPr>
          <a:xfrm>
            <a:off x="6207436" y="1131314"/>
            <a:ext cx="286870" cy="486374"/>
          </a:xfrm>
        </p:spPr>
        <p:txBody>
          <a:bodyPr anchor="ctr"/>
          <a:lstStyle>
            <a:lvl1pPr algn="r">
              <a:defRPr sz="2800" b="0">
                <a:latin typeface="+mn-lt"/>
              </a:defRPr>
            </a:lvl1pPr>
          </a:lstStyle>
          <a:p>
            <a:pPr lvl="0"/>
            <a:r>
              <a:rPr lang="en-US" dirty="0"/>
              <a:t>2</a:t>
            </a:r>
            <a:endParaRPr lang="en-GB" dirty="0"/>
          </a:p>
        </p:txBody>
      </p:sp>
      <p:sp>
        <p:nvSpPr>
          <p:cNvPr id="336" name="Text Placeholder 20"/>
          <p:cNvSpPr>
            <a:spLocks noGrp="1"/>
          </p:cNvSpPr>
          <p:nvPr>
            <p:ph type="body" sz="quarter" idx="122" hasCustomPrompt="1"/>
          </p:nvPr>
        </p:nvSpPr>
        <p:spPr>
          <a:xfrm>
            <a:off x="6205934" y="1895763"/>
            <a:ext cx="546329" cy="200599"/>
          </a:xfrm>
        </p:spPr>
        <p:txBody>
          <a:bodyPr/>
          <a:lstStyle>
            <a:lvl1pPr>
              <a:defRPr sz="1100"/>
            </a:lvl1pPr>
            <a:lvl2pPr>
              <a:defRPr sz="1000"/>
            </a:lvl2pPr>
            <a:lvl3pPr>
              <a:defRPr sz="900"/>
            </a:lvl3pPr>
            <a:lvl4pPr>
              <a:defRPr sz="800"/>
            </a:lvl4pPr>
            <a:lvl5pPr>
              <a:defRPr sz="600"/>
            </a:lvl5pPr>
          </a:lstStyle>
          <a:p>
            <a:pPr lvl="0"/>
            <a:r>
              <a:rPr lang="en-US" dirty="0"/>
              <a:t>Date:</a:t>
            </a:r>
            <a:endParaRPr lang="en-GB" dirty="0"/>
          </a:p>
        </p:txBody>
      </p:sp>
      <p:sp>
        <p:nvSpPr>
          <p:cNvPr id="337" name="Text Placeholder 20"/>
          <p:cNvSpPr>
            <a:spLocks noGrp="1"/>
          </p:cNvSpPr>
          <p:nvPr>
            <p:ph type="body" sz="quarter" idx="123" hasCustomPrompt="1"/>
          </p:nvPr>
        </p:nvSpPr>
        <p:spPr>
          <a:xfrm>
            <a:off x="6205934" y="2124439"/>
            <a:ext cx="586914" cy="200599"/>
          </a:xfrm>
        </p:spPr>
        <p:txBody>
          <a:bodyPr/>
          <a:lstStyle>
            <a:lvl1pPr>
              <a:defRPr sz="1100"/>
            </a:lvl1pPr>
            <a:lvl2pPr>
              <a:defRPr sz="1000"/>
            </a:lvl2pPr>
            <a:lvl3pPr>
              <a:defRPr sz="900"/>
            </a:lvl3pPr>
            <a:lvl4pPr>
              <a:defRPr sz="800"/>
            </a:lvl4pPr>
            <a:lvl5pPr>
              <a:defRPr sz="600"/>
            </a:lvl5pPr>
          </a:lstStyle>
          <a:p>
            <a:pPr lvl="0"/>
            <a:r>
              <a:rPr lang="en-US" dirty="0"/>
              <a:t>Value:</a:t>
            </a:r>
            <a:endParaRPr lang="en-GB" dirty="0"/>
          </a:p>
        </p:txBody>
      </p:sp>
      <p:sp>
        <p:nvSpPr>
          <p:cNvPr id="338" name="Text Placeholder 20"/>
          <p:cNvSpPr>
            <a:spLocks noGrp="1"/>
          </p:cNvSpPr>
          <p:nvPr>
            <p:ph type="body" sz="quarter" idx="124" hasCustomPrompt="1"/>
          </p:nvPr>
        </p:nvSpPr>
        <p:spPr>
          <a:xfrm>
            <a:off x="6629508" y="1895763"/>
            <a:ext cx="2107635" cy="218261"/>
          </a:xfrm>
        </p:spPr>
        <p:txBody>
          <a:bodyPr/>
          <a:lstStyle>
            <a:lvl1pPr>
              <a:defRPr sz="1100" baseline="0">
                <a:solidFill>
                  <a:schemeClr val="tx2"/>
                </a:solidFill>
              </a:defRPr>
            </a:lvl1pPr>
            <a:lvl2pPr>
              <a:defRPr sz="1000"/>
            </a:lvl2pPr>
            <a:lvl3pPr>
              <a:defRPr sz="900"/>
            </a:lvl3pPr>
            <a:lvl4pPr>
              <a:defRPr sz="800"/>
            </a:lvl4pPr>
            <a:lvl5pPr>
              <a:defRPr sz="600"/>
            </a:lvl5pPr>
          </a:lstStyle>
          <a:p>
            <a:pPr lvl="0"/>
            <a:r>
              <a:rPr lang="en-US" dirty="0"/>
              <a:t>Enter date here</a:t>
            </a:r>
            <a:endParaRPr lang="en-GB" dirty="0"/>
          </a:p>
        </p:txBody>
      </p:sp>
      <p:sp>
        <p:nvSpPr>
          <p:cNvPr id="339" name="Text Placeholder 20"/>
          <p:cNvSpPr>
            <a:spLocks noGrp="1"/>
          </p:cNvSpPr>
          <p:nvPr>
            <p:ph type="body" sz="quarter" idx="125" hasCustomPrompt="1"/>
          </p:nvPr>
        </p:nvSpPr>
        <p:spPr>
          <a:xfrm>
            <a:off x="6626859" y="2124439"/>
            <a:ext cx="2110284" cy="267322"/>
          </a:xfrm>
        </p:spPr>
        <p:txBody>
          <a:bodyPr/>
          <a:lstStyle>
            <a:lvl1pPr>
              <a:defRPr sz="1100">
                <a:solidFill>
                  <a:schemeClr val="tx2"/>
                </a:solidFill>
              </a:defRPr>
            </a:lvl1pPr>
            <a:lvl2pPr>
              <a:defRPr sz="1000"/>
            </a:lvl2pPr>
            <a:lvl3pPr>
              <a:defRPr sz="900"/>
            </a:lvl3pPr>
            <a:lvl4pPr>
              <a:defRPr sz="800"/>
            </a:lvl4pPr>
            <a:lvl5pPr>
              <a:defRPr sz="600"/>
            </a:lvl5pPr>
          </a:lstStyle>
          <a:p>
            <a:pPr lvl="0"/>
            <a:r>
              <a:rPr lang="en-US" dirty="0"/>
              <a:t>Enter value here</a:t>
            </a:r>
            <a:endParaRPr lang="en-GB" dirty="0"/>
          </a:p>
        </p:txBody>
      </p:sp>
      <p:cxnSp>
        <p:nvCxnSpPr>
          <p:cNvPr id="340" name="Straight Connector 339"/>
          <p:cNvCxnSpPr/>
          <p:nvPr userDrawn="1"/>
        </p:nvCxnSpPr>
        <p:spPr>
          <a:xfrm>
            <a:off x="6156325" y="2685467"/>
            <a:ext cx="288964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6"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pic>
        <p:nvPicPr>
          <p:cNvPr id="57" name="Picture 5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82376" y="128588"/>
            <a:ext cx="681037" cy="681037"/>
          </a:xfrm>
          <a:prstGeom prst="rect">
            <a:avLst/>
          </a:prstGeom>
        </p:spPr>
      </p:pic>
      <p:grpSp>
        <p:nvGrpSpPr>
          <p:cNvPr id="58" name="Group 57"/>
          <p:cNvGrpSpPr/>
          <p:nvPr userDrawn="1"/>
        </p:nvGrpSpPr>
        <p:grpSpPr>
          <a:xfrm>
            <a:off x="-4350366" y="0"/>
            <a:ext cx="3909698" cy="5532582"/>
            <a:chOff x="-3999345" y="0"/>
            <a:chExt cx="3909698" cy="5532582"/>
          </a:xfrm>
        </p:grpSpPr>
        <p:sp>
          <p:nvSpPr>
            <p:cNvPr id="59" name="Rectangle 58"/>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60" name="Straight Connector 59"/>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61" name="Picture 6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62" name="TextBox 61"/>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63" name="Group 62"/>
            <p:cNvGrpSpPr/>
            <p:nvPr userDrawn="1"/>
          </p:nvGrpSpPr>
          <p:grpSpPr>
            <a:xfrm>
              <a:off x="-3916219" y="2007734"/>
              <a:ext cx="3741159" cy="603077"/>
              <a:chOff x="-3953163" y="1928406"/>
              <a:chExt cx="3741159" cy="603077"/>
            </a:xfrm>
          </p:grpSpPr>
          <p:sp>
            <p:nvSpPr>
              <p:cNvPr id="76" name="TextBox 75"/>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77" name="TextBox 76"/>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64" name="Group 63"/>
            <p:cNvGrpSpPr/>
            <p:nvPr userDrawn="1"/>
          </p:nvGrpSpPr>
          <p:grpSpPr>
            <a:xfrm>
              <a:off x="-3916219" y="3804415"/>
              <a:ext cx="3741159" cy="649206"/>
              <a:chOff x="-3953163" y="3686663"/>
              <a:chExt cx="3741159" cy="649206"/>
            </a:xfrm>
          </p:grpSpPr>
          <p:sp>
            <p:nvSpPr>
              <p:cNvPr id="74" name="TextBox 73"/>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75" name="TextBox 74"/>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65" name="Group 64"/>
            <p:cNvGrpSpPr/>
            <p:nvPr userDrawn="1"/>
          </p:nvGrpSpPr>
          <p:grpSpPr>
            <a:xfrm>
              <a:off x="-3916219" y="2909062"/>
              <a:ext cx="3741159" cy="634370"/>
              <a:chOff x="-3953163" y="2815638"/>
              <a:chExt cx="3741159" cy="634370"/>
            </a:xfrm>
          </p:grpSpPr>
          <p:sp>
            <p:nvSpPr>
              <p:cNvPr id="72" name="TextBox 71"/>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73" name="TextBox 72"/>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66" name="Group 65"/>
            <p:cNvGrpSpPr/>
            <p:nvPr userDrawn="1"/>
          </p:nvGrpSpPr>
          <p:grpSpPr>
            <a:xfrm>
              <a:off x="-3916219" y="4693793"/>
              <a:ext cx="3470417" cy="603077"/>
              <a:chOff x="-3953163" y="4622237"/>
              <a:chExt cx="3470417" cy="603077"/>
            </a:xfrm>
          </p:grpSpPr>
          <p:sp>
            <p:nvSpPr>
              <p:cNvPr id="70" name="TextBox 69"/>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71" name="TextBox 70"/>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67" name="Group 66"/>
            <p:cNvGrpSpPr/>
            <p:nvPr userDrawn="1"/>
          </p:nvGrpSpPr>
          <p:grpSpPr>
            <a:xfrm>
              <a:off x="-3916219" y="1118356"/>
              <a:ext cx="3741159" cy="677414"/>
              <a:chOff x="-3953163" y="1118356"/>
              <a:chExt cx="3741159" cy="677414"/>
            </a:xfrm>
          </p:grpSpPr>
          <p:sp>
            <p:nvSpPr>
              <p:cNvPr id="68" name="TextBox 67"/>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69" name="TextBox 68"/>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78"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Tree>
    <p:extLst>
      <p:ext uri="{BB962C8B-B14F-4D97-AF65-F5344CB8AC3E}">
        <p14:creationId xmlns:p14="http://schemas.microsoft.com/office/powerpoint/2010/main" val="2633983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Map with Colum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Enter title here</a:t>
            </a:r>
            <a:endParaRPr lang="en-GB" dirty="0"/>
          </a:p>
        </p:txBody>
      </p:sp>
      <p:grpSp>
        <p:nvGrpSpPr>
          <p:cNvPr id="50" name="Group 49"/>
          <p:cNvGrpSpPr/>
          <p:nvPr userDrawn="1"/>
        </p:nvGrpSpPr>
        <p:grpSpPr>
          <a:xfrm>
            <a:off x="3228367" y="1404521"/>
            <a:ext cx="8756268" cy="5025096"/>
            <a:chOff x="1664337" y="1715998"/>
            <a:chExt cx="8255540" cy="4737736"/>
          </a:xfrm>
          <a:solidFill>
            <a:schemeClr val="accent4"/>
          </a:solidFill>
        </p:grpSpPr>
        <p:grpSp>
          <p:nvGrpSpPr>
            <p:cNvPr id="51" name="Group 50"/>
            <p:cNvGrpSpPr/>
            <p:nvPr/>
          </p:nvGrpSpPr>
          <p:grpSpPr>
            <a:xfrm>
              <a:off x="1664337" y="1715998"/>
              <a:ext cx="3616713" cy="2806149"/>
              <a:chOff x="1968230" y="1289640"/>
              <a:chExt cx="3616713" cy="2806149"/>
            </a:xfrm>
            <a:grpFill/>
          </p:grpSpPr>
          <p:sp>
            <p:nvSpPr>
              <p:cNvPr id="253" name="Freeform 55"/>
              <p:cNvSpPr>
                <a:spLocks/>
              </p:cNvSpPr>
              <p:nvPr/>
            </p:nvSpPr>
            <p:spPr bwMode="auto">
              <a:xfrm>
                <a:off x="3526561" y="3774907"/>
                <a:ext cx="88059" cy="111680"/>
              </a:xfrm>
              <a:custGeom>
                <a:avLst/>
                <a:gdLst>
                  <a:gd name="T0" fmla="*/ 0 w 50"/>
                  <a:gd name="T1" fmla="*/ 49 h 63"/>
                  <a:gd name="T2" fmla="*/ 6 w 50"/>
                  <a:gd name="T3" fmla="*/ 31 h 63"/>
                  <a:gd name="T4" fmla="*/ 19 w 50"/>
                  <a:gd name="T5" fmla="*/ 28 h 63"/>
                  <a:gd name="T6" fmla="*/ 21 w 50"/>
                  <a:gd name="T7" fmla="*/ 9 h 63"/>
                  <a:gd name="T8" fmla="*/ 43 w 50"/>
                  <a:gd name="T9" fmla="*/ 0 h 63"/>
                  <a:gd name="T10" fmla="*/ 41 w 50"/>
                  <a:gd name="T11" fmla="*/ 20 h 63"/>
                  <a:gd name="T12" fmla="*/ 41 w 50"/>
                  <a:gd name="T13" fmla="*/ 34 h 63"/>
                  <a:gd name="T14" fmla="*/ 49 w 50"/>
                  <a:gd name="T15" fmla="*/ 35 h 63"/>
                  <a:gd name="T16" fmla="*/ 47 w 50"/>
                  <a:gd name="T17" fmla="*/ 48 h 63"/>
                  <a:gd name="T18" fmla="*/ 37 w 50"/>
                  <a:gd name="T19" fmla="*/ 48 h 63"/>
                  <a:gd name="T20" fmla="*/ 34 w 50"/>
                  <a:gd name="T21" fmla="*/ 62 h 63"/>
                  <a:gd name="T22" fmla="*/ 14 w 50"/>
                  <a:gd name="T23" fmla="*/ 61 h 63"/>
                  <a:gd name="T24" fmla="*/ 0 w 50"/>
                  <a:gd name="T25" fmla="*/ 4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63">
                    <a:moveTo>
                      <a:pt x="0" y="49"/>
                    </a:moveTo>
                    <a:lnTo>
                      <a:pt x="6" y="31"/>
                    </a:lnTo>
                    <a:lnTo>
                      <a:pt x="19" y="28"/>
                    </a:lnTo>
                    <a:lnTo>
                      <a:pt x="21" y="9"/>
                    </a:lnTo>
                    <a:lnTo>
                      <a:pt x="43" y="0"/>
                    </a:lnTo>
                    <a:lnTo>
                      <a:pt x="41" y="20"/>
                    </a:lnTo>
                    <a:lnTo>
                      <a:pt x="41" y="34"/>
                    </a:lnTo>
                    <a:lnTo>
                      <a:pt x="49" y="35"/>
                    </a:lnTo>
                    <a:lnTo>
                      <a:pt x="47" y="48"/>
                    </a:lnTo>
                    <a:lnTo>
                      <a:pt x="37" y="48"/>
                    </a:lnTo>
                    <a:lnTo>
                      <a:pt x="34" y="62"/>
                    </a:lnTo>
                    <a:lnTo>
                      <a:pt x="14" y="61"/>
                    </a:lnTo>
                    <a:lnTo>
                      <a:pt x="0" y="49"/>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54" name="Freeform 46"/>
              <p:cNvSpPr>
                <a:spLocks/>
              </p:cNvSpPr>
              <p:nvPr/>
            </p:nvSpPr>
            <p:spPr bwMode="auto">
              <a:xfrm>
                <a:off x="3982582" y="3699405"/>
                <a:ext cx="75479" cy="70783"/>
              </a:xfrm>
              <a:custGeom>
                <a:avLst/>
                <a:gdLst>
                  <a:gd name="T0" fmla="*/ 32 w 43"/>
                  <a:gd name="T1" fmla="*/ 1 h 41"/>
                  <a:gd name="T2" fmla="*/ 26 w 43"/>
                  <a:gd name="T3" fmla="*/ 14 h 41"/>
                  <a:gd name="T4" fmla="*/ 32 w 43"/>
                  <a:gd name="T5" fmla="*/ 21 h 41"/>
                  <a:gd name="T6" fmla="*/ 23 w 43"/>
                  <a:gd name="T7" fmla="*/ 26 h 41"/>
                  <a:gd name="T8" fmla="*/ 0 w 43"/>
                  <a:gd name="T9" fmla="*/ 26 h 41"/>
                  <a:gd name="T10" fmla="*/ 3 w 43"/>
                  <a:gd name="T11" fmla="*/ 37 h 41"/>
                  <a:gd name="T12" fmla="*/ 21 w 43"/>
                  <a:gd name="T13" fmla="*/ 38 h 41"/>
                  <a:gd name="T14" fmla="*/ 37 w 43"/>
                  <a:gd name="T15" fmla="*/ 40 h 41"/>
                  <a:gd name="T16" fmla="*/ 42 w 43"/>
                  <a:gd name="T17" fmla="*/ 29 h 41"/>
                  <a:gd name="T18" fmla="*/ 42 w 43"/>
                  <a:gd name="T19" fmla="*/ 8 h 41"/>
                  <a:gd name="T20" fmla="*/ 42 w 43"/>
                  <a:gd name="T21" fmla="*/ 0 h 41"/>
                  <a:gd name="T22" fmla="*/ 32 w 43"/>
                  <a:gd name="T23" fmla="*/ 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41">
                    <a:moveTo>
                      <a:pt x="32" y="1"/>
                    </a:moveTo>
                    <a:lnTo>
                      <a:pt x="26" y="14"/>
                    </a:lnTo>
                    <a:lnTo>
                      <a:pt x="32" y="21"/>
                    </a:lnTo>
                    <a:lnTo>
                      <a:pt x="23" y="26"/>
                    </a:lnTo>
                    <a:lnTo>
                      <a:pt x="0" y="26"/>
                    </a:lnTo>
                    <a:lnTo>
                      <a:pt x="3" y="37"/>
                    </a:lnTo>
                    <a:lnTo>
                      <a:pt x="21" y="38"/>
                    </a:lnTo>
                    <a:lnTo>
                      <a:pt x="37" y="40"/>
                    </a:lnTo>
                    <a:lnTo>
                      <a:pt x="42" y="29"/>
                    </a:lnTo>
                    <a:lnTo>
                      <a:pt x="42" y="8"/>
                    </a:lnTo>
                    <a:lnTo>
                      <a:pt x="42" y="0"/>
                    </a:lnTo>
                    <a:lnTo>
                      <a:pt x="32" y="1"/>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55" name="Freeform 47"/>
              <p:cNvSpPr>
                <a:spLocks/>
              </p:cNvSpPr>
              <p:nvPr/>
            </p:nvSpPr>
            <p:spPr bwMode="auto">
              <a:xfrm>
                <a:off x="2951032" y="3314031"/>
                <a:ext cx="726488" cy="548961"/>
              </a:xfrm>
              <a:custGeom>
                <a:avLst/>
                <a:gdLst>
                  <a:gd name="T0" fmla="*/ 245 w 412"/>
                  <a:gd name="T1" fmla="*/ 119 h 312"/>
                  <a:gd name="T2" fmla="*/ 229 w 412"/>
                  <a:gd name="T3" fmla="*/ 93 h 312"/>
                  <a:gd name="T4" fmla="*/ 216 w 412"/>
                  <a:gd name="T5" fmla="*/ 60 h 312"/>
                  <a:gd name="T6" fmla="*/ 196 w 412"/>
                  <a:gd name="T7" fmla="*/ 70 h 312"/>
                  <a:gd name="T8" fmla="*/ 174 w 412"/>
                  <a:gd name="T9" fmla="*/ 45 h 312"/>
                  <a:gd name="T10" fmla="*/ 164 w 412"/>
                  <a:gd name="T11" fmla="*/ 29 h 312"/>
                  <a:gd name="T12" fmla="*/ 147 w 412"/>
                  <a:gd name="T13" fmla="*/ 11 h 312"/>
                  <a:gd name="T14" fmla="*/ 125 w 412"/>
                  <a:gd name="T15" fmla="*/ 20 h 312"/>
                  <a:gd name="T16" fmla="*/ 101 w 412"/>
                  <a:gd name="T17" fmla="*/ 29 h 312"/>
                  <a:gd name="T18" fmla="*/ 63 w 412"/>
                  <a:gd name="T19" fmla="*/ 31 h 312"/>
                  <a:gd name="T20" fmla="*/ 35 w 412"/>
                  <a:gd name="T21" fmla="*/ 11 h 312"/>
                  <a:gd name="T22" fmla="*/ 0 w 412"/>
                  <a:gd name="T23" fmla="*/ 0 h 312"/>
                  <a:gd name="T24" fmla="*/ 16 w 412"/>
                  <a:gd name="T25" fmla="*/ 53 h 312"/>
                  <a:gd name="T26" fmla="*/ 25 w 412"/>
                  <a:gd name="T27" fmla="*/ 87 h 312"/>
                  <a:gd name="T28" fmla="*/ 41 w 412"/>
                  <a:gd name="T29" fmla="*/ 110 h 312"/>
                  <a:gd name="T30" fmla="*/ 59 w 412"/>
                  <a:gd name="T31" fmla="*/ 146 h 312"/>
                  <a:gd name="T32" fmla="*/ 98 w 412"/>
                  <a:gd name="T33" fmla="*/ 177 h 312"/>
                  <a:gd name="T34" fmla="*/ 78 w 412"/>
                  <a:gd name="T35" fmla="*/ 129 h 312"/>
                  <a:gd name="T36" fmla="*/ 51 w 412"/>
                  <a:gd name="T37" fmla="*/ 83 h 312"/>
                  <a:gd name="T38" fmla="*/ 31 w 412"/>
                  <a:gd name="T39" fmla="*/ 45 h 312"/>
                  <a:gd name="T40" fmla="*/ 41 w 412"/>
                  <a:gd name="T41" fmla="*/ 28 h 312"/>
                  <a:gd name="T42" fmla="*/ 64 w 412"/>
                  <a:gd name="T43" fmla="*/ 49 h 312"/>
                  <a:gd name="T44" fmla="*/ 78 w 412"/>
                  <a:gd name="T45" fmla="*/ 88 h 312"/>
                  <a:gd name="T46" fmla="*/ 97 w 412"/>
                  <a:gd name="T47" fmla="*/ 112 h 312"/>
                  <a:gd name="T48" fmla="*/ 110 w 412"/>
                  <a:gd name="T49" fmla="*/ 132 h 312"/>
                  <a:gd name="T50" fmla="*/ 129 w 412"/>
                  <a:gd name="T51" fmla="*/ 158 h 312"/>
                  <a:gd name="T52" fmla="*/ 140 w 412"/>
                  <a:gd name="T53" fmla="*/ 172 h 312"/>
                  <a:gd name="T54" fmla="*/ 147 w 412"/>
                  <a:gd name="T55" fmla="*/ 207 h 312"/>
                  <a:gd name="T56" fmla="*/ 156 w 412"/>
                  <a:gd name="T57" fmla="*/ 230 h 312"/>
                  <a:gd name="T58" fmla="*/ 275 w 412"/>
                  <a:gd name="T59" fmla="*/ 295 h 312"/>
                  <a:gd name="T60" fmla="*/ 299 w 412"/>
                  <a:gd name="T61" fmla="*/ 291 h 312"/>
                  <a:gd name="T62" fmla="*/ 327 w 412"/>
                  <a:gd name="T63" fmla="*/ 311 h 312"/>
                  <a:gd name="T64" fmla="*/ 346 w 412"/>
                  <a:gd name="T65" fmla="*/ 290 h 312"/>
                  <a:gd name="T66" fmla="*/ 370 w 412"/>
                  <a:gd name="T67" fmla="*/ 263 h 312"/>
                  <a:gd name="T68" fmla="*/ 396 w 412"/>
                  <a:gd name="T69" fmla="*/ 250 h 312"/>
                  <a:gd name="T70" fmla="*/ 405 w 412"/>
                  <a:gd name="T71" fmla="*/ 218 h 312"/>
                  <a:gd name="T72" fmla="*/ 408 w 412"/>
                  <a:gd name="T73" fmla="*/ 200 h 312"/>
                  <a:gd name="T74" fmla="*/ 362 w 412"/>
                  <a:gd name="T75" fmla="*/ 208 h 312"/>
                  <a:gd name="T76" fmla="*/ 325 w 412"/>
                  <a:gd name="T77" fmla="*/ 245 h 312"/>
                  <a:gd name="T78" fmla="*/ 269 w 412"/>
                  <a:gd name="T79" fmla="*/ 229 h 312"/>
                  <a:gd name="T80" fmla="*/ 254 w 412"/>
                  <a:gd name="T81" fmla="*/ 160 h 312"/>
                  <a:gd name="T82" fmla="*/ 265 w 412"/>
                  <a:gd name="T83" fmla="*/ 119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12" h="312">
                    <a:moveTo>
                      <a:pt x="265" y="119"/>
                    </a:moveTo>
                    <a:lnTo>
                      <a:pt x="245" y="119"/>
                    </a:lnTo>
                    <a:lnTo>
                      <a:pt x="241" y="99"/>
                    </a:lnTo>
                    <a:lnTo>
                      <a:pt x="229" y="93"/>
                    </a:lnTo>
                    <a:lnTo>
                      <a:pt x="225" y="72"/>
                    </a:lnTo>
                    <a:lnTo>
                      <a:pt x="216" y="60"/>
                    </a:lnTo>
                    <a:lnTo>
                      <a:pt x="201" y="49"/>
                    </a:lnTo>
                    <a:lnTo>
                      <a:pt x="196" y="70"/>
                    </a:lnTo>
                    <a:lnTo>
                      <a:pt x="181" y="70"/>
                    </a:lnTo>
                    <a:lnTo>
                      <a:pt x="174" y="45"/>
                    </a:lnTo>
                    <a:lnTo>
                      <a:pt x="165" y="43"/>
                    </a:lnTo>
                    <a:lnTo>
                      <a:pt x="164" y="29"/>
                    </a:lnTo>
                    <a:lnTo>
                      <a:pt x="152" y="26"/>
                    </a:lnTo>
                    <a:lnTo>
                      <a:pt x="147" y="11"/>
                    </a:lnTo>
                    <a:lnTo>
                      <a:pt x="137" y="19"/>
                    </a:lnTo>
                    <a:lnTo>
                      <a:pt x="125" y="20"/>
                    </a:lnTo>
                    <a:lnTo>
                      <a:pt x="122" y="29"/>
                    </a:lnTo>
                    <a:lnTo>
                      <a:pt x="101" y="29"/>
                    </a:lnTo>
                    <a:lnTo>
                      <a:pt x="85" y="36"/>
                    </a:lnTo>
                    <a:lnTo>
                      <a:pt x="63" y="31"/>
                    </a:lnTo>
                    <a:lnTo>
                      <a:pt x="47" y="15"/>
                    </a:lnTo>
                    <a:lnTo>
                      <a:pt x="35" y="11"/>
                    </a:lnTo>
                    <a:lnTo>
                      <a:pt x="31" y="2"/>
                    </a:lnTo>
                    <a:lnTo>
                      <a:pt x="0" y="0"/>
                    </a:lnTo>
                    <a:lnTo>
                      <a:pt x="3" y="37"/>
                    </a:lnTo>
                    <a:lnTo>
                      <a:pt x="16" y="53"/>
                    </a:lnTo>
                    <a:lnTo>
                      <a:pt x="29" y="73"/>
                    </a:lnTo>
                    <a:lnTo>
                      <a:pt x="25" y="87"/>
                    </a:lnTo>
                    <a:lnTo>
                      <a:pt x="17" y="92"/>
                    </a:lnTo>
                    <a:lnTo>
                      <a:pt x="41" y="110"/>
                    </a:lnTo>
                    <a:lnTo>
                      <a:pt x="57" y="123"/>
                    </a:lnTo>
                    <a:lnTo>
                      <a:pt x="59" y="146"/>
                    </a:lnTo>
                    <a:lnTo>
                      <a:pt x="87" y="177"/>
                    </a:lnTo>
                    <a:lnTo>
                      <a:pt x="98" y="177"/>
                    </a:lnTo>
                    <a:lnTo>
                      <a:pt x="91" y="154"/>
                    </a:lnTo>
                    <a:lnTo>
                      <a:pt x="78" y="129"/>
                    </a:lnTo>
                    <a:lnTo>
                      <a:pt x="69" y="105"/>
                    </a:lnTo>
                    <a:lnTo>
                      <a:pt x="51" y="83"/>
                    </a:lnTo>
                    <a:lnTo>
                      <a:pt x="40" y="63"/>
                    </a:lnTo>
                    <a:lnTo>
                      <a:pt x="31" y="45"/>
                    </a:lnTo>
                    <a:lnTo>
                      <a:pt x="31" y="22"/>
                    </a:lnTo>
                    <a:lnTo>
                      <a:pt x="41" y="28"/>
                    </a:lnTo>
                    <a:lnTo>
                      <a:pt x="52" y="40"/>
                    </a:lnTo>
                    <a:lnTo>
                      <a:pt x="64" y="49"/>
                    </a:lnTo>
                    <a:lnTo>
                      <a:pt x="66" y="76"/>
                    </a:lnTo>
                    <a:lnTo>
                      <a:pt x="78" y="88"/>
                    </a:lnTo>
                    <a:lnTo>
                      <a:pt x="89" y="106"/>
                    </a:lnTo>
                    <a:lnTo>
                      <a:pt x="97" y="112"/>
                    </a:lnTo>
                    <a:lnTo>
                      <a:pt x="96" y="127"/>
                    </a:lnTo>
                    <a:lnTo>
                      <a:pt x="110" y="132"/>
                    </a:lnTo>
                    <a:lnTo>
                      <a:pt x="111" y="150"/>
                    </a:lnTo>
                    <a:lnTo>
                      <a:pt x="129" y="158"/>
                    </a:lnTo>
                    <a:lnTo>
                      <a:pt x="129" y="171"/>
                    </a:lnTo>
                    <a:lnTo>
                      <a:pt x="140" y="172"/>
                    </a:lnTo>
                    <a:lnTo>
                      <a:pt x="141" y="190"/>
                    </a:lnTo>
                    <a:lnTo>
                      <a:pt x="147" y="207"/>
                    </a:lnTo>
                    <a:lnTo>
                      <a:pt x="142" y="222"/>
                    </a:lnTo>
                    <a:lnTo>
                      <a:pt x="156" y="230"/>
                    </a:lnTo>
                    <a:lnTo>
                      <a:pt x="235" y="282"/>
                    </a:lnTo>
                    <a:lnTo>
                      <a:pt x="275" y="295"/>
                    </a:lnTo>
                    <a:lnTo>
                      <a:pt x="288" y="286"/>
                    </a:lnTo>
                    <a:lnTo>
                      <a:pt x="299" y="291"/>
                    </a:lnTo>
                    <a:lnTo>
                      <a:pt x="316" y="297"/>
                    </a:lnTo>
                    <a:lnTo>
                      <a:pt x="327" y="311"/>
                    </a:lnTo>
                    <a:lnTo>
                      <a:pt x="333" y="293"/>
                    </a:lnTo>
                    <a:lnTo>
                      <a:pt x="346" y="290"/>
                    </a:lnTo>
                    <a:lnTo>
                      <a:pt x="348" y="272"/>
                    </a:lnTo>
                    <a:lnTo>
                      <a:pt x="370" y="263"/>
                    </a:lnTo>
                    <a:lnTo>
                      <a:pt x="378" y="260"/>
                    </a:lnTo>
                    <a:lnTo>
                      <a:pt x="396" y="250"/>
                    </a:lnTo>
                    <a:lnTo>
                      <a:pt x="406" y="237"/>
                    </a:lnTo>
                    <a:lnTo>
                      <a:pt x="405" y="218"/>
                    </a:lnTo>
                    <a:lnTo>
                      <a:pt x="411" y="214"/>
                    </a:lnTo>
                    <a:lnTo>
                      <a:pt x="408" y="200"/>
                    </a:lnTo>
                    <a:lnTo>
                      <a:pt x="375" y="197"/>
                    </a:lnTo>
                    <a:lnTo>
                      <a:pt x="362" y="208"/>
                    </a:lnTo>
                    <a:lnTo>
                      <a:pt x="347" y="238"/>
                    </a:lnTo>
                    <a:lnTo>
                      <a:pt x="325" y="245"/>
                    </a:lnTo>
                    <a:lnTo>
                      <a:pt x="293" y="246"/>
                    </a:lnTo>
                    <a:lnTo>
                      <a:pt x="269" y="229"/>
                    </a:lnTo>
                    <a:lnTo>
                      <a:pt x="262" y="188"/>
                    </a:lnTo>
                    <a:lnTo>
                      <a:pt x="254" y="160"/>
                    </a:lnTo>
                    <a:lnTo>
                      <a:pt x="261" y="139"/>
                    </a:lnTo>
                    <a:lnTo>
                      <a:pt x="265" y="119"/>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56" name="Freeform 48"/>
              <p:cNvSpPr>
                <a:spLocks/>
              </p:cNvSpPr>
              <p:nvPr/>
            </p:nvSpPr>
            <p:spPr bwMode="auto">
              <a:xfrm>
                <a:off x="3586316" y="3825241"/>
                <a:ext cx="172973" cy="84939"/>
              </a:xfrm>
              <a:custGeom>
                <a:avLst/>
                <a:gdLst>
                  <a:gd name="T0" fmla="*/ 15 w 98"/>
                  <a:gd name="T1" fmla="*/ 8 h 49"/>
                  <a:gd name="T2" fmla="*/ 13 w 98"/>
                  <a:gd name="T3" fmla="*/ 20 h 49"/>
                  <a:gd name="T4" fmla="*/ 3 w 98"/>
                  <a:gd name="T5" fmla="*/ 20 h 49"/>
                  <a:gd name="T6" fmla="*/ 0 w 98"/>
                  <a:gd name="T7" fmla="*/ 34 h 49"/>
                  <a:gd name="T8" fmla="*/ 11 w 98"/>
                  <a:gd name="T9" fmla="*/ 29 h 49"/>
                  <a:gd name="T10" fmla="*/ 27 w 98"/>
                  <a:gd name="T11" fmla="*/ 29 h 49"/>
                  <a:gd name="T12" fmla="*/ 29 w 98"/>
                  <a:gd name="T13" fmla="*/ 48 h 49"/>
                  <a:gd name="T14" fmla="*/ 42 w 98"/>
                  <a:gd name="T15" fmla="*/ 40 h 49"/>
                  <a:gd name="T16" fmla="*/ 61 w 98"/>
                  <a:gd name="T17" fmla="*/ 40 h 49"/>
                  <a:gd name="T18" fmla="*/ 66 w 98"/>
                  <a:gd name="T19" fmla="*/ 25 h 49"/>
                  <a:gd name="T20" fmla="*/ 88 w 98"/>
                  <a:gd name="T21" fmla="*/ 25 h 49"/>
                  <a:gd name="T22" fmla="*/ 97 w 98"/>
                  <a:gd name="T23" fmla="*/ 14 h 49"/>
                  <a:gd name="T24" fmla="*/ 82 w 98"/>
                  <a:gd name="T25" fmla="*/ 10 h 49"/>
                  <a:gd name="T26" fmla="*/ 73 w 98"/>
                  <a:gd name="T27" fmla="*/ 1 h 49"/>
                  <a:gd name="T28" fmla="*/ 50 w 98"/>
                  <a:gd name="T29" fmla="*/ 1 h 49"/>
                  <a:gd name="T30" fmla="*/ 40 w 98"/>
                  <a:gd name="T31" fmla="*/ 8 h 49"/>
                  <a:gd name="T32" fmla="*/ 35 w 98"/>
                  <a:gd name="T33" fmla="*/ 0 h 49"/>
                  <a:gd name="T34" fmla="*/ 24 w 98"/>
                  <a:gd name="T35" fmla="*/ 7 h 49"/>
                  <a:gd name="T36" fmla="*/ 15 w 98"/>
                  <a:gd name="T37"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8" h="49">
                    <a:moveTo>
                      <a:pt x="15" y="8"/>
                    </a:moveTo>
                    <a:lnTo>
                      <a:pt x="13" y="20"/>
                    </a:lnTo>
                    <a:lnTo>
                      <a:pt x="3" y="20"/>
                    </a:lnTo>
                    <a:lnTo>
                      <a:pt x="0" y="34"/>
                    </a:lnTo>
                    <a:lnTo>
                      <a:pt x="11" y="29"/>
                    </a:lnTo>
                    <a:lnTo>
                      <a:pt x="27" y="29"/>
                    </a:lnTo>
                    <a:lnTo>
                      <a:pt x="29" y="48"/>
                    </a:lnTo>
                    <a:lnTo>
                      <a:pt x="42" y="40"/>
                    </a:lnTo>
                    <a:lnTo>
                      <a:pt x="61" y="40"/>
                    </a:lnTo>
                    <a:lnTo>
                      <a:pt x="66" y="25"/>
                    </a:lnTo>
                    <a:lnTo>
                      <a:pt x="88" y="25"/>
                    </a:lnTo>
                    <a:lnTo>
                      <a:pt x="97" y="14"/>
                    </a:lnTo>
                    <a:lnTo>
                      <a:pt x="82" y="10"/>
                    </a:lnTo>
                    <a:lnTo>
                      <a:pt x="73" y="1"/>
                    </a:lnTo>
                    <a:lnTo>
                      <a:pt x="50" y="1"/>
                    </a:lnTo>
                    <a:lnTo>
                      <a:pt x="40" y="8"/>
                    </a:lnTo>
                    <a:lnTo>
                      <a:pt x="35" y="0"/>
                    </a:lnTo>
                    <a:lnTo>
                      <a:pt x="24" y="7"/>
                    </a:lnTo>
                    <a:lnTo>
                      <a:pt x="15" y="8"/>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57" name="Freeform 49"/>
              <p:cNvSpPr>
                <a:spLocks/>
              </p:cNvSpPr>
              <p:nvPr/>
            </p:nvSpPr>
            <p:spPr bwMode="auto">
              <a:xfrm>
                <a:off x="3636635" y="3869284"/>
                <a:ext cx="116364" cy="113253"/>
              </a:xfrm>
              <a:custGeom>
                <a:avLst/>
                <a:gdLst>
                  <a:gd name="T0" fmla="*/ 60 w 66"/>
                  <a:gd name="T1" fmla="*/ 0 h 63"/>
                  <a:gd name="T2" fmla="*/ 38 w 66"/>
                  <a:gd name="T3" fmla="*/ 0 h 63"/>
                  <a:gd name="T4" fmla="*/ 33 w 66"/>
                  <a:gd name="T5" fmla="*/ 14 h 63"/>
                  <a:gd name="T6" fmla="*/ 14 w 66"/>
                  <a:gd name="T7" fmla="*/ 15 h 63"/>
                  <a:gd name="T8" fmla="*/ 0 w 66"/>
                  <a:gd name="T9" fmla="*/ 23 h 63"/>
                  <a:gd name="T10" fmla="*/ 8 w 66"/>
                  <a:gd name="T11" fmla="*/ 31 h 63"/>
                  <a:gd name="T12" fmla="*/ 15 w 66"/>
                  <a:gd name="T13" fmla="*/ 49 h 63"/>
                  <a:gd name="T14" fmla="*/ 25 w 66"/>
                  <a:gd name="T15" fmla="*/ 60 h 63"/>
                  <a:gd name="T16" fmla="*/ 56 w 66"/>
                  <a:gd name="T17" fmla="*/ 62 h 63"/>
                  <a:gd name="T18" fmla="*/ 60 w 66"/>
                  <a:gd name="T19" fmla="*/ 18 h 63"/>
                  <a:gd name="T20" fmla="*/ 65 w 66"/>
                  <a:gd name="T21" fmla="*/ 7 h 63"/>
                  <a:gd name="T22" fmla="*/ 60 w 66"/>
                  <a:gd name="T2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3">
                    <a:moveTo>
                      <a:pt x="60" y="0"/>
                    </a:moveTo>
                    <a:lnTo>
                      <a:pt x="38" y="0"/>
                    </a:lnTo>
                    <a:lnTo>
                      <a:pt x="33" y="14"/>
                    </a:lnTo>
                    <a:lnTo>
                      <a:pt x="14" y="15"/>
                    </a:lnTo>
                    <a:lnTo>
                      <a:pt x="0" y="23"/>
                    </a:lnTo>
                    <a:lnTo>
                      <a:pt x="8" y="31"/>
                    </a:lnTo>
                    <a:lnTo>
                      <a:pt x="15" y="49"/>
                    </a:lnTo>
                    <a:lnTo>
                      <a:pt x="25" y="60"/>
                    </a:lnTo>
                    <a:lnTo>
                      <a:pt x="56" y="62"/>
                    </a:lnTo>
                    <a:lnTo>
                      <a:pt x="60" y="18"/>
                    </a:lnTo>
                    <a:lnTo>
                      <a:pt x="65" y="7"/>
                    </a:lnTo>
                    <a:lnTo>
                      <a:pt x="60" y="0"/>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58" name="Freeform 52"/>
              <p:cNvSpPr>
                <a:spLocks/>
              </p:cNvSpPr>
              <p:nvPr/>
            </p:nvSpPr>
            <p:spPr bwMode="auto">
              <a:xfrm>
                <a:off x="3881943" y="3741875"/>
                <a:ext cx="61327" cy="33032"/>
              </a:xfrm>
              <a:custGeom>
                <a:avLst/>
                <a:gdLst>
                  <a:gd name="T0" fmla="*/ 8 w 34"/>
                  <a:gd name="T1" fmla="*/ 0 h 18"/>
                  <a:gd name="T2" fmla="*/ 19 w 34"/>
                  <a:gd name="T3" fmla="*/ 0 h 18"/>
                  <a:gd name="T4" fmla="*/ 33 w 34"/>
                  <a:gd name="T5" fmla="*/ 6 h 18"/>
                  <a:gd name="T6" fmla="*/ 29 w 34"/>
                  <a:gd name="T7" fmla="*/ 16 h 18"/>
                  <a:gd name="T8" fmla="*/ 11 w 34"/>
                  <a:gd name="T9" fmla="*/ 17 h 18"/>
                  <a:gd name="T10" fmla="*/ 0 w 34"/>
                  <a:gd name="T11" fmla="*/ 9 h 18"/>
                  <a:gd name="T12" fmla="*/ 8 w 34"/>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34" h="18">
                    <a:moveTo>
                      <a:pt x="8" y="0"/>
                    </a:moveTo>
                    <a:lnTo>
                      <a:pt x="19" y="0"/>
                    </a:lnTo>
                    <a:lnTo>
                      <a:pt x="33" y="6"/>
                    </a:lnTo>
                    <a:lnTo>
                      <a:pt x="29" y="16"/>
                    </a:lnTo>
                    <a:lnTo>
                      <a:pt x="11" y="17"/>
                    </a:lnTo>
                    <a:lnTo>
                      <a:pt x="0" y="9"/>
                    </a:lnTo>
                    <a:lnTo>
                      <a:pt x="8" y="0"/>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59" name="Freeform 53"/>
              <p:cNvSpPr>
                <a:spLocks/>
              </p:cNvSpPr>
              <p:nvPr/>
            </p:nvSpPr>
            <p:spPr bwMode="auto">
              <a:xfrm>
                <a:off x="4043909" y="3699405"/>
                <a:ext cx="102211" cy="70783"/>
              </a:xfrm>
              <a:custGeom>
                <a:avLst/>
                <a:gdLst>
                  <a:gd name="T0" fmla="*/ 0 w 57"/>
                  <a:gd name="T1" fmla="*/ 40 h 41"/>
                  <a:gd name="T2" fmla="*/ 5 w 57"/>
                  <a:gd name="T3" fmla="*/ 29 h 41"/>
                  <a:gd name="T4" fmla="*/ 5 w 57"/>
                  <a:gd name="T5" fmla="*/ 8 h 41"/>
                  <a:gd name="T6" fmla="*/ 5 w 57"/>
                  <a:gd name="T7" fmla="*/ 0 h 41"/>
                  <a:gd name="T8" fmla="*/ 18 w 57"/>
                  <a:gd name="T9" fmla="*/ 2 h 41"/>
                  <a:gd name="T10" fmla="*/ 23 w 57"/>
                  <a:gd name="T11" fmla="*/ 9 h 41"/>
                  <a:gd name="T12" fmla="*/ 29 w 57"/>
                  <a:gd name="T13" fmla="*/ 11 h 41"/>
                  <a:gd name="T14" fmla="*/ 36 w 57"/>
                  <a:gd name="T15" fmla="*/ 11 h 41"/>
                  <a:gd name="T16" fmla="*/ 39 w 57"/>
                  <a:gd name="T17" fmla="*/ 20 h 41"/>
                  <a:gd name="T18" fmla="*/ 47 w 57"/>
                  <a:gd name="T19" fmla="*/ 24 h 41"/>
                  <a:gd name="T20" fmla="*/ 56 w 57"/>
                  <a:gd name="T21" fmla="*/ 31 h 41"/>
                  <a:gd name="T22" fmla="*/ 53 w 57"/>
                  <a:gd name="T23" fmla="*/ 37 h 41"/>
                  <a:gd name="T24" fmla="*/ 40 w 57"/>
                  <a:gd name="T25" fmla="*/ 38 h 41"/>
                  <a:gd name="T26" fmla="*/ 18 w 57"/>
                  <a:gd name="T27" fmla="*/ 37 h 41"/>
                  <a:gd name="T28" fmla="*/ 0 w 57"/>
                  <a:gd name="T29"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41">
                    <a:moveTo>
                      <a:pt x="0" y="40"/>
                    </a:moveTo>
                    <a:lnTo>
                      <a:pt x="5" y="29"/>
                    </a:lnTo>
                    <a:lnTo>
                      <a:pt x="5" y="8"/>
                    </a:lnTo>
                    <a:lnTo>
                      <a:pt x="5" y="0"/>
                    </a:lnTo>
                    <a:lnTo>
                      <a:pt x="18" y="2"/>
                    </a:lnTo>
                    <a:lnTo>
                      <a:pt x="23" y="9"/>
                    </a:lnTo>
                    <a:lnTo>
                      <a:pt x="29" y="11"/>
                    </a:lnTo>
                    <a:lnTo>
                      <a:pt x="36" y="11"/>
                    </a:lnTo>
                    <a:lnTo>
                      <a:pt x="39" y="20"/>
                    </a:lnTo>
                    <a:lnTo>
                      <a:pt x="47" y="24"/>
                    </a:lnTo>
                    <a:lnTo>
                      <a:pt x="56" y="31"/>
                    </a:lnTo>
                    <a:lnTo>
                      <a:pt x="53" y="37"/>
                    </a:lnTo>
                    <a:lnTo>
                      <a:pt x="40" y="38"/>
                    </a:lnTo>
                    <a:lnTo>
                      <a:pt x="18" y="37"/>
                    </a:lnTo>
                    <a:lnTo>
                      <a:pt x="0" y="40"/>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60" name="Freeform 54"/>
              <p:cNvSpPr>
                <a:spLocks/>
              </p:cNvSpPr>
              <p:nvPr/>
            </p:nvSpPr>
            <p:spPr bwMode="auto">
              <a:xfrm>
                <a:off x="4163417" y="3746593"/>
                <a:ext cx="40885" cy="28313"/>
              </a:xfrm>
              <a:custGeom>
                <a:avLst/>
                <a:gdLst>
                  <a:gd name="T0" fmla="*/ 8 w 23"/>
                  <a:gd name="T1" fmla="*/ 2 h 16"/>
                  <a:gd name="T2" fmla="*/ 0 w 23"/>
                  <a:gd name="T3" fmla="*/ 7 h 16"/>
                  <a:gd name="T4" fmla="*/ 6 w 23"/>
                  <a:gd name="T5" fmla="*/ 11 h 16"/>
                  <a:gd name="T6" fmla="*/ 14 w 23"/>
                  <a:gd name="T7" fmla="*/ 15 h 16"/>
                  <a:gd name="T8" fmla="*/ 22 w 23"/>
                  <a:gd name="T9" fmla="*/ 11 h 16"/>
                  <a:gd name="T10" fmla="*/ 22 w 23"/>
                  <a:gd name="T11" fmla="*/ 0 h 16"/>
                  <a:gd name="T12" fmla="*/ 8 w 23"/>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23" h="16">
                    <a:moveTo>
                      <a:pt x="8" y="2"/>
                    </a:moveTo>
                    <a:lnTo>
                      <a:pt x="0" y="7"/>
                    </a:lnTo>
                    <a:lnTo>
                      <a:pt x="6" y="11"/>
                    </a:lnTo>
                    <a:lnTo>
                      <a:pt x="14" y="15"/>
                    </a:lnTo>
                    <a:lnTo>
                      <a:pt x="22" y="11"/>
                    </a:lnTo>
                    <a:lnTo>
                      <a:pt x="22" y="0"/>
                    </a:lnTo>
                    <a:lnTo>
                      <a:pt x="8" y="2"/>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61" name="Freeform 60"/>
              <p:cNvSpPr>
                <a:spLocks/>
              </p:cNvSpPr>
              <p:nvPr/>
            </p:nvSpPr>
            <p:spPr bwMode="auto">
              <a:xfrm>
                <a:off x="3600468" y="3756031"/>
                <a:ext cx="48747" cy="83367"/>
              </a:xfrm>
              <a:custGeom>
                <a:avLst/>
                <a:gdLst>
                  <a:gd name="T0" fmla="*/ 2 w 29"/>
                  <a:gd name="T1" fmla="*/ 13 h 48"/>
                  <a:gd name="T2" fmla="*/ 10 w 29"/>
                  <a:gd name="T3" fmla="*/ 10 h 48"/>
                  <a:gd name="T4" fmla="*/ 28 w 29"/>
                  <a:gd name="T5" fmla="*/ 0 h 48"/>
                  <a:gd name="T6" fmla="*/ 25 w 29"/>
                  <a:gd name="T7" fmla="*/ 19 h 48"/>
                  <a:gd name="T8" fmla="*/ 28 w 29"/>
                  <a:gd name="T9" fmla="*/ 39 h 48"/>
                  <a:gd name="T10" fmla="*/ 18 w 29"/>
                  <a:gd name="T11" fmla="*/ 46 h 48"/>
                  <a:gd name="T12" fmla="*/ 8 w 29"/>
                  <a:gd name="T13" fmla="*/ 47 h 48"/>
                  <a:gd name="T14" fmla="*/ 0 w 29"/>
                  <a:gd name="T15" fmla="*/ 45 h 48"/>
                  <a:gd name="T16" fmla="*/ 0 w 29"/>
                  <a:gd name="T17" fmla="*/ 32 h 48"/>
                  <a:gd name="T18" fmla="*/ 2 w 29"/>
                  <a:gd name="T19" fmla="*/ 1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8">
                    <a:moveTo>
                      <a:pt x="2" y="13"/>
                    </a:moveTo>
                    <a:lnTo>
                      <a:pt x="10" y="10"/>
                    </a:lnTo>
                    <a:lnTo>
                      <a:pt x="28" y="0"/>
                    </a:lnTo>
                    <a:lnTo>
                      <a:pt x="25" y="19"/>
                    </a:lnTo>
                    <a:lnTo>
                      <a:pt x="28" y="39"/>
                    </a:lnTo>
                    <a:lnTo>
                      <a:pt x="18" y="46"/>
                    </a:lnTo>
                    <a:lnTo>
                      <a:pt x="8" y="47"/>
                    </a:lnTo>
                    <a:lnTo>
                      <a:pt x="0" y="45"/>
                    </a:lnTo>
                    <a:lnTo>
                      <a:pt x="0" y="32"/>
                    </a:lnTo>
                    <a:lnTo>
                      <a:pt x="2" y="13"/>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62" name="Freeform 61"/>
              <p:cNvSpPr>
                <a:spLocks/>
              </p:cNvSpPr>
              <p:nvPr/>
            </p:nvSpPr>
            <p:spPr bwMode="auto">
              <a:xfrm>
                <a:off x="3677520" y="3976245"/>
                <a:ext cx="86487" cy="53480"/>
              </a:xfrm>
              <a:custGeom>
                <a:avLst/>
                <a:gdLst>
                  <a:gd name="T0" fmla="*/ 33 w 49"/>
                  <a:gd name="T1" fmla="*/ 2 h 31"/>
                  <a:gd name="T2" fmla="*/ 1 w 49"/>
                  <a:gd name="T3" fmla="*/ 0 h 31"/>
                  <a:gd name="T4" fmla="*/ 0 w 49"/>
                  <a:gd name="T5" fmla="*/ 12 h 31"/>
                  <a:gd name="T6" fmla="*/ 7 w 49"/>
                  <a:gd name="T7" fmla="*/ 23 h 31"/>
                  <a:gd name="T8" fmla="*/ 35 w 49"/>
                  <a:gd name="T9" fmla="*/ 30 h 31"/>
                  <a:gd name="T10" fmla="*/ 48 w 49"/>
                  <a:gd name="T11" fmla="*/ 23 h 31"/>
                  <a:gd name="T12" fmla="*/ 47 w 49"/>
                  <a:gd name="T13" fmla="*/ 10 h 31"/>
                  <a:gd name="T14" fmla="*/ 33 w 49"/>
                  <a:gd name="T15" fmla="*/ 2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1">
                    <a:moveTo>
                      <a:pt x="33" y="2"/>
                    </a:moveTo>
                    <a:lnTo>
                      <a:pt x="1" y="0"/>
                    </a:lnTo>
                    <a:lnTo>
                      <a:pt x="0" y="12"/>
                    </a:lnTo>
                    <a:lnTo>
                      <a:pt x="7" y="23"/>
                    </a:lnTo>
                    <a:lnTo>
                      <a:pt x="35" y="30"/>
                    </a:lnTo>
                    <a:lnTo>
                      <a:pt x="48" y="23"/>
                    </a:lnTo>
                    <a:lnTo>
                      <a:pt x="47" y="10"/>
                    </a:lnTo>
                    <a:lnTo>
                      <a:pt x="33" y="2"/>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63" name="Freeform 67"/>
              <p:cNvSpPr>
                <a:spLocks/>
              </p:cNvSpPr>
              <p:nvPr/>
            </p:nvSpPr>
            <p:spPr bwMode="auto">
              <a:xfrm>
                <a:off x="4622583" y="1961291"/>
                <a:ext cx="64472" cy="31459"/>
              </a:xfrm>
              <a:custGeom>
                <a:avLst/>
                <a:gdLst>
                  <a:gd name="T0" fmla="*/ 10 w 36"/>
                  <a:gd name="T1" fmla="*/ 0 h 18"/>
                  <a:gd name="T2" fmla="*/ 0 w 36"/>
                  <a:gd name="T3" fmla="*/ 17 h 18"/>
                  <a:gd name="T4" fmla="*/ 17 w 36"/>
                  <a:gd name="T5" fmla="*/ 17 h 18"/>
                  <a:gd name="T6" fmla="*/ 35 w 36"/>
                  <a:gd name="T7" fmla="*/ 10 h 18"/>
                  <a:gd name="T8" fmla="*/ 10 w 36"/>
                  <a:gd name="T9" fmla="*/ 0 h 18"/>
                </a:gdLst>
                <a:ahLst/>
                <a:cxnLst>
                  <a:cxn ang="0">
                    <a:pos x="T0" y="T1"/>
                  </a:cxn>
                  <a:cxn ang="0">
                    <a:pos x="T2" y="T3"/>
                  </a:cxn>
                  <a:cxn ang="0">
                    <a:pos x="T4" y="T5"/>
                  </a:cxn>
                  <a:cxn ang="0">
                    <a:pos x="T6" y="T7"/>
                  </a:cxn>
                  <a:cxn ang="0">
                    <a:pos x="T8" y="T9"/>
                  </a:cxn>
                </a:cxnLst>
                <a:rect l="0" t="0" r="r" b="b"/>
                <a:pathLst>
                  <a:path w="36" h="18">
                    <a:moveTo>
                      <a:pt x="10" y="0"/>
                    </a:moveTo>
                    <a:lnTo>
                      <a:pt x="0" y="17"/>
                    </a:lnTo>
                    <a:lnTo>
                      <a:pt x="17" y="17"/>
                    </a:lnTo>
                    <a:lnTo>
                      <a:pt x="35" y="10"/>
                    </a:lnTo>
                    <a:lnTo>
                      <a:pt x="10" y="0"/>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64" name="Freeform 68"/>
              <p:cNvSpPr>
                <a:spLocks/>
              </p:cNvSpPr>
              <p:nvPr/>
            </p:nvSpPr>
            <p:spPr bwMode="auto">
              <a:xfrm>
                <a:off x="1968230" y="1912530"/>
                <a:ext cx="839706" cy="690527"/>
              </a:xfrm>
              <a:custGeom>
                <a:avLst/>
                <a:gdLst>
                  <a:gd name="T0" fmla="*/ 229 w 476"/>
                  <a:gd name="T1" fmla="*/ 10 h 391"/>
                  <a:gd name="T2" fmla="*/ 191 w 476"/>
                  <a:gd name="T3" fmla="*/ 25 h 391"/>
                  <a:gd name="T4" fmla="*/ 143 w 476"/>
                  <a:gd name="T5" fmla="*/ 55 h 391"/>
                  <a:gd name="T6" fmla="*/ 88 w 476"/>
                  <a:gd name="T7" fmla="*/ 75 h 391"/>
                  <a:gd name="T8" fmla="*/ 158 w 476"/>
                  <a:gd name="T9" fmla="*/ 112 h 391"/>
                  <a:gd name="T10" fmla="*/ 108 w 476"/>
                  <a:gd name="T11" fmla="*/ 122 h 391"/>
                  <a:gd name="T12" fmla="*/ 83 w 476"/>
                  <a:gd name="T13" fmla="*/ 115 h 391"/>
                  <a:gd name="T14" fmla="*/ 58 w 476"/>
                  <a:gd name="T15" fmla="*/ 125 h 391"/>
                  <a:gd name="T16" fmla="*/ 66 w 476"/>
                  <a:gd name="T17" fmla="*/ 143 h 391"/>
                  <a:gd name="T18" fmla="*/ 74 w 476"/>
                  <a:gd name="T19" fmla="*/ 165 h 391"/>
                  <a:gd name="T20" fmla="*/ 123 w 476"/>
                  <a:gd name="T21" fmla="*/ 153 h 391"/>
                  <a:gd name="T22" fmla="*/ 121 w 476"/>
                  <a:gd name="T23" fmla="*/ 167 h 391"/>
                  <a:gd name="T24" fmla="*/ 96 w 476"/>
                  <a:gd name="T25" fmla="*/ 185 h 391"/>
                  <a:gd name="T26" fmla="*/ 79 w 476"/>
                  <a:gd name="T27" fmla="*/ 190 h 391"/>
                  <a:gd name="T28" fmla="*/ 56 w 476"/>
                  <a:gd name="T29" fmla="*/ 215 h 391"/>
                  <a:gd name="T30" fmla="*/ 43 w 476"/>
                  <a:gd name="T31" fmla="*/ 238 h 391"/>
                  <a:gd name="T32" fmla="*/ 38 w 476"/>
                  <a:gd name="T33" fmla="*/ 253 h 391"/>
                  <a:gd name="T34" fmla="*/ 66 w 476"/>
                  <a:gd name="T35" fmla="*/ 265 h 391"/>
                  <a:gd name="T36" fmla="*/ 74 w 476"/>
                  <a:gd name="T37" fmla="*/ 273 h 391"/>
                  <a:gd name="T38" fmla="*/ 68 w 476"/>
                  <a:gd name="T39" fmla="*/ 301 h 391"/>
                  <a:gd name="T40" fmla="*/ 98 w 476"/>
                  <a:gd name="T41" fmla="*/ 299 h 391"/>
                  <a:gd name="T42" fmla="*/ 119 w 476"/>
                  <a:gd name="T43" fmla="*/ 316 h 391"/>
                  <a:gd name="T44" fmla="*/ 20 w 476"/>
                  <a:gd name="T45" fmla="*/ 373 h 391"/>
                  <a:gd name="T46" fmla="*/ 1 w 476"/>
                  <a:gd name="T47" fmla="*/ 390 h 391"/>
                  <a:gd name="T48" fmla="*/ 138 w 476"/>
                  <a:gd name="T49" fmla="*/ 330 h 391"/>
                  <a:gd name="T50" fmla="*/ 157 w 476"/>
                  <a:gd name="T51" fmla="*/ 315 h 391"/>
                  <a:gd name="T52" fmla="*/ 174 w 476"/>
                  <a:gd name="T53" fmla="*/ 289 h 391"/>
                  <a:gd name="T54" fmla="*/ 223 w 476"/>
                  <a:gd name="T55" fmla="*/ 235 h 391"/>
                  <a:gd name="T56" fmla="*/ 209 w 476"/>
                  <a:gd name="T57" fmla="*/ 268 h 391"/>
                  <a:gd name="T58" fmla="*/ 206 w 476"/>
                  <a:gd name="T59" fmla="*/ 285 h 391"/>
                  <a:gd name="T60" fmla="*/ 221 w 476"/>
                  <a:gd name="T61" fmla="*/ 293 h 391"/>
                  <a:gd name="T62" fmla="*/ 229 w 476"/>
                  <a:gd name="T63" fmla="*/ 291 h 391"/>
                  <a:gd name="T64" fmla="*/ 236 w 476"/>
                  <a:gd name="T65" fmla="*/ 285 h 391"/>
                  <a:gd name="T66" fmla="*/ 244 w 476"/>
                  <a:gd name="T67" fmla="*/ 278 h 391"/>
                  <a:gd name="T68" fmla="*/ 249 w 476"/>
                  <a:gd name="T69" fmla="*/ 271 h 391"/>
                  <a:gd name="T70" fmla="*/ 251 w 476"/>
                  <a:gd name="T71" fmla="*/ 268 h 391"/>
                  <a:gd name="T72" fmla="*/ 264 w 476"/>
                  <a:gd name="T73" fmla="*/ 260 h 391"/>
                  <a:gd name="T74" fmla="*/ 285 w 476"/>
                  <a:gd name="T75" fmla="*/ 238 h 391"/>
                  <a:gd name="T76" fmla="*/ 303 w 476"/>
                  <a:gd name="T77" fmla="*/ 249 h 391"/>
                  <a:gd name="T78" fmla="*/ 347 w 476"/>
                  <a:gd name="T79" fmla="*/ 264 h 391"/>
                  <a:gd name="T80" fmla="*/ 353 w 476"/>
                  <a:gd name="T81" fmla="*/ 276 h 391"/>
                  <a:gd name="T82" fmla="*/ 370 w 476"/>
                  <a:gd name="T83" fmla="*/ 291 h 391"/>
                  <a:gd name="T84" fmla="*/ 385 w 476"/>
                  <a:gd name="T85" fmla="*/ 301 h 391"/>
                  <a:gd name="T86" fmla="*/ 403 w 476"/>
                  <a:gd name="T87" fmla="*/ 297 h 391"/>
                  <a:gd name="T88" fmla="*/ 417 w 476"/>
                  <a:gd name="T89" fmla="*/ 312 h 391"/>
                  <a:gd name="T90" fmla="*/ 429 w 476"/>
                  <a:gd name="T91" fmla="*/ 308 h 391"/>
                  <a:gd name="T92" fmla="*/ 428 w 476"/>
                  <a:gd name="T93" fmla="*/ 328 h 391"/>
                  <a:gd name="T94" fmla="*/ 443 w 476"/>
                  <a:gd name="T95" fmla="*/ 336 h 391"/>
                  <a:gd name="T96" fmla="*/ 454 w 476"/>
                  <a:gd name="T97" fmla="*/ 354 h 391"/>
                  <a:gd name="T98" fmla="*/ 475 w 476"/>
                  <a:gd name="T99" fmla="*/ 344 h 391"/>
                  <a:gd name="T100" fmla="*/ 450 w 476"/>
                  <a:gd name="T101" fmla="*/ 315 h 391"/>
                  <a:gd name="T102" fmla="*/ 439 w 476"/>
                  <a:gd name="T103" fmla="*/ 294 h 391"/>
                  <a:gd name="T104" fmla="*/ 409 w 476"/>
                  <a:gd name="T105" fmla="*/ 268 h 391"/>
                  <a:gd name="T106" fmla="*/ 398 w 476"/>
                  <a:gd name="T107" fmla="*/ 279 h 391"/>
                  <a:gd name="T108" fmla="*/ 382 w 476"/>
                  <a:gd name="T109" fmla="*/ 279 h 391"/>
                  <a:gd name="T110" fmla="*/ 372 w 476"/>
                  <a:gd name="T111" fmla="*/ 255 h 391"/>
                  <a:gd name="T112" fmla="*/ 423 w 476"/>
                  <a:gd name="T113" fmla="*/ 40 h 391"/>
                  <a:gd name="T114" fmla="*/ 373 w 476"/>
                  <a:gd name="T115" fmla="*/ 30 h 391"/>
                  <a:gd name="T116" fmla="*/ 348 w 476"/>
                  <a:gd name="T117" fmla="*/ 21 h 391"/>
                  <a:gd name="T118" fmla="*/ 288 w 476"/>
                  <a:gd name="T119" fmla="*/ 4 h 391"/>
                  <a:gd name="T120" fmla="*/ 251 w 476"/>
                  <a:gd name="T121" fmla="*/ 15 h 391"/>
                  <a:gd name="T122" fmla="*/ 240 w 476"/>
                  <a:gd name="T123" fmla="*/ 0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6" h="391">
                    <a:moveTo>
                      <a:pt x="240" y="0"/>
                    </a:moveTo>
                    <a:lnTo>
                      <a:pt x="229" y="10"/>
                    </a:lnTo>
                    <a:lnTo>
                      <a:pt x="198" y="10"/>
                    </a:lnTo>
                    <a:lnTo>
                      <a:pt x="191" y="25"/>
                    </a:lnTo>
                    <a:lnTo>
                      <a:pt x="156" y="27"/>
                    </a:lnTo>
                    <a:lnTo>
                      <a:pt x="143" y="55"/>
                    </a:lnTo>
                    <a:lnTo>
                      <a:pt x="93" y="63"/>
                    </a:lnTo>
                    <a:lnTo>
                      <a:pt x="88" y="75"/>
                    </a:lnTo>
                    <a:lnTo>
                      <a:pt x="115" y="95"/>
                    </a:lnTo>
                    <a:lnTo>
                      <a:pt x="158" y="112"/>
                    </a:lnTo>
                    <a:lnTo>
                      <a:pt x="128" y="117"/>
                    </a:lnTo>
                    <a:lnTo>
                      <a:pt x="108" y="122"/>
                    </a:lnTo>
                    <a:lnTo>
                      <a:pt x="98" y="110"/>
                    </a:lnTo>
                    <a:lnTo>
                      <a:pt x="83" y="115"/>
                    </a:lnTo>
                    <a:lnTo>
                      <a:pt x="83" y="122"/>
                    </a:lnTo>
                    <a:lnTo>
                      <a:pt x="58" y="125"/>
                    </a:lnTo>
                    <a:lnTo>
                      <a:pt x="51" y="135"/>
                    </a:lnTo>
                    <a:lnTo>
                      <a:pt x="66" y="143"/>
                    </a:lnTo>
                    <a:lnTo>
                      <a:pt x="64" y="158"/>
                    </a:lnTo>
                    <a:lnTo>
                      <a:pt x="74" y="165"/>
                    </a:lnTo>
                    <a:lnTo>
                      <a:pt x="103" y="165"/>
                    </a:lnTo>
                    <a:lnTo>
                      <a:pt x="123" y="153"/>
                    </a:lnTo>
                    <a:lnTo>
                      <a:pt x="130" y="160"/>
                    </a:lnTo>
                    <a:lnTo>
                      <a:pt x="121" y="167"/>
                    </a:lnTo>
                    <a:lnTo>
                      <a:pt x="119" y="185"/>
                    </a:lnTo>
                    <a:lnTo>
                      <a:pt x="96" y="185"/>
                    </a:lnTo>
                    <a:lnTo>
                      <a:pt x="91" y="200"/>
                    </a:lnTo>
                    <a:lnTo>
                      <a:pt x="79" y="190"/>
                    </a:lnTo>
                    <a:lnTo>
                      <a:pt x="58" y="200"/>
                    </a:lnTo>
                    <a:lnTo>
                      <a:pt x="56" y="215"/>
                    </a:lnTo>
                    <a:lnTo>
                      <a:pt x="36" y="225"/>
                    </a:lnTo>
                    <a:lnTo>
                      <a:pt x="43" y="238"/>
                    </a:lnTo>
                    <a:lnTo>
                      <a:pt x="56" y="242"/>
                    </a:lnTo>
                    <a:lnTo>
                      <a:pt x="38" y="253"/>
                    </a:lnTo>
                    <a:lnTo>
                      <a:pt x="51" y="268"/>
                    </a:lnTo>
                    <a:lnTo>
                      <a:pt x="66" y="265"/>
                    </a:lnTo>
                    <a:lnTo>
                      <a:pt x="74" y="253"/>
                    </a:lnTo>
                    <a:lnTo>
                      <a:pt x="74" y="273"/>
                    </a:lnTo>
                    <a:lnTo>
                      <a:pt x="66" y="285"/>
                    </a:lnTo>
                    <a:lnTo>
                      <a:pt x="68" y="301"/>
                    </a:lnTo>
                    <a:lnTo>
                      <a:pt x="91" y="293"/>
                    </a:lnTo>
                    <a:lnTo>
                      <a:pt x="98" y="299"/>
                    </a:lnTo>
                    <a:lnTo>
                      <a:pt x="115" y="293"/>
                    </a:lnTo>
                    <a:lnTo>
                      <a:pt x="119" y="316"/>
                    </a:lnTo>
                    <a:lnTo>
                      <a:pt x="61" y="354"/>
                    </a:lnTo>
                    <a:lnTo>
                      <a:pt x="20" y="373"/>
                    </a:lnTo>
                    <a:lnTo>
                      <a:pt x="0" y="382"/>
                    </a:lnTo>
                    <a:lnTo>
                      <a:pt x="1" y="390"/>
                    </a:lnTo>
                    <a:lnTo>
                      <a:pt x="68" y="377"/>
                    </a:lnTo>
                    <a:lnTo>
                      <a:pt x="138" y="330"/>
                    </a:lnTo>
                    <a:lnTo>
                      <a:pt x="146" y="323"/>
                    </a:lnTo>
                    <a:lnTo>
                      <a:pt x="157" y="315"/>
                    </a:lnTo>
                    <a:lnTo>
                      <a:pt x="177" y="302"/>
                    </a:lnTo>
                    <a:lnTo>
                      <a:pt x="174" y="289"/>
                    </a:lnTo>
                    <a:lnTo>
                      <a:pt x="196" y="268"/>
                    </a:lnTo>
                    <a:lnTo>
                      <a:pt x="223" y="235"/>
                    </a:lnTo>
                    <a:lnTo>
                      <a:pt x="247" y="241"/>
                    </a:lnTo>
                    <a:lnTo>
                      <a:pt x="209" y="268"/>
                    </a:lnTo>
                    <a:lnTo>
                      <a:pt x="216" y="278"/>
                    </a:lnTo>
                    <a:lnTo>
                      <a:pt x="206" y="285"/>
                    </a:lnTo>
                    <a:lnTo>
                      <a:pt x="217" y="293"/>
                    </a:lnTo>
                    <a:lnTo>
                      <a:pt x="221" y="293"/>
                    </a:lnTo>
                    <a:lnTo>
                      <a:pt x="225" y="292"/>
                    </a:lnTo>
                    <a:lnTo>
                      <a:pt x="229" y="291"/>
                    </a:lnTo>
                    <a:lnTo>
                      <a:pt x="233" y="288"/>
                    </a:lnTo>
                    <a:lnTo>
                      <a:pt x="236" y="285"/>
                    </a:lnTo>
                    <a:lnTo>
                      <a:pt x="240" y="281"/>
                    </a:lnTo>
                    <a:lnTo>
                      <a:pt x="244" y="278"/>
                    </a:lnTo>
                    <a:lnTo>
                      <a:pt x="246" y="274"/>
                    </a:lnTo>
                    <a:lnTo>
                      <a:pt x="249" y="271"/>
                    </a:lnTo>
                    <a:lnTo>
                      <a:pt x="251" y="269"/>
                    </a:lnTo>
                    <a:lnTo>
                      <a:pt x="251" y="268"/>
                    </a:lnTo>
                    <a:lnTo>
                      <a:pt x="251" y="267"/>
                    </a:lnTo>
                    <a:lnTo>
                      <a:pt x="264" y="260"/>
                    </a:lnTo>
                    <a:lnTo>
                      <a:pt x="267" y="244"/>
                    </a:lnTo>
                    <a:lnTo>
                      <a:pt x="285" y="238"/>
                    </a:lnTo>
                    <a:lnTo>
                      <a:pt x="290" y="247"/>
                    </a:lnTo>
                    <a:lnTo>
                      <a:pt x="303" y="249"/>
                    </a:lnTo>
                    <a:lnTo>
                      <a:pt x="303" y="261"/>
                    </a:lnTo>
                    <a:lnTo>
                      <a:pt x="347" y="264"/>
                    </a:lnTo>
                    <a:lnTo>
                      <a:pt x="351" y="268"/>
                    </a:lnTo>
                    <a:lnTo>
                      <a:pt x="353" y="276"/>
                    </a:lnTo>
                    <a:lnTo>
                      <a:pt x="368" y="280"/>
                    </a:lnTo>
                    <a:lnTo>
                      <a:pt x="370" y="291"/>
                    </a:lnTo>
                    <a:lnTo>
                      <a:pt x="382" y="290"/>
                    </a:lnTo>
                    <a:lnTo>
                      <a:pt x="385" y="301"/>
                    </a:lnTo>
                    <a:lnTo>
                      <a:pt x="397" y="307"/>
                    </a:lnTo>
                    <a:lnTo>
                      <a:pt x="403" y="297"/>
                    </a:lnTo>
                    <a:lnTo>
                      <a:pt x="409" y="307"/>
                    </a:lnTo>
                    <a:lnTo>
                      <a:pt x="417" y="312"/>
                    </a:lnTo>
                    <a:lnTo>
                      <a:pt x="423" y="307"/>
                    </a:lnTo>
                    <a:lnTo>
                      <a:pt x="429" y="308"/>
                    </a:lnTo>
                    <a:lnTo>
                      <a:pt x="428" y="315"/>
                    </a:lnTo>
                    <a:lnTo>
                      <a:pt x="428" y="328"/>
                    </a:lnTo>
                    <a:lnTo>
                      <a:pt x="434" y="335"/>
                    </a:lnTo>
                    <a:lnTo>
                      <a:pt x="443" y="336"/>
                    </a:lnTo>
                    <a:lnTo>
                      <a:pt x="443" y="348"/>
                    </a:lnTo>
                    <a:lnTo>
                      <a:pt x="454" y="354"/>
                    </a:lnTo>
                    <a:lnTo>
                      <a:pt x="465" y="354"/>
                    </a:lnTo>
                    <a:lnTo>
                      <a:pt x="475" y="344"/>
                    </a:lnTo>
                    <a:lnTo>
                      <a:pt x="456" y="339"/>
                    </a:lnTo>
                    <a:lnTo>
                      <a:pt x="450" y="315"/>
                    </a:lnTo>
                    <a:lnTo>
                      <a:pt x="443" y="312"/>
                    </a:lnTo>
                    <a:lnTo>
                      <a:pt x="439" y="294"/>
                    </a:lnTo>
                    <a:lnTo>
                      <a:pt x="417" y="270"/>
                    </a:lnTo>
                    <a:lnTo>
                      <a:pt x="409" y="268"/>
                    </a:lnTo>
                    <a:lnTo>
                      <a:pt x="406" y="279"/>
                    </a:lnTo>
                    <a:lnTo>
                      <a:pt x="398" y="279"/>
                    </a:lnTo>
                    <a:lnTo>
                      <a:pt x="395" y="287"/>
                    </a:lnTo>
                    <a:lnTo>
                      <a:pt x="382" y="279"/>
                    </a:lnTo>
                    <a:lnTo>
                      <a:pt x="378" y="260"/>
                    </a:lnTo>
                    <a:lnTo>
                      <a:pt x="372" y="255"/>
                    </a:lnTo>
                    <a:lnTo>
                      <a:pt x="359" y="260"/>
                    </a:lnTo>
                    <a:lnTo>
                      <a:pt x="423" y="40"/>
                    </a:lnTo>
                    <a:lnTo>
                      <a:pt x="408" y="26"/>
                    </a:lnTo>
                    <a:lnTo>
                      <a:pt x="373" y="30"/>
                    </a:lnTo>
                    <a:lnTo>
                      <a:pt x="358" y="31"/>
                    </a:lnTo>
                    <a:lnTo>
                      <a:pt x="348" y="21"/>
                    </a:lnTo>
                    <a:lnTo>
                      <a:pt x="303" y="25"/>
                    </a:lnTo>
                    <a:lnTo>
                      <a:pt x="288" y="4"/>
                    </a:lnTo>
                    <a:lnTo>
                      <a:pt x="273" y="18"/>
                    </a:lnTo>
                    <a:lnTo>
                      <a:pt x="251" y="15"/>
                    </a:lnTo>
                    <a:lnTo>
                      <a:pt x="251" y="1"/>
                    </a:lnTo>
                    <a:lnTo>
                      <a:pt x="240" y="0"/>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65" name="Freeform 69"/>
              <p:cNvSpPr>
                <a:spLocks/>
              </p:cNvSpPr>
              <p:nvPr/>
            </p:nvSpPr>
            <p:spPr bwMode="auto">
              <a:xfrm>
                <a:off x="2814226" y="2785519"/>
                <a:ext cx="1423098" cy="794342"/>
              </a:xfrm>
              <a:custGeom>
                <a:avLst/>
                <a:gdLst>
                  <a:gd name="T0" fmla="*/ 488 w 905"/>
                  <a:gd name="T1" fmla="*/ 10 h 505"/>
                  <a:gd name="T2" fmla="*/ 531 w 905"/>
                  <a:gd name="T3" fmla="*/ 37 h 505"/>
                  <a:gd name="T4" fmla="*/ 583 w 905"/>
                  <a:gd name="T5" fmla="*/ 26 h 505"/>
                  <a:gd name="T6" fmla="*/ 622 w 905"/>
                  <a:gd name="T7" fmla="*/ 53 h 505"/>
                  <a:gd name="T8" fmla="*/ 576 w 905"/>
                  <a:gd name="T9" fmla="*/ 89 h 505"/>
                  <a:gd name="T10" fmla="*/ 579 w 905"/>
                  <a:gd name="T11" fmla="*/ 143 h 505"/>
                  <a:gd name="T12" fmla="*/ 603 w 905"/>
                  <a:gd name="T13" fmla="*/ 106 h 505"/>
                  <a:gd name="T14" fmla="*/ 622 w 905"/>
                  <a:gd name="T15" fmla="*/ 56 h 505"/>
                  <a:gd name="T16" fmla="*/ 657 w 905"/>
                  <a:gd name="T17" fmla="*/ 107 h 505"/>
                  <a:gd name="T18" fmla="*/ 643 w 905"/>
                  <a:gd name="T19" fmla="*/ 150 h 505"/>
                  <a:gd name="T20" fmla="*/ 716 w 905"/>
                  <a:gd name="T21" fmla="*/ 117 h 505"/>
                  <a:gd name="T22" fmla="*/ 772 w 905"/>
                  <a:gd name="T23" fmla="*/ 83 h 505"/>
                  <a:gd name="T24" fmla="*/ 858 w 905"/>
                  <a:gd name="T25" fmla="*/ 55 h 505"/>
                  <a:gd name="T26" fmla="*/ 894 w 905"/>
                  <a:gd name="T27" fmla="*/ 77 h 505"/>
                  <a:gd name="T28" fmla="*/ 881 w 905"/>
                  <a:gd name="T29" fmla="*/ 95 h 505"/>
                  <a:gd name="T30" fmla="*/ 860 w 905"/>
                  <a:gd name="T31" fmla="*/ 113 h 505"/>
                  <a:gd name="T32" fmla="*/ 839 w 905"/>
                  <a:gd name="T33" fmla="*/ 139 h 505"/>
                  <a:gd name="T34" fmla="*/ 807 w 905"/>
                  <a:gd name="T35" fmla="*/ 162 h 505"/>
                  <a:gd name="T36" fmla="*/ 778 w 905"/>
                  <a:gd name="T37" fmla="*/ 185 h 505"/>
                  <a:gd name="T38" fmla="*/ 754 w 905"/>
                  <a:gd name="T39" fmla="*/ 229 h 505"/>
                  <a:gd name="T40" fmla="*/ 749 w 905"/>
                  <a:gd name="T41" fmla="*/ 252 h 505"/>
                  <a:gd name="T42" fmla="*/ 733 w 905"/>
                  <a:gd name="T43" fmla="*/ 304 h 505"/>
                  <a:gd name="T44" fmla="*/ 689 w 905"/>
                  <a:gd name="T45" fmla="*/ 320 h 505"/>
                  <a:gd name="T46" fmla="*/ 658 w 905"/>
                  <a:gd name="T47" fmla="*/ 350 h 505"/>
                  <a:gd name="T48" fmla="*/ 652 w 905"/>
                  <a:gd name="T49" fmla="*/ 412 h 505"/>
                  <a:gd name="T50" fmla="*/ 665 w 905"/>
                  <a:gd name="T51" fmla="*/ 450 h 505"/>
                  <a:gd name="T52" fmla="*/ 656 w 905"/>
                  <a:gd name="T53" fmla="*/ 495 h 505"/>
                  <a:gd name="T54" fmla="*/ 624 w 905"/>
                  <a:gd name="T55" fmla="*/ 439 h 505"/>
                  <a:gd name="T56" fmla="*/ 598 w 905"/>
                  <a:gd name="T57" fmla="*/ 388 h 505"/>
                  <a:gd name="T58" fmla="*/ 528 w 905"/>
                  <a:gd name="T59" fmla="*/ 386 h 505"/>
                  <a:gd name="T60" fmla="*/ 506 w 905"/>
                  <a:gd name="T61" fmla="*/ 414 h 505"/>
                  <a:gd name="T62" fmla="*/ 473 w 905"/>
                  <a:gd name="T63" fmla="*/ 390 h 505"/>
                  <a:gd name="T64" fmla="*/ 449 w 905"/>
                  <a:gd name="T65" fmla="*/ 390 h 505"/>
                  <a:gd name="T66" fmla="*/ 418 w 905"/>
                  <a:gd name="T67" fmla="*/ 423 h 505"/>
                  <a:gd name="T68" fmla="*/ 384 w 905"/>
                  <a:gd name="T69" fmla="*/ 469 h 505"/>
                  <a:gd name="T70" fmla="*/ 342 w 905"/>
                  <a:gd name="T71" fmla="*/ 440 h 505"/>
                  <a:gd name="T72" fmla="*/ 311 w 905"/>
                  <a:gd name="T73" fmla="*/ 390 h 505"/>
                  <a:gd name="T74" fmla="*/ 281 w 905"/>
                  <a:gd name="T75" fmla="*/ 386 h 505"/>
                  <a:gd name="T76" fmla="*/ 256 w 905"/>
                  <a:gd name="T77" fmla="*/ 366 h 505"/>
                  <a:gd name="T78" fmla="*/ 226 w 905"/>
                  <a:gd name="T79" fmla="*/ 359 h 505"/>
                  <a:gd name="T80" fmla="*/ 181 w 905"/>
                  <a:gd name="T81" fmla="*/ 376 h 505"/>
                  <a:gd name="T82" fmla="*/ 125 w 905"/>
                  <a:gd name="T83" fmla="*/ 348 h 505"/>
                  <a:gd name="T84" fmla="*/ 86 w 905"/>
                  <a:gd name="T85" fmla="*/ 323 h 505"/>
                  <a:gd name="T86" fmla="*/ 37 w 905"/>
                  <a:gd name="T87" fmla="*/ 297 h 505"/>
                  <a:gd name="T88" fmla="*/ 21 w 905"/>
                  <a:gd name="T89" fmla="*/ 258 h 505"/>
                  <a:gd name="T90" fmla="*/ 3 w 905"/>
                  <a:gd name="T91" fmla="*/ 217 h 505"/>
                  <a:gd name="T92" fmla="*/ 3 w 905"/>
                  <a:gd name="T93" fmla="*/ 153 h 505"/>
                  <a:gd name="T94" fmla="*/ 8 w 905"/>
                  <a:gd name="T95" fmla="*/ 119 h 505"/>
                  <a:gd name="T96" fmla="*/ 25 w 905"/>
                  <a:gd name="T97" fmla="*/ 77 h 505"/>
                  <a:gd name="T98" fmla="*/ 28 w 905"/>
                  <a:gd name="T99" fmla="*/ 28 h 505"/>
                  <a:gd name="T100" fmla="*/ 53 w 905"/>
                  <a:gd name="T101" fmla="*/ 2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5" h="505">
                    <a:moveTo>
                      <a:pt x="63" y="1"/>
                    </a:moveTo>
                    <a:lnTo>
                      <a:pt x="489" y="0"/>
                    </a:lnTo>
                    <a:lnTo>
                      <a:pt x="488" y="10"/>
                    </a:lnTo>
                    <a:lnTo>
                      <a:pt x="518" y="10"/>
                    </a:lnTo>
                    <a:lnTo>
                      <a:pt x="562" y="16"/>
                    </a:lnTo>
                    <a:lnTo>
                      <a:pt x="531" y="37"/>
                    </a:lnTo>
                    <a:lnTo>
                      <a:pt x="531" y="50"/>
                    </a:lnTo>
                    <a:lnTo>
                      <a:pt x="558" y="58"/>
                    </a:lnTo>
                    <a:lnTo>
                      <a:pt x="583" y="26"/>
                    </a:lnTo>
                    <a:lnTo>
                      <a:pt x="585" y="32"/>
                    </a:lnTo>
                    <a:lnTo>
                      <a:pt x="616" y="37"/>
                    </a:lnTo>
                    <a:lnTo>
                      <a:pt x="622" y="53"/>
                    </a:lnTo>
                    <a:lnTo>
                      <a:pt x="596" y="53"/>
                    </a:lnTo>
                    <a:lnTo>
                      <a:pt x="577" y="71"/>
                    </a:lnTo>
                    <a:lnTo>
                      <a:pt x="576" y="89"/>
                    </a:lnTo>
                    <a:lnTo>
                      <a:pt x="589" y="77"/>
                    </a:lnTo>
                    <a:lnTo>
                      <a:pt x="580" y="110"/>
                    </a:lnTo>
                    <a:lnTo>
                      <a:pt x="579" y="143"/>
                    </a:lnTo>
                    <a:lnTo>
                      <a:pt x="594" y="163"/>
                    </a:lnTo>
                    <a:lnTo>
                      <a:pt x="613" y="145"/>
                    </a:lnTo>
                    <a:lnTo>
                      <a:pt x="603" y="106"/>
                    </a:lnTo>
                    <a:lnTo>
                      <a:pt x="604" y="85"/>
                    </a:lnTo>
                    <a:lnTo>
                      <a:pt x="622" y="76"/>
                    </a:lnTo>
                    <a:lnTo>
                      <a:pt x="622" y="56"/>
                    </a:lnTo>
                    <a:lnTo>
                      <a:pt x="649" y="86"/>
                    </a:lnTo>
                    <a:lnTo>
                      <a:pt x="643" y="115"/>
                    </a:lnTo>
                    <a:lnTo>
                      <a:pt x="657" y="107"/>
                    </a:lnTo>
                    <a:lnTo>
                      <a:pt x="664" y="118"/>
                    </a:lnTo>
                    <a:lnTo>
                      <a:pt x="652" y="138"/>
                    </a:lnTo>
                    <a:lnTo>
                      <a:pt x="643" y="150"/>
                    </a:lnTo>
                    <a:lnTo>
                      <a:pt x="668" y="160"/>
                    </a:lnTo>
                    <a:lnTo>
                      <a:pt x="702" y="130"/>
                    </a:lnTo>
                    <a:lnTo>
                      <a:pt x="716" y="117"/>
                    </a:lnTo>
                    <a:lnTo>
                      <a:pt x="753" y="119"/>
                    </a:lnTo>
                    <a:lnTo>
                      <a:pt x="760" y="94"/>
                    </a:lnTo>
                    <a:lnTo>
                      <a:pt x="772" y="83"/>
                    </a:lnTo>
                    <a:lnTo>
                      <a:pt x="839" y="86"/>
                    </a:lnTo>
                    <a:lnTo>
                      <a:pt x="850" y="71"/>
                    </a:lnTo>
                    <a:lnTo>
                      <a:pt x="858" y="55"/>
                    </a:lnTo>
                    <a:lnTo>
                      <a:pt x="868" y="28"/>
                    </a:lnTo>
                    <a:lnTo>
                      <a:pt x="890" y="34"/>
                    </a:lnTo>
                    <a:lnTo>
                      <a:pt x="894" y="77"/>
                    </a:lnTo>
                    <a:lnTo>
                      <a:pt x="905" y="83"/>
                    </a:lnTo>
                    <a:lnTo>
                      <a:pt x="896" y="94"/>
                    </a:lnTo>
                    <a:lnTo>
                      <a:pt x="881" y="95"/>
                    </a:lnTo>
                    <a:lnTo>
                      <a:pt x="875" y="107"/>
                    </a:lnTo>
                    <a:lnTo>
                      <a:pt x="862" y="104"/>
                    </a:lnTo>
                    <a:lnTo>
                      <a:pt x="860" y="113"/>
                    </a:lnTo>
                    <a:lnTo>
                      <a:pt x="846" y="113"/>
                    </a:lnTo>
                    <a:lnTo>
                      <a:pt x="841" y="127"/>
                    </a:lnTo>
                    <a:lnTo>
                      <a:pt x="839" y="139"/>
                    </a:lnTo>
                    <a:lnTo>
                      <a:pt x="850" y="150"/>
                    </a:lnTo>
                    <a:lnTo>
                      <a:pt x="836" y="159"/>
                    </a:lnTo>
                    <a:lnTo>
                      <a:pt x="807" y="162"/>
                    </a:lnTo>
                    <a:lnTo>
                      <a:pt x="800" y="175"/>
                    </a:lnTo>
                    <a:lnTo>
                      <a:pt x="796" y="183"/>
                    </a:lnTo>
                    <a:lnTo>
                      <a:pt x="778" y="185"/>
                    </a:lnTo>
                    <a:lnTo>
                      <a:pt x="770" y="196"/>
                    </a:lnTo>
                    <a:lnTo>
                      <a:pt x="766" y="224"/>
                    </a:lnTo>
                    <a:lnTo>
                      <a:pt x="754" y="229"/>
                    </a:lnTo>
                    <a:lnTo>
                      <a:pt x="747" y="237"/>
                    </a:lnTo>
                    <a:lnTo>
                      <a:pt x="740" y="247"/>
                    </a:lnTo>
                    <a:lnTo>
                      <a:pt x="749" y="252"/>
                    </a:lnTo>
                    <a:lnTo>
                      <a:pt x="747" y="286"/>
                    </a:lnTo>
                    <a:lnTo>
                      <a:pt x="736" y="292"/>
                    </a:lnTo>
                    <a:lnTo>
                      <a:pt x="733" y="304"/>
                    </a:lnTo>
                    <a:lnTo>
                      <a:pt x="715" y="303"/>
                    </a:lnTo>
                    <a:lnTo>
                      <a:pt x="707" y="314"/>
                    </a:lnTo>
                    <a:lnTo>
                      <a:pt x="689" y="320"/>
                    </a:lnTo>
                    <a:lnTo>
                      <a:pt x="685" y="335"/>
                    </a:lnTo>
                    <a:lnTo>
                      <a:pt x="671" y="338"/>
                    </a:lnTo>
                    <a:lnTo>
                      <a:pt x="658" y="350"/>
                    </a:lnTo>
                    <a:lnTo>
                      <a:pt x="653" y="366"/>
                    </a:lnTo>
                    <a:lnTo>
                      <a:pt x="653" y="390"/>
                    </a:lnTo>
                    <a:lnTo>
                      <a:pt x="652" y="412"/>
                    </a:lnTo>
                    <a:lnTo>
                      <a:pt x="659" y="415"/>
                    </a:lnTo>
                    <a:lnTo>
                      <a:pt x="660" y="442"/>
                    </a:lnTo>
                    <a:lnTo>
                      <a:pt x="665" y="450"/>
                    </a:lnTo>
                    <a:lnTo>
                      <a:pt x="671" y="489"/>
                    </a:lnTo>
                    <a:lnTo>
                      <a:pt x="665" y="505"/>
                    </a:lnTo>
                    <a:lnTo>
                      <a:pt x="656" y="495"/>
                    </a:lnTo>
                    <a:lnTo>
                      <a:pt x="640" y="484"/>
                    </a:lnTo>
                    <a:lnTo>
                      <a:pt x="631" y="462"/>
                    </a:lnTo>
                    <a:lnTo>
                      <a:pt x="624" y="439"/>
                    </a:lnTo>
                    <a:lnTo>
                      <a:pt x="628" y="414"/>
                    </a:lnTo>
                    <a:lnTo>
                      <a:pt x="615" y="402"/>
                    </a:lnTo>
                    <a:lnTo>
                      <a:pt x="598" y="388"/>
                    </a:lnTo>
                    <a:lnTo>
                      <a:pt x="579" y="393"/>
                    </a:lnTo>
                    <a:lnTo>
                      <a:pt x="565" y="385"/>
                    </a:lnTo>
                    <a:lnTo>
                      <a:pt x="528" y="386"/>
                    </a:lnTo>
                    <a:lnTo>
                      <a:pt x="515" y="395"/>
                    </a:lnTo>
                    <a:lnTo>
                      <a:pt x="523" y="412"/>
                    </a:lnTo>
                    <a:lnTo>
                      <a:pt x="506" y="414"/>
                    </a:lnTo>
                    <a:lnTo>
                      <a:pt x="488" y="410"/>
                    </a:lnTo>
                    <a:lnTo>
                      <a:pt x="485" y="386"/>
                    </a:lnTo>
                    <a:lnTo>
                      <a:pt x="473" y="390"/>
                    </a:lnTo>
                    <a:lnTo>
                      <a:pt x="468" y="408"/>
                    </a:lnTo>
                    <a:lnTo>
                      <a:pt x="459" y="405"/>
                    </a:lnTo>
                    <a:lnTo>
                      <a:pt x="449" y="390"/>
                    </a:lnTo>
                    <a:lnTo>
                      <a:pt x="437" y="397"/>
                    </a:lnTo>
                    <a:lnTo>
                      <a:pt x="428" y="408"/>
                    </a:lnTo>
                    <a:lnTo>
                      <a:pt x="418" y="423"/>
                    </a:lnTo>
                    <a:lnTo>
                      <a:pt x="409" y="434"/>
                    </a:lnTo>
                    <a:lnTo>
                      <a:pt x="390" y="442"/>
                    </a:lnTo>
                    <a:lnTo>
                      <a:pt x="384" y="469"/>
                    </a:lnTo>
                    <a:lnTo>
                      <a:pt x="360" y="469"/>
                    </a:lnTo>
                    <a:lnTo>
                      <a:pt x="356" y="447"/>
                    </a:lnTo>
                    <a:lnTo>
                      <a:pt x="342" y="440"/>
                    </a:lnTo>
                    <a:lnTo>
                      <a:pt x="338" y="416"/>
                    </a:lnTo>
                    <a:lnTo>
                      <a:pt x="328" y="403"/>
                    </a:lnTo>
                    <a:lnTo>
                      <a:pt x="311" y="390"/>
                    </a:lnTo>
                    <a:lnTo>
                      <a:pt x="305" y="414"/>
                    </a:lnTo>
                    <a:lnTo>
                      <a:pt x="289" y="414"/>
                    </a:lnTo>
                    <a:lnTo>
                      <a:pt x="281" y="386"/>
                    </a:lnTo>
                    <a:lnTo>
                      <a:pt x="272" y="385"/>
                    </a:lnTo>
                    <a:lnTo>
                      <a:pt x="269" y="368"/>
                    </a:lnTo>
                    <a:lnTo>
                      <a:pt x="256" y="366"/>
                    </a:lnTo>
                    <a:lnTo>
                      <a:pt x="251" y="348"/>
                    </a:lnTo>
                    <a:lnTo>
                      <a:pt x="240" y="357"/>
                    </a:lnTo>
                    <a:lnTo>
                      <a:pt x="226" y="359"/>
                    </a:lnTo>
                    <a:lnTo>
                      <a:pt x="222" y="368"/>
                    </a:lnTo>
                    <a:lnTo>
                      <a:pt x="199" y="368"/>
                    </a:lnTo>
                    <a:lnTo>
                      <a:pt x="181" y="376"/>
                    </a:lnTo>
                    <a:lnTo>
                      <a:pt x="156" y="370"/>
                    </a:lnTo>
                    <a:lnTo>
                      <a:pt x="139" y="353"/>
                    </a:lnTo>
                    <a:lnTo>
                      <a:pt x="125" y="348"/>
                    </a:lnTo>
                    <a:lnTo>
                      <a:pt x="120" y="338"/>
                    </a:lnTo>
                    <a:lnTo>
                      <a:pt x="85" y="335"/>
                    </a:lnTo>
                    <a:lnTo>
                      <a:pt x="86" y="323"/>
                    </a:lnTo>
                    <a:lnTo>
                      <a:pt x="65" y="315"/>
                    </a:lnTo>
                    <a:lnTo>
                      <a:pt x="52" y="304"/>
                    </a:lnTo>
                    <a:lnTo>
                      <a:pt x="37" y="297"/>
                    </a:lnTo>
                    <a:lnTo>
                      <a:pt x="39" y="274"/>
                    </a:lnTo>
                    <a:lnTo>
                      <a:pt x="20" y="270"/>
                    </a:lnTo>
                    <a:lnTo>
                      <a:pt x="21" y="258"/>
                    </a:lnTo>
                    <a:lnTo>
                      <a:pt x="27" y="243"/>
                    </a:lnTo>
                    <a:lnTo>
                      <a:pt x="16" y="230"/>
                    </a:lnTo>
                    <a:lnTo>
                      <a:pt x="3" y="217"/>
                    </a:lnTo>
                    <a:lnTo>
                      <a:pt x="0" y="168"/>
                    </a:lnTo>
                    <a:lnTo>
                      <a:pt x="9" y="160"/>
                    </a:lnTo>
                    <a:lnTo>
                      <a:pt x="3" y="153"/>
                    </a:lnTo>
                    <a:lnTo>
                      <a:pt x="1" y="145"/>
                    </a:lnTo>
                    <a:lnTo>
                      <a:pt x="6" y="137"/>
                    </a:lnTo>
                    <a:lnTo>
                      <a:pt x="8" y="119"/>
                    </a:lnTo>
                    <a:lnTo>
                      <a:pt x="16" y="113"/>
                    </a:lnTo>
                    <a:lnTo>
                      <a:pt x="16" y="85"/>
                    </a:lnTo>
                    <a:lnTo>
                      <a:pt x="25" y="77"/>
                    </a:lnTo>
                    <a:lnTo>
                      <a:pt x="33" y="46"/>
                    </a:lnTo>
                    <a:lnTo>
                      <a:pt x="40" y="43"/>
                    </a:lnTo>
                    <a:lnTo>
                      <a:pt x="28" y="28"/>
                    </a:lnTo>
                    <a:lnTo>
                      <a:pt x="28" y="16"/>
                    </a:lnTo>
                    <a:lnTo>
                      <a:pt x="44" y="12"/>
                    </a:lnTo>
                    <a:lnTo>
                      <a:pt x="53" y="24"/>
                    </a:lnTo>
                    <a:lnTo>
                      <a:pt x="60" y="34"/>
                    </a:lnTo>
                    <a:lnTo>
                      <a:pt x="63" y="1"/>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66" name="Freeform 70"/>
              <p:cNvSpPr>
                <a:spLocks/>
              </p:cNvSpPr>
              <p:nvPr/>
            </p:nvSpPr>
            <p:spPr bwMode="auto">
              <a:xfrm>
                <a:off x="2603513" y="1895227"/>
                <a:ext cx="1927865" cy="1141964"/>
              </a:xfrm>
              <a:custGeom>
                <a:avLst/>
                <a:gdLst>
                  <a:gd name="T0" fmla="*/ 1145 w 1226"/>
                  <a:gd name="T1" fmla="*/ 335 h 726"/>
                  <a:gd name="T2" fmla="*/ 1148 w 1226"/>
                  <a:gd name="T3" fmla="*/ 380 h 726"/>
                  <a:gd name="T4" fmla="*/ 1188 w 1226"/>
                  <a:gd name="T5" fmla="*/ 418 h 726"/>
                  <a:gd name="T6" fmla="*/ 1186 w 1226"/>
                  <a:gd name="T7" fmla="*/ 453 h 726"/>
                  <a:gd name="T8" fmla="*/ 1207 w 1226"/>
                  <a:gd name="T9" fmla="*/ 450 h 726"/>
                  <a:gd name="T10" fmla="*/ 1226 w 1226"/>
                  <a:gd name="T11" fmla="*/ 496 h 726"/>
                  <a:gd name="T12" fmla="*/ 1166 w 1226"/>
                  <a:gd name="T13" fmla="*/ 528 h 726"/>
                  <a:gd name="T14" fmla="*/ 1054 w 1226"/>
                  <a:gd name="T15" fmla="*/ 543 h 726"/>
                  <a:gd name="T16" fmla="*/ 1067 w 1226"/>
                  <a:gd name="T17" fmla="*/ 553 h 726"/>
                  <a:gd name="T18" fmla="*/ 1137 w 1226"/>
                  <a:gd name="T19" fmla="*/ 627 h 726"/>
                  <a:gd name="T20" fmla="*/ 1097 w 1226"/>
                  <a:gd name="T21" fmla="*/ 620 h 726"/>
                  <a:gd name="T22" fmla="*/ 1028 w 1226"/>
                  <a:gd name="T23" fmla="*/ 643 h 726"/>
                  <a:gd name="T24" fmla="*/ 985 w 1226"/>
                  <a:gd name="T25" fmla="*/ 636 h 726"/>
                  <a:gd name="T26" fmla="*/ 888 w 1226"/>
                  <a:gd name="T27" fmla="*/ 684 h 726"/>
                  <a:gd name="T28" fmla="*/ 778 w 1226"/>
                  <a:gd name="T29" fmla="*/ 717 h 726"/>
                  <a:gd name="T30" fmla="*/ 815 w 1226"/>
                  <a:gd name="T31" fmla="*/ 654 h 726"/>
                  <a:gd name="T32" fmla="*/ 752 w 1226"/>
                  <a:gd name="T33" fmla="*/ 564 h 726"/>
                  <a:gd name="T34" fmla="*/ 622 w 1226"/>
                  <a:gd name="T35" fmla="*/ 576 h 726"/>
                  <a:gd name="T36" fmla="*/ 156 w 1226"/>
                  <a:gd name="T37" fmla="*/ 525 h 726"/>
                  <a:gd name="T38" fmla="*/ 121 w 1226"/>
                  <a:gd name="T39" fmla="*/ 463 h 726"/>
                  <a:gd name="T40" fmla="*/ 119 w 1226"/>
                  <a:gd name="T41" fmla="*/ 408 h 726"/>
                  <a:gd name="T42" fmla="*/ 94 w 1226"/>
                  <a:gd name="T43" fmla="*/ 361 h 726"/>
                  <a:gd name="T44" fmla="*/ 53 w 1226"/>
                  <a:gd name="T45" fmla="*/ 324 h 726"/>
                  <a:gd name="T46" fmla="*/ 21 w 1226"/>
                  <a:gd name="T47" fmla="*/ 303 h 726"/>
                  <a:gd name="T48" fmla="*/ 118 w 1226"/>
                  <a:gd name="T49" fmla="*/ 65 h 726"/>
                  <a:gd name="T50" fmla="*/ 194 w 1226"/>
                  <a:gd name="T51" fmla="*/ 58 h 726"/>
                  <a:gd name="T52" fmla="*/ 247 w 1226"/>
                  <a:gd name="T53" fmla="*/ 57 h 726"/>
                  <a:gd name="T54" fmla="*/ 287 w 1226"/>
                  <a:gd name="T55" fmla="*/ 53 h 726"/>
                  <a:gd name="T56" fmla="*/ 340 w 1226"/>
                  <a:gd name="T57" fmla="*/ 52 h 726"/>
                  <a:gd name="T58" fmla="*/ 460 w 1226"/>
                  <a:gd name="T59" fmla="*/ 107 h 726"/>
                  <a:gd name="T60" fmla="*/ 542 w 1226"/>
                  <a:gd name="T61" fmla="*/ 107 h 726"/>
                  <a:gd name="T62" fmla="*/ 672 w 1226"/>
                  <a:gd name="T63" fmla="*/ 90 h 726"/>
                  <a:gd name="T64" fmla="*/ 737 w 1226"/>
                  <a:gd name="T65" fmla="*/ 84 h 726"/>
                  <a:gd name="T66" fmla="*/ 732 w 1226"/>
                  <a:gd name="T67" fmla="*/ 13 h 726"/>
                  <a:gd name="T68" fmla="*/ 773 w 1226"/>
                  <a:gd name="T69" fmla="*/ 53 h 726"/>
                  <a:gd name="T70" fmla="*/ 822 w 1226"/>
                  <a:gd name="T71" fmla="*/ 85 h 726"/>
                  <a:gd name="T72" fmla="*/ 860 w 1226"/>
                  <a:gd name="T73" fmla="*/ 79 h 726"/>
                  <a:gd name="T74" fmla="*/ 898 w 1226"/>
                  <a:gd name="T75" fmla="*/ 90 h 726"/>
                  <a:gd name="T76" fmla="*/ 830 w 1226"/>
                  <a:gd name="T77" fmla="*/ 137 h 726"/>
                  <a:gd name="T78" fmla="*/ 778 w 1226"/>
                  <a:gd name="T79" fmla="*/ 149 h 726"/>
                  <a:gd name="T80" fmla="*/ 785 w 1226"/>
                  <a:gd name="T81" fmla="*/ 205 h 726"/>
                  <a:gd name="T82" fmla="*/ 694 w 1226"/>
                  <a:gd name="T83" fmla="*/ 274 h 726"/>
                  <a:gd name="T84" fmla="*/ 701 w 1226"/>
                  <a:gd name="T85" fmla="*/ 374 h 726"/>
                  <a:gd name="T86" fmla="*/ 806 w 1226"/>
                  <a:gd name="T87" fmla="*/ 426 h 726"/>
                  <a:gd name="T88" fmla="*/ 841 w 1226"/>
                  <a:gd name="T89" fmla="*/ 512 h 726"/>
                  <a:gd name="T90" fmla="*/ 882 w 1226"/>
                  <a:gd name="T91" fmla="*/ 499 h 726"/>
                  <a:gd name="T92" fmla="*/ 914 w 1226"/>
                  <a:gd name="T93" fmla="*/ 414 h 726"/>
                  <a:gd name="T94" fmla="*/ 917 w 1226"/>
                  <a:gd name="T95" fmla="*/ 395 h 726"/>
                  <a:gd name="T96" fmla="*/ 917 w 1226"/>
                  <a:gd name="T97" fmla="*/ 358 h 726"/>
                  <a:gd name="T98" fmla="*/ 906 w 1226"/>
                  <a:gd name="T99" fmla="*/ 332 h 726"/>
                  <a:gd name="T100" fmla="*/ 926 w 1226"/>
                  <a:gd name="T101" fmla="*/ 257 h 726"/>
                  <a:gd name="T102" fmla="*/ 1017 w 1226"/>
                  <a:gd name="T103" fmla="*/ 259 h 726"/>
                  <a:gd name="T104" fmla="*/ 1046 w 1226"/>
                  <a:gd name="T105" fmla="*/ 340 h 726"/>
                  <a:gd name="T106" fmla="*/ 1119 w 1226"/>
                  <a:gd name="T107" fmla="*/ 301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26" h="726">
                    <a:moveTo>
                      <a:pt x="1119" y="301"/>
                    </a:moveTo>
                    <a:lnTo>
                      <a:pt x="1127" y="313"/>
                    </a:lnTo>
                    <a:lnTo>
                      <a:pt x="1132" y="335"/>
                    </a:lnTo>
                    <a:lnTo>
                      <a:pt x="1145" y="335"/>
                    </a:lnTo>
                    <a:lnTo>
                      <a:pt x="1148" y="364"/>
                    </a:lnTo>
                    <a:lnTo>
                      <a:pt x="1157" y="362"/>
                    </a:lnTo>
                    <a:lnTo>
                      <a:pt x="1157" y="375"/>
                    </a:lnTo>
                    <a:lnTo>
                      <a:pt x="1148" y="380"/>
                    </a:lnTo>
                    <a:lnTo>
                      <a:pt x="1150" y="392"/>
                    </a:lnTo>
                    <a:lnTo>
                      <a:pt x="1161" y="394"/>
                    </a:lnTo>
                    <a:lnTo>
                      <a:pt x="1166" y="421"/>
                    </a:lnTo>
                    <a:lnTo>
                      <a:pt x="1188" y="418"/>
                    </a:lnTo>
                    <a:lnTo>
                      <a:pt x="1186" y="430"/>
                    </a:lnTo>
                    <a:lnTo>
                      <a:pt x="1202" y="426"/>
                    </a:lnTo>
                    <a:lnTo>
                      <a:pt x="1191" y="442"/>
                    </a:lnTo>
                    <a:lnTo>
                      <a:pt x="1186" y="453"/>
                    </a:lnTo>
                    <a:lnTo>
                      <a:pt x="1164" y="459"/>
                    </a:lnTo>
                    <a:lnTo>
                      <a:pt x="1173" y="463"/>
                    </a:lnTo>
                    <a:lnTo>
                      <a:pt x="1191" y="459"/>
                    </a:lnTo>
                    <a:lnTo>
                      <a:pt x="1207" y="450"/>
                    </a:lnTo>
                    <a:lnTo>
                      <a:pt x="1221" y="451"/>
                    </a:lnTo>
                    <a:lnTo>
                      <a:pt x="1224" y="466"/>
                    </a:lnTo>
                    <a:lnTo>
                      <a:pt x="1224" y="485"/>
                    </a:lnTo>
                    <a:lnTo>
                      <a:pt x="1226" y="496"/>
                    </a:lnTo>
                    <a:lnTo>
                      <a:pt x="1224" y="505"/>
                    </a:lnTo>
                    <a:lnTo>
                      <a:pt x="1205" y="510"/>
                    </a:lnTo>
                    <a:lnTo>
                      <a:pt x="1188" y="508"/>
                    </a:lnTo>
                    <a:lnTo>
                      <a:pt x="1166" y="528"/>
                    </a:lnTo>
                    <a:lnTo>
                      <a:pt x="1128" y="533"/>
                    </a:lnTo>
                    <a:lnTo>
                      <a:pt x="1088" y="533"/>
                    </a:lnTo>
                    <a:lnTo>
                      <a:pt x="1069" y="530"/>
                    </a:lnTo>
                    <a:lnTo>
                      <a:pt x="1054" y="543"/>
                    </a:lnTo>
                    <a:lnTo>
                      <a:pt x="1034" y="553"/>
                    </a:lnTo>
                    <a:lnTo>
                      <a:pt x="1014" y="578"/>
                    </a:lnTo>
                    <a:lnTo>
                      <a:pt x="1048" y="563"/>
                    </a:lnTo>
                    <a:lnTo>
                      <a:pt x="1067" y="553"/>
                    </a:lnTo>
                    <a:lnTo>
                      <a:pt x="1087" y="565"/>
                    </a:lnTo>
                    <a:lnTo>
                      <a:pt x="1074" y="585"/>
                    </a:lnTo>
                    <a:lnTo>
                      <a:pt x="1092" y="605"/>
                    </a:lnTo>
                    <a:lnTo>
                      <a:pt x="1137" y="627"/>
                    </a:lnTo>
                    <a:lnTo>
                      <a:pt x="1097" y="648"/>
                    </a:lnTo>
                    <a:lnTo>
                      <a:pt x="1058" y="675"/>
                    </a:lnTo>
                    <a:lnTo>
                      <a:pt x="1049" y="665"/>
                    </a:lnTo>
                    <a:lnTo>
                      <a:pt x="1097" y="620"/>
                    </a:lnTo>
                    <a:lnTo>
                      <a:pt x="1094" y="614"/>
                    </a:lnTo>
                    <a:lnTo>
                      <a:pt x="1079" y="614"/>
                    </a:lnTo>
                    <a:lnTo>
                      <a:pt x="1040" y="648"/>
                    </a:lnTo>
                    <a:lnTo>
                      <a:pt x="1028" y="643"/>
                    </a:lnTo>
                    <a:lnTo>
                      <a:pt x="1025" y="599"/>
                    </a:lnTo>
                    <a:lnTo>
                      <a:pt x="1003" y="593"/>
                    </a:lnTo>
                    <a:lnTo>
                      <a:pt x="993" y="620"/>
                    </a:lnTo>
                    <a:lnTo>
                      <a:pt x="985" y="636"/>
                    </a:lnTo>
                    <a:lnTo>
                      <a:pt x="972" y="652"/>
                    </a:lnTo>
                    <a:lnTo>
                      <a:pt x="907" y="648"/>
                    </a:lnTo>
                    <a:lnTo>
                      <a:pt x="895" y="660"/>
                    </a:lnTo>
                    <a:lnTo>
                      <a:pt x="888" y="684"/>
                    </a:lnTo>
                    <a:lnTo>
                      <a:pt x="851" y="682"/>
                    </a:lnTo>
                    <a:lnTo>
                      <a:pt x="837" y="696"/>
                    </a:lnTo>
                    <a:lnTo>
                      <a:pt x="803" y="726"/>
                    </a:lnTo>
                    <a:lnTo>
                      <a:pt x="778" y="717"/>
                    </a:lnTo>
                    <a:lnTo>
                      <a:pt x="786" y="703"/>
                    </a:lnTo>
                    <a:lnTo>
                      <a:pt x="801" y="682"/>
                    </a:lnTo>
                    <a:lnTo>
                      <a:pt x="812" y="691"/>
                    </a:lnTo>
                    <a:lnTo>
                      <a:pt x="815" y="654"/>
                    </a:lnTo>
                    <a:lnTo>
                      <a:pt x="834" y="657"/>
                    </a:lnTo>
                    <a:lnTo>
                      <a:pt x="818" y="628"/>
                    </a:lnTo>
                    <a:lnTo>
                      <a:pt x="767" y="619"/>
                    </a:lnTo>
                    <a:lnTo>
                      <a:pt x="752" y="564"/>
                    </a:lnTo>
                    <a:lnTo>
                      <a:pt x="696" y="571"/>
                    </a:lnTo>
                    <a:lnTo>
                      <a:pt x="698" y="580"/>
                    </a:lnTo>
                    <a:lnTo>
                      <a:pt x="653" y="576"/>
                    </a:lnTo>
                    <a:lnTo>
                      <a:pt x="622" y="576"/>
                    </a:lnTo>
                    <a:lnTo>
                      <a:pt x="625" y="565"/>
                    </a:lnTo>
                    <a:lnTo>
                      <a:pt x="197" y="567"/>
                    </a:lnTo>
                    <a:lnTo>
                      <a:pt x="177" y="540"/>
                    </a:lnTo>
                    <a:lnTo>
                      <a:pt x="156" y="525"/>
                    </a:lnTo>
                    <a:lnTo>
                      <a:pt x="139" y="506"/>
                    </a:lnTo>
                    <a:lnTo>
                      <a:pt x="138" y="482"/>
                    </a:lnTo>
                    <a:lnTo>
                      <a:pt x="136" y="462"/>
                    </a:lnTo>
                    <a:lnTo>
                      <a:pt x="121" y="463"/>
                    </a:lnTo>
                    <a:lnTo>
                      <a:pt x="119" y="449"/>
                    </a:lnTo>
                    <a:lnTo>
                      <a:pt x="110" y="444"/>
                    </a:lnTo>
                    <a:lnTo>
                      <a:pt x="112" y="421"/>
                    </a:lnTo>
                    <a:lnTo>
                      <a:pt x="119" y="408"/>
                    </a:lnTo>
                    <a:lnTo>
                      <a:pt x="130" y="397"/>
                    </a:lnTo>
                    <a:lnTo>
                      <a:pt x="109" y="392"/>
                    </a:lnTo>
                    <a:lnTo>
                      <a:pt x="103" y="365"/>
                    </a:lnTo>
                    <a:lnTo>
                      <a:pt x="94" y="361"/>
                    </a:lnTo>
                    <a:lnTo>
                      <a:pt x="90" y="341"/>
                    </a:lnTo>
                    <a:lnTo>
                      <a:pt x="66" y="314"/>
                    </a:lnTo>
                    <a:lnTo>
                      <a:pt x="56" y="313"/>
                    </a:lnTo>
                    <a:lnTo>
                      <a:pt x="53" y="324"/>
                    </a:lnTo>
                    <a:lnTo>
                      <a:pt x="44" y="324"/>
                    </a:lnTo>
                    <a:lnTo>
                      <a:pt x="40" y="333"/>
                    </a:lnTo>
                    <a:lnTo>
                      <a:pt x="26" y="324"/>
                    </a:lnTo>
                    <a:lnTo>
                      <a:pt x="21" y="303"/>
                    </a:lnTo>
                    <a:lnTo>
                      <a:pt x="15" y="297"/>
                    </a:lnTo>
                    <a:lnTo>
                      <a:pt x="0" y="303"/>
                    </a:lnTo>
                    <a:lnTo>
                      <a:pt x="72" y="57"/>
                    </a:lnTo>
                    <a:lnTo>
                      <a:pt x="118" y="65"/>
                    </a:lnTo>
                    <a:lnTo>
                      <a:pt x="159" y="85"/>
                    </a:lnTo>
                    <a:lnTo>
                      <a:pt x="177" y="86"/>
                    </a:lnTo>
                    <a:lnTo>
                      <a:pt x="178" y="71"/>
                    </a:lnTo>
                    <a:lnTo>
                      <a:pt x="194" y="58"/>
                    </a:lnTo>
                    <a:lnTo>
                      <a:pt x="233" y="34"/>
                    </a:lnTo>
                    <a:lnTo>
                      <a:pt x="245" y="40"/>
                    </a:lnTo>
                    <a:lnTo>
                      <a:pt x="216" y="58"/>
                    </a:lnTo>
                    <a:lnTo>
                      <a:pt x="247" y="57"/>
                    </a:lnTo>
                    <a:lnTo>
                      <a:pt x="257" y="46"/>
                    </a:lnTo>
                    <a:lnTo>
                      <a:pt x="264" y="34"/>
                    </a:lnTo>
                    <a:lnTo>
                      <a:pt x="274" y="29"/>
                    </a:lnTo>
                    <a:lnTo>
                      <a:pt x="287" y="53"/>
                    </a:lnTo>
                    <a:lnTo>
                      <a:pt x="306" y="55"/>
                    </a:lnTo>
                    <a:lnTo>
                      <a:pt x="315" y="46"/>
                    </a:lnTo>
                    <a:lnTo>
                      <a:pt x="325" y="62"/>
                    </a:lnTo>
                    <a:lnTo>
                      <a:pt x="340" y="52"/>
                    </a:lnTo>
                    <a:lnTo>
                      <a:pt x="399" y="71"/>
                    </a:lnTo>
                    <a:lnTo>
                      <a:pt x="437" y="72"/>
                    </a:lnTo>
                    <a:lnTo>
                      <a:pt x="465" y="86"/>
                    </a:lnTo>
                    <a:lnTo>
                      <a:pt x="460" y="107"/>
                    </a:lnTo>
                    <a:lnTo>
                      <a:pt x="497" y="95"/>
                    </a:lnTo>
                    <a:lnTo>
                      <a:pt x="525" y="121"/>
                    </a:lnTo>
                    <a:lnTo>
                      <a:pt x="544" y="120"/>
                    </a:lnTo>
                    <a:lnTo>
                      <a:pt x="542" y="107"/>
                    </a:lnTo>
                    <a:lnTo>
                      <a:pt x="564" y="84"/>
                    </a:lnTo>
                    <a:lnTo>
                      <a:pt x="588" y="102"/>
                    </a:lnTo>
                    <a:lnTo>
                      <a:pt x="659" y="107"/>
                    </a:lnTo>
                    <a:lnTo>
                      <a:pt x="672" y="90"/>
                    </a:lnTo>
                    <a:lnTo>
                      <a:pt x="692" y="88"/>
                    </a:lnTo>
                    <a:lnTo>
                      <a:pt x="703" y="104"/>
                    </a:lnTo>
                    <a:lnTo>
                      <a:pt x="721" y="95"/>
                    </a:lnTo>
                    <a:lnTo>
                      <a:pt x="737" y="84"/>
                    </a:lnTo>
                    <a:lnTo>
                      <a:pt x="729" y="52"/>
                    </a:lnTo>
                    <a:lnTo>
                      <a:pt x="708" y="37"/>
                    </a:lnTo>
                    <a:lnTo>
                      <a:pt x="723" y="28"/>
                    </a:lnTo>
                    <a:lnTo>
                      <a:pt x="732" y="13"/>
                    </a:lnTo>
                    <a:lnTo>
                      <a:pt x="754" y="0"/>
                    </a:lnTo>
                    <a:lnTo>
                      <a:pt x="776" y="19"/>
                    </a:lnTo>
                    <a:lnTo>
                      <a:pt x="769" y="37"/>
                    </a:lnTo>
                    <a:lnTo>
                      <a:pt x="773" y="53"/>
                    </a:lnTo>
                    <a:lnTo>
                      <a:pt x="786" y="65"/>
                    </a:lnTo>
                    <a:lnTo>
                      <a:pt x="794" y="88"/>
                    </a:lnTo>
                    <a:lnTo>
                      <a:pt x="812" y="65"/>
                    </a:lnTo>
                    <a:lnTo>
                      <a:pt x="822" y="85"/>
                    </a:lnTo>
                    <a:lnTo>
                      <a:pt x="821" y="117"/>
                    </a:lnTo>
                    <a:lnTo>
                      <a:pt x="834" y="117"/>
                    </a:lnTo>
                    <a:lnTo>
                      <a:pt x="840" y="99"/>
                    </a:lnTo>
                    <a:lnTo>
                      <a:pt x="860" y="79"/>
                    </a:lnTo>
                    <a:lnTo>
                      <a:pt x="868" y="53"/>
                    </a:lnTo>
                    <a:lnTo>
                      <a:pt x="904" y="57"/>
                    </a:lnTo>
                    <a:lnTo>
                      <a:pt x="913" y="83"/>
                    </a:lnTo>
                    <a:lnTo>
                      <a:pt x="898" y="90"/>
                    </a:lnTo>
                    <a:lnTo>
                      <a:pt x="906" y="123"/>
                    </a:lnTo>
                    <a:lnTo>
                      <a:pt x="860" y="146"/>
                    </a:lnTo>
                    <a:lnTo>
                      <a:pt x="854" y="136"/>
                    </a:lnTo>
                    <a:lnTo>
                      <a:pt x="830" y="137"/>
                    </a:lnTo>
                    <a:lnTo>
                      <a:pt x="827" y="156"/>
                    </a:lnTo>
                    <a:lnTo>
                      <a:pt x="799" y="156"/>
                    </a:lnTo>
                    <a:lnTo>
                      <a:pt x="791" y="148"/>
                    </a:lnTo>
                    <a:lnTo>
                      <a:pt x="778" y="149"/>
                    </a:lnTo>
                    <a:lnTo>
                      <a:pt x="779" y="160"/>
                    </a:lnTo>
                    <a:lnTo>
                      <a:pt x="806" y="171"/>
                    </a:lnTo>
                    <a:lnTo>
                      <a:pt x="799" y="195"/>
                    </a:lnTo>
                    <a:lnTo>
                      <a:pt x="785" y="205"/>
                    </a:lnTo>
                    <a:lnTo>
                      <a:pt x="763" y="208"/>
                    </a:lnTo>
                    <a:lnTo>
                      <a:pt x="750" y="228"/>
                    </a:lnTo>
                    <a:lnTo>
                      <a:pt x="720" y="251"/>
                    </a:lnTo>
                    <a:lnTo>
                      <a:pt x="694" y="274"/>
                    </a:lnTo>
                    <a:lnTo>
                      <a:pt x="673" y="306"/>
                    </a:lnTo>
                    <a:lnTo>
                      <a:pt x="672" y="330"/>
                    </a:lnTo>
                    <a:lnTo>
                      <a:pt x="691" y="333"/>
                    </a:lnTo>
                    <a:lnTo>
                      <a:pt x="701" y="374"/>
                    </a:lnTo>
                    <a:lnTo>
                      <a:pt x="745" y="379"/>
                    </a:lnTo>
                    <a:lnTo>
                      <a:pt x="773" y="406"/>
                    </a:lnTo>
                    <a:lnTo>
                      <a:pt x="791" y="408"/>
                    </a:lnTo>
                    <a:lnTo>
                      <a:pt x="806" y="426"/>
                    </a:lnTo>
                    <a:lnTo>
                      <a:pt x="836" y="424"/>
                    </a:lnTo>
                    <a:lnTo>
                      <a:pt x="833" y="459"/>
                    </a:lnTo>
                    <a:lnTo>
                      <a:pt x="830" y="489"/>
                    </a:lnTo>
                    <a:lnTo>
                      <a:pt x="841" y="512"/>
                    </a:lnTo>
                    <a:lnTo>
                      <a:pt x="854" y="513"/>
                    </a:lnTo>
                    <a:lnTo>
                      <a:pt x="865" y="501"/>
                    </a:lnTo>
                    <a:lnTo>
                      <a:pt x="877" y="512"/>
                    </a:lnTo>
                    <a:lnTo>
                      <a:pt x="882" y="499"/>
                    </a:lnTo>
                    <a:lnTo>
                      <a:pt x="889" y="463"/>
                    </a:lnTo>
                    <a:lnTo>
                      <a:pt x="888" y="450"/>
                    </a:lnTo>
                    <a:lnTo>
                      <a:pt x="891" y="426"/>
                    </a:lnTo>
                    <a:lnTo>
                      <a:pt x="914" y="414"/>
                    </a:lnTo>
                    <a:lnTo>
                      <a:pt x="915" y="413"/>
                    </a:lnTo>
                    <a:lnTo>
                      <a:pt x="916" y="409"/>
                    </a:lnTo>
                    <a:lnTo>
                      <a:pt x="916" y="403"/>
                    </a:lnTo>
                    <a:lnTo>
                      <a:pt x="917" y="395"/>
                    </a:lnTo>
                    <a:lnTo>
                      <a:pt x="919" y="387"/>
                    </a:lnTo>
                    <a:lnTo>
                      <a:pt x="919" y="377"/>
                    </a:lnTo>
                    <a:lnTo>
                      <a:pt x="919" y="368"/>
                    </a:lnTo>
                    <a:lnTo>
                      <a:pt x="917" y="358"/>
                    </a:lnTo>
                    <a:lnTo>
                      <a:pt x="916" y="350"/>
                    </a:lnTo>
                    <a:lnTo>
                      <a:pt x="914" y="342"/>
                    </a:lnTo>
                    <a:lnTo>
                      <a:pt x="910" y="337"/>
                    </a:lnTo>
                    <a:lnTo>
                      <a:pt x="906" y="332"/>
                    </a:lnTo>
                    <a:lnTo>
                      <a:pt x="922" y="325"/>
                    </a:lnTo>
                    <a:lnTo>
                      <a:pt x="926" y="294"/>
                    </a:lnTo>
                    <a:lnTo>
                      <a:pt x="923" y="283"/>
                    </a:lnTo>
                    <a:lnTo>
                      <a:pt x="926" y="257"/>
                    </a:lnTo>
                    <a:lnTo>
                      <a:pt x="943" y="232"/>
                    </a:lnTo>
                    <a:lnTo>
                      <a:pt x="969" y="246"/>
                    </a:lnTo>
                    <a:lnTo>
                      <a:pt x="1004" y="246"/>
                    </a:lnTo>
                    <a:lnTo>
                      <a:pt x="1017" y="259"/>
                    </a:lnTo>
                    <a:lnTo>
                      <a:pt x="1033" y="275"/>
                    </a:lnTo>
                    <a:lnTo>
                      <a:pt x="1054" y="283"/>
                    </a:lnTo>
                    <a:lnTo>
                      <a:pt x="1045" y="295"/>
                    </a:lnTo>
                    <a:lnTo>
                      <a:pt x="1046" y="340"/>
                    </a:lnTo>
                    <a:lnTo>
                      <a:pt x="1071" y="347"/>
                    </a:lnTo>
                    <a:lnTo>
                      <a:pt x="1096" y="338"/>
                    </a:lnTo>
                    <a:lnTo>
                      <a:pt x="1105" y="324"/>
                    </a:lnTo>
                    <a:lnTo>
                      <a:pt x="1119" y="301"/>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67" name="Freeform 71"/>
              <p:cNvSpPr>
                <a:spLocks/>
              </p:cNvSpPr>
              <p:nvPr/>
            </p:nvSpPr>
            <p:spPr bwMode="auto">
              <a:xfrm>
                <a:off x="4430740" y="2713163"/>
                <a:ext cx="143096" cy="149431"/>
              </a:xfrm>
              <a:custGeom>
                <a:avLst/>
                <a:gdLst>
                  <a:gd name="T0" fmla="*/ 44 w 81"/>
                  <a:gd name="T1" fmla="*/ 0 h 84"/>
                  <a:gd name="T2" fmla="*/ 34 w 81"/>
                  <a:gd name="T3" fmla="*/ 3 h 84"/>
                  <a:gd name="T4" fmla="*/ 27 w 81"/>
                  <a:gd name="T5" fmla="*/ 13 h 84"/>
                  <a:gd name="T6" fmla="*/ 19 w 81"/>
                  <a:gd name="T7" fmla="*/ 24 h 84"/>
                  <a:gd name="T8" fmla="*/ 6 w 81"/>
                  <a:gd name="T9" fmla="*/ 30 h 84"/>
                  <a:gd name="T10" fmla="*/ 0 w 81"/>
                  <a:gd name="T11" fmla="*/ 44 h 84"/>
                  <a:gd name="T12" fmla="*/ 0 w 81"/>
                  <a:gd name="T13" fmla="*/ 64 h 84"/>
                  <a:gd name="T14" fmla="*/ 16 w 81"/>
                  <a:gd name="T15" fmla="*/ 66 h 84"/>
                  <a:gd name="T16" fmla="*/ 31 w 81"/>
                  <a:gd name="T17" fmla="*/ 60 h 84"/>
                  <a:gd name="T18" fmla="*/ 42 w 81"/>
                  <a:gd name="T19" fmla="*/ 60 h 84"/>
                  <a:gd name="T20" fmla="*/ 44 w 81"/>
                  <a:gd name="T21" fmla="*/ 79 h 84"/>
                  <a:gd name="T22" fmla="*/ 54 w 81"/>
                  <a:gd name="T23" fmla="*/ 83 h 84"/>
                  <a:gd name="T24" fmla="*/ 54 w 81"/>
                  <a:gd name="T25" fmla="*/ 70 h 84"/>
                  <a:gd name="T26" fmla="*/ 63 w 81"/>
                  <a:gd name="T27" fmla="*/ 71 h 84"/>
                  <a:gd name="T28" fmla="*/ 66 w 81"/>
                  <a:gd name="T29" fmla="*/ 83 h 84"/>
                  <a:gd name="T30" fmla="*/ 74 w 81"/>
                  <a:gd name="T31" fmla="*/ 65 h 84"/>
                  <a:gd name="T32" fmla="*/ 80 w 81"/>
                  <a:gd name="T33" fmla="*/ 50 h 84"/>
                  <a:gd name="T34" fmla="*/ 77 w 81"/>
                  <a:gd name="T35" fmla="*/ 30 h 84"/>
                  <a:gd name="T36" fmla="*/ 66 w 81"/>
                  <a:gd name="T37" fmla="*/ 26 h 84"/>
                  <a:gd name="T38" fmla="*/ 54 w 81"/>
                  <a:gd name="T39" fmla="*/ 26 h 84"/>
                  <a:gd name="T40" fmla="*/ 49 w 81"/>
                  <a:gd name="T41" fmla="*/ 13 h 84"/>
                  <a:gd name="T42" fmla="*/ 50 w 81"/>
                  <a:gd name="T43" fmla="*/ 5 h 84"/>
                  <a:gd name="T44" fmla="*/ 40 w 81"/>
                  <a:gd name="T4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1" h="84">
                    <a:moveTo>
                      <a:pt x="44" y="0"/>
                    </a:moveTo>
                    <a:lnTo>
                      <a:pt x="34" y="3"/>
                    </a:lnTo>
                    <a:lnTo>
                      <a:pt x="27" y="13"/>
                    </a:lnTo>
                    <a:lnTo>
                      <a:pt x="19" y="24"/>
                    </a:lnTo>
                    <a:lnTo>
                      <a:pt x="6" y="30"/>
                    </a:lnTo>
                    <a:lnTo>
                      <a:pt x="0" y="44"/>
                    </a:lnTo>
                    <a:lnTo>
                      <a:pt x="0" y="64"/>
                    </a:lnTo>
                    <a:lnTo>
                      <a:pt x="16" y="66"/>
                    </a:lnTo>
                    <a:lnTo>
                      <a:pt x="31" y="60"/>
                    </a:lnTo>
                    <a:lnTo>
                      <a:pt x="42" y="60"/>
                    </a:lnTo>
                    <a:lnTo>
                      <a:pt x="44" y="79"/>
                    </a:lnTo>
                    <a:lnTo>
                      <a:pt x="54" y="83"/>
                    </a:lnTo>
                    <a:lnTo>
                      <a:pt x="54" y="70"/>
                    </a:lnTo>
                    <a:lnTo>
                      <a:pt x="63" y="71"/>
                    </a:lnTo>
                    <a:lnTo>
                      <a:pt x="66" y="83"/>
                    </a:lnTo>
                    <a:lnTo>
                      <a:pt x="74" y="65"/>
                    </a:lnTo>
                    <a:lnTo>
                      <a:pt x="80" y="50"/>
                    </a:lnTo>
                    <a:lnTo>
                      <a:pt x="77" y="30"/>
                    </a:lnTo>
                    <a:lnTo>
                      <a:pt x="66" y="26"/>
                    </a:lnTo>
                    <a:lnTo>
                      <a:pt x="54" y="26"/>
                    </a:lnTo>
                    <a:lnTo>
                      <a:pt x="49" y="13"/>
                    </a:lnTo>
                    <a:lnTo>
                      <a:pt x="50" y="5"/>
                    </a:lnTo>
                    <a:lnTo>
                      <a:pt x="40" y="0"/>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68" name="Freeform 72"/>
              <p:cNvSpPr>
                <a:spLocks/>
              </p:cNvSpPr>
              <p:nvPr/>
            </p:nvSpPr>
            <p:spPr bwMode="auto">
              <a:xfrm>
                <a:off x="3092556" y="1741078"/>
                <a:ext cx="250025" cy="171452"/>
              </a:xfrm>
              <a:custGeom>
                <a:avLst/>
                <a:gdLst>
                  <a:gd name="T0" fmla="*/ 45 w 142"/>
                  <a:gd name="T1" fmla="*/ 4 h 98"/>
                  <a:gd name="T2" fmla="*/ 28 w 142"/>
                  <a:gd name="T3" fmla="*/ 32 h 98"/>
                  <a:gd name="T4" fmla="*/ 18 w 142"/>
                  <a:gd name="T5" fmla="*/ 50 h 98"/>
                  <a:gd name="T6" fmla="*/ 0 w 142"/>
                  <a:gd name="T7" fmla="*/ 70 h 98"/>
                  <a:gd name="T8" fmla="*/ 13 w 142"/>
                  <a:gd name="T9" fmla="*/ 84 h 98"/>
                  <a:gd name="T10" fmla="*/ 32 w 142"/>
                  <a:gd name="T11" fmla="*/ 97 h 98"/>
                  <a:gd name="T12" fmla="*/ 71 w 142"/>
                  <a:gd name="T13" fmla="*/ 77 h 98"/>
                  <a:gd name="T14" fmla="*/ 91 w 142"/>
                  <a:gd name="T15" fmla="*/ 64 h 98"/>
                  <a:gd name="T16" fmla="*/ 121 w 142"/>
                  <a:gd name="T17" fmla="*/ 57 h 98"/>
                  <a:gd name="T18" fmla="*/ 141 w 142"/>
                  <a:gd name="T19" fmla="*/ 42 h 98"/>
                  <a:gd name="T20" fmla="*/ 116 w 142"/>
                  <a:gd name="T21" fmla="*/ 19 h 98"/>
                  <a:gd name="T22" fmla="*/ 84 w 142"/>
                  <a:gd name="T23" fmla="*/ 12 h 98"/>
                  <a:gd name="T24" fmla="*/ 71 w 142"/>
                  <a:gd name="T25" fmla="*/ 0 h 98"/>
                  <a:gd name="T26" fmla="*/ 56 w 142"/>
                  <a:gd name="T27" fmla="*/ 15 h 98"/>
                  <a:gd name="T28" fmla="*/ 45 w 142"/>
                  <a:gd name="T29" fmla="*/ 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2" h="98">
                    <a:moveTo>
                      <a:pt x="45" y="4"/>
                    </a:moveTo>
                    <a:lnTo>
                      <a:pt x="28" y="32"/>
                    </a:lnTo>
                    <a:lnTo>
                      <a:pt x="18" y="50"/>
                    </a:lnTo>
                    <a:lnTo>
                      <a:pt x="0" y="70"/>
                    </a:lnTo>
                    <a:lnTo>
                      <a:pt x="13" y="84"/>
                    </a:lnTo>
                    <a:lnTo>
                      <a:pt x="32" y="97"/>
                    </a:lnTo>
                    <a:lnTo>
                      <a:pt x="71" y="77"/>
                    </a:lnTo>
                    <a:lnTo>
                      <a:pt x="91" y="64"/>
                    </a:lnTo>
                    <a:lnTo>
                      <a:pt x="121" y="57"/>
                    </a:lnTo>
                    <a:lnTo>
                      <a:pt x="141" y="42"/>
                    </a:lnTo>
                    <a:lnTo>
                      <a:pt x="116" y="19"/>
                    </a:lnTo>
                    <a:lnTo>
                      <a:pt x="84" y="12"/>
                    </a:lnTo>
                    <a:lnTo>
                      <a:pt x="71" y="0"/>
                    </a:lnTo>
                    <a:lnTo>
                      <a:pt x="56" y="15"/>
                    </a:lnTo>
                    <a:lnTo>
                      <a:pt x="45" y="4"/>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69" name="Freeform 73"/>
              <p:cNvSpPr>
                <a:spLocks/>
              </p:cNvSpPr>
              <p:nvPr/>
            </p:nvSpPr>
            <p:spPr bwMode="auto">
              <a:xfrm>
                <a:off x="3254522" y="1816579"/>
                <a:ext cx="358526" cy="191900"/>
              </a:xfrm>
              <a:custGeom>
                <a:avLst/>
                <a:gdLst>
                  <a:gd name="T0" fmla="*/ 62 w 203"/>
                  <a:gd name="T1" fmla="*/ 9 h 109"/>
                  <a:gd name="T2" fmla="*/ 34 w 203"/>
                  <a:gd name="T3" fmla="*/ 25 h 109"/>
                  <a:gd name="T4" fmla="*/ 34 w 203"/>
                  <a:gd name="T5" fmla="*/ 37 h 109"/>
                  <a:gd name="T6" fmla="*/ 2 w 203"/>
                  <a:gd name="T7" fmla="*/ 40 h 109"/>
                  <a:gd name="T8" fmla="*/ 0 w 203"/>
                  <a:gd name="T9" fmla="*/ 53 h 109"/>
                  <a:gd name="T10" fmla="*/ 52 w 203"/>
                  <a:gd name="T11" fmla="*/ 62 h 109"/>
                  <a:gd name="T12" fmla="*/ 12 w 203"/>
                  <a:gd name="T13" fmla="*/ 72 h 109"/>
                  <a:gd name="T14" fmla="*/ 4 w 203"/>
                  <a:gd name="T15" fmla="*/ 80 h 109"/>
                  <a:gd name="T16" fmla="*/ 32 w 203"/>
                  <a:gd name="T17" fmla="*/ 95 h 109"/>
                  <a:gd name="T18" fmla="*/ 57 w 203"/>
                  <a:gd name="T19" fmla="*/ 108 h 109"/>
                  <a:gd name="T20" fmla="*/ 92 w 203"/>
                  <a:gd name="T21" fmla="*/ 108 h 109"/>
                  <a:gd name="T22" fmla="*/ 151 w 203"/>
                  <a:gd name="T23" fmla="*/ 105 h 109"/>
                  <a:gd name="T24" fmla="*/ 188 w 203"/>
                  <a:gd name="T25" fmla="*/ 98 h 109"/>
                  <a:gd name="T26" fmla="*/ 179 w 203"/>
                  <a:gd name="T27" fmla="*/ 72 h 109"/>
                  <a:gd name="T28" fmla="*/ 202 w 203"/>
                  <a:gd name="T29" fmla="*/ 68 h 109"/>
                  <a:gd name="T30" fmla="*/ 177 w 203"/>
                  <a:gd name="T31" fmla="*/ 53 h 109"/>
                  <a:gd name="T32" fmla="*/ 161 w 203"/>
                  <a:gd name="T33" fmla="*/ 22 h 109"/>
                  <a:gd name="T34" fmla="*/ 169 w 203"/>
                  <a:gd name="T35" fmla="*/ 5 h 109"/>
                  <a:gd name="T36" fmla="*/ 139 w 203"/>
                  <a:gd name="T37" fmla="*/ 0 h 109"/>
                  <a:gd name="T38" fmla="*/ 132 w 203"/>
                  <a:gd name="T39" fmla="*/ 32 h 109"/>
                  <a:gd name="T40" fmla="*/ 117 w 203"/>
                  <a:gd name="T41" fmla="*/ 14 h 109"/>
                  <a:gd name="T42" fmla="*/ 104 w 203"/>
                  <a:gd name="T43" fmla="*/ 5 h 109"/>
                  <a:gd name="T44" fmla="*/ 94 w 203"/>
                  <a:gd name="T45" fmla="*/ 22 h 109"/>
                  <a:gd name="T46" fmla="*/ 85 w 203"/>
                  <a:gd name="T47" fmla="*/ 3 h 109"/>
                  <a:gd name="T48" fmla="*/ 62 w 203"/>
                  <a:gd name="T49" fmla="*/ 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109">
                    <a:moveTo>
                      <a:pt x="62" y="9"/>
                    </a:moveTo>
                    <a:lnTo>
                      <a:pt x="34" y="25"/>
                    </a:lnTo>
                    <a:lnTo>
                      <a:pt x="34" y="37"/>
                    </a:lnTo>
                    <a:lnTo>
                      <a:pt x="2" y="40"/>
                    </a:lnTo>
                    <a:lnTo>
                      <a:pt x="0" y="53"/>
                    </a:lnTo>
                    <a:lnTo>
                      <a:pt x="52" y="62"/>
                    </a:lnTo>
                    <a:lnTo>
                      <a:pt x="12" y="72"/>
                    </a:lnTo>
                    <a:lnTo>
                      <a:pt x="4" y="80"/>
                    </a:lnTo>
                    <a:lnTo>
                      <a:pt x="32" y="95"/>
                    </a:lnTo>
                    <a:lnTo>
                      <a:pt x="57" y="108"/>
                    </a:lnTo>
                    <a:lnTo>
                      <a:pt x="92" y="108"/>
                    </a:lnTo>
                    <a:lnTo>
                      <a:pt x="151" y="105"/>
                    </a:lnTo>
                    <a:lnTo>
                      <a:pt x="188" y="98"/>
                    </a:lnTo>
                    <a:lnTo>
                      <a:pt x="179" y="72"/>
                    </a:lnTo>
                    <a:lnTo>
                      <a:pt x="202" y="68"/>
                    </a:lnTo>
                    <a:lnTo>
                      <a:pt x="177" y="53"/>
                    </a:lnTo>
                    <a:lnTo>
                      <a:pt x="161" y="22"/>
                    </a:lnTo>
                    <a:lnTo>
                      <a:pt x="169" y="5"/>
                    </a:lnTo>
                    <a:lnTo>
                      <a:pt x="139" y="0"/>
                    </a:lnTo>
                    <a:lnTo>
                      <a:pt x="132" y="32"/>
                    </a:lnTo>
                    <a:lnTo>
                      <a:pt x="117" y="14"/>
                    </a:lnTo>
                    <a:lnTo>
                      <a:pt x="104" y="5"/>
                    </a:lnTo>
                    <a:lnTo>
                      <a:pt x="94" y="22"/>
                    </a:lnTo>
                    <a:lnTo>
                      <a:pt x="85" y="3"/>
                    </a:lnTo>
                    <a:lnTo>
                      <a:pt x="62" y="9"/>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70" name="Freeform 74"/>
              <p:cNvSpPr>
                <a:spLocks/>
              </p:cNvSpPr>
              <p:nvPr/>
            </p:nvSpPr>
            <p:spPr bwMode="auto">
              <a:xfrm>
                <a:off x="3534424" y="1778829"/>
                <a:ext cx="55037" cy="28313"/>
              </a:xfrm>
              <a:custGeom>
                <a:avLst/>
                <a:gdLst>
                  <a:gd name="T0" fmla="*/ 15 w 30"/>
                  <a:gd name="T1" fmla="*/ 14 h 15"/>
                  <a:gd name="T2" fmla="*/ 18 w 30"/>
                  <a:gd name="T3" fmla="*/ 14 h 15"/>
                  <a:gd name="T4" fmla="*/ 19 w 30"/>
                  <a:gd name="T5" fmla="*/ 14 h 15"/>
                  <a:gd name="T6" fmla="*/ 21 w 30"/>
                  <a:gd name="T7" fmla="*/ 14 h 15"/>
                  <a:gd name="T8" fmla="*/ 23 w 30"/>
                  <a:gd name="T9" fmla="*/ 13 h 15"/>
                  <a:gd name="T10" fmla="*/ 25 w 30"/>
                  <a:gd name="T11" fmla="*/ 12 h 15"/>
                  <a:gd name="T12" fmla="*/ 26 w 30"/>
                  <a:gd name="T13" fmla="*/ 11 h 15"/>
                  <a:gd name="T14" fmla="*/ 28 w 30"/>
                  <a:gd name="T15" fmla="*/ 11 h 15"/>
                  <a:gd name="T16" fmla="*/ 29 w 30"/>
                  <a:gd name="T17" fmla="*/ 10 h 15"/>
                  <a:gd name="T18" fmla="*/ 29 w 30"/>
                  <a:gd name="T19" fmla="*/ 9 h 15"/>
                  <a:gd name="T20" fmla="*/ 29 w 30"/>
                  <a:gd name="T21" fmla="*/ 8 h 15"/>
                  <a:gd name="T22" fmla="*/ 29 w 30"/>
                  <a:gd name="T23" fmla="*/ 7 h 15"/>
                  <a:gd name="T24" fmla="*/ 29 w 30"/>
                  <a:gd name="T25" fmla="*/ 6 h 15"/>
                  <a:gd name="T26" fmla="*/ 29 w 30"/>
                  <a:gd name="T27" fmla="*/ 4 h 15"/>
                  <a:gd name="T28" fmla="*/ 28 w 30"/>
                  <a:gd name="T29" fmla="*/ 3 h 15"/>
                  <a:gd name="T30" fmla="*/ 26 w 30"/>
                  <a:gd name="T31" fmla="*/ 3 h 15"/>
                  <a:gd name="T32" fmla="*/ 25 w 30"/>
                  <a:gd name="T33" fmla="*/ 2 h 15"/>
                  <a:gd name="T34" fmla="*/ 23 w 30"/>
                  <a:gd name="T35" fmla="*/ 1 h 15"/>
                  <a:gd name="T36" fmla="*/ 21 w 30"/>
                  <a:gd name="T37" fmla="*/ 0 h 15"/>
                  <a:gd name="T38" fmla="*/ 19 w 30"/>
                  <a:gd name="T39" fmla="*/ 0 h 15"/>
                  <a:gd name="T40" fmla="*/ 18 w 30"/>
                  <a:gd name="T41" fmla="*/ 0 h 15"/>
                  <a:gd name="T42" fmla="*/ 15 w 30"/>
                  <a:gd name="T43" fmla="*/ 0 h 15"/>
                  <a:gd name="T44" fmla="*/ 13 w 30"/>
                  <a:gd name="T45" fmla="*/ 0 h 15"/>
                  <a:gd name="T46" fmla="*/ 11 w 30"/>
                  <a:gd name="T47" fmla="*/ 0 h 15"/>
                  <a:gd name="T48" fmla="*/ 10 w 30"/>
                  <a:gd name="T49" fmla="*/ 0 h 15"/>
                  <a:gd name="T50" fmla="*/ 8 w 30"/>
                  <a:gd name="T51" fmla="*/ 1 h 15"/>
                  <a:gd name="T52" fmla="*/ 6 w 30"/>
                  <a:gd name="T53" fmla="*/ 2 h 15"/>
                  <a:gd name="T54" fmla="*/ 5 w 30"/>
                  <a:gd name="T55" fmla="*/ 2 h 15"/>
                  <a:gd name="T56" fmla="*/ 4 w 30"/>
                  <a:gd name="T57" fmla="*/ 3 h 15"/>
                  <a:gd name="T58" fmla="*/ 2 w 30"/>
                  <a:gd name="T59" fmla="*/ 3 h 15"/>
                  <a:gd name="T60" fmla="*/ 2 w 30"/>
                  <a:gd name="T61" fmla="*/ 4 h 15"/>
                  <a:gd name="T62" fmla="*/ 1 w 30"/>
                  <a:gd name="T63" fmla="*/ 6 h 15"/>
                  <a:gd name="T64" fmla="*/ 1 w 30"/>
                  <a:gd name="T65" fmla="*/ 7 h 15"/>
                  <a:gd name="T66" fmla="*/ 0 w 30"/>
                  <a:gd name="T67" fmla="*/ 7 h 15"/>
                  <a:gd name="T68" fmla="*/ 1 w 30"/>
                  <a:gd name="T69" fmla="*/ 8 h 15"/>
                  <a:gd name="T70" fmla="*/ 1 w 30"/>
                  <a:gd name="T71" fmla="*/ 9 h 15"/>
                  <a:gd name="T72" fmla="*/ 2 w 30"/>
                  <a:gd name="T73" fmla="*/ 10 h 15"/>
                  <a:gd name="T74" fmla="*/ 2 w 30"/>
                  <a:gd name="T75" fmla="*/ 11 h 15"/>
                  <a:gd name="T76" fmla="*/ 4 w 30"/>
                  <a:gd name="T77" fmla="*/ 11 h 15"/>
                  <a:gd name="T78" fmla="*/ 5 w 30"/>
                  <a:gd name="T79" fmla="*/ 12 h 15"/>
                  <a:gd name="T80" fmla="*/ 6 w 30"/>
                  <a:gd name="T81" fmla="*/ 12 h 15"/>
                  <a:gd name="T82" fmla="*/ 8 w 30"/>
                  <a:gd name="T83" fmla="*/ 13 h 15"/>
                  <a:gd name="T84" fmla="*/ 10 w 30"/>
                  <a:gd name="T85" fmla="*/ 14 h 15"/>
                  <a:gd name="T86" fmla="*/ 11 w 30"/>
                  <a:gd name="T87" fmla="*/ 14 h 15"/>
                  <a:gd name="T88" fmla="*/ 13 w 30"/>
                  <a:gd name="T89" fmla="*/ 14 h 15"/>
                  <a:gd name="T90" fmla="*/ 15 w 30"/>
                  <a:gd name="T91"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 h="15">
                    <a:moveTo>
                      <a:pt x="15" y="14"/>
                    </a:moveTo>
                    <a:lnTo>
                      <a:pt x="18" y="14"/>
                    </a:lnTo>
                    <a:lnTo>
                      <a:pt x="19" y="14"/>
                    </a:lnTo>
                    <a:lnTo>
                      <a:pt x="21" y="14"/>
                    </a:lnTo>
                    <a:lnTo>
                      <a:pt x="23" y="13"/>
                    </a:lnTo>
                    <a:lnTo>
                      <a:pt x="25" y="12"/>
                    </a:lnTo>
                    <a:lnTo>
                      <a:pt x="26" y="11"/>
                    </a:lnTo>
                    <a:lnTo>
                      <a:pt x="28" y="11"/>
                    </a:lnTo>
                    <a:lnTo>
                      <a:pt x="29" y="10"/>
                    </a:lnTo>
                    <a:lnTo>
                      <a:pt x="29" y="9"/>
                    </a:lnTo>
                    <a:lnTo>
                      <a:pt x="29" y="8"/>
                    </a:lnTo>
                    <a:lnTo>
                      <a:pt x="29" y="7"/>
                    </a:lnTo>
                    <a:lnTo>
                      <a:pt x="29" y="6"/>
                    </a:lnTo>
                    <a:lnTo>
                      <a:pt x="29" y="4"/>
                    </a:lnTo>
                    <a:lnTo>
                      <a:pt x="28" y="3"/>
                    </a:lnTo>
                    <a:lnTo>
                      <a:pt x="26" y="3"/>
                    </a:lnTo>
                    <a:lnTo>
                      <a:pt x="25" y="2"/>
                    </a:lnTo>
                    <a:lnTo>
                      <a:pt x="23" y="1"/>
                    </a:lnTo>
                    <a:lnTo>
                      <a:pt x="21" y="0"/>
                    </a:lnTo>
                    <a:lnTo>
                      <a:pt x="19" y="0"/>
                    </a:lnTo>
                    <a:lnTo>
                      <a:pt x="18" y="0"/>
                    </a:lnTo>
                    <a:lnTo>
                      <a:pt x="15" y="0"/>
                    </a:lnTo>
                    <a:lnTo>
                      <a:pt x="13" y="0"/>
                    </a:lnTo>
                    <a:lnTo>
                      <a:pt x="11" y="0"/>
                    </a:lnTo>
                    <a:lnTo>
                      <a:pt x="10" y="0"/>
                    </a:lnTo>
                    <a:lnTo>
                      <a:pt x="8" y="1"/>
                    </a:lnTo>
                    <a:lnTo>
                      <a:pt x="6" y="2"/>
                    </a:lnTo>
                    <a:lnTo>
                      <a:pt x="5" y="2"/>
                    </a:lnTo>
                    <a:lnTo>
                      <a:pt x="4" y="3"/>
                    </a:lnTo>
                    <a:lnTo>
                      <a:pt x="2" y="3"/>
                    </a:lnTo>
                    <a:lnTo>
                      <a:pt x="2" y="4"/>
                    </a:lnTo>
                    <a:lnTo>
                      <a:pt x="1" y="6"/>
                    </a:lnTo>
                    <a:lnTo>
                      <a:pt x="1" y="7"/>
                    </a:lnTo>
                    <a:lnTo>
                      <a:pt x="0" y="7"/>
                    </a:lnTo>
                    <a:lnTo>
                      <a:pt x="1" y="8"/>
                    </a:lnTo>
                    <a:lnTo>
                      <a:pt x="1" y="9"/>
                    </a:lnTo>
                    <a:lnTo>
                      <a:pt x="2" y="10"/>
                    </a:lnTo>
                    <a:lnTo>
                      <a:pt x="2" y="11"/>
                    </a:lnTo>
                    <a:lnTo>
                      <a:pt x="4" y="11"/>
                    </a:lnTo>
                    <a:lnTo>
                      <a:pt x="5" y="12"/>
                    </a:lnTo>
                    <a:lnTo>
                      <a:pt x="6" y="12"/>
                    </a:lnTo>
                    <a:lnTo>
                      <a:pt x="8" y="13"/>
                    </a:lnTo>
                    <a:lnTo>
                      <a:pt x="10" y="14"/>
                    </a:lnTo>
                    <a:lnTo>
                      <a:pt x="11" y="14"/>
                    </a:lnTo>
                    <a:lnTo>
                      <a:pt x="13" y="14"/>
                    </a:lnTo>
                    <a:lnTo>
                      <a:pt x="15" y="14"/>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71" name="Freeform 75"/>
              <p:cNvSpPr>
                <a:spLocks/>
              </p:cNvSpPr>
              <p:nvPr/>
            </p:nvSpPr>
            <p:spPr bwMode="auto">
              <a:xfrm>
                <a:off x="3226217" y="1604231"/>
                <a:ext cx="154103" cy="97523"/>
              </a:xfrm>
              <a:custGeom>
                <a:avLst/>
                <a:gdLst>
                  <a:gd name="T0" fmla="*/ 85 w 86"/>
                  <a:gd name="T1" fmla="*/ 0 h 55"/>
                  <a:gd name="T2" fmla="*/ 63 w 86"/>
                  <a:gd name="T3" fmla="*/ 8 h 55"/>
                  <a:gd name="T4" fmla="*/ 30 w 86"/>
                  <a:gd name="T5" fmla="*/ 24 h 55"/>
                  <a:gd name="T6" fmla="*/ 2 w 86"/>
                  <a:gd name="T7" fmla="*/ 31 h 55"/>
                  <a:gd name="T8" fmla="*/ 0 w 86"/>
                  <a:gd name="T9" fmla="*/ 49 h 55"/>
                  <a:gd name="T10" fmla="*/ 37 w 86"/>
                  <a:gd name="T11" fmla="*/ 54 h 55"/>
                  <a:gd name="T12" fmla="*/ 63 w 86"/>
                  <a:gd name="T13" fmla="*/ 29 h 55"/>
                  <a:gd name="T14" fmla="*/ 85 w 86"/>
                  <a:gd name="T15" fmla="*/ 29 h 55"/>
                  <a:gd name="T16" fmla="*/ 85 w 86"/>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55">
                    <a:moveTo>
                      <a:pt x="85" y="0"/>
                    </a:moveTo>
                    <a:lnTo>
                      <a:pt x="63" y="8"/>
                    </a:lnTo>
                    <a:lnTo>
                      <a:pt x="30" y="24"/>
                    </a:lnTo>
                    <a:lnTo>
                      <a:pt x="2" y="31"/>
                    </a:lnTo>
                    <a:lnTo>
                      <a:pt x="0" y="49"/>
                    </a:lnTo>
                    <a:lnTo>
                      <a:pt x="37" y="54"/>
                    </a:lnTo>
                    <a:lnTo>
                      <a:pt x="63" y="29"/>
                    </a:lnTo>
                    <a:lnTo>
                      <a:pt x="85" y="29"/>
                    </a:lnTo>
                    <a:lnTo>
                      <a:pt x="85" y="0"/>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72" name="Freeform 76"/>
              <p:cNvSpPr>
                <a:spLocks/>
              </p:cNvSpPr>
              <p:nvPr/>
            </p:nvSpPr>
            <p:spPr bwMode="auto">
              <a:xfrm>
                <a:off x="3318994" y="1692316"/>
                <a:ext cx="28305" cy="48762"/>
              </a:xfrm>
              <a:custGeom>
                <a:avLst/>
                <a:gdLst>
                  <a:gd name="T0" fmla="*/ 7 w 15"/>
                  <a:gd name="T1" fmla="*/ 25 h 26"/>
                  <a:gd name="T2" fmla="*/ 6 w 15"/>
                  <a:gd name="T3" fmla="*/ 25 h 26"/>
                  <a:gd name="T4" fmla="*/ 4 w 15"/>
                  <a:gd name="T5" fmla="*/ 24 h 26"/>
                  <a:gd name="T6" fmla="*/ 3 w 15"/>
                  <a:gd name="T7" fmla="*/ 24 h 26"/>
                  <a:gd name="T8" fmla="*/ 3 w 15"/>
                  <a:gd name="T9" fmla="*/ 23 h 26"/>
                  <a:gd name="T10" fmla="*/ 2 w 15"/>
                  <a:gd name="T11" fmla="*/ 22 h 26"/>
                  <a:gd name="T12" fmla="*/ 2 w 15"/>
                  <a:gd name="T13" fmla="*/ 21 h 26"/>
                  <a:gd name="T14" fmla="*/ 2 w 15"/>
                  <a:gd name="T15" fmla="*/ 20 h 26"/>
                  <a:gd name="T16" fmla="*/ 1 w 15"/>
                  <a:gd name="T17" fmla="*/ 18 h 26"/>
                  <a:gd name="T18" fmla="*/ 1 w 15"/>
                  <a:gd name="T19" fmla="*/ 16 h 26"/>
                  <a:gd name="T20" fmla="*/ 1 w 15"/>
                  <a:gd name="T21" fmla="*/ 15 h 26"/>
                  <a:gd name="T22" fmla="*/ 0 w 15"/>
                  <a:gd name="T23" fmla="*/ 13 h 26"/>
                  <a:gd name="T24" fmla="*/ 1 w 15"/>
                  <a:gd name="T25" fmla="*/ 11 h 26"/>
                  <a:gd name="T26" fmla="*/ 1 w 15"/>
                  <a:gd name="T27" fmla="*/ 9 h 26"/>
                  <a:gd name="T28" fmla="*/ 1 w 15"/>
                  <a:gd name="T29" fmla="*/ 8 h 26"/>
                  <a:gd name="T30" fmla="*/ 2 w 15"/>
                  <a:gd name="T31" fmla="*/ 6 h 26"/>
                  <a:gd name="T32" fmla="*/ 2 w 15"/>
                  <a:gd name="T33" fmla="*/ 5 h 26"/>
                  <a:gd name="T34" fmla="*/ 2 w 15"/>
                  <a:gd name="T35" fmla="*/ 4 h 26"/>
                  <a:gd name="T36" fmla="*/ 3 w 15"/>
                  <a:gd name="T37" fmla="*/ 3 h 26"/>
                  <a:gd name="T38" fmla="*/ 3 w 15"/>
                  <a:gd name="T39" fmla="*/ 2 h 26"/>
                  <a:gd name="T40" fmla="*/ 4 w 15"/>
                  <a:gd name="T41" fmla="*/ 2 h 26"/>
                  <a:gd name="T42" fmla="*/ 6 w 15"/>
                  <a:gd name="T43" fmla="*/ 1 h 26"/>
                  <a:gd name="T44" fmla="*/ 7 w 15"/>
                  <a:gd name="T45" fmla="*/ 1 h 26"/>
                  <a:gd name="T46" fmla="*/ 7 w 15"/>
                  <a:gd name="T47" fmla="*/ 0 h 26"/>
                  <a:gd name="T48" fmla="*/ 8 w 15"/>
                  <a:gd name="T49" fmla="*/ 1 h 26"/>
                  <a:gd name="T50" fmla="*/ 9 w 15"/>
                  <a:gd name="T51" fmla="*/ 1 h 26"/>
                  <a:gd name="T52" fmla="*/ 11 w 15"/>
                  <a:gd name="T53" fmla="*/ 2 h 26"/>
                  <a:gd name="T54" fmla="*/ 12 w 15"/>
                  <a:gd name="T55" fmla="*/ 3 h 26"/>
                  <a:gd name="T56" fmla="*/ 12 w 15"/>
                  <a:gd name="T57" fmla="*/ 4 h 26"/>
                  <a:gd name="T58" fmla="*/ 13 w 15"/>
                  <a:gd name="T59" fmla="*/ 5 h 26"/>
                  <a:gd name="T60" fmla="*/ 13 w 15"/>
                  <a:gd name="T61" fmla="*/ 6 h 26"/>
                  <a:gd name="T62" fmla="*/ 14 w 15"/>
                  <a:gd name="T63" fmla="*/ 8 h 26"/>
                  <a:gd name="T64" fmla="*/ 14 w 15"/>
                  <a:gd name="T65" fmla="*/ 9 h 26"/>
                  <a:gd name="T66" fmla="*/ 14 w 15"/>
                  <a:gd name="T67" fmla="*/ 11 h 26"/>
                  <a:gd name="T68" fmla="*/ 14 w 15"/>
                  <a:gd name="T69" fmla="*/ 13 h 26"/>
                  <a:gd name="T70" fmla="*/ 14 w 15"/>
                  <a:gd name="T71" fmla="*/ 15 h 26"/>
                  <a:gd name="T72" fmla="*/ 14 w 15"/>
                  <a:gd name="T73" fmla="*/ 16 h 26"/>
                  <a:gd name="T74" fmla="*/ 14 w 15"/>
                  <a:gd name="T75" fmla="*/ 18 h 26"/>
                  <a:gd name="T76" fmla="*/ 13 w 15"/>
                  <a:gd name="T77" fmla="*/ 20 h 26"/>
                  <a:gd name="T78" fmla="*/ 13 w 15"/>
                  <a:gd name="T79" fmla="*/ 21 h 26"/>
                  <a:gd name="T80" fmla="*/ 12 w 15"/>
                  <a:gd name="T81" fmla="*/ 22 h 26"/>
                  <a:gd name="T82" fmla="*/ 12 w 15"/>
                  <a:gd name="T83" fmla="*/ 23 h 26"/>
                  <a:gd name="T84" fmla="*/ 11 w 15"/>
                  <a:gd name="T85" fmla="*/ 24 h 26"/>
                  <a:gd name="T86" fmla="*/ 9 w 15"/>
                  <a:gd name="T87" fmla="*/ 25 h 26"/>
                  <a:gd name="T88" fmla="*/ 8 w 15"/>
                  <a:gd name="T89" fmla="*/ 25 h 26"/>
                  <a:gd name="T90" fmla="*/ 7 w 15"/>
                  <a:gd name="T91"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 h="26">
                    <a:moveTo>
                      <a:pt x="7" y="25"/>
                    </a:moveTo>
                    <a:lnTo>
                      <a:pt x="6" y="25"/>
                    </a:lnTo>
                    <a:lnTo>
                      <a:pt x="4" y="24"/>
                    </a:lnTo>
                    <a:lnTo>
                      <a:pt x="3" y="24"/>
                    </a:lnTo>
                    <a:lnTo>
                      <a:pt x="3" y="23"/>
                    </a:lnTo>
                    <a:lnTo>
                      <a:pt x="2" y="22"/>
                    </a:lnTo>
                    <a:lnTo>
                      <a:pt x="2" y="21"/>
                    </a:lnTo>
                    <a:lnTo>
                      <a:pt x="2" y="20"/>
                    </a:lnTo>
                    <a:lnTo>
                      <a:pt x="1" y="18"/>
                    </a:lnTo>
                    <a:lnTo>
                      <a:pt x="1" y="16"/>
                    </a:lnTo>
                    <a:lnTo>
                      <a:pt x="1" y="15"/>
                    </a:lnTo>
                    <a:lnTo>
                      <a:pt x="0" y="13"/>
                    </a:lnTo>
                    <a:lnTo>
                      <a:pt x="1" y="11"/>
                    </a:lnTo>
                    <a:lnTo>
                      <a:pt x="1" y="9"/>
                    </a:lnTo>
                    <a:lnTo>
                      <a:pt x="1" y="8"/>
                    </a:lnTo>
                    <a:lnTo>
                      <a:pt x="2" y="6"/>
                    </a:lnTo>
                    <a:lnTo>
                      <a:pt x="2" y="5"/>
                    </a:lnTo>
                    <a:lnTo>
                      <a:pt x="2" y="4"/>
                    </a:lnTo>
                    <a:lnTo>
                      <a:pt x="3" y="3"/>
                    </a:lnTo>
                    <a:lnTo>
                      <a:pt x="3" y="2"/>
                    </a:lnTo>
                    <a:lnTo>
                      <a:pt x="4" y="2"/>
                    </a:lnTo>
                    <a:lnTo>
                      <a:pt x="6" y="1"/>
                    </a:lnTo>
                    <a:lnTo>
                      <a:pt x="7" y="1"/>
                    </a:lnTo>
                    <a:lnTo>
                      <a:pt x="7" y="0"/>
                    </a:lnTo>
                    <a:lnTo>
                      <a:pt x="8" y="1"/>
                    </a:lnTo>
                    <a:lnTo>
                      <a:pt x="9" y="1"/>
                    </a:lnTo>
                    <a:lnTo>
                      <a:pt x="11" y="2"/>
                    </a:lnTo>
                    <a:lnTo>
                      <a:pt x="12" y="3"/>
                    </a:lnTo>
                    <a:lnTo>
                      <a:pt x="12" y="4"/>
                    </a:lnTo>
                    <a:lnTo>
                      <a:pt x="13" y="5"/>
                    </a:lnTo>
                    <a:lnTo>
                      <a:pt x="13" y="6"/>
                    </a:lnTo>
                    <a:lnTo>
                      <a:pt x="14" y="8"/>
                    </a:lnTo>
                    <a:lnTo>
                      <a:pt x="14" y="9"/>
                    </a:lnTo>
                    <a:lnTo>
                      <a:pt x="14" y="11"/>
                    </a:lnTo>
                    <a:lnTo>
                      <a:pt x="14" y="13"/>
                    </a:lnTo>
                    <a:lnTo>
                      <a:pt x="14" y="15"/>
                    </a:lnTo>
                    <a:lnTo>
                      <a:pt x="14" y="16"/>
                    </a:lnTo>
                    <a:lnTo>
                      <a:pt x="14" y="18"/>
                    </a:lnTo>
                    <a:lnTo>
                      <a:pt x="13" y="20"/>
                    </a:lnTo>
                    <a:lnTo>
                      <a:pt x="13" y="21"/>
                    </a:lnTo>
                    <a:lnTo>
                      <a:pt x="12" y="22"/>
                    </a:lnTo>
                    <a:lnTo>
                      <a:pt x="12" y="23"/>
                    </a:lnTo>
                    <a:lnTo>
                      <a:pt x="11" y="24"/>
                    </a:lnTo>
                    <a:lnTo>
                      <a:pt x="9" y="25"/>
                    </a:lnTo>
                    <a:lnTo>
                      <a:pt x="8" y="25"/>
                    </a:lnTo>
                    <a:lnTo>
                      <a:pt x="7" y="25"/>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73" name="Freeform 77"/>
              <p:cNvSpPr>
                <a:spLocks/>
              </p:cNvSpPr>
              <p:nvPr/>
            </p:nvSpPr>
            <p:spPr bwMode="auto">
              <a:xfrm>
                <a:off x="3370886" y="1649846"/>
                <a:ext cx="231155" cy="114826"/>
              </a:xfrm>
              <a:custGeom>
                <a:avLst/>
                <a:gdLst>
                  <a:gd name="T0" fmla="*/ 45 w 131"/>
                  <a:gd name="T1" fmla="*/ 20 h 64"/>
                  <a:gd name="T2" fmla="*/ 33 w 131"/>
                  <a:gd name="T3" fmla="*/ 33 h 64"/>
                  <a:gd name="T4" fmla="*/ 5 w 131"/>
                  <a:gd name="T5" fmla="*/ 33 h 64"/>
                  <a:gd name="T6" fmla="*/ 0 w 131"/>
                  <a:gd name="T7" fmla="*/ 55 h 64"/>
                  <a:gd name="T8" fmla="*/ 30 w 131"/>
                  <a:gd name="T9" fmla="*/ 63 h 64"/>
                  <a:gd name="T10" fmla="*/ 55 w 131"/>
                  <a:gd name="T11" fmla="*/ 59 h 64"/>
                  <a:gd name="T12" fmla="*/ 77 w 131"/>
                  <a:gd name="T13" fmla="*/ 51 h 64"/>
                  <a:gd name="T14" fmla="*/ 105 w 131"/>
                  <a:gd name="T15" fmla="*/ 46 h 64"/>
                  <a:gd name="T16" fmla="*/ 130 w 131"/>
                  <a:gd name="T17" fmla="*/ 54 h 64"/>
                  <a:gd name="T18" fmla="*/ 117 w 131"/>
                  <a:gd name="T19" fmla="*/ 26 h 64"/>
                  <a:gd name="T20" fmla="*/ 90 w 131"/>
                  <a:gd name="T21" fmla="*/ 18 h 64"/>
                  <a:gd name="T22" fmla="*/ 85 w 131"/>
                  <a:gd name="T23" fmla="*/ 0 h 64"/>
                  <a:gd name="T24" fmla="*/ 62 w 131"/>
                  <a:gd name="T25" fmla="*/ 3 h 64"/>
                  <a:gd name="T26" fmla="*/ 60 w 131"/>
                  <a:gd name="T27" fmla="*/ 18 h 64"/>
                  <a:gd name="T28" fmla="*/ 45 w 131"/>
                  <a:gd name="T29" fmla="*/ 2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64">
                    <a:moveTo>
                      <a:pt x="45" y="20"/>
                    </a:moveTo>
                    <a:lnTo>
                      <a:pt x="33" y="33"/>
                    </a:lnTo>
                    <a:lnTo>
                      <a:pt x="5" y="33"/>
                    </a:lnTo>
                    <a:lnTo>
                      <a:pt x="0" y="55"/>
                    </a:lnTo>
                    <a:lnTo>
                      <a:pt x="30" y="63"/>
                    </a:lnTo>
                    <a:lnTo>
                      <a:pt x="55" y="59"/>
                    </a:lnTo>
                    <a:lnTo>
                      <a:pt x="77" y="51"/>
                    </a:lnTo>
                    <a:lnTo>
                      <a:pt x="105" y="46"/>
                    </a:lnTo>
                    <a:lnTo>
                      <a:pt x="130" y="54"/>
                    </a:lnTo>
                    <a:lnTo>
                      <a:pt x="117" y="26"/>
                    </a:lnTo>
                    <a:lnTo>
                      <a:pt x="90" y="18"/>
                    </a:lnTo>
                    <a:lnTo>
                      <a:pt x="85" y="0"/>
                    </a:lnTo>
                    <a:lnTo>
                      <a:pt x="62" y="3"/>
                    </a:lnTo>
                    <a:lnTo>
                      <a:pt x="60" y="18"/>
                    </a:lnTo>
                    <a:lnTo>
                      <a:pt x="45" y="20"/>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74" name="Freeform 78"/>
              <p:cNvSpPr>
                <a:spLocks/>
              </p:cNvSpPr>
              <p:nvPr/>
            </p:nvSpPr>
            <p:spPr bwMode="auto">
              <a:xfrm>
                <a:off x="3446365" y="1590074"/>
                <a:ext cx="73907" cy="53480"/>
              </a:xfrm>
              <a:custGeom>
                <a:avLst/>
                <a:gdLst>
                  <a:gd name="T0" fmla="*/ 26 w 41"/>
                  <a:gd name="T1" fmla="*/ 2 h 31"/>
                  <a:gd name="T2" fmla="*/ 8 w 41"/>
                  <a:gd name="T3" fmla="*/ 2 h 31"/>
                  <a:gd name="T4" fmla="*/ 0 w 41"/>
                  <a:gd name="T5" fmla="*/ 17 h 31"/>
                  <a:gd name="T6" fmla="*/ 0 w 41"/>
                  <a:gd name="T7" fmla="*/ 30 h 31"/>
                  <a:gd name="T8" fmla="*/ 18 w 41"/>
                  <a:gd name="T9" fmla="*/ 20 h 31"/>
                  <a:gd name="T10" fmla="*/ 38 w 41"/>
                  <a:gd name="T11" fmla="*/ 15 h 31"/>
                  <a:gd name="T12" fmla="*/ 40 w 41"/>
                  <a:gd name="T13" fmla="*/ 0 h 31"/>
                  <a:gd name="T14" fmla="*/ 26 w 41"/>
                  <a:gd name="T15" fmla="*/ 2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1">
                    <a:moveTo>
                      <a:pt x="26" y="2"/>
                    </a:moveTo>
                    <a:lnTo>
                      <a:pt x="8" y="2"/>
                    </a:lnTo>
                    <a:lnTo>
                      <a:pt x="0" y="17"/>
                    </a:lnTo>
                    <a:lnTo>
                      <a:pt x="0" y="30"/>
                    </a:lnTo>
                    <a:lnTo>
                      <a:pt x="18" y="20"/>
                    </a:lnTo>
                    <a:lnTo>
                      <a:pt x="38" y="15"/>
                    </a:lnTo>
                    <a:lnTo>
                      <a:pt x="40" y="0"/>
                    </a:lnTo>
                    <a:lnTo>
                      <a:pt x="26" y="2"/>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75" name="Freeform 79"/>
              <p:cNvSpPr>
                <a:spLocks/>
              </p:cNvSpPr>
              <p:nvPr/>
            </p:nvSpPr>
            <p:spPr bwMode="auto">
              <a:xfrm>
                <a:off x="3444792" y="1527156"/>
                <a:ext cx="88059" cy="47189"/>
              </a:xfrm>
              <a:custGeom>
                <a:avLst/>
                <a:gdLst>
                  <a:gd name="T0" fmla="*/ 13 w 51"/>
                  <a:gd name="T1" fmla="*/ 7 h 27"/>
                  <a:gd name="T2" fmla="*/ 25 w 51"/>
                  <a:gd name="T3" fmla="*/ 0 h 27"/>
                  <a:gd name="T4" fmla="*/ 42 w 51"/>
                  <a:gd name="T5" fmla="*/ 2 h 27"/>
                  <a:gd name="T6" fmla="*/ 50 w 51"/>
                  <a:gd name="T7" fmla="*/ 15 h 27"/>
                  <a:gd name="T8" fmla="*/ 28 w 51"/>
                  <a:gd name="T9" fmla="*/ 23 h 27"/>
                  <a:gd name="T10" fmla="*/ 0 w 51"/>
                  <a:gd name="T11" fmla="*/ 26 h 27"/>
                  <a:gd name="T12" fmla="*/ 13 w 51"/>
                  <a:gd name="T13" fmla="*/ 7 h 27"/>
                </a:gdLst>
                <a:ahLst/>
                <a:cxnLst>
                  <a:cxn ang="0">
                    <a:pos x="T0" y="T1"/>
                  </a:cxn>
                  <a:cxn ang="0">
                    <a:pos x="T2" y="T3"/>
                  </a:cxn>
                  <a:cxn ang="0">
                    <a:pos x="T4" y="T5"/>
                  </a:cxn>
                  <a:cxn ang="0">
                    <a:pos x="T6" y="T7"/>
                  </a:cxn>
                  <a:cxn ang="0">
                    <a:pos x="T8" y="T9"/>
                  </a:cxn>
                  <a:cxn ang="0">
                    <a:pos x="T10" y="T11"/>
                  </a:cxn>
                  <a:cxn ang="0">
                    <a:pos x="T12" y="T13"/>
                  </a:cxn>
                </a:cxnLst>
                <a:rect l="0" t="0" r="r" b="b"/>
                <a:pathLst>
                  <a:path w="51" h="27">
                    <a:moveTo>
                      <a:pt x="13" y="7"/>
                    </a:moveTo>
                    <a:lnTo>
                      <a:pt x="25" y="0"/>
                    </a:lnTo>
                    <a:lnTo>
                      <a:pt x="42" y="2"/>
                    </a:lnTo>
                    <a:lnTo>
                      <a:pt x="50" y="15"/>
                    </a:lnTo>
                    <a:lnTo>
                      <a:pt x="28" y="23"/>
                    </a:lnTo>
                    <a:lnTo>
                      <a:pt x="0" y="26"/>
                    </a:lnTo>
                    <a:lnTo>
                      <a:pt x="13" y="7"/>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76" name="Freeform 80"/>
              <p:cNvSpPr>
                <a:spLocks/>
              </p:cNvSpPr>
              <p:nvPr/>
            </p:nvSpPr>
            <p:spPr bwMode="auto">
              <a:xfrm>
                <a:off x="3613048" y="1527156"/>
                <a:ext cx="122654" cy="80221"/>
              </a:xfrm>
              <a:custGeom>
                <a:avLst/>
                <a:gdLst>
                  <a:gd name="T0" fmla="*/ 13 w 70"/>
                  <a:gd name="T1" fmla="*/ 0 h 45"/>
                  <a:gd name="T2" fmla="*/ 31 w 70"/>
                  <a:gd name="T3" fmla="*/ 2 h 45"/>
                  <a:gd name="T4" fmla="*/ 48 w 70"/>
                  <a:gd name="T5" fmla="*/ 7 h 45"/>
                  <a:gd name="T6" fmla="*/ 64 w 70"/>
                  <a:gd name="T7" fmla="*/ 25 h 45"/>
                  <a:gd name="T8" fmla="*/ 69 w 70"/>
                  <a:gd name="T9" fmla="*/ 40 h 45"/>
                  <a:gd name="T10" fmla="*/ 39 w 70"/>
                  <a:gd name="T11" fmla="*/ 44 h 45"/>
                  <a:gd name="T12" fmla="*/ 31 w 70"/>
                  <a:gd name="T13" fmla="*/ 29 h 45"/>
                  <a:gd name="T14" fmla="*/ 13 w 70"/>
                  <a:gd name="T15" fmla="*/ 27 h 45"/>
                  <a:gd name="T16" fmla="*/ 0 w 70"/>
                  <a:gd name="T17" fmla="*/ 9 h 45"/>
                  <a:gd name="T18" fmla="*/ 13 w 70"/>
                  <a:gd name="T1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5">
                    <a:moveTo>
                      <a:pt x="13" y="0"/>
                    </a:moveTo>
                    <a:lnTo>
                      <a:pt x="31" y="2"/>
                    </a:lnTo>
                    <a:lnTo>
                      <a:pt x="48" y="7"/>
                    </a:lnTo>
                    <a:lnTo>
                      <a:pt x="64" y="25"/>
                    </a:lnTo>
                    <a:lnTo>
                      <a:pt x="69" y="40"/>
                    </a:lnTo>
                    <a:lnTo>
                      <a:pt x="39" y="44"/>
                    </a:lnTo>
                    <a:lnTo>
                      <a:pt x="31" y="29"/>
                    </a:lnTo>
                    <a:lnTo>
                      <a:pt x="13" y="27"/>
                    </a:lnTo>
                    <a:lnTo>
                      <a:pt x="0" y="9"/>
                    </a:lnTo>
                    <a:lnTo>
                      <a:pt x="13" y="0"/>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77" name="Freeform 81"/>
              <p:cNvSpPr>
                <a:spLocks/>
              </p:cNvSpPr>
              <p:nvPr/>
            </p:nvSpPr>
            <p:spPr bwMode="auto">
              <a:xfrm>
                <a:off x="3613048" y="1772537"/>
                <a:ext cx="117936" cy="122690"/>
              </a:xfrm>
              <a:custGeom>
                <a:avLst/>
                <a:gdLst>
                  <a:gd name="T0" fmla="*/ 23 w 67"/>
                  <a:gd name="T1" fmla="*/ 5 h 70"/>
                  <a:gd name="T2" fmla="*/ 28 w 67"/>
                  <a:gd name="T3" fmla="*/ 21 h 70"/>
                  <a:gd name="T4" fmla="*/ 25 w 67"/>
                  <a:gd name="T5" fmla="*/ 38 h 70"/>
                  <a:gd name="T6" fmla="*/ 3 w 67"/>
                  <a:gd name="T7" fmla="*/ 26 h 70"/>
                  <a:gd name="T8" fmla="*/ 0 w 67"/>
                  <a:gd name="T9" fmla="*/ 41 h 70"/>
                  <a:gd name="T10" fmla="*/ 21 w 67"/>
                  <a:gd name="T11" fmla="*/ 53 h 70"/>
                  <a:gd name="T12" fmla="*/ 31 w 67"/>
                  <a:gd name="T13" fmla="*/ 66 h 70"/>
                  <a:gd name="T14" fmla="*/ 53 w 67"/>
                  <a:gd name="T15" fmla="*/ 69 h 70"/>
                  <a:gd name="T16" fmla="*/ 66 w 67"/>
                  <a:gd name="T17" fmla="*/ 46 h 70"/>
                  <a:gd name="T18" fmla="*/ 58 w 67"/>
                  <a:gd name="T19" fmla="*/ 28 h 70"/>
                  <a:gd name="T20" fmla="*/ 61 w 67"/>
                  <a:gd name="T21" fmla="*/ 0 h 70"/>
                  <a:gd name="T22" fmla="*/ 23 w 67"/>
                  <a:gd name="T23" fmla="*/ 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70">
                    <a:moveTo>
                      <a:pt x="23" y="5"/>
                    </a:moveTo>
                    <a:lnTo>
                      <a:pt x="28" y="21"/>
                    </a:lnTo>
                    <a:lnTo>
                      <a:pt x="25" y="38"/>
                    </a:lnTo>
                    <a:lnTo>
                      <a:pt x="3" y="26"/>
                    </a:lnTo>
                    <a:lnTo>
                      <a:pt x="0" y="41"/>
                    </a:lnTo>
                    <a:lnTo>
                      <a:pt x="21" y="53"/>
                    </a:lnTo>
                    <a:lnTo>
                      <a:pt x="31" y="66"/>
                    </a:lnTo>
                    <a:lnTo>
                      <a:pt x="53" y="69"/>
                    </a:lnTo>
                    <a:lnTo>
                      <a:pt x="66" y="46"/>
                    </a:lnTo>
                    <a:lnTo>
                      <a:pt x="58" y="28"/>
                    </a:lnTo>
                    <a:lnTo>
                      <a:pt x="61" y="0"/>
                    </a:lnTo>
                    <a:lnTo>
                      <a:pt x="23" y="5"/>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78" name="Freeform 82"/>
              <p:cNvSpPr>
                <a:spLocks/>
              </p:cNvSpPr>
              <p:nvPr/>
            </p:nvSpPr>
            <p:spPr bwMode="auto">
              <a:xfrm>
                <a:off x="3641353" y="1951853"/>
                <a:ext cx="72334" cy="56626"/>
              </a:xfrm>
              <a:custGeom>
                <a:avLst/>
                <a:gdLst>
                  <a:gd name="T0" fmla="*/ 20 w 42"/>
                  <a:gd name="T1" fmla="*/ 0 h 32"/>
                  <a:gd name="T2" fmla="*/ 5 w 42"/>
                  <a:gd name="T3" fmla="*/ 10 h 32"/>
                  <a:gd name="T4" fmla="*/ 0 w 42"/>
                  <a:gd name="T5" fmla="*/ 28 h 32"/>
                  <a:gd name="T6" fmla="*/ 25 w 42"/>
                  <a:gd name="T7" fmla="*/ 31 h 32"/>
                  <a:gd name="T8" fmla="*/ 41 w 42"/>
                  <a:gd name="T9" fmla="*/ 21 h 32"/>
                  <a:gd name="T10" fmla="*/ 20 w 42"/>
                  <a:gd name="T11" fmla="*/ 0 h 32"/>
                </a:gdLst>
                <a:ahLst/>
                <a:cxnLst>
                  <a:cxn ang="0">
                    <a:pos x="T0" y="T1"/>
                  </a:cxn>
                  <a:cxn ang="0">
                    <a:pos x="T2" y="T3"/>
                  </a:cxn>
                  <a:cxn ang="0">
                    <a:pos x="T4" y="T5"/>
                  </a:cxn>
                  <a:cxn ang="0">
                    <a:pos x="T6" y="T7"/>
                  </a:cxn>
                  <a:cxn ang="0">
                    <a:pos x="T8" y="T9"/>
                  </a:cxn>
                  <a:cxn ang="0">
                    <a:pos x="T10" y="T11"/>
                  </a:cxn>
                </a:cxnLst>
                <a:rect l="0" t="0" r="r" b="b"/>
                <a:pathLst>
                  <a:path w="42" h="32">
                    <a:moveTo>
                      <a:pt x="20" y="0"/>
                    </a:moveTo>
                    <a:lnTo>
                      <a:pt x="5" y="10"/>
                    </a:lnTo>
                    <a:lnTo>
                      <a:pt x="0" y="28"/>
                    </a:lnTo>
                    <a:lnTo>
                      <a:pt x="25" y="31"/>
                    </a:lnTo>
                    <a:lnTo>
                      <a:pt x="41" y="21"/>
                    </a:lnTo>
                    <a:lnTo>
                      <a:pt x="20" y="0"/>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79" name="Freeform 83"/>
              <p:cNvSpPr>
                <a:spLocks/>
              </p:cNvSpPr>
              <p:nvPr/>
            </p:nvSpPr>
            <p:spPr bwMode="auto">
              <a:xfrm>
                <a:off x="3765579" y="1767818"/>
                <a:ext cx="119509" cy="97523"/>
              </a:xfrm>
              <a:custGeom>
                <a:avLst/>
                <a:gdLst>
                  <a:gd name="T0" fmla="*/ 0 w 67"/>
                  <a:gd name="T1" fmla="*/ 54 h 55"/>
                  <a:gd name="T2" fmla="*/ 2 w 67"/>
                  <a:gd name="T3" fmla="*/ 31 h 55"/>
                  <a:gd name="T4" fmla="*/ 9 w 67"/>
                  <a:gd name="T5" fmla="*/ 10 h 55"/>
                  <a:gd name="T6" fmla="*/ 32 w 67"/>
                  <a:gd name="T7" fmla="*/ 0 h 55"/>
                  <a:gd name="T8" fmla="*/ 52 w 67"/>
                  <a:gd name="T9" fmla="*/ 3 h 55"/>
                  <a:gd name="T10" fmla="*/ 66 w 67"/>
                  <a:gd name="T11" fmla="*/ 8 h 55"/>
                  <a:gd name="T12" fmla="*/ 53 w 67"/>
                  <a:gd name="T13" fmla="*/ 23 h 55"/>
                  <a:gd name="T14" fmla="*/ 33 w 67"/>
                  <a:gd name="T15" fmla="*/ 39 h 55"/>
                  <a:gd name="T16" fmla="*/ 19 w 67"/>
                  <a:gd name="T17" fmla="*/ 39 h 55"/>
                  <a:gd name="T18" fmla="*/ 14 w 67"/>
                  <a:gd name="T19" fmla="*/ 54 h 55"/>
                  <a:gd name="T20" fmla="*/ 0 w 67"/>
                  <a:gd name="T21" fmla="*/ 5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55">
                    <a:moveTo>
                      <a:pt x="0" y="54"/>
                    </a:moveTo>
                    <a:lnTo>
                      <a:pt x="2" y="31"/>
                    </a:lnTo>
                    <a:lnTo>
                      <a:pt x="9" y="10"/>
                    </a:lnTo>
                    <a:lnTo>
                      <a:pt x="32" y="0"/>
                    </a:lnTo>
                    <a:lnTo>
                      <a:pt x="52" y="3"/>
                    </a:lnTo>
                    <a:lnTo>
                      <a:pt x="66" y="8"/>
                    </a:lnTo>
                    <a:lnTo>
                      <a:pt x="53" y="23"/>
                    </a:lnTo>
                    <a:lnTo>
                      <a:pt x="33" y="39"/>
                    </a:lnTo>
                    <a:lnTo>
                      <a:pt x="19" y="39"/>
                    </a:lnTo>
                    <a:lnTo>
                      <a:pt x="14" y="54"/>
                    </a:lnTo>
                    <a:lnTo>
                      <a:pt x="0" y="54"/>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80" name="Freeform 84"/>
              <p:cNvSpPr>
                <a:spLocks/>
              </p:cNvSpPr>
              <p:nvPr/>
            </p:nvSpPr>
            <p:spPr bwMode="auto">
              <a:xfrm>
                <a:off x="3892950" y="1778829"/>
                <a:ext cx="570812" cy="511210"/>
              </a:xfrm>
              <a:custGeom>
                <a:avLst/>
                <a:gdLst>
                  <a:gd name="T0" fmla="*/ 47 w 323"/>
                  <a:gd name="T1" fmla="*/ 0 h 289"/>
                  <a:gd name="T2" fmla="*/ 17 w 323"/>
                  <a:gd name="T3" fmla="*/ 9 h 289"/>
                  <a:gd name="T4" fmla="*/ 0 w 323"/>
                  <a:gd name="T5" fmla="*/ 40 h 289"/>
                  <a:gd name="T6" fmla="*/ 3 w 323"/>
                  <a:gd name="T7" fmla="*/ 67 h 289"/>
                  <a:gd name="T8" fmla="*/ 25 w 323"/>
                  <a:gd name="T9" fmla="*/ 76 h 289"/>
                  <a:gd name="T10" fmla="*/ 15 w 323"/>
                  <a:gd name="T11" fmla="*/ 87 h 289"/>
                  <a:gd name="T12" fmla="*/ 20 w 323"/>
                  <a:gd name="T13" fmla="*/ 96 h 289"/>
                  <a:gd name="T14" fmla="*/ 68 w 323"/>
                  <a:gd name="T15" fmla="*/ 89 h 289"/>
                  <a:gd name="T16" fmla="*/ 97 w 323"/>
                  <a:gd name="T17" fmla="*/ 104 h 289"/>
                  <a:gd name="T18" fmla="*/ 120 w 323"/>
                  <a:gd name="T19" fmla="*/ 89 h 289"/>
                  <a:gd name="T20" fmla="*/ 147 w 323"/>
                  <a:gd name="T21" fmla="*/ 114 h 289"/>
                  <a:gd name="T22" fmla="*/ 145 w 323"/>
                  <a:gd name="T23" fmla="*/ 131 h 289"/>
                  <a:gd name="T24" fmla="*/ 170 w 323"/>
                  <a:gd name="T25" fmla="*/ 131 h 289"/>
                  <a:gd name="T26" fmla="*/ 185 w 323"/>
                  <a:gd name="T27" fmla="*/ 144 h 289"/>
                  <a:gd name="T28" fmla="*/ 187 w 323"/>
                  <a:gd name="T29" fmla="*/ 171 h 289"/>
                  <a:gd name="T30" fmla="*/ 160 w 323"/>
                  <a:gd name="T31" fmla="*/ 201 h 289"/>
                  <a:gd name="T32" fmla="*/ 115 w 323"/>
                  <a:gd name="T33" fmla="*/ 211 h 289"/>
                  <a:gd name="T34" fmla="*/ 105 w 323"/>
                  <a:gd name="T35" fmla="*/ 226 h 289"/>
                  <a:gd name="T36" fmla="*/ 123 w 323"/>
                  <a:gd name="T37" fmla="*/ 243 h 289"/>
                  <a:gd name="T38" fmla="*/ 160 w 323"/>
                  <a:gd name="T39" fmla="*/ 233 h 289"/>
                  <a:gd name="T40" fmla="*/ 197 w 323"/>
                  <a:gd name="T41" fmla="*/ 263 h 289"/>
                  <a:gd name="T42" fmla="*/ 247 w 323"/>
                  <a:gd name="T43" fmla="*/ 288 h 289"/>
                  <a:gd name="T44" fmla="*/ 230 w 323"/>
                  <a:gd name="T45" fmla="*/ 248 h 289"/>
                  <a:gd name="T46" fmla="*/ 264 w 323"/>
                  <a:gd name="T47" fmla="*/ 270 h 289"/>
                  <a:gd name="T48" fmla="*/ 275 w 323"/>
                  <a:gd name="T49" fmla="*/ 246 h 289"/>
                  <a:gd name="T50" fmla="*/ 267 w 323"/>
                  <a:gd name="T51" fmla="*/ 215 h 289"/>
                  <a:gd name="T52" fmla="*/ 242 w 323"/>
                  <a:gd name="T53" fmla="*/ 211 h 289"/>
                  <a:gd name="T54" fmla="*/ 245 w 323"/>
                  <a:gd name="T55" fmla="*/ 182 h 289"/>
                  <a:gd name="T56" fmla="*/ 258 w 323"/>
                  <a:gd name="T57" fmla="*/ 178 h 289"/>
                  <a:gd name="T58" fmla="*/ 297 w 323"/>
                  <a:gd name="T59" fmla="*/ 218 h 289"/>
                  <a:gd name="T60" fmla="*/ 312 w 323"/>
                  <a:gd name="T61" fmla="*/ 193 h 289"/>
                  <a:gd name="T62" fmla="*/ 322 w 323"/>
                  <a:gd name="T63" fmla="*/ 176 h 289"/>
                  <a:gd name="T64" fmla="*/ 297 w 323"/>
                  <a:gd name="T65" fmla="*/ 159 h 289"/>
                  <a:gd name="T66" fmla="*/ 270 w 323"/>
                  <a:gd name="T67" fmla="*/ 151 h 289"/>
                  <a:gd name="T68" fmla="*/ 250 w 323"/>
                  <a:gd name="T69" fmla="*/ 123 h 289"/>
                  <a:gd name="T70" fmla="*/ 264 w 323"/>
                  <a:gd name="T71" fmla="*/ 106 h 289"/>
                  <a:gd name="T72" fmla="*/ 253 w 323"/>
                  <a:gd name="T73" fmla="*/ 84 h 289"/>
                  <a:gd name="T74" fmla="*/ 212 w 323"/>
                  <a:gd name="T75" fmla="*/ 67 h 289"/>
                  <a:gd name="T76" fmla="*/ 187 w 323"/>
                  <a:gd name="T77" fmla="*/ 54 h 289"/>
                  <a:gd name="T78" fmla="*/ 168 w 323"/>
                  <a:gd name="T79" fmla="*/ 22 h 289"/>
                  <a:gd name="T80" fmla="*/ 117 w 323"/>
                  <a:gd name="T81" fmla="*/ 27 h 289"/>
                  <a:gd name="T82" fmla="*/ 103 w 323"/>
                  <a:gd name="T83" fmla="*/ 47 h 289"/>
                  <a:gd name="T84" fmla="*/ 109 w 323"/>
                  <a:gd name="T85" fmla="*/ 2 h 289"/>
                  <a:gd name="T86" fmla="*/ 75 w 323"/>
                  <a:gd name="T87" fmla="*/ 0 h 289"/>
                  <a:gd name="T88" fmla="*/ 58 w 323"/>
                  <a:gd name="T89" fmla="*/ 22 h 289"/>
                  <a:gd name="T90" fmla="*/ 55 w 323"/>
                  <a:gd name="T91" fmla="*/ 40 h 289"/>
                  <a:gd name="T92" fmla="*/ 37 w 323"/>
                  <a:gd name="T93" fmla="*/ 36 h 289"/>
                  <a:gd name="T94" fmla="*/ 47 w 323"/>
                  <a:gd name="T95"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3" h="289">
                    <a:moveTo>
                      <a:pt x="47" y="0"/>
                    </a:moveTo>
                    <a:lnTo>
                      <a:pt x="17" y="9"/>
                    </a:lnTo>
                    <a:lnTo>
                      <a:pt x="0" y="40"/>
                    </a:lnTo>
                    <a:lnTo>
                      <a:pt x="3" y="67"/>
                    </a:lnTo>
                    <a:lnTo>
                      <a:pt x="25" y="76"/>
                    </a:lnTo>
                    <a:lnTo>
                      <a:pt x="15" y="87"/>
                    </a:lnTo>
                    <a:lnTo>
                      <a:pt x="20" y="96"/>
                    </a:lnTo>
                    <a:lnTo>
                      <a:pt x="68" y="89"/>
                    </a:lnTo>
                    <a:lnTo>
                      <a:pt x="97" y="104"/>
                    </a:lnTo>
                    <a:lnTo>
                      <a:pt x="120" y="89"/>
                    </a:lnTo>
                    <a:lnTo>
                      <a:pt x="147" y="114"/>
                    </a:lnTo>
                    <a:lnTo>
                      <a:pt x="145" y="131"/>
                    </a:lnTo>
                    <a:lnTo>
                      <a:pt x="170" y="131"/>
                    </a:lnTo>
                    <a:lnTo>
                      <a:pt x="185" y="144"/>
                    </a:lnTo>
                    <a:lnTo>
                      <a:pt x="187" y="171"/>
                    </a:lnTo>
                    <a:lnTo>
                      <a:pt x="160" y="201"/>
                    </a:lnTo>
                    <a:lnTo>
                      <a:pt x="115" y="211"/>
                    </a:lnTo>
                    <a:lnTo>
                      <a:pt x="105" y="226"/>
                    </a:lnTo>
                    <a:lnTo>
                      <a:pt x="123" y="243"/>
                    </a:lnTo>
                    <a:lnTo>
                      <a:pt x="160" y="233"/>
                    </a:lnTo>
                    <a:lnTo>
                      <a:pt x="197" y="263"/>
                    </a:lnTo>
                    <a:lnTo>
                      <a:pt x="247" y="288"/>
                    </a:lnTo>
                    <a:lnTo>
                      <a:pt x="230" y="248"/>
                    </a:lnTo>
                    <a:lnTo>
                      <a:pt x="264" y="270"/>
                    </a:lnTo>
                    <a:lnTo>
                      <a:pt x="275" y="246"/>
                    </a:lnTo>
                    <a:lnTo>
                      <a:pt x="267" y="215"/>
                    </a:lnTo>
                    <a:lnTo>
                      <a:pt x="242" y="211"/>
                    </a:lnTo>
                    <a:lnTo>
                      <a:pt x="245" y="182"/>
                    </a:lnTo>
                    <a:lnTo>
                      <a:pt x="258" y="178"/>
                    </a:lnTo>
                    <a:lnTo>
                      <a:pt x="297" y="218"/>
                    </a:lnTo>
                    <a:lnTo>
                      <a:pt x="312" y="193"/>
                    </a:lnTo>
                    <a:lnTo>
                      <a:pt x="322" y="176"/>
                    </a:lnTo>
                    <a:lnTo>
                      <a:pt x="297" y="159"/>
                    </a:lnTo>
                    <a:lnTo>
                      <a:pt x="270" y="151"/>
                    </a:lnTo>
                    <a:lnTo>
                      <a:pt x="250" y="123"/>
                    </a:lnTo>
                    <a:lnTo>
                      <a:pt x="264" y="106"/>
                    </a:lnTo>
                    <a:lnTo>
                      <a:pt x="253" y="84"/>
                    </a:lnTo>
                    <a:lnTo>
                      <a:pt x="212" y="67"/>
                    </a:lnTo>
                    <a:lnTo>
                      <a:pt x="187" y="54"/>
                    </a:lnTo>
                    <a:lnTo>
                      <a:pt x="168" y="22"/>
                    </a:lnTo>
                    <a:lnTo>
                      <a:pt x="117" y="27"/>
                    </a:lnTo>
                    <a:lnTo>
                      <a:pt x="103" y="47"/>
                    </a:lnTo>
                    <a:lnTo>
                      <a:pt x="109" y="2"/>
                    </a:lnTo>
                    <a:lnTo>
                      <a:pt x="75" y="0"/>
                    </a:lnTo>
                    <a:lnTo>
                      <a:pt x="58" y="22"/>
                    </a:lnTo>
                    <a:lnTo>
                      <a:pt x="55" y="40"/>
                    </a:lnTo>
                    <a:lnTo>
                      <a:pt x="37" y="36"/>
                    </a:lnTo>
                    <a:lnTo>
                      <a:pt x="47" y="0"/>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81" name="Freeform 85"/>
              <p:cNvSpPr>
                <a:spLocks/>
              </p:cNvSpPr>
              <p:nvPr/>
            </p:nvSpPr>
            <p:spPr bwMode="auto">
              <a:xfrm>
                <a:off x="4105235" y="2044658"/>
                <a:ext cx="47175" cy="53480"/>
              </a:xfrm>
              <a:custGeom>
                <a:avLst/>
                <a:gdLst>
                  <a:gd name="T0" fmla="*/ 3 w 27"/>
                  <a:gd name="T1" fmla="*/ 29 h 30"/>
                  <a:gd name="T2" fmla="*/ 2 w 27"/>
                  <a:gd name="T3" fmla="*/ 29 h 30"/>
                  <a:gd name="T4" fmla="*/ 1 w 27"/>
                  <a:gd name="T5" fmla="*/ 28 h 30"/>
                  <a:gd name="T6" fmla="*/ 0 w 27"/>
                  <a:gd name="T7" fmla="*/ 28 h 30"/>
                  <a:gd name="T8" fmla="*/ 0 w 27"/>
                  <a:gd name="T9" fmla="*/ 27 h 30"/>
                  <a:gd name="T10" fmla="*/ 1 w 27"/>
                  <a:gd name="T11" fmla="*/ 25 h 30"/>
                  <a:gd name="T12" fmla="*/ 2 w 27"/>
                  <a:gd name="T13" fmla="*/ 24 h 30"/>
                  <a:gd name="T14" fmla="*/ 2 w 27"/>
                  <a:gd name="T15" fmla="*/ 22 h 30"/>
                  <a:gd name="T16" fmla="*/ 3 w 27"/>
                  <a:gd name="T17" fmla="*/ 20 h 30"/>
                  <a:gd name="T18" fmla="*/ 3 w 27"/>
                  <a:gd name="T19" fmla="*/ 18 h 30"/>
                  <a:gd name="T20" fmla="*/ 3 w 27"/>
                  <a:gd name="T21" fmla="*/ 17 h 30"/>
                  <a:gd name="T22" fmla="*/ 3 w 27"/>
                  <a:gd name="T23" fmla="*/ 14 h 30"/>
                  <a:gd name="T24" fmla="*/ 3 w 27"/>
                  <a:gd name="T25" fmla="*/ 12 h 30"/>
                  <a:gd name="T26" fmla="*/ 4 w 27"/>
                  <a:gd name="T27" fmla="*/ 11 h 30"/>
                  <a:gd name="T28" fmla="*/ 4 w 27"/>
                  <a:gd name="T29" fmla="*/ 10 h 30"/>
                  <a:gd name="T30" fmla="*/ 5 w 27"/>
                  <a:gd name="T31" fmla="*/ 7 h 30"/>
                  <a:gd name="T32" fmla="*/ 6 w 27"/>
                  <a:gd name="T33" fmla="*/ 7 h 30"/>
                  <a:gd name="T34" fmla="*/ 7 w 27"/>
                  <a:gd name="T35" fmla="*/ 5 h 30"/>
                  <a:gd name="T36" fmla="*/ 7 w 27"/>
                  <a:gd name="T37" fmla="*/ 4 h 30"/>
                  <a:gd name="T38" fmla="*/ 9 w 27"/>
                  <a:gd name="T39" fmla="*/ 3 h 30"/>
                  <a:gd name="T40" fmla="*/ 10 w 27"/>
                  <a:gd name="T41" fmla="*/ 2 h 30"/>
                  <a:gd name="T42" fmla="*/ 11 w 27"/>
                  <a:gd name="T43" fmla="*/ 2 h 30"/>
                  <a:gd name="T44" fmla="*/ 12 w 27"/>
                  <a:gd name="T45" fmla="*/ 1 h 30"/>
                  <a:gd name="T46" fmla="*/ 14 w 27"/>
                  <a:gd name="T47" fmla="*/ 1 h 30"/>
                  <a:gd name="T48" fmla="*/ 15 w 27"/>
                  <a:gd name="T49" fmla="*/ 0 h 30"/>
                  <a:gd name="T50" fmla="*/ 16 w 27"/>
                  <a:gd name="T51" fmla="*/ 1 h 30"/>
                  <a:gd name="T52" fmla="*/ 18 w 27"/>
                  <a:gd name="T53" fmla="*/ 1 h 30"/>
                  <a:gd name="T54" fmla="*/ 19 w 27"/>
                  <a:gd name="T55" fmla="*/ 2 h 30"/>
                  <a:gd name="T56" fmla="*/ 21 w 27"/>
                  <a:gd name="T57" fmla="*/ 2 h 30"/>
                  <a:gd name="T58" fmla="*/ 23 w 27"/>
                  <a:gd name="T59" fmla="*/ 3 h 30"/>
                  <a:gd name="T60" fmla="*/ 23 w 27"/>
                  <a:gd name="T61" fmla="*/ 4 h 30"/>
                  <a:gd name="T62" fmla="*/ 23 w 27"/>
                  <a:gd name="T63" fmla="*/ 5 h 30"/>
                  <a:gd name="T64" fmla="*/ 24 w 27"/>
                  <a:gd name="T65" fmla="*/ 7 h 30"/>
                  <a:gd name="T66" fmla="*/ 25 w 27"/>
                  <a:gd name="T67" fmla="*/ 7 h 30"/>
                  <a:gd name="T68" fmla="*/ 26 w 27"/>
                  <a:gd name="T69" fmla="*/ 10 h 30"/>
                  <a:gd name="T70" fmla="*/ 26 w 27"/>
                  <a:gd name="T71" fmla="*/ 11 h 30"/>
                  <a:gd name="T72" fmla="*/ 26 w 27"/>
                  <a:gd name="T73" fmla="*/ 12 h 30"/>
                  <a:gd name="T74" fmla="*/ 26 w 27"/>
                  <a:gd name="T75" fmla="*/ 14 h 30"/>
                  <a:gd name="T76" fmla="*/ 25 w 27"/>
                  <a:gd name="T77" fmla="*/ 17 h 30"/>
                  <a:gd name="T78" fmla="*/ 23 w 27"/>
                  <a:gd name="T79" fmla="*/ 18 h 30"/>
                  <a:gd name="T80" fmla="*/ 22 w 27"/>
                  <a:gd name="T81" fmla="*/ 20 h 30"/>
                  <a:gd name="T82" fmla="*/ 19 w 27"/>
                  <a:gd name="T83" fmla="*/ 22 h 30"/>
                  <a:gd name="T84" fmla="*/ 16 w 27"/>
                  <a:gd name="T85" fmla="*/ 24 h 30"/>
                  <a:gd name="T86" fmla="*/ 15 w 27"/>
                  <a:gd name="T87" fmla="*/ 25 h 30"/>
                  <a:gd name="T88" fmla="*/ 11 w 27"/>
                  <a:gd name="T89" fmla="*/ 27 h 30"/>
                  <a:gd name="T90" fmla="*/ 9 w 27"/>
                  <a:gd name="T91" fmla="*/ 28 h 30"/>
                  <a:gd name="T92" fmla="*/ 7 w 27"/>
                  <a:gd name="T93" fmla="*/ 28 h 30"/>
                  <a:gd name="T94" fmla="*/ 4 w 27"/>
                  <a:gd name="T95" fmla="*/ 29 h 30"/>
                  <a:gd name="T96" fmla="*/ 3 w 27"/>
                  <a:gd name="T97"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 h="30">
                    <a:moveTo>
                      <a:pt x="3" y="29"/>
                    </a:moveTo>
                    <a:lnTo>
                      <a:pt x="2" y="29"/>
                    </a:lnTo>
                    <a:lnTo>
                      <a:pt x="1" y="28"/>
                    </a:lnTo>
                    <a:lnTo>
                      <a:pt x="0" y="28"/>
                    </a:lnTo>
                    <a:lnTo>
                      <a:pt x="0" y="27"/>
                    </a:lnTo>
                    <a:lnTo>
                      <a:pt x="1" y="25"/>
                    </a:lnTo>
                    <a:lnTo>
                      <a:pt x="2" y="24"/>
                    </a:lnTo>
                    <a:lnTo>
                      <a:pt x="2" y="22"/>
                    </a:lnTo>
                    <a:lnTo>
                      <a:pt x="3" y="20"/>
                    </a:lnTo>
                    <a:lnTo>
                      <a:pt x="3" y="18"/>
                    </a:lnTo>
                    <a:lnTo>
                      <a:pt x="3" y="17"/>
                    </a:lnTo>
                    <a:lnTo>
                      <a:pt x="3" y="14"/>
                    </a:lnTo>
                    <a:lnTo>
                      <a:pt x="3" y="12"/>
                    </a:lnTo>
                    <a:lnTo>
                      <a:pt x="4" y="11"/>
                    </a:lnTo>
                    <a:lnTo>
                      <a:pt x="4" y="10"/>
                    </a:lnTo>
                    <a:lnTo>
                      <a:pt x="5" y="7"/>
                    </a:lnTo>
                    <a:lnTo>
                      <a:pt x="6" y="7"/>
                    </a:lnTo>
                    <a:lnTo>
                      <a:pt x="7" y="5"/>
                    </a:lnTo>
                    <a:lnTo>
                      <a:pt x="7" y="4"/>
                    </a:lnTo>
                    <a:lnTo>
                      <a:pt x="9" y="3"/>
                    </a:lnTo>
                    <a:lnTo>
                      <a:pt x="10" y="2"/>
                    </a:lnTo>
                    <a:lnTo>
                      <a:pt x="11" y="2"/>
                    </a:lnTo>
                    <a:lnTo>
                      <a:pt x="12" y="1"/>
                    </a:lnTo>
                    <a:lnTo>
                      <a:pt x="14" y="1"/>
                    </a:lnTo>
                    <a:lnTo>
                      <a:pt x="15" y="0"/>
                    </a:lnTo>
                    <a:lnTo>
                      <a:pt x="16" y="1"/>
                    </a:lnTo>
                    <a:lnTo>
                      <a:pt x="18" y="1"/>
                    </a:lnTo>
                    <a:lnTo>
                      <a:pt x="19" y="2"/>
                    </a:lnTo>
                    <a:lnTo>
                      <a:pt x="21" y="2"/>
                    </a:lnTo>
                    <a:lnTo>
                      <a:pt x="23" y="3"/>
                    </a:lnTo>
                    <a:lnTo>
                      <a:pt x="23" y="4"/>
                    </a:lnTo>
                    <a:lnTo>
                      <a:pt x="23" y="5"/>
                    </a:lnTo>
                    <a:lnTo>
                      <a:pt x="24" y="7"/>
                    </a:lnTo>
                    <a:lnTo>
                      <a:pt x="25" y="7"/>
                    </a:lnTo>
                    <a:lnTo>
                      <a:pt x="26" y="10"/>
                    </a:lnTo>
                    <a:lnTo>
                      <a:pt x="26" y="11"/>
                    </a:lnTo>
                    <a:lnTo>
                      <a:pt x="26" y="12"/>
                    </a:lnTo>
                    <a:lnTo>
                      <a:pt x="26" y="14"/>
                    </a:lnTo>
                    <a:lnTo>
                      <a:pt x="25" y="17"/>
                    </a:lnTo>
                    <a:lnTo>
                      <a:pt x="23" y="18"/>
                    </a:lnTo>
                    <a:lnTo>
                      <a:pt x="22" y="20"/>
                    </a:lnTo>
                    <a:lnTo>
                      <a:pt x="19" y="22"/>
                    </a:lnTo>
                    <a:lnTo>
                      <a:pt x="16" y="24"/>
                    </a:lnTo>
                    <a:lnTo>
                      <a:pt x="15" y="25"/>
                    </a:lnTo>
                    <a:lnTo>
                      <a:pt x="11" y="27"/>
                    </a:lnTo>
                    <a:lnTo>
                      <a:pt x="9" y="28"/>
                    </a:lnTo>
                    <a:lnTo>
                      <a:pt x="7" y="28"/>
                    </a:lnTo>
                    <a:lnTo>
                      <a:pt x="4" y="29"/>
                    </a:lnTo>
                    <a:lnTo>
                      <a:pt x="3" y="29"/>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82" name="Freeform 86"/>
              <p:cNvSpPr>
                <a:spLocks/>
              </p:cNvSpPr>
              <p:nvPr/>
            </p:nvSpPr>
            <p:spPr bwMode="auto">
              <a:xfrm>
                <a:off x="4078503" y="1973875"/>
                <a:ext cx="26732" cy="53480"/>
              </a:xfrm>
              <a:custGeom>
                <a:avLst/>
                <a:gdLst>
                  <a:gd name="T0" fmla="*/ 7 w 15"/>
                  <a:gd name="T1" fmla="*/ 30 h 31"/>
                  <a:gd name="T2" fmla="*/ 6 w 15"/>
                  <a:gd name="T3" fmla="*/ 30 h 31"/>
                  <a:gd name="T4" fmla="*/ 4 w 15"/>
                  <a:gd name="T5" fmla="*/ 29 h 31"/>
                  <a:gd name="T6" fmla="*/ 4 w 15"/>
                  <a:gd name="T7" fmla="*/ 27 h 31"/>
                  <a:gd name="T8" fmla="*/ 3 w 15"/>
                  <a:gd name="T9" fmla="*/ 26 h 31"/>
                  <a:gd name="T10" fmla="*/ 2 w 15"/>
                  <a:gd name="T11" fmla="*/ 26 h 31"/>
                  <a:gd name="T12" fmla="*/ 2 w 15"/>
                  <a:gd name="T13" fmla="*/ 24 h 31"/>
                  <a:gd name="T14" fmla="*/ 2 w 15"/>
                  <a:gd name="T15" fmla="*/ 22 h 31"/>
                  <a:gd name="T16" fmla="*/ 1 w 15"/>
                  <a:gd name="T17" fmla="*/ 20 h 31"/>
                  <a:gd name="T18" fmla="*/ 1 w 15"/>
                  <a:gd name="T19" fmla="*/ 19 h 31"/>
                  <a:gd name="T20" fmla="*/ 1 w 15"/>
                  <a:gd name="T21" fmla="*/ 17 h 31"/>
                  <a:gd name="T22" fmla="*/ 0 w 15"/>
                  <a:gd name="T23" fmla="*/ 14 h 31"/>
                  <a:gd name="T24" fmla="*/ 1 w 15"/>
                  <a:gd name="T25" fmla="*/ 13 h 31"/>
                  <a:gd name="T26" fmla="*/ 1 w 15"/>
                  <a:gd name="T27" fmla="*/ 11 h 31"/>
                  <a:gd name="T28" fmla="*/ 1 w 15"/>
                  <a:gd name="T29" fmla="*/ 10 h 31"/>
                  <a:gd name="T30" fmla="*/ 2 w 15"/>
                  <a:gd name="T31" fmla="*/ 7 h 31"/>
                  <a:gd name="T32" fmla="*/ 2 w 15"/>
                  <a:gd name="T33" fmla="*/ 6 h 31"/>
                  <a:gd name="T34" fmla="*/ 2 w 15"/>
                  <a:gd name="T35" fmla="*/ 4 h 31"/>
                  <a:gd name="T36" fmla="*/ 3 w 15"/>
                  <a:gd name="T37" fmla="*/ 4 h 31"/>
                  <a:gd name="T38" fmla="*/ 4 w 15"/>
                  <a:gd name="T39" fmla="*/ 3 h 31"/>
                  <a:gd name="T40" fmla="*/ 4 w 15"/>
                  <a:gd name="T41" fmla="*/ 2 h 31"/>
                  <a:gd name="T42" fmla="*/ 6 w 15"/>
                  <a:gd name="T43" fmla="*/ 1 h 31"/>
                  <a:gd name="T44" fmla="*/ 7 w 15"/>
                  <a:gd name="T45" fmla="*/ 1 h 31"/>
                  <a:gd name="T46" fmla="*/ 7 w 15"/>
                  <a:gd name="T47" fmla="*/ 0 h 31"/>
                  <a:gd name="T48" fmla="*/ 8 w 15"/>
                  <a:gd name="T49" fmla="*/ 1 h 31"/>
                  <a:gd name="T50" fmla="*/ 9 w 15"/>
                  <a:gd name="T51" fmla="*/ 1 h 31"/>
                  <a:gd name="T52" fmla="*/ 11 w 15"/>
                  <a:gd name="T53" fmla="*/ 2 h 31"/>
                  <a:gd name="T54" fmla="*/ 11 w 15"/>
                  <a:gd name="T55" fmla="*/ 3 h 31"/>
                  <a:gd name="T56" fmla="*/ 12 w 15"/>
                  <a:gd name="T57" fmla="*/ 4 h 31"/>
                  <a:gd name="T58" fmla="*/ 13 w 15"/>
                  <a:gd name="T59" fmla="*/ 6 h 31"/>
                  <a:gd name="T60" fmla="*/ 13 w 15"/>
                  <a:gd name="T61" fmla="*/ 7 h 31"/>
                  <a:gd name="T62" fmla="*/ 14 w 15"/>
                  <a:gd name="T63" fmla="*/ 10 h 31"/>
                  <a:gd name="T64" fmla="*/ 14 w 15"/>
                  <a:gd name="T65" fmla="*/ 11 h 31"/>
                  <a:gd name="T66" fmla="*/ 14 w 15"/>
                  <a:gd name="T67" fmla="*/ 13 h 31"/>
                  <a:gd name="T68" fmla="*/ 14 w 15"/>
                  <a:gd name="T69" fmla="*/ 14 h 31"/>
                  <a:gd name="T70" fmla="*/ 14 w 15"/>
                  <a:gd name="T71" fmla="*/ 17 h 31"/>
                  <a:gd name="T72" fmla="*/ 14 w 15"/>
                  <a:gd name="T73" fmla="*/ 19 h 31"/>
                  <a:gd name="T74" fmla="*/ 14 w 15"/>
                  <a:gd name="T75" fmla="*/ 20 h 31"/>
                  <a:gd name="T76" fmla="*/ 13 w 15"/>
                  <a:gd name="T77" fmla="*/ 22 h 31"/>
                  <a:gd name="T78" fmla="*/ 13 w 15"/>
                  <a:gd name="T79" fmla="*/ 24 h 31"/>
                  <a:gd name="T80" fmla="*/ 12 w 15"/>
                  <a:gd name="T81" fmla="*/ 26 h 31"/>
                  <a:gd name="T82" fmla="*/ 11 w 15"/>
                  <a:gd name="T83" fmla="*/ 27 h 31"/>
                  <a:gd name="T84" fmla="*/ 11 w 15"/>
                  <a:gd name="T85" fmla="*/ 29 h 31"/>
                  <a:gd name="T86" fmla="*/ 9 w 15"/>
                  <a:gd name="T87" fmla="*/ 30 h 31"/>
                  <a:gd name="T88" fmla="*/ 8 w 15"/>
                  <a:gd name="T89" fmla="*/ 30 h 31"/>
                  <a:gd name="T90" fmla="*/ 7 w 15"/>
                  <a:gd name="T91"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 h="31">
                    <a:moveTo>
                      <a:pt x="7" y="30"/>
                    </a:moveTo>
                    <a:lnTo>
                      <a:pt x="6" y="30"/>
                    </a:lnTo>
                    <a:lnTo>
                      <a:pt x="4" y="29"/>
                    </a:lnTo>
                    <a:lnTo>
                      <a:pt x="4" y="27"/>
                    </a:lnTo>
                    <a:lnTo>
                      <a:pt x="3" y="26"/>
                    </a:lnTo>
                    <a:lnTo>
                      <a:pt x="2" y="26"/>
                    </a:lnTo>
                    <a:lnTo>
                      <a:pt x="2" y="24"/>
                    </a:lnTo>
                    <a:lnTo>
                      <a:pt x="2" y="22"/>
                    </a:lnTo>
                    <a:lnTo>
                      <a:pt x="1" y="20"/>
                    </a:lnTo>
                    <a:lnTo>
                      <a:pt x="1" y="19"/>
                    </a:lnTo>
                    <a:lnTo>
                      <a:pt x="1" y="17"/>
                    </a:lnTo>
                    <a:lnTo>
                      <a:pt x="0" y="14"/>
                    </a:lnTo>
                    <a:lnTo>
                      <a:pt x="1" y="13"/>
                    </a:lnTo>
                    <a:lnTo>
                      <a:pt x="1" y="11"/>
                    </a:lnTo>
                    <a:lnTo>
                      <a:pt x="1" y="10"/>
                    </a:lnTo>
                    <a:lnTo>
                      <a:pt x="2" y="7"/>
                    </a:lnTo>
                    <a:lnTo>
                      <a:pt x="2" y="6"/>
                    </a:lnTo>
                    <a:lnTo>
                      <a:pt x="2" y="4"/>
                    </a:lnTo>
                    <a:lnTo>
                      <a:pt x="3" y="4"/>
                    </a:lnTo>
                    <a:lnTo>
                      <a:pt x="4" y="3"/>
                    </a:lnTo>
                    <a:lnTo>
                      <a:pt x="4" y="2"/>
                    </a:lnTo>
                    <a:lnTo>
                      <a:pt x="6" y="1"/>
                    </a:lnTo>
                    <a:lnTo>
                      <a:pt x="7" y="1"/>
                    </a:lnTo>
                    <a:lnTo>
                      <a:pt x="7" y="0"/>
                    </a:lnTo>
                    <a:lnTo>
                      <a:pt x="8" y="1"/>
                    </a:lnTo>
                    <a:lnTo>
                      <a:pt x="9" y="1"/>
                    </a:lnTo>
                    <a:lnTo>
                      <a:pt x="11" y="2"/>
                    </a:lnTo>
                    <a:lnTo>
                      <a:pt x="11" y="3"/>
                    </a:lnTo>
                    <a:lnTo>
                      <a:pt x="12" y="4"/>
                    </a:lnTo>
                    <a:lnTo>
                      <a:pt x="13" y="6"/>
                    </a:lnTo>
                    <a:lnTo>
                      <a:pt x="13" y="7"/>
                    </a:lnTo>
                    <a:lnTo>
                      <a:pt x="14" y="10"/>
                    </a:lnTo>
                    <a:lnTo>
                      <a:pt x="14" y="11"/>
                    </a:lnTo>
                    <a:lnTo>
                      <a:pt x="14" y="13"/>
                    </a:lnTo>
                    <a:lnTo>
                      <a:pt x="14" y="14"/>
                    </a:lnTo>
                    <a:lnTo>
                      <a:pt x="14" y="17"/>
                    </a:lnTo>
                    <a:lnTo>
                      <a:pt x="14" y="19"/>
                    </a:lnTo>
                    <a:lnTo>
                      <a:pt x="14" y="20"/>
                    </a:lnTo>
                    <a:lnTo>
                      <a:pt x="13" y="22"/>
                    </a:lnTo>
                    <a:lnTo>
                      <a:pt x="13" y="24"/>
                    </a:lnTo>
                    <a:lnTo>
                      <a:pt x="12" y="26"/>
                    </a:lnTo>
                    <a:lnTo>
                      <a:pt x="11" y="27"/>
                    </a:lnTo>
                    <a:lnTo>
                      <a:pt x="11" y="29"/>
                    </a:lnTo>
                    <a:lnTo>
                      <a:pt x="9" y="30"/>
                    </a:lnTo>
                    <a:lnTo>
                      <a:pt x="8" y="30"/>
                    </a:lnTo>
                    <a:lnTo>
                      <a:pt x="7" y="30"/>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83" name="Freeform 87"/>
              <p:cNvSpPr>
                <a:spLocks/>
              </p:cNvSpPr>
              <p:nvPr/>
            </p:nvSpPr>
            <p:spPr bwMode="auto">
              <a:xfrm>
                <a:off x="3881943" y="2161056"/>
                <a:ext cx="103784" cy="91231"/>
              </a:xfrm>
              <a:custGeom>
                <a:avLst/>
                <a:gdLst>
                  <a:gd name="T0" fmla="*/ 26 w 59"/>
                  <a:gd name="T1" fmla="*/ 0 h 51"/>
                  <a:gd name="T2" fmla="*/ 50 w 59"/>
                  <a:gd name="T3" fmla="*/ 8 h 51"/>
                  <a:gd name="T4" fmla="*/ 58 w 59"/>
                  <a:gd name="T5" fmla="*/ 23 h 51"/>
                  <a:gd name="T6" fmla="*/ 38 w 59"/>
                  <a:gd name="T7" fmla="*/ 31 h 51"/>
                  <a:gd name="T8" fmla="*/ 15 w 59"/>
                  <a:gd name="T9" fmla="*/ 50 h 51"/>
                  <a:gd name="T10" fmla="*/ 0 w 59"/>
                  <a:gd name="T11" fmla="*/ 31 h 51"/>
                  <a:gd name="T12" fmla="*/ 3 w 59"/>
                  <a:gd name="T13" fmla="*/ 10 h 51"/>
                  <a:gd name="T14" fmla="*/ 26 w 59"/>
                  <a:gd name="T15" fmla="*/ 0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51">
                    <a:moveTo>
                      <a:pt x="26" y="0"/>
                    </a:moveTo>
                    <a:lnTo>
                      <a:pt x="50" y="8"/>
                    </a:lnTo>
                    <a:lnTo>
                      <a:pt x="58" y="23"/>
                    </a:lnTo>
                    <a:lnTo>
                      <a:pt x="38" y="31"/>
                    </a:lnTo>
                    <a:lnTo>
                      <a:pt x="15" y="50"/>
                    </a:lnTo>
                    <a:lnTo>
                      <a:pt x="0" y="31"/>
                    </a:lnTo>
                    <a:lnTo>
                      <a:pt x="3" y="10"/>
                    </a:lnTo>
                    <a:lnTo>
                      <a:pt x="26" y="0"/>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84" name="Freeform 88"/>
              <p:cNvSpPr>
                <a:spLocks/>
              </p:cNvSpPr>
              <p:nvPr/>
            </p:nvSpPr>
            <p:spPr bwMode="auto">
              <a:xfrm>
                <a:off x="3617766" y="1649846"/>
                <a:ext cx="124226" cy="81794"/>
              </a:xfrm>
              <a:custGeom>
                <a:avLst/>
                <a:gdLst>
                  <a:gd name="T0" fmla="*/ 30 w 71"/>
                  <a:gd name="T1" fmla="*/ 18 h 46"/>
                  <a:gd name="T2" fmla="*/ 50 w 71"/>
                  <a:gd name="T3" fmla="*/ 5 h 46"/>
                  <a:gd name="T4" fmla="*/ 70 w 71"/>
                  <a:gd name="T5" fmla="*/ 7 h 46"/>
                  <a:gd name="T6" fmla="*/ 68 w 71"/>
                  <a:gd name="T7" fmla="*/ 37 h 46"/>
                  <a:gd name="T8" fmla="*/ 26 w 71"/>
                  <a:gd name="T9" fmla="*/ 45 h 46"/>
                  <a:gd name="T10" fmla="*/ 13 w 71"/>
                  <a:gd name="T11" fmla="*/ 30 h 46"/>
                  <a:gd name="T12" fmla="*/ 0 w 71"/>
                  <a:gd name="T13" fmla="*/ 10 h 46"/>
                  <a:gd name="T14" fmla="*/ 10 w 71"/>
                  <a:gd name="T15" fmla="*/ 0 h 46"/>
                  <a:gd name="T16" fmla="*/ 22 w 71"/>
                  <a:gd name="T17" fmla="*/ 1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46">
                    <a:moveTo>
                      <a:pt x="30" y="18"/>
                    </a:moveTo>
                    <a:lnTo>
                      <a:pt x="50" y="5"/>
                    </a:lnTo>
                    <a:lnTo>
                      <a:pt x="70" y="7"/>
                    </a:lnTo>
                    <a:lnTo>
                      <a:pt x="68" y="37"/>
                    </a:lnTo>
                    <a:lnTo>
                      <a:pt x="26" y="45"/>
                    </a:lnTo>
                    <a:lnTo>
                      <a:pt x="13" y="30"/>
                    </a:lnTo>
                    <a:lnTo>
                      <a:pt x="0" y="10"/>
                    </a:lnTo>
                    <a:lnTo>
                      <a:pt x="10" y="0"/>
                    </a:lnTo>
                    <a:lnTo>
                      <a:pt x="22" y="14"/>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85" name="Freeform 89"/>
              <p:cNvSpPr>
                <a:spLocks/>
              </p:cNvSpPr>
              <p:nvPr/>
            </p:nvSpPr>
            <p:spPr bwMode="auto">
              <a:xfrm>
                <a:off x="3776586" y="1541313"/>
                <a:ext cx="62899" cy="66064"/>
              </a:xfrm>
              <a:custGeom>
                <a:avLst/>
                <a:gdLst>
                  <a:gd name="T0" fmla="*/ 0 w 36"/>
                  <a:gd name="T1" fmla="*/ 7 h 37"/>
                  <a:gd name="T2" fmla="*/ 0 w 36"/>
                  <a:gd name="T3" fmla="*/ 25 h 37"/>
                  <a:gd name="T4" fmla="*/ 13 w 36"/>
                  <a:gd name="T5" fmla="*/ 36 h 37"/>
                  <a:gd name="T6" fmla="*/ 27 w 36"/>
                  <a:gd name="T7" fmla="*/ 34 h 37"/>
                  <a:gd name="T8" fmla="*/ 35 w 36"/>
                  <a:gd name="T9" fmla="*/ 17 h 37"/>
                  <a:gd name="T10" fmla="*/ 23 w 36"/>
                  <a:gd name="T11" fmla="*/ 0 h 37"/>
                  <a:gd name="T12" fmla="*/ 0 w 36"/>
                  <a:gd name="T13" fmla="*/ 7 h 37"/>
                </a:gdLst>
                <a:ahLst/>
                <a:cxnLst>
                  <a:cxn ang="0">
                    <a:pos x="T0" y="T1"/>
                  </a:cxn>
                  <a:cxn ang="0">
                    <a:pos x="T2" y="T3"/>
                  </a:cxn>
                  <a:cxn ang="0">
                    <a:pos x="T4" y="T5"/>
                  </a:cxn>
                  <a:cxn ang="0">
                    <a:pos x="T6" y="T7"/>
                  </a:cxn>
                  <a:cxn ang="0">
                    <a:pos x="T8" y="T9"/>
                  </a:cxn>
                  <a:cxn ang="0">
                    <a:pos x="T10" y="T11"/>
                  </a:cxn>
                  <a:cxn ang="0">
                    <a:pos x="T12" y="T13"/>
                  </a:cxn>
                </a:cxnLst>
                <a:rect l="0" t="0" r="r" b="b"/>
                <a:pathLst>
                  <a:path w="36" h="37">
                    <a:moveTo>
                      <a:pt x="0" y="7"/>
                    </a:moveTo>
                    <a:lnTo>
                      <a:pt x="0" y="25"/>
                    </a:lnTo>
                    <a:lnTo>
                      <a:pt x="13" y="36"/>
                    </a:lnTo>
                    <a:lnTo>
                      <a:pt x="27" y="34"/>
                    </a:lnTo>
                    <a:lnTo>
                      <a:pt x="35" y="17"/>
                    </a:lnTo>
                    <a:lnTo>
                      <a:pt x="23" y="0"/>
                    </a:lnTo>
                    <a:lnTo>
                      <a:pt x="0" y="7"/>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86" name="Freeform 90"/>
              <p:cNvSpPr>
                <a:spLocks/>
              </p:cNvSpPr>
              <p:nvPr/>
            </p:nvSpPr>
            <p:spPr bwMode="auto">
              <a:xfrm>
                <a:off x="3765579" y="1475249"/>
                <a:ext cx="44030" cy="36178"/>
              </a:xfrm>
              <a:custGeom>
                <a:avLst/>
                <a:gdLst>
                  <a:gd name="T0" fmla="*/ 2 w 25"/>
                  <a:gd name="T1" fmla="*/ 0 h 21"/>
                  <a:gd name="T2" fmla="*/ 0 w 25"/>
                  <a:gd name="T3" fmla="*/ 20 h 21"/>
                  <a:gd name="T4" fmla="*/ 19 w 25"/>
                  <a:gd name="T5" fmla="*/ 20 h 21"/>
                  <a:gd name="T6" fmla="*/ 24 w 25"/>
                  <a:gd name="T7" fmla="*/ 5 h 21"/>
                  <a:gd name="T8" fmla="*/ 2 w 25"/>
                  <a:gd name="T9" fmla="*/ 0 h 21"/>
                </a:gdLst>
                <a:ahLst/>
                <a:cxnLst>
                  <a:cxn ang="0">
                    <a:pos x="T0" y="T1"/>
                  </a:cxn>
                  <a:cxn ang="0">
                    <a:pos x="T2" y="T3"/>
                  </a:cxn>
                  <a:cxn ang="0">
                    <a:pos x="T4" y="T5"/>
                  </a:cxn>
                  <a:cxn ang="0">
                    <a:pos x="T6" y="T7"/>
                  </a:cxn>
                  <a:cxn ang="0">
                    <a:pos x="T8" y="T9"/>
                  </a:cxn>
                </a:cxnLst>
                <a:rect l="0" t="0" r="r" b="b"/>
                <a:pathLst>
                  <a:path w="25" h="21">
                    <a:moveTo>
                      <a:pt x="2" y="0"/>
                    </a:moveTo>
                    <a:lnTo>
                      <a:pt x="0" y="20"/>
                    </a:lnTo>
                    <a:lnTo>
                      <a:pt x="19" y="20"/>
                    </a:lnTo>
                    <a:lnTo>
                      <a:pt x="24" y="5"/>
                    </a:lnTo>
                    <a:lnTo>
                      <a:pt x="2" y="0"/>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87" name="Freeform 91"/>
              <p:cNvSpPr>
                <a:spLocks/>
              </p:cNvSpPr>
              <p:nvPr/>
            </p:nvSpPr>
            <p:spPr bwMode="auto">
              <a:xfrm>
                <a:off x="3856783" y="1418622"/>
                <a:ext cx="146241" cy="155722"/>
              </a:xfrm>
              <a:custGeom>
                <a:avLst/>
                <a:gdLst>
                  <a:gd name="T0" fmla="*/ 27 w 83"/>
                  <a:gd name="T1" fmla="*/ 0 h 89"/>
                  <a:gd name="T2" fmla="*/ 15 w 83"/>
                  <a:gd name="T3" fmla="*/ 18 h 89"/>
                  <a:gd name="T4" fmla="*/ 0 w 83"/>
                  <a:gd name="T5" fmla="*/ 35 h 89"/>
                  <a:gd name="T6" fmla="*/ 2 w 83"/>
                  <a:gd name="T7" fmla="*/ 56 h 89"/>
                  <a:gd name="T8" fmla="*/ 20 w 83"/>
                  <a:gd name="T9" fmla="*/ 56 h 89"/>
                  <a:gd name="T10" fmla="*/ 17 w 83"/>
                  <a:gd name="T11" fmla="*/ 67 h 89"/>
                  <a:gd name="T12" fmla="*/ 22 w 83"/>
                  <a:gd name="T13" fmla="*/ 83 h 89"/>
                  <a:gd name="T14" fmla="*/ 67 w 83"/>
                  <a:gd name="T15" fmla="*/ 88 h 89"/>
                  <a:gd name="T16" fmla="*/ 80 w 83"/>
                  <a:gd name="T17" fmla="*/ 70 h 89"/>
                  <a:gd name="T18" fmla="*/ 82 w 83"/>
                  <a:gd name="T19" fmla="*/ 43 h 89"/>
                  <a:gd name="T20" fmla="*/ 65 w 83"/>
                  <a:gd name="T21" fmla="*/ 20 h 89"/>
                  <a:gd name="T22" fmla="*/ 27 w 83"/>
                  <a:gd name="T23"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9">
                    <a:moveTo>
                      <a:pt x="27" y="0"/>
                    </a:moveTo>
                    <a:lnTo>
                      <a:pt x="15" y="18"/>
                    </a:lnTo>
                    <a:lnTo>
                      <a:pt x="0" y="35"/>
                    </a:lnTo>
                    <a:lnTo>
                      <a:pt x="2" y="56"/>
                    </a:lnTo>
                    <a:lnTo>
                      <a:pt x="20" y="56"/>
                    </a:lnTo>
                    <a:lnTo>
                      <a:pt x="17" y="67"/>
                    </a:lnTo>
                    <a:lnTo>
                      <a:pt x="22" y="83"/>
                    </a:lnTo>
                    <a:lnTo>
                      <a:pt x="67" y="88"/>
                    </a:lnTo>
                    <a:lnTo>
                      <a:pt x="80" y="70"/>
                    </a:lnTo>
                    <a:lnTo>
                      <a:pt x="82" y="43"/>
                    </a:lnTo>
                    <a:lnTo>
                      <a:pt x="65" y="20"/>
                    </a:lnTo>
                    <a:lnTo>
                      <a:pt x="27" y="0"/>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88" name="Freeform 92"/>
              <p:cNvSpPr>
                <a:spLocks/>
              </p:cNvSpPr>
              <p:nvPr/>
            </p:nvSpPr>
            <p:spPr bwMode="auto">
              <a:xfrm>
                <a:off x="3941697" y="1328964"/>
                <a:ext cx="621131" cy="355487"/>
              </a:xfrm>
              <a:custGeom>
                <a:avLst/>
                <a:gdLst>
                  <a:gd name="T0" fmla="*/ 27 w 353"/>
                  <a:gd name="T1" fmla="*/ 37 h 201"/>
                  <a:gd name="T2" fmla="*/ 34 w 353"/>
                  <a:gd name="T3" fmla="*/ 53 h 201"/>
                  <a:gd name="T4" fmla="*/ 47 w 353"/>
                  <a:gd name="T5" fmla="*/ 68 h 201"/>
                  <a:gd name="T6" fmla="*/ 59 w 353"/>
                  <a:gd name="T7" fmla="*/ 72 h 201"/>
                  <a:gd name="T8" fmla="*/ 85 w 353"/>
                  <a:gd name="T9" fmla="*/ 80 h 201"/>
                  <a:gd name="T10" fmla="*/ 107 w 353"/>
                  <a:gd name="T11" fmla="*/ 69 h 201"/>
                  <a:gd name="T12" fmla="*/ 137 w 353"/>
                  <a:gd name="T13" fmla="*/ 62 h 201"/>
                  <a:gd name="T14" fmla="*/ 148 w 353"/>
                  <a:gd name="T15" fmla="*/ 58 h 201"/>
                  <a:gd name="T16" fmla="*/ 148 w 353"/>
                  <a:gd name="T17" fmla="*/ 75 h 201"/>
                  <a:gd name="T18" fmla="*/ 115 w 353"/>
                  <a:gd name="T19" fmla="*/ 82 h 201"/>
                  <a:gd name="T20" fmla="*/ 95 w 353"/>
                  <a:gd name="T21" fmla="*/ 92 h 201"/>
                  <a:gd name="T22" fmla="*/ 112 w 353"/>
                  <a:gd name="T23" fmla="*/ 100 h 201"/>
                  <a:gd name="T24" fmla="*/ 80 w 353"/>
                  <a:gd name="T25" fmla="*/ 100 h 201"/>
                  <a:gd name="T26" fmla="*/ 64 w 353"/>
                  <a:gd name="T27" fmla="*/ 90 h 201"/>
                  <a:gd name="T28" fmla="*/ 62 w 353"/>
                  <a:gd name="T29" fmla="*/ 109 h 201"/>
                  <a:gd name="T30" fmla="*/ 75 w 353"/>
                  <a:gd name="T31" fmla="*/ 127 h 201"/>
                  <a:gd name="T32" fmla="*/ 59 w 353"/>
                  <a:gd name="T33" fmla="*/ 140 h 201"/>
                  <a:gd name="T34" fmla="*/ 47 w 353"/>
                  <a:gd name="T35" fmla="*/ 149 h 201"/>
                  <a:gd name="T36" fmla="*/ 32 w 353"/>
                  <a:gd name="T37" fmla="*/ 160 h 201"/>
                  <a:gd name="T38" fmla="*/ 25 w 353"/>
                  <a:gd name="T39" fmla="*/ 172 h 201"/>
                  <a:gd name="T40" fmla="*/ 0 w 353"/>
                  <a:gd name="T41" fmla="*/ 167 h 201"/>
                  <a:gd name="T42" fmla="*/ 12 w 353"/>
                  <a:gd name="T43" fmla="*/ 189 h 201"/>
                  <a:gd name="T44" fmla="*/ 81 w 353"/>
                  <a:gd name="T45" fmla="*/ 200 h 201"/>
                  <a:gd name="T46" fmla="*/ 121 w 353"/>
                  <a:gd name="T47" fmla="*/ 192 h 201"/>
                  <a:gd name="T48" fmla="*/ 140 w 353"/>
                  <a:gd name="T49" fmla="*/ 172 h 201"/>
                  <a:gd name="T50" fmla="*/ 125 w 353"/>
                  <a:gd name="T51" fmla="*/ 153 h 201"/>
                  <a:gd name="T52" fmla="*/ 140 w 353"/>
                  <a:gd name="T53" fmla="*/ 147 h 201"/>
                  <a:gd name="T54" fmla="*/ 157 w 353"/>
                  <a:gd name="T55" fmla="*/ 142 h 201"/>
                  <a:gd name="T56" fmla="*/ 182 w 353"/>
                  <a:gd name="T57" fmla="*/ 117 h 201"/>
                  <a:gd name="T58" fmla="*/ 189 w 353"/>
                  <a:gd name="T59" fmla="*/ 105 h 201"/>
                  <a:gd name="T60" fmla="*/ 210 w 353"/>
                  <a:gd name="T61" fmla="*/ 92 h 201"/>
                  <a:gd name="T62" fmla="*/ 237 w 353"/>
                  <a:gd name="T63" fmla="*/ 100 h 201"/>
                  <a:gd name="T64" fmla="*/ 287 w 353"/>
                  <a:gd name="T65" fmla="*/ 58 h 201"/>
                  <a:gd name="T66" fmla="*/ 277 w 353"/>
                  <a:gd name="T67" fmla="*/ 40 h 201"/>
                  <a:gd name="T68" fmla="*/ 322 w 353"/>
                  <a:gd name="T69" fmla="*/ 32 h 201"/>
                  <a:gd name="T70" fmla="*/ 352 w 353"/>
                  <a:gd name="T71" fmla="*/ 20 h 201"/>
                  <a:gd name="T72" fmla="*/ 335 w 353"/>
                  <a:gd name="T73" fmla="*/ 3 h 201"/>
                  <a:gd name="T74" fmla="*/ 305 w 353"/>
                  <a:gd name="T75" fmla="*/ 3 h 201"/>
                  <a:gd name="T76" fmla="*/ 230 w 353"/>
                  <a:gd name="T77" fmla="*/ 0 h 201"/>
                  <a:gd name="T78" fmla="*/ 204 w 353"/>
                  <a:gd name="T79" fmla="*/ 20 h 201"/>
                  <a:gd name="T80" fmla="*/ 182 w 353"/>
                  <a:gd name="T81" fmla="*/ 0 h 201"/>
                  <a:gd name="T82" fmla="*/ 180 w 353"/>
                  <a:gd name="T83" fmla="*/ 10 h 201"/>
                  <a:gd name="T84" fmla="*/ 137 w 353"/>
                  <a:gd name="T85" fmla="*/ 7 h 201"/>
                  <a:gd name="T86" fmla="*/ 117 w 353"/>
                  <a:gd name="T87" fmla="*/ 30 h 201"/>
                  <a:gd name="T88" fmla="*/ 97 w 353"/>
                  <a:gd name="T89" fmla="*/ 30 h 201"/>
                  <a:gd name="T90" fmla="*/ 87 w 353"/>
                  <a:gd name="T91" fmla="*/ 18 h 201"/>
                  <a:gd name="T92" fmla="*/ 64 w 353"/>
                  <a:gd name="T93" fmla="*/ 22 h 201"/>
                  <a:gd name="T94" fmla="*/ 59 w 353"/>
                  <a:gd name="T95" fmla="*/ 32 h 201"/>
                  <a:gd name="T96" fmla="*/ 27 w 353"/>
                  <a:gd name="T97" fmla="*/ 3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3" h="201">
                    <a:moveTo>
                      <a:pt x="27" y="37"/>
                    </a:moveTo>
                    <a:lnTo>
                      <a:pt x="34" y="53"/>
                    </a:lnTo>
                    <a:lnTo>
                      <a:pt x="47" y="68"/>
                    </a:lnTo>
                    <a:lnTo>
                      <a:pt x="59" y="72"/>
                    </a:lnTo>
                    <a:lnTo>
                      <a:pt x="85" y="80"/>
                    </a:lnTo>
                    <a:lnTo>
                      <a:pt x="107" y="69"/>
                    </a:lnTo>
                    <a:lnTo>
                      <a:pt x="137" y="62"/>
                    </a:lnTo>
                    <a:lnTo>
                      <a:pt x="148" y="58"/>
                    </a:lnTo>
                    <a:lnTo>
                      <a:pt x="148" y="75"/>
                    </a:lnTo>
                    <a:lnTo>
                      <a:pt x="115" y="82"/>
                    </a:lnTo>
                    <a:lnTo>
                      <a:pt x="95" y="92"/>
                    </a:lnTo>
                    <a:lnTo>
                      <a:pt x="112" y="100"/>
                    </a:lnTo>
                    <a:lnTo>
                      <a:pt x="80" y="100"/>
                    </a:lnTo>
                    <a:lnTo>
                      <a:pt x="64" y="90"/>
                    </a:lnTo>
                    <a:lnTo>
                      <a:pt x="62" y="109"/>
                    </a:lnTo>
                    <a:lnTo>
                      <a:pt x="75" y="127"/>
                    </a:lnTo>
                    <a:lnTo>
                      <a:pt x="59" y="140"/>
                    </a:lnTo>
                    <a:lnTo>
                      <a:pt x="47" y="149"/>
                    </a:lnTo>
                    <a:lnTo>
                      <a:pt x="32" y="160"/>
                    </a:lnTo>
                    <a:lnTo>
                      <a:pt x="25" y="172"/>
                    </a:lnTo>
                    <a:lnTo>
                      <a:pt x="0" y="167"/>
                    </a:lnTo>
                    <a:lnTo>
                      <a:pt x="12" y="189"/>
                    </a:lnTo>
                    <a:lnTo>
                      <a:pt x="81" y="200"/>
                    </a:lnTo>
                    <a:lnTo>
                      <a:pt x="121" y="192"/>
                    </a:lnTo>
                    <a:lnTo>
                      <a:pt x="140" y="172"/>
                    </a:lnTo>
                    <a:lnTo>
                      <a:pt x="125" y="153"/>
                    </a:lnTo>
                    <a:lnTo>
                      <a:pt x="140" y="147"/>
                    </a:lnTo>
                    <a:lnTo>
                      <a:pt x="157" y="142"/>
                    </a:lnTo>
                    <a:lnTo>
                      <a:pt x="182" y="117"/>
                    </a:lnTo>
                    <a:lnTo>
                      <a:pt x="189" y="105"/>
                    </a:lnTo>
                    <a:lnTo>
                      <a:pt x="210" y="92"/>
                    </a:lnTo>
                    <a:lnTo>
                      <a:pt x="237" y="100"/>
                    </a:lnTo>
                    <a:lnTo>
                      <a:pt x="287" y="58"/>
                    </a:lnTo>
                    <a:lnTo>
                      <a:pt x="277" y="40"/>
                    </a:lnTo>
                    <a:lnTo>
                      <a:pt x="322" y="32"/>
                    </a:lnTo>
                    <a:lnTo>
                      <a:pt x="352" y="20"/>
                    </a:lnTo>
                    <a:lnTo>
                      <a:pt x="335" y="3"/>
                    </a:lnTo>
                    <a:lnTo>
                      <a:pt x="305" y="3"/>
                    </a:lnTo>
                    <a:lnTo>
                      <a:pt x="230" y="0"/>
                    </a:lnTo>
                    <a:lnTo>
                      <a:pt x="204" y="20"/>
                    </a:lnTo>
                    <a:lnTo>
                      <a:pt x="182" y="0"/>
                    </a:lnTo>
                    <a:lnTo>
                      <a:pt x="180" y="10"/>
                    </a:lnTo>
                    <a:lnTo>
                      <a:pt x="137" y="7"/>
                    </a:lnTo>
                    <a:lnTo>
                      <a:pt x="117" y="30"/>
                    </a:lnTo>
                    <a:lnTo>
                      <a:pt x="97" y="30"/>
                    </a:lnTo>
                    <a:lnTo>
                      <a:pt x="87" y="18"/>
                    </a:lnTo>
                    <a:lnTo>
                      <a:pt x="64" y="22"/>
                    </a:lnTo>
                    <a:lnTo>
                      <a:pt x="59" y="32"/>
                    </a:lnTo>
                    <a:lnTo>
                      <a:pt x="27" y="37"/>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89" name="Freeform 93"/>
              <p:cNvSpPr>
                <a:spLocks/>
              </p:cNvSpPr>
              <p:nvPr/>
            </p:nvSpPr>
            <p:spPr bwMode="auto">
              <a:xfrm>
                <a:off x="3837913" y="1627825"/>
                <a:ext cx="279902" cy="132128"/>
              </a:xfrm>
              <a:custGeom>
                <a:avLst/>
                <a:gdLst>
                  <a:gd name="T0" fmla="*/ 20 w 160"/>
                  <a:gd name="T1" fmla="*/ 0 h 75"/>
                  <a:gd name="T2" fmla="*/ 0 w 160"/>
                  <a:gd name="T3" fmla="*/ 18 h 75"/>
                  <a:gd name="T4" fmla="*/ 13 w 160"/>
                  <a:gd name="T5" fmla="*/ 35 h 75"/>
                  <a:gd name="T6" fmla="*/ 35 w 160"/>
                  <a:gd name="T7" fmla="*/ 61 h 75"/>
                  <a:gd name="T8" fmla="*/ 57 w 160"/>
                  <a:gd name="T9" fmla="*/ 71 h 75"/>
                  <a:gd name="T10" fmla="*/ 122 w 160"/>
                  <a:gd name="T11" fmla="*/ 64 h 75"/>
                  <a:gd name="T12" fmla="*/ 159 w 160"/>
                  <a:gd name="T13" fmla="*/ 74 h 75"/>
                  <a:gd name="T14" fmla="*/ 155 w 160"/>
                  <a:gd name="T15" fmla="*/ 46 h 75"/>
                  <a:gd name="T16" fmla="*/ 101 w 160"/>
                  <a:gd name="T17" fmla="*/ 43 h 75"/>
                  <a:gd name="T18" fmla="*/ 54 w 160"/>
                  <a:gd name="T19" fmla="*/ 31 h 75"/>
                  <a:gd name="T20" fmla="*/ 47 w 160"/>
                  <a:gd name="T21" fmla="*/ 3 h 75"/>
                  <a:gd name="T22" fmla="*/ 20 w 160"/>
                  <a:gd name="T23"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 h="75">
                    <a:moveTo>
                      <a:pt x="20" y="0"/>
                    </a:moveTo>
                    <a:lnTo>
                      <a:pt x="0" y="18"/>
                    </a:lnTo>
                    <a:lnTo>
                      <a:pt x="13" y="35"/>
                    </a:lnTo>
                    <a:lnTo>
                      <a:pt x="35" y="61"/>
                    </a:lnTo>
                    <a:lnTo>
                      <a:pt x="57" y="71"/>
                    </a:lnTo>
                    <a:lnTo>
                      <a:pt x="122" y="64"/>
                    </a:lnTo>
                    <a:lnTo>
                      <a:pt x="159" y="74"/>
                    </a:lnTo>
                    <a:lnTo>
                      <a:pt x="155" y="46"/>
                    </a:lnTo>
                    <a:lnTo>
                      <a:pt x="101" y="43"/>
                    </a:lnTo>
                    <a:lnTo>
                      <a:pt x="54" y="31"/>
                    </a:lnTo>
                    <a:lnTo>
                      <a:pt x="47" y="3"/>
                    </a:lnTo>
                    <a:lnTo>
                      <a:pt x="20" y="0"/>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90" name="Freeform 94"/>
              <p:cNvSpPr>
                <a:spLocks/>
              </p:cNvSpPr>
              <p:nvPr/>
            </p:nvSpPr>
            <p:spPr bwMode="auto">
              <a:xfrm>
                <a:off x="3771869" y="1703327"/>
                <a:ext cx="61327" cy="40897"/>
              </a:xfrm>
              <a:custGeom>
                <a:avLst/>
                <a:gdLst>
                  <a:gd name="T0" fmla="*/ 13 w 34"/>
                  <a:gd name="T1" fmla="*/ 0 h 23"/>
                  <a:gd name="T2" fmla="*/ 0 w 34"/>
                  <a:gd name="T3" fmla="*/ 15 h 23"/>
                  <a:gd name="T4" fmla="*/ 18 w 34"/>
                  <a:gd name="T5" fmla="*/ 22 h 23"/>
                  <a:gd name="T6" fmla="*/ 33 w 34"/>
                  <a:gd name="T7" fmla="*/ 15 h 23"/>
                  <a:gd name="T8" fmla="*/ 30 w 34"/>
                  <a:gd name="T9" fmla="*/ 2 h 23"/>
                  <a:gd name="T10" fmla="*/ 13 w 34"/>
                  <a:gd name="T11" fmla="*/ 0 h 23"/>
                </a:gdLst>
                <a:ahLst/>
                <a:cxnLst>
                  <a:cxn ang="0">
                    <a:pos x="T0" y="T1"/>
                  </a:cxn>
                  <a:cxn ang="0">
                    <a:pos x="T2" y="T3"/>
                  </a:cxn>
                  <a:cxn ang="0">
                    <a:pos x="T4" y="T5"/>
                  </a:cxn>
                  <a:cxn ang="0">
                    <a:pos x="T6" y="T7"/>
                  </a:cxn>
                  <a:cxn ang="0">
                    <a:pos x="T8" y="T9"/>
                  </a:cxn>
                  <a:cxn ang="0">
                    <a:pos x="T10" y="T11"/>
                  </a:cxn>
                </a:cxnLst>
                <a:rect l="0" t="0" r="r" b="b"/>
                <a:pathLst>
                  <a:path w="34" h="23">
                    <a:moveTo>
                      <a:pt x="13" y="0"/>
                    </a:moveTo>
                    <a:lnTo>
                      <a:pt x="0" y="15"/>
                    </a:lnTo>
                    <a:lnTo>
                      <a:pt x="18" y="22"/>
                    </a:lnTo>
                    <a:lnTo>
                      <a:pt x="33" y="15"/>
                    </a:lnTo>
                    <a:lnTo>
                      <a:pt x="30" y="2"/>
                    </a:lnTo>
                    <a:lnTo>
                      <a:pt x="13" y="0"/>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91" name="Freeform 95"/>
              <p:cNvSpPr>
                <a:spLocks/>
              </p:cNvSpPr>
              <p:nvPr/>
            </p:nvSpPr>
            <p:spPr bwMode="auto">
              <a:xfrm>
                <a:off x="4314376" y="1289640"/>
                <a:ext cx="1270567" cy="1072754"/>
              </a:xfrm>
              <a:custGeom>
                <a:avLst/>
                <a:gdLst>
                  <a:gd name="T0" fmla="*/ 138 w 720"/>
                  <a:gd name="T1" fmla="*/ 83 h 608"/>
                  <a:gd name="T2" fmla="*/ 93 w 720"/>
                  <a:gd name="T3" fmla="*/ 123 h 608"/>
                  <a:gd name="T4" fmla="*/ 31 w 720"/>
                  <a:gd name="T5" fmla="*/ 155 h 608"/>
                  <a:gd name="T6" fmla="*/ 3 w 720"/>
                  <a:gd name="T7" fmla="*/ 175 h 608"/>
                  <a:gd name="T8" fmla="*/ 65 w 720"/>
                  <a:gd name="T9" fmla="*/ 187 h 608"/>
                  <a:gd name="T10" fmla="*/ 20 w 720"/>
                  <a:gd name="T11" fmla="*/ 195 h 608"/>
                  <a:gd name="T12" fmla="*/ 143 w 720"/>
                  <a:gd name="T13" fmla="*/ 220 h 608"/>
                  <a:gd name="T14" fmla="*/ 180 w 720"/>
                  <a:gd name="T15" fmla="*/ 285 h 608"/>
                  <a:gd name="T16" fmla="*/ 190 w 720"/>
                  <a:gd name="T17" fmla="*/ 342 h 608"/>
                  <a:gd name="T18" fmla="*/ 219 w 720"/>
                  <a:gd name="T19" fmla="*/ 354 h 608"/>
                  <a:gd name="T20" fmla="*/ 227 w 720"/>
                  <a:gd name="T21" fmla="*/ 377 h 608"/>
                  <a:gd name="T22" fmla="*/ 195 w 720"/>
                  <a:gd name="T23" fmla="*/ 422 h 608"/>
                  <a:gd name="T24" fmla="*/ 200 w 720"/>
                  <a:gd name="T25" fmla="*/ 490 h 608"/>
                  <a:gd name="T26" fmla="*/ 240 w 720"/>
                  <a:gd name="T27" fmla="*/ 582 h 608"/>
                  <a:gd name="T28" fmla="*/ 278 w 720"/>
                  <a:gd name="T29" fmla="*/ 607 h 608"/>
                  <a:gd name="T30" fmla="*/ 325 w 720"/>
                  <a:gd name="T31" fmla="*/ 540 h 608"/>
                  <a:gd name="T32" fmla="*/ 345 w 720"/>
                  <a:gd name="T33" fmla="*/ 485 h 608"/>
                  <a:gd name="T34" fmla="*/ 433 w 720"/>
                  <a:gd name="T35" fmla="*/ 465 h 608"/>
                  <a:gd name="T36" fmla="*/ 510 w 720"/>
                  <a:gd name="T37" fmla="*/ 425 h 608"/>
                  <a:gd name="T38" fmla="*/ 581 w 720"/>
                  <a:gd name="T39" fmla="*/ 367 h 608"/>
                  <a:gd name="T40" fmla="*/ 525 w 720"/>
                  <a:gd name="T41" fmla="*/ 354 h 608"/>
                  <a:gd name="T42" fmla="*/ 548 w 720"/>
                  <a:gd name="T43" fmla="*/ 332 h 608"/>
                  <a:gd name="T44" fmla="*/ 588 w 720"/>
                  <a:gd name="T45" fmla="*/ 358 h 608"/>
                  <a:gd name="T46" fmla="*/ 586 w 720"/>
                  <a:gd name="T47" fmla="*/ 318 h 608"/>
                  <a:gd name="T48" fmla="*/ 561 w 720"/>
                  <a:gd name="T49" fmla="*/ 290 h 608"/>
                  <a:gd name="T50" fmla="*/ 588 w 720"/>
                  <a:gd name="T51" fmla="*/ 298 h 608"/>
                  <a:gd name="T52" fmla="*/ 616 w 720"/>
                  <a:gd name="T53" fmla="*/ 280 h 608"/>
                  <a:gd name="T54" fmla="*/ 626 w 720"/>
                  <a:gd name="T55" fmla="*/ 267 h 608"/>
                  <a:gd name="T56" fmla="*/ 646 w 720"/>
                  <a:gd name="T57" fmla="*/ 237 h 608"/>
                  <a:gd name="T58" fmla="*/ 621 w 720"/>
                  <a:gd name="T59" fmla="*/ 210 h 608"/>
                  <a:gd name="T60" fmla="*/ 643 w 720"/>
                  <a:gd name="T61" fmla="*/ 195 h 608"/>
                  <a:gd name="T62" fmla="*/ 598 w 720"/>
                  <a:gd name="T63" fmla="*/ 168 h 608"/>
                  <a:gd name="T64" fmla="*/ 631 w 720"/>
                  <a:gd name="T65" fmla="*/ 128 h 608"/>
                  <a:gd name="T66" fmla="*/ 618 w 720"/>
                  <a:gd name="T67" fmla="*/ 105 h 608"/>
                  <a:gd name="T68" fmla="*/ 651 w 720"/>
                  <a:gd name="T69" fmla="*/ 95 h 608"/>
                  <a:gd name="T70" fmla="*/ 719 w 720"/>
                  <a:gd name="T71" fmla="*/ 63 h 608"/>
                  <a:gd name="T72" fmla="*/ 624 w 720"/>
                  <a:gd name="T73" fmla="*/ 68 h 608"/>
                  <a:gd name="T74" fmla="*/ 601 w 720"/>
                  <a:gd name="T75" fmla="*/ 50 h 608"/>
                  <a:gd name="T76" fmla="*/ 553 w 720"/>
                  <a:gd name="T77" fmla="*/ 45 h 608"/>
                  <a:gd name="T78" fmla="*/ 518 w 720"/>
                  <a:gd name="T79" fmla="*/ 37 h 608"/>
                  <a:gd name="T80" fmla="*/ 598 w 720"/>
                  <a:gd name="T81" fmla="*/ 23 h 608"/>
                  <a:gd name="T82" fmla="*/ 470 w 720"/>
                  <a:gd name="T83" fmla="*/ 20 h 608"/>
                  <a:gd name="T84" fmla="*/ 413 w 720"/>
                  <a:gd name="T85" fmla="*/ 3 h 608"/>
                  <a:gd name="T86" fmla="*/ 340 w 720"/>
                  <a:gd name="T87" fmla="*/ 15 h 608"/>
                  <a:gd name="T88" fmla="*/ 333 w 720"/>
                  <a:gd name="T89" fmla="*/ 58 h 608"/>
                  <a:gd name="T90" fmla="*/ 303 w 720"/>
                  <a:gd name="T91" fmla="*/ 41 h 608"/>
                  <a:gd name="T92" fmla="*/ 283 w 720"/>
                  <a:gd name="T93" fmla="*/ 65 h 608"/>
                  <a:gd name="T94" fmla="*/ 258 w 720"/>
                  <a:gd name="T95" fmla="*/ 45 h 608"/>
                  <a:gd name="T96" fmla="*/ 240 w 720"/>
                  <a:gd name="T97" fmla="*/ 55 h 608"/>
                  <a:gd name="T98" fmla="*/ 183 w 720"/>
                  <a:gd name="T99" fmla="*/ 50 h 608"/>
                  <a:gd name="T100" fmla="*/ 150 w 720"/>
                  <a:gd name="T101" fmla="*/ 65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20" h="608">
                    <a:moveTo>
                      <a:pt x="150" y="65"/>
                    </a:moveTo>
                    <a:lnTo>
                      <a:pt x="138" y="83"/>
                    </a:lnTo>
                    <a:lnTo>
                      <a:pt x="95" y="92"/>
                    </a:lnTo>
                    <a:lnTo>
                      <a:pt x="93" y="123"/>
                    </a:lnTo>
                    <a:lnTo>
                      <a:pt x="60" y="132"/>
                    </a:lnTo>
                    <a:lnTo>
                      <a:pt x="31" y="155"/>
                    </a:lnTo>
                    <a:lnTo>
                      <a:pt x="0" y="164"/>
                    </a:lnTo>
                    <a:lnTo>
                      <a:pt x="3" y="175"/>
                    </a:lnTo>
                    <a:lnTo>
                      <a:pt x="55" y="172"/>
                    </a:lnTo>
                    <a:lnTo>
                      <a:pt x="65" y="187"/>
                    </a:lnTo>
                    <a:lnTo>
                      <a:pt x="42" y="192"/>
                    </a:lnTo>
                    <a:lnTo>
                      <a:pt x="20" y="195"/>
                    </a:lnTo>
                    <a:lnTo>
                      <a:pt x="55" y="220"/>
                    </a:lnTo>
                    <a:lnTo>
                      <a:pt x="143" y="220"/>
                    </a:lnTo>
                    <a:lnTo>
                      <a:pt x="166" y="245"/>
                    </a:lnTo>
                    <a:lnTo>
                      <a:pt x="180" y="285"/>
                    </a:lnTo>
                    <a:lnTo>
                      <a:pt x="188" y="326"/>
                    </a:lnTo>
                    <a:lnTo>
                      <a:pt x="190" y="342"/>
                    </a:lnTo>
                    <a:lnTo>
                      <a:pt x="211" y="332"/>
                    </a:lnTo>
                    <a:lnTo>
                      <a:pt x="219" y="354"/>
                    </a:lnTo>
                    <a:lnTo>
                      <a:pt x="193" y="363"/>
                    </a:lnTo>
                    <a:lnTo>
                      <a:pt x="227" y="377"/>
                    </a:lnTo>
                    <a:lnTo>
                      <a:pt x="222" y="407"/>
                    </a:lnTo>
                    <a:lnTo>
                      <a:pt x="195" y="422"/>
                    </a:lnTo>
                    <a:lnTo>
                      <a:pt x="188" y="445"/>
                    </a:lnTo>
                    <a:lnTo>
                      <a:pt x="200" y="490"/>
                    </a:lnTo>
                    <a:lnTo>
                      <a:pt x="218" y="537"/>
                    </a:lnTo>
                    <a:lnTo>
                      <a:pt x="240" y="582"/>
                    </a:lnTo>
                    <a:lnTo>
                      <a:pt x="266" y="588"/>
                    </a:lnTo>
                    <a:lnTo>
                      <a:pt x="278" y="607"/>
                    </a:lnTo>
                    <a:lnTo>
                      <a:pt x="301" y="602"/>
                    </a:lnTo>
                    <a:lnTo>
                      <a:pt x="325" y="540"/>
                    </a:lnTo>
                    <a:lnTo>
                      <a:pt x="343" y="517"/>
                    </a:lnTo>
                    <a:lnTo>
                      <a:pt x="345" y="485"/>
                    </a:lnTo>
                    <a:lnTo>
                      <a:pt x="388" y="475"/>
                    </a:lnTo>
                    <a:lnTo>
                      <a:pt x="433" y="465"/>
                    </a:lnTo>
                    <a:lnTo>
                      <a:pt x="456" y="420"/>
                    </a:lnTo>
                    <a:lnTo>
                      <a:pt x="510" y="425"/>
                    </a:lnTo>
                    <a:lnTo>
                      <a:pt x="558" y="393"/>
                    </a:lnTo>
                    <a:lnTo>
                      <a:pt x="581" y="367"/>
                    </a:lnTo>
                    <a:lnTo>
                      <a:pt x="556" y="359"/>
                    </a:lnTo>
                    <a:lnTo>
                      <a:pt x="525" y="354"/>
                    </a:lnTo>
                    <a:lnTo>
                      <a:pt x="531" y="337"/>
                    </a:lnTo>
                    <a:lnTo>
                      <a:pt x="548" y="332"/>
                    </a:lnTo>
                    <a:lnTo>
                      <a:pt x="569" y="348"/>
                    </a:lnTo>
                    <a:lnTo>
                      <a:pt x="588" y="358"/>
                    </a:lnTo>
                    <a:lnTo>
                      <a:pt x="598" y="342"/>
                    </a:lnTo>
                    <a:lnTo>
                      <a:pt x="586" y="318"/>
                    </a:lnTo>
                    <a:lnTo>
                      <a:pt x="558" y="307"/>
                    </a:lnTo>
                    <a:lnTo>
                      <a:pt x="561" y="290"/>
                    </a:lnTo>
                    <a:lnTo>
                      <a:pt x="581" y="290"/>
                    </a:lnTo>
                    <a:lnTo>
                      <a:pt x="588" y="298"/>
                    </a:lnTo>
                    <a:lnTo>
                      <a:pt x="596" y="285"/>
                    </a:lnTo>
                    <a:lnTo>
                      <a:pt x="616" y="280"/>
                    </a:lnTo>
                    <a:lnTo>
                      <a:pt x="609" y="267"/>
                    </a:lnTo>
                    <a:lnTo>
                      <a:pt x="626" y="267"/>
                    </a:lnTo>
                    <a:lnTo>
                      <a:pt x="641" y="253"/>
                    </a:lnTo>
                    <a:lnTo>
                      <a:pt x="646" y="237"/>
                    </a:lnTo>
                    <a:lnTo>
                      <a:pt x="624" y="227"/>
                    </a:lnTo>
                    <a:lnTo>
                      <a:pt x="621" y="210"/>
                    </a:lnTo>
                    <a:lnTo>
                      <a:pt x="631" y="198"/>
                    </a:lnTo>
                    <a:lnTo>
                      <a:pt x="643" y="195"/>
                    </a:lnTo>
                    <a:lnTo>
                      <a:pt x="641" y="172"/>
                    </a:lnTo>
                    <a:lnTo>
                      <a:pt x="598" y="168"/>
                    </a:lnTo>
                    <a:lnTo>
                      <a:pt x="609" y="142"/>
                    </a:lnTo>
                    <a:lnTo>
                      <a:pt x="631" y="128"/>
                    </a:lnTo>
                    <a:lnTo>
                      <a:pt x="643" y="117"/>
                    </a:lnTo>
                    <a:lnTo>
                      <a:pt x="618" y="105"/>
                    </a:lnTo>
                    <a:lnTo>
                      <a:pt x="636" y="97"/>
                    </a:lnTo>
                    <a:lnTo>
                      <a:pt x="651" y="95"/>
                    </a:lnTo>
                    <a:lnTo>
                      <a:pt x="686" y="85"/>
                    </a:lnTo>
                    <a:lnTo>
                      <a:pt x="719" y="63"/>
                    </a:lnTo>
                    <a:lnTo>
                      <a:pt x="656" y="58"/>
                    </a:lnTo>
                    <a:lnTo>
                      <a:pt x="624" y="68"/>
                    </a:lnTo>
                    <a:lnTo>
                      <a:pt x="578" y="91"/>
                    </a:lnTo>
                    <a:lnTo>
                      <a:pt x="601" y="50"/>
                    </a:lnTo>
                    <a:lnTo>
                      <a:pt x="550" y="68"/>
                    </a:lnTo>
                    <a:lnTo>
                      <a:pt x="553" y="45"/>
                    </a:lnTo>
                    <a:lnTo>
                      <a:pt x="470" y="53"/>
                    </a:lnTo>
                    <a:lnTo>
                      <a:pt x="518" y="37"/>
                    </a:lnTo>
                    <a:lnTo>
                      <a:pt x="578" y="28"/>
                    </a:lnTo>
                    <a:lnTo>
                      <a:pt x="598" y="23"/>
                    </a:lnTo>
                    <a:lnTo>
                      <a:pt x="558" y="8"/>
                    </a:lnTo>
                    <a:lnTo>
                      <a:pt x="470" y="20"/>
                    </a:lnTo>
                    <a:lnTo>
                      <a:pt x="518" y="0"/>
                    </a:lnTo>
                    <a:lnTo>
                      <a:pt x="413" y="3"/>
                    </a:lnTo>
                    <a:lnTo>
                      <a:pt x="383" y="30"/>
                    </a:lnTo>
                    <a:lnTo>
                      <a:pt x="340" y="15"/>
                    </a:lnTo>
                    <a:lnTo>
                      <a:pt x="340" y="36"/>
                    </a:lnTo>
                    <a:lnTo>
                      <a:pt x="333" y="58"/>
                    </a:lnTo>
                    <a:lnTo>
                      <a:pt x="318" y="41"/>
                    </a:lnTo>
                    <a:lnTo>
                      <a:pt x="303" y="41"/>
                    </a:lnTo>
                    <a:lnTo>
                      <a:pt x="283" y="41"/>
                    </a:lnTo>
                    <a:lnTo>
                      <a:pt x="283" y="65"/>
                    </a:lnTo>
                    <a:lnTo>
                      <a:pt x="261" y="65"/>
                    </a:lnTo>
                    <a:lnTo>
                      <a:pt x="258" y="45"/>
                    </a:lnTo>
                    <a:lnTo>
                      <a:pt x="235" y="43"/>
                    </a:lnTo>
                    <a:lnTo>
                      <a:pt x="240" y="55"/>
                    </a:lnTo>
                    <a:lnTo>
                      <a:pt x="200" y="41"/>
                    </a:lnTo>
                    <a:lnTo>
                      <a:pt x="183" y="50"/>
                    </a:lnTo>
                    <a:lnTo>
                      <a:pt x="167" y="50"/>
                    </a:lnTo>
                    <a:lnTo>
                      <a:pt x="150" y="65"/>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92" name="Freeform 97"/>
              <p:cNvSpPr>
                <a:spLocks/>
              </p:cNvSpPr>
              <p:nvPr/>
            </p:nvSpPr>
            <p:spPr bwMode="auto">
              <a:xfrm>
                <a:off x="3730984" y="3612892"/>
                <a:ext cx="261032" cy="114826"/>
              </a:xfrm>
              <a:custGeom>
                <a:avLst/>
                <a:gdLst>
                  <a:gd name="T0" fmla="*/ 0 w 148"/>
                  <a:gd name="T1" fmla="*/ 19 h 65"/>
                  <a:gd name="T2" fmla="*/ 14 w 148"/>
                  <a:gd name="T3" fmla="*/ 6 h 65"/>
                  <a:gd name="T4" fmla="*/ 26 w 148"/>
                  <a:gd name="T5" fmla="*/ 0 h 65"/>
                  <a:gd name="T6" fmla="*/ 46 w 148"/>
                  <a:gd name="T7" fmla="*/ 3 h 65"/>
                  <a:gd name="T8" fmla="*/ 74 w 148"/>
                  <a:gd name="T9" fmla="*/ 9 h 65"/>
                  <a:gd name="T10" fmla="*/ 100 w 148"/>
                  <a:gd name="T11" fmla="*/ 23 h 65"/>
                  <a:gd name="T12" fmla="*/ 140 w 148"/>
                  <a:gd name="T13" fmla="*/ 42 h 65"/>
                  <a:gd name="T14" fmla="*/ 147 w 148"/>
                  <a:gd name="T15" fmla="*/ 52 h 65"/>
                  <a:gd name="T16" fmla="*/ 127 w 148"/>
                  <a:gd name="T17" fmla="*/ 64 h 65"/>
                  <a:gd name="T18" fmla="*/ 96 w 148"/>
                  <a:gd name="T19" fmla="*/ 61 h 65"/>
                  <a:gd name="T20" fmla="*/ 100 w 148"/>
                  <a:gd name="T21" fmla="*/ 45 h 65"/>
                  <a:gd name="T22" fmla="*/ 90 w 148"/>
                  <a:gd name="T23" fmla="*/ 35 h 65"/>
                  <a:gd name="T24" fmla="*/ 68 w 148"/>
                  <a:gd name="T25" fmla="*/ 20 h 65"/>
                  <a:gd name="T26" fmla="*/ 60 w 148"/>
                  <a:gd name="T27" fmla="*/ 17 h 65"/>
                  <a:gd name="T28" fmla="*/ 17 w 148"/>
                  <a:gd name="T29" fmla="*/ 13 h 65"/>
                  <a:gd name="T30" fmla="*/ 0 w 148"/>
                  <a:gd name="T31" fmla="*/ 1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8" h="65">
                    <a:moveTo>
                      <a:pt x="0" y="19"/>
                    </a:moveTo>
                    <a:lnTo>
                      <a:pt x="14" y="6"/>
                    </a:lnTo>
                    <a:lnTo>
                      <a:pt x="26" y="0"/>
                    </a:lnTo>
                    <a:lnTo>
                      <a:pt x="46" y="3"/>
                    </a:lnTo>
                    <a:lnTo>
                      <a:pt x="74" y="9"/>
                    </a:lnTo>
                    <a:lnTo>
                      <a:pt x="100" y="23"/>
                    </a:lnTo>
                    <a:lnTo>
                      <a:pt x="140" y="42"/>
                    </a:lnTo>
                    <a:lnTo>
                      <a:pt x="147" y="52"/>
                    </a:lnTo>
                    <a:lnTo>
                      <a:pt x="127" y="64"/>
                    </a:lnTo>
                    <a:lnTo>
                      <a:pt x="96" y="61"/>
                    </a:lnTo>
                    <a:lnTo>
                      <a:pt x="100" y="45"/>
                    </a:lnTo>
                    <a:lnTo>
                      <a:pt x="90" y="35"/>
                    </a:lnTo>
                    <a:lnTo>
                      <a:pt x="68" y="20"/>
                    </a:lnTo>
                    <a:lnTo>
                      <a:pt x="60" y="17"/>
                    </a:lnTo>
                    <a:lnTo>
                      <a:pt x="17" y="13"/>
                    </a:lnTo>
                    <a:lnTo>
                      <a:pt x="0" y="19"/>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93" name="Freeform 98"/>
              <p:cNvSpPr>
                <a:spLocks/>
              </p:cNvSpPr>
              <p:nvPr/>
            </p:nvSpPr>
            <p:spPr bwMode="auto">
              <a:xfrm>
                <a:off x="3740419" y="4010850"/>
                <a:ext cx="152531" cy="84939"/>
              </a:xfrm>
              <a:custGeom>
                <a:avLst/>
                <a:gdLst>
                  <a:gd name="T0" fmla="*/ 13 w 87"/>
                  <a:gd name="T1" fmla="*/ 4 h 49"/>
                  <a:gd name="T2" fmla="*/ 0 w 87"/>
                  <a:gd name="T3" fmla="*/ 11 h 49"/>
                  <a:gd name="T4" fmla="*/ 1 w 87"/>
                  <a:gd name="T5" fmla="*/ 26 h 49"/>
                  <a:gd name="T6" fmla="*/ 30 w 87"/>
                  <a:gd name="T7" fmla="*/ 30 h 49"/>
                  <a:gd name="T8" fmla="*/ 41 w 87"/>
                  <a:gd name="T9" fmla="*/ 40 h 49"/>
                  <a:gd name="T10" fmla="*/ 54 w 87"/>
                  <a:gd name="T11" fmla="*/ 33 h 49"/>
                  <a:gd name="T12" fmla="*/ 49 w 87"/>
                  <a:gd name="T13" fmla="*/ 22 h 49"/>
                  <a:gd name="T14" fmla="*/ 63 w 87"/>
                  <a:gd name="T15" fmla="*/ 21 h 49"/>
                  <a:gd name="T16" fmla="*/ 77 w 87"/>
                  <a:gd name="T17" fmla="*/ 37 h 49"/>
                  <a:gd name="T18" fmla="*/ 83 w 87"/>
                  <a:gd name="T19" fmla="*/ 48 h 49"/>
                  <a:gd name="T20" fmla="*/ 86 w 87"/>
                  <a:gd name="T21" fmla="*/ 17 h 49"/>
                  <a:gd name="T22" fmla="*/ 67 w 87"/>
                  <a:gd name="T23" fmla="*/ 4 h 49"/>
                  <a:gd name="T24" fmla="*/ 52 w 87"/>
                  <a:gd name="T25" fmla="*/ 0 h 49"/>
                  <a:gd name="T26" fmla="*/ 40 w 87"/>
                  <a:gd name="T27" fmla="*/ 11 h 49"/>
                  <a:gd name="T28" fmla="*/ 13 w 87"/>
                  <a:gd name="T29" fmla="*/ 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 h="49">
                    <a:moveTo>
                      <a:pt x="13" y="4"/>
                    </a:moveTo>
                    <a:lnTo>
                      <a:pt x="0" y="11"/>
                    </a:lnTo>
                    <a:lnTo>
                      <a:pt x="1" y="26"/>
                    </a:lnTo>
                    <a:lnTo>
                      <a:pt x="30" y="30"/>
                    </a:lnTo>
                    <a:lnTo>
                      <a:pt x="41" y="40"/>
                    </a:lnTo>
                    <a:lnTo>
                      <a:pt x="54" y="33"/>
                    </a:lnTo>
                    <a:lnTo>
                      <a:pt x="49" y="22"/>
                    </a:lnTo>
                    <a:lnTo>
                      <a:pt x="63" y="21"/>
                    </a:lnTo>
                    <a:lnTo>
                      <a:pt x="77" y="37"/>
                    </a:lnTo>
                    <a:lnTo>
                      <a:pt x="83" y="48"/>
                    </a:lnTo>
                    <a:lnTo>
                      <a:pt x="86" y="17"/>
                    </a:lnTo>
                    <a:lnTo>
                      <a:pt x="67" y="4"/>
                    </a:lnTo>
                    <a:lnTo>
                      <a:pt x="52" y="0"/>
                    </a:lnTo>
                    <a:lnTo>
                      <a:pt x="40" y="11"/>
                    </a:lnTo>
                    <a:lnTo>
                      <a:pt x="13" y="4"/>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grpSp>
        <p:grpSp>
          <p:nvGrpSpPr>
            <p:cNvPr id="52" name="Group 51"/>
            <p:cNvGrpSpPr/>
            <p:nvPr/>
          </p:nvGrpSpPr>
          <p:grpSpPr>
            <a:xfrm>
              <a:off x="3493136" y="4356987"/>
              <a:ext cx="1190370" cy="2096747"/>
              <a:chOff x="3797029" y="3930629"/>
              <a:chExt cx="1190370" cy="2096747"/>
            </a:xfrm>
            <a:grpFill/>
          </p:grpSpPr>
          <p:sp>
            <p:nvSpPr>
              <p:cNvPr id="237" name="Freeform 43"/>
              <p:cNvSpPr>
                <a:spLocks/>
              </p:cNvSpPr>
              <p:nvPr/>
            </p:nvSpPr>
            <p:spPr bwMode="auto">
              <a:xfrm>
                <a:off x="4254621" y="5959739"/>
                <a:ext cx="70762" cy="67637"/>
              </a:xfrm>
              <a:custGeom>
                <a:avLst/>
                <a:gdLst>
                  <a:gd name="T0" fmla="*/ 0 w 41"/>
                  <a:gd name="T1" fmla="*/ 30 h 38"/>
                  <a:gd name="T2" fmla="*/ 10 w 41"/>
                  <a:gd name="T3" fmla="*/ 0 h 38"/>
                  <a:gd name="T4" fmla="*/ 13 w 41"/>
                  <a:gd name="T5" fmla="*/ 0 h 38"/>
                  <a:gd name="T6" fmla="*/ 22 w 41"/>
                  <a:gd name="T7" fmla="*/ 12 h 38"/>
                  <a:gd name="T8" fmla="*/ 40 w 41"/>
                  <a:gd name="T9" fmla="*/ 25 h 38"/>
                  <a:gd name="T10" fmla="*/ 19 w 41"/>
                  <a:gd name="T11" fmla="*/ 25 h 38"/>
                  <a:gd name="T12" fmla="*/ 15 w 41"/>
                  <a:gd name="T13" fmla="*/ 37 h 38"/>
                  <a:gd name="T14" fmla="*/ 0 w 41"/>
                  <a:gd name="T15" fmla="*/ 30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8">
                    <a:moveTo>
                      <a:pt x="0" y="30"/>
                    </a:moveTo>
                    <a:lnTo>
                      <a:pt x="10" y="0"/>
                    </a:lnTo>
                    <a:lnTo>
                      <a:pt x="13" y="0"/>
                    </a:lnTo>
                    <a:lnTo>
                      <a:pt x="22" y="12"/>
                    </a:lnTo>
                    <a:lnTo>
                      <a:pt x="40" y="25"/>
                    </a:lnTo>
                    <a:lnTo>
                      <a:pt x="19" y="25"/>
                    </a:lnTo>
                    <a:lnTo>
                      <a:pt x="15" y="37"/>
                    </a:lnTo>
                    <a:lnTo>
                      <a:pt x="0" y="30"/>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38" name="Freeform 44"/>
              <p:cNvSpPr>
                <a:spLocks/>
              </p:cNvSpPr>
              <p:nvPr/>
            </p:nvSpPr>
            <p:spPr bwMode="auto">
              <a:xfrm>
                <a:off x="4215309" y="5950301"/>
                <a:ext cx="62899" cy="66064"/>
              </a:xfrm>
              <a:custGeom>
                <a:avLst/>
                <a:gdLst>
                  <a:gd name="T0" fmla="*/ 31 w 35"/>
                  <a:gd name="T1" fmla="*/ 5 h 38"/>
                  <a:gd name="T2" fmla="*/ 21 w 35"/>
                  <a:gd name="T3" fmla="*/ 37 h 38"/>
                  <a:gd name="T4" fmla="*/ 0 w 35"/>
                  <a:gd name="T5" fmla="*/ 25 h 38"/>
                  <a:gd name="T6" fmla="*/ 5 w 35"/>
                  <a:gd name="T7" fmla="*/ 7 h 38"/>
                  <a:gd name="T8" fmla="*/ 14 w 35"/>
                  <a:gd name="T9" fmla="*/ 0 h 38"/>
                  <a:gd name="T10" fmla="*/ 34 w 35"/>
                  <a:gd name="T11" fmla="*/ 5 h 38"/>
                  <a:gd name="T12" fmla="*/ 31 w 35"/>
                  <a:gd name="T13" fmla="*/ 5 h 38"/>
                </a:gdLst>
                <a:ahLst/>
                <a:cxnLst>
                  <a:cxn ang="0">
                    <a:pos x="T0" y="T1"/>
                  </a:cxn>
                  <a:cxn ang="0">
                    <a:pos x="T2" y="T3"/>
                  </a:cxn>
                  <a:cxn ang="0">
                    <a:pos x="T4" y="T5"/>
                  </a:cxn>
                  <a:cxn ang="0">
                    <a:pos x="T6" y="T7"/>
                  </a:cxn>
                  <a:cxn ang="0">
                    <a:pos x="T8" y="T9"/>
                  </a:cxn>
                  <a:cxn ang="0">
                    <a:pos x="T10" y="T11"/>
                  </a:cxn>
                  <a:cxn ang="0">
                    <a:pos x="T12" y="T13"/>
                  </a:cxn>
                </a:cxnLst>
                <a:rect l="0" t="0" r="r" b="b"/>
                <a:pathLst>
                  <a:path w="35" h="38">
                    <a:moveTo>
                      <a:pt x="31" y="5"/>
                    </a:moveTo>
                    <a:lnTo>
                      <a:pt x="21" y="37"/>
                    </a:lnTo>
                    <a:lnTo>
                      <a:pt x="0" y="25"/>
                    </a:lnTo>
                    <a:lnTo>
                      <a:pt x="5" y="7"/>
                    </a:lnTo>
                    <a:lnTo>
                      <a:pt x="14" y="0"/>
                    </a:lnTo>
                    <a:lnTo>
                      <a:pt x="34" y="5"/>
                    </a:lnTo>
                    <a:lnTo>
                      <a:pt x="31" y="5"/>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39" name="Freeform 45"/>
              <p:cNvSpPr>
                <a:spLocks/>
              </p:cNvSpPr>
              <p:nvPr/>
            </p:nvSpPr>
            <p:spPr bwMode="auto">
              <a:xfrm>
                <a:off x="4040764" y="4803618"/>
                <a:ext cx="182408" cy="1189153"/>
              </a:xfrm>
              <a:custGeom>
                <a:avLst/>
                <a:gdLst>
                  <a:gd name="T0" fmla="*/ 56 w 103"/>
                  <a:gd name="T1" fmla="*/ 625 h 674"/>
                  <a:gd name="T2" fmla="*/ 40 w 103"/>
                  <a:gd name="T3" fmla="*/ 597 h 674"/>
                  <a:gd name="T4" fmla="*/ 46 w 103"/>
                  <a:gd name="T5" fmla="*/ 551 h 674"/>
                  <a:gd name="T6" fmla="*/ 49 w 103"/>
                  <a:gd name="T7" fmla="*/ 478 h 674"/>
                  <a:gd name="T8" fmla="*/ 43 w 103"/>
                  <a:gd name="T9" fmla="*/ 438 h 674"/>
                  <a:gd name="T10" fmla="*/ 33 w 103"/>
                  <a:gd name="T11" fmla="*/ 397 h 674"/>
                  <a:gd name="T12" fmla="*/ 44 w 103"/>
                  <a:gd name="T13" fmla="*/ 372 h 674"/>
                  <a:gd name="T14" fmla="*/ 41 w 103"/>
                  <a:gd name="T15" fmla="*/ 326 h 674"/>
                  <a:gd name="T16" fmla="*/ 41 w 103"/>
                  <a:gd name="T17" fmla="*/ 309 h 674"/>
                  <a:gd name="T18" fmla="*/ 49 w 103"/>
                  <a:gd name="T19" fmla="*/ 284 h 674"/>
                  <a:gd name="T20" fmla="*/ 41 w 103"/>
                  <a:gd name="T21" fmla="*/ 265 h 674"/>
                  <a:gd name="T22" fmla="*/ 47 w 103"/>
                  <a:gd name="T23" fmla="*/ 235 h 674"/>
                  <a:gd name="T24" fmla="*/ 42 w 103"/>
                  <a:gd name="T25" fmla="*/ 198 h 674"/>
                  <a:gd name="T26" fmla="*/ 49 w 103"/>
                  <a:gd name="T27" fmla="*/ 175 h 674"/>
                  <a:gd name="T28" fmla="*/ 63 w 103"/>
                  <a:gd name="T29" fmla="*/ 155 h 674"/>
                  <a:gd name="T30" fmla="*/ 64 w 103"/>
                  <a:gd name="T31" fmla="*/ 134 h 674"/>
                  <a:gd name="T32" fmla="*/ 73 w 103"/>
                  <a:gd name="T33" fmla="*/ 112 h 674"/>
                  <a:gd name="T34" fmla="*/ 64 w 103"/>
                  <a:gd name="T35" fmla="*/ 87 h 674"/>
                  <a:gd name="T36" fmla="*/ 54 w 103"/>
                  <a:gd name="T37" fmla="*/ 36 h 674"/>
                  <a:gd name="T38" fmla="*/ 38 w 103"/>
                  <a:gd name="T39" fmla="*/ 8 h 674"/>
                  <a:gd name="T40" fmla="*/ 21 w 103"/>
                  <a:gd name="T41" fmla="*/ 10 h 674"/>
                  <a:gd name="T42" fmla="*/ 28 w 103"/>
                  <a:gd name="T43" fmla="*/ 39 h 674"/>
                  <a:gd name="T44" fmla="*/ 23 w 103"/>
                  <a:gd name="T45" fmla="*/ 104 h 674"/>
                  <a:gd name="T46" fmla="*/ 28 w 103"/>
                  <a:gd name="T47" fmla="*/ 112 h 674"/>
                  <a:gd name="T48" fmla="*/ 24 w 103"/>
                  <a:gd name="T49" fmla="*/ 147 h 674"/>
                  <a:gd name="T50" fmla="*/ 13 w 103"/>
                  <a:gd name="T51" fmla="*/ 187 h 674"/>
                  <a:gd name="T52" fmla="*/ 14 w 103"/>
                  <a:gd name="T53" fmla="*/ 216 h 674"/>
                  <a:gd name="T54" fmla="*/ 15 w 103"/>
                  <a:gd name="T55" fmla="*/ 268 h 674"/>
                  <a:gd name="T56" fmla="*/ 4 w 103"/>
                  <a:gd name="T57" fmla="*/ 340 h 674"/>
                  <a:gd name="T58" fmla="*/ 11 w 103"/>
                  <a:gd name="T59" fmla="*/ 437 h 674"/>
                  <a:gd name="T60" fmla="*/ 15 w 103"/>
                  <a:gd name="T61" fmla="*/ 451 h 674"/>
                  <a:gd name="T62" fmla="*/ 20 w 103"/>
                  <a:gd name="T63" fmla="*/ 499 h 674"/>
                  <a:gd name="T64" fmla="*/ 13 w 103"/>
                  <a:gd name="T65" fmla="*/ 535 h 674"/>
                  <a:gd name="T66" fmla="*/ 13 w 103"/>
                  <a:gd name="T67" fmla="*/ 566 h 674"/>
                  <a:gd name="T68" fmla="*/ 28 w 103"/>
                  <a:gd name="T69" fmla="*/ 605 h 674"/>
                  <a:gd name="T70" fmla="*/ 40 w 103"/>
                  <a:gd name="T71" fmla="*/ 625 h 674"/>
                  <a:gd name="T72" fmla="*/ 54 w 103"/>
                  <a:gd name="T73" fmla="*/ 637 h 674"/>
                  <a:gd name="T74" fmla="*/ 72 w 103"/>
                  <a:gd name="T75" fmla="*/ 654 h 674"/>
                  <a:gd name="T76" fmla="*/ 87 w 103"/>
                  <a:gd name="T77" fmla="*/ 673 h 674"/>
                  <a:gd name="T78" fmla="*/ 102 w 103"/>
                  <a:gd name="T79" fmla="*/ 650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 h="674">
                    <a:moveTo>
                      <a:pt x="99" y="623"/>
                    </a:moveTo>
                    <a:lnTo>
                      <a:pt x="56" y="625"/>
                    </a:lnTo>
                    <a:lnTo>
                      <a:pt x="53" y="604"/>
                    </a:lnTo>
                    <a:lnTo>
                      <a:pt x="40" y="597"/>
                    </a:lnTo>
                    <a:lnTo>
                      <a:pt x="38" y="552"/>
                    </a:lnTo>
                    <a:lnTo>
                      <a:pt x="46" y="551"/>
                    </a:lnTo>
                    <a:lnTo>
                      <a:pt x="48" y="538"/>
                    </a:lnTo>
                    <a:lnTo>
                      <a:pt x="49" y="478"/>
                    </a:lnTo>
                    <a:lnTo>
                      <a:pt x="43" y="462"/>
                    </a:lnTo>
                    <a:lnTo>
                      <a:pt x="43" y="438"/>
                    </a:lnTo>
                    <a:lnTo>
                      <a:pt x="38" y="411"/>
                    </a:lnTo>
                    <a:lnTo>
                      <a:pt x="33" y="397"/>
                    </a:lnTo>
                    <a:lnTo>
                      <a:pt x="33" y="385"/>
                    </a:lnTo>
                    <a:lnTo>
                      <a:pt x="44" y="372"/>
                    </a:lnTo>
                    <a:lnTo>
                      <a:pt x="31" y="343"/>
                    </a:lnTo>
                    <a:lnTo>
                      <a:pt x="41" y="326"/>
                    </a:lnTo>
                    <a:lnTo>
                      <a:pt x="48" y="317"/>
                    </a:lnTo>
                    <a:lnTo>
                      <a:pt x="41" y="309"/>
                    </a:lnTo>
                    <a:lnTo>
                      <a:pt x="41" y="287"/>
                    </a:lnTo>
                    <a:lnTo>
                      <a:pt x="49" y="284"/>
                    </a:lnTo>
                    <a:lnTo>
                      <a:pt x="48" y="267"/>
                    </a:lnTo>
                    <a:lnTo>
                      <a:pt x="41" y="265"/>
                    </a:lnTo>
                    <a:lnTo>
                      <a:pt x="40" y="240"/>
                    </a:lnTo>
                    <a:lnTo>
                      <a:pt x="47" y="235"/>
                    </a:lnTo>
                    <a:lnTo>
                      <a:pt x="45" y="222"/>
                    </a:lnTo>
                    <a:lnTo>
                      <a:pt x="42" y="198"/>
                    </a:lnTo>
                    <a:lnTo>
                      <a:pt x="48" y="189"/>
                    </a:lnTo>
                    <a:lnTo>
                      <a:pt x="49" y="175"/>
                    </a:lnTo>
                    <a:lnTo>
                      <a:pt x="59" y="168"/>
                    </a:lnTo>
                    <a:lnTo>
                      <a:pt x="63" y="155"/>
                    </a:lnTo>
                    <a:lnTo>
                      <a:pt x="55" y="144"/>
                    </a:lnTo>
                    <a:lnTo>
                      <a:pt x="64" y="134"/>
                    </a:lnTo>
                    <a:lnTo>
                      <a:pt x="64" y="115"/>
                    </a:lnTo>
                    <a:lnTo>
                      <a:pt x="73" y="112"/>
                    </a:lnTo>
                    <a:lnTo>
                      <a:pt x="74" y="93"/>
                    </a:lnTo>
                    <a:lnTo>
                      <a:pt x="64" y="87"/>
                    </a:lnTo>
                    <a:lnTo>
                      <a:pt x="54" y="67"/>
                    </a:lnTo>
                    <a:lnTo>
                      <a:pt x="54" y="36"/>
                    </a:lnTo>
                    <a:lnTo>
                      <a:pt x="40" y="23"/>
                    </a:lnTo>
                    <a:lnTo>
                      <a:pt x="38" y="8"/>
                    </a:lnTo>
                    <a:lnTo>
                      <a:pt x="31" y="0"/>
                    </a:lnTo>
                    <a:lnTo>
                      <a:pt x="21" y="10"/>
                    </a:lnTo>
                    <a:lnTo>
                      <a:pt x="24" y="31"/>
                    </a:lnTo>
                    <a:lnTo>
                      <a:pt x="28" y="39"/>
                    </a:lnTo>
                    <a:lnTo>
                      <a:pt x="29" y="97"/>
                    </a:lnTo>
                    <a:lnTo>
                      <a:pt x="23" y="104"/>
                    </a:lnTo>
                    <a:lnTo>
                      <a:pt x="23" y="112"/>
                    </a:lnTo>
                    <a:lnTo>
                      <a:pt x="28" y="112"/>
                    </a:lnTo>
                    <a:lnTo>
                      <a:pt x="28" y="147"/>
                    </a:lnTo>
                    <a:lnTo>
                      <a:pt x="24" y="147"/>
                    </a:lnTo>
                    <a:lnTo>
                      <a:pt x="23" y="187"/>
                    </a:lnTo>
                    <a:lnTo>
                      <a:pt x="13" y="187"/>
                    </a:lnTo>
                    <a:lnTo>
                      <a:pt x="18" y="196"/>
                    </a:lnTo>
                    <a:lnTo>
                      <a:pt x="14" y="216"/>
                    </a:lnTo>
                    <a:lnTo>
                      <a:pt x="11" y="266"/>
                    </a:lnTo>
                    <a:lnTo>
                      <a:pt x="15" y="268"/>
                    </a:lnTo>
                    <a:lnTo>
                      <a:pt x="9" y="330"/>
                    </a:lnTo>
                    <a:lnTo>
                      <a:pt x="4" y="340"/>
                    </a:lnTo>
                    <a:lnTo>
                      <a:pt x="0" y="346"/>
                    </a:lnTo>
                    <a:lnTo>
                      <a:pt x="11" y="437"/>
                    </a:lnTo>
                    <a:lnTo>
                      <a:pt x="5" y="451"/>
                    </a:lnTo>
                    <a:lnTo>
                      <a:pt x="15" y="451"/>
                    </a:lnTo>
                    <a:lnTo>
                      <a:pt x="18" y="454"/>
                    </a:lnTo>
                    <a:lnTo>
                      <a:pt x="20" y="499"/>
                    </a:lnTo>
                    <a:lnTo>
                      <a:pt x="14" y="512"/>
                    </a:lnTo>
                    <a:lnTo>
                      <a:pt x="13" y="535"/>
                    </a:lnTo>
                    <a:lnTo>
                      <a:pt x="23" y="540"/>
                    </a:lnTo>
                    <a:lnTo>
                      <a:pt x="13" y="566"/>
                    </a:lnTo>
                    <a:lnTo>
                      <a:pt x="20" y="592"/>
                    </a:lnTo>
                    <a:lnTo>
                      <a:pt x="28" y="605"/>
                    </a:lnTo>
                    <a:lnTo>
                      <a:pt x="38" y="610"/>
                    </a:lnTo>
                    <a:lnTo>
                      <a:pt x="40" y="625"/>
                    </a:lnTo>
                    <a:lnTo>
                      <a:pt x="44" y="632"/>
                    </a:lnTo>
                    <a:lnTo>
                      <a:pt x="54" y="637"/>
                    </a:lnTo>
                    <a:lnTo>
                      <a:pt x="59" y="647"/>
                    </a:lnTo>
                    <a:lnTo>
                      <a:pt x="72" y="654"/>
                    </a:lnTo>
                    <a:lnTo>
                      <a:pt x="80" y="662"/>
                    </a:lnTo>
                    <a:lnTo>
                      <a:pt x="87" y="673"/>
                    </a:lnTo>
                    <a:lnTo>
                      <a:pt x="91" y="656"/>
                    </a:lnTo>
                    <a:lnTo>
                      <a:pt x="102" y="650"/>
                    </a:lnTo>
                    <a:lnTo>
                      <a:pt x="99" y="623"/>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40" name="Freeform 50"/>
              <p:cNvSpPr>
                <a:spLocks/>
              </p:cNvSpPr>
              <p:nvPr/>
            </p:nvSpPr>
            <p:spPr bwMode="auto">
              <a:xfrm>
                <a:off x="4095801" y="4937319"/>
                <a:ext cx="427716" cy="968939"/>
              </a:xfrm>
              <a:custGeom>
                <a:avLst/>
                <a:gdLst>
                  <a:gd name="T0" fmla="*/ 53 w 243"/>
                  <a:gd name="T1" fmla="*/ 0 h 550"/>
                  <a:gd name="T2" fmla="*/ 84 w 243"/>
                  <a:gd name="T3" fmla="*/ 17 h 550"/>
                  <a:gd name="T4" fmla="*/ 110 w 243"/>
                  <a:gd name="T5" fmla="*/ 13 h 550"/>
                  <a:gd name="T6" fmla="*/ 128 w 243"/>
                  <a:gd name="T7" fmla="*/ 26 h 550"/>
                  <a:gd name="T8" fmla="*/ 145 w 243"/>
                  <a:gd name="T9" fmla="*/ 37 h 550"/>
                  <a:gd name="T10" fmla="*/ 170 w 243"/>
                  <a:gd name="T11" fmla="*/ 49 h 550"/>
                  <a:gd name="T12" fmla="*/ 179 w 243"/>
                  <a:gd name="T13" fmla="*/ 57 h 550"/>
                  <a:gd name="T14" fmla="*/ 170 w 243"/>
                  <a:gd name="T15" fmla="*/ 92 h 550"/>
                  <a:gd name="T16" fmla="*/ 216 w 243"/>
                  <a:gd name="T17" fmla="*/ 85 h 550"/>
                  <a:gd name="T18" fmla="*/ 232 w 243"/>
                  <a:gd name="T19" fmla="*/ 67 h 550"/>
                  <a:gd name="T20" fmla="*/ 241 w 243"/>
                  <a:gd name="T21" fmla="*/ 82 h 550"/>
                  <a:gd name="T22" fmla="*/ 231 w 243"/>
                  <a:gd name="T23" fmla="*/ 96 h 550"/>
                  <a:gd name="T24" fmla="*/ 217 w 243"/>
                  <a:gd name="T25" fmla="*/ 108 h 550"/>
                  <a:gd name="T26" fmla="*/ 201 w 243"/>
                  <a:gd name="T27" fmla="*/ 128 h 550"/>
                  <a:gd name="T28" fmla="*/ 188 w 243"/>
                  <a:gd name="T29" fmla="*/ 149 h 550"/>
                  <a:gd name="T30" fmla="*/ 177 w 243"/>
                  <a:gd name="T31" fmla="*/ 179 h 550"/>
                  <a:gd name="T32" fmla="*/ 183 w 243"/>
                  <a:gd name="T33" fmla="*/ 219 h 550"/>
                  <a:gd name="T34" fmla="*/ 189 w 243"/>
                  <a:gd name="T35" fmla="*/ 224 h 550"/>
                  <a:gd name="T36" fmla="*/ 204 w 243"/>
                  <a:gd name="T37" fmla="*/ 228 h 550"/>
                  <a:gd name="T38" fmla="*/ 212 w 243"/>
                  <a:gd name="T39" fmla="*/ 252 h 550"/>
                  <a:gd name="T40" fmla="*/ 201 w 243"/>
                  <a:gd name="T41" fmla="*/ 277 h 550"/>
                  <a:gd name="T42" fmla="*/ 185 w 243"/>
                  <a:gd name="T43" fmla="*/ 289 h 550"/>
                  <a:gd name="T44" fmla="*/ 151 w 243"/>
                  <a:gd name="T45" fmla="*/ 295 h 550"/>
                  <a:gd name="T46" fmla="*/ 138 w 243"/>
                  <a:gd name="T47" fmla="*/ 301 h 550"/>
                  <a:gd name="T48" fmla="*/ 141 w 243"/>
                  <a:gd name="T49" fmla="*/ 336 h 550"/>
                  <a:gd name="T50" fmla="*/ 104 w 243"/>
                  <a:gd name="T51" fmla="*/ 329 h 550"/>
                  <a:gd name="T52" fmla="*/ 112 w 243"/>
                  <a:gd name="T53" fmla="*/ 352 h 550"/>
                  <a:gd name="T54" fmla="*/ 119 w 243"/>
                  <a:gd name="T55" fmla="*/ 374 h 550"/>
                  <a:gd name="T56" fmla="*/ 107 w 243"/>
                  <a:gd name="T57" fmla="*/ 388 h 550"/>
                  <a:gd name="T58" fmla="*/ 93 w 243"/>
                  <a:gd name="T59" fmla="*/ 410 h 550"/>
                  <a:gd name="T60" fmla="*/ 81 w 243"/>
                  <a:gd name="T61" fmla="*/ 421 h 550"/>
                  <a:gd name="T62" fmla="*/ 101 w 243"/>
                  <a:gd name="T63" fmla="*/ 450 h 550"/>
                  <a:gd name="T64" fmla="*/ 101 w 243"/>
                  <a:gd name="T65" fmla="*/ 469 h 550"/>
                  <a:gd name="T66" fmla="*/ 87 w 243"/>
                  <a:gd name="T67" fmla="*/ 483 h 550"/>
                  <a:gd name="T68" fmla="*/ 77 w 243"/>
                  <a:gd name="T69" fmla="*/ 510 h 550"/>
                  <a:gd name="T70" fmla="*/ 70 w 243"/>
                  <a:gd name="T71" fmla="*/ 529 h 550"/>
                  <a:gd name="T72" fmla="*/ 25 w 243"/>
                  <a:gd name="T73" fmla="*/ 549 h 550"/>
                  <a:gd name="T74" fmla="*/ 9 w 243"/>
                  <a:gd name="T75" fmla="*/ 522 h 550"/>
                  <a:gd name="T76" fmla="*/ 15 w 243"/>
                  <a:gd name="T77" fmla="*/ 475 h 550"/>
                  <a:gd name="T78" fmla="*/ 19 w 243"/>
                  <a:gd name="T79" fmla="*/ 402 h 550"/>
                  <a:gd name="T80" fmla="*/ 12 w 243"/>
                  <a:gd name="T81" fmla="*/ 363 h 550"/>
                  <a:gd name="T82" fmla="*/ 2 w 243"/>
                  <a:gd name="T83" fmla="*/ 322 h 550"/>
                  <a:gd name="T84" fmla="*/ 14 w 243"/>
                  <a:gd name="T85" fmla="*/ 297 h 550"/>
                  <a:gd name="T86" fmla="*/ 10 w 243"/>
                  <a:gd name="T87" fmla="*/ 251 h 550"/>
                  <a:gd name="T88" fmla="*/ 10 w 243"/>
                  <a:gd name="T89" fmla="*/ 234 h 550"/>
                  <a:gd name="T90" fmla="*/ 19 w 243"/>
                  <a:gd name="T91" fmla="*/ 209 h 550"/>
                  <a:gd name="T92" fmla="*/ 10 w 243"/>
                  <a:gd name="T93" fmla="*/ 190 h 550"/>
                  <a:gd name="T94" fmla="*/ 16 w 243"/>
                  <a:gd name="T95" fmla="*/ 160 h 550"/>
                  <a:gd name="T96" fmla="*/ 11 w 243"/>
                  <a:gd name="T97" fmla="*/ 123 h 550"/>
                  <a:gd name="T98" fmla="*/ 19 w 243"/>
                  <a:gd name="T99" fmla="*/ 100 h 550"/>
                  <a:gd name="T100" fmla="*/ 32 w 243"/>
                  <a:gd name="T101" fmla="*/ 80 h 550"/>
                  <a:gd name="T102" fmla="*/ 33 w 243"/>
                  <a:gd name="T103" fmla="*/ 59 h 550"/>
                  <a:gd name="T104" fmla="*/ 42 w 243"/>
                  <a:gd name="T105" fmla="*/ 37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3" h="550">
                    <a:moveTo>
                      <a:pt x="44" y="19"/>
                    </a:moveTo>
                    <a:lnTo>
                      <a:pt x="53" y="0"/>
                    </a:lnTo>
                    <a:lnTo>
                      <a:pt x="67" y="11"/>
                    </a:lnTo>
                    <a:lnTo>
                      <a:pt x="84" y="17"/>
                    </a:lnTo>
                    <a:lnTo>
                      <a:pt x="101" y="3"/>
                    </a:lnTo>
                    <a:lnTo>
                      <a:pt x="110" y="13"/>
                    </a:lnTo>
                    <a:lnTo>
                      <a:pt x="124" y="19"/>
                    </a:lnTo>
                    <a:lnTo>
                      <a:pt x="128" y="26"/>
                    </a:lnTo>
                    <a:lnTo>
                      <a:pt x="137" y="30"/>
                    </a:lnTo>
                    <a:lnTo>
                      <a:pt x="145" y="37"/>
                    </a:lnTo>
                    <a:lnTo>
                      <a:pt x="149" y="47"/>
                    </a:lnTo>
                    <a:lnTo>
                      <a:pt x="170" y="49"/>
                    </a:lnTo>
                    <a:lnTo>
                      <a:pt x="174" y="52"/>
                    </a:lnTo>
                    <a:lnTo>
                      <a:pt x="179" y="57"/>
                    </a:lnTo>
                    <a:lnTo>
                      <a:pt x="173" y="78"/>
                    </a:lnTo>
                    <a:lnTo>
                      <a:pt x="170" y="92"/>
                    </a:lnTo>
                    <a:lnTo>
                      <a:pt x="215" y="92"/>
                    </a:lnTo>
                    <a:lnTo>
                      <a:pt x="216" y="85"/>
                    </a:lnTo>
                    <a:lnTo>
                      <a:pt x="225" y="79"/>
                    </a:lnTo>
                    <a:lnTo>
                      <a:pt x="232" y="67"/>
                    </a:lnTo>
                    <a:lnTo>
                      <a:pt x="234" y="82"/>
                    </a:lnTo>
                    <a:lnTo>
                      <a:pt x="241" y="82"/>
                    </a:lnTo>
                    <a:lnTo>
                      <a:pt x="242" y="94"/>
                    </a:lnTo>
                    <a:lnTo>
                      <a:pt x="231" y="96"/>
                    </a:lnTo>
                    <a:lnTo>
                      <a:pt x="223" y="106"/>
                    </a:lnTo>
                    <a:lnTo>
                      <a:pt x="217" y="108"/>
                    </a:lnTo>
                    <a:lnTo>
                      <a:pt x="209" y="119"/>
                    </a:lnTo>
                    <a:lnTo>
                      <a:pt x="201" y="128"/>
                    </a:lnTo>
                    <a:lnTo>
                      <a:pt x="195" y="139"/>
                    </a:lnTo>
                    <a:lnTo>
                      <a:pt x="188" y="149"/>
                    </a:lnTo>
                    <a:lnTo>
                      <a:pt x="179" y="163"/>
                    </a:lnTo>
                    <a:lnTo>
                      <a:pt x="177" y="179"/>
                    </a:lnTo>
                    <a:lnTo>
                      <a:pt x="179" y="202"/>
                    </a:lnTo>
                    <a:lnTo>
                      <a:pt x="183" y="219"/>
                    </a:lnTo>
                    <a:lnTo>
                      <a:pt x="189" y="216"/>
                    </a:lnTo>
                    <a:lnTo>
                      <a:pt x="189" y="224"/>
                    </a:lnTo>
                    <a:lnTo>
                      <a:pt x="195" y="227"/>
                    </a:lnTo>
                    <a:lnTo>
                      <a:pt x="204" y="228"/>
                    </a:lnTo>
                    <a:lnTo>
                      <a:pt x="204" y="249"/>
                    </a:lnTo>
                    <a:lnTo>
                      <a:pt x="212" y="252"/>
                    </a:lnTo>
                    <a:lnTo>
                      <a:pt x="210" y="271"/>
                    </a:lnTo>
                    <a:lnTo>
                      <a:pt x="201" y="277"/>
                    </a:lnTo>
                    <a:lnTo>
                      <a:pt x="189" y="279"/>
                    </a:lnTo>
                    <a:lnTo>
                      <a:pt x="185" y="289"/>
                    </a:lnTo>
                    <a:lnTo>
                      <a:pt x="178" y="290"/>
                    </a:lnTo>
                    <a:lnTo>
                      <a:pt x="151" y="295"/>
                    </a:lnTo>
                    <a:lnTo>
                      <a:pt x="141" y="296"/>
                    </a:lnTo>
                    <a:lnTo>
                      <a:pt x="138" y="301"/>
                    </a:lnTo>
                    <a:lnTo>
                      <a:pt x="141" y="316"/>
                    </a:lnTo>
                    <a:lnTo>
                      <a:pt x="141" y="336"/>
                    </a:lnTo>
                    <a:lnTo>
                      <a:pt x="127" y="341"/>
                    </a:lnTo>
                    <a:lnTo>
                      <a:pt x="104" y="329"/>
                    </a:lnTo>
                    <a:lnTo>
                      <a:pt x="101" y="344"/>
                    </a:lnTo>
                    <a:lnTo>
                      <a:pt x="112" y="352"/>
                    </a:lnTo>
                    <a:lnTo>
                      <a:pt x="116" y="362"/>
                    </a:lnTo>
                    <a:lnTo>
                      <a:pt x="119" y="374"/>
                    </a:lnTo>
                    <a:lnTo>
                      <a:pt x="113" y="380"/>
                    </a:lnTo>
                    <a:lnTo>
                      <a:pt x="107" y="388"/>
                    </a:lnTo>
                    <a:lnTo>
                      <a:pt x="101" y="407"/>
                    </a:lnTo>
                    <a:lnTo>
                      <a:pt x="93" y="410"/>
                    </a:lnTo>
                    <a:lnTo>
                      <a:pt x="91" y="418"/>
                    </a:lnTo>
                    <a:lnTo>
                      <a:pt x="81" y="421"/>
                    </a:lnTo>
                    <a:lnTo>
                      <a:pt x="79" y="441"/>
                    </a:lnTo>
                    <a:lnTo>
                      <a:pt x="101" y="450"/>
                    </a:lnTo>
                    <a:lnTo>
                      <a:pt x="101" y="460"/>
                    </a:lnTo>
                    <a:lnTo>
                      <a:pt x="101" y="469"/>
                    </a:lnTo>
                    <a:lnTo>
                      <a:pt x="93" y="475"/>
                    </a:lnTo>
                    <a:lnTo>
                      <a:pt x="87" y="483"/>
                    </a:lnTo>
                    <a:lnTo>
                      <a:pt x="88" y="507"/>
                    </a:lnTo>
                    <a:lnTo>
                      <a:pt x="77" y="510"/>
                    </a:lnTo>
                    <a:lnTo>
                      <a:pt x="69" y="516"/>
                    </a:lnTo>
                    <a:lnTo>
                      <a:pt x="70" y="529"/>
                    </a:lnTo>
                    <a:lnTo>
                      <a:pt x="69" y="547"/>
                    </a:lnTo>
                    <a:lnTo>
                      <a:pt x="25" y="549"/>
                    </a:lnTo>
                    <a:lnTo>
                      <a:pt x="22" y="529"/>
                    </a:lnTo>
                    <a:lnTo>
                      <a:pt x="9" y="522"/>
                    </a:lnTo>
                    <a:lnTo>
                      <a:pt x="7" y="477"/>
                    </a:lnTo>
                    <a:lnTo>
                      <a:pt x="15" y="475"/>
                    </a:lnTo>
                    <a:lnTo>
                      <a:pt x="18" y="463"/>
                    </a:lnTo>
                    <a:lnTo>
                      <a:pt x="19" y="402"/>
                    </a:lnTo>
                    <a:lnTo>
                      <a:pt x="13" y="386"/>
                    </a:lnTo>
                    <a:lnTo>
                      <a:pt x="12" y="363"/>
                    </a:lnTo>
                    <a:lnTo>
                      <a:pt x="8" y="336"/>
                    </a:lnTo>
                    <a:lnTo>
                      <a:pt x="2" y="322"/>
                    </a:lnTo>
                    <a:lnTo>
                      <a:pt x="3" y="310"/>
                    </a:lnTo>
                    <a:lnTo>
                      <a:pt x="14" y="297"/>
                    </a:lnTo>
                    <a:lnTo>
                      <a:pt x="0" y="268"/>
                    </a:lnTo>
                    <a:lnTo>
                      <a:pt x="10" y="251"/>
                    </a:lnTo>
                    <a:lnTo>
                      <a:pt x="17" y="241"/>
                    </a:lnTo>
                    <a:lnTo>
                      <a:pt x="10" y="234"/>
                    </a:lnTo>
                    <a:lnTo>
                      <a:pt x="10" y="212"/>
                    </a:lnTo>
                    <a:lnTo>
                      <a:pt x="19" y="209"/>
                    </a:lnTo>
                    <a:lnTo>
                      <a:pt x="17" y="192"/>
                    </a:lnTo>
                    <a:lnTo>
                      <a:pt x="10" y="190"/>
                    </a:lnTo>
                    <a:lnTo>
                      <a:pt x="9" y="165"/>
                    </a:lnTo>
                    <a:lnTo>
                      <a:pt x="16" y="160"/>
                    </a:lnTo>
                    <a:lnTo>
                      <a:pt x="14" y="147"/>
                    </a:lnTo>
                    <a:lnTo>
                      <a:pt x="11" y="123"/>
                    </a:lnTo>
                    <a:lnTo>
                      <a:pt x="17" y="114"/>
                    </a:lnTo>
                    <a:lnTo>
                      <a:pt x="19" y="100"/>
                    </a:lnTo>
                    <a:lnTo>
                      <a:pt x="28" y="93"/>
                    </a:lnTo>
                    <a:lnTo>
                      <a:pt x="32" y="80"/>
                    </a:lnTo>
                    <a:lnTo>
                      <a:pt x="25" y="69"/>
                    </a:lnTo>
                    <a:lnTo>
                      <a:pt x="33" y="59"/>
                    </a:lnTo>
                    <a:lnTo>
                      <a:pt x="34" y="40"/>
                    </a:lnTo>
                    <a:lnTo>
                      <a:pt x="42" y="37"/>
                    </a:lnTo>
                    <a:lnTo>
                      <a:pt x="44" y="19"/>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41" name="Freeform 51"/>
              <p:cNvSpPr>
                <a:spLocks/>
              </p:cNvSpPr>
              <p:nvPr/>
            </p:nvSpPr>
            <p:spPr bwMode="auto">
              <a:xfrm>
                <a:off x="4273491" y="4849234"/>
                <a:ext cx="231155" cy="253246"/>
              </a:xfrm>
              <a:custGeom>
                <a:avLst/>
                <a:gdLst>
                  <a:gd name="T0" fmla="*/ 23 w 132"/>
                  <a:gd name="T1" fmla="*/ 68 h 142"/>
                  <a:gd name="T2" fmla="*/ 27 w 132"/>
                  <a:gd name="T3" fmla="*/ 75 h 142"/>
                  <a:gd name="T4" fmla="*/ 36 w 132"/>
                  <a:gd name="T5" fmla="*/ 79 h 142"/>
                  <a:gd name="T6" fmla="*/ 44 w 132"/>
                  <a:gd name="T7" fmla="*/ 86 h 142"/>
                  <a:gd name="T8" fmla="*/ 48 w 132"/>
                  <a:gd name="T9" fmla="*/ 95 h 142"/>
                  <a:gd name="T10" fmla="*/ 69 w 132"/>
                  <a:gd name="T11" fmla="*/ 98 h 142"/>
                  <a:gd name="T12" fmla="*/ 74 w 132"/>
                  <a:gd name="T13" fmla="*/ 100 h 142"/>
                  <a:gd name="T14" fmla="*/ 78 w 132"/>
                  <a:gd name="T15" fmla="*/ 106 h 142"/>
                  <a:gd name="T16" fmla="*/ 73 w 132"/>
                  <a:gd name="T17" fmla="*/ 127 h 142"/>
                  <a:gd name="T18" fmla="*/ 69 w 132"/>
                  <a:gd name="T19" fmla="*/ 140 h 142"/>
                  <a:gd name="T20" fmla="*/ 114 w 132"/>
                  <a:gd name="T21" fmla="*/ 141 h 142"/>
                  <a:gd name="T22" fmla="*/ 115 w 132"/>
                  <a:gd name="T23" fmla="*/ 133 h 142"/>
                  <a:gd name="T24" fmla="*/ 124 w 132"/>
                  <a:gd name="T25" fmla="*/ 127 h 142"/>
                  <a:gd name="T26" fmla="*/ 131 w 132"/>
                  <a:gd name="T27" fmla="*/ 116 h 142"/>
                  <a:gd name="T28" fmla="*/ 128 w 132"/>
                  <a:gd name="T29" fmla="*/ 112 h 142"/>
                  <a:gd name="T30" fmla="*/ 126 w 132"/>
                  <a:gd name="T31" fmla="*/ 75 h 142"/>
                  <a:gd name="T32" fmla="*/ 114 w 132"/>
                  <a:gd name="T33" fmla="*/ 74 h 142"/>
                  <a:gd name="T34" fmla="*/ 112 w 132"/>
                  <a:gd name="T35" fmla="*/ 57 h 142"/>
                  <a:gd name="T36" fmla="*/ 99 w 132"/>
                  <a:gd name="T37" fmla="*/ 57 h 142"/>
                  <a:gd name="T38" fmla="*/ 91 w 132"/>
                  <a:gd name="T39" fmla="*/ 53 h 142"/>
                  <a:gd name="T40" fmla="*/ 88 w 132"/>
                  <a:gd name="T41" fmla="*/ 46 h 142"/>
                  <a:gd name="T42" fmla="*/ 74 w 132"/>
                  <a:gd name="T43" fmla="*/ 43 h 142"/>
                  <a:gd name="T44" fmla="*/ 74 w 132"/>
                  <a:gd name="T45" fmla="*/ 31 h 142"/>
                  <a:gd name="T46" fmla="*/ 63 w 132"/>
                  <a:gd name="T47" fmla="*/ 28 h 142"/>
                  <a:gd name="T48" fmla="*/ 62 w 132"/>
                  <a:gd name="T49" fmla="*/ 17 h 142"/>
                  <a:gd name="T50" fmla="*/ 55 w 132"/>
                  <a:gd name="T51" fmla="*/ 6 h 142"/>
                  <a:gd name="T52" fmla="*/ 38 w 132"/>
                  <a:gd name="T53" fmla="*/ 0 h 142"/>
                  <a:gd name="T54" fmla="*/ 27 w 132"/>
                  <a:gd name="T55" fmla="*/ 8 h 142"/>
                  <a:gd name="T56" fmla="*/ 11 w 132"/>
                  <a:gd name="T57" fmla="*/ 15 h 142"/>
                  <a:gd name="T58" fmla="*/ 6 w 132"/>
                  <a:gd name="T59" fmla="*/ 28 h 142"/>
                  <a:gd name="T60" fmla="*/ 0 w 132"/>
                  <a:gd name="T61" fmla="*/ 52 h 142"/>
                  <a:gd name="T62" fmla="*/ 9 w 132"/>
                  <a:gd name="T63" fmla="*/ 62 h 142"/>
                  <a:gd name="T64" fmla="*/ 23 w 132"/>
                  <a:gd name="T65"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 h="142">
                    <a:moveTo>
                      <a:pt x="23" y="68"/>
                    </a:moveTo>
                    <a:lnTo>
                      <a:pt x="27" y="75"/>
                    </a:lnTo>
                    <a:lnTo>
                      <a:pt x="36" y="79"/>
                    </a:lnTo>
                    <a:lnTo>
                      <a:pt x="44" y="86"/>
                    </a:lnTo>
                    <a:lnTo>
                      <a:pt x="48" y="95"/>
                    </a:lnTo>
                    <a:lnTo>
                      <a:pt x="69" y="98"/>
                    </a:lnTo>
                    <a:lnTo>
                      <a:pt x="74" y="100"/>
                    </a:lnTo>
                    <a:lnTo>
                      <a:pt x="78" y="106"/>
                    </a:lnTo>
                    <a:lnTo>
                      <a:pt x="73" y="127"/>
                    </a:lnTo>
                    <a:lnTo>
                      <a:pt x="69" y="140"/>
                    </a:lnTo>
                    <a:lnTo>
                      <a:pt x="114" y="141"/>
                    </a:lnTo>
                    <a:lnTo>
                      <a:pt x="115" y="133"/>
                    </a:lnTo>
                    <a:lnTo>
                      <a:pt x="124" y="127"/>
                    </a:lnTo>
                    <a:lnTo>
                      <a:pt x="131" y="116"/>
                    </a:lnTo>
                    <a:lnTo>
                      <a:pt x="128" y="112"/>
                    </a:lnTo>
                    <a:lnTo>
                      <a:pt x="126" y="75"/>
                    </a:lnTo>
                    <a:lnTo>
                      <a:pt x="114" y="74"/>
                    </a:lnTo>
                    <a:lnTo>
                      <a:pt x="112" y="57"/>
                    </a:lnTo>
                    <a:lnTo>
                      <a:pt x="99" y="57"/>
                    </a:lnTo>
                    <a:lnTo>
                      <a:pt x="91" y="53"/>
                    </a:lnTo>
                    <a:lnTo>
                      <a:pt x="88" y="46"/>
                    </a:lnTo>
                    <a:lnTo>
                      <a:pt x="74" y="43"/>
                    </a:lnTo>
                    <a:lnTo>
                      <a:pt x="74" y="31"/>
                    </a:lnTo>
                    <a:lnTo>
                      <a:pt x="63" y="28"/>
                    </a:lnTo>
                    <a:lnTo>
                      <a:pt x="62" y="17"/>
                    </a:lnTo>
                    <a:lnTo>
                      <a:pt x="55" y="6"/>
                    </a:lnTo>
                    <a:lnTo>
                      <a:pt x="38" y="0"/>
                    </a:lnTo>
                    <a:lnTo>
                      <a:pt x="27" y="8"/>
                    </a:lnTo>
                    <a:lnTo>
                      <a:pt x="11" y="15"/>
                    </a:lnTo>
                    <a:lnTo>
                      <a:pt x="6" y="28"/>
                    </a:lnTo>
                    <a:lnTo>
                      <a:pt x="0" y="52"/>
                    </a:lnTo>
                    <a:lnTo>
                      <a:pt x="9" y="62"/>
                    </a:lnTo>
                    <a:lnTo>
                      <a:pt x="23" y="68"/>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42" name="Freeform 56"/>
              <p:cNvSpPr>
                <a:spLocks/>
              </p:cNvSpPr>
              <p:nvPr/>
            </p:nvSpPr>
            <p:spPr bwMode="auto">
              <a:xfrm>
                <a:off x="3797029" y="4342743"/>
                <a:ext cx="325504" cy="482897"/>
              </a:xfrm>
              <a:custGeom>
                <a:avLst/>
                <a:gdLst>
                  <a:gd name="T0" fmla="*/ 149 w 185"/>
                  <a:gd name="T1" fmla="*/ 12 h 274"/>
                  <a:gd name="T2" fmla="*/ 136 w 185"/>
                  <a:gd name="T3" fmla="*/ 3 h 274"/>
                  <a:gd name="T4" fmla="*/ 111 w 185"/>
                  <a:gd name="T5" fmla="*/ 0 h 274"/>
                  <a:gd name="T6" fmla="*/ 103 w 185"/>
                  <a:gd name="T7" fmla="*/ 10 h 274"/>
                  <a:gd name="T8" fmla="*/ 62 w 185"/>
                  <a:gd name="T9" fmla="*/ 29 h 274"/>
                  <a:gd name="T10" fmla="*/ 42 w 185"/>
                  <a:gd name="T11" fmla="*/ 43 h 274"/>
                  <a:gd name="T12" fmla="*/ 28 w 185"/>
                  <a:gd name="T13" fmla="*/ 54 h 274"/>
                  <a:gd name="T14" fmla="*/ 17 w 185"/>
                  <a:gd name="T15" fmla="*/ 43 h 274"/>
                  <a:gd name="T16" fmla="*/ 14 w 185"/>
                  <a:gd name="T17" fmla="*/ 31 h 274"/>
                  <a:gd name="T18" fmla="*/ 6 w 185"/>
                  <a:gd name="T19" fmla="*/ 31 h 274"/>
                  <a:gd name="T20" fmla="*/ 0 w 185"/>
                  <a:gd name="T21" fmla="*/ 37 h 274"/>
                  <a:gd name="T22" fmla="*/ 0 w 185"/>
                  <a:gd name="T23" fmla="*/ 71 h 274"/>
                  <a:gd name="T24" fmla="*/ 15 w 185"/>
                  <a:gd name="T25" fmla="*/ 71 h 274"/>
                  <a:gd name="T26" fmla="*/ 21 w 185"/>
                  <a:gd name="T27" fmla="*/ 94 h 274"/>
                  <a:gd name="T28" fmla="*/ 29 w 185"/>
                  <a:gd name="T29" fmla="*/ 100 h 274"/>
                  <a:gd name="T30" fmla="*/ 31 w 185"/>
                  <a:gd name="T31" fmla="*/ 114 h 274"/>
                  <a:gd name="T32" fmla="*/ 36 w 185"/>
                  <a:gd name="T33" fmla="*/ 127 h 274"/>
                  <a:gd name="T34" fmla="*/ 45 w 185"/>
                  <a:gd name="T35" fmla="*/ 132 h 274"/>
                  <a:gd name="T36" fmla="*/ 47 w 185"/>
                  <a:gd name="T37" fmla="*/ 147 h 274"/>
                  <a:gd name="T38" fmla="*/ 51 w 185"/>
                  <a:gd name="T39" fmla="*/ 151 h 274"/>
                  <a:gd name="T40" fmla="*/ 57 w 185"/>
                  <a:gd name="T41" fmla="*/ 159 h 274"/>
                  <a:gd name="T42" fmla="*/ 61 w 185"/>
                  <a:gd name="T43" fmla="*/ 173 h 274"/>
                  <a:gd name="T44" fmla="*/ 68 w 185"/>
                  <a:gd name="T45" fmla="*/ 187 h 274"/>
                  <a:gd name="T46" fmla="*/ 75 w 185"/>
                  <a:gd name="T47" fmla="*/ 193 h 274"/>
                  <a:gd name="T48" fmla="*/ 71 w 185"/>
                  <a:gd name="T49" fmla="*/ 199 h 274"/>
                  <a:gd name="T50" fmla="*/ 76 w 185"/>
                  <a:gd name="T51" fmla="*/ 212 h 274"/>
                  <a:gd name="T52" fmla="*/ 91 w 185"/>
                  <a:gd name="T53" fmla="*/ 221 h 274"/>
                  <a:gd name="T54" fmla="*/ 105 w 185"/>
                  <a:gd name="T55" fmla="*/ 239 h 274"/>
                  <a:gd name="T56" fmla="*/ 127 w 185"/>
                  <a:gd name="T57" fmla="*/ 247 h 274"/>
                  <a:gd name="T58" fmla="*/ 147 w 185"/>
                  <a:gd name="T59" fmla="*/ 263 h 274"/>
                  <a:gd name="T60" fmla="*/ 159 w 185"/>
                  <a:gd name="T61" fmla="*/ 273 h 274"/>
                  <a:gd name="T62" fmla="*/ 170 w 185"/>
                  <a:gd name="T63" fmla="*/ 263 h 274"/>
                  <a:gd name="T64" fmla="*/ 174 w 185"/>
                  <a:gd name="T65" fmla="*/ 251 h 274"/>
                  <a:gd name="T66" fmla="*/ 179 w 185"/>
                  <a:gd name="T67" fmla="*/ 249 h 274"/>
                  <a:gd name="T68" fmla="*/ 174 w 185"/>
                  <a:gd name="T69" fmla="*/ 241 h 274"/>
                  <a:gd name="T70" fmla="*/ 176 w 185"/>
                  <a:gd name="T71" fmla="*/ 215 h 274"/>
                  <a:gd name="T72" fmla="*/ 176 w 185"/>
                  <a:gd name="T73" fmla="*/ 196 h 274"/>
                  <a:gd name="T74" fmla="*/ 182 w 185"/>
                  <a:gd name="T75" fmla="*/ 190 h 274"/>
                  <a:gd name="T76" fmla="*/ 184 w 185"/>
                  <a:gd name="T77" fmla="*/ 175 h 274"/>
                  <a:gd name="T78" fmla="*/ 173 w 185"/>
                  <a:gd name="T79" fmla="*/ 158 h 274"/>
                  <a:gd name="T80" fmla="*/ 160 w 185"/>
                  <a:gd name="T81" fmla="*/ 151 h 274"/>
                  <a:gd name="T82" fmla="*/ 155 w 185"/>
                  <a:gd name="T83" fmla="*/ 134 h 274"/>
                  <a:gd name="T84" fmla="*/ 143 w 185"/>
                  <a:gd name="T85" fmla="*/ 140 h 274"/>
                  <a:gd name="T86" fmla="*/ 131 w 185"/>
                  <a:gd name="T87" fmla="*/ 138 h 274"/>
                  <a:gd name="T88" fmla="*/ 129 w 185"/>
                  <a:gd name="T89" fmla="*/ 129 h 274"/>
                  <a:gd name="T90" fmla="*/ 119 w 185"/>
                  <a:gd name="T91" fmla="*/ 128 h 274"/>
                  <a:gd name="T92" fmla="*/ 115 w 185"/>
                  <a:gd name="T93" fmla="*/ 118 h 274"/>
                  <a:gd name="T94" fmla="*/ 105 w 185"/>
                  <a:gd name="T95" fmla="*/ 110 h 274"/>
                  <a:gd name="T96" fmla="*/ 102 w 185"/>
                  <a:gd name="T97" fmla="*/ 100 h 274"/>
                  <a:gd name="T98" fmla="*/ 104 w 185"/>
                  <a:gd name="T99" fmla="*/ 87 h 274"/>
                  <a:gd name="T100" fmla="*/ 113 w 185"/>
                  <a:gd name="T101" fmla="*/ 82 h 274"/>
                  <a:gd name="T102" fmla="*/ 120 w 185"/>
                  <a:gd name="T103" fmla="*/ 77 h 274"/>
                  <a:gd name="T104" fmla="*/ 116 w 185"/>
                  <a:gd name="T105" fmla="*/ 67 h 274"/>
                  <a:gd name="T106" fmla="*/ 120 w 185"/>
                  <a:gd name="T107" fmla="*/ 54 h 274"/>
                  <a:gd name="T108" fmla="*/ 131 w 185"/>
                  <a:gd name="T109" fmla="*/ 47 h 274"/>
                  <a:gd name="T110" fmla="*/ 143 w 185"/>
                  <a:gd name="T111" fmla="*/ 50 h 274"/>
                  <a:gd name="T112" fmla="*/ 155 w 185"/>
                  <a:gd name="T113" fmla="*/ 44 h 274"/>
                  <a:gd name="T114" fmla="*/ 159 w 185"/>
                  <a:gd name="T115" fmla="*/ 31 h 274"/>
                  <a:gd name="T116" fmla="*/ 149 w 185"/>
                  <a:gd name="T117" fmla="*/ 12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 h="274">
                    <a:moveTo>
                      <a:pt x="149" y="12"/>
                    </a:moveTo>
                    <a:lnTo>
                      <a:pt x="136" y="3"/>
                    </a:lnTo>
                    <a:lnTo>
                      <a:pt x="111" y="0"/>
                    </a:lnTo>
                    <a:lnTo>
                      <a:pt x="103" y="10"/>
                    </a:lnTo>
                    <a:lnTo>
                      <a:pt x="62" y="29"/>
                    </a:lnTo>
                    <a:lnTo>
                      <a:pt x="42" y="43"/>
                    </a:lnTo>
                    <a:lnTo>
                      <a:pt x="28" y="54"/>
                    </a:lnTo>
                    <a:lnTo>
                      <a:pt x="17" y="43"/>
                    </a:lnTo>
                    <a:lnTo>
                      <a:pt x="14" y="31"/>
                    </a:lnTo>
                    <a:lnTo>
                      <a:pt x="6" y="31"/>
                    </a:lnTo>
                    <a:lnTo>
                      <a:pt x="0" y="37"/>
                    </a:lnTo>
                    <a:lnTo>
                      <a:pt x="0" y="71"/>
                    </a:lnTo>
                    <a:lnTo>
                      <a:pt x="15" y="71"/>
                    </a:lnTo>
                    <a:lnTo>
                      <a:pt x="21" y="94"/>
                    </a:lnTo>
                    <a:lnTo>
                      <a:pt x="29" y="100"/>
                    </a:lnTo>
                    <a:lnTo>
                      <a:pt x="31" y="114"/>
                    </a:lnTo>
                    <a:lnTo>
                      <a:pt x="36" y="127"/>
                    </a:lnTo>
                    <a:lnTo>
                      <a:pt x="45" y="132"/>
                    </a:lnTo>
                    <a:lnTo>
                      <a:pt x="47" y="147"/>
                    </a:lnTo>
                    <a:lnTo>
                      <a:pt x="51" y="151"/>
                    </a:lnTo>
                    <a:lnTo>
                      <a:pt x="57" y="159"/>
                    </a:lnTo>
                    <a:lnTo>
                      <a:pt x="61" y="173"/>
                    </a:lnTo>
                    <a:lnTo>
                      <a:pt x="68" y="187"/>
                    </a:lnTo>
                    <a:lnTo>
                      <a:pt x="75" y="193"/>
                    </a:lnTo>
                    <a:lnTo>
                      <a:pt x="71" y="199"/>
                    </a:lnTo>
                    <a:lnTo>
                      <a:pt x="76" y="212"/>
                    </a:lnTo>
                    <a:lnTo>
                      <a:pt x="91" y="221"/>
                    </a:lnTo>
                    <a:lnTo>
                      <a:pt x="105" y="239"/>
                    </a:lnTo>
                    <a:lnTo>
                      <a:pt x="127" y="247"/>
                    </a:lnTo>
                    <a:lnTo>
                      <a:pt x="147" y="263"/>
                    </a:lnTo>
                    <a:lnTo>
                      <a:pt x="159" y="273"/>
                    </a:lnTo>
                    <a:lnTo>
                      <a:pt x="170" y="263"/>
                    </a:lnTo>
                    <a:lnTo>
                      <a:pt x="174" y="251"/>
                    </a:lnTo>
                    <a:lnTo>
                      <a:pt x="179" y="249"/>
                    </a:lnTo>
                    <a:lnTo>
                      <a:pt x="174" y="241"/>
                    </a:lnTo>
                    <a:lnTo>
                      <a:pt x="176" y="215"/>
                    </a:lnTo>
                    <a:lnTo>
                      <a:pt x="176" y="196"/>
                    </a:lnTo>
                    <a:lnTo>
                      <a:pt x="182" y="190"/>
                    </a:lnTo>
                    <a:lnTo>
                      <a:pt x="184" y="175"/>
                    </a:lnTo>
                    <a:lnTo>
                      <a:pt x="173" y="158"/>
                    </a:lnTo>
                    <a:lnTo>
                      <a:pt x="160" y="151"/>
                    </a:lnTo>
                    <a:lnTo>
                      <a:pt x="155" y="134"/>
                    </a:lnTo>
                    <a:lnTo>
                      <a:pt x="143" y="140"/>
                    </a:lnTo>
                    <a:lnTo>
                      <a:pt x="131" y="138"/>
                    </a:lnTo>
                    <a:lnTo>
                      <a:pt x="129" y="129"/>
                    </a:lnTo>
                    <a:lnTo>
                      <a:pt x="119" y="128"/>
                    </a:lnTo>
                    <a:lnTo>
                      <a:pt x="115" y="118"/>
                    </a:lnTo>
                    <a:lnTo>
                      <a:pt x="105" y="110"/>
                    </a:lnTo>
                    <a:lnTo>
                      <a:pt x="102" y="100"/>
                    </a:lnTo>
                    <a:lnTo>
                      <a:pt x="104" y="87"/>
                    </a:lnTo>
                    <a:lnTo>
                      <a:pt x="113" y="82"/>
                    </a:lnTo>
                    <a:lnTo>
                      <a:pt x="120" y="77"/>
                    </a:lnTo>
                    <a:lnTo>
                      <a:pt x="116" y="67"/>
                    </a:lnTo>
                    <a:lnTo>
                      <a:pt x="120" y="54"/>
                    </a:lnTo>
                    <a:lnTo>
                      <a:pt x="131" y="47"/>
                    </a:lnTo>
                    <a:lnTo>
                      <a:pt x="143" y="50"/>
                    </a:lnTo>
                    <a:lnTo>
                      <a:pt x="155" y="44"/>
                    </a:lnTo>
                    <a:lnTo>
                      <a:pt x="159" y="31"/>
                    </a:lnTo>
                    <a:lnTo>
                      <a:pt x="149" y="12"/>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43" name="Freeform 57"/>
              <p:cNvSpPr>
                <a:spLocks/>
              </p:cNvSpPr>
              <p:nvPr/>
            </p:nvSpPr>
            <p:spPr bwMode="auto">
              <a:xfrm>
                <a:off x="3845776" y="3930629"/>
                <a:ext cx="290910" cy="435708"/>
              </a:xfrm>
              <a:custGeom>
                <a:avLst/>
                <a:gdLst>
                  <a:gd name="T0" fmla="*/ 23 w 166"/>
                  <a:gd name="T1" fmla="*/ 95 h 248"/>
                  <a:gd name="T2" fmla="*/ 26 w 166"/>
                  <a:gd name="T3" fmla="*/ 63 h 248"/>
                  <a:gd name="T4" fmla="*/ 40 w 166"/>
                  <a:gd name="T5" fmla="*/ 76 h 248"/>
                  <a:gd name="T6" fmla="*/ 41 w 166"/>
                  <a:gd name="T7" fmla="*/ 53 h 248"/>
                  <a:gd name="T8" fmla="*/ 57 w 166"/>
                  <a:gd name="T9" fmla="*/ 48 h 248"/>
                  <a:gd name="T10" fmla="*/ 58 w 166"/>
                  <a:gd name="T11" fmla="*/ 31 h 248"/>
                  <a:gd name="T12" fmla="*/ 74 w 166"/>
                  <a:gd name="T13" fmla="*/ 20 h 248"/>
                  <a:gd name="T14" fmla="*/ 91 w 166"/>
                  <a:gd name="T15" fmla="*/ 18 h 248"/>
                  <a:gd name="T16" fmla="*/ 96 w 166"/>
                  <a:gd name="T17" fmla="*/ 6 h 248"/>
                  <a:gd name="T18" fmla="*/ 106 w 166"/>
                  <a:gd name="T19" fmla="*/ 0 h 248"/>
                  <a:gd name="T20" fmla="*/ 113 w 166"/>
                  <a:gd name="T21" fmla="*/ 6 h 248"/>
                  <a:gd name="T22" fmla="*/ 102 w 166"/>
                  <a:gd name="T23" fmla="*/ 20 h 248"/>
                  <a:gd name="T24" fmla="*/ 96 w 166"/>
                  <a:gd name="T25" fmla="*/ 42 h 248"/>
                  <a:gd name="T26" fmla="*/ 85 w 166"/>
                  <a:gd name="T27" fmla="*/ 49 h 248"/>
                  <a:gd name="T28" fmla="*/ 98 w 166"/>
                  <a:gd name="T29" fmla="*/ 67 h 248"/>
                  <a:gd name="T30" fmla="*/ 95 w 166"/>
                  <a:gd name="T31" fmla="*/ 84 h 248"/>
                  <a:gd name="T32" fmla="*/ 121 w 166"/>
                  <a:gd name="T33" fmla="*/ 86 h 248"/>
                  <a:gd name="T34" fmla="*/ 121 w 166"/>
                  <a:gd name="T35" fmla="*/ 95 h 248"/>
                  <a:gd name="T36" fmla="*/ 143 w 166"/>
                  <a:gd name="T37" fmla="*/ 105 h 248"/>
                  <a:gd name="T38" fmla="*/ 165 w 166"/>
                  <a:gd name="T39" fmla="*/ 113 h 248"/>
                  <a:gd name="T40" fmla="*/ 165 w 166"/>
                  <a:gd name="T41" fmla="*/ 141 h 248"/>
                  <a:gd name="T42" fmla="*/ 161 w 166"/>
                  <a:gd name="T43" fmla="*/ 160 h 248"/>
                  <a:gd name="T44" fmla="*/ 162 w 166"/>
                  <a:gd name="T45" fmla="*/ 173 h 248"/>
                  <a:gd name="T46" fmla="*/ 138 w 166"/>
                  <a:gd name="T47" fmla="*/ 182 h 248"/>
                  <a:gd name="T48" fmla="*/ 132 w 166"/>
                  <a:gd name="T49" fmla="*/ 192 h 248"/>
                  <a:gd name="T50" fmla="*/ 140 w 166"/>
                  <a:gd name="T51" fmla="*/ 199 h 248"/>
                  <a:gd name="T52" fmla="*/ 132 w 166"/>
                  <a:gd name="T53" fmla="*/ 204 h 248"/>
                  <a:gd name="T54" fmla="*/ 135 w 166"/>
                  <a:gd name="T55" fmla="*/ 233 h 248"/>
                  <a:gd name="T56" fmla="*/ 135 w 166"/>
                  <a:gd name="T57" fmla="*/ 245 h 248"/>
                  <a:gd name="T58" fmla="*/ 121 w 166"/>
                  <a:gd name="T59" fmla="*/ 247 h 248"/>
                  <a:gd name="T60" fmla="*/ 107 w 166"/>
                  <a:gd name="T61" fmla="*/ 238 h 248"/>
                  <a:gd name="T62" fmla="*/ 83 w 166"/>
                  <a:gd name="T63" fmla="*/ 235 h 248"/>
                  <a:gd name="T64" fmla="*/ 70 w 166"/>
                  <a:gd name="T65" fmla="*/ 219 h 248"/>
                  <a:gd name="T66" fmla="*/ 55 w 166"/>
                  <a:gd name="T67" fmla="*/ 209 h 248"/>
                  <a:gd name="T68" fmla="*/ 44 w 166"/>
                  <a:gd name="T69" fmla="*/ 199 h 248"/>
                  <a:gd name="T70" fmla="*/ 21 w 166"/>
                  <a:gd name="T71" fmla="*/ 200 h 248"/>
                  <a:gd name="T72" fmla="*/ 0 w 166"/>
                  <a:gd name="T73" fmla="*/ 188 h 248"/>
                  <a:gd name="T74" fmla="*/ 11 w 166"/>
                  <a:gd name="T75" fmla="*/ 171 h 248"/>
                  <a:gd name="T76" fmla="*/ 14 w 166"/>
                  <a:gd name="T77" fmla="*/ 163 h 248"/>
                  <a:gd name="T78" fmla="*/ 27 w 166"/>
                  <a:gd name="T79" fmla="*/ 161 h 248"/>
                  <a:gd name="T80" fmla="*/ 23 w 166"/>
                  <a:gd name="T81" fmla="*/ 95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6" h="248">
                    <a:moveTo>
                      <a:pt x="23" y="95"/>
                    </a:moveTo>
                    <a:lnTo>
                      <a:pt x="26" y="63"/>
                    </a:lnTo>
                    <a:lnTo>
                      <a:pt x="40" y="76"/>
                    </a:lnTo>
                    <a:lnTo>
                      <a:pt x="41" y="53"/>
                    </a:lnTo>
                    <a:lnTo>
                      <a:pt x="57" y="48"/>
                    </a:lnTo>
                    <a:lnTo>
                      <a:pt x="58" y="31"/>
                    </a:lnTo>
                    <a:lnTo>
                      <a:pt x="74" y="20"/>
                    </a:lnTo>
                    <a:lnTo>
                      <a:pt x="91" y="18"/>
                    </a:lnTo>
                    <a:lnTo>
                      <a:pt x="96" y="6"/>
                    </a:lnTo>
                    <a:lnTo>
                      <a:pt x="106" y="0"/>
                    </a:lnTo>
                    <a:lnTo>
                      <a:pt x="113" y="6"/>
                    </a:lnTo>
                    <a:lnTo>
                      <a:pt x="102" y="20"/>
                    </a:lnTo>
                    <a:lnTo>
                      <a:pt x="96" y="42"/>
                    </a:lnTo>
                    <a:lnTo>
                      <a:pt x="85" y="49"/>
                    </a:lnTo>
                    <a:lnTo>
                      <a:pt x="98" y="67"/>
                    </a:lnTo>
                    <a:lnTo>
                      <a:pt x="95" y="84"/>
                    </a:lnTo>
                    <a:lnTo>
                      <a:pt x="121" y="86"/>
                    </a:lnTo>
                    <a:lnTo>
                      <a:pt x="121" y="95"/>
                    </a:lnTo>
                    <a:lnTo>
                      <a:pt x="143" y="105"/>
                    </a:lnTo>
                    <a:lnTo>
                      <a:pt x="165" y="113"/>
                    </a:lnTo>
                    <a:lnTo>
                      <a:pt x="165" y="141"/>
                    </a:lnTo>
                    <a:lnTo>
                      <a:pt x="161" y="160"/>
                    </a:lnTo>
                    <a:lnTo>
                      <a:pt x="162" y="173"/>
                    </a:lnTo>
                    <a:lnTo>
                      <a:pt x="138" y="182"/>
                    </a:lnTo>
                    <a:lnTo>
                      <a:pt x="132" y="192"/>
                    </a:lnTo>
                    <a:lnTo>
                      <a:pt x="140" y="199"/>
                    </a:lnTo>
                    <a:lnTo>
                      <a:pt x="132" y="204"/>
                    </a:lnTo>
                    <a:lnTo>
                      <a:pt x="135" y="233"/>
                    </a:lnTo>
                    <a:lnTo>
                      <a:pt x="135" y="245"/>
                    </a:lnTo>
                    <a:lnTo>
                      <a:pt x="121" y="247"/>
                    </a:lnTo>
                    <a:lnTo>
                      <a:pt x="107" y="238"/>
                    </a:lnTo>
                    <a:lnTo>
                      <a:pt x="83" y="235"/>
                    </a:lnTo>
                    <a:lnTo>
                      <a:pt x="70" y="219"/>
                    </a:lnTo>
                    <a:lnTo>
                      <a:pt x="55" y="209"/>
                    </a:lnTo>
                    <a:lnTo>
                      <a:pt x="44" y="199"/>
                    </a:lnTo>
                    <a:lnTo>
                      <a:pt x="21" y="200"/>
                    </a:lnTo>
                    <a:lnTo>
                      <a:pt x="0" y="188"/>
                    </a:lnTo>
                    <a:lnTo>
                      <a:pt x="11" y="171"/>
                    </a:lnTo>
                    <a:lnTo>
                      <a:pt x="14" y="163"/>
                    </a:lnTo>
                    <a:lnTo>
                      <a:pt x="27" y="161"/>
                    </a:lnTo>
                    <a:lnTo>
                      <a:pt x="23" y="95"/>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44" name="Freeform 62"/>
              <p:cNvSpPr>
                <a:spLocks/>
              </p:cNvSpPr>
              <p:nvPr/>
            </p:nvSpPr>
            <p:spPr bwMode="auto">
              <a:xfrm>
                <a:off x="3995162" y="3930629"/>
                <a:ext cx="336512" cy="338185"/>
              </a:xfrm>
              <a:custGeom>
                <a:avLst/>
                <a:gdLst>
                  <a:gd name="T0" fmla="*/ 28 w 191"/>
                  <a:gd name="T1" fmla="*/ 6 h 193"/>
                  <a:gd name="T2" fmla="*/ 16 w 191"/>
                  <a:gd name="T3" fmla="*/ 19 h 193"/>
                  <a:gd name="T4" fmla="*/ 10 w 191"/>
                  <a:gd name="T5" fmla="*/ 42 h 193"/>
                  <a:gd name="T6" fmla="*/ 0 w 191"/>
                  <a:gd name="T7" fmla="*/ 49 h 193"/>
                  <a:gd name="T8" fmla="*/ 13 w 191"/>
                  <a:gd name="T9" fmla="*/ 67 h 193"/>
                  <a:gd name="T10" fmla="*/ 9 w 191"/>
                  <a:gd name="T11" fmla="*/ 84 h 193"/>
                  <a:gd name="T12" fmla="*/ 36 w 191"/>
                  <a:gd name="T13" fmla="*/ 85 h 193"/>
                  <a:gd name="T14" fmla="*/ 36 w 191"/>
                  <a:gd name="T15" fmla="*/ 95 h 193"/>
                  <a:gd name="T16" fmla="*/ 58 w 191"/>
                  <a:gd name="T17" fmla="*/ 105 h 193"/>
                  <a:gd name="T18" fmla="*/ 80 w 191"/>
                  <a:gd name="T19" fmla="*/ 112 h 193"/>
                  <a:gd name="T20" fmla="*/ 80 w 191"/>
                  <a:gd name="T21" fmla="*/ 140 h 193"/>
                  <a:gd name="T22" fmla="*/ 75 w 191"/>
                  <a:gd name="T23" fmla="*/ 159 h 193"/>
                  <a:gd name="T24" fmla="*/ 77 w 191"/>
                  <a:gd name="T25" fmla="*/ 173 h 193"/>
                  <a:gd name="T26" fmla="*/ 87 w 191"/>
                  <a:gd name="T27" fmla="*/ 176 h 193"/>
                  <a:gd name="T28" fmla="*/ 94 w 191"/>
                  <a:gd name="T29" fmla="*/ 186 h 193"/>
                  <a:gd name="T30" fmla="*/ 105 w 191"/>
                  <a:gd name="T31" fmla="*/ 192 h 193"/>
                  <a:gd name="T32" fmla="*/ 120 w 191"/>
                  <a:gd name="T33" fmla="*/ 189 h 193"/>
                  <a:gd name="T34" fmla="*/ 132 w 191"/>
                  <a:gd name="T35" fmla="*/ 180 h 193"/>
                  <a:gd name="T36" fmla="*/ 131 w 191"/>
                  <a:gd name="T37" fmla="*/ 169 h 193"/>
                  <a:gd name="T38" fmla="*/ 122 w 191"/>
                  <a:gd name="T39" fmla="*/ 162 h 193"/>
                  <a:gd name="T40" fmla="*/ 120 w 191"/>
                  <a:gd name="T41" fmla="*/ 154 h 193"/>
                  <a:gd name="T42" fmla="*/ 124 w 191"/>
                  <a:gd name="T43" fmla="*/ 140 h 193"/>
                  <a:gd name="T44" fmla="*/ 130 w 191"/>
                  <a:gd name="T45" fmla="*/ 139 h 193"/>
                  <a:gd name="T46" fmla="*/ 143 w 191"/>
                  <a:gd name="T47" fmla="*/ 150 h 193"/>
                  <a:gd name="T48" fmla="*/ 150 w 191"/>
                  <a:gd name="T49" fmla="*/ 145 h 193"/>
                  <a:gd name="T50" fmla="*/ 176 w 191"/>
                  <a:gd name="T51" fmla="*/ 143 h 193"/>
                  <a:gd name="T52" fmla="*/ 179 w 191"/>
                  <a:gd name="T53" fmla="*/ 134 h 193"/>
                  <a:gd name="T54" fmla="*/ 179 w 191"/>
                  <a:gd name="T55" fmla="*/ 123 h 193"/>
                  <a:gd name="T56" fmla="*/ 172 w 191"/>
                  <a:gd name="T57" fmla="*/ 114 h 193"/>
                  <a:gd name="T58" fmla="*/ 173 w 191"/>
                  <a:gd name="T59" fmla="*/ 100 h 193"/>
                  <a:gd name="T60" fmla="*/ 182 w 191"/>
                  <a:gd name="T61" fmla="*/ 92 h 193"/>
                  <a:gd name="T62" fmla="*/ 184 w 191"/>
                  <a:gd name="T63" fmla="*/ 85 h 193"/>
                  <a:gd name="T64" fmla="*/ 190 w 191"/>
                  <a:gd name="T65" fmla="*/ 79 h 193"/>
                  <a:gd name="T66" fmla="*/ 190 w 191"/>
                  <a:gd name="T67" fmla="*/ 64 h 193"/>
                  <a:gd name="T68" fmla="*/ 184 w 191"/>
                  <a:gd name="T69" fmla="*/ 61 h 193"/>
                  <a:gd name="T70" fmla="*/ 179 w 191"/>
                  <a:gd name="T71" fmla="*/ 47 h 193"/>
                  <a:gd name="T72" fmla="*/ 172 w 191"/>
                  <a:gd name="T73" fmla="*/ 39 h 193"/>
                  <a:gd name="T74" fmla="*/ 176 w 191"/>
                  <a:gd name="T75" fmla="*/ 35 h 193"/>
                  <a:gd name="T76" fmla="*/ 176 w 191"/>
                  <a:gd name="T77" fmla="*/ 28 h 193"/>
                  <a:gd name="T78" fmla="*/ 154 w 191"/>
                  <a:gd name="T79" fmla="*/ 27 h 193"/>
                  <a:gd name="T80" fmla="*/ 137 w 191"/>
                  <a:gd name="T81" fmla="*/ 30 h 193"/>
                  <a:gd name="T82" fmla="*/ 128 w 191"/>
                  <a:gd name="T83" fmla="*/ 37 h 193"/>
                  <a:gd name="T84" fmla="*/ 117 w 191"/>
                  <a:gd name="T85" fmla="*/ 35 h 193"/>
                  <a:gd name="T86" fmla="*/ 86 w 191"/>
                  <a:gd name="T87" fmla="*/ 33 h 193"/>
                  <a:gd name="T88" fmla="*/ 83 w 191"/>
                  <a:gd name="T89" fmla="*/ 25 h 193"/>
                  <a:gd name="T90" fmla="*/ 75 w 191"/>
                  <a:gd name="T91" fmla="*/ 22 h 193"/>
                  <a:gd name="T92" fmla="*/ 62 w 191"/>
                  <a:gd name="T93" fmla="*/ 18 h 193"/>
                  <a:gd name="T94" fmla="*/ 59 w 191"/>
                  <a:gd name="T95" fmla="*/ 9 h 193"/>
                  <a:gd name="T96" fmla="*/ 48 w 191"/>
                  <a:gd name="T97" fmla="*/ 6 h 193"/>
                  <a:gd name="T98" fmla="*/ 48 w 191"/>
                  <a:gd name="T99" fmla="*/ 0 h 193"/>
                  <a:gd name="T100" fmla="*/ 43 w 191"/>
                  <a:gd name="T101" fmla="*/ 6 h 193"/>
                  <a:gd name="T102" fmla="*/ 28 w 191"/>
                  <a:gd name="T103" fmla="*/ 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1" h="193">
                    <a:moveTo>
                      <a:pt x="28" y="6"/>
                    </a:moveTo>
                    <a:lnTo>
                      <a:pt x="16" y="19"/>
                    </a:lnTo>
                    <a:lnTo>
                      <a:pt x="10" y="42"/>
                    </a:lnTo>
                    <a:lnTo>
                      <a:pt x="0" y="49"/>
                    </a:lnTo>
                    <a:lnTo>
                      <a:pt x="13" y="67"/>
                    </a:lnTo>
                    <a:lnTo>
                      <a:pt x="9" y="84"/>
                    </a:lnTo>
                    <a:lnTo>
                      <a:pt x="36" y="85"/>
                    </a:lnTo>
                    <a:lnTo>
                      <a:pt x="36" y="95"/>
                    </a:lnTo>
                    <a:lnTo>
                      <a:pt x="58" y="105"/>
                    </a:lnTo>
                    <a:lnTo>
                      <a:pt x="80" y="112"/>
                    </a:lnTo>
                    <a:lnTo>
                      <a:pt x="80" y="140"/>
                    </a:lnTo>
                    <a:lnTo>
                      <a:pt x="75" y="159"/>
                    </a:lnTo>
                    <a:lnTo>
                      <a:pt x="77" y="173"/>
                    </a:lnTo>
                    <a:lnTo>
                      <a:pt x="87" y="176"/>
                    </a:lnTo>
                    <a:lnTo>
                      <a:pt x="94" y="186"/>
                    </a:lnTo>
                    <a:lnTo>
                      <a:pt x="105" y="192"/>
                    </a:lnTo>
                    <a:lnTo>
                      <a:pt x="120" y="189"/>
                    </a:lnTo>
                    <a:lnTo>
                      <a:pt x="132" y="180"/>
                    </a:lnTo>
                    <a:lnTo>
                      <a:pt x="131" y="169"/>
                    </a:lnTo>
                    <a:lnTo>
                      <a:pt x="122" y="162"/>
                    </a:lnTo>
                    <a:lnTo>
                      <a:pt x="120" y="154"/>
                    </a:lnTo>
                    <a:lnTo>
                      <a:pt x="124" y="140"/>
                    </a:lnTo>
                    <a:lnTo>
                      <a:pt x="130" y="139"/>
                    </a:lnTo>
                    <a:lnTo>
                      <a:pt x="143" y="150"/>
                    </a:lnTo>
                    <a:lnTo>
                      <a:pt x="150" y="145"/>
                    </a:lnTo>
                    <a:lnTo>
                      <a:pt x="176" y="143"/>
                    </a:lnTo>
                    <a:lnTo>
                      <a:pt x="179" y="134"/>
                    </a:lnTo>
                    <a:lnTo>
                      <a:pt x="179" y="123"/>
                    </a:lnTo>
                    <a:lnTo>
                      <a:pt x="172" y="114"/>
                    </a:lnTo>
                    <a:lnTo>
                      <a:pt x="173" y="100"/>
                    </a:lnTo>
                    <a:lnTo>
                      <a:pt x="182" y="92"/>
                    </a:lnTo>
                    <a:lnTo>
                      <a:pt x="184" y="85"/>
                    </a:lnTo>
                    <a:lnTo>
                      <a:pt x="190" y="79"/>
                    </a:lnTo>
                    <a:lnTo>
                      <a:pt x="190" y="64"/>
                    </a:lnTo>
                    <a:lnTo>
                      <a:pt x="184" y="61"/>
                    </a:lnTo>
                    <a:lnTo>
                      <a:pt x="179" y="47"/>
                    </a:lnTo>
                    <a:lnTo>
                      <a:pt x="172" y="39"/>
                    </a:lnTo>
                    <a:lnTo>
                      <a:pt x="176" y="35"/>
                    </a:lnTo>
                    <a:lnTo>
                      <a:pt x="176" y="28"/>
                    </a:lnTo>
                    <a:lnTo>
                      <a:pt x="154" y="27"/>
                    </a:lnTo>
                    <a:lnTo>
                      <a:pt x="137" y="30"/>
                    </a:lnTo>
                    <a:lnTo>
                      <a:pt x="128" y="37"/>
                    </a:lnTo>
                    <a:lnTo>
                      <a:pt x="117" y="35"/>
                    </a:lnTo>
                    <a:lnTo>
                      <a:pt x="86" y="33"/>
                    </a:lnTo>
                    <a:lnTo>
                      <a:pt x="83" y="25"/>
                    </a:lnTo>
                    <a:lnTo>
                      <a:pt x="75" y="22"/>
                    </a:lnTo>
                    <a:lnTo>
                      <a:pt x="62" y="18"/>
                    </a:lnTo>
                    <a:lnTo>
                      <a:pt x="59" y="9"/>
                    </a:lnTo>
                    <a:lnTo>
                      <a:pt x="48" y="6"/>
                    </a:lnTo>
                    <a:lnTo>
                      <a:pt x="48" y="0"/>
                    </a:lnTo>
                    <a:lnTo>
                      <a:pt x="43" y="6"/>
                    </a:lnTo>
                    <a:lnTo>
                      <a:pt x="28" y="6"/>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45" name="Freeform 63"/>
              <p:cNvSpPr>
                <a:spLocks/>
              </p:cNvSpPr>
              <p:nvPr/>
            </p:nvSpPr>
            <p:spPr bwMode="auto">
              <a:xfrm>
                <a:off x="4407152" y="5179554"/>
                <a:ext cx="139951" cy="157295"/>
              </a:xfrm>
              <a:custGeom>
                <a:avLst/>
                <a:gdLst>
                  <a:gd name="T0" fmla="*/ 19 w 80"/>
                  <a:gd name="T1" fmla="*/ 0 h 88"/>
                  <a:gd name="T2" fmla="*/ 25 w 80"/>
                  <a:gd name="T3" fmla="*/ 8 h 88"/>
                  <a:gd name="T4" fmla="*/ 39 w 80"/>
                  <a:gd name="T5" fmla="*/ 13 h 88"/>
                  <a:gd name="T6" fmla="*/ 70 w 80"/>
                  <a:gd name="T7" fmla="*/ 42 h 88"/>
                  <a:gd name="T8" fmla="*/ 76 w 80"/>
                  <a:gd name="T9" fmla="*/ 53 h 88"/>
                  <a:gd name="T10" fmla="*/ 79 w 80"/>
                  <a:gd name="T11" fmla="*/ 65 h 88"/>
                  <a:gd name="T12" fmla="*/ 70 w 80"/>
                  <a:gd name="T13" fmla="*/ 71 h 88"/>
                  <a:gd name="T14" fmla="*/ 66 w 80"/>
                  <a:gd name="T15" fmla="*/ 75 h 88"/>
                  <a:gd name="T16" fmla="*/ 64 w 80"/>
                  <a:gd name="T17" fmla="*/ 81 h 88"/>
                  <a:gd name="T18" fmla="*/ 53 w 80"/>
                  <a:gd name="T19" fmla="*/ 83 h 88"/>
                  <a:gd name="T20" fmla="*/ 50 w 80"/>
                  <a:gd name="T21" fmla="*/ 87 h 88"/>
                  <a:gd name="T22" fmla="*/ 44 w 80"/>
                  <a:gd name="T23" fmla="*/ 84 h 88"/>
                  <a:gd name="T24" fmla="*/ 29 w 80"/>
                  <a:gd name="T25" fmla="*/ 78 h 88"/>
                  <a:gd name="T26" fmla="*/ 18 w 80"/>
                  <a:gd name="T27" fmla="*/ 72 h 88"/>
                  <a:gd name="T28" fmla="*/ 12 w 80"/>
                  <a:gd name="T29" fmla="*/ 78 h 88"/>
                  <a:gd name="T30" fmla="*/ 6 w 80"/>
                  <a:gd name="T31" fmla="*/ 81 h 88"/>
                  <a:gd name="T32" fmla="*/ 2 w 80"/>
                  <a:gd name="T33" fmla="*/ 64 h 88"/>
                  <a:gd name="T34" fmla="*/ 0 w 80"/>
                  <a:gd name="T35" fmla="*/ 40 h 88"/>
                  <a:gd name="T36" fmla="*/ 3 w 80"/>
                  <a:gd name="T37" fmla="*/ 24 h 88"/>
                  <a:gd name="T38" fmla="*/ 11 w 80"/>
                  <a:gd name="T39" fmla="*/ 10 h 88"/>
                  <a:gd name="T40" fmla="*/ 19 w 80"/>
                  <a:gd name="T4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 h="88">
                    <a:moveTo>
                      <a:pt x="19" y="0"/>
                    </a:moveTo>
                    <a:lnTo>
                      <a:pt x="25" y="8"/>
                    </a:lnTo>
                    <a:lnTo>
                      <a:pt x="39" y="13"/>
                    </a:lnTo>
                    <a:lnTo>
                      <a:pt x="70" y="42"/>
                    </a:lnTo>
                    <a:lnTo>
                      <a:pt x="76" y="53"/>
                    </a:lnTo>
                    <a:lnTo>
                      <a:pt x="79" y="65"/>
                    </a:lnTo>
                    <a:lnTo>
                      <a:pt x="70" y="71"/>
                    </a:lnTo>
                    <a:lnTo>
                      <a:pt x="66" y="75"/>
                    </a:lnTo>
                    <a:lnTo>
                      <a:pt x="64" y="81"/>
                    </a:lnTo>
                    <a:lnTo>
                      <a:pt x="53" y="83"/>
                    </a:lnTo>
                    <a:lnTo>
                      <a:pt x="50" y="87"/>
                    </a:lnTo>
                    <a:lnTo>
                      <a:pt x="44" y="84"/>
                    </a:lnTo>
                    <a:lnTo>
                      <a:pt x="29" y="78"/>
                    </a:lnTo>
                    <a:lnTo>
                      <a:pt x="18" y="72"/>
                    </a:lnTo>
                    <a:lnTo>
                      <a:pt x="12" y="78"/>
                    </a:lnTo>
                    <a:lnTo>
                      <a:pt x="6" y="81"/>
                    </a:lnTo>
                    <a:lnTo>
                      <a:pt x="2" y="64"/>
                    </a:lnTo>
                    <a:lnTo>
                      <a:pt x="0" y="40"/>
                    </a:lnTo>
                    <a:lnTo>
                      <a:pt x="3" y="24"/>
                    </a:lnTo>
                    <a:lnTo>
                      <a:pt x="11" y="10"/>
                    </a:lnTo>
                    <a:lnTo>
                      <a:pt x="19" y="0"/>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46" name="Freeform 64"/>
              <p:cNvSpPr>
                <a:spLocks/>
              </p:cNvSpPr>
              <p:nvPr/>
            </p:nvSpPr>
            <p:spPr bwMode="auto">
              <a:xfrm>
                <a:off x="4095801" y="4580259"/>
                <a:ext cx="312924" cy="391665"/>
              </a:xfrm>
              <a:custGeom>
                <a:avLst/>
                <a:gdLst>
                  <a:gd name="T0" fmla="*/ 162 w 177"/>
                  <a:gd name="T1" fmla="*/ 170 h 222"/>
                  <a:gd name="T2" fmla="*/ 169 w 177"/>
                  <a:gd name="T3" fmla="*/ 169 h 222"/>
                  <a:gd name="T4" fmla="*/ 174 w 177"/>
                  <a:gd name="T5" fmla="*/ 159 h 222"/>
                  <a:gd name="T6" fmla="*/ 176 w 177"/>
                  <a:gd name="T7" fmla="*/ 141 h 222"/>
                  <a:gd name="T8" fmla="*/ 171 w 177"/>
                  <a:gd name="T9" fmla="*/ 137 h 222"/>
                  <a:gd name="T10" fmla="*/ 169 w 177"/>
                  <a:gd name="T11" fmla="*/ 126 h 222"/>
                  <a:gd name="T12" fmla="*/ 161 w 177"/>
                  <a:gd name="T13" fmla="*/ 124 h 222"/>
                  <a:gd name="T14" fmla="*/ 160 w 177"/>
                  <a:gd name="T15" fmla="*/ 113 h 222"/>
                  <a:gd name="T16" fmla="*/ 141 w 177"/>
                  <a:gd name="T17" fmla="*/ 114 h 222"/>
                  <a:gd name="T18" fmla="*/ 136 w 177"/>
                  <a:gd name="T19" fmla="*/ 108 h 222"/>
                  <a:gd name="T20" fmla="*/ 131 w 177"/>
                  <a:gd name="T21" fmla="*/ 108 h 222"/>
                  <a:gd name="T22" fmla="*/ 131 w 177"/>
                  <a:gd name="T23" fmla="*/ 87 h 222"/>
                  <a:gd name="T24" fmla="*/ 138 w 177"/>
                  <a:gd name="T25" fmla="*/ 81 h 222"/>
                  <a:gd name="T26" fmla="*/ 131 w 177"/>
                  <a:gd name="T27" fmla="*/ 80 h 222"/>
                  <a:gd name="T28" fmla="*/ 129 w 177"/>
                  <a:gd name="T29" fmla="*/ 66 h 222"/>
                  <a:gd name="T30" fmla="*/ 121 w 177"/>
                  <a:gd name="T31" fmla="*/ 64 h 222"/>
                  <a:gd name="T32" fmla="*/ 107 w 177"/>
                  <a:gd name="T33" fmla="*/ 62 h 222"/>
                  <a:gd name="T34" fmla="*/ 104 w 177"/>
                  <a:gd name="T35" fmla="*/ 53 h 222"/>
                  <a:gd name="T36" fmla="*/ 94 w 177"/>
                  <a:gd name="T37" fmla="*/ 51 h 222"/>
                  <a:gd name="T38" fmla="*/ 93 w 177"/>
                  <a:gd name="T39" fmla="*/ 47 h 222"/>
                  <a:gd name="T40" fmla="*/ 70 w 177"/>
                  <a:gd name="T41" fmla="*/ 47 h 222"/>
                  <a:gd name="T42" fmla="*/ 67 w 177"/>
                  <a:gd name="T43" fmla="*/ 42 h 222"/>
                  <a:gd name="T44" fmla="*/ 61 w 177"/>
                  <a:gd name="T45" fmla="*/ 32 h 222"/>
                  <a:gd name="T46" fmla="*/ 60 w 177"/>
                  <a:gd name="T47" fmla="*/ 3 h 222"/>
                  <a:gd name="T48" fmla="*/ 40 w 177"/>
                  <a:gd name="T49" fmla="*/ 0 h 222"/>
                  <a:gd name="T50" fmla="*/ 39 w 177"/>
                  <a:gd name="T51" fmla="*/ 11 h 222"/>
                  <a:gd name="T52" fmla="*/ 31 w 177"/>
                  <a:gd name="T53" fmla="*/ 10 h 222"/>
                  <a:gd name="T54" fmla="*/ 28 w 177"/>
                  <a:gd name="T55" fmla="*/ 17 h 222"/>
                  <a:gd name="T56" fmla="*/ 23 w 177"/>
                  <a:gd name="T57" fmla="*/ 21 h 222"/>
                  <a:gd name="T58" fmla="*/ 13 w 177"/>
                  <a:gd name="T59" fmla="*/ 25 h 222"/>
                  <a:gd name="T60" fmla="*/ 3 w 177"/>
                  <a:gd name="T61" fmla="*/ 24 h 222"/>
                  <a:gd name="T62" fmla="*/ 14 w 177"/>
                  <a:gd name="T63" fmla="*/ 41 h 222"/>
                  <a:gd name="T64" fmla="*/ 13 w 177"/>
                  <a:gd name="T65" fmla="*/ 55 h 222"/>
                  <a:gd name="T66" fmla="*/ 6 w 177"/>
                  <a:gd name="T67" fmla="*/ 61 h 222"/>
                  <a:gd name="T68" fmla="*/ 6 w 177"/>
                  <a:gd name="T69" fmla="*/ 80 h 222"/>
                  <a:gd name="T70" fmla="*/ 4 w 177"/>
                  <a:gd name="T71" fmla="*/ 106 h 222"/>
                  <a:gd name="T72" fmla="*/ 9 w 177"/>
                  <a:gd name="T73" fmla="*/ 114 h 222"/>
                  <a:gd name="T74" fmla="*/ 4 w 177"/>
                  <a:gd name="T75" fmla="*/ 116 h 222"/>
                  <a:gd name="T76" fmla="*/ 0 w 177"/>
                  <a:gd name="T77" fmla="*/ 128 h 222"/>
                  <a:gd name="T78" fmla="*/ 8 w 177"/>
                  <a:gd name="T79" fmla="*/ 135 h 222"/>
                  <a:gd name="T80" fmla="*/ 9 w 177"/>
                  <a:gd name="T81" fmla="*/ 151 h 222"/>
                  <a:gd name="T82" fmla="*/ 23 w 177"/>
                  <a:gd name="T83" fmla="*/ 163 h 222"/>
                  <a:gd name="T84" fmla="*/ 23 w 177"/>
                  <a:gd name="T85" fmla="*/ 195 h 222"/>
                  <a:gd name="T86" fmla="*/ 34 w 177"/>
                  <a:gd name="T87" fmla="*/ 214 h 222"/>
                  <a:gd name="T88" fmla="*/ 44 w 177"/>
                  <a:gd name="T89" fmla="*/ 221 h 222"/>
                  <a:gd name="T90" fmla="*/ 53 w 177"/>
                  <a:gd name="T91" fmla="*/ 202 h 222"/>
                  <a:gd name="T92" fmla="*/ 67 w 177"/>
                  <a:gd name="T93" fmla="*/ 213 h 222"/>
                  <a:gd name="T94" fmla="*/ 83 w 177"/>
                  <a:gd name="T95" fmla="*/ 219 h 222"/>
                  <a:gd name="T96" fmla="*/ 100 w 177"/>
                  <a:gd name="T97" fmla="*/ 206 h 222"/>
                  <a:gd name="T98" fmla="*/ 106 w 177"/>
                  <a:gd name="T99" fmla="*/ 181 h 222"/>
                  <a:gd name="T100" fmla="*/ 111 w 177"/>
                  <a:gd name="T101" fmla="*/ 169 h 222"/>
                  <a:gd name="T102" fmla="*/ 127 w 177"/>
                  <a:gd name="T103" fmla="*/ 162 h 222"/>
                  <a:gd name="T104" fmla="*/ 138 w 177"/>
                  <a:gd name="T105" fmla="*/ 153 h 222"/>
                  <a:gd name="T106" fmla="*/ 155 w 177"/>
                  <a:gd name="T107" fmla="*/ 159 h 222"/>
                  <a:gd name="T108" fmla="*/ 162 w 177"/>
                  <a:gd name="T109" fmla="*/ 17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7" h="222">
                    <a:moveTo>
                      <a:pt x="162" y="170"/>
                    </a:moveTo>
                    <a:lnTo>
                      <a:pt x="169" y="169"/>
                    </a:lnTo>
                    <a:lnTo>
                      <a:pt x="174" y="159"/>
                    </a:lnTo>
                    <a:lnTo>
                      <a:pt x="176" y="141"/>
                    </a:lnTo>
                    <a:lnTo>
                      <a:pt x="171" y="137"/>
                    </a:lnTo>
                    <a:lnTo>
                      <a:pt x="169" y="126"/>
                    </a:lnTo>
                    <a:lnTo>
                      <a:pt x="161" y="124"/>
                    </a:lnTo>
                    <a:lnTo>
                      <a:pt x="160" y="113"/>
                    </a:lnTo>
                    <a:lnTo>
                      <a:pt x="141" y="114"/>
                    </a:lnTo>
                    <a:lnTo>
                      <a:pt x="136" y="108"/>
                    </a:lnTo>
                    <a:lnTo>
                      <a:pt x="131" y="108"/>
                    </a:lnTo>
                    <a:lnTo>
                      <a:pt x="131" y="87"/>
                    </a:lnTo>
                    <a:lnTo>
                      <a:pt x="138" y="81"/>
                    </a:lnTo>
                    <a:lnTo>
                      <a:pt x="131" y="80"/>
                    </a:lnTo>
                    <a:lnTo>
                      <a:pt x="129" y="66"/>
                    </a:lnTo>
                    <a:lnTo>
                      <a:pt x="121" y="64"/>
                    </a:lnTo>
                    <a:lnTo>
                      <a:pt x="107" y="62"/>
                    </a:lnTo>
                    <a:lnTo>
                      <a:pt x="104" y="53"/>
                    </a:lnTo>
                    <a:lnTo>
                      <a:pt x="94" y="51"/>
                    </a:lnTo>
                    <a:lnTo>
                      <a:pt x="93" y="47"/>
                    </a:lnTo>
                    <a:lnTo>
                      <a:pt x="70" y="47"/>
                    </a:lnTo>
                    <a:lnTo>
                      <a:pt x="67" y="42"/>
                    </a:lnTo>
                    <a:lnTo>
                      <a:pt x="61" y="32"/>
                    </a:lnTo>
                    <a:lnTo>
                      <a:pt x="60" y="3"/>
                    </a:lnTo>
                    <a:lnTo>
                      <a:pt x="40" y="0"/>
                    </a:lnTo>
                    <a:lnTo>
                      <a:pt x="39" y="11"/>
                    </a:lnTo>
                    <a:lnTo>
                      <a:pt x="31" y="10"/>
                    </a:lnTo>
                    <a:lnTo>
                      <a:pt x="28" y="17"/>
                    </a:lnTo>
                    <a:lnTo>
                      <a:pt x="23" y="21"/>
                    </a:lnTo>
                    <a:lnTo>
                      <a:pt x="13" y="25"/>
                    </a:lnTo>
                    <a:lnTo>
                      <a:pt x="3" y="24"/>
                    </a:lnTo>
                    <a:lnTo>
                      <a:pt x="14" y="41"/>
                    </a:lnTo>
                    <a:lnTo>
                      <a:pt x="13" y="55"/>
                    </a:lnTo>
                    <a:lnTo>
                      <a:pt x="6" y="61"/>
                    </a:lnTo>
                    <a:lnTo>
                      <a:pt x="6" y="80"/>
                    </a:lnTo>
                    <a:lnTo>
                      <a:pt x="4" y="106"/>
                    </a:lnTo>
                    <a:lnTo>
                      <a:pt x="9" y="114"/>
                    </a:lnTo>
                    <a:lnTo>
                      <a:pt x="4" y="116"/>
                    </a:lnTo>
                    <a:lnTo>
                      <a:pt x="0" y="128"/>
                    </a:lnTo>
                    <a:lnTo>
                      <a:pt x="8" y="135"/>
                    </a:lnTo>
                    <a:lnTo>
                      <a:pt x="9" y="151"/>
                    </a:lnTo>
                    <a:lnTo>
                      <a:pt x="23" y="163"/>
                    </a:lnTo>
                    <a:lnTo>
                      <a:pt x="23" y="195"/>
                    </a:lnTo>
                    <a:lnTo>
                      <a:pt x="34" y="214"/>
                    </a:lnTo>
                    <a:lnTo>
                      <a:pt x="44" y="221"/>
                    </a:lnTo>
                    <a:lnTo>
                      <a:pt x="53" y="202"/>
                    </a:lnTo>
                    <a:lnTo>
                      <a:pt x="67" y="213"/>
                    </a:lnTo>
                    <a:lnTo>
                      <a:pt x="83" y="219"/>
                    </a:lnTo>
                    <a:lnTo>
                      <a:pt x="100" y="206"/>
                    </a:lnTo>
                    <a:lnTo>
                      <a:pt x="106" y="181"/>
                    </a:lnTo>
                    <a:lnTo>
                      <a:pt x="111" y="169"/>
                    </a:lnTo>
                    <a:lnTo>
                      <a:pt x="127" y="162"/>
                    </a:lnTo>
                    <a:lnTo>
                      <a:pt x="138" y="153"/>
                    </a:lnTo>
                    <a:lnTo>
                      <a:pt x="155" y="159"/>
                    </a:lnTo>
                    <a:lnTo>
                      <a:pt x="162" y="170"/>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47" name="Freeform 65"/>
              <p:cNvSpPr>
                <a:spLocks/>
              </p:cNvSpPr>
              <p:nvPr/>
            </p:nvSpPr>
            <p:spPr bwMode="auto">
              <a:xfrm>
                <a:off x="4470052" y="4124102"/>
                <a:ext cx="89632" cy="113253"/>
              </a:xfrm>
              <a:custGeom>
                <a:avLst/>
                <a:gdLst>
                  <a:gd name="T0" fmla="*/ 9 w 51"/>
                  <a:gd name="T1" fmla="*/ 2 h 64"/>
                  <a:gd name="T2" fmla="*/ 4 w 51"/>
                  <a:gd name="T3" fmla="*/ 10 h 64"/>
                  <a:gd name="T4" fmla="*/ 4 w 51"/>
                  <a:gd name="T5" fmla="*/ 51 h 64"/>
                  <a:gd name="T6" fmla="*/ 0 w 51"/>
                  <a:gd name="T7" fmla="*/ 55 h 64"/>
                  <a:gd name="T8" fmla="*/ 6 w 51"/>
                  <a:gd name="T9" fmla="*/ 61 h 64"/>
                  <a:gd name="T10" fmla="*/ 22 w 51"/>
                  <a:gd name="T11" fmla="*/ 63 h 64"/>
                  <a:gd name="T12" fmla="*/ 25 w 51"/>
                  <a:gd name="T13" fmla="*/ 54 h 64"/>
                  <a:gd name="T14" fmla="*/ 30 w 51"/>
                  <a:gd name="T15" fmla="*/ 46 h 64"/>
                  <a:gd name="T16" fmla="*/ 38 w 51"/>
                  <a:gd name="T17" fmla="*/ 38 h 64"/>
                  <a:gd name="T18" fmla="*/ 50 w 51"/>
                  <a:gd name="T19" fmla="*/ 38 h 64"/>
                  <a:gd name="T20" fmla="*/ 47 w 51"/>
                  <a:gd name="T21" fmla="*/ 28 h 64"/>
                  <a:gd name="T22" fmla="*/ 37 w 51"/>
                  <a:gd name="T23" fmla="*/ 22 h 64"/>
                  <a:gd name="T24" fmla="*/ 35 w 51"/>
                  <a:gd name="T25" fmla="*/ 13 h 64"/>
                  <a:gd name="T26" fmla="*/ 28 w 51"/>
                  <a:gd name="T27" fmla="*/ 10 h 64"/>
                  <a:gd name="T28" fmla="*/ 18 w 51"/>
                  <a:gd name="T29" fmla="*/ 8 h 64"/>
                  <a:gd name="T30" fmla="*/ 16 w 51"/>
                  <a:gd name="T31" fmla="*/ 0 h 64"/>
                  <a:gd name="T32" fmla="*/ 9 w 51"/>
                  <a:gd name="T33" fmla="*/ 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64">
                    <a:moveTo>
                      <a:pt x="9" y="2"/>
                    </a:moveTo>
                    <a:lnTo>
                      <a:pt x="4" y="10"/>
                    </a:lnTo>
                    <a:lnTo>
                      <a:pt x="4" y="51"/>
                    </a:lnTo>
                    <a:lnTo>
                      <a:pt x="0" y="55"/>
                    </a:lnTo>
                    <a:lnTo>
                      <a:pt x="6" y="61"/>
                    </a:lnTo>
                    <a:lnTo>
                      <a:pt x="22" y="63"/>
                    </a:lnTo>
                    <a:lnTo>
                      <a:pt x="25" y="54"/>
                    </a:lnTo>
                    <a:lnTo>
                      <a:pt x="30" y="46"/>
                    </a:lnTo>
                    <a:lnTo>
                      <a:pt x="38" y="38"/>
                    </a:lnTo>
                    <a:lnTo>
                      <a:pt x="50" y="38"/>
                    </a:lnTo>
                    <a:lnTo>
                      <a:pt x="47" y="28"/>
                    </a:lnTo>
                    <a:lnTo>
                      <a:pt x="37" y="22"/>
                    </a:lnTo>
                    <a:lnTo>
                      <a:pt x="35" y="13"/>
                    </a:lnTo>
                    <a:lnTo>
                      <a:pt x="28" y="10"/>
                    </a:lnTo>
                    <a:lnTo>
                      <a:pt x="18" y="8"/>
                    </a:lnTo>
                    <a:lnTo>
                      <a:pt x="16" y="0"/>
                    </a:lnTo>
                    <a:lnTo>
                      <a:pt x="9" y="2"/>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48" name="Freeform 66"/>
              <p:cNvSpPr>
                <a:spLocks/>
              </p:cNvSpPr>
              <p:nvPr/>
            </p:nvSpPr>
            <p:spPr bwMode="auto">
              <a:xfrm>
                <a:off x="4405580" y="5860643"/>
                <a:ext cx="95922" cy="66064"/>
              </a:xfrm>
              <a:custGeom>
                <a:avLst/>
                <a:gdLst>
                  <a:gd name="T0" fmla="*/ 17 w 55"/>
                  <a:gd name="T1" fmla="*/ 9 h 37"/>
                  <a:gd name="T2" fmla="*/ 2 w 55"/>
                  <a:gd name="T3" fmla="*/ 12 h 37"/>
                  <a:gd name="T4" fmla="*/ 0 w 55"/>
                  <a:gd name="T5" fmla="*/ 25 h 37"/>
                  <a:gd name="T6" fmla="*/ 3 w 55"/>
                  <a:gd name="T7" fmla="*/ 36 h 37"/>
                  <a:gd name="T8" fmla="*/ 14 w 55"/>
                  <a:gd name="T9" fmla="*/ 25 h 37"/>
                  <a:gd name="T10" fmla="*/ 21 w 55"/>
                  <a:gd name="T11" fmla="*/ 30 h 37"/>
                  <a:gd name="T12" fmla="*/ 42 w 55"/>
                  <a:gd name="T13" fmla="*/ 24 h 37"/>
                  <a:gd name="T14" fmla="*/ 54 w 55"/>
                  <a:gd name="T15" fmla="*/ 18 h 37"/>
                  <a:gd name="T16" fmla="*/ 39 w 55"/>
                  <a:gd name="T17" fmla="*/ 9 h 37"/>
                  <a:gd name="T18" fmla="*/ 31 w 55"/>
                  <a:gd name="T19" fmla="*/ 0 h 37"/>
                  <a:gd name="T20" fmla="*/ 29 w 55"/>
                  <a:gd name="T21" fmla="*/ 11 h 37"/>
                  <a:gd name="T22" fmla="*/ 17 w 55"/>
                  <a:gd name="T23"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7">
                    <a:moveTo>
                      <a:pt x="17" y="9"/>
                    </a:moveTo>
                    <a:lnTo>
                      <a:pt x="2" y="12"/>
                    </a:lnTo>
                    <a:lnTo>
                      <a:pt x="0" y="25"/>
                    </a:lnTo>
                    <a:lnTo>
                      <a:pt x="3" y="36"/>
                    </a:lnTo>
                    <a:lnTo>
                      <a:pt x="14" y="25"/>
                    </a:lnTo>
                    <a:lnTo>
                      <a:pt x="21" y="30"/>
                    </a:lnTo>
                    <a:lnTo>
                      <a:pt x="42" y="24"/>
                    </a:lnTo>
                    <a:lnTo>
                      <a:pt x="54" y="18"/>
                    </a:lnTo>
                    <a:lnTo>
                      <a:pt x="39" y="9"/>
                    </a:lnTo>
                    <a:lnTo>
                      <a:pt x="31" y="0"/>
                    </a:lnTo>
                    <a:lnTo>
                      <a:pt x="29" y="11"/>
                    </a:lnTo>
                    <a:lnTo>
                      <a:pt x="17" y="9"/>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49" name="Freeform 99"/>
              <p:cNvSpPr>
                <a:spLocks/>
              </p:cNvSpPr>
              <p:nvPr/>
            </p:nvSpPr>
            <p:spPr bwMode="auto">
              <a:xfrm>
                <a:off x="3798601" y="4260949"/>
                <a:ext cx="193416" cy="179317"/>
              </a:xfrm>
              <a:custGeom>
                <a:avLst/>
                <a:gdLst>
                  <a:gd name="T0" fmla="*/ 109 w 110"/>
                  <a:gd name="T1" fmla="*/ 47 h 101"/>
                  <a:gd name="T2" fmla="*/ 96 w 110"/>
                  <a:gd name="T3" fmla="*/ 31 h 101"/>
                  <a:gd name="T4" fmla="*/ 81 w 110"/>
                  <a:gd name="T5" fmla="*/ 20 h 101"/>
                  <a:gd name="T6" fmla="*/ 70 w 110"/>
                  <a:gd name="T7" fmla="*/ 11 h 101"/>
                  <a:gd name="T8" fmla="*/ 47 w 110"/>
                  <a:gd name="T9" fmla="*/ 12 h 101"/>
                  <a:gd name="T10" fmla="*/ 26 w 110"/>
                  <a:gd name="T11" fmla="*/ 0 h 101"/>
                  <a:gd name="T12" fmla="*/ 14 w 110"/>
                  <a:gd name="T13" fmla="*/ 6 h 101"/>
                  <a:gd name="T14" fmla="*/ 11 w 110"/>
                  <a:gd name="T15" fmla="*/ 23 h 101"/>
                  <a:gd name="T16" fmla="*/ 4 w 110"/>
                  <a:gd name="T17" fmla="*/ 32 h 101"/>
                  <a:gd name="T18" fmla="*/ 0 w 110"/>
                  <a:gd name="T19" fmla="*/ 43 h 101"/>
                  <a:gd name="T20" fmla="*/ 4 w 110"/>
                  <a:gd name="T21" fmla="*/ 54 h 101"/>
                  <a:gd name="T22" fmla="*/ 14 w 110"/>
                  <a:gd name="T23" fmla="*/ 63 h 101"/>
                  <a:gd name="T24" fmla="*/ 15 w 110"/>
                  <a:gd name="T25" fmla="*/ 74 h 101"/>
                  <a:gd name="T26" fmla="*/ 15 w 110"/>
                  <a:gd name="T27" fmla="*/ 89 h 101"/>
                  <a:gd name="T28" fmla="*/ 26 w 110"/>
                  <a:gd name="T29" fmla="*/ 100 h 101"/>
                  <a:gd name="T30" fmla="*/ 41 w 110"/>
                  <a:gd name="T31" fmla="*/ 89 h 101"/>
                  <a:gd name="T32" fmla="*/ 60 w 110"/>
                  <a:gd name="T33" fmla="*/ 75 h 101"/>
                  <a:gd name="T34" fmla="*/ 101 w 110"/>
                  <a:gd name="T35" fmla="*/ 57 h 101"/>
                  <a:gd name="T36" fmla="*/ 109 w 110"/>
                  <a:gd name="T37" fmla="*/ 4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01">
                    <a:moveTo>
                      <a:pt x="109" y="47"/>
                    </a:moveTo>
                    <a:lnTo>
                      <a:pt x="96" y="31"/>
                    </a:lnTo>
                    <a:lnTo>
                      <a:pt x="81" y="20"/>
                    </a:lnTo>
                    <a:lnTo>
                      <a:pt x="70" y="11"/>
                    </a:lnTo>
                    <a:lnTo>
                      <a:pt x="47" y="12"/>
                    </a:lnTo>
                    <a:lnTo>
                      <a:pt x="26" y="0"/>
                    </a:lnTo>
                    <a:lnTo>
                      <a:pt x="14" y="6"/>
                    </a:lnTo>
                    <a:lnTo>
                      <a:pt x="11" y="23"/>
                    </a:lnTo>
                    <a:lnTo>
                      <a:pt x="4" y="32"/>
                    </a:lnTo>
                    <a:lnTo>
                      <a:pt x="0" y="43"/>
                    </a:lnTo>
                    <a:lnTo>
                      <a:pt x="4" y="54"/>
                    </a:lnTo>
                    <a:lnTo>
                      <a:pt x="14" y="63"/>
                    </a:lnTo>
                    <a:lnTo>
                      <a:pt x="15" y="74"/>
                    </a:lnTo>
                    <a:lnTo>
                      <a:pt x="15" y="89"/>
                    </a:lnTo>
                    <a:lnTo>
                      <a:pt x="26" y="100"/>
                    </a:lnTo>
                    <a:lnTo>
                      <a:pt x="41" y="89"/>
                    </a:lnTo>
                    <a:lnTo>
                      <a:pt x="60" y="75"/>
                    </a:lnTo>
                    <a:lnTo>
                      <a:pt x="101" y="57"/>
                    </a:lnTo>
                    <a:lnTo>
                      <a:pt x="109" y="47"/>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50" name="Freeform 100"/>
              <p:cNvSpPr>
                <a:spLocks/>
              </p:cNvSpPr>
              <p:nvPr/>
            </p:nvSpPr>
            <p:spPr bwMode="auto">
              <a:xfrm>
                <a:off x="4301796" y="4042309"/>
                <a:ext cx="111646" cy="220213"/>
              </a:xfrm>
              <a:custGeom>
                <a:avLst/>
                <a:gdLst>
                  <a:gd name="T0" fmla="*/ 18 w 64"/>
                  <a:gd name="T1" fmla="*/ 0 h 125"/>
                  <a:gd name="T2" fmla="*/ 18 w 64"/>
                  <a:gd name="T3" fmla="*/ 14 h 125"/>
                  <a:gd name="T4" fmla="*/ 12 w 64"/>
                  <a:gd name="T5" fmla="*/ 20 h 125"/>
                  <a:gd name="T6" fmla="*/ 9 w 64"/>
                  <a:gd name="T7" fmla="*/ 28 h 125"/>
                  <a:gd name="T8" fmla="*/ 1 w 64"/>
                  <a:gd name="T9" fmla="*/ 36 h 125"/>
                  <a:gd name="T10" fmla="*/ 0 w 64"/>
                  <a:gd name="T11" fmla="*/ 50 h 125"/>
                  <a:gd name="T12" fmla="*/ 7 w 64"/>
                  <a:gd name="T13" fmla="*/ 59 h 125"/>
                  <a:gd name="T14" fmla="*/ 7 w 64"/>
                  <a:gd name="T15" fmla="*/ 70 h 125"/>
                  <a:gd name="T16" fmla="*/ 18 w 64"/>
                  <a:gd name="T17" fmla="*/ 73 h 125"/>
                  <a:gd name="T18" fmla="*/ 22 w 64"/>
                  <a:gd name="T19" fmla="*/ 90 h 125"/>
                  <a:gd name="T20" fmla="*/ 18 w 64"/>
                  <a:gd name="T21" fmla="*/ 101 h 125"/>
                  <a:gd name="T22" fmla="*/ 25 w 64"/>
                  <a:gd name="T23" fmla="*/ 116 h 125"/>
                  <a:gd name="T24" fmla="*/ 32 w 64"/>
                  <a:gd name="T25" fmla="*/ 124 h 125"/>
                  <a:gd name="T26" fmla="*/ 41 w 64"/>
                  <a:gd name="T27" fmla="*/ 123 h 125"/>
                  <a:gd name="T28" fmla="*/ 45 w 64"/>
                  <a:gd name="T29" fmla="*/ 117 h 125"/>
                  <a:gd name="T30" fmla="*/ 57 w 64"/>
                  <a:gd name="T31" fmla="*/ 116 h 125"/>
                  <a:gd name="T32" fmla="*/ 60 w 64"/>
                  <a:gd name="T33" fmla="*/ 109 h 125"/>
                  <a:gd name="T34" fmla="*/ 59 w 64"/>
                  <a:gd name="T35" fmla="*/ 94 h 125"/>
                  <a:gd name="T36" fmla="*/ 50 w 64"/>
                  <a:gd name="T37" fmla="*/ 89 h 125"/>
                  <a:gd name="T38" fmla="*/ 45 w 64"/>
                  <a:gd name="T39" fmla="*/ 83 h 125"/>
                  <a:gd name="T40" fmla="*/ 45 w 64"/>
                  <a:gd name="T41" fmla="*/ 70 h 125"/>
                  <a:gd name="T42" fmla="*/ 51 w 64"/>
                  <a:gd name="T43" fmla="*/ 65 h 125"/>
                  <a:gd name="T44" fmla="*/ 61 w 64"/>
                  <a:gd name="T45" fmla="*/ 66 h 125"/>
                  <a:gd name="T46" fmla="*/ 63 w 64"/>
                  <a:gd name="T47" fmla="*/ 51 h 125"/>
                  <a:gd name="T48" fmla="*/ 61 w 64"/>
                  <a:gd name="T49" fmla="*/ 36 h 125"/>
                  <a:gd name="T50" fmla="*/ 55 w 64"/>
                  <a:gd name="T51" fmla="*/ 30 h 125"/>
                  <a:gd name="T52" fmla="*/ 44 w 64"/>
                  <a:gd name="T53" fmla="*/ 29 h 125"/>
                  <a:gd name="T54" fmla="*/ 41 w 64"/>
                  <a:gd name="T55" fmla="*/ 15 h 125"/>
                  <a:gd name="T56" fmla="*/ 33 w 64"/>
                  <a:gd name="T57" fmla="*/ 14 h 125"/>
                  <a:gd name="T58" fmla="*/ 29 w 64"/>
                  <a:gd name="T59" fmla="*/ 2 h 125"/>
                  <a:gd name="T60" fmla="*/ 18 w 64"/>
                  <a:gd name="T61"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 h="125">
                    <a:moveTo>
                      <a:pt x="18" y="0"/>
                    </a:moveTo>
                    <a:lnTo>
                      <a:pt x="18" y="14"/>
                    </a:lnTo>
                    <a:lnTo>
                      <a:pt x="12" y="20"/>
                    </a:lnTo>
                    <a:lnTo>
                      <a:pt x="9" y="28"/>
                    </a:lnTo>
                    <a:lnTo>
                      <a:pt x="1" y="36"/>
                    </a:lnTo>
                    <a:lnTo>
                      <a:pt x="0" y="50"/>
                    </a:lnTo>
                    <a:lnTo>
                      <a:pt x="7" y="59"/>
                    </a:lnTo>
                    <a:lnTo>
                      <a:pt x="7" y="70"/>
                    </a:lnTo>
                    <a:lnTo>
                      <a:pt x="18" y="73"/>
                    </a:lnTo>
                    <a:lnTo>
                      <a:pt x="22" y="90"/>
                    </a:lnTo>
                    <a:lnTo>
                      <a:pt x="18" y="101"/>
                    </a:lnTo>
                    <a:lnTo>
                      <a:pt x="25" y="116"/>
                    </a:lnTo>
                    <a:lnTo>
                      <a:pt x="32" y="124"/>
                    </a:lnTo>
                    <a:lnTo>
                      <a:pt x="41" y="123"/>
                    </a:lnTo>
                    <a:lnTo>
                      <a:pt x="45" y="117"/>
                    </a:lnTo>
                    <a:lnTo>
                      <a:pt x="57" y="116"/>
                    </a:lnTo>
                    <a:lnTo>
                      <a:pt x="60" y="109"/>
                    </a:lnTo>
                    <a:lnTo>
                      <a:pt x="59" y="94"/>
                    </a:lnTo>
                    <a:lnTo>
                      <a:pt x="50" y="89"/>
                    </a:lnTo>
                    <a:lnTo>
                      <a:pt x="45" y="83"/>
                    </a:lnTo>
                    <a:lnTo>
                      <a:pt x="45" y="70"/>
                    </a:lnTo>
                    <a:lnTo>
                      <a:pt x="51" y="65"/>
                    </a:lnTo>
                    <a:lnTo>
                      <a:pt x="61" y="66"/>
                    </a:lnTo>
                    <a:lnTo>
                      <a:pt x="63" y="51"/>
                    </a:lnTo>
                    <a:lnTo>
                      <a:pt x="61" y="36"/>
                    </a:lnTo>
                    <a:lnTo>
                      <a:pt x="55" y="30"/>
                    </a:lnTo>
                    <a:lnTo>
                      <a:pt x="44" y="29"/>
                    </a:lnTo>
                    <a:lnTo>
                      <a:pt x="41" y="15"/>
                    </a:lnTo>
                    <a:lnTo>
                      <a:pt x="33" y="14"/>
                    </a:lnTo>
                    <a:lnTo>
                      <a:pt x="29" y="2"/>
                    </a:lnTo>
                    <a:lnTo>
                      <a:pt x="18" y="0"/>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51" name="Freeform 101"/>
              <p:cNvSpPr>
                <a:spLocks/>
              </p:cNvSpPr>
              <p:nvPr/>
            </p:nvSpPr>
            <p:spPr bwMode="auto">
              <a:xfrm>
                <a:off x="4378848" y="4105227"/>
                <a:ext cx="105356" cy="144712"/>
              </a:xfrm>
              <a:custGeom>
                <a:avLst/>
                <a:gdLst>
                  <a:gd name="T0" fmla="*/ 19 w 61"/>
                  <a:gd name="T1" fmla="*/ 15 h 82"/>
                  <a:gd name="T2" fmla="*/ 17 w 61"/>
                  <a:gd name="T3" fmla="*/ 30 h 82"/>
                  <a:gd name="T4" fmla="*/ 7 w 61"/>
                  <a:gd name="T5" fmla="*/ 29 h 82"/>
                  <a:gd name="T6" fmla="*/ 0 w 61"/>
                  <a:gd name="T7" fmla="*/ 34 h 82"/>
                  <a:gd name="T8" fmla="*/ 1 w 61"/>
                  <a:gd name="T9" fmla="*/ 47 h 82"/>
                  <a:gd name="T10" fmla="*/ 6 w 61"/>
                  <a:gd name="T11" fmla="*/ 53 h 82"/>
                  <a:gd name="T12" fmla="*/ 14 w 61"/>
                  <a:gd name="T13" fmla="*/ 59 h 82"/>
                  <a:gd name="T14" fmla="*/ 15 w 61"/>
                  <a:gd name="T15" fmla="*/ 73 h 82"/>
                  <a:gd name="T16" fmla="*/ 13 w 61"/>
                  <a:gd name="T17" fmla="*/ 81 h 82"/>
                  <a:gd name="T18" fmla="*/ 30 w 61"/>
                  <a:gd name="T19" fmla="*/ 80 h 82"/>
                  <a:gd name="T20" fmla="*/ 30 w 61"/>
                  <a:gd name="T21" fmla="*/ 67 h 82"/>
                  <a:gd name="T22" fmla="*/ 52 w 61"/>
                  <a:gd name="T23" fmla="*/ 65 h 82"/>
                  <a:gd name="T24" fmla="*/ 56 w 61"/>
                  <a:gd name="T25" fmla="*/ 61 h 82"/>
                  <a:gd name="T26" fmla="*/ 56 w 61"/>
                  <a:gd name="T27" fmla="*/ 19 h 82"/>
                  <a:gd name="T28" fmla="*/ 60 w 61"/>
                  <a:gd name="T29" fmla="*/ 10 h 82"/>
                  <a:gd name="T30" fmla="*/ 54 w 61"/>
                  <a:gd name="T31" fmla="*/ 0 h 82"/>
                  <a:gd name="T32" fmla="*/ 37 w 61"/>
                  <a:gd name="T33" fmla="*/ 0 h 82"/>
                  <a:gd name="T34" fmla="*/ 32 w 61"/>
                  <a:gd name="T35" fmla="*/ 8 h 82"/>
                  <a:gd name="T36" fmla="*/ 19 w 61"/>
                  <a:gd name="T37" fmla="*/ 15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82">
                    <a:moveTo>
                      <a:pt x="19" y="15"/>
                    </a:moveTo>
                    <a:lnTo>
                      <a:pt x="17" y="30"/>
                    </a:lnTo>
                    <a:lnTo>
                      <a:pt x="7" y="29"/>
                    </a:lnTo>
                    <a:lnTo>
                      <a:pt x="0" y="34"/>
                    </a:lnTo>
                    <a:lnTo>
                      <a:pt x="1" y="47"/>
                    </a:lnTo>
                    <a:lnTo>
                      <a:pt x="6" y="53"/>
                    </a:lnTo>
                    <a:lnTo>
                      <a:pt x="14" y="59"/>
                    </a:lnTo>
                    <a:lnTo>
                      <a:pt x="15" y="73"/>
                    </a:lnTo>
                    <a:lnTo>
                      <a:pt x="13" y="81"/>
                    </a:lnTo>
                    <a:lnTo>
                      <a:pt x="30" y="80"/>
                    </a:lnTo>
                    <a:lnTo>
                      <a:pt x="30" y="67"/>
                    </a:lnTo>
                    <a:lnTo>
                      <a:pt x="52" y="65"/>
                    </a:lnTo>
                    <a:lnTo>
                      <a:pt x="56" y="61"/>
                    </a:lnTo>
                    <a:lnTo>
                      <a:pt x="56" y="19"/>
                    </a:lnTo>
                    <a:lnTo>
                      <a:pt x="60" y="10"/>
                    </a:lnTo>
                    <a:lnTo>
                      <a:pt x="54" y="0"/>
                    </a:lnTo>
                    <a:lnTo>
                      <a:pt x="37" y="0"/>
                    </a:lnTo>
                    <a:lnTo>
                      <a:pt x="32" y="8"/>
                    </a:lnTo>
                    <a:lnTo>
                      <a:pt x="19" y="15"/>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52" name="Freeform 102"/>
              <p:cNvSpPr>
                <a:spLocks/>
              </p:cNvSpPr>
              <p:nvPr/>
            </p:nvSpPr>
            <p:spPr bwMode="auto">
              <a:xfrm>
                <a:off x="3974719" y="4164999"/>
                <a:ext cx="1012680" cy="1132527"/>
              </a:xfrm>
              <a:custGeom>
                <a:avLst/>
                <a:gdLst>
                  <a:gd name="T0" fmla="*/ 58 w 573"/>
                  <a:gd name="T1" fmla="*/ 58 h 641"/>
                  <a:gd name="T2" fmla="*/ 62 w 573"/>
                  <a:gd name="T3" fmla="*/ 98 h 641"/>
                  <a:gd name="T4" fmla="*/ 57 w 573"/>
                  <a:gd name="T5" fmla="*/ 131 h 641"/>
                  <a:gd name="T6" fmla="*/ 29 w 573"/>
                  <a:gd name="T7" fmla="*/ 147 h 641"/>
                  <a:gd name="T8" fmla="*/ 18 w 573"/>
                  <a:gd name="T9" fmla="*/ 178 h 641"/>
                  <a:gd name="T10" fmla="*/ 0 w 573"/>
                  <a:gd name="T11" fmla="*/ 201 h 641"/>
                  <a:gd name="T12" fmla="*/ 17 w 573"/>
                  <a:gd name="T13" fmla="*/ 228 h 641"/>
                  <a:gd name="T14" fmla="*/ 42 w 573"/>
                  <a:gd name="T15" fmla="*/ 241 h 641"/>
                  <a:gd name="T16" fmla="*/ 71 w 573"/>
                  <a:gd name="T17" fmla="*/ 259 h 641"/>
                  <a:gd name="T18" fmla="*/ 96 w 573"/>
                  <a:gd name="T19" fmla="*/ 252 h 641"/>
                  <a:gd name="T20" fmla="*/ 108 w 573"/>
                  <a:gd name="T21" fmla="*/ 235 h 641"/>
                  <a:gd name="T22" fmla="*/ 136 w 573"/>
                  <a:gd name="T23" fmla="*/ 277 h 641"/>
                  <a:gd name="T24" fmla="*/ 163 w 573"/>
                  <a:gd name="T25" fmla="*/ 286 h 641"/>
                  <a:gd name="T26" fmla="*/ 190 w 573"/>
                  <a:gd name="T27" fmla="*/ 299 h 641"/>
                  <a:gd name="T28" fmla="*/ 207 w 573"/>
                  <a:gd name="T29" fmla="*/ 316 h 641"/>
                  <a:gd name="T30" fmla="*/ 204 w 573"/>
                  <a:gd name="T31" fmla="*/ 343 h 641"/>
                  <a:gd name="T32" fmla="*/ 230 w 573"/>
                  <a:gd name="T33" fmla="*/ 359 h 641"/>
                  <a:gd name="T34" fmla="*/ 245 w 573"/>
                  <a:gd name="T35" fmla="*/ 376 h 641"/>
                  <a:gd name="T36" fmla="*/ 230 w 573"/>
                  <a:gd name="T37" fmla="*/ 405 h 641"/>
                  <a:gd name="T38" fmla="*/ 243 w 573"/>
                  <a:gd name="T39" fmla="*/ 431 h 641"/>
                  <a:gd name="T40" fmla="*/ 268 w 573"/>
                  <a:gd name="T41" fmla="*/ 445 h 641"/>
                  <a:gd name="T42" fmla="*/ 295 w 573"/>
                  <a:gd name="T43" fmla="*/ 464 h 641"/>
                  <a:gd name="T44" fmla="*/ 302 w 573"/>
                  <a:gd name="T45" fmla="*/ 520 h 641"/>
                  <a:gd name="T46" fmla="*/ 299 w 573"/>
                  <a:gd name="T47" fmla="*/ 533 h 641"/>
                  <a:gd name="T48" fmla="*/ 277 w 573"/>
                  <a:gd name="T49" fmla="*/ 557 h 641"/>
                  <a:gd name="T50" fmla="*/ 269 w 573"/>
                  <a:gd name="T51" fmla="*/ 584 h 641"/>
                  <a:gd name="T52" fmla="*/ 320 w 573"/>
                  <a:gd name="T53" fmla="*/ 629 h 641"/>
                  <a:gd name="T54" fmla="*/ 331 w 573"/>
                  <a:gd name="T55" fmla="*/ 611 h 641"/>
                  <a:gd name="T56" fmla="*/ 342 w 573"/>
                  <a:gd name="T57" fmla="*/ 581 h 641"/>
                  <a:gd name="T58" fmla="*/ 339 w 573"/>
                  <a:gd name="T59" fmla="*/ 603 h 641"/>
                  <a:gd name="T60" fmla="*/ 364 w 573"/>
                  <a:gd name="T61" fmla="*/ 578 h 641"/>
                  <a:gd name="T62" fmla="*/ 383 w 573"/>
                  <a:gd name="T63" fmla="*/ 500 h 641"/>
                  <a:gd name="T64" fmla="*/ 403 w 573"/>
                  <a:gd name="T65" fmla="*/ 476 h 641"/>
                  <a:gd name="T66" fmla="*/ 456 w 573"/>
                  <a:gd name="T67" fmla="*/ 455 h 641"/>
                  <a:gd name="T68" fmla="*/ 486 w 573"/>
                  <a:gd name="T69" fmla="*/ 420 h 641"/>
                  <a:gd name="T70" fmla="*/ 501 w 573"/>
                  <a:gd name="T71" fmla="*/ 365 h 641"/>
                  <a:gd name="T72" fmla="*/ 525 w 573"/>
                  <a:gd name="T73" fmla="*/ 280 h 641"/>
                  <a:gd name="T74" fmla="*/ 536 w 573"/>
                  <a:gd name="T75" fmla="*/ 247 h 641"/>
                  <a:gd name="T76" fmla="*/ 558 w 573"/>
                  <a:gd name="T77" fmla="*/ 226 h 641"/>
                  <a:gd name="T78" fmla="*/ 563 w 573"/>
                  <a:gd name="T79" fmla="*/ 198 h 641"/>
                  <a:gd name="T80" fmla="*/ 562 w 573"/>
                  <a:gd name="T81" fmla="*/ 184 h 641"/>
                  <a:gd name="T82" fmla="*/ 542 w 573"/>
                  <a:gd name="T83" fmla="*/ 148 h 641"/>
                  <a:gd name="T84" fmla="*/ 513 w 573"/>
                  <a:gd name="T85" fmla="*/ 130 h 641"/>
                  <a:gd name="T86" fmla="*/ 486 w 573"/>
                  <a:gd name="T87" fmla="*/ 114 h 641"/>
                  <a:gd name="T88" fmla="*/ 456 w 573"/>
                  <a:gd name="T89" fmla="*/ 109 h 641"/>
                  <a:gd name="T90" fmla="*/ 426 w 573"/>
                  <a:gd name="T91" fmla="*/ 92 h 641"/>
                  <a:gd name="T92" fmla="*/ 385 w 573"/>
                  <a:gd name="T93" fmla="*/ 84 h 641"/>
                  <a:gd name="T94" fmla="*/ 358 w 573"/>
                  <a:gd name="T95" fmla="*/ 102 h 641"/>
                  <a:gd name="T96" fmla="*/ 362 w 573"/>
                  <a:gd name="T97" fmla="*/ 74 h 641"/>
                  <a:gd name="T98" fmla="*/ 334 w 573"/>
                  <a:gd name="T99" fmla="*/ 90 h 641"/>
                  <a:gd name="T100" fmla="*/ 330 w 573"/>
                  <a:gd name="T101" fmla="*/ 81 h 641"/>
                  <a:gd name="T102" fmla="*/ 349 w 573"/>
                  <a:gd name="T103" fmla="*/ 48 h 641"/>
                  <a:gd name="T104" fmla="*/ 318 w 573"/>
                  <a:gd name="T105" fmla="*/ 14 h 641"/>
                  <a:gd name="T106" fmla="*/ 302 w 573"/>
                  <a:gd name="T107" fmla="*/ 40 h 641"/>
                  <a:gd name="T108" fmla="*/ 259 w 573"/>
                  <a:gd name="T109" fmla="*/ 33 h 641"/>
                  <a:gd name="T110" fmla="*/ 230 w 573"/>
                  <a:gd name="T111" fmla="*/ 47 h 641"/>
                  <a:gd name="T112" fmla="*/ 209 w 573"/>
                  <a:gd name="T113" fmla="*/ 46 h 641"/>
                  <a:gd name="T114" fmla="*/ 203 w 573"/>
                  <a:gd name="T115" fmla="*/ 3 h 641"/>
                  <a:gd name="T116" fmla="*/ 162 w 573"/>
                  <a:gd name="T117" fmla="*/ 11 h 641"/>
                  <a:gd name="T118" fmla="*/ 136 w 573"/>
                  <a:gd name="T119" fmla="*/ 7 h 641"/>
                  <a:gd name="T120" fmla="*/ 143 w 573"/>
                  <a:gd name="T121" fmla="*/ 36 h 641"/>
                  <a:gd name="T122" fmla="*/ 117 w 573"/>
                  <a:gd name="T123" fmla="*/ 58 h 641"/>
                  <a:gd name="T124" fmla="*/ 89 w 573"/>
                  <a:gd name="T125" fmla="*/ 39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3" h="641">
                    <a:moveTo>
                      <a:pt x="89" y="39"/>
                    </a:moveTo>
                    <a:lnTo>
                      <a:pt x="64" y="47"/>
                    </a:lnTo>
                    <a:lnTo>
                      <a:pt x="58" y="58"/>
                    </a:lnTo>
                    <a:lnTo>
                      <a:pt x="66" y="65"/>
                    </a:lnTo>
                    <a:lnTo>
                      <a:pt x="58" y="70"/>
                    </a:lnTo>
                    <a:lnTo>
                      <a:pt x="62" y="98"/>
                    </a:lnTo>
                    <a:lnTo>
                      <a:pt x="62" y="111"/>
                    </a:lnTo>
                    <a:lnTo>
                      <a:pt x="47" y="113"/>
                    </a:lnTo>
                    <a:lnTo>
                      <a:pt x="57" y="131"/>
                    </a:lnTo>
                    <a:lnTo>
                      <a:pt x="53" y="145"/>
                    </a:lnTo>
                    <a:lnTo>
                      <a:pt x="42" y="151"/>
                    </a:lnTo>
                    <a:lnTo>
                      <a:pt x="29" y="147"/>
                    </a:lnTo>
                    <a:lnTo>
                      <a:pt x="19" y="154"/>
                    </a:lnTo>
                    <a:lnTo>
                      <a:pt x="14" y="168"/>
                    </a:lnTo>
                    <a:lnTo>
                      <a:pt x="18" y="178"/>
                    </a:lnTo>
                    <a:lnTo>
                      <a:pt x="11" y="183"/>
                    </a:lnTo>
                    <a:lnTo>
                      <a:pt x="3" y="187"/>
                    </a:lnTo>
                    <a:lnTo>
                      <a:pt x="0" y="201"/>
                    </a:lnTo>
                    <a:lnTo>
                      <a:pt x="3" y="210"/>
                    </a:lnTo>
                    <a:lnTo>
                      <a:pt x="14" y="219"/>
                    </a:lnTo>
                    <a:lnTo>
                      <a:pt x="17" y="228"/>
                    </a:lnTo>
                    <a:lnTo>
                      <a:pt x="27" y="230"/>
                    </a:lnTo>
                    <a:lnTo>
                      <a:pt x="29" y="238"/>
                    </a:lnTo>
                    <a:lnTo>
                      <a:pt x="42" y="241"/>
                    </a:lnTo>
                    <a:lnTo>
                      <a:pt x="53" y="234"/>
                    </a:lnTo>
                    <a:lnTo>
                      <a:pt x="58" y="252"/>
                    </a:lnTo>
                    <a:lnTo>
                      <a:pt x="71" y="259"/>
                    </a:lnTo>
                    <a:lnTo>
                      <a:pt x="81" y="259"/>
                    </a:lnTo>
                    <a:lnTo>
                      <a:pt x="91" y="256"/>
                    </a:lnTo>
                    <a:lnTo>
                      <a:pt x="96" y="252"/>
                    </a:lnTo>
                    <a:lnTo>
                      <a:pt x="99" y="245"/>
                    </a:lnTo>
                    <a:lnTo>
                      <a:pt x="107" y="246"/>
                    </a:lnTo>
                    <a:lnTo>
                      <a:pt x="108" y="235"/>
                    </a:lnTo>
                    <a:lnTo>
                      <a:pt x="128" y="237"/>
                    </a:lnTo>
                    <a:lnTo>
                      <a:pt x="130" y="267"/>
                    </a:lnTo>
                    <a:lnTo>
                      <a:pt x="136" y="277"/>
                    </a:lnTo>
                    <a:lnTo>
                      <a:pt x="138" y="282"/>
                    </a:lnTo>
                    <a:lnTo>
                      <a:pt x="161" y="282"/>
                    </a:lnTo>
                    <a:lnTo>
                      <a:pt x="163" y="286"/>
                    </a:lnTo>
                    <a:lnTo>
                      <a:pt x="173" y="288"/>
                    </a:lnTo>
                    <a:lnTo>
                      <a:pt x="175" y="297"/>
                    </a:lnTo>
                    <a:lnTo>
                      <a:pt x="190" y="299"/>
                    </a:lnTo>
                    <a:lnTo>
                      <a:pt x="197" y="301"/>
                    </a:lnTo>
                    <a:lnTo>
                      <a:pt x="199" y="315"/>
                    </a:lnTo>
                    <a:lnTo>
                      <a:pt x="207" y="316"/>
                    </a:lnTo>
                    <a:lnTo>
                      <a:pt x="199" y="322"/>
                    </a:lnTo>
                    <a:lnTo>
                      <a:pt x="200" y="342"/>
                    </a:lnTo>
                    <a:lnTo>
                      <a:pt x="204" y="343"/>
                    </a:lnTo>
                    <a:lnTo>
                      <a:pt x="209" y="349"/>
                    </a:lnTo>
                    <a:lnTo>
                      <a:pt x="229" y="348"/>
                    </a:lnTo>
                    <a:lnTo>
                      <a:pt x="230" y="359"/>
                    </a:lnTo>
                    <a:lnTo>
                      <a:pt x="238" y="361"/>
                    </a:lnTo>
                    <a:lnTo>
                      <a:pt x="240" y="372"/>
                    </a:lnTo>
                    <a:lnTo>
                      <a:pt x="245" y="376"/>
                    </a:lnTo>
                    <a:lnTo>
                      <a:pt x="243" y="394"/>
                    </a:lnTo>
                    <a:lnTo>
                      <a:pt x="238" y="403"/>
                    </a:lnTo>
                    <a:lnTo>
                      <a:pt x="230" y="405"/>
                    </a:lnTo>
                    <a:lnTo>
                      <a:pt x="231" y="416"/>
                    </a:lnTo>
                    <a:lnTo>
                      <a:pt x="242" y="420"/>
                    </a:lnTo>
                    <a:lnTo>
                      <a:pt x="243" y="431"/>
                    </a:lnTo>
                    <a:lnTo>
                      <a:pt x="257" y="435"/>
                    </a:lnTo>
                    <a:lnTo>
                      <a:pt x="260" y="442"/>
                    </a:lnTo>
                    <a:lnTo>
                      <a:pt x="268" y="445"/>
                    </a:lnTo>
                    <a:lnTo>
                      <a:pt x="281" y="446"/>
                    </a:lnTo>
                    <a:lnTo>
                      <a:pt x="283" y="463"/>
                    </a:lnTo>
                    <a:lnTo>
                      <a:pt x="295" y="464"/>
                    </a:lnTo>
                    <a:lnTo>
                      <a:pt x="297" y="501"/>
                    </a:lnTo>
                    <a:lnTo>
                      <a:pt x="300" y="504"/>
                    </a:lnTo>
                    <a:lnTo>
                      <a:pt x="302" y="520"/>
                    </a:lnTo>
                    <a:lnTo>
                      <a:pt x="309" y="520"/>
                    </a:lnTo>
                    <a:lnTo>
                      <a:pt x="310" y="531"/>
                    </a:lnTo>
                    <a:lnTo>
                      <a:pt x="299" y="533"/>
                    </a:lnTo>
                    <a:lnTo>
                      <a:pt x="292" y="543"/>
                    </a:lnTo>
                    <a:lnTo>
                      <a:pt x="285" y="546"/>
                    </a:lnTo>
                    <a:lnTo>
                      <a:pt x="277" y="557"/>
                    </a:lnTo>
                    <a:lnTo>
                      <a:pt x="269" y="565"/>
                    </a:lnTo>
                    <a:lnTo>
                      <a:pt x="264" y="576"/>
                    </a:lnTo>
                    <a:lnTo>
                      <a:pt x="269" y="584"/>
                    </a:lnTo>
                    <a:lnTo>
                      <a:pt x="283" y="589"/>
                    </a:lnTo>
                    <a:lnTo>
                      <a:pt x="314" y="618"/>
                    </a:lnTo>
                    <a:lnTo>
                      <a:pt x="320" y="629"/>
                    </a:lnTo>
                    <a:lnTo>
                      <a:pt x="323" y="640"/>
                    </a:lnTo>
                    <a:lnTo>
                      <a:pt x="330" y="628"/>
                    </a:lnTo>
                    <a:lnTo>
                      <a:pt x="331" y="611"/>
                    </a:lnTo>
                    <a:lnTo>
                      <a:pt x="335" y="599"/>
                    </a:lnTo>
                    <a:lnTo>
                      <a:pt x="336" y="580"/>
                    </a:lnTo>
                    <a:lnTo>
                      <a:pt x="342" y="581"/>
                    </a:lnTo>
                    <a:lnTo>
                      <a:pt x="345" y="585"/>
                    </a:lnTo>
                    <a:lnTo>
                      <a:pt x="343" y="595"/>
                    </a:lnTo>
                    <a:lnTo>
                      <a:pt x="339" y="603"/>
                    </a:lnTo>
                    <a:lnTo>
                      <a:pt x="353" y="598"/>
                    </a:lnTo>
                    <a:lnTo>
                      <a:pt x="356" y="585"/>
                    </a:lnTo>
                    <a:lnTo>
                      <a:pt x="364" y="578"/>
                    </a:lnTo>
                    <a:lnTo>
                      <a:pt x="362" y="558"/>
                    </a:lnTo>
                    <a:lnTo>
                      <a:pt x="378" y="548"/>
                    </a:lnTo>
                    <a:lnTo>
                      <a:pt x="383" y="500"/>
                    </a:lnTo>
                    <a:lnTo>
                      <a:pt x="386" y="489"/>
                    </a:lnTo>
                    <a:lnTo>
                      <a:pt x="398" y="484"/>
                    </a:lnTo>
                    <a:lnTo>
                      <a:pt x="403" y="476"/>
                    </a:lnTo>
                    <a:lnTo>
                      <a:pt x="411" y="470"/>
                    </a:lnTo>
                    <a:lnTo>
                      <a:pt x="426" y="459"/>
                    </a:lnTo>
                    <a:lnTo>
                      <a:pt x="456" y="455"/>
                    </a:lnTo>
                    <a:lnTo>
                      <a:pt x="459" y="447"/>
                    </a:lnTo>
                    <a:lnTo>
                      <a:pt x="482" y="446"/>
                    </a:lnTo>
                    <a:lnTo>
                      <a:pt x="486" y="420"/>
                    </a:lnTo>
                    <a:lnTo>
                      <a:pt x="493" y="408"/>
                    </a:lnTo>
                    <a:lnTo>
                      <a:pt x="499" y="392"/>
                    </a:lnTo>
                    <a:lnTo>
                      <a:pt x="501" y="365"/>
                    </a:lnTo>
                    <a:lnTo>
                      <a:pt x="508" y="361"/>
                    </a:lnTo>
                    <a:lnTo>
                      <a:pt x="512" y="285"/>
                    </a:lnTo>
                    <a:lnTo>
                      <a:pt x="525" y="280"/>
                    </a:lnTo>
                    <a:lnTo>
                      <a:pt x="525" y="265"/>
                    </a:lnTo>
                    <a:lnTo>
                      <a:pt x="532" y="261"/>
                    </a:lnTo>
                    <a:lnTo>
                      <a:pt x="536" y="247"/>
                    </a:lnTo>
                    <a:lnTo>
                      <a:pt x="543" y="244"/>
                    </a:lnTo>
                    <a:lnTo>
                      <a:pt x="547" y="230"/>
                    </a:lnTo>
                    <a:lnTo>
                      <a:pt x="558" y="226"/>
                    </a:lnTo>
                    <a:lnTo>
                      <a:pt x="558" y="214"/>
                    </a:lnTo>
                    <a:lnTo>
                      <a:pt x="564" y="212"/>
                    </a:lnTo>
                    <a:lnTo>
                      <a:pt x="563" y="198"/>
                    </a:lnTo>
                    <a:lnTo>
                      <a:pt x="569" y="198"/>
                    </a:lnTo>
                    <a:lnTo>
                      <a:pt x="572" y="185"/>
                    </a:lnTo>
                    <a:lnTo>
                      <a:pt x="562" y="184"/>
                    </a:lnTo>
                    <a:lnTo>
                      <a:pt x="559" y="156"/>
                    </a:lnTo>
                    <a:lnTo>
                      <a:pt x="553" y="150"/>
                    </a:lnTo>
                    <a:lnTo>
                      <a:pt x="542" y="148"/>
                    </a:lnTo>
                    <a:lnTo>
                      <a:pt x="533" y="142"/>
                    </a:lnTo>
                    <a:lnTo>
                      <a:pt x="525" y="130"/>
                    </a:lnTo>
                    <a:lnTo>
                      <a:pt x="513" y="130"/>
                    </a:lnTo>
                    <a:lnTo>
                      <a:pt x="510" y="119"/>
                    </a:lnTo>
                    <a:lnTo>
                      <a:pt x="500" y="114"/>
                    </a:lnTo>
                    <a:lnTo>
                      <a:pt x="486" y="114"/>
                    </a:lnTo>
                    <a:lnTo>
                      <a:pt x="472" y="111"/>
                    </a:lnTo>
                    <a:lnTo>
                      <a:pt x="465" y="104"/>
                    </a:lnTo>
                    <a:lnTo>
                      <a:pt x="456" y="109"/>
                    </a:lnTo>
                    <a:lnTo>
                      <a:pt x="447" y="110"/>
                    </a:lnTo>
                    <a:lnTo>
                      <a:pt x="435" y="103"/>
                    </a:lnTo>
                    <a:lnTo>
                      <a:pt x="426" y="92"/>
                    </a:lnTo>
                    <a:lnTo>
                      <a:pt x="414" y="84"/>
                    </a:lnTo>
                    <a:lnTo>
                      <a:pt x="401" y="82"/>
                    </a:lnTo>
                    <a:lnTo>
                      <a:pt x="385" y="84"/>
                    </a:lnTo>
                    <a:lnTo>
                      <a:pt x="375" y="87"/>
                    </a:lnTo>
                    <a:lnTo>
                      <a:pt x="371" y="95"/>
                    </a:lnTo>
                    <a:lnTo>
                      <a:pt x="358" y="102"/>
                    </a:lnTo>
                    <a:lnTo>
                      <a:pt x="364" y="92"/>
                    </a:lnTo>
                    <a:lnTo>
                      <a:pt x="370" y="80"/>
                    </a:lnTo>
                    <a:lnTo>
                      <a:pt x="362" y="74"/>
                    </a:lnTo>
                    <a:lnTo>
                      <a:pt x="351" y="74"/>
                    </a:lnTo>
                    <a:lnTo>
                      <a:pt x="342" y="81"/>
                    </a:lnTo>
                    <a:lnTo>
                      <a:pt x="334" y="90"/>
                    </a:lnTo>
                    <a:lnTo>
                      <a:pt x="327" y="99"/>
                    </a:lnTo>
                    <a:lnTo>
                      <a:pt x="317" y="103"/>
                    </a:lnTo>
                    <a:lnTo>
                      <a:pt x="330" y="81"/>
                    </a:lnTo>
                    <a:lnTo>
                      <a:pt x="338" y="70"/>
                    </a:lnTo>
                    <a:lnTo>
                      <a:pt x="345" y="56"/>
                    </a:lnTo>
                    <a:lnTo>
                      <a:pt x="349" y="48"/>
                    </a:lnTo>
                    <a:lnTo>
                      <a:pt x="338" y="23"/>
                    </a:lnTo>
                    <a:lnTo>
                      <a:pt x="330" y="14"/>
                    </a:lnTo>
                    <a:lnTo>
                      <a:pt x="318" y="14"/>
                    </a:lnTo>
                    <a:lnTo>
                      <a:pt x="310" y="22"/>
                    </a:lnTo>
                    <a:lnTo>
                      <a:pt x="305" y="31"/>
                    </a:lnTo>
                    <a:lnTo>
                      <a:pt x="302" y="40"/>
                    </a:lnTo>
                    <a:lnTo>
                      <a:pt x="286" y="38"/>
                    </a:lnTo>
                    <a:lnTo>
                      <a:pt x="280" y="31"/>
                    </a:lnTo>
                    <a:lnTo>
                      <a:pt x="259" y="33"/>
                    </a:lnTo>
                    <a:lnTo>
                      <a:pt x="258" y="46"/>
                    </a:lnTo>
                    <a:lnTo>
                      <a:pt x="242" y="47"/>
                    </a:lnTo>
                    <a:lnTo>
                      <a:pt x="230" y="47"/>
                    </a:lnTo>
                    <a:lnTo>
                      <a:pt x="225" y="53"/>
                    </a:lnTo>
                    <a:lnTo>
                      <a:pt x="216" y="54"/>
                    </a:lnTo>
                    <a:lnTo>
                      <a:pt x="209" y="46"/>
                    </a:lnTo>
                    <a:lnTo>
                      <a:pt x="202" y="31"/>
                    </a:lnTo>
                    <a:lnTo>
                      <a:pt x="206" y="20"/>
                    </a:lnTo>
                    <a:lnTo>
                      <a:pt x="203" y="3"/>
                    </a:lnTo>
                    <a:lnTo>
                      <a:pt x="191" y="0"/>
                    </a:lnTo>
                    <a:lnTo>
                      <a:pt x="187" y="9"/>
                    </a:lnTo>
                    <a:lnTo>
                      <a:pt x="162" y="11"/>
                    </a:lnTo>
                    <a:lnTo>
                      <a:pt x="154" y="16"/>
                    </a:lnTo>
                    <a:lnTo>
                      <a:pt x="142" y="5"/>
                    </a:lnTo>
                    <a:lnTo>
                      <a:pt x="136" y="7"/>
                    </a:lnTo>
                    <a:lnTo>
                      <a:pt x="132" y="20"/>
                    </a:lnTo>
                    <a:lnTo>
                      <a:pt x="134" y="29"/>
                    </a:lnTo>
                    <a:lnTo>
                      <a:pt x="143" y="36"/>
                    </a:lnTo>
                    <a:lnTo>
                      <a:pt x="144" y="47"/>
                    </a:lnTo>
                    <a:lnTo>
                      <a:pt x="132" y="56"/>
                    </a:lnTo>
                    <a:lnTo>
                      <a:pt x="117" y="58"/>
                    </a:lnTo>
                    <a:lnTo>
                      <a:pt x="106" y="53"/>
                    </a:lnTo>
                    <a:lnTo>
                      <a:pt x="98" y="42"/>
                    </a:lnTo>
                    <a:lnTo>
                      <a:pt x="89" y="39"/>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grpSp>
        <p:grpSp>
          <p:nvGrpSpPr>
            <p:cNvPr id="53" name="Group 52"/>
            <p:cNvGrpSpPr/>
            <p:nvPr/>
          </p:nvGrpSpPr>
          <p:grpSpPr>
            <a:xfrm>
              <a:off x="8350538" y="4723485"/>
              <a:ext cx="1569339" cy="1404647"/>
              <a:chOff x="8654431" y="4297127"/>
              <a:chExt cx="1569339" cy="1404647"/>
            </a:xfrm>
            <a:grpFill/>
          </p:grpSpPr>
          <p:sp>
            <p:nvSpPr>
              <p:cNvPr id="228" name="Freeform 119"/>
              <p:cNvSpPr>
                <a:spLocks/>
              </p:cNvSpPr>
              <p:nvPr/>
            </p:nvSpPr>
            <p:spPr bwMode="auto">
              <a:xfrm>
                <a:off x="10107406" y="5289661"/>
                <a:ext cx="116364" cy="231224"/>
              </a:xfrm>
              <a:custGeom>
                <a:avLst/>
                <a:gdLst>
                  <a:gd name="T0" fmla="*/ 5 w 66"/>
                  <a:gd name="T1" fmla="*/ 0 h 132"/>
                  <a:gd name="T2" fmla="*/ 5 w 66"/>
                  <a:gd name="T3" fmla="*/ 16 h 132"/>
                  <a:gd name="T4" fmla="*/ 13 w 66"/>
                  <a:gd name="T5" fmla="*/ 34 h 132"/>
                  <a:gd name="T6" fmla="*/ 20 w 66"/>
                  <a:gd name="T7" fmla="*/ 48 h 132"/>
                  <a:gd name="T8" fmla="*/ 14 w 66"/>
                  <a:gd name="T9" fmla="*/ 66 h 132"/>
                  <a:gd name="T10" fmla="*/ 0 w 66"/>
                  <a:gd name="T11" fmla="*/ 83 h 132"/>
                  <a:gd name="T12" fmla="*/ 2 w 66"/>
                  <a:gd name="T13" fmla="*/ 94 h 132"/>
                  <a:gd name="T14" fmla="*/ 7 w 66"/>
                  <a:gd name="T15" fmla="*/ 125 h 132"/>
                  <a:gd name="T16" fmla="*/ 20 w 66"/>
                  <a:gd name="T17" fmla="*/ 131 h 132"/>
                  <a:gd name="T18" fmla="*/ 24 w 66"/>
                  <a:gd name="T19" fmla="*/ 110 h 132"/>
                  <a:gd name="T20" fmla="*/ 38 w 66"/>
                  <a:gd name="T21" fmla="*/ 96 h 132"/>
                  <a:gd name="T22" fmla="*/ 60 w 66"/>
                  <a:gd name="T23" fmla="*/ 83 h 132"/>
                  <a:gd name="T24" fmla="*/ 65 w 66"/>
                  <a:gd name="T25" fmla="*/ 67 h 132"/>
                  <a:gd name="T26" fmla="*/ 64 w 66"/>
                  <a:gd name="T27" fmla="*/ 55 h 132"/>
                  <a:gd name="T28" fmla="*/ 40 w 66"/>
                  <a:gd name="T29" fmla="*/ 55 h 132"/>
                  <a:gd name="T30" fmla="*/ 39 w 66"/>
                  <a:gd name="T31" fmla="*/ 36 h 132"/>
                  <a:gd name="T32" fmla="*/ 32 w 66"/>
                  <a:gd name="T33" fmla="*/ 36 h 132"/>
                  <a:gd name="T34" fmla="*/ 23 w 66"/>
                  <a:gd name="T35" fmla="*/ 32 h 132"/>
                  <a:gd name="T36" fmla="*/ 24 w 66"/>
                  <a:gd name="T37" fmla="*/ 14 h 132"/>
                  <a:gd name="T38" fmla="*/ 19 w 66"/>
                  <a:gd name="T39" fmla="*/ 2 h 132"/>
                  <a:gd name="T40" fmla="*/ 5 w 66"/>
                  <a:gd name="T41"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132">
                    <a:moveTo>
                      <a:pt x="5" y="0"/>
                    </a:moveTo>
                    <a:lnTo>
                      <a:pt x="5" y="16"/>
                    </a:lnTo>
                    <a:lnTo>
                      <a:pt x="13" y="34"/>
                    </a:lnTo>
                    <a:lnTo>
                      <a:pt x="20" y="48"/>
                    </a:lnTo>
                    <a:lnTo>
                      <a:pt x="14" y="66"/>
                    </a:lnTo>
                    <a:lnTo>
                      <a:pt x="0" y="83"/>
                    </a:lnTo>
                    <a:lnTo>
                      <a:pt x="2" y="94"/>
                    </a:lnTo>
                    <a:lnTo>
                      <a:pt x="7" y="125"/>
                    </a:lnTo>
                    <a:lnTo>
                      <a:pt x="20" y="131"/>
                    </a:lnTo>
                    <a:lnTo>
                      <a:pt x="24" y="110"/>
                    </a:lnTo>
                    <a:lnTo>
                      <a:pt x="38" y="96"/>
                    </a:lnTo>
                    <a:lnTo>
                      <a:pt x="60" y="83"/>
                    </a:lnTo>
                    <a:lnTo>
                      <a:pt x="65" y="67"/>
                    </a:lnTo>
                    <a:lnTo>
                      <a:pt x="64" y="55"/>
                    </a:lnTo>
                    <a:lnTo>
                      <a:pt x="40" y="55"/>
                    </a:lnTo>
                    <a:lnTo>
                      <a:pt x="39" y="36"/>
                    </a:lnTo>
                    <a:lnTo>
                      <a:pt x="32" y="36"/>
                    </a:lnTo>
                    <a:lnTo>
                      <a:pt x="23" y="32"/>
                    </a:lnTo>
                    <a:lnTo>
                      <a:pt x="24" y="14"/>
                    </a:lnTo>
                    <a:lnTo>
                      <a:pt x="19" y="2"/>
                    </a:lnTo>
                    <a:lnTo>
                      <a:pt x="5"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29" name="Freeform 120"/>
              <p:cNvSpPr>
                <a:spLocks/>
              </p:cNvSpPr>
              <p:nvPr/>
            </p:nvSpPr>
            <p:spPr bwMode="auto">
              <a:xfrm>
                <a:off x="9869961" y="5479988"/>
                <a:ext cx="221720" cy="221786"/>
              </a:xfrm>
              <a:custGeom>
                <a:avLst/>
                <a:gdLst>
                  <a:gd name="T0" fmla="*/ 98 w 126"/>
                  <a:gd name="T1" fmla="*/ 1 h 126"/>
                  <a:gd name="T2" fmla="*/ 95 w 126"/>
                  <a:gd name="T3" fmla="*/ 21 h 126"/>
                  <a:gd name="T4" fmla="*/ 75 w 126"/>
                  <a:gd name="T5" fmla="*/ 31 h 126"/>
                  <a:gd name="T6" fmla="*/ 60 w 126"/>
                  <a:gd name="T7" fmla="*/ 51 h 126"/>
                  <a:gd name="T8" fmla="*/ 24 w 126"/>
                  <a:gd name="T9" fmla="*/ 67 h 126"/>
                  <a:gd name="T10" fmla="*/ 0 w 126"/>
                  <a:gd name="T11" fmla="*/ 89 h 126"/>
                  <a:gd name="T12" fmla="*/ 4 w 126"/>
                  <a:gd name="T13" fmla="*/ 105 h 126"/>
                  <a:gd name="T14" fmla="*/ 26 w 126"/>
                  <a:gd name="T15" fmla="*/ 125 h 126"/>
                  <a:gd name="T16" fmla="*/ 54 w 126"/>
                  <a:gd name="T17" fmla="*/ 103 h 126"/>
                  <a:gd name="T18" fmla="*/ 63 w 126"/>
                  <a:gd name="T19" fmla="*/ 81 h 126"/>
                  <a:gd name="T20" fmla="*/ 82 w 126"/>
                  <a:gd name="T21" fmla="*/ 65 h 126"/>
                  <a:gd name="T22" fmla="*/ 94 w 126"/>
                  <a:gd name="T23" fmla="*/ 65 h 126"/>
                  <a:gd name="T24" fmla="*/ 99 w 126"/>
                  <a:gd name="T25" fmla="*/ 48 h 126"/>
                  <a:gd name="T26" fmla="*/ 112 w 126"/>
                  <a:gd name="T27" fmla="*/ 33 h 126"/>
                  <a:gd name="T28" fmla="*/ 125 w 126"/>
                  <a:gd name="T29" fmla="*/ 21 h 126"/>
                  <a:gd name="T30" fmla="*/ 120 w 126"/>
                  <a:gd name="T31" fmla="*/ 4 h 126"/>
                  <a:gd name="T32" fmla="*/ 112 w 126"/>
                  <a:gd name="T33" fmla="*/ 14 h 126"/>
                  <a:gd name="T34" fmla="*/ 111 w 126"/>
                  <a:gd name="T35" fmla="*/ 0 h 126"/>
                  <a:gd name="T36" fmla="*/ 98 w 126"/>
                  <a:gd name="T37" fmla="*/ 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6" h="126">
                    <a:moveTo>
                      <a:pt x="98" y="1"/>
                    </a:moveTo>
                    <a:lnTo>
                      <a:pt x="95" y="21"/>
                    </a:lnTo>
                    <a:lnTo>
                      <a:pt x="75" y="31"/>
                    </a:lnTo>
                    <a:lnTo>
                      <a:pt x="60" y="51"/>
                    </a:lnTo>
                    <a:lnTo>
                      <a:pt x="24" y="67"/>
                    </a:lnTo>
                    <a:lnTo>
                      <a:pt x="0" y="89"/>
                    </a:lnTo>
                    <a:lnTo>
                      <a:pt x="4" y="105"/>
                    </a:lnTo>
                    <a:lnTo>
                      <a:pt x="26" y="125"/>
                    </a:lnTo>
                    <a:lnTo>
                      <a:pt x="54" y="103"/>
                    </a:lnTo>
                    <a:lnTo>
                      <a:pt x="63" y="81"/>
                    </a:lnTo>
                    <a:lnTo>
                      <a:pt x="82" y="65"/>
                    </a:lnTo>
                    <a:lnTo>
                      <a:pt x="94" y="65"/>
                    </a:lnTo>
                    <a:lnTo>
                      <a:pt x="99" y="48"/>
                    </a:lnTo>
                    <a:lnTo>
                      <a:pt x="112" y="33"/>
                    </a:lnTo>
                    <a:lnTo>
                      <a:pt x="125" y="21"/>
                    </a:lnTo>
                    <a:lnTo>
                      <a:pt x="120" y="4"/>
                    </a:lnTo>
                    <a:lnTo>
                      <a:pt x="112" y="14"/>
                    </a:lnTo>
                    <a:lnTo>
                      <a:pt x="111" y="0"/>
                    </a:lnTo>
                    <a:lnTo>
                      <a:pt x="98" y="1"/>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30" name="Freeform 135"/>
              <p:cNvSpPr>
                <a:spLocks/>
              </p:cNvSpPr>
              <p:nvPr/>
            </p:nvSpPr>
            <p:spPr bwMode="auto">
              <a:xfrm>
                <a:off x="8654431" y="4556664"/>
                <a:ext cx="1014252" cy="866697"/>
              </a:xfrm>
              <a:custGeom>
                <a:avLst/>
                <a:gdLst>
                  <a:gd name="T0" fmla="*/ 296 w 575"/>
                  <a:gd name="T1" fmla="*/ 33 h 491"/>
                  <a:gd name="T2" fmla="*/ 258 w 575"/>
                  <a:gd name="T3" fmla="*/ 51 h 491"/>
                  <a:gd name="T4" fmla="*/ 254 w 575"/>
                  <a:gd name="T5" fmla="*/ 74 h 491"/>
                  <a:gd name="T6" fmla="*/ 230 w 575"/>
                  <a:gd name="T7" fmla="*/ 66 h 491"/>
                  <a:gd name="T8" fmla="*/ 199 w 575"/>
                  <a:gd name="T9" fmla="*/ 60 h 491"/>
                  <a:gd name="T10" fmla="*/ 184 w 575"/>
                  <a:gd name="T11" fmla="*/ 85 h 491"/>
                  <a:gd name="T12" fmla="*/ 164 w 575"/>
                  <a:gd name="T13" fmla="*/ 102 h 491"/>
                  <a:gd name="T14" fmla="*/ 156 w 575"/>
                  <a:gd name="T15" fmla="*/ 113 h 491"/>
                  <a:gd name="T16" fmla="*/ 145 w 575"/>
                  <a:gd name="T17" fmla="*/ 127 h 491"/>
                  <a:gd name="T18" fmla="*/ 104 w 575"/>
                  <a:gd name="T19" fmla="*/ 161 h 491"/>
                  <a:gd name="T20" fmla="*/ 31 w 575"/>
                  <a:gd name="T21" fmla="*/ 199 h 491"/>
                  <a:gd name="T22" fmla="*/ 9 w 575"/>
                  <a:gd name="T23" fmla="*/ 248 h 491"/>
                  <a:gd name="T24" fmla="*/ 17 w 575"/>
                  <a:gd name="T25" fmla="*/ 265 h 491"/>
                  <a:gd name="T26" fmla="*/ 0 w 575"/>
                  <a:gd name="T27" fmla="*/ 270 h 491"/>
                  <a:gd name="T28" fmla="*/ 17 w 575"/>
                  <a:gd name="T29" fmla="*/ 312 h 491"/>
                  <a:gd name="T30" fmla="*/ 17 w 575"/>
                  <a:gd name="T31" fmla="*/ 344 h 491"/>
                  <a:gd name="T32" fmla="*/ 25 w 575"/>
                  <a:gd name="T33" fmla="*/ 377 h 491"/>
                  <a:gd name="T34" fmla="*/ 12 w 575"/>
                  <a:gd name="T35" fmla="*/ 389 h 491"/>
                  <a:gd name="T36" fmla="*/ 35 w 575"/>
                  <a:gd name="T37" fmla="*/ 424 h 491"/>
                  <a:gd name="T38" fmla="*/ 53 w 575"/>
                  <a:gd name="T39" fmla="*/ 420 h 491"/>
                  <a:gd name="T40" fmla="*/ 83 w 575"/>
                  <a:gd name="T41" fmla="*/ 412 h 491"/>
                  <a:gd name="T42" fmla="*/ 142 w 575"/>
                  <a:gd name="T43" fmla="*/ 391 h 491"/>
                  <a:gd name="T44" fmla="*/ 204 w 575"/>
                  <a:gd name="T45" fmla="*/ 375 h 491"/>
                  <a:gd name="T46" fmla="*/ 231 w 575"/>
                  <a:gd name="T47" fmla="*/ 365 h 491"/>
                  <a:gd name="T48" fmla="*/ 245 w 575"/>
                  <a:gd name="T49" fmla="*/ 369 h 491"/>
                  <a:gd name="T50" fmla="*/ 278 w 575"/>
                  <a:gd name="T51" fmla="*/ 383 h 491"/>
                  <a:gd name="T52" fmla="*/ 290 w 575"/>
                  <a:gd name="T53" fmla="*/ 418 h 491"/>
                  <a:gd name="T54" fmla="*/ 310 w 575"/>
                  <a:gd name="T55" fmla="*/ 409 h 491"/>
                  <a:gd name="T56" fmla="*/ 330 w 575"/>
                  <a:gd name="T57" fmla="*/ 383 h 491"/>
                  <a:gd name="T58" fmla="*/ 326 w 575"/>
                  <a:gd name="T59" fmla="*/ 409 h 491"/>
                  <a:gd name="T60" fmla="*/ 328 w 575"/>
                  <a:gd name="T61" fmla="*/ 422 h 491"/>
                  <a:gd name="T62" fmla="*/ 337 w 575"/>
                  <a:gd name="T63" fmla="*/ 405 h 491"/>
                  <a:gd name="T64" fmla="*/ 339 w 575"/>
                  <a:gd name="T65" fmla="*/ 422 h 491"/>
                  <a:gd name="T66" fmla="*/ 349 w 575"/>
                  <a:gd name="T67" fmla="*/ 442 h 491"/>
                  <a:gd name="T68" fmla="*/ 358 w 575"/>
                  <a:gd name="T69" fmla="*/ 471 h 491"/>
                  <a:gd name="T70" fmla="*/ 425 w 575"/>
                  <a:gd name="T71" fmla="*/ 490 h 491"/>
                  <a:gd name="T72" fmla="*/ 491 w 575"/>
                  <a:gd name="T73" fmla="*/ 460 h 491"/>
                  <a:gd name="T74" fmla="*/ 521 w 575"/>
                  <a:gd name="T75" fmla="*/ 415 h 491"/>
                  <a:gd name="T76" fmla="*/ 558 w 575"/>
                  <a:gd name="T77" fmla="*/ 366 h 491"/>
                  <a:gd name="T78" fmla="*/ 565 w 575"/>
                  <a:gd name="T79" fmla="*/ 316 h 491"/>
                  <a:gd name="T80" fmla="*/ 572 w 575"/>
                  <a:gd name="T81" fmla="*/ 251 h 491"/>
                  <a:gd name="T82" fmla="*/ 546 w 575"/>
                  <a:gd name="T83" fmla="*/ 201 h 491"/>
                  <a:gd name="T84" fmla="*/ 523 w 575"/>
                  <a:gd name="T85" fmla="*/ 165 h 491"/>
                  <a:gd name="T86" fmla="*/ 493 w 575"/>
                  <a:gd name="T87" fmla="*/ 117 h 491"/>
                  <a:gd name="T88" fmla="*/ 465 w 575"/>
                  <a:gd name="T89" fmla="*/ 60 h 491"/>
                  <a:gd name="T90" fmla="*/ 463 w 575"/>
                  <a:gd name="T91" fmla="*/ 19 h 491"/>
                  <a:gd name="T92" fmla="*/ 437 w 575"/>
                  <a:gd name="T93" fmla="*/ 19 h 491"/>
                  <a:gd name="T94" fmla="*/ 430 w 575"/>
                  <a:gd name="T95" fmla="*/ 89 h 491"/>
                  <a:gd name="T96" fmla="*/ 416 w 575"/>
                  <a:gd name="T97" fmla="*/ 113 h 491"/>
                  <a:gd name="T98" fmla="*/ 384 w 575"/>
                  <a:gd name="T99" fmla="*/ 100 h 491"/>
                  <a:gd name="T100" fmla="*/ 353 w 575"/>
                  <a:gd name="T101" fmla="*/ 81 h 491"/>
                  <a:gd name="T102" fmla="*/ 348 w 575"/>
                  <a:gd name="T103" fmla="*/ 62 h 491"/>
                  <a:gd name="T104" fmla="*/ 360 w 575"/>
                  <a:gd name="T105" fmla="*/ 46 h 491"/>
                  <a:gd name="T106" fmla="*/ 347 w 575"/>
                  <a:gd name="T107" fmla="*/ 25 h 491"/>
                  <a:gd name="T108" fmla="*/ 307 w 575"/>
                  <a:gd name="T109" fmla="*/ 12 h 491"/>
                  <a:gd name="T110" fmla="*/ 282 w 575"/>
                  <a:gd name="T111" fmla="*/ 15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75" h="491">
                    <a:moveTo>
                      <a:pt x="293" y="20"/>
                    </a:moveTo>
                    <a:lnTo>
                      <a:pt x="296" y="33"/>
                    </a:lnTo>
                    <a:lnTo>
                      <a:pt x="269" y="37"/>
                    </a:lnTo>
                    <a:lnTo>
                      <a:pt x="258" y="51"/>
                    </a:lnTo>
                    <a:lnTo>
                      <a:pt x="256" y="59"/>
                    </a:lnTo>
                    <a:lnTo>
                      <a:pt x="254" y="74"/>
                    </a:lnTo>
                    <a:lnTo>
                      <a:pt x="237" y="78"/>
                    </a:lnTo>
                    <a:lnTo>
                      <a:pt x="230" y="66"/>
                    </a:lnTo>
                    <a:lnTo>
                      <a:pt x="221" y="55"/>
                    </a:lnTo>
                    <a:lnTo>
                      <a:pt x="199" y="60"/>
                    </a:lnTo>
                    <a:lnTo>
                      <a:pt x="195" y="74"/>
                    </a:lnTo>
                    <a:lnTo>
                      <a:pt x="184" y="85"/>
                    </a:lnTo>
                    <a:lnTo>
                      <a:pt x="171" y="91"/>
                    </a:lnTo>
                    <a:lnTo>
                      <a:pt x="164" y="102"/>
                    </a:lnTo>
                    <a:lnTo>
                      <a:pt x="164" y="113"/>
                    </a:lnTo>
                    <a:lnTo>
                      <a:pt x="156" y="113"/>
                    </a:lnTo>
                    <a:lnTo>
                      <a:pt x="149" y="102"/>
                    </a:lnTo>
                    <a:lnTo>
                      <a:pt x="145" y="127"/>
                    </a:lnTo>
                    <a:lnTo>
                      <a:pt x="124" y="153"/>
                    </a:lnTo>
                    <a:lnTo>
                      <a:pt x="104" y="161"/>
                    </a:lnTo>
                    <a:lnTo>
                      <a:pt x="53" y="176"/>
                    </a:lnTo>
                    <a:lnTo>
                      <a:pt x="31" y="199"/>
                    </a:lnTo>
                    <a:lnTo>
                      <a:pt x="6" y="201"/>
                    </a:lnTo>
                    <a:lnTo>
                      <a:pt x="9" y="248"/>
                    </a:lnTo>
                    <a:lnTo>
                      <a:pt x="20" y="255"/>
                    </a:lnTo>
                    <a:lnTo>
                      <a:pt x="17" y="265"/>
                    </a:lnTo>
                    <a:lnTo>
                      <a:pt x="2" y="255"/>
                    </a:lnTo>
                    <a:lnTo>
                      <a:pt x="0" y="270"/>
                    </a:lnTo>
                    <a:lnTo>
                      <a:pt x="8" y="296"/>
                    </a:lnTo>
                    <a:lnTo>
                      <a:pt x="17" y="312"/>
                    </a:lnTo>
                    <a:lnTo>
                      <a:pt x="17" y="331"/>
                    </a:lnTo>
                    <a:lnTo>
                      <a:pt x="17" y="344"/>
                    </a:lnTo>
                    <a:lnTo>
                      <a:pt x="24" y="349"/>
                    </a:lnTo>
                    <a:lnTo>
                      <a:pt x="25" y="377"/>
                    </a:lnTo>
                    <a:lnTo>
                      <a:pt x="17" y="378"/>
                    </a:lnTo>
                    <a:lnTo>
                      <a:pt x="12" y="389"/>
                    </a:lnTo>
                    <a:lnTo>
                      <a:pt x="6" y="398"/>
                    </a:lnTo>
                    <a:lnTo>
                      <a:pt x="35" y="424"/>
                    </a:lnTo>
                    <a:lnTo>
                      <a:pt x="47" y="427"/>
                    </a:lnTo>
                    <a:lnTo>
                      <a:pt x="53" y="420"/>
                    </a:lnTo>
                    <a:lnTo>
                      <a:pt x="59" y="409"/>
                    </a:lnTo>
                    <a:lnTo>
                      <a:pt x="83" y="412"/>
                    </a:lnTo>
                    <a:lnTo>
                      <a:pt x="133" y="405"/>
                    </a:lnTo>
                    <a:lnTo>
                      <a:pt x="142" y="391"/>
                    </a:lnTo>
                    <a:lnTo>
                      <a:pt x="158" y="380"/>
                    </a:lnTo>
                    <a:lnTo>
                      <a:pt x="204" y="375"/>
                    </a:lnTo>
                    <a:lnTo>
                      <a:pt x="213" y="366"/>
                    </a:lnTo>
                    <a:lnTo>
                      <a:pt x="231" y="365"/>
                    </a:lnTo>
                    <a:lnTo>
                      <a:pt x="244" y="361"/>
                    </a:lnTo>
                    <a:lnTo>
                      <a:pt x="245" y="369"/>
                    </a:lnTo>
                    <a:lnTo>
                      <a:pt x="267" y="371"/>
                    </a:lnTo>
                    <a:lnTo>
                      <a:pt x="278" y="383"/>
                    </a:lnTo>
                    <a:lnTo>
                      <a:pt x="289" y="399"/>
                    </a:lnTo>
                    <a:lnTo>
                      <a:pt x="290" y="418"/>
                    </a:lnTo>
                    <a:lnTo>
                      <a:pt x="299" y="416"/>
                    </a:lnTo>
                    <a:lnTo>
                      <a:pt x="310" y="409"/>
                    </a:lnTo>
                    <a:lnTo>
                      <a:pt x="322" y="397"/>
                    </a:lnTo>
                    <a:lnTo>
                      <a:pt x="330" y="383"/>
                    </a:lnTo>
                    <a:lnTo>
                      <a:pt x="332" y="394"/>
                    </a:lnTo>
                    <a:lnTo>
                      <a:pt x="326" y="409"/>
                    </a:lnTo>
                    <a:lnTo>
                      <a:pt x="318" y="420"/>
                    </a:lnTo>
                    <a:lnTo>
                      <a:pt x="328" y="422"/>
                    </a:lnTo>
                    <a:lnTo>
                      <a:pt x="332" y="412"/>
                    </a:lnTo>
                    <a:lnTo>
                      <a:pt x="337" y="405"/>
                    </a:lnTo>
                    <a:lnTo>
                      <a:pt x="337" y="412"/>
                    </a:lnTo>
                    <a:lnTo>
                      <a:pt x="339" y="422"/>
                    </a:lnTo>
                    <a:lnTo>
                      <a:pt x="348" y="431"/>
                    </a:lnTo>
                    <a:lnTo>
                      <a:pt x="349" y="442"/>
                    </a:lnTo>
                    <a:lnTo>
                      <a:pt x="344" y="456"/>
                    </a:lnTo>
                    <a:lnTo>
                      <a:pt x="358" y="471"/>
                    </a:lnTo>
                    <a:lnTo>
                      <a:pt x="389" y="482"/>
                    </a:lnTo>
                    <a:lnTo>
                      <a:pt x="425" y="490"/>
                    </a:lnTo>
                    <a:lnTo>
                      <a:pt x="450" y="481"/>
                    </a:lnTo>
                    <a:lnTo>
                      <a:pt x="491" y="460"/>
                    </a:lnTo>
                    <a:lnTo>
                      <a:pt x="503" y="429"/>
                    </a:lnTo>
                    <a:lnTo>
                      <a:pt x="521" y="415"/>
                    </a:lnTo>
                    <a:lnTo>
                      <a:pt x="534" y="388"/>
                    </a:lnTo>
                    <a:lnTo>
                      <a:pt x="558" y="366"/>
                    </a:lnTo>
                    <a:lnTo>
                      <a:pt x="565" y="355"/>
                    </a:lnTo>
                    <a:lnTo>
                      <a:pt x="565" y="316"/>
                    </a:lnTo>
                    <a:lnTo>
                      <a:pt x="574" y="263"/>
                    </a:lnTo>
                    <a:lnTo>
                      <a:pt x="572" y="251"/>
                    </a:lnTo>
                    <a:lnTo>
                      <a:pt x="555" y="228"/>
                    </a:lnTo>
                    <a:lnTo>
                      <a:pt x="546" y="201"/>
                    </a:lnTo>
                    <a:lnTo>
                      <a:pt x="527" y="191"/>
                    </a:lnTo>
                    <a:lnTo>
                      <a:pt x="523" y="165"/>
                    </a:lnTo>
                    <a:lnTo>
                      <a:pt x="494" y="150"/>
                    </a:lnTo>
                    <a:lnTo>
                      <a:pt x="493" y="117"/>
                    </a:lnTo>
                    <a:lnTo>
                      <a:pt x="483" y="80"/>
                    </a:lnTo>
                    <a:lnTo>
                      <a:pt x="465" y="60"/>
                    </a:lnTo>
                    <a:lnTo>
                      <a:pt x="455" y="33"/>
                    </a:lnTo>
                    <a:lnTo>
                      <a:pt x="463" y="19"/>
                    </a:lnTo>
                    <a:lnTo>
                      <a:pt x="448" y="0"/>
                    </a:lnTo>
                    <a:lnTo>
                      <a:pt x="437" y="19"/>
                    </a:lnTo>
                    <a:lnTo>
                      <a:pt x="429" y="30"/>
                    </a:lnTo>
                    <a:lnTo>
                      <a:pt x="430" y="89"/>
                    </a:lnTo>
                    <a:lnTo>
                      <a:pt x="421" y="104"/>
                    </a:lnTo>
                    <a:lnTo>
                      <a:pt x="416" y="113"/>
                    </a:lnTo>
                    <a:lnTo>
                      <a:pt x="399" y="113"/>
                    </a:lnTo>
                    <a:lnTo>
                      <a:pt x="384" y="100"/>
                    </a:lnTo>
                    <a:lnTo>
                      <a:pt x="365" y="93"/>
                    </a:lnTo>
                    <a:lnTo>
                      <a:pt x="353" y="81"/>
                    </a:lnTo>
                    <a:lnTo>
                      <a:pt x="342" y="77"/>
                    </a:lnTo>
                    <a:lnTo>
                      <a:pt x="348" y="62"/>
                    </a:lnTo>
                    <a:lnTo>
                      <a:pt x="351" y="49"/>
                    </a:lnTo>
                    <a:lnTo>
                      <a:pt x="360" y="46"/>
                    </a:lnTo>
                    <a:lnTo>
                      <a:pt x="366" y="28"/>
                    </a:lnTo>
                    <a:lnTo>
                      <a:pt x="347" y="25"/>
                    </a:lnTo>
                    <a:lnTo>
                      <a:pt x="328" y="23"/>
                    </a:lnTo>
                    <a:lnTo>
                      <a:pt x="307" y="12"/>
                    </a:lnTo>
                    <a:lnTo>
                      <a:pt x="284" y="9"/>
                    </a:lnTo>
                    <a:lnTo>
                      <a:pt x="282" y="15"/>
                    </a:lnTo>
                    <a:lnTo>
                      <a:pt x="293" y="2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31" name="Freeform 136"/>
              <p:cNvSpPr>
                <a:spLocks/>
              </p:cNvSpPr>
              <p:nvPr/>
            </p:nvSpPr>
            <p:spPr bwMode="auto">
              <a:xfrm>
                <a:off x="9365194" y="5489426"/>
                <a:ext cx="89632" cy="95950"/>
              </a:xfrm>
              <a:custGeom>
                <a:avLst/>
                <a:gdLst>
                  <a:gd name="T0" fmla="*/ 3 w 52"/>
                  <a:gd name="T1" fmla="*/ 0 h 53"/>
                  <a:gd name="T2" fmla="*/ 22 w 52"/>
                  <a:gd name="T3" fmla="*/ 4 h 53"/>
                  <a:gd name="T4" fmla="*/ 51 w 52"/>
                  <a:gd name="T5" fmla="*/ 4 h 53"/>
                  <a:gd name="T6" fmla="*/ 49 w 52"/>
                  <a:gd name="T7" fmla="*/ 21 h 53"/>
                  <a:gd name="T8" fmla="*/ 40 w 52"/>
                  <a:gd name="T9" fmla="*/ 34 h 53"/>
                  <a:gd name="T10" fmla="*/ 38 w 52"/>
                  <a:gd name="T11" fmla="*/ 47 h 53"/>
                  <a:gd name="T12" fmla="*/ 22 w 52"/>
                  <a:gd name="T13" fmla="*/ 50 h 53"/>
                  <a:gd name="T14" fmla="*/ 11 w 52"/>
                  <a:gd name="T15" fmla="*/ 52 h 53"/>
                  <a:gd name="T16" fmla="*/ 0 w 52"/>
                  <a:gd name="T17" fmla="*/ 45 h 53"/>
                  <a:gd name="T18" fmla="*/ 3 w 52"/>
                  <a:gd name="T1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3">
                    <a:moveTo>
                      <a:pt x="3" y="0"/>
                    </a:moveTo>
                    <a:lnTo>
                      <a:pt x="22" y="4"/>
                    </a:lnTo>
                    <a:lnTo>
                      <a:pt x="51" y="4"/>
                    </a:lnTo>
                    <a:lnTo>
                      <a:pt x="49" y="21"/>
                    </a:lnTo>
                    <a:lnTo>
                      <a:pt x="40" y="34"/>
                    </a:lnTo>
                    <a:lnTo>
                      <a:pt x="38" y="47"/>
                    </a:lnTo>
                    <a:lnTo>
                      <a:pt x="22" y="50"/>
                    </a:lnTo>
                    <a:lnTo>
                      <a:pt x="11" y="52"/>
                    </a:lnTo>
                    <a:lnTo>
                      <a:pt x="0" y="45"/>
                    </a:lnTo>
                    <a:lnTo>
                      <a:pt x="3"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32" name="Freeform 137"/>
              <p:cNvSpPr>
                <a:spLocks/>
              </p:cNvSpPr>
              <p:nvPr/>
            </p:nvSpPr>
            <p:spPr bwMode="auto">
              <a:xfrm>
                <a:off x="9964310" y="4858672"/>
                <a:ext cx="64472" cy="51907"/>
              </a:xfrm>
              <a:custGeom>
                <a:avLst/>
                <a:gdLst>
                  <a:gd name="T0" fmla="*/ 11 w 37"/>
                  <a:gd name="T1" fmla="*/ 0 h 29"/>
                  <a:gd name="T2" fmla="*/ 0 w 37"/>
                  <a:gd name="T3" fmla="*/ 5 h 29"/>
                  <a:gd name="T4" fmla="*/ 8 w 37"/>
                  <a:gd name="T5" fmla="*/ 13 h 29"/>
                  <a:gd name="T6" fmla="*/ 18 w 37"/>
                  <a:gd name="T7" fmla="*/ 22 h 29"/>
                  <a:gd name="T8" fmla="*/ 32 w 37"/>
                  <a:gd name="T9" fmla="*/ 28 h 29"/>
                  <a:gd name="T10" fmla="*/ 36 w 37"/>
                  <a:gd name="T11" fmla="*/ 20 h 29"/>
                  <a:gd name="T12" fmla="*/ 26 w 37"/>
                  <a:gd name="T13" fmla="*/ 5 h 29"/>
                  <a:gd name="T14" fmla="*/ 11 w 37"/>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9">
                    <a:moveTo>
                      <a:pt x="11" y="0"/>
                    </a:moveTo>
                    <a:lnTo>
                      <a:pt x="0" y="5"/>
                    </a:lnTo>
                    <a:lnTo>
                      <a:pt x="8" y="13"/>
                    </a:lnTo>
                    <a:lnTo>
                      <a:pt x="18" y="22"/>
                    </a:lnTo>
                    <a:lnTo>
                      <a:pt x="32" y="28"/>
                    </a:lnTo>
                    <a:lnTo>
                      <a:pt x="36" y="20"/>
                    </a:lnTo>
                    <a:lnTo>
                      <a:pt x="26" y="5"/>
                    </a:lnTo>
                    <a:lnTo>
                      <a:pt x="11"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33" name="Freeform 138"/>
              <p:cNvSpPr>
                <a:spLocks/>
              </p:cNvSpPr>
              <p:nvPr/>
            </p:nvSpPr>
            <p:spPr bwMode="auto">
              <a:xfrm>
                <a:off x="9674973" y="4297127"/>
                <a:ext cx="50319" cy="75502"/>
              </a:xfrm>
              <a:custGeom>
                <a:avLst/>
                <a:gdLst>
                  <a:gd name="T0" fmla="*/ 0 w 28"/>
                  <a:gd name="T1" fmla="*/ 0 h 42"/>
                  <a:gd name="T2" fmla="*/ 10 w 28"/>
                  <a:gd name="T3" fmla="*/ 20 h 42"/>
                  <a:gd name="T4" fmla="*/ 23 w 28"/>
                  <a:gd name="T5" fmla="*/ 41 h 42"/>
                  <a:gd name="T6" fmla="*/ 27 w 28"/>
                  <a:gd name="T7" fmla="*/ 15 h 42"/>
                  <a:gd name="T8" fmla="*/ 0 w 28"/>
                  <a:gd name="T9" fmla="*/ 0 h 42"/>
                </a:gdLst>
                <a:ahLst/>
                <a:cxnLst>
                  <a:cxn ang="0">
                    <a:pos x="T0" y="T1"/>
                  </a:cxn>
                  <a:cxn ang="0">
                    <a:pos x="T2" y="T3"/>
                  </a:cxn>
                  <a:cxn ang="0">
                    <a:pos x="T4" y="T5"/>
                  </a:cxn>
                  <a:cxn ang="0">
                    <a:pos x="T6" y="T7"/>
                  </a:cxn>
                  <a:cxn ang="0">
                    <a:pos x="T8" y="T9"/>
                  </a:cxn>
                </a:cxnLst>
                <a:rect l="0" t="0" r="r" b="b"/>
                <a:pathLst>
                  <a:path w="28" h="42">
                    <a:moveTo>
                      <a:pt x="0" y="0"/>
                    </a:moveTo>
                    <a:lnTo>
                      <a:pt x="10" y="20"/>
                    </a:lnTo>
                    <a:lnTo>
                      <a:pt x="23" y="41"/>
                    </a:lnTo>
                    <a:lnTo>
                      <a:pt x="27" y="15"/>
                    </a:lnTo>
                    <a:lnTo>
                      <a:pt x="0"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34" name="Freeform 139"/>
              <p:cNvSpPr>
                <a:spLocks/>
              </p:cNvSpPr>
              <p:nvPr/>
            </p:nvSpPr>
            <p:spPr bwMode="auto">
              <a:xfrm>
                <a:off x="9442246" y="4338024"/>
                <a:ext cx="212285" cy="221786"/>
              </a:xfrm>
              <a:custGeom>
                <a:avLst/>
                <a:gdLst>
                  <a:gd name="T0" fmla="*/ 19 w 119"/>
                  <a:gd name="T1" fmla="*/ 74 h 125"/>
                  <a:gd name="T2" fmla="*/ 0 w 119"/>
                  <a:gd name="T3" fmla="*/ 0 h 125"/>
                  <a:gd name="T4" fmla="*/ 16 w 119"/>
                  <a:gd name="T5" fmla="*/ 6 h 125"/>
                  <a:gd name="T6" fmla="*/ 40 w 119"/>
                  <a:gd name="T7" fmla="*/ 5 h 125"/>
                  <a:gd name="T8" fmla="*/ 40 w 119"/>
                  <a:gd name="T9" fmla="*/ 25 h 125"/>
                  <a:gd name="T10" fmla="*/ 55 w 119"/>
                  <a:gd name="T11" fmla="*/ 30 h 125"/>
                  <a:gd name="T12" fmla="*/ 59 w 119"/>
                  <a:gd name="T13" fmla="*/ 40 h 125"/>
                  <a:gd name="T14" fmla="*/ 70 w 119"/>
                  <a:gd name="T15" fmla="*/ 51 h 125"/>
                  <a:gd name="T16" fmla="*/ 78 w 119"/>
                  <a:gd name="T17" fmla="*/ 59 h 125"/>
                  <a:gd name="T18" fmla="*/ 76 w 119"/>
                  <a:gd name="T19" fmla="*/ 76 h 125"/>
                  <a:gd name="T20" fmla="*/ 87 w 119"/>
                  <a:gd name="T21" fmla="*/ 95 h 125"/>
                  <a:gd name="T22" fmla="*/ 107 w 119"/>
                  <a:gd name="T23" fmla="*/ 101 h 125"/>
                  <a:gd name="T24" fmla="*/ 118 w 119"/>
                  <a:gd name="T25" fmla="*/ 120 h 125"/>
                  <a:gd name="T26" fmla="*/ 116 w 119"/>
                  <a:gd name="T27" fmla="*/ 120 h 125"/>
                  <a:gd name="T28" fmla="*/ 115 w 119"/>
                  <a:gd name="T29" fmla="*/ 121 h 125"/>
                  <a:gd name="T30" fmla="*/ 113 w 119"/>
                  <a:gd name="T31" fmla="*/ 121 h 125"/>
                  <a:gd name="T32" fmla="*/ 110 w 119"/>
                  <a:gd name="T33" fmla="*/ 121 h 125"/>
                  <a:gd name="T34" fmla="*/ 108 w 119"/>
                  <a:gd name="T35" fmla="*/ 122 h 125"/>
                  <a:gd name="T36" fmla="*/ 106 w 119"/>
                  <a:gd name="T37" fmla="*/ 123 h 125"/>
                  <a:gd name="T38" fmla="*/ 103 w 119"/>
                  <a:gd name="T39" fmla="*/ 123 h 125"/>
                  <a:gd name="T40" fmla="*/ 101 w 119"/>
                  <a:gd name="T41" fmla="*/ 124 h 125"/>
                  <a:gd name="T42" fmla="*/ 99 w 119"/>
                  <a:gd name="T43" fmla="*/ 124 h 125"/>
                  <a:gd name="T44" fmla="*/ 97 w 119"/>
                  <a:gd name="T45" fmla="*/ 124 h 125"/>
                  <a:gd name="T46" fmla="*/ 96 w 119"/>
                  <a:gd name="T47" fmla="*/ 124 h 125"/>
                  <a:gd name="T48" fmla="*/ 95 w 119"/>
                  <a:gd name="T49" fmla="*/ 122 h 125"/>
                  <a:gd name="T50" fmla="*/ 93 w 119"/>
                  <a:gd name="T51" fmla="*/ 121 h 125"/>
                  <a:gd name="T52" fmla="*/ 91 w 119"/>
                  <a:gd name="T53" fmla="*/ 121 h 125"/>
                  <a:gd name="T54" fmla="*/ 88 w 119"/>
                  <a:gd name="T55" fmla="*/ 121 h 125"/>
                  <a:gd name="T56" fmla="*/ 86 w 119"/>
                  <a:gd name="T57" fmla="*/ 120 h 125"/>
                  <a:gd name="T58" fmla="*/ 83 w 119"/>
                  <a:gd name="T59" fmla="*/ 119 h 125"/>
                  <a:gd name="T60" fmla="*/ 81 w 119"/>
                  <a:gd name="T61" fmla="*/ 118 h 125"/>
                  <a:gd name="T62" fmla="*/ 78 w 119"/>
                  <a:gd name="T63" fmla="*/ 117 h 125"/>
                  <a:gd name="T64" fmla="*/ 76 w 119"/>
                  <a:gd name="T65" fmla="*/ 117 h 125"/>
                  <a:gd name="T66" fmla="*/ 75 w 119"/>
                  <a:gd name="T67" fmla="*/ 117 h 125"/>
                  <a:gd name="T68" fmla="*/ 74 w 119"/>
                  <a:gd name="T69" fmla="*/ 117 h 125"/>
                  <a:gd name="T70" fmla="*/ 55 w 119"/>
                  <a:gd name="T71" fmla="*/ 97 h 125"/>
                  <a:gd name="T72" fmla="*/ 41 w 119"/>
                  <a:gd name="T73" fmla="*/ 78 h 125"/>
                  <a:gd name="T74" fmla="*/ 19 w 119"/>
                  <a:gd name="T75" fmla="*/ 7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9" h="125">
                    <a:moveTo>
                      <a:pt x="19" y="74"/>
                    </a:moveTo>
                    <a:lnTo>
                      <a:pt x="0" y="0"/>
                    </a:lnTo>
                    <a:lnTo>
                      <a:pt x="16" y="6"/>
                    </a:lnTo>
                    <a:lnTo>
                      <a:pt x="40" y="5"/>
                    </a:lnTo>
                    <a:lnTo>
                      <a:pt x="40" y="25"/>
                    </a:lnTo>
                    <a:lnTo>
                      <a:pt x="55" y="30"/>
                    </a:lnTo>
                    <a:lnTo>
                      <a:pt x="59" y="40"/>
                    </a:lnTo>
                    <a:lnTo>
                      <a:pt x="70" y="51"/>
                    </a:lnTo>
                    <a:lnTo>
                      <a:pt x="78" y="59"/>
                    </a:lnTo>
                    <a:lnTo>
                      <a:pt x="76" y="76"/>
                    </a:lnTo>
                    <a:lnTo>
                      <a:pt x="87" y="95"/>
                    </a:lnTo>
                    <a:lnTo>
                      <a:pt x="107" y="101"/>
                    </a:lnTo>
                    <a:lnTo>
                      <a:pt x="118" y="120"/>
                    </a:lnTo>
                    <a:lnTo>
                      <a:pt x="116" y="120"/>
                    </a:lnTo>
                    <a:lnTo>
                      <a:pt x="115" y="121"/>
                    </a:lnTo>
                    <a:lnTo>
                      <a:pt x="113" y="121"/>
                    </a:lnTo>
                    <a:lnTo>
                      <a:pt x="110" y="121"/>
                    </a:lnTo>
                    <a:lnTo>
                      <a:pt x="108" y="122"/>
                    </a:lnTo>
                    <a:lnTo>
                      <a:pt x="106" y="123"/>
                    </a:lnTo>
                    <a:lnTo>
                      <a:pt x="103" y="123"/>
                    </a:lnTo>
                    <a:lnTo>
                      <a:pt x="101" y="124"/>
                    </a:lnTo>
                    <a:lnTo>
                      <a:pt x="99" y="124"/>
                    </a:lnTo>
                    <a:lnTo>
                      <a:pt x="97" y="124"/>
                    </a:lnTo>
                    <a:lnTo>
                      <a:pt x="96" y="124"/>
                    </a:lnTo>
                    <a:lnTo>
                      <a:pt x="95" y="122"/>
                    </a:lnTo>
                    <a:lnTo>
                      <a:pt x="93" y="121"/>
                    </a:lnTo>
                    <a:lnTo>
                      <a:pt x="91" y="121"/>
                    </a:lnTo>
                    <a:lnTo>
                      <a:pt x="88" y="121"/>
                    </a:lnTo>
                    <a:lnTo>
                      <a:pt x="86" y="120"/>
                    </a:lnTo>
                    <a:lnTo>
                      <a:pt x="83" y="119"/>
                    </a:lnTo>
                    <a:lnTo>
                      <a:pt x="81" y="118"/>
                    </a:lnTo>
                    <a:lnTo>
                      <a:pt x="78" y="117"/>
                    </a:lnTo>
                    <a:lnTo>
                      <a:pt x="76" y="117"/>
                    </a:lnTo>
                    <a:lnTo>
                      <a:pt x="75" y="117"/>
                    </a:lnTo>
                    <a:lnTo>
                      <a:pt x="74" y="117"/>
                    </a:lnTo>
                    <a:lnTo>
                      <a:pt x="55" y="97"/>
                    </a:lnTo>
                    <a:lnTo>
                      <a:pt x="41" y="78"/>
                    </a:lnTo>
                    <a:lnTo>
                      <a:pt x="19" y="7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35" name="Freeform 140"/>
              <p:cNvSpPr>
                <a:spLocks/>
              </p:cNvSpPr>
              <p:nvPr/>
            </p:nvSpPr>
            <p:spPr bwMode="auto">
              <a:xfrm>
                <a:off x="9613646" y="4378921"/>
                <a:ext cx="72334" cy="58199"/>
              </a:xfrm>
              <a:custGeom>
                <a:avLst/>
                <a:gdLst>
                  <a:gd name="T0" fmla="*/ 2 w 41"/>
                  <a:gd name="T1" fmla="*/ 16 h 33"/>
                  <a:gd name="T2" fmla="*/ 0 w 41"/>
                  <a:gd name="T3" fmla="*/ 28 h 33"/>
                  <a:gd name="T4" fmla="*/ 16 w 41"/>
                  <a:gd name="T5" fmla="*/ 32 h 33"/>
                  <a:gd name="T6" fmla="*/ 32 w 41"/>
                  <a:gd name="T7" fmla="*/ 22 h 33"/>
                  <a:gd name="T8" fmla="*/ 40 w 41"/>
                  <a:gd name="T9" fmla="*/ 11 h 33"/>
                  <a:gd name="T10" fmla="*/ 38 w 41"/>
                  <a:gd name="T11" fmla="*/ 0 h 33"/>
                  <a:gd name="T12" fmla="*/ 26 w 41"/>
                  <a:gd name="T13" fmla="*/ 1 h 33"/>
                  <a:gd name="T14" fmla="*/ 24 w 41"/>
                  <a:gd name="T15" fmla="*/ 11 h 33"/>
                  <a:gd name="T16" fmla="*/ 2 w 41"/>
                  <a:gd name="T17"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33">
                    <a:moveTo>
                      <a:pt x="2" y="16"/>
                    </a:moveTo>
                    <a:lnTo>
                      <a:pt x="0" y="28"/>
                    </a:lnTo>
                    <a:lnTo>
                      <a:pt x="16" y="32"/>
                    </a:lnTo>
                    <a:lnTo>
                      <a:pt x="32" y="22"/>
                    </a:lnTo>
                    <a:lnTo>
                      <a:pt x="40" y="11"/>
                    </a:lnTo>
                    <a:lnTo>
                      <a:pt x="38" y="0"/>
                    </a:lnTo>
                    <a:lnTo>
                      <a:pt x="26" y="1"/>
                    </a:lnTo>
                    <a:lnTo>
                      <a:pt x="24" y="11"/>
                    </a:lnTo>
                    <a:lnTo>
                      <a:pt x="2" y="1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36" name="Freeform 141"/>
              <p:cNvSpPr>
                <a:spLocks/>
              </p:cNvSpPr>
              <p:nvPr/>
            </p:nvSpPr>
            <p:spPr bwMode="auto">
              <a:xfrm>
                <a:off x="9731583" y="4394650"/>
                <a:ext cx="36167" cy="28313"/>
              </a:xfrm>
              <a:custGeom>
                <a:avLst/>
                <a:gdLst>
                  <a:gd name="T0" fmla="*/ 10 w 21"/>
                  <a:gd name="T1" fmla="*/ 15 h 16"/>
                  <a:gd name="T2" fmla="*/ 11 w 21"/>
                  <a:gd name="T3" fmla="*/ 14 h 16"/>
                  <a:gd name="T4" fmla="*/ 13 w 21"/>
                  <a:gd name="T5" fmla="*/ 14 h 16"/>
                  <a:gd name="T6" fmla="*/ 15 w 21"/>
                  <a:gd name="T7" fmla="*/ 13 h 16"/>
                  <a:gd name="T8" fmla="*/ 16 w 21"/>
                  <a:gd name="T9" fmla="*/ 13 h 16"/>
                  <a:gd name="T10" fmla="*/ 17 w 21"/>
                  <a:gd name="T11" fmla="*/ 12 h 16"/>
                  <a:gd name="T12" fmla="*/ 18 w 21"/>
                  <a:gd name="T13" fmla="*/ 11 h 16"/>
                  <a:gd name="T14" fmla="*/ 19 w 21"/>
                  <a:gd name="T15" fmla="*/ 11 h 16"/>
                  <a:gd name="T16" fmla="*/ 20 w 21"/>
                  <a:gd name="T17" fmla="*/ 9 h 16"/>
                  <a:gd name="T18" fmla="*/ 20 w 21"/>
                  <a:gd name="T19" fmla="*/ 8 h 16"/>
                  <a:gd name="T20" fmla="*/ 20 w 21"/>
                  <a:gd name="T21" fmla="*/ 7 h 16"/>
                  <a:gd name="T22" fmla="*/ 20 w 21"/>
                  <a:gd name="T23" fmla="*/ 6 h 16"/>
                  <a:gd name="T24" fmla="*/ 20 w 21"/>
                  <a:gd name="T25" fmla="*/ 5 h 16"/>
                  <a:gd name="T26" fmla="*/ 19 w 21"/>
                  <a:gd name="T27" fmla="*/ 4 h 16"/>
                  <a:gd name="T28" fmla="*/ 18 w 21"/>
                  <a:gd name="T29" fmla="*/ 4 h 16"/>
                  <a:gd name="T30" fmla="*/ 18 w 21"/>
                  <a:gd name="T31" fmla="*/ 3 h 16"/>
                  <a:gd name="T32" fmla="*/ 17 w 21"/>
                  <a:gd name="T33" fmla="*/ 2 h 16"/>
                  <a:gd name="T34" fmla="*/ 16 w 21"/>
                  <a:gd name="T35" fmla="*/ 1 h 16"/>
                  <a:gd name="T36" fmla="*/ 15 w 21"/>
                  <a:gd name="T37" fmla="*/ 1 h 16"/>
                  <a:gd name="T38" fmla="*/ 13 w 21"/>
                  <a:gd name="T39" fmla="*/ 0 h 16"/>
                  <a:gd name="T40" fmla="*/ 11 w 21"/>
                  <a:gd name="T41" fmla="*/ 0 h 16"/>
                  <a:gd name="T42" fmla="*/ 10 w 21"/>
                  <a:gd name="T43" fmla="*/ 0 h 16"/>
                  <a:gd name="T44" fmla="*/ 8 w 21"/>
                  <a:gd name="T45" fmla="*/ 0 h 16"/>
                  <a:gd name="T46" fmla="*/ 7 w 21"/>
                  <a:gd name="T47" fmla="*/ 0 h 16"/>
                  <a:gd name="T48" fmla="*/ 5 w 21"/>
                  <a:gd name="T49" fmla="*/ 0 h 16"/>
                  <a:gd name="T50" fmla="*/ 5 w 21"/>
                  <a:gd name="T51" fmla="*/ 1 h 16"/>
                  <a:gd name="T52" fmla="*/ 3 w 21"/>
                  <a:gd name="T53" fmla="*/ 1 h 16"/>
                  <a:gd name="T54" fmla="*/ 3 w 21"/>
                  <a:gd name="T55" fmla="*/ 2 h 16"/>
                  <a:gd name="T56" fmla="*/ 2 w 21"/>
                  <a:gd name="T57" fmla="*/ 3 h 16"/>
                  <a:gd name="T58" fmla="*/ 1 w 21"/>
                  <a:gd name="T59" fmla="*/ 4 h 16"/>
                  <a:gd name="T60" fmla="*/ 0 w 21"/>
                  <a:gd name="T61" fmla="*/ 5 h 16"/>
                  <a:gd name="T62" fmla="*/ 0 w 21"/>
                  <a:gd name="T63" fmla="*/ 6 h 16"/>
                  <a:gd name="T64" fmla="*/ 0 w 21"/>
                  <a:gd name="T65" fmla="*/ 7 h 16"/>
                  <a:gd name="T66" fmla="*/ 0 w 21"/>
                  <a:gd name="T67" fmla="*/ 8 h 16"/>
                  <a:gd name="T68" fmla="*/ 0 w 21"/>
                  <a:gd name="T69" fmla="*/ 9 h 16"/>
                  <a:gd name="T70" fmla="*/ 1 w 21"/>
                  <a:gd name="T71" fmla="*/ 11 h 16"/>
                  <a:gd name="T72" fmla="*/ 2 w 21"/>
                  <a:gd name="T73" fmla="*/ 11 h 16"/>
                  <a:gd name="T74" fmla="*/ 3 w 21"/>
                  <a:gd name="T75" fmla="*/ 12 h 16"/>
                  <a:gd name="T76" fmla="*/ 3 w 21"/>
                  <a:gd name="T77" fmla="*/ 13 h 16"/>
                  <a:gd name="T78" fmla="*/ 5 w 21"/>
                  <a:gd name="T79" fmla="*/ 13 h 16"/>
                  <a:gd name="T80" fmla="*/ 5 w 21"/>
                  <a:gd name="T81" fmla="*/ 14 h 16"/>
                  <a:gd name="T82" fmla="*/ 7 w 21"/>
                  <a:gd name="T83" fmla="*/ 14 h 16"/>
                  <a:gd name="T84" fmla="*/ 8 w 21"/>
                  <a:gd name="T85" fmla="*/ 14 h 16"/>
                  <a:gd name="T86" fmla="*/ 10 w 21"/>
                  <a:gd name="T8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 h="16">
                    <a:moveTo>
                      <a:pt x="10" y="15"/>
                    </a:moveTo>
                    <a:lnTo>
                      <a:pt x="11" y="14"/>
                    </a:lnTo>
                    <a:lnTo>
                      <a:pt x="13" y="14"/>
                    </a:lnTo>
                    <a:lnTo>
                      <a:pt x="15" y="13"/>
                    </a:lnTo>
                    <a:lnTo>
                      <a:pt x="16" y="13"/>
                    </a:lnTo>
                    <a:lnTo>
                      <a:pt x="17" y="12"/>
                    </a:lnTo>
                    <a:lnTo>
                      <a:pt x="18" y="11"/>
                    </a:lnTo>
                    <a:lnTo>
                      <a:pt x="19" y="11"/>
                    </a:lnTo>
                    <a:lnTo>
                      <a:pt x="20" y="9"/>
                    </a:lnTo>
                    <a:lnTo>
                      <a:pt x="20" y="8"/>
                    </a:lnTo>
                    <a:lnTo>
                      <a:pt x="20" y="7"/>
                    </a:lnTo>
                    <a:lnTo>
                      <a:pt x="20" y="6"/>
                    </a:lnTo>
                    <a:lnTo>
                      <a:pt x="20" y="5"/>
                    </a:lnTo>
                    <a:lnTo>
                      <a:pt x="19" y="4"/>
                    </a:lnTo>
                    <a:lnTo>
                      <a:pt x="18" y="4"/>
                    </a:lnTo>
                    <a:lnTo>
                      <a:pt x="18" y="3"/>
                    </a:lnTo>
                    <a:lnTo>
                      <a:pt x="17" y="2"/>
                    </a:lnTo>
                    <a:lnTo>
                      <a:pt x="16" y="1"/>
                    </a:lnTo>
                    <a:lnTo>
                      <a:pt x="15" y="1"/>
                    </a:lnTo>
                    <a:lnTo>
                      <a:pt x="13" y="0"/>
                    </a:lnTo>
                    <a:lnTo>
                      <a:pt x="11" y="0"/>
                    </a:lnTo>
                    <a:lnTo>
                      <a:pt x="10" y="0"/>
                    </a:lnTo>
                    <a:lnTo>
                      <a:pt x="8" y="0"/>
                    </a:lnTo>
                    <a:lnTo>
                      <a:pt x="7" y="0"/>
                    </a:lnTo>
                    <a:lnTo>
                      <a:pt x="5" y="0"/>
                    </a:lnTo>
                    <a:lnTo>
                      <a:pt x="5" y="1"/>
                    </a:lnTo>
                    <a:lnTo>
                      <a:pt x="3" y="1"/>
                    </a:lnTo>
                    <a:lnTo>
                      <a:pt x="3" y="2"/>
                    </a:lnTo>
                    <a:lnTo>
                      <a:pt x="2" y="3"/>
                    </a:lnTo>
                    <a:lnTo>
                      <a:pt x="1" y="4"/>
                    </a:lnTo>
                    <a:lnTo>
                      <a:pt x="0" y="5"/>
                    </a:lnTo>
                    <a:lnTo>
                      <a:pt x="0" y="6"/>
                    </a:lnTo>
                    <a:lnTo>
                      <a:pt x="0" y="7"/>
                    </a:lnTo>
                    <a:lnTo>
                      <a:pt x="0" y="8"/>
                    </a:lnTo>
                    <a:lnTo>
                      <a:pt x="0" y="9"/>
                    </a:lnTo>
                    <a:lnTo>
                      <a:pt x="1" y="11"/>
                    </a:lnTo>
                    <a:lnTo>
                      <a:pt x="2" y="11"/>
                    </a:lnTo>
                    <a:lnTo>
                      <a:pt x="3" y="12"/>
                    </a:lnTo>
                    <a:lnTo>
                      <a:pt x="3" y="13"/>
                    </a:lnTo>
                    <a:lnTo>
                      <a:pt x="5" y="13"/>
                    </a:lnTo>
                    <a:lnTo>
                      <a:pt x="5" y="14"/>
                    </a:lnTo>
                    <a:lnTo>
                      <a:pt x="7" y="14"/>
                    </a:lnTo>
                    <a:lnTo>
                      <a:pt x="8" y="14"/>
                    </a:lnTo>
                    <a:lnTo>
                      <a:pt x="10" y="15"/>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grpSp>
        <p:grpSp>
          <p:nvGrpSpPr>
            <p:cNvPr id="54" name="Group 53"/>
            <p:cNvGrpSpPr/>
            <p:nvPr/>
          </p:nvGrpSpPr>
          <p:grpSpPr>
            <a:xfrm>
              <a:off x="4982278" y="1882731"/>
              <a:ext cx="1481279" cy="1723957"/>
              <a:chOff x="5286171" y="1456373"/>
              <a:chExt cx="1481279" cy="1723957"/>
            </a:xfrm>
            <a:grpFill/>
          </p:grpSpPr>
          <p:sp>
            <p:nvSpPr>
              <p:cNvPr id="181" name="Freeform 58"/>
              <p:cNvSpPr>
                <a:spLocks/>
              </p:cNvSpPr>
              <p:nvPr/>
            </p:nvSpPr>
            <p:spPr bwMode="auto">
              <a:xfrm>
                <a:off x="6053543" y="1476821"/>
                <a:ext cx="294054" cy="173025"/>
              </a:xfrm>
              <a:custGeom>
                <a:avLst/>
                <a:gdLst>
                  <a:gd name="T0" fmla="*/ 65 w 167"/>
                  <a:gd name="T1" fmla="*/ 3 h 99"/>
                  <a:gd name="T2" fmla="*/ 60 w 167"/>
                  <a:gd name="T3" fmla="*/ 23 h 99"/>
                  <a:gd name="T4" fmla="*/ 42 w 167"/>
                  <a:gd name="T5" fmla="*/ 11 h 99"/>
                  <a:gd name="T6" fmla="*/ 27 w 167"/>
                  <a:gd name="T7" fmla="*/ 20 h 99"/>
                  <a:gd name="T8" fmla="*/ 20 w 167"/>
                  <a:gd name="T9" fmla="*/ 3 h 99"/>
                  <a:gd name="T10" fmla="*/ 0 w 167"/>
                  <a:gd name="T11" fmla="*/ 19 h 99"/>
                  <a:gd name="T12" fmla="*/ 4 w 167"/>
                  <a:gd name="T13" fmla="*/ 28 h 99"/>
                  <a:gd name="T14" fmla="*/ 8 w 167"/>
                  <a:gd name="T15" fmla="*/ 45 h 99"/>
                  <a:gd name="T16" fmla="*/ 30 w 167"/>
                  <a:gd name="T17" fmla="*/ 47 h 99"/>
                  <a:gd name="T18" fmla="*/ 42 w 167"/>
                  <a:gd name="T19" fmla="*/ 35 h 99"/>
                  <a:gd name="T20" fmla="*/ 53 w 167"/>
                  <a:gd name="T21" fmla="*/ 38 h 99"/>
                  <a:gd name="T22" fmla="*/ 48 w 167"/>
                  <a:gd name="T23" fmla="*/ 52 h 99"/>
                  <a:gd name="T24" fmla="*/ 45 w 167"/>
                  <a:gd name="T25" fmla="*/ 65 h 99"/>
                  <a:gd name="T26" fmla="*/ 57 w 167"/>
                  <a:gd name="T27" fmla="*/ 75 h 99"/>
                  <a:gd name="T28" fmla="*/ 68 w 167"/>
                  <a:gd name="T29" fmla="*/ 92 h 99"/>
                  <a:gd name="T30" fmla="*/ 82 w 167"/>
                  <a:gd name="T31" fmla="*/ 98 h 99"/>
                  <a:gd name="T32" fmla="*/ 88 w 167"/>
                  <a:gd name="T33" fmla="*/ 73 h 99"/>
                  <a:gd name="T34" fmla="*/ 109 w 167"/>
                  <a:gd name="T35" fmla="*/ 51 h 99"/>
                  <a:gd name="T36" fmla="*/ 121 w 167"/>
                  <a:gd name="T37" fmla="*/ 58 h 99"/>
                  <a:gd name="T38" fmla="*/ 121 w 167"/>
                  <a:gd name="T39" fmla="*/ 75 h 99"/>
                  <a:gd name="T40" fmla="*/ 145 w 167"/>
                  <a:gd name="T41" fmla="*/ 73 h 99"/>
                  <a:gd name="T42" fmla="*/ 157 w 167"/>
                  <a:gd name="T43" fmla="*/ 78 h 99"/>
                  <a:gd name="T44" fmla="*/ 166 w 167"/>
                  <a:gd name="T45" fmla="*/ 60 h 99"/>
                  <a:gd name="T46" fmla="*/ 109 w 167"/>
                  <a:gd name="T47" fmla="*/ 30 h 99"/>
                  <a:gd name="T48" fmla="*/ 90 w 167"/>
                  <a:gd name="T49" fmla="*/ 0 h 99"/>
                  <a:gd name="T50" fmla="*/ 65 w 167"/>
                  <a:gd name="T51" fmla="*/ 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99">
                    <a:moveTo>
                      <a:pt x="65" y="3"/>
                    </a:moveTo>
                    <a:lnTo>
                      <a:pt x="60" y="23"/>
                    </a:lnTo>
                    <a:lnTo>
                      <a:pt x="42" y="11"/>
                    </a:lnTo>
                    <a:lnTo>
                      <a:pt x="27" y="20"/>
                    </a:lnTo>
                    <a:lnTo>
                      <a:pt x="20" y="3"/>
                    </a:lnTo>
                    <a:lnTo>
                      <a:pt x="0" y="19"/>
                    </a:lnTo>
                    <a:lnTo>
                      <a:pt x="4" y="28"/>
                    </a:lnTo>
                    <a:lnTo>
                      <a:pt x="8" y="45"/>
                    </a:lnTo>
                    <a:lnTo>
                      <a:pt x="30" y="47"/>
                    </a:lnTo>
                    <a:lnTo>
                      <a:pt x="42" y="35"/>
                    </a:lnTo>
                    <a:lnTo>
                      <a:pt x="53" y="38"/>
                    </a:lnTo>
                    <a:lnTo>
                      <a:pt x="48" y="52"/>
                    </a:lnTo>
                    <a:lnTo>
                      <a:pt x="45" y="65"/>
                    </a:lnTo>
                    <a:lnTo>
                      <a:pt x="57" y="75"/>
                    </a:lnTo>
                    <a:lnTo>
                      <a:pt x="68" y="92"/>
                    </a:lnTo>
                    <a:lnTo>
                      <a:pt x="82" y="98"/>
                    </a:lnTo>
                    <a:lnTo>
                      <a:pt x="88" y="73"/>
                    </a:lnTo>
                    <a:lnTo>
                      <a:pt x="109" y="51"/>
                    </a:lnTo>
                    <a:lnTo>
                      <a:pt x="121" y="58"/>
                    </a:lnTo>
                    <a:lnTo>
                      <a:pt x="121" y="75"/>
                    </a:lnTo>
                    <a:lnTo>
                      <a:pt x="145" y="73"/>
                    </a:lnTo>
                    <a:lnTo>
                      <a:pt x="157" y="78"/>
                    </a:lnTo>
                    <a:lnTo>
                      <a:pt x="166" y="60"/>
                    </a:lnTo>
                    <a:lnTo>
                      <a:pt x="109" y="30"/>
                    </a:lnTo>
                    <a:lnTo>
                      <a:pt x="90" y="0"/>
                    </a:lnTo>
                    <a:lnTo>
                      <a:pt x="65" y="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82" name="Freeform 59"/>
              <p:cNvSpPr>
                <a:spLocks/>
              </p:cNvSpPr>
              <p:nvPr/>
            </p:nvSpPr>
            <p:spPr bwMode="auto">
              <a:xfrm>
                <a:off x="6245386" y="1456373"/>
                <a:ext cx="168256" cy="66064"/>
              </a:xfrm>
              <a:custGeom>
                <a:avLst/>
                <a:gdLst>
                  <a:gd name="T0" fmla="*/ 0 w 95"/>
                  <a:gd name="T1" fmla="*/ 3 h 38"/>
                  <a:gd name="T2" fmla="*/ 5 w 95"/>
                  <a:gd name="T3" fmla="*/ 27 h 38"/>
                  <a:gd name="T4" fmla="*/ 43 w 95"/>
                  <a:gd name="T5" fmla="*/ 37 h 38"/>
                  <a:gd name="T6" fmla="*/ 71 w 95"/>
                  <a:gd name="T7" fmla="*/ 27 h 38"/>
                  <a:gd name="T8" fmla="*/ 94 w 95"/>
                  <a:gd name="T9" fmla="*/ 5 h 38"/>
                  <a:gd name="T10" fmla="*/ 54 w 95"/>
                  <a:gd name="T11" fmla="*/ 5 h 38"/>
                  <a:gd name="T12" fmla="*/ 31 w 95"/>
                  <a:gd name="T13" fmla="*/ 0 h 38"/>
                  <a:gd name="T14" fmla="*/ 0 w 95"/>
                  <a:gd name="T15" fmla="*/ 3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38">
                    <a:moveTo>
                      <a:pt x="0" y="3"/>
                    </a:moveTo>
                    <a:lnTo>
                      <a:pt x="5" y="27"/>
                    </a:lnTo>
                    <a:lnTo>
                      <a:pt x="43" y="37"/>
                    </a:lnTo>
                    <a:lnTo>
                      <a:pt x="71" y="27"/>
                    </a:lnTo>
                    <a:lnTo>
                      <a:pt x="94" y="5"/>
                    </a:lnTo>
                    <a:lnTo>
                      <a:pt x="54" y="5"/>
                    </a:lnTo>
                    <a:lnTo>
                      <a:pt x="31" y="0"/>
                    </a:lnTo>
                    <a:lnTo>
                      <a:pt x="0" y="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83" name="Freeform 96"/>
              <p:cNvSpPr>
                <a:spLocks/>
              </p:cNvSpPr>
              <p:nvPr/>
            </p:nvSpPr>
            <p:spPr bwMode="auto">
              <a:xfrm>
                <a:off x="5622682" y="1895227"/>
                <a:ext cx="40885" cy="51907"/>
              </a:xfrm>
              <a:custGeom>
                <a:avLst/>
                <a:gdLst>
                  <a:gd name="T0" fmla="*/ 8 w 24"/>
                  <a:gd name="T1" fmla="*/ 0 h 29"/>
                  <a:gd name="T2" fmla="*/ 0 w 24"/>
                  <a:gd name="T3" fmla="*/ 28 h 29"/>
                  <a:gd name="T4" fmla="*/ 23 w 24"/>
                  <a:gd name="T5" fmla="*/ 10 h 29"/>
                  <a:gd name="T6" fmla="*/ 8 w 24"/>
                  <a:gd name="T7" fmla="*/ 0 h 29"/>
                </a:gdLst>
                <a:ahLst/>
                <a:cxnLst>
                  <a:cxn ang="0">
                    <a:pos x="T0" y="T1"/>
                  </a:cxn>
                  <a:cxn ang="0">
                    <a:pos x="T2" y="T3"/>
                  </a:cxn>
                  <a:cxn ang="0">
                    <a:pos x="T4" y="T5"/>
                  </a:cxn>
                  <a:cxn ang="0">
                    <a:pos x="T6" y="T7"/>
                  </a:cxn>
                </a:cxnLst>
                <a:rect l="0" t="0" r="r" b="b"/>
                <a:pathLst>
                  <a:path w="24" h="29">
                    <a:moveTo>
                      <a:pt x="8" y="0"/>
                    </a:moveTo>
                    <a:lnTo>
                      <a:pt x="0" y="28"/>
                    </a:lnTo>
                    <a:lnTo>
                      <a:pt x="23" y="10"/>
                    </a:lnTo>
                    <a:lnTo>
                      <a:pt x="8"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84" name="Freeform 103"/>
              <p:cNvSpPr>
                <a:spLocks/>
              </p:cNvSpPr>
              <p:nvPr/>
            </p:nvSpPr>
            <p:spPr bwMode="auto">
              <a:xfrm>
                <a:off x="5286171" y="2091846"/>
                <a:ext cx="232728" cy="143139"/>
              </a:xfrm>
              <a:custGeom>
                <a:avLst/>
                <a:gdLst>
                  <a:gd name="T0" fmla="*/ 40 w 133"/>
                  <a:gd name="T1" fmla="*/ 15 h 81"/>
                  <a:gd name="T2" fmla="*/ 22 w 133"/>
                  <a:gd name="T3" fmla="*/ 0 h 81"/>
                  <a:gd name="T4" fmla="*/ 0 w 133"/>
                  <a:gd name="T5" fmla="*/ 25 h 81"/>
                  <a:gd name="T6" fmla="*/ 2 w 133"/>
                  <a:gd name="T7" fmla="*/ 37 h 81"/>
                  <a:gd name="T8" fmla="*/ 27 w 133"/>
                  <a:gd name="T9" fmla="*/ 32 h 81"/>
                  <a:gd name="T10" fmla="*/ 27 w 133"/>
                  <a:gd name="T11" fmla="*/ 52 h 81"/>
                  <a:gd name="T12" fmla="*/ 19 w 133"/>
                  <a:gd name="T13" fmla="*/ 65 h 81"/>
                  <a:gd name="T14" fmla="*/ 41 w 133"/>
                  <a:gd name="T15" fmla="*/ 60 h 81"/>
                  <a:gd name="T16" fmla="*/ 64 w 133"/>
                  <a:gd name="T17" fmla="*/ 71 h 81"/>
                  <a:gd name="T18" fmla="*/ 72 w 133"/>
                  <a:gd name="T19" fmla="*/ 80 h 81"/>
                  <a:gd name="T20" fmla="*/ 91 w 133"/>
                  <a:gd name="T21" fmla="*/ 60 h 81"/>
                  <a:gd name="T22" fmla="*/ 109 w 133"/>
                  <a:gd name="T23" fmla="*/ 60 h 81"/>
                  <a:gd name="T24" fmla="*/ 127 w 133"/>
                  <a:gd name="T25" fmla="*/ 48 h 81"/>
                  <a:gd name="T26" fmla="*/ 132 w 133"/>
                  <a:gd name="T27" fmla="*/ 27 h 81"/>
                  <a:gd name="T28" fmla="*/ 127 w 133"/>
                  <a:gd name="T29" fmla="*/ 4 h 81"/>
                  <a:gd name="T30" fmla="*/ 102 w 133"/>
                  <a:gd name="T31" fmla="*/ 4 h 81"/>
                  <a:gd name="T32" fmla="*/ 77 w 133"/>
                  <a:gd name="T33" fmla="*/ 12 h 81"/>
                  <a:gd name="T34" fmla="*/ 49 w 133"/>
                  <a:gd name="T35" fmla="*/ 3 h 81"/>
                  <a:gd name="T36" fmla="*/ 40 w 133"/>
                  <a:gd name="T37" fmla="*/ 1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3" h="81">
                    <a:moveTo>
                      <a:pt x="40" y="15"/>
                    </a:moveTo>
                    <a:lnTo>
                      <a:pt x="22" y="0"/>
                    </a:lnTo>
                    <a:lnTo>
                      <a:pt x="0" y="25"/>
                    </a:lnTo>
                    <a:lnTo>
                      <a:pt x="2" y="37"/>
                    </a:lnTo>
                    <a:lnTo>
                      <a:pt x="27" y="32"/>
                    </a:lnTo>
                    <a:lnTo>
                      <a:pt x="27" y="52"/>
                    </a:lnTo>
                    <a:lnTo>
                      <a:pt x="19" y="65"/>
                    </a:lnTo>
                    <a:lnTo>
                      <a:pt x="41" y="60"/>
                    </a:lnTo>
                    <a:lnTo>
                      <a:pt x="64" y="71"/>
                    </a:lnTo>
                    <a:lnTo>
                      <a:pt x="72" y="80"/>
                    </a:lnTo>
                    <a:lnTo>
                      <a:pt x="91" y="60"/>
                    </a:lnTo>
                    <a:lnTo>
                      <a:pt x="109" y="60"/>
                    </a:lnTo>
                    <a:lnTo>
                      <a:pt x="127" y="48"/>
                    </a:lnTo>
                    <a:lnTo>
                      <a:pt x="132" y="27"/>
                    </a:lnTo>
                    <a:lnTo>
                      <a:pt x="127" y="4"/>
                    </a:lnTo>
                    <a:lnTo>
                      <a:pt x="102" y="4"/>
                    </a:lnTo>
                    <a:lnTo>
                      <a:pt x="77" y="12"/>
                    </a:lnTo>
                    <a:lnTo>
                      <a:pt x="49" y="3"/>
                    </a:lnTo>
                    <a:lnTo>
                      <a:pt x="40" y="15"/>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85" name="Freeform 104"/>
              <p:cNvSpPr>
                <a:spLocks/>
              </p:cNvSpPr>
              <p:nvPr/>
            </p:nvSpPr>
            <p:spPr bwMode="auto">
              <a:xfrm>
                <a:off x="6039391" y="2420594"/>
                <a:ext cx="36167" cy="25167"/>
              </a:xfrm>
              <a:custGeom>
                <a:avLst/>
                <a:gdLst>
                  <a:gd name="T0" fmla="*/ 0 w 20"/>
                  <a:gd name="T1" fmla="*/ 14 h 15"/>
                  <a:gd name="T2" fmla="*/ 4 w 20"/>
                  <a:gd name="T3" fmla="*/ 0 h 15"/>
                  <a:gd name="T4" fmla="*/ 13 w 20"/>
                  <a:gd name="T5" fmla="*/ 0 h 15"/>
                  <a:gd name="T6" fmla="*/ 19 w 20"/>
                  <a:gd name="T7" fmla="*/ 0 h 15"/>
                  <a:gd name="T8" fmla="*/ 0 w 20"/>
                  <a:gd name="T9" fmla="*/ 14 h 15"/>
                </a:gdLst>
                <a:ahLst/>
                <a:cxnLst>
                  <a:cxn ang="0">
                    <a:pos x="T0" y="T1"/>
                  </a:cxn>
                  <a:cxn ang="0">
                    <a:pos x="T2" y="T3"/>
                  </a:cxn>
                  <a:cxn ang="0">
                    <a:pos x="T4" y="T5"/>
                  </a:cxn>
                  <a:cxn ang="0">
                    <a:pos x="T6" y="T7"/>
                  </a:cxn>
                  <a:cxn ang="0">
                    <a:pos x="T8" y="T9"/>
                  </a:cxn>
                </a:cxnLst>
                <a:rect l="0" t="0" r="r" b="b"/>
                <a:pathLst>
                  <a:path w="20" h="15">
                    <a:moveTo>
                      <a:pt x="0" y="14"/>
                    </a:moveTo>
                    <a:lnTo>
                      <a:pt x="4" y="0"/>
                    </a:lnTo>
                    <a:lnTo>
                      <a:pt x="13" y="0"/>
                    </a:lnTo>
                    <a:lnTo>
                      <a:pt x="19" y="0"/>
                    </a:lnTo>
                    <a:lnTo>
                      <a:pt x="0" y="1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86" name="Freeform 108"/>
              <p:cNvSpPr>
                <a:spLocks/>
              </p:cNvSpPr>
              <p:nvPr/>
            </p:nvSpPr>
            <p:spPr bwMode="auto">
              <a:xfrm>
                <a:off x="6143175" y="1967583"/>
                <a:ext cx="31450" cy="28313"/>
              </a:xfrm>
              <a:custGeom>
                <a:avLst/>
                <a:gdLst>
                  <a:gd name="T0" fmla="*/ 6 w 18"/>
                  <a:gd name="T1" fmla="*/ 0 h 16"/>
                  <a:gd name="T2" fmla="*/ 0 w 18"/>
                  <a:gd name="T3" fmla="*/ 11 h 16"/>
                  <a:gd name="T4" fmla="*/ 12 w 18"/>
                  <a:gd name="T5" fmla="*/ 15 h 16"/>
                  <a:gd name="T6" fmla="*/ 17 w 18"/>
                  <a:gd name="T7" fmla="*/ 0 h 16"/>
                  <a:gd name="T8" fmla="*/ 6 w 18"/>
                  <a:gd name="T9" fmla="*/ 0 h 16"/>
                </a:gdLst>
                <a:ahLst/>
                <a:cxnLst>
                  <a:cxn ang="0">
                    <a:pos x="T0" y="T1"/>
                  </a:cxn>
                  <a:cxn ang="0">
                    <a:pos x="T2" y="T3"/>
                  </a:cxn>
                  <a:cxn ang="0">
                    <a:pos x="T4" y="T5"/>
                  </a:cxn>
                  <a:cxn ang="0">
                    <a:pos x="T6" y="T7"/>
                  </a:cxn>
                  <a:cxn ang="0">
                    <a:pos x="T8" y="T9"/>
                  </a:cxn>
                </a:cxnLst>
                <a:rect l="0" t="0" r="r" b="b"/>
                <a:pathLst>
                  <a:path w="18" h="16">
                    <a:moveTo>
                      <a:pt x="6" y="0"/>
                    </a:moveTo>
                    <a:lnTo>
                      <a:pt x="0" y="11"/>
                    </a:lnTo>
                    <a:lnTo>
                      <a:pt x="12" y="15"/>
                    </a:lnTo>
                    <a:lnTo>
                      <a:pt x="17" y="0"/>
                    </a:lnTo>
                    <a:lnTo>
                      <a:pt x="6"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87" name="Freeform 109"/>
              <p:cNvSpPr>
                <a:spLocks/>
              </p:cNvSpPr>
              <p:nvPr/>
            </p:nvSpPr>
            <p:spPr bwMode="auto">
              <a:xfrm>
                <a:off x="6193494" y="1943989"/>
                <a:ext cx="28305" cy="58199"/>
              </a:xfrm>
              <a:custGeom>
                <a:avLst/>
                <a:gdLst>
                  <a:gd name="T0" fmla="*/ 0 w 16"/>
                  <a:gd name="T1" fmla="*/ 0 h 33"/>
                  <a:gd name="T2" fmla="*/ 2 w 16"/>
                  <a:gd name="T3" fmla="*/ 13 h 33"/>
                  <a:gd name="T4" fmla="*/ 9 w 16"/>
                  <a:gd name="T5" fmla="*/ 16 h 33"/>
                  <a:gd name="T6" fmla="*/ 12 w 16"/>
                  <a:gd name="T7" fmla="*/ 32 h 33"/>
                  <a:gd name="T8" fmla="*/ 15 w 16"/>
                  <a:gd name="T9" fmla="*/ 20 h 33"/>
                  <a:gd name="T10" fmla="*/ 15 w 16"/>
                  <a:gd name="T11" fmla="*/ 11 h 33"/>
                  <a:gd name="T12" fmla="*/ 14 w 16"/>
                  <a:gd name="T13" fmla="*/ 0 h 33"/>
                  <a:gd name="T14" fmla="*/ 0 w 16"/>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33">
                    <a:moveTo>
                      <a:pt x="0" y="0"/>
                    </a:moveTo>
                    <a:lnTo>
                      <a:pt x="2" y="13"/>
                    </a:lnTo>
                    <a:lnTo>
                      <a:pt x="9" y="16"/>
                    </a:lnTo>
                    <a:lnTo>
                      <a:pt x="12" y="32"/>
                    </a:lnTo>
                    <a:lnTo>
                      <a:pt x="15" y="20"/>
                    </a:lnTo>
                    <a:lnTo>
                      <a:pt x="15" y="11"/>
                    </a:lnTo>
                    <a:lnTo>
                      <a:pt x="14" y="0"/>
                    </a:lnTo>
                    <a:lnTo>
                      <a:pt x="0"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88" name="Freeform 110"/>
              <p:cNvSpPr>
                <a:spLocks/>
              </p:cNvSpPr>
              <p:nvPr/>
            </p:nvSpPr>
            <p:spPr bwMode="auto">
              <a:xfrm>
                <a:off x="6237524" y="1947135"/>
                <a:ext cx="28305" cy="23594"/>
              </a:xfrm>
              <a:custGeom>
                <a:avLst/>
                <a:gdLst>
                  <a:gd name="T0" fmla="*/ 0 w 15"/>
                  <a:gd name="T1" fmla="*/ 4 h 14"/>
                  <a:gd name="T2" fmla="*/ 7 w 15"/>
                  <a:gd name="T3" fmla="*/ 13 h 14"/>
                  <a:gd name="T4" fmla="*/ 14 w 15"/>
                  <a:gd name="T5" fmla="*/ 0 h 14"/>
                  <a:gd name="T6" fmla="*/ 0 w 15"/>
                  <a:gd name="T7" fmla="*/ 4 h 14"/>
                </a:gdLst>
                <a:ahLst/>
                <a:cxnLst>
                  <a:cxn ang="0">
                    <a:pos x="T0" y="T1"/>
                  </a:cxn>
                  <a:cxn ang="0">
                    <a:pos x="T2" y="T3"/>
                  </a:cxn>
                  <a:cxn ang="0">
                    <a:pos x="T4" y="T5"/>
                  </a:cxn>
                  <a:cxn ang="0">
                    <a:pos x="T6" y="T7"/>
                  </a:cxn>
                </a:cxnLst>
                <a:rect l="0" t="0" r="r" b="b"/>
                <a:pathLst>
                  <a:path w="15" h="14">
                    <a:moveTo>
                      <a:pt x="0" y="4"/>
                    </a:moveTo>
                    <a:lnTo>
                      <a:pt x="7" y="13"/>
                    </a:lnTo>
                    <a:lnTo>
                      <a:pt x="14" y="0"/>
                    </a:lnTo>
                    <a:lnTo>
                      <a:pt x="0" y="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89" name="Freeform 113"/>
              <p:cNvSpPr>
                <a:spLocks/>
              </p:cNvSpPr>
              <p:nvPr/>
            </p:nvSpPr>
            <p:spPr bwMode="auto">
              <a:xfrm>
                <a:off x="5762633" y="2382843"/>
                <a:ext cx="23587" cy="23594"/>
              </a:xfrm>
              <a:custGeom>
                <a:avLst/>
                <a:gdLst>
                  <a:gd name="T0" fmla="*/ 0 w 14"/>
                  <a:gd name="T1" fmla="*/ 0 h 14"/>
                  <a:gd name="T2" fmla="*/ 2 w 14"/>
                  <a:gd name="T3" fmla="*/ 13 h 14"/>
                  <a:gd name="T4" fmla="*/ 13 w 14"/>
                  <a:gd name="T5" fmla="*/ 0 h 14"/>
                  <a:gd name="T6" fmla="*/ 0 w 14"/>
                  <a:gd name="T7" fmla="*/ 0 h 14"/>
                </a:gdLst>
                <a:ahLst/>
                <a:cxnLst>
                  <a:cxn ang="0">
                    <a:pos x="T0" y="T1"/>
                  </a:cxn>
                  <a:cxn ang="0">
                    <a:pos x="T2" y="T3"/>
                  </a:cxn>
                  <a:cxn ang="0">
                    <a:pos x="T4" y="T5"/>
                  </a:cxn>
                  <a:cxn ang="0">
                    <a:pos x="T6" y="T7"/>
                  </a:cxn>
                </a:cxnLst>
                <a:rect l="0" t="0" r="r" b="b"/>
                <a:pathLst>
                  <a:path w="14" h="14">
                    <a:moveTo>
                      <a:pt x="0" y="0"/>
                    </a:moveTo>
                    <a:lnTo>
                      <a:pt x="2" y="13"/>
                    </a:lnTo>
                    <a:lnTo>
                      <a:pt x="13" y="0"/>
                    </a:lnTo>
                    <a:lnTo>
                      <a:pt x="0"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90" name="Freeform 114"/>
              <p:cNvSpPr>
                <a:spLocks/>
              </p:cNvSpPr>
              <p:nvPr/>
            </p:nvSpPr>
            <p:spPr bwMode="auto">
              <a:xfrm>
                <a:off x="5654132" y="2411156"/>
                <a:ext cx="26732" cy="39324"/>
              </a:xfrm>
              <a:custGeom>
                <a:avLst/>
                <a:gdLst>
                  <a:gd name="T0" fmla="*/ 11 w 15"/>
                  <a:gd name="T1" fmla="*/ 0 h 23"/>
                  <a:gd name="T2" fmla="*/ 2 w 15"/>
                  <a:gd name="T3" fmla="*/ 6 h 23"/>
                  <a:gd name="T4" fmla="*/ 0 w 15"/>
                  <a:gd name="T5" fmla="*/ 17 h 23"/>
                  <a:gd name="T6" fmla="*/ 5 w 15"/>
                  <a:gd name="T7" fmla="*/ 22 h 23"/>
                  <a:gd name="T8" fmla="*/ 14 w 15"/>
                  <a:gd name="T9" fmla="*/ 11 h 23"/>
                  <a:gd name="T10" fmla="*/ 11 w 15"/>
                  <a:gd name="T11" fmla="*/ 0 h 23"/>
                </a:gdLst>
                <a:ahLst/>
                <a:cxnLst>
                  <a:cxn ang="0">
                    <a:pos x="T0" y="T1"/>
                  </a:cxn>
                  <a:cxn ang="0">
                    <a:pos x="T2" y="T3"/>
                  </a:cxn>
                  <a:cxn ang="0">
                    <a:pos x="T4" y="T5"/>
                  </a:cxn>
                  <a:cxn ang="0">
                    <a:pos x="T6" y="T7"/>
                  </a:cxn>
                  <a:cxn ang="0">
                    <a:pos x="T8" y="T9"/>
                  </a:cxn>
                  <a:cxn ang="0">
                    <a:pos x="T10" y="T11"/>
                  </a:cxn>
                </a:cxnLst>
                <a:rect l="0" t="0" r="r" b="b"/>
                <a:pathLst>
                  <a:path w="15" h="23">
                    <a:moveTo>
                      <a:pt x="11" y="0"/>
                    </a:moveTo>
                    <a:lnTo>
                      <a:pt x="2" y="6"/>
                    </a:lnTo>
                    <a:lnTo>
                      <a:pt x="0" y="17"/>
                    </a:lnTo>
                    <a:lnTo>
                      <a:pt x="5" y="22"/>
                    </a:lnTo>
                    <a:lnTo>
                      <a:pt x="14" y="11"/>
                    </a:lnTo>
                    <a:lnTo>
                      <a:pt x="11"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91" name="Freeform 115"/>
              <p:cNvSpPr>
                <a:spLocks/>
              </p:cNvSpPr>
              <p:nvPr/>
            </p:nvSpPr>
            <p:spPr bwMode="auto">
              <a:xfrm>
                <a:off x="6440374" y="2996295"/>
                <a:ext cx="53464" cy="34605"/>
              </a:xfrm>
              <a:custGeom>
                <a:avLst/>
                <a:gdLst>
                  <a:gd name="T0" fmla="*/ 6 w 30"/>
                  <a:gd name="T1" fmla="*/ 19 h 20"/>
                  <a:gd name="T2" fmla="*/ 18 w 30"/>
                  <a:gd name="T3" fmla="*/ 19 h 20"/>
                  <a:gd name="T4" fmla="*/ 29 w 30"/>
                  <a:gd name="T5" fmla="*/ 10 h 20"/>
                  <a:gd name="T6" fmla="*/ 13 w 30"/>
                  <a:gd name="T7" fmla="*/ 0 h 20"/>
                  <a:gd name="T8" fmla="*/ 0 w 30"/>
                  <a:gd name="T9" fmla="*/ 2 h 20"/>
                  <a:gd name="T10" fmla="*/ 0 w 30"/>
                  <a:gd name="T11" fmla="*/ 14 h 20"/>
                  <a:gd name="T12" fmla="*/ 6 w 30"/>
                  <a:gd name="T13" fmla="*/ 19 h 20"/>
                </a:gdLst>
                <a:ahLst/>
                <a:cxnLst>
                  <a:cxn ang="0">
                    <a:pos x="T0" y="T1"/>
                  </a:cxn>
                  <a:cxn ang="0">
                    <a:pos x="T2" y="T3"/>
                  </a:cxn>
                  <a:cxn ang="0">
                    <a:pos x="T4" y="T5"/>
                  </a:cxn>
                  <a:cxn ang="0">
                    <a:pos x="T6" y="T7"/>
                  </a:cxn>
                  <a:cxn ang="0">
                    <a:pos x="T8" y="T9"/>
                  </a:cxn>
                  <a:cxn ang="0">
                    <a:pos x="T10" y="T11"/>
                  </a:cxn>
                  <a:cxn ang="0">
                    <a:pos x="T12" y="T13"/>
                  </a:cxn>
                </a:cxnLst>
                <a:rect l="0" t="0" r="r" b="b"/>
                <a:pathLst>
                  <a:path w="30" h="20">
                    <a:moveTo>
                      <a:pt x="6" y="19"/>
                    </a:moveTo>
                    <a:lnTo>
                      <a:pt x="18" y="19"/>
                    </a:lnTo>
                    <a:lnTo>
                      <a:pt x="29" y="10"/>
                    </a:lnTo>
                    <a:lnTo>
                      <a:pt x="13" y="0"/>
                    </a:lnTo>
                    <a:lnTo>
                      <a:pt x="0" y="2"/>
                    </a:lnTo>
                    <a:lnTo>
                      <a:pt x="0" y="14"/>
                    </a:lnTo>
                    <a:lnTo>
                      <a:pt x="6" y="1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92" name="Freeform 156"/>
              <p:cNvSpPr>
                <a:spLocks/>
              </p:cNvSpPr>
              <p:nvPr/>
            </p:nvSpPr>
            <p:spPr bwMode="auto">
              <a:xfrm>
                <a:off x="6369612" y="2351384"/>
                <a:ext cx="122654" cy="55053"/>
              </a:xfrm>
              <a:custGeom>
                <a:avLst/>
                <a:gdLst>
                  <a:gd name="T0" fmla="*/ 69 w 70"/>
                  <a:gd name="T1" fmla="*/ 30 h 31"/>
                  <a:gd name="T2" fmla="*/ 41 w 70"/>
                  <a:gd name="T3" fmla="*/ 29 h 31"/>
                  <a:gd name="T4" fmla="*/ 27 w 70"/>
                  <a:gd name="T5" fmla="*/ 18 h 31"/>
                  <a:gd name="T6" fmla="*/ 0 w 70"/>
                  <a:gd name="T7" fmla="*/ 19 h 31"/>
                  <a:gd name="T8" fmla="*/ 11 w 70"/>
                  <a:gd name="T9" fmla="*/ 10 h 31"/>
                  <a:gd name="T10" fmla="*/ 30 w 70"/>
                  <a:gd name="T11" fmla="*/ 0 h 31"/>
                  <a:gd name="T12" fmla="*/ 53 w 70"/>
                  <a:gd name="T13" fmla="*/ 8 h 31"/>
                  <a:gd name="T14" fmla="*/ 69 w 70"/>
                  <a:gd name="T15" fmla="*/ 30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31">
                    <a:moveTo>
                      <a:pt x="69" y="30"/>
                    </a:moveTo>
                    <a:lnTo>
                      <a:pt x="41" y="29"/>
                    </a:lnTo>
                    <a:lnTo>
                      <a:pt x="27" y="18"/>
                    </a:lnTo>
                    <a:lnTo>
                      <a:pt x="0" y="19"/>
                    </a:lnTo>
                    <a:lnTo>
                      <a:pt x="11" y="10"/>
                    </a:lnTo>
                    <a:lnTo>
                      <a:pt x="30" y="0"/>
                    </a:lnTo>
                    <a:lnTo>
                      <a:pt x="53" y="8"/>
                    </a:lnTo>
                    <a:lnTo>
                      <a:pt x="69" y="3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93" name="Freeform 158"/>
              <p:cNvSpPr>
                <a:spLocks/>
              </p:cNvSpPr>
              <p:nvPr/>
            </p:nvSpPr>
            <p:spPr bwMode="auto">
              <a:xfrm>
                <a:off x="6325583" y="2382843"/>
                <a:ext cx="209140" cy="99096"/>
              </a:xfrm>
              <a:custGeom>
                <a:avLst/>
                <a:gdLst>
                  <a:gd name="T0" fmla="*/ 86 w 119"/>
                  <a:gd name="T1" fmla="*/ 55 h 56"/>
                  <a:gd name="T2" fmla="*/ 85 w 119"/>
                  <a:gd name="T3" fmla="*/ 45 h 56"/>
                  <a:gd name="T4" fmla="*/ 56 w 119"/>
                  <a:gd name="T5" fmla="*/ 33 h 56"/>
                  <a:gd name="T6" fmla="*/ 26 w 119"/>
                  <a:gd name="T7" fmla="*/ 51 h 56"/>
                  <a:gd name="T8" fmla="*/ 2 w 119"/>
                  <a:gd name="T9" fmla="*/ 52 h 56"/>
                  <a:gd name="T10" fmla="*/ 0 w 119"/>
                  <a:gd name="T11" fmla="*/ 27 h 56"/>
                  <a:gd name="T12" fmla="*/ 10 w 119"/>
                  <a:gd name="T13" fmla="*/ 17 h 56"/>
                  <a:gd name="T14" fmla="*/ 21 w 119"/>
                  <a:gd name="T15" fmla="*/ 33 h 56"/>
                  <a:gd name="T16" fmla="*/ 37 w 119"/>
                  <a:gd name="T17" fmla="*/ 33 h 56"/>
                  <a:gd name="T18" fmla="*/ 40 w 119"/>
                  <a:gd name="T19" fmla="*/ 19 h 56"/>
                  <a:gd name="T20" fmla="*/ 29 w 119"/>
                  <a:gd name="T21" fmla="*/ 14 h 56"/>
                  <a:gd name="T22" fmla="*/ 25 w 119"/>
                  <a:gd name="T23" fmla="*/ 2 h 56"/>
                  <a:gd name="T24" fmla="*/ 52 w 119"/>
                  <a:gd name="T25" fmla="*/ 0 h 56"/>
                  <a:gd name="T26" fmla="*/ 67 w 119"/>
                  <a:gd name="T27" fmla="*/ 12 h 56"/>
                  <a:gd name="T28" fmla="*/ 95 w 119"/>
                  <a:gd name="T29" fmla="*/ 13 h 56"/>
                  <a:gd name="T30" fmla="*/ 118 w 119"/>
                  <a:gd name="T31" fmla="*/ 33 h 56"/>
                  <a:gd name="T32" fmla="*/ 107 w 119"/>
                  <a:gd name="T33" fmla="*/ 41 h 56"/>
                  <a:gd name="T34" fmla="*/ 92 w 119"/>
                  <a:gd name="T35" fmla="*/ 36 h 56"/>
                  <a:gd name="T36" fmla="*/ 86 w 119"/>
                  <a:gd name="T37" fmla="*/ 5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9" h="56">
                    <a:moveTo>
                      <a:pt x="86" y="55"/>
                    </a:moveTo>
                    <a:lnTo>
                      <a:pt x="85" y="45"/>
                    </a:lnTo>
                    <a:lnTo>
                      <a:pt x="56" y="33"/>
                    </a:lnTo>
                    <a:lnTo>
                      <a:pt x="26" y="51"/>
                    </a:lnTo>
                    <a:lnTo>
                      <a:pt x="2" y="52"/>
                    </a:lnTo>
                    <a:lnTo>
                      <a:pt x="0" y="27"/>
                    </a:lnTo>
                    <a:lnTo>
                      <a:pt x="10" y="17"/>
                    </a:lnTo>
                    <a:lnTo>
                      <a:pt x="21" y="33"/>
                    </a:lnTo>
                    <a:lnTo>
                      <a:pt x="37" y="33"/>
                    </a:lnTo>
                    <a:lnTo>
                      <a:pt x="40" y="19"/>
                    </a:lnTo>
                    <a:lnTo>
                      <a:pt x="29" y="14"/>
                    </a:lnTo>
                    <a:lnTo>
                      <a:pt x="25" y="2"/>
                    </a:lnTo>
                    <a:lnTo>
                      <a:pt x="52" y="0"/>
                    </a:lnTo>
                    <a:lnTo>
                      <a:pt x="67" y="12"/>
                    </a:lnTo>
                    <a:lnTo>
                      <a:pt x="95" y="13"/>
                    </a:lnTo>
                    <a:lnTo>
                      <a:pt x="118" y="33"/>
                    </a:lnTo>
                    <a:lnTo>
                      <a:pt x="107" y="41"/>
                    </a:lnTo>
                    <a:lnTo>
                      <a:pt x="92" y="36"/>
                    </a:lnTo>
                    <a:lnTo>
                      <a:pt x="86" y="55"/>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94" name="Freeform 165"/>
              <p:cNvSpPr>
                <a:spLocks/>
              </p:cNvSpPr>
              <p:nvPr/>
            </p:nvSpPr>
            <p:spPr bwMode="auto">
              <a:xfrm>
                <a:off x="5981209" y="2793384"/>
                <a:ext cx="83342" cy="53480"/>
              </a:xfrm>
              <a:custGeom>
                <a:avLst/>
                <a:gdLst>
                  <a:gd name="T0" fmla="*/ 8 w 49"/>
                  <a:gd name="T1" fmla="*/ 28 h 30"/>
                  <a:gd name="T2" fmla="*/ 0 w 49"/>
                  <a:gd name="T3" fmla="*/ 22 h 30"/>
                  <a:gd name="T4" fmla="*/ 3 w 49"/>
                  <a:gd name="T5" fmla="*/ 13 h 30"/>
                  <a:gd name="T6" fmla="*/ 9 w 49"/>
                  <a:gd name="T7" fmla="*/ 3 h 30"/>
                  <a:gd name="T8" fmla="*/ 19 w 49"/>
                  <a:gd name="T9" fmla="*/ 2 h 30"/>
                  <a:gd name="T10" fmla="*/ 27 w 49"/>
                  <a:gd name="T11" fmla="*/ 3 h 30"/>
                  <a:gd name="T12" fmla="*/ 37 w 49"/>
                  <a:gd name="T13" fmla="*/ 0 h 30"/>
                  <a:gd name="T14" fmla="*/ 45 w 49"/>
                  <a:gd name="T15" fmla="*/ 5 h 30"/>
                  <a:gd name="T16" fmla="*/ 48 w 49"/>
                  <a:gd name="T17" fmla="*/ 15 h 30"/>
                  <a:gd name="T18" fmla="*/ 43 w 49"/>
                  <a:gd name="T19" fmla="*/ 26 h 30"/>
                  <a:gd name="T20" fmla="*/ 37 w 49"/>
                  <a:gd name="T21" fmla="*/ 24 h 30"/>
                  <a:gd name="T22" fmla="*/ 33 w 49"/>
                  <a:gd name="T23" fmla="*/ 29 h 30"/>
                  <a:gd name="T24" fmla="*/ 27 w 49"/>
                  <a:gd name="T25" fmla="*/ 22 h 30"/>
                  <a:gd name="T26" fmla="*/ 22 w 49"/>
                  <a:gd name="T27" fmla="*/ 28 h 30"/>
                  <a:gd name="T28" fmla="*/ 8 w 49"/>
                  <a:gd name="T29" fmla="*/ 2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30">
                    <a:moveTo>
                      <a:pt x="8" y="28"/>
                    </a:moveTo>
                    <a:lnTo>
                      <a:pt x="0" y="22"/>
                    </a:lnTo>
                    <a:lnTo>
                      <a:pt x="3" y="13"/>
                    </a:lnTo>
                    <a:lnTo>
                      <a:pt x="9" y="3"/>
                    </a:lnTo>
                    <a:lnTo>
                      <a:pt x="19" y="2"/>
                    </a:lnTo>
                    <a:lnTo>
                      <a:pt x="27" y="3"/>
                    </a:lnTo>
                    <a:lnTo>
                      <a:pt x="37" y="0"/>
                    </a:lnTo>
                    <a:lnTo>
                      <a:pt x="45" y="5"/>
                    </a:lnTo>
                    <a:lnTo>
                      <a:pt x="48" y="15"/>
                    </a:lnTo>
                    <a:lnTo>
                      <a:pt x="43" y="26"/>
                    </a:lnTo>
                    <a:lnTo>
                      <a:pt x="37" y="24"/>
                    </a:lnTo>
                    <a:lnTo>
                      <a:pt x="33" y="29"/>
                    </a:lnTo>
                    <a:lnTo>
                      <a:pt x="27" y="22"/>
                    </a:lnTo>
                    <a:lnTo>
                      <a:pt x="22" y="28"/>
                    </a:lnTo>
                    <a:lnTo>
                      <a:pt x="8" y="28"/>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95" name="Freeform 166"/>
              <p:cNvSpPr>
                <a:spLocks/>
              </p:cNvSpPr>
              <p:nvPr/>
            </p:nvSpPr>
            <p:spPr bwMode="auto">
              <a:xfrm>
                <a:off x="5930889" y="2592046"/>
                <a:ext cx="70762" cy="97523"/>
              </a:xfrm>
              <a:custGeom>
                <a:avLst/>
                <a:gdLst>
                  <a:gd name="T0" fmla="*/ 0 w 41"/>
                  <a:gd name="T1" fmla="*/ 42 h 54"/>
                  <a:gd name="T2" fmla="*/ 8 w 41"/>
                  <a:gd name="T3" fmla="*/ 38 h 54"/>
                  <a:gd name="T4" fmla="*/ 17 w 41"/>
                  <a:gd name="T5" fmla="*/ 40 h 54"/>
                  <a:gd name="T6" fmla="*/ 19 w 41"/>
                  <a:gd name="T7" fmla="*/ 53 h 54"/>
                  <a:gd name="T8" fmla="*/ 22 w 41"/>
                  <a:gd name="T9" fmla="*/ 36 h 54"/>
                  <a:gd name="T10" fmla="*/ 32 w 41"/>
                  <a:gd name="T11" fmla="*/ 29 h 54"/>
                  <a:gd name="T12" fmla="*/ 40 w 41"/>
                  <a:gd name="T13" fmla="*/ 15 h 54"/>
                  <a:gd name="T14" fmla="*/ 40 w 41"/>
                  <a:gd name="T15" fmla="*/ 0 h 54"/>
                  <a:gd name="T16" fmla="*/ 22 w 41"/>
                  <a:gd name="T17" fmla="*/ 3 h 54"/>
                  <a:gd name="T18" fmla="*/ 18 w 41"/>
                  <a:gd name="T19" fmla="*/ 8 h 54"/>
                  <a:gd name="T20" fmla="*/ 18 w 41"/>
                  <a:gd name="T21" fmla="*/ 10 h 54"/>
                  <a:gd name="T22" fmla="*/ 16 w 41"/>
                  <a:gd name="T23" fmla="*/ 16 h 54"/>
                  <a:gd name="T24" fmla="*/ 8 w 41"/>
                  <a:gd name="T25" fmla="*/ 11 h 54"/>
                  <a:gd name="T26" fmla="*/ 2 w 41"/>
                  <a:gd name="T27" fmla="*/ 27 h 54"/>
                  <a:gd name="T28" fmla="*/ 4 w 41"/>
                  <a:gd name="T29" fmla="*/ 30 h 54"/>
                  <a:gd name="T30" fmla="*/ 0 w 41"/>
                  <a:gd name="T31"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54">
                    <a:moveTo>
                      <a:pt x="0" y="42"/>
                    </a:moveTo>
                    <a:lnTo>
                      <a:pt x="8" y="38"/>
                    </a:lnTo>
                    <a:lnTo>
                      <a:pt x="17" y="40"/>
                    </a:lnTo>
                    <a:lnTo>
                      <a:pt x="19" y="53"/>
                    </a:lnTo>
                    <a:lnTo>
                      <a:pt x="22" y="36"/>
                    </a:lnTo>
                    <a:lnTo>
                      <a:pt x="32" y="29"/>
                    </a:lnTo>
                    <a:lnTo>
                      <a:pt x="40" y="15"/>
                    </a:lnTo>
                    <a:lnTo>
                      <a:pt x="40" y="0"/>
                    </a:lnTo>
                    <a:lnTo>
                      <a:pt x="22" y="3"/>
                    </a:lnTo>
                    <a:lnTo>
                      <a:pt x="18" y="8"/>
                    </a:lnTo>
                    <a:lnTo>
                      <a:pt x="18" y="10"/>
                    </a:lnTo>
                    <a:lnTo>
                      <a:pt x="16" y="16"/>
                    </a:lnTo>
                    <a:lnTo>
                      <a:pt x="8" y="11"/>
                    </a:lnTo>
                    <a:lnTo>
                      <a:pt x="2" y="27"/>
                    </a:lnTo>
                    <a:lnTo>
                      <a:pt x="4" y="30"/>
                    </a:lnTo>
                    <a:lnTo>
                      <a:pt x="0" y="4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96" name="Freeform 240"/>
              <p:cNvSpPr>
                <a:spLocks/>
              </p:cNvSpPr>
              <p:nvPr/>
            </p:nvSpPr>
            <p:spPr bwMode="auto">
              <a:xfrm>
                <a:off x="6204501" y="2768216"/>
                <a:ext cx="158821" cy="88085"/>
              </a:xfrm>
              <a:custGeom>
                <a:avLst/>
                <a:gdLst>
                  <a:gd name="T0" fmla="*/ 88 w 89"/>
                  <a:gd name="T1" fmla="*/ 13 h 50"/>
                  <a:gd name="T2" fmla="*/ 76 w 89"/>
                  <a:gd name="T3" fmla="*/ 3 h 50"/>
                  <a:gd name="T4" fmla="*/ 69 w 89"/>
                  <a:gd name="T5" fmla="*/ 0 h 50"/>
                  <a:gd name="T6" fmla="*/ 46 w 89"/>
                  <a:gd name="T7" fmla="*/ 5 h 50"/>
                  <a:gd name="T8" fmla="*/ 30 w 89"/>
                  <a:gd name="T9" fmla="*/ 5 h 50"/>
                  <a:gd name="T10" fmla="*/ 9 w 89"/>
                  <a:gd name="T11" fmla="*/ 2 h 50"/>
                  <a:gd name="T12" fmla="*/ 11 w 89"/>
                  <a:gd name="T13" fmla="*/ 16 h 50"/>
                  <a:gd name="T14" fmla="*/ 5 w 89"/>
                  <a:gd name="T15" fmla="*/ 25 h 50"/>
                  <a:gd name="T16" fmla="*/ 5 w 89"/>
                  <a:gd name="T17" fmla="*/ 29 h 50"/>
                  <a:gd name="T18" fmla="*/ 0 w 89"/>
                  <a:gd name="T19" fmla="*/ 35 h 50"/>
                  <a:gd name="T20" fmla="*/ 6 w 89"/>
                  <a:gd name="T21" fmla="*/ 37 h 50"/>
                  <a:gd name="T22" fmla="*/ 21 w 89"/>
                  <a:gd name="T23" fmla="*/ 46 h 50"/>
                  <a:gd name="T24" fmla="*/ 38 w 89"/>
                  <a:gd name="T25" fmla="*/ 49 h 50"/>
                  <a:gd name="T26" fmla="*/ 47 w 89"/>
                  <a:gd name="T27" fmla="*/ 41 h 50"/>
                  <a:gd name="T28" fmla="*/ 58 w 89"/>
                  <a:gd name="T29" fmla="*/ 42 h 50"/>
                  <a:gd name="T30" fmla="*/ 71 w 89"/>
                  <a:gd name="T31" fmla="*/ 38 h 50"/>
                  <a:gd name="T32" fmla="*/ 82 w 89"/>
                  <a:gd name="T33" fmla="*/ 22 h 50"/>
                  <a:gd name="T34" fmla="*/ 88 w 89"/>
                  <a:gd name="T35" fmla="*/ 1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 h="50">
                    <a:moveTo>
                      <a:pt x="88" y="13"/>
                    </a:moveTo>
                    <a:lnTo>
                      <a:pt x="76" y="3"/>
                    </a:lnTo>
                    <a:lnTo>
                      <a:pt x="69" y="0"/>
                    </a:lnTo>
                    <a:lnTo>
                      <a:pt x="46" y="5"/>
                    </a:lnTo>
                    <a:lnTo>
                      <a:pt x="30" y="5"/>
                    </a:lnTo>
                    <a:lnTo>
                      <a:pt x="9" y="2"/>
                    </a:lnTo>
                    <a:lnTo>
                      <a:pt x="11" y="16"/>
                    </a:lnTo>
                    <a:lnTo>
                      <a:pt x="5" y="25"/>
                    </a:lnTo>
                    <a:lnTo>
                      <a:pt x="5" y="29"/>
                    </a:lnTo>
                    <a:lnTo>
                      <a:pt x="0" y="35"/>
                    </a:lnTo>
                    <a:lnTo>
                      <a:pt x="6" y="37"/>
                    </a:lnTo>
                    <a:lnTo>
                      <a:pt x="21" y="46"/>
                    </a:lnTo>
                    <a:lnTo>
                      <a:pt x="38" y="49"/>
                    </a:lnTo>
                    <a:lnTo>
                      <a:pt x="47" y="41"/>
                    </a:lnTo>
                    <a:lnTo>
                      <a:pt x="58" y="42"/>
                    </a:lnTo>
                    <a:lnTo>
                      <a:pt x="71" y="38"/>
                    </a:lnTo>
                    <a:lnTo>
                      <a:pt x="82" y="22"/>
                    </a:lnTo>
                    <a:lnTo>
                      <a:pt x="88" y="1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97" name="Freeform 241"/>
              <p:cNvSpPr>
                <a:spLocks/>
              </p:cNvSpPr>
              <p:nvPr/>
            </p:nvSpPr>
            <p:spPr bwMode="auto">
              <a:xfrm>
                <a:off x="5897867" y="2661255"/>
                <a:ext cx="83342" cy="67637"/>
              </a:xfrm>
              <a:custGeom>
                <a:avLst/>
                <a:gdLst>
                  <a:gd name="T0" fmla="*/ 2 w 47"/>
                  <a:gd name="T1" fmla="*/ 3 h 38"/>
                  <a:gd name="T2" fmla="*/ 0 w 47"/>
                  <a:gd name="T3" fmla="*/ 11 h 38"/>
                  <a:gd name="T4" fmla="*/ 12 w 47"/>
                  <a:gd name="T5" fmla="*/ 18 h 38"/>
                  <a:gd name="T6" fmla="*/ 18 w 47"/>
                  <a:gd name="T7" fmla="*/ 31 h 38"/>
                  <a:gd name="T8" fmla="*/ 35 w 47"/>
                  <a:gd name="T9" fmla="*/ 37 h 38"/>
                  <a:gd name="T10" fmla="*/ 37 w 47"/>
                  <a:gd name="T11" fmla="*/ 29 h 38"/>
                  <a:gd name="T12" fmla="*/ 46 w 47"/>
                  <a:gd name="T13" fmla="*/ 19 h 38"/>
                  <a:gd name="T14" fmla="*/ 37 w 47"/>
                  <a:gd name="T15" fmla="*/ 15 h 38"/>
                  <a:gd name="T16" fmla="*/ 34 w 47"/>
                  <a:gd name="T17" fmla="*/ 2 h 38"/>
                  <a:gd name="T18" fmla="*/ 25 w 47"/>
                  <a:gd name="T19" fmla="*/ 0 h 38"/>
                  <a:gd name="T20" fmla="*/ 17 w 47"/>
                  <a:gd name="T21" fmla="*/ 3 h 38"/>
                  <a:gd name="T22" fmla="*/ 2 w 47"/>
                  <a:gd name="T23" fmla="*/ 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38">
                    <a:moveTo>
                      <a:pt x="2" y="3"/>
                    </a:moveTo>
                    <a:lnTo>
                      <a:pt x="0" y="11"/>
                    </a:lnTo>
                    <a:lnTo>
                      <a:pt x="12" y="18"/>
                    </a:lnTo>
                    <a:lnTo>
                      <a:pt x="18" y="31"/>
                    </a:lnTo>
                    <a:lnTo>
                      <a:pt x="35" y="37"/>
                    </a:lnTo>
                    <a:lnTo>
                      <a:pt x="37" y="29"/>
                    </a:lnTo>
                    <a:lnTo>
                      <a:pt x="46" y="19"/>
                    </a:lnTo>
                    <a:lnTo>
                      <a:pt x="37" y="15"/>
                    </a:lnTo>
                    <a:lnTo>
                      <a:pt x="34" y="2"/>
                    </a:lnTo>
                    <a:lnTo>
                      <a:pt x="25" y="0"/>
                    </a:lnTo>
                    <a:lnTo>
                      <a:pt x="17" y="3"/>
                    </a:lnTo>
                    <a:lnTo>
                      <a:pt x="2" y="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98" name="Freeform 242"/>
              <p:cNvSpPr>
                <a:spLocks/>
              </p:cNvSpPr>
              <p:nvPr/>
            </p:nvSpPr>
            <p:spPr bwMode="auto">
              <a:xfrm>
                <a:off x="6017376" y="2439469"/>
                <a:ext cx="69189" cy="110107"/>
              </a:xfrm>
              <a:custGeom>
                <a:avLst/>
                <a:gdLst>
                  <a:gd name="T0" fmla="*/ 30 w 39"/>
                  <a:gd name="T1" fmla="*/ 58 h 63"/>
                  <a:gd name="T2" fmla="*/ 14 w 39"/>
                  <a:gd name="T3" fmla="*/ 62 h 63"/>
                  <a:gd name="T4" fmla="*/ 8 w 39"/>
                  <a:gd name="T5" fmla="*/ 48 h 63"/>
                  <a:gd name="T6" fmla="*/ 0 w 39"/>
                  <a:gd name="T7" fmla="*/ 43 h 63"/>
                  <a:gd name="T8" fmla="*/ 0 w 39"/>
                  <a:gd name="T9" fmla="*/ 19 h 63"/>
                  <a:gd name="T10" fmla="*/ 18 w 39"/>
                  <a:gd name="T11" fmla="*/ 17 h 63"/>
                  <a:gd name="T12" fmla="*/ 27 w 39"/>
                  <a:gd name="T13" fmla="*/ 0 h 63"/>
                  <a:gd name="T14" fmla="*/ 38 w 39"/>
                  <a:gd name="T15" fmla="*/ 17 h 63"/>
                  <a:gd name="T16" fmla="*/ 28 w 39"/>
                  <a:gd name="T17" fmla="*/ 42 h 63"/>
                  <a:gd name="T18" fmla="*/ 30 w 39"/>
                  <a:gd name="T19" fmla="*/ 5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63">
                    <a:moveTo>
                      <a:pt x="30" y="58"/>
                    </a:moveTo>
                    <a:lnTo>
                      <a:pt x="14" y="62"/>
                    </a:lnTo>
                    <a:lnTo>
                      <a:pt x="8" y="48"/>
                    </a:lnTo>
                    <a:lnTo>
                      <a:pt x="0" y="43"/>
                    </a:lnTo>
                    <a:lnTo>
                      <a:pt x="0" y="19"/>
                    </a:lnTo>
                    <a:lnTo>
                      <a:pt x="18" y="17"/>
                    </a:lnTo>
                    <a:lnTo>
                      <a:pt x="27" y="0"/>
                    </a:lnTo>
                    <a:lnTo>
                      <a:pt x="38" y="17"/>
                    </a:lnTo>
                    <a:lnTo>
                      <a:pt x="28" y="42"/>
                    </a:lnTo>
                    <a:lnTo>
                      <a:pt x="30" y="58"/>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99" name="Freeform 243"/>
              <p:cNvSpPr>
                <a:spLocks/>
              </p:cNvSpPr>
              <p:nvPr/>
            </p:nvSpPr>
            <p:spPr bwMode="auto">
              <a:xfrm>
                <a:off x="6355460" y="2903490"/>
                <a:ext cx="144669" cy="108534"/>
              </a:xfrm>
              <a:custGeom>
                <a:avLst/>
                <a:gdLst>
                  <a:gd name="T0" fmla="*/ 61 w 82"/>
                  <a:gd name="T1" fmla="*/ 53 h 62"/>
                  <a:gd name="T2" fmla="*/ 48 w 82"/>
                  <a:gd name="T3" fmla="*/ 54 h 62"/>
                  <a:gd name="T4" fmla="*/ 40 w 82"/>
                  <a:gd name="T5" fmla="*/ 54 h 62"/>
                  <a:gd name="T6" fmla="*/ 31 w 82"/>
                  <a:gd name="T7" fmla="*/ 61 h 62"/>
                  <a:gd name="T8" fmla="*/ 18 w 82"/>
                  <a:gd name="T9" fmla="*/ 57 h 62"/>
                  <a:gd name="T10" fmla="*/ 11 w 82"/>
                  <a:gd name="T11" fmla="*/ 57 h 62"/>
                  <a:gd name="T12" fmla="*/ 9 w 82"/>
                  <a:gd name="T13" fmla="*/ 36 h 62"/>
                  <a:gd name="T14" fmla="*/ 1 w 82"/>
                  <a:gd name="T15" fmla="*/ 21 h 62"/>
                  <a:gd name="T16" fmla="*/ 0 w 82"/>
                  <a:gd name="T17" fmla="*/ 13 h 62"/>
                  <a:gd name="T18" fmla="*/ 13 w 82"/>
                  <a:gd name="T19" fmla="*/ 3 h 62"/>
                  <a:gd name="T20" fmla="*/ 17 w 82"/>
                  <a:gd name="T21" fmla="*/ 6 h 62"/>
                  <a:gd name="T22" fmla="*/ 21 w 82"/>
                  <a:gd name="T23" fmla="*/ 0 h 62"/>
                  <a:gd name="T24" fmla="*/ 38 w 82"/>
                  <a:gd name="T25" fmla="*/ 6 h 62"/>
                  <a:gd name="T26" fmla="*/ 42 w 82"/>
                  <a:gd name="T27" fmla="*/ 19 h 62"/>
                  <a:gd name="T28" fmla="*/ 62 w 82"/>
                  <a:gd name="T29" fmla="*/ 16 h 62"/>
                  <a:gd name="T30" fmla="*/ 76 w 82"/>
                  <a:gd name="T31" fmla="*/ 14 h 62"/>
                  <a:gd name="T32" fmla="*/ 81 w 82"/>
                  <a:gd name="T33" fmla="*/ 26 h 62"/>
                  <a:gd name="T34" fmla="*/ 76 w 82"/>
                  <a:gd name="T35" fmla="*/ 36 h 62"/>
                  <a:gd name="T36" fmla="*/ 70 w 82"/>
                  <a:gd name="T37" fmla="*/ 43 h 62"/>
                  <a:gd name="T38" fmla="*/ 75 w 82"/>
                  <a:gd name="T39" fmla="*/ 50 h 62"/>
                  <a:gd name="T40" fmla="*/ 61 w 82"/>
                  <a:gd name="T41" fmla="*/ 5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62">
                    <a:moveTo>
                      <a:pt x="61" y="53"/>
                    </a:moveTo>
                    <a:lnTo>
                      <a:pt x="48" y="54"/>
                    </a:lnTo>
                    <a:lnTo>
                      <a:pt x="40" y="54"/>
                    </a:lnTo>
                    <a:lnTo>
                      <a:pt x="31" y="61"/>
                    </a:lnTo>
                    <a:lnTo>
                      <a:pt x="18" y="57"/>
                    </a:lnTo>
                    <a:lnTo>
                      <a:pt x="11" y="57"/>
                    </a:lnTo>
                    <a:lnTo>
                      <a:pt x="9" y="36"/>
                    </a:lnTo>
                    <a:lnTo>
                      <a:pt x="1" y="21"/>
                    </a:lnTo>
                    <a:lnTo>
                      <a:pt x="0" y="13"/>
                    </a:lnTo>
                    <a:lnTo>
                      <a:pt x="13" y="3"/>
                    </a:lnTo>
                    <a:lnTo>
                      <a:pt x="17" y="6"/>
                    </a:lnTo>
                    <a:lnTo>
                      <a:pt x="21" y="0"/>
                    </a:lnTo>
                    <a:lnTo>
                      <a:pt x="38" y="6"/>
                    </a:lnTo>
                    <a:lnTo>
                      <a:pt x="42" y="19"/>
                    </a:lnTo>
                    <a:lnTo>
                      <a:pt x="62" y="16"/>
                    </a:lnTo>
                    <a:lnTo>
                      <a:pt x="76" y="14"/>
                    </a:lnTo>
                    <a:lnTo>
                      <a:pt x="81" y="26"/>
                    </a:lnTo>
                    <a:lnTo>
                      <a:pt x="76" y="36"/>
                    </a:lnTo>
                    <a:lnTo>
                      <a:pt x="70" y="43"/>
                    </a:lnTo>
                    <a:lnTo>
                      <a:pt x="75" y="50"/>
                    </a:lnTo>
                    <a:lnTo>
                      <a:pt x="61" y="5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00" name="Freeform 244"/>
              <p:cNvSpPr>
                <a:spLocks/>
              </p:cNvSpPr>
              <p:nvPr/>
            </p:nvSpPr>
            <p:spPr bwMode="auto">
              <a:xfrm>
                <a:off x="6311430" y="1932978"/>
                <a:ext cx="245307" cy="426270"/>
              </a:xfrm>
              <a:custGeom>
                <a:avLst/>
                <a:gdLst>
                  <a:gd name="T0" fmla="*/ 19 w 139"/>
                  <a:gd name="T1" fmla="*/ 101 h 242"/>
                  <a:gd name="T2" fmla="*/ 29 w 139"/>
                  <a:gd name="T3" fmla="*/ 94 h 242"/>
                  <a:gd name="T4" fmla="*/ 27 w 139"/>
                  <a:gd name="T5" fmla="*/ 63 h 242"/>
                  <a:gd name="T6" fmla="*/ 26 w 139"/>
                  <a:gd name="T7" fmla="*/ 53 h 242"/>
                  <a:gd name="T8" fmla="*/ 15 w 139"/>
                  <a:gd name="T9" fmla="*/ 43 h 242"/>
                  <a:gd name="T10" fmla="*/ 3 w 139"/>
                  <a:gd name="T11" fmla="*/ 30 h 242"/>
                  <a:gd name="T12" fmla="*/ 14 w 139"/>
                  <a:gd name="T13" fmla="*/ 33 h 242"/>
                  <a:gd name="T14" fmla="*/ 27 w 139"/>
                  <a:gd name="T15" fmla="*/ 36 h 242"/>
                  <a:gd name="T16" fmla="*/ 47 w 139"/>
                  <a:gd name="T17" fmla="*/ 33 h 242"/>
                  <a:gd name="T18" fmla="*/ 53 w 139"/>
                  <a:gd name="T19" fmla="*/ 18 h 242"/>
                  <a:gd name="T20" fmla="*/ 63 w 139"/>
                  <a:gd name="T21" fmla="*/ 7 h 242"/>
                  <a:gd name="T22" fmla="*/ 70 w 139"/>
                  <a:gd name="T23" fmla="*/ 0 h 242"/>
                  <a:gd name="T24" fmla="*/ 82 w 139"/>
                  <a:gd name="T25" fmla="*/ 2 h 242"/>
                  <a:gd name="T26" fmla="*/ 93 w 139"/>
                  <a:gd name="T27" fmla="*/ 12 h 242"/>
                  <a:gd name="T28" fmla="*/ 85 w 139"/>
                  <a:gd name="T29" fmla="*/ 36 h 242"/>
                  <a:gd name="T30" fmla="*/ 100 w 139"/>
                  <a:gd name="T31" fmla="*/ 50 h 242"/>
                  <a:gd name="T32" fmla="*/ 100 w 139"/>
                  <a:gd name="T33" fmla="*/ 65 h 242"/>
                  <a:gd name="T34" fmla="*/ 105 w 139"/>
                  <a:gd name="T35" fmla="*/ 85 h 242"/>
                  <a:gd name="T36" fmla="*/ 107 w 139"/>
                  <a:gd name="T37" fmla="*/ 109 h 242"/>
                  <a:gd name="T38" fmla="*/ 113 w 139"/>
                  <a:gd name="T39" fmla="*/ 129 h 242"/>
                  <a:gd name="T40" fmla="*/ 120 w 139"/>
                  <a:gd name="T41" fmla="*/ 151 h 242"/>
                  <a:gd name="T42" fmla="*/ 128 w 139"/>
                  <a:gd name="T43" fmla="*/ 161 h 242"/>
                  <a:gd name="T44" fmla="*/ 138 w 139"/>
                  <a:gd name="T45" fmla="*/ 169 h 242"/>
                  <a:gd name="T46" fmla="*/ 127 w 139"/>
                  <a:gd name="T47" fmla="*/ 178 h 242"/>
                  <a:gd name="T48" fmla="*/ 112 w 139"/>
                  <a:gd name="T49" fmla="*/ 194 h 242"/>
                  <a:gd name="T50" fmla="*/ 98 w 139"/>
                  <a:gd name="T51" fmla="*/ 211 h 242"/>
                  <a:gd name="T52" fmla="*/ 94 w 139"/>
                  <a:gd name="T53" fmla="*/ 225 h 242"/>
                  <a:gd name="T54" fmla="*/ 96 w 139"/>
                  <a:gd name="T55" fmla="*/ 241 h 242"/>
                  <a:gd name="T56" fmla="*/ 81 w 139"/>
                  <a:gd name="T57" fmla="*/ 219 h 242"/>
                  <a:gd name="T58" fmla="*/ 63 w 139"/>
                  <a:gd name="T59" fmla="*/ 222 h 242"/>
                  <a:gd name="T60" fmla="*/ 53 w 139"/>
                  <a:gd name="T61" fmla="*/ 231 h 242"/>
                  <a:gd name="T62" fmla="*/ 29 w 139"/>
                  <a:gd name="T63" fmla="*/ 229 h 242"/>
                  <a:gd name="T64" fmla="*/ 11 w 139"/>
                  <a:gd name="T65" fmla="*/ 217 h 242"/>
                  <a:gd name="T66" fmla="*/ 4 w 139"/>
                  <a:gd name="T67" fmla="*/ 200 h 242"/>
                  <a:gd name="T68" fmla="*/ 0 w 139"/>
                  <a:gd name="T69" fmla="*/ 185 h 242"/>
                  <a:gd name="T70" fmla="*/ 3 w 139"/>
                  <a:gd name="T71" fmla="*/ 157 h 242"/>
                  <a:gd name="T72" fmla="*/ 21 w 139"/>
                  <a:gd name="T73" fmla="*/ 150 h 242"/>
                  <a:gd name="T74" fmla="*/ 33 w 139"/>
                  <a:gd name="T75" fmla="*/ 138 h 242"/>
                  <a:gd name="T76" fmla="*/ 37 w 139"/>
                  <a:gd name="T77" fmla="*/ 121 h 242"/>
                  <a:gd name="T78" fmla="*/ 58 w 139"/>
                  <a:gd name="T79" fmla="*/ 123 h 242"/>
                  <a:gd name="T80" fmla="*/ 46 w 139"/>
                  <a:gd name="T81" fmla="*/ 102 h 242"/>
                  <a:gd name="T82" fmla="*/ 19 w 139"/>
                  <a:gd name="T83" fmla="*/ 101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9" h="242">
                    <a:moveTo>
                      <a:pt x="19" y="101"/>
                    </a:moveTo>
                    <a:lnTo>
                      <a:pt x="29" y="94"/>
                    </a:lnTo>
                    <a:lnTo>
                      <a:pt x="27" y="63"/>
                    </a:lnTo>
                    <a:lnTo>
                      <a:pt x="26" y="53"/>
                    </a:lnTo>
                    <a:lnTo>
                      <a:pt x="15" y="43"/>
                    </a:lnTo>
                    <a:lnTo>
                      <a:pt x="3" y="30"/>
                    </a:lnTo>
                    <a:lnTo>
                      <a:pt x="14" y="33"/>
                    </a:lnTo>
                    <a:lnTo>
                      <a:pt x="27" y="36"/>
                    </a:lnTo>
                    <a:lnTo>
                      <a:pt x="47" y="33"/>
                    </a:lnTo>
                    <a:lnTo>
                      <a:pt x="53" y="18"/>
                    </a:lnTo>
                    <a:lnTo>
                      <a:pt x="63" y="7"/>
                    </a:lnTo>
                    <a:lnTo>
                      <a:pt x="70" y="0"/>
                    </a:lnTo>
                    <a:lnTo>
                      <a:pt x="82" y="2"/>
                    </a:lnTo>
                    <a:lnTo>
                      <a:pt x="93" y="12"/>
                    </a:lnTo>
                    <a:lnTo>
                      <a:pt x="85" y="36"/>
                    </a:lnTo>
                    <a:lnTo>
                      <a:pt x="100" y="50"/>
                    </a:lnTo>
                    <a:lnTo>
                      <a:pt x="100" y="65"/>
                    </a:lnTo>
                    <a:lnTo>
                      <a:pt x="105" y="85"/>
                    </a:lnTo>
                    <a:lnTo>
                      <a:pt x="107" y="109"/>
                    </a:lnTo>
                    <a:lnTo>
                      <a:pt x="113" y="129"/>
                    </a:lnTo>
                    <a:lnTo>
                      <a:pt x="120" y="151"/>
                    </a:lnTo>
                    <a:lnTo>
                      <a:pt x="128" y="161"/>
                    </a:lnTo>
                    <a:lnTo>
                      <a:pt x="138" y="169"/>
                    </a:lnTo>
                    <a:lnTo>
                      <a:pt x="127" y="178"/>
                    </a:lnTo>
                    <a:lnTo>
                      <a:pt x="112" y="194"/>
                    </a:lnTo>
                    <a:lnTo>
                      <a:pt x="98" y="211"/>
                    </a:lnTo>
                    <a:lnTo>
                      <a:pt x="94" y="225"/>
                    </a:lnTo>
                    <a:lnTo>
                      <a:pt x="96" y="241"/>
                    </a:lnTo>
                    <a:lnTo>
                      <a:pt x="81" y="219"/>
                    </a:lnTo>
                    <a:lnTo>
                      <a:pt x="63" y="222"/>
                    </a:lnTo>
                    <a:lnTo>
                      <a:pt x="53" y="231"/>
                    </a:lnTo>
                    <a:lnTo>
                      <a:pt x="29" y="229"/>
                    </a:lnTo>
                    <a:lnTo>
                      <a:pt x="11" y="217"/>
                    </a:lnTo>
                    <a:lnTo>
                      <a:pt x="4" y="200"/>
                    </a:lnTo>
                    <a:lnTo>
                      <a:pt x="0" y="185"/>
                    </a:lnTo>
                    <a:lnTo>
                      <a:pt x="3" y="157"/>
                    </a:lnTo>
                    <a:lnTo>
                      <a:pt x="21" y="150"/>
                    </a:lnTo>
                    <a:lnTo>
                      <a:pt x="33" y="138"/>
                    </a:lnTo>
                    <a:lnTo>
                      <a:pt x="37" y="121"/>
                    </a:lnTo>
                    <a:lnTo>
                      <a:pt x="58" y="123"/>
                    </a:lnTo>
                    <a:lnTo>
                      <a:pt x="46" y="102"/>
                    </a:lnTo>
                    <a:lnTo>
                      <a:pt x="19" y="101"/>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01" name="Freeform 245"/>
              <p:cNvSpPr>
                <a:spLocks/>
              </p:cNvSpPr>
              <p:nvPr/>
            </p:nvSpPr>
            <p:spPr bwMode="auto">
              <a:xfrm>
                <a:off x="6058260" y="2741476"/>
                <a:ext cx="166683" cy="102242"/>
              </a:xfrm>
              <a:custGeom>
                <a:avLst/>
                <a:gdLst>
                  <a:gd name="T0" fmla="*/ 3 w 94"/>
                  <a:gd name="T1" fmla="*/ 43 h 57"/>
                  <a:gd name="T2" fmla="*/ 0 w 94"/>
                  <a:gd name="T3" fmla="*/ 34 h 57"/>
                  <a:gd name="T4" fmla="*/ 7 w 94"/>
                  <a:gd name="T5" fmla="*/ 35 h 57"/>
                  <a:gd name="T6" fmla="*/ 11 w 94"/>
                  <a:gd name="T7" fmla="*/ 36 h 57"/>
                  <a:gd name="T8" fmla="*/ 29 w 94"/>
                  <a:gd name="T9" fmla="*/ 28 h 57"/>
                  <a:gd name="T10" fmla="*/ 43 w 94"/>
                  <a:gd name="T11" fmla="*/ 20 h 57"/>
                  <a:gd name="T12" fmla="*/ 47 w 94"/>
                  <a:gd name="T13" fmla="*/ 15 h 57"/>
                  <a:gd name="T14" fmla="*/ 48 w 94"/>
                  <a:gd name="T15" fmla="*/ 0 h 57"/>
                  <a:gd name="T16" fmla="*/ 59 w 94"/>
                  <a:gd name="T17" fmla="*/ 10 h 57"/>
                  <a:gd name="T18" fmla="*/ 69 w 94"/>
                  <a:gd name="T19" fmla="*/ 9 h 57"/>
                  <a:gd name="T20" fmla="*/ 71 w 94"/>
                  <a:gd name="T21" fmla="*/ 1 h 57"/>
                  <a:gd name="T22" fmla="*/ 84 w 94"/>
                  <a:gd name="T23" fmla="*/ 2 h 57"/>
                  <a:gd name="T24" fmla="*/ 83 w 94"/>
                  <a:gd name="T25" fmla="*/ 12 h 57"/>
                  <a:gd name="T26" fmla="*/ 91 w 94"/>
                  <a:gd name="T27" fmla="*/ 16 h 57"/>
                  <a:gd name="T28" fmla="*/ 93 w 94"/>
                  <a:gd name="T29" fmla="*/ 31 h 57"/>
                  <a:gd name="T30" fmla="*/ 87 w 94"/>
                  <a:gd name="T31" fmla="*/ 39 h 57"/>
                  <a:gd name="T32" fmla="*/ 87 w 94"/>
                  <a:gd name="T33" fmla="*/ 43 h 57"/>
                  <a:gd name="T34" fmla="*/ 82 w 94"/>
                  <a:gd name="T35" fmla="*/ 50 h 57"/>
                  <a:gd name="T36" fmla="*/ 69 w 94"/>
                  <a:gd name="T37" fmla="*/ 56 h 57"/>
                  <a:gd name="T38" fmla="*/ 45 w 94"/>
                  <a:gd name="T39" fmla="*/ 50 h 57"/>
                  <a:gd name="T40" fmla="*/ 37 w 94"/>
                  <a:gd name="T41" fmla="*/ 41 h 57"/>
                  <a:gd name="T42" fmla="*/ 24 w 94"/>
                  <a:gd name="T43" fmla="*/ 47 h 57"/>
                  <a:gd name="T44" fmla="*/ 10 w 94"/>
                  <a:gd name="T45" fmla="*/ 47 h 57"/>
                  <a:gd name="T46" fmla="*/ 3 w 94"/>
                  <a:gd name="T47" fmla="*/ 4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4" h="57">
                    <a:moveTo>
                      <a:pt x="3" y="43"/>
                    </a:moveTo>
                    <a:lnTo>
                      <a:pt x="0" y="34"/>
                    </a:lnTo>
                    <a:lnTo>
                      <a:pt x="7" y="35"/>
                    </a:lnTo>
                    <a:lnTo>
                      <a:pt x="11" y="36"/>
                    </a:lnTo>
                    <a:lnTo>
                      <a:pt x="29" y="28"/>
                    </a:lnTo>
                    <a:lnTo>
                      <a:pt x="43" y="20"/>
                    </a:lnTo>
                    <a:lnTo>
                      <a:pt x="47" y="15"/>
                    </a:lnTo>
                    <a:lnTo>
                      <a:pt x="48" y="0"/>
                    </a:lnTo>
                    <a:lnTo>
                      <a:pt x="59" y="10"/>
                    </a:lnTo>
                    <a:lnTo>
                      <a:pt x="69" y="9"/>
                    </a:lnTo>
                    <a:lnTo>
                      <a:pt x="71" y="1"/>
                    </a:lnTo>
                    <a:lnTo>
                      <a:pt x="84" y="2"/>
                    </a:lnTo>
                    <a:lnTo>
                      <a:pt x="83" y="12"/>
                    </a:lnTo>
                    <a:lnTo>
                      <a:pt x="91" y="16"/>
                    </a:lnTo>
                    <a:lnTo>
                      <a:pt x="93" y="31"/>
                    </a:lnTo>
                    <a:lnTo>
                      <a:pt x="87" y="39"/>
                    </a:lnTo>
                    <a:lnTo>
                      <a:pt x="87" y="43"/>
                    </a:lnTo>
                    <a:lnTo>
                      <a:pt x="82" y="50"/>
                    </a:lnTo>
                    <a:lnTo>
                      <a:pt x="69" y="56"/>
                    </a:lnTo>
                    <a:lnTo>
                      <a:pt x="45" y="50"/>
                    </a:lnTo>
                    <a:lnTo>
                      <a:pt x="37" y="41"/>
                    </a:lnTo>
                    <a:lnTo>
                      <a:pt x="24" y="47"/>
                    </a:lnTo>
                    <a:lnTo>
                      <a:pt x="10" y="47"/>
                    </a:lnTo>
                    <a:lnTo>
                      <a:pt x="3" y="4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02" name="Freeform 246"/>
              <p:cNvSpPr>
                <a:spLocks/>
              </p:cNvSpPr>
              <p:nvPr/>
            </p:nvSpPr>
            <p:spPr bwMode="auto">
              <a:xfrm>
                <a:off x="6157327" y="3114266"/>
                <a:ext cx="56609" cy="39324"/>
              </a:xfrm>
              <a:custGeom>
                <a:avLst/>
                <a:gdLst>
                  <a:gd name="T0" fmla="*/ 28 w 32"/>
                  <a:gd name="T1" fmla="*/ 0 h 22"/>
                  <a:gd name="T2" fmla="*/ 16 w 32"/>
                  <a:gd name="T3" fmla="*/ 3 h 22"/>
                  <a:gd name="T4" fmla="*/ 0 w 32"/>
                  <a:gd name="T5" fmla="*/ 2 h 22"/>
                  <a:gd name="T6" fmla="*/ 3 w 32"/>
                  <a:gd name="T7" fmla="*/ 6 h 22"/>
                  <a:gd name="T8" fmla="*/ 6 w 32"/>
                  <a:gd name="T9" fmla="*/ 14 h 22"/>
                  <a:gd name="T10" fmla="*/ 14 w 32"/>
                  <a:gd name="T11" fmla="*/ 15 h 22"/>
                  <a:gd name="T12" fmla="*/ 31 w 32"/>
                  <a:gd name="T13" fmla="*/ 21 h 22"/>
                  <a:gd name="T14" fmla="*/ 30 w 32"/>
                  <a:gd name="T15" fmla="*/ 11 h 22"/>
                  <a:gd name="T16" fmla="*/ 28 w 32"/>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2">
                    <a:moveTo>
                      <a:pt x="28" y="0"/>
                    </a:moveTo>
                    <a:lnTo>
                      <a:pt x="16" y="3"/>
                    </a:lnTo>
                    <a:lnTo>
                      <a:pt x="0" y="2"/>
                    </a:lnTo>
                    <a:lnTo>
                      <a:pt x="3" y="6"/>
                    </a:lnTo>
                    <a:lnTo>
                      <a:pt x="6" y="14"/>
                    </a:lnTo>
                    <a:lnTo>
                      <a:pt x="14" y="15"/>
                    </a:lnTo>
                    <a:lnTo>
                      <a:pt x="31" y="21"/>
                    </a:lnTo>
                    <a:lnTo>
                      <a:pt x="30" y="11"/>
                    </a:lnTo>
                    <a:lnTo>
                      <a:pt x="28"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03" name="Freeform 247"/>
              <p:cNvSpPr>
                <a:spLocks/>
              </p:cNvSpPr>
              <p:nvPr/>
            </p:nvSpPr>
            <p:spPr bwMode="auto">
              <a:xfrm>
                <a:off x="5584943" y="2532273"/>
                <a:ext cx="103784" cy="132128"/>
              </a:xfrm>
              <a:custGeom>
                <a:avLst/>
                <a:gdLst>
                  <a:gd name="T0" fmla="*/ 31 w 60"/>
                  <a:gd name="T1" fmla="*/ 0 h 75"/>
                  <a:gd name="T2" fmla="*/ 27 w 60"/>
                  <a:gd name="T3" fmla="*/ 6 h 75"/>
                  <a:gd name="T4" fmla="*/ 27 w 60"/>
                  <a:gd name="T5" fmla="*/ 16 h 75"/>
                  <a:gd name="T6" fmla="*/ 3 w 60"/>
                  <a:gd name="T7" fmla="*/ 19 h 75"/>
                  <a:gd name="T8" fmla="*/ 0 w 60"/>
                  <a:gd name="T9" fmla="*/ 26 h 75"/>
                  <a:gd name="T10" fmla="*/ 0 w 60"/>
                  <a:gd name="T11" fmla="*/ 38 h 75"/>
                  <a:gd name="T12" fmla="*/ 8 w 60"/>
                  <a:gd name="T13" fmla="*/ 40 h 75"/>
                  <a:gd name="T14" fmla="*/ 8 w 60"/>
                  <a:gd name="T15" fmla="*/ 48 h 75"/>
                  <a:gd name="T16" fmla="*/ 0 w 60"/>
                  <a:gd name="T17" fmla="*/ 53 h 75"/>
                  <a:gd name="T18" fmla="*/ 1 w 60"/>
                  <a:gd name="T19" fmla="*/ 66 h 75"/>
                  <a:gd name="T20" fmla="*/ 1 w 60"/>
                  <a:gd name="T21" fmla="*/ 74 h 75"/>
                  <a:gd name="T22" fmla="*/ 17 w 60"/>
                  <a:gd name="T23" fmla="*/ 73 h 75"/>
                  <a:gd name="T24" fmla="*/ 32 w 60"/>
                  <a:gd name="T25" fmla="*/ 63 h 75"/>
                  <a:gd name="T26" fmla="*/ 45 w 60"/>
                  <a:gd name="T27" fmla="*/ 63 h 75"/>
                  <a:gd name="T28" fmla="*/ 56 w 60"/>
                  <a:gd name="T29" fmla="*/ 61 h 75"/>
                  <a:gd name="T30" fmla="*/ 59 w 60"/>
                  <a:gd name="T31" fmla="*/ 40 h 75"/>
                  <a:gd name="T32" fmla="*/ 53 w 60"/>
                  <a:gd name="T33" fmla="*/ 24 h 75"/>
                  <a:gd name="T34" fmla="*/ 38 w 60"/>
                  <a:gd name="T35" fmla="*/ 24 h 75"/>
                  <a:gd name="T36" fmla="*/ 34 w 60"/>
                  <a:gd name="T37" fmla="*/ 15 h 75"/>
                  <a:gd name="T38" fmla="*/ 38 w 60"/>
                  <a:gd name="T39" fmla="*/ 4 h 75"/>
                  <a:gd name="T40" fmla="*/ 31 w 60"/>
                  <a:gd name="T41"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75">
                    <a:moveTo>
                      <a:pt x="31" y="0"/>
                    </a:moveTo>
                    <a:lnTo>
                      <a:pt x="27" y="6"/>
                    </a:lnTo>
                    <a:lnTo>
                      <a:pt x="27" y="16"/>
                    </a:lnTo>
                    <a:lnTo>
                      <a:pt x="3" y="19"/>
                    </a:lnTo>
                    <a:lnTo>
                      <a:pt x="0" y="26"/>
                    </a:lnTo>
                    <a:lnTo>
                      <a:pt x="0" y="38"/>
                    </a:lnTo>
                    <a:lnTo>
                      <a:pt x="8" y="40"/>
                    </a:lnTo>
                    <a:lnTo>
                      <a:pt x="8" y="48"/>
                    </a:lnTo>
                    <a:lnTo>
                      <a:pt x="0" y="53"/>
                    </a:lnTo>
                    <a:lnTo>
                      <a:pt x="1" y="66"/>
                    </a:lnTo>
                    <a:lnTo>
                      <a:pt x="1" y="74"/>
                    </a:lnTo>
                    <a:lnTo>
                      <a:pt x="17" y="73"/>
                    </a:lnTo>
                    <a:lnTo>
                      <a:pt x="32" y="63"/>
                    </a:lnTo>
                    <a:lnTo>
                      <a:pt x="45" y="63"/>
                    </a:lnTo>
                    <a:lnTo>
                      <a:pt x="56" y="61"/>
                    </a:lnTo>
                    <a:lnTo>
                      <a:pt x="59" y="40"/>
                    </a:lnTo>
                    <a:lnTo>
                      <a:pt x="53" y="24"/>
                    </a:lnTo>
                    <a:lnTo>
                      <a:pt x="38" y="24"/>
                    </a:lnTo>
                    <a:lnTo>
                      <a:pt x="34" y="15"/>
                    </a:lnTo>
                    <a:lnTo>
                      <a:pt x="38" y="4"/>
                    </a:lnTo>
                    <a:lnTo>
                      <a:pt x="31"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04" name="Freeform 248"/>
              <p:cNvSpPr>
                <a:spLocks/>
              </p:cNvSpPr>
              <p:nvPr/>
            </p:nvSpPr>
            <p:spPr bwMode="auto">
              <a:xfrm>
                <a:off x="5641552" y="2527554"/>
                <a:ext cx="58182" cy="47189"/>
              </a:xfrm>
              <a:custGeom>
                <a:avLst/>
                <a:gdLst>
                  <a:gd name="T0" fmla="*/ 19 w 32"/>
                  <a:gd name="T1" fmla="*/ 26 h 27"/>
                  <a:gd name="T2" fmla="*/ 4 w 32"/>
                  <a:gd name="T3" fmla="*/ 26 h 27"/>
                  <a:gd name="T4" fmla="*/ 0 w 32"/>
                  <a:gd name="T5" fmla="*/ 17 h 27"/>
                  <a:gd name="T6" fmla="*/ 4 w 32"/>
                  <a:gd name="T7" fmla="*/ 6 h 27"/>
                  <a:gd name="T8" fmla="*/ 12 w 32"/>
                  <a:gd name="T9" fmla="*/ 0 h 27"/>
                  <a:gd name="T10" fmla="*/ 22 w 32"/>
                  <a:gd name="T11" fmla="*/ 3 h 27"/>
                  <a:gd name="T12" fmla="*/ 28 w 32"/>
                  <a:gd name="T13" fmla="*/ 10 h 27"/>
                  <a:gd name="T14" fmla="*/ 31 w 32"/>
                  <a:gd name="T15" fmla="*/ 19 h 27"/>
                  <a:gd name="T16" fmla="*/ 19 w 32"/>
                  <a:gd name="T1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7">
                    <a:moveTo>
                      <a:pt x="19" y="26"/>
                    </a:moveTo>
                    <a:lnTo>
                      <a:pt x="4" y="26"/>
                    </a:lnTo>
                    <a:lnTo>
                      <a:pt x="0" y="17"/>
                    </a:lnTo>
                    <a:lnTo>
                      <a:pt x="4" y="6"/>
                    </a:lnTo>
                    <a:lnTo>
                      <a:pt x="12" y="0"/>
                    </a:lnTo>
                    <a:lnTo>
                      <a:pt x="22" y="3"/>
                    </a:lnTo>
                    <a:lnTo>
                      <a:pt x="28" y="10"/>
                    </a:lnTo>
                    <a:lnTo>
                      <a:pt x="31" y="19"/>
                    </a:lnTo>
                    <a:lnTo>
                      <a:pt x="19" y="2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05" name="Freeform 249"/>
              <p:cNvSpPr>
                <a:spLocks/>
              </p:cNvSpPr>
              <p:nvPr/>
            </p:nvSpPr>
            <p:spPr bwMode="auto">
              <a:xfrm>
                <a:off x="5682437" y="2403291"/>
                <a:ext cx="183981" cy="316164"/>
              </a:xfrm>
              <a:custGeom>
                <a:avLst/>
                <a:gdLst>
                  <a:gd name="T0" fmla="*/ 16 w 104"/>
                  <a:gd name="T1" fmla="*/ 2 h 180"/>
                  <a:gd name="T2" fmla="*/ 10 w 104"/>
                  <a:gd name="T3" fmla="*/ 14 h 180"/>
                  <a:gd name="T4" fmla="*/ 0 w 104"/>
                  <a:gd name="T5" fmla="*/ 25 h 180"/>
                  <a:gd name="T6" fmla="*/ 8 w 104"/>
                  <a:gd name="T7" fmla="*/ 29 h 180"/>
                  <a:gd name="T8" fmla="*/ 10 w 104"/>
                  <a:gd name="T9" fmla="*/ 36 h 180"/>
                  <a:gd name="T10" fmla="*/ 10 w 104"/>
                  <a:gd name="T11" fmla="*/ 46 h 180"/>
                  <a:gd name="T12" fmla="*/ 2 w 104"/>
                  <a:gd name="T13" fmla="*/ 51 h 180"/>
                  <a:gd name="T14" fmla="*/ 5 w 104"/>
                  <a:gd name="T15" fmla="*/ 59 h 180"/>
                  <a:gd name="T16" fmla="*/ 14 w 104"/>
                  <a:gd name="T17" fmla="*/ 61 h 180"/>
                  <a:gd name="T18" fmla="*/ 16 w 104"/>
                  <a:gd name="T19" fmla="*/ 69 h 180"/>
                  <a:gd name="T20" fmla="*/ 13 w 104"/>
                  <a:gd name="T21" fmla="*/ 76 h 180"/>
                  <a:gd name="T22" fmla="*/ 36 w 104"/>
                  <a:gd name="T23" fmla="*/ 81 h 180"/>
                  <a:gd name="T24" fmla="*/ 41 w 104"/>
                  <a:gd name="T25" fmla="*/ 89 h 180"/>
                  <a:gd name="T26" fmla="*/ 48 w 104"/>
                  <a:gd name="T27" fmla="*/ 92 h 180"/>
                  <a:gd name="T28" fmla="*/ 46 w 104"/>
                  <a:gd name="T29" fmla="*/ 99 h 180"/>
                  <a:gd name="T30" fmla="*/ 34 w 104"/>
                  <a:gd name="T31" fmla="*/ 107 h 180"/>
                  <a:gd name="T32" fmla="*/ 24 w 104"/>
                  <a:gd name="T33" fmla="*/ 107 h 180"/>
                  <a:gd name="T34" fmla="*/ 22 w 104"/>
                  <a:gd name="T35" fmla="*/ 118 h 180"/>
                  <a:gd name="T36" fmla="*/ 26 w 104"/>
                  <a:gd name="T37" fmla="*/ 124 h 180"/>
                  <a:gd name="T38" fmla="*/ 24 w 104"/>
                  <a:gd name="T39" fmla="*/ 135 h 180"/>
                  <a:gd name="T40" fmla="*/ 16 w 104"/>
                  <a:gd name="T41" fmla="*/ 139 h 180"/>
                  <a:gd name="T42" fmla="*/ 39 w 104"/>
                  <a:gd name="T43" fmla="*/ 144 h 180"/>
                  <a:gd name="T44" fmla="*/ 37 w 104"/>
                  <a:gd name="T45" fmla="*/ 148 h 180"/>
                  <a:gd name="T46" fmla="*/ 29 w 104"/>
                  <a:gd name="T47" fmla="*/ 149 h 180"/>
                  <a:gd name="T48" fmla="*/ 19 w 104"/>
                  <a:gd name="T49" fmla="*/ 159 h 180"/>
                  <a:gd name="T50" fmla="*/ 11 w 104"/>
                  <a:gd name="T51" fmla="*/ 170 h 180"/>
                  <a:gd name="T52" fmla="*/ 10 w 104"/>
                  <a:gd name="T53" fmla="*/ 179 h 180"/>
                  <a:gd name="T54" fmla="*/ 31 w 104"/>
                  <a:gd name="T55" fmla="*/ 171 h 180"/>
                  <a:gd name="T56" fmla="*/ 45 w 104"/>
                  <a:gd name="T57" fmla="*/ 164 h 180"/>
                  <a:gd name="T58" fmla="*/ 63 w 104"/>
                  <a:gd name="T59" fmla="*/ 168 h 180"/>
                  <a:gd name="T60" fmla="*/ 79 w 104"/>
                  <a:gd name="T61" fmla="*/ 158 h 180"/>
                  <a:gd name="T62" fmla="*/ 97 w 104"/>
                  <a:gd name="T63" fmla="*/ 154 h 180"/>
                  <a:gd name="T64" fmla="*/ 86 w 104"/>
                  <a:gd name="T65" fmla="*/ 144 h 180"/>
                  <a:gd name="T66" fmla="*/ 92 w 104"/>
                  <a:gd name="T67" fmla="*/ 139 h 180"/>
                  <a:gd name="T68" fmla="*/ 102 w 104"/>
                  <a:gd name="T69" fmla="*/ 141 h 180"/>
                  <a:gd name="T70" fmla="*/ 103 w 104"/>
                  <a:gd name="T71" fmla="*/ 118 h 180"/>
                  <a:gd name="T72" fmla="*/ 84 w 104"/>
                  <a:gd name="T73" fmla="*/ 112 h 180"/>
                  <a:gd name="T74" fmla="*/ 84 w 104"/>
                  <a:gd name="T75" fmla="*/ 97 h 180"/>
                  <a:gd name="T76" fmla="*/ 81 w 104"/>
                  <a:gd name="T77" fmla="*/ 88 h 180"/>
                  <a:gd name="T78" fmla="*/ 71 w 104"/>
                  <a:gd name="T79" fmla="*/ 84 h 180"/>
                  <a:gd name="T80" fmla="*/ 73 w 104"/>
                  <a:gd name="T81" fmla="*/ 72 h 180"/>
                  <a:gd name="T82" fmla="*/ 63 w 104"/>
                  <a:gd name="T83" fmla="*/ 69 h 180"/>
                  <a:gd name="T84" fmla="*/ 66 w 104"/>
                  <a:gd name="T85" fmla="*/ 52 h 180"/>
                  <a:gd name="T86" fmla="*/ 42 w 104"/>
                  <a:gd name="T87" fmla="*/ 35 h 180"/>
                  <a:gd name="T88" fmla="*/ 55 w 104"/>
                  <a:gd name="T89" fmla="*/ 31 h 180"/>
                  <a:gd name="T90" fmla="*/ 56 w 104"/>
                  <a:gd name="T91" fmla="*/ 15 h 180"/>
                  <a:gd name="T92" fmla="*/ 34 w 104"/>
                  <a:gd name="T93" fmla="*/ 15 h 180"/>
                  <a:gd name="T94" fmla="*/ 34 w 104"/>
                  <a:gd name="T95" fmla="*/ 0 h 180"/>
                  <a:gd name="T96" fmla="*/ 16 w 104"/>
                  <a:gd name="T97" fmla="*/ 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4" h="180">
                    <a:moveTo>
                      <a:pt x="16" y="2"/>
                    </a:moveTo>
                    <a:lnTo>
                      <a:pt x="10" y="14"/>
                    </a:lnTo>
                    <a:lnTo>
                      <a:pt x="0" y="25"/>
                    </a:lnTo>
                    <a:lnTo>
                      <a:pt x="8" y="29"/>
                    </a:lnTo>
                    <a:lnTo>
                      <a:pt x="10" y="36"/>
                    </a:lnTo>
                    <a:lnTo>
                      <a:pt x="10" y="46"/>
                    </a:lnTo>
                    <a:lnTo>
                      <a:pt x="2" y="51"/>
                    </a:lnTo>
                    <a:lnTo>
                      <a:pt x="5" y="59"/>
                    </a:lnTo>
                    <a:lnTo>
                      <a:pt x="14" y="61"/>
                    </a:lnTo>
                    <a:lnTo>
                      <a:pt x="16" y="69"/>
                    </a:lnTo>
                    <a:lnTo>
                      <a:pt x="13" y="76"/>
                    </a:lnTo>
                    <a:lnTo>
                      <a:pt x="36" y="81"/>
                    </a:lnTo>
                    <a:lnTo>
                      <a:pt x="41" y="89"/>
                    </a:lnTo>
                    <a:lnTo>
                      <a:pt x="48" y="92"/>
                    </a:lnTo>
                    <a:lnTo>
                      <a:pt x="46" y="99"/>
                    </a:lnTo>
                    <a:lnTo>
                      <a:pt x="34" y="107"/>
                    </a:lnTo>
                    <a:lnTo>
                      <a:pt x="24" y="107"/>
                    </a:lnTo>
                    <a:lnTo>
                      <a:pt x="22" y="118"/>
                    </a:lnTo>
                    <a:lnTo>
                      <a:pt x="26" y="124"/>
                    </a:lnTo>
                    <a:lnTo>
                      <a:pt x="24" y="135"/>
                    </a:lnTo>
                    <a:lnTo>
                      <a:pt x="16" y="139"/>
                    </a:lnTo>
                    <a:lnTo>
                      <a:pt x="39" y="144"/>
                    </a:lnTo>
                    <a:lnTo>
                      <a:pt x="37" y="148"/>
                    </a:lnTo>
                    <a:lnTo>
                      <a:pt x="29" y="149"/>
                    </a:lnTo>
                    <a:lnTo>
                      <a:pt x="19" y="159"/>
                    </a:lnTo>
                    <a:lnTo>
                      <a:pt x="11" y="170"/>
                    </a:lnTo>
                    <a:lnTo>
                      <a:pt x="10" y="179"/>
                    </a:lnTo>
                    <a:lnTo>
                      <a:pt x="31" y="171"/>
                    </a:lnTo>
                    <a:lnTo>
                      <a:pt x="45" y="164"/>
                    </a:lnTo>
                    <a:lnTo>
                      <a:pt x="63" y="168"/>
                    </a:lnTo>
                    <a:lnTo>
                      <a:pt x="79" y="158"/>
                    </a:lnTo>
                    <a:lnTo>
                      <a:pt x="97" y="154"/>
                    </a:lnTo>
                    <a:lnTo>
                      <a:pt x="86" y="144"/>
                    </a:lnTo>
                    <a:lnTo>
                      <a:pt x="92" y="139"/>
                    </a:lnTo>
                    <a:lnTo>
                      <a:pt x="102" y="141"/>
                    </a:lnTo>
                    <a:lnTo>
                      <a:pt x="103" y="118"/>
                    </a:lnTo>
                    <a:lnTo>
                      <a:pt x="84" y="112"/>
                    </a:lnTo>
                    <a:lnTo>
                      <a:pt x="84" y="97"/>
                    </a:lnTo>
                    <a:lnTo>
                      <a:pt x="81" y="88"/>
                    </a:lnTo>
                    <a:lnTo>
                      <a:pt x="71" y="84"/>
                    </a:lnTo>
                    <a:lnTo>
                      <a:pt x="73" y="72"/>
                    </a:lnTo>
                    <a:lnTo>
                      <a:pt x="63" y="69"/>
                    </a:lnTo>
                    <a:lnTo>
                      <a:pt x="66" y="52"/>
                    </a:lnTo>
                    <a:lnTo>
                      <a:pt x="42" y="35"/>
                    </a:lnTo>
                    <a:lnTo>
                      <a:pt x="55" y="31"/>
                    </a:lnTo>
                    <a:lnTo>
                      <a:pt x="56" y="15"/>
                    </a:lnTo>
                    <a:lnTo>
                      <a:pt x="34" y="15"/>
                    </a:lnTo>
                    <a:lnTo>
                      <a:pt x="34" y="0"/>
                    </a:lnTo>
                    <a:lnTo>
                      <a:pt x="16" y="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06" name="Freeform 250"/>
              <p:cNvSpPr>
                <a:spLocks/>
              </p:cNvSpPr>
              <p:nvPr/>
            </p:nvSpPr>
            <p:spPr bwMode="auto">
              <a:xfrm>
                <a:off x="5786221" y="2321498"/>
                <a:ext cx="26732" cy="31459"/>
              </a:xfrm>
              <a:custGeom>
                <a:avLst/>
                <a:gdLst>
                  <a:gd name="T0" fmla="*/ 11 w 15"/>
                  <a:gd name="T1" fmla="*/ 0 h 19"/>
                  <a:gd name="T2" fmla="*/ 0 w 15"/>
                  <a:gd name="T3" fmla="*/ 9 h 19"/>
                  <a:gd name="T4" fmla="*/ 4 w 15"/>
                  <a:gd name="T5" fmla="*/ 18 h 19"/>
                  <a:gd name="T6" fmla="*/ 14 w 15"/>
                  <a:gd name="T7" fmla="*/ 18 h 19"/>
                  <a:gd name="T8" fmla="*/ 11 w 15"/>
                  <a:gd name="T9" fmla="*/ 0 h 19"/>
                </a:gdLst>
                <a:ahLst/>
                <a:cxnLst>
                  <a:cxn ang="0">
                    <a:pos x="T0" y="T1"/>
                  </a:cxn>
                  <a:cxn ang="0">
                    <a:pos x="T2" y="T3"/>
                  </a:cxn>
                  <a:cxn ang="0">
                    <a:pos x="T4" y="T5"/>
                  </a:cxn>
                  <a:cxn ang="0">
                    <a:pos x="T6" y="T7"/>
                  </a:cxn>
                  <a:cxn ang="0">
                    <a:pos x="T8" y="T9"/>
                  </a:cxn>
                </a:cxnLst>
                <a:rect l="0" t="0" r="r" b="b"/>
                <a:pathLst>
                  <a:path w="15" h="19">
                    <a:moveTo>
                      <a:pt x="11" y="0"/>
                    </a:moveTo>
                    <a:lnTo>
                      <a:pt x="0" y="9"/>
                    </a:lnTo>
                    <a:lnTo>
                      <a:pt x="4" y="18"/>
                    </a:lnTo>
                    <a:lnTo>
                      <a:pt x="14" y="18"/>
                    </a:lnTo>
                    <a:lnTo>
                      <a:pt x="11"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07" name="Freeform 251"/>
              <p:cNvSpPr>
                <a:spLocks/>
              </p:cNvSpPr>
              <p:nvPr/>
            </p:nvSpPr>
            <p:spPr bwMode="auto">
              <a:xfrm>
                <a:off x="5938752" y="1881071"/>
                <a:ext cx="622704" cy="539523"/>
              </a:xfrm>
              <a:custGeom>
                <a:avLst/>
                <a:gdLst>
                  <a:gd name="T0" fmla="*/ 303 w 352"/>
                  <a:gd name="T1" fmla="*/ 42 h 306"/>
                  <a:gd name="T2" fmla="*/ 280 w 352"/>
                  <a:gd name="T3" fmla="*/ 30 h 306"/>
                  <a:gd name="T4" fmla="*/ 263 w 352"/>
                  <a:gd name="T5" fmla="*/ 48 h 306"/>
                  <a:gd name="T6" fmla="*/ 237 w 352"/>
                  <a:gd name="T7" fmla="*/ 66 h 306"/>
                  <a:gd name="T8" fmla="*/ 213 w 352"/>
                  <a:gd name="T9" fmla="*/ 61 h 306"/>
                  <a:gd name="T10" fmla="*/ 197 w 352"/>
                  <a:gd name="T11" fmla="*/ 78 h 306"/>
                  <a:gd name="T12" fmla="*/ 173 w 352"/>
                  <a:gd name="T13" fmla="*/ 78 h 306"/>
                  <a:gd name="T14" fmla="*/ 158 w 352"/>
                  <a:gd name="T15" fmla="*/ 90 h 306"/>
                  <a:gd name="T16" fmla="*/ 148 w 352"/>
                  <a:gd name="T17" fmla="*/ 100 h 306"/>
                  <a:gd name="T18" fmla="*/ 138 w 352"/>
                  <a:gd name="T19" fmla="*/ 117 h 306"/>
                  <a:gd name="T20" fmla="*/ 124 w 352"/>
                  <a:gd name="T21" fmla="*/ 129 h 306"/>
                  <a:gd name="T22" fmla="*/ 115 w 352"/>
                  <a:gd name="T23" fmla="*/ 151 h 306"/>
                  <a:gd name="T24" fmla="*/ 117 w 352"/>
                  <a:gd name="T25" fmla="*/ 172 h 306"/>
                  <a:gd name="T26" fmla="*/ 96 w 352"/>
                  <a:gd name="T27" fmla="*/ 174 h 306"/>
                  <a:gd name="T28" fmla="*/ 96 w 352"/>
                  <a:gd name="T29" fmla="*/ 210 h 306"/>
                  <a:gd name="T30" fmla="*/ 107 w 352"/>
                  <a:gd name="T31" fmla="*/ 242 h 306"/>
                  <a:gd name="T32" fmla="*/ 96 w 352"/>
                  <a:gd name="T33" fmla="*/ 267 h 306"/>
                  <a:gd name="T34" fmla="*/ 87 w 352"/>
                  <a:gd name="T35" fmla="*/ 295 h 306"/>
                  <a:gd name="T36" fmla="*/ 55 w 352"/>
                  <a:gd name="T37" fmla="*/ 292 h 306"/>
                  <a:gd name="T38" fmla="*/ 33 w 352"/>
                  <a:gd name="T39" fmla="*/ 303 h 306"/>
                  <a:gd name="T40" fmla="*/ 15 w 352"/>
                  <a:gd name="T41" fmla="*/ 287 h 306"/>
                  <a:gd name="T42" fmla="*/ 11 w 352"/>
                  <a:gd name="T43" fmla="*/ 256 h 306"/>
                  <a:gd name="T44" fmla="*/ 0 w 352"/>
                  <a:gd name="T45" fmla="*/ 218 h 306"/>
                  <a:gd name="T46" fmla="*/ 14 w 352"/>
                  <a:gd name="T47" fmla="*/ 205 h 306"/>
                  <a:gd name="T48" fmla="*/ 40 w 352"/>
                  <a:gd name="T49" fmla="*/ 199 h 306"/>
                  <a:gd name="T50" fmla="*/ 60 w 352"/>
                  <a:gd name="T51" fmla="*/ 189 h 306"/>
                  <a:gd name="T52" fmla="*/ 82 w 352"/>
                  <a:gd name="T53" fmla="*/ 165 h 306"/>
                  <a:gd name="T54" fmla="*/ 94 w 352"/>
                  <a:gd name="T55" fmla="*/ 144 h 306"/>
                  <a:gd name="T56" fmla="*/ 102 w 352"/>
                  <a:gd name="T57" fmla="*/ 117 h 306"/>
                  <a:gd name="T58" fmla="*/ 129 w 352"/>
                  <a:gd name="T59" fmla="*/ 87 h 306"/>
                  <a:gd name="T60" fmla="*/ 163 w 352"/>
                  <a:gd name="T61" fmla="*/ 74 h 306"/>
                  <a:gd name="T62" fmla="*/ 195 w 352"/>
                  <a:gd name="T63" fmla="*/ 64 h 306"/>
                  <a:gd name="T64" fmla="*/ 212 w 352"/>
                  <a:gd name="T65" fmla="*/ 46 h 306"/>
                  <a:gd name="T66" fmla="*/ 198 w 352"/>
                  <a:gd name="T67" fmla="*/ 23 h 306"/>
                  <a:gd name="T68" fmla="*/ 218 w 352"/>
                  <a:gd name="T69" fmla="*/ 8 h 306"/>
                  <a:gd name="T70" fmla="*/ 229 w 352"/>
                  <a:gd name="T71" fmla="*/ 25 h 306"/>
                  <a:gd name="T72" fmla="*/ 236 w 352"/>
                  <a:gd name="T73" fmla="*/ 17 h 306"/>
                  <a:gd name="T74" fmla="*/ 248 w 352"/>
                  <a:gd name="T75" fmla="*/ 26 h 306"/>
                  <a:gd name="T76" fmla="*/ 246 w 352"/>
                  <a:gd name="T77" fmla="*/ 10 h 306"/>
                  <a:gd name="T78" fmla="*/ 271 w 352"/>
                  <a:gd name="T79" fmla="*/ 12 h 306"/>
                  <a:gd name="T80" fmla="*/ 282 w 352"/>
                  <a:gd name="T81" fmla="*/ 14 h 306"/>
                  <a:gd name="T82" fmla="*/ 309 w 352"/>
                  <a:gd name="T83" fmla="*/ 5 h 306"/>
                  <a:gd name="T84" fmla="*/ 322 w 352"/>
                  <a:gd name="T85" fmla="*/ 26 h 306"/>
                  <a:gd name="T86" fmla="*/ 333 w 352"/>
                  <a:gd name="T87" fmla="*/ 48 h 306"/>
                  <a:gd name="T88" fmla="*/ 310 w 352"/>
                  <a:gd name="T89" fmla="*/ 80 h 306"/>
                  <a:gd name="T90" fmla="*/ 303 w 352"/>
                  <a:gd name="T91" fmla="*/ 42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2" h="306">
                    <a:moveTo>
                      <a:pt x="295" y="66"/>
                    </a:moveTo>
                    <a:lnTo>
                      <a:pt x="303" y="42"/>
                    </a:lnTo>
                    <a:lnTo>
                      <a:pt x="292" y="32"/>
                    </a:lnTo>
                    <a:lnTo>
                      <a:pt x="280" y="30"/>
                    </a:lnTo>
                    <a:lnTo>
                      <a:pt x="273" y="37"/>
                    </a:lnTo>
                    <a:lnTo>
                      <a:pt x="263" y="48"/>
                    </a:lnTo>
                    <a:lnTo>
                      <a:pt x="258" y="63"/>
                    </a:lnTo>
                    <a:lnTo>
                      <a:pt x="237" y="66"/>
                    </a:lnTo>
                    <a:lnTo>
                      <a:pt x="224" y="63"/>
                    </a:lnTo>
                    <a:lnTo>
                      <a:pt x="213" y="61"/>
                    </a:lnTo>
                    <a:lnTo>
                      <a:pt x="205" y="68"/>
                    </a:lnTo>
                    <a:lnTo>
                      <a:pt x="197" y="78"/>
                    </a:lnTo>
                    <a:lnTo>
                      <a:pt x="184" y="78"/>
                    </a:lnTo>
                    <a:lnTo>
                      <a:pt x="173" y="78"/>
                    </a:lnTo>
                    <a:lnTo>
                      <a:pt x="166" y="85"/>
                    </a:lnTo>
                    <a:lnTo>
                      <a:pt x="158" y="90"/>
                    </a:lnTo>
                    <a:lnTo>
                      <a:pt x="150" y="87"/>
                    </a:lnTo>
                    <a:lnTo>
                      <a:pt x="148" y="100"/>
                    </a:lnTo>
                    <a:lnTo>
                      <a:pt x="140" y="104"/>
                    </a:lnTo>
                    <a:lnTo>
                      <a:pt x="138" y="117"/>
                    </a:lnTo>
                    <a:lnTo>
                      <a:pt x="128" y="117"/>
                    </a:lnTo>
                    <a:lnTo>
                      <a:pt x="124" y="129"/>
                    </a:lnTo>
                    <a:lnTo>
                      <a:pt x="117" y="133"/>
                    </a:lnTo>
                    <a:lnTo>
                      <a:pt x="115" y="151"/>
                    </a:lnTo>
                    <a:lnTo>
                      <a:pt x="108" y="165"/>
                    </a:lnTo>
                    <a:lnTo>
                      <a:pt x="117" y="172"/>
                    </a:lnTo>
                    <a:lnTo>
                      <a:pt x="110" y="177"/>
                    </a:lnTo>
                    <a:lnTo>
                      <a:pt x="96" y="174"/>
                    </a:lnTo>
                    <a:lnTo>
                      <a:pt x="93" y="184"/>
                    </a:lnTo>
                    <a:lnTo>
                      <a:pt x="96" y="210"/>
                    </a:lnTo>
                    <a:lnTo>
                      <a:pt x="99" y="226"/>
                    </a:lnTo>
                    <a:lnTo>
                      <a:pt x="107" y="242"/>
                    </a:lnTo>
                    <a:lnTo>
                      <a:pt x="110" y="259"/>
                    </a:lnTo>
                    <a:lnTo>
                      <a:pt x="96" y="267"/>
                    </a:lnTo>
                    <a:lnTo>
                      <a:pt x="92" y="286"/>
                    </a:lnTo>
                    <a:lnTo>
                      <a:pt x="87" y="295"/>
                    </a:lnTo>
                    <a:lnTo>
                      <a:pt x="76" y="289"/>
                    </a:lnTo>
                    <a:lnTo>
                      <a:pt x="55" y="292"/>
                    </a:lnTo>
                    <a:lnTo>
                      <a:pt x="44" y="300"/>
                    </a:lnTo>
                    <a:lnTo>
                      <a:pt x="33" y="303"/>
                    </a:lnTo>
                    <a:lnTo>
                      <a:pt x="16" y="305"/>
                    </a:lnTo>
                    <a:lnTo>
                      <a:pt x="15" y="287"/>
                    </a:lnTo>
                    <a:lnTo>
                      <a:pt x="8" y="282"/>
                    </a:lnTo>
                    <a:lnTo>
                      <a:pt x="11" y="256"/>
                    </a:lnTo>
                    <a:lnTo>
                      <a:pt x="1" y="255"/>
                    </a:lnTo>
                    <a:lnTo>
                      <a:pt x="0" y="218"/>
                    </a:lnTo>
                    <a:lnTo>
                      <a:pt x="11" y="214"/>
                    </a:lnTo>
                    <a:lnTo>
                      <a:pt x="14" y="205"/>
                    </a:lnTo>
                    <a:lnTo>
                      <a:pt x="27" y="200"/>
                    </a:lnTo>
                    <a:lnTo>
                      <a:pt x="40" y="199"/>
                    </a:lnTo>
                    <a:lnTo>
                      <a:pt x="45" y="191"/>
                    </a:lnTo>
                    <a:lnTo>
                      <a:pt x="60" y="189"/>
                    </a:lnTo>
                    <a:lnTo>
                      <a:pt x="62" y="172"/>
                    </a:lnTo>
                    <a:lnTo>
                      <a:pt x="82" y="165"/>
                    </a:lnTo>
                    <a:lnTo>
                      <a:pt x="84" y="151"/>
                    </a:lnTo>
                    <a:lnTo>
                      <a:pt x="94" y="144"/>
                    </a:lnTo>
                    <a:lnTo>
                      <a:pt x="98" y="131"/>
                    </a:lnTo>
                    <a:lnTo>
                      <a:pt x="102" y="117"/>
                    </a:lnTo>
                    <a:lnTo>
                      <a:pt x="117" y="102"/>
                    </a:lnTo>
                    <a:lnTo>
                      <a:pt x="129" y="87"/>
                    </a:lnTo>
                    <a:lnTo>
                      <a:pt x="144" y="78"/>
                    </a:lnTo>
                    <a:lnTo>
                      <a:pt x="163" y="74"/>
                    </a:lnTo>
                    <a:lnTo>
                      <a:pt x="174" y="68"/>
                    </a:lnTo>
                    <a:lnTo>
                      <a:pt x="195" y="64"/>
                    </a:lnTo>
                    <a:lnTo>
                      <a:pt x="199" y="52"/>
                    </a:lnTo>
                    <a:lnTo>
                      <a:pt x="212" y="46"/>
                    </a:lnTo>
                    <a:lnTo>
                      <a:pt x="208" y="30"/>
                    </a:lnTo>
                    <a:lnTo>
                      <a:pt x="198" y="23"/>
                    </a:lnTo>
                    <a:lnTo>
                      <a:pt x="213" y="19"/>
                    </a:lnTo>
                    <a:lnTo>
                      <a:pt x="218" y="8"/>
                    </a:lnTo>
                    <a:lnTo>
                      <a:pt x="221" y="23"/>
                    </a:lnTo>
                    <a:lnTo>
                      <a:pt x="229" y="25"/>
                    </a:lnTo>
                    <a:lnTo>
                      <a:pt x="229" y="17"/>
                    </a:lnTo>
                    <a:lnTo>
                      <a:pt x="236" y="17"/>
                    </a:lnTo>
                    <a:lnTo>
                      <a:pt x="239" y="23"/>
                    </a:lnTo>
                    <a:lnTo>
                      <a:pt x="248" y="26"/>
                    </a:lnTo>
                    <a:lnTo>
                      <a:pt x="253" y="15"/>
                    </a:lnTo>
                    <a:lnTo>
                      <a:pt x="246" y="10"/>
                    </a:lnTo>
                    <a:lnTo>
                      <a:pt x="258" y="3"/>
                    </a:lnTo>
                    <a:lnTo>
                      <a:pt x="271" y="12"/>
                    </a:lnTo>
                    <a:lnTo>
                      <a:pt x="279" y="0"/>
                    </a:lnTo>
                    <a:lnTo>
                      <a:pt x="282" y="14"/>
                    </a:lnTo>
                    <a:lnTo>
                      <a:pt x="295" y="15"/>
                    </a:lnTo>
                    <a:lnTo>
                      <a:pt x="309" y="5"/>
                    </a:lnTo>
                    <a:lnTo>
                      <a:pt x="325" y="15"/>
                    </a:lnTo>
                    <a:lnTo>
                      <a:pt x="322" y="26"/>
                    </a:lnTo>
                    <a:lnTo>
                      <a:pt x="351" y="36"/>
                    </a:lnTo>
                    <a:lnTo>
                      <a:pt x="333" y="48"/>
                    </a:lnTo>
                    <a:lnTo>
                      <a:pt x="317" y="65"/>
                    </a:lnTo>
                    <a:lnTo>
                      <a:pt x="310" y="80"/>
                    </a:lnTo>
                    <a:lnTo>
                      <a:pt x="295" y="66"/>
                    </a:lnTo>
                    <a:lnTo>
                      <a:pt x="303" y="4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08" name="Freeform 252"/>
              <p:cNvSpPr>
                <a:spLocks/>
              </p:cNvSpPr>
              <p:nvPr/>
            </p:nvSpPr>
            <p:spPr bwMode="auto">
              <a:xfrm>
                <a:off x="5721749" y="2667546"/>
                <a:ext cx="300344" cy="311445"/>
              </a:xfrm>
              <a:custGeom>
                <a:avLst/>
                <a:gdLst>
                  <a:gd name="T0" fmla="*/ 89 w 170"/>
                  <a:gd name="T1" fmla="*/ 3 h 176"/>
                  <a:gd name="T2" fmla="*/ 85 w 170"/>
                  <a:gd name="T3" fmla="*/ 15 h 176"/>
                  <a:gd name="T4" fmla="*/ 78 w 170"/>
                  <a:gd name="T5" fmla="*/ 21 h 176"/>
                  <a:gd name="T6" fmla="*/ 74 w 170"/>
                  <a:gd name="T7" fmla="*/ 29 h 176"/>
                  <a:gd name="T8" fmla="*/ 63 w 170"/>
                  <a:gd name="T9" fmla="*/ 27 h 176"/>
                  <a:gd name="T10" fmla="*/ 61 w 170"/>
                  <a:gd name="T11" fmla="*/ 36 h 176"/>
                  <a:gd name="T12" fmla="*/ 50 w 170"/>
                  <a:gd name="T13" fmla="*/ 37 h 176"/>
                  <a:gd name="T14" fmla="*/ 42 w 170"/>
                  <a:gd name="T15" fmla="*/ 29 h 176"/>
                  <a:gd name="T16" fmla="*/ 34 w 170"/>
                  <a:gd name="T17" fmla="*/ 31 h 176"/>
                  <a:gd name="T18" fmla="*/ 38 w 170"/>
                  <a:gd name="T19" fmla="*/ 39 h 176"/>
                  <a:gd name="T20" fmla="*/ 36 w 170"/>
                  <a:gd name="T21" fmla="*/ 47 h 176"/>
                  <a:gd name="T22" fmla="*/ 23 w 170"/>
                  <a:gd name="T23" fmla="*/ 48 h 176"/>
                  <a:gd name="T24" fmla="*/ 17 w 170"/>
                  <a:gd name="T25" fmla="*/ 52 h 176"/>
                  <a:gd name="T26" fmla="*/ 15 w 170"/>
                  <a:gd name="T27" fmla="*/ 54 h 176"/>
                  <a:gd name="T28" fmla="*/ 0 w 170"/>
                  <a:gd name="T29" fmla="*/ 56 h 176"/>
                  <a:gd name="T30" fmla="*/ 0 w 170"/>
                  <a:gd name="T31" fmla="*/ 60 h 176"/>
                  <a:gd name="T32" fmla="*/ 0 w 170"/>
                  <a:gd name="T33" fmla="*/ 66 h 176"/>
                  <a:gd name="T34" fmla="*/ 18 w 170"/>
                  <a:gd name="T35" fmla="*/ 75 h 176"/>
                  <a:gd name="T36" fmla="*/ 26 w 170"/>
                  <a:gd name="T37" fmla="*/ 79 h 176"/>
                  <a:gd name="T38" fmla="*/ 34 w 170"/>
                  <a:gd name="T39" fmla="*/ 88 h 176"/>
                  <a:gd name="T40" fmla="*/ 40 w 170"/>
                  <a:gd name="T41" fmla="*/ 102 h 176"/>
                  <a:gd name="T42" fmla="*/ 48 w 170"/>
                  <a:gd name="T43" fmla="*/ 111 h 176"/>
                  <a:gd name="T44" fmla="*/ 40 w 170"/>
                  <a:gd name="T45" fmla="*/ 115 h 176"/>
                  <a:gd name="T46" fmla="*/ 36 w 170"/>
                  <a:gd name="T47" fmla="*/ 150 h 176"/>
                  <a:gd name="T48" fmla="*/ 31 w 170"/>
                  <a:gd name="T49" fmla="*/ 160 h 176"/>
                  <a:gd name="T50" fmla="*/ 50 w 170"/>
                  <a:gd name="T51" fmla="*/ 166 h 176"/>
                  <a:gd name="T52" fmla="*/ 70 w 170"/>
                  <a:gd name="T53" fmla="*/ 167 h 176"/>
                  <a:gd name="T54" fmla="*/ 80 w 170"/>
                  <a:gd name="T55" fmla="*/ 175 h 176"/>
                  <a:gd name="T56" fmla="*/ 108 w 170"/>
                  <a:gd name="T57" fmla="*/ 175 h 176"/>
                  <a:gd name="T58" fmla="*/ 105 w 170"/>
                  <a:gd name="T59" fmla="*/ 164 h 176"/>
                  <a:gd name="T60" fmla="*/ 110 w 170"/>
                  <a:gd name="T61" fmla="*/ 153 h 176"/>
                  <a:gd name="T62" fmla="*/ 122 w 170"/>
                  <a:gd name="T63" fmla="*/ 152 h 176"/>
                  <a:gd name="T64" fmla="*/ 134 w 170"/>
                  <a:gd name="T65" fmla="*/ 152 h 176"/>
                  <a:gd name="T66" fmla="*/ 143 w 170"/>
                  <a:gd name="T67" fmla="*/ 158 h 176"/>
                  <a:gd name="T68" fmla="*/ 154 w 170"/>
                  <a:gd name="T69" fmla="*/ 161 h 176"/>
                  <a:gd name="T70" fmla="*/ 162 w 170"/>
                  <a:gd name="T71" fmla="*/ 148 h 176"/>
                  <a:gd name="T72" fmla="*/ 162 w 170"/>
                  <a:gd name="T73" fmla="*/ 138 h 176"/>
                  <a:gd name="T74" fmla="*/ 151 w 170"/>
                  <a:gd name="T75" fmla="*/ 133 h 176"/>
                  <a:gd name="T76" fmla="*/ 149 w 170"/>
                  <a:gd name="T77" fmla="*/ 119 h 176"/>
                  <a:gd name="T78" fmla="*/ 155 w 170"/>
                  <a:gd name="T79" fmla="*/ 110 h 176"/>
                  <a:gd name="T80" fmla="*/ 155 w 170"/>
                  <a:gd name="T81" fmla="*/ 99 h 176"/>
                  <a:gd name="T82" fmla="*/ 148 w 170"/>
                  <a:gd name="T83" fmla="*/ 93 h 176"/>
                  <a:gd name="T84" fmla="*/ 151 w 170"/>
                  <a:gd name="T85" fmla="*/ 84 h 176"/>
                  <a:gd name="T86" fmla="*/ 157 w 170"/>
                  <a:gd name="T87" fmla="*/ 74 h 176"/>
                  <a:gd name="T88" fmla="*/ 166 w 170"/>
                  <a:gd name="T89" fmla="*/ 73 h 176"/>
                  <a:gd name="T90" fmla="*/ 163 w 170"/>
                  <a:gd name="T91" fmla="*/ 51 h 176"/>
                  <a:gd name="T92" fmla="*/ 169 w 170"/>
                  <a:gd name="T93" fmla="*/ 43 h 176"/>
                  <a:gd name="T94" fmla="*/ 156 w 170"/>
                  <a:gd name="T95" fmla="*/ 32 h 176"/>
                  <a:gd name="T96" fmla="*/ 137 w 170"/>
                  <a:gd name="T97" fmla="*/ 33 h 176"/>
                  <a:gd name="T98" fmla="*/ 119 w 170"/>
                  <a:gd name="T99" fmla="*/ 27 h 176"/>
                  <a:gd name="T100" fmla="*/ 114 w 170"/>
                  <a:gd name="T101" fmla="*/ 14 h 176"/>
                  <a:gd name="T102" fmla="*/ 102 w 170"/>
                  <a:gd name="T103" fmla="*/ 8 h 176"/>
                  <a:gd name="T104" fmla="*/ 103 w 170"/>
                  <a:gd name="T105" fmla="*/ 0 h 176"/>
                  <a:gd name="T106" fmla="*/ 89 w 170"/>
                  <a:gd name="T107" fmla="*/ 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 h="176">
                    <a:moveTo>
                      <a:pt x="89" y="3"/>
                    </a:moveTo>
                    <a:lnTo>
                      <a:pt x="85" y="15"/>
                    </a:lnTo>
                    <a:lnTo>
                      <a:pt x="78" y="21"/>
                    </a:lnTo>
                    <a:lnTo>
                      <a:pt x="74" y="29"/>
                    </a:lnTo>
                    <a:lnTo>
                      <a:pt x="63" y="27"/>
                    </a:lnTo>
                    <a:lnTo>
                      <a:pt x="61" y="36"/>
                    </a:lnTo>
                    <a:lnTo>
                      <a:pt x="50" y="37"/>
                    </a:lnTo>
                    <a:lnTo>
                      <a:pt x="42" y="29"/>
                    </a:lnTo>
                    <a:lnTo>
                      <a:pt x="34" y="31"/>
                    </a:lnTo>
                    <a:lnTo>
                      <a:pt x="38" y="39"/>
                    </a:lnTo>
                    <a:lnTo>
                      <a:pt x="36" y="47"/>
                    </a:lnTo>
                    <a:lnTo>
                      <a:pt x="23" y="48"/>
                    </a:lnTo>
                    <a:lnTo>
                      <a:pt x="17" y="52"/>
                    </a:lnTo>
                    <a:lnTo>
                      <a:pt x="15" y="54"/>
                    </a:lnTo>
                    <a:lnTo>
                      <a:pt x="0" y="56"/>
                    </a:lnTo>
                    <a:lnTo>
                      <a:pt x="0" y="60"/>
                    </a:lnTo>
                    <a:lnTo>
                      <a:pt x="0" y="66"/>
                    </a:lnTo>
                    <a:lnTo>
                      <a:pt x="18" y="75"/>
                    </a:lnTo>
                    <a:lnTo>
                      <a:pt x="26" y="79"/>
                    </a:lnTo>
                    <a:lnTo>
                      <a:pt x="34" y="88"/>
                    </a:lnTo>
                    <a:lnTo>
                      <a:pt x="40" y="102"/>
                    </a:lnTo>
                    <a:lnTo>
                      <a:pt x="48" y="111"/>
                    </a:lnTo>
                    <a:lnTo>
                      <a:pt x="40" y="115"/>
                    </a:lnTo>
                    <a:lnTo>
                      <a:pt x="36" y="150"/>
                    </a:lnTo>
                    <a:lnTo>
                      <a:pt x="31" y="160"/>
                    </a:lnTo>
                    <a:lnTo>
                      <a:pt x="50" y="166"/>
                    </a:lnTo>
                    <a:lnTo>
                      <a:pt x="70" y="167"/>
                    </a:lnTo>
                    <a:lnTo>
                      <a:pt x="80" y="175"/>
                    </a:lnTo>
                    <a:lnTo>
                      <a:pt x="108" y="175"/>
                    </a:lnTo>
                    <a:lnTo>
                      <a:pt x="105" y="164"/>
                    </a:lnTo>
                    <a:lnTo>
                      <a:pt x="110" y="153"/>
                    </a:lnTo>
                    <a:lnTo>
                      <a:pt x="122" y="152"/>
                    </a:lnTo>
                    <a:lnTo>
                      <a:pt x="134" y="152"/>
                    </a:lnTo>
                    <a:lnTo>
                      <a:pt x="143" y="158"/>
                    </a:lnTo>
                    <a:lnTo>
                      <a:pt x="154" y="161"/>
                    </a:lnTo>
                    <a:lnTo>
                      <a:pt x="162" y="148"/>
                    </a:lnTo>
                    <a:lnTo>
                      <a:pt x="162" y="138"/>
                    </a:lnTo>
                    <a:lnTo>
                      <a:pt x="151" y="133"/>
                    </a:lnTo>
                    <a:lnTo>
                      <a:pt x="149" y="119"/>
                    </a:lnTo>
                    <a:lnTo>
                      <a:pt x="155" y="110"/>
                    </a:lnTo>
                    <a:lnTo>
                      <a:pt x="155" y="99"/>
                    </a:lnTo>
                    <a:lnTo>
                      <a:pt x="148" y="93"/>
                    </a:lnTo>
                    <a:lnTo>
                      <a:pt x="151" y="84"/>
                    </a:lnTo>
                    <a:lnTo>
                      <a:pt x="157" y="74"/>
                    </a:lnTo>
                    <a:lnTo>
                      <a:pt x="166" y="73"/>
                    </a:lnTo>
                    <a:lnTo>
                      <a:pt x="163" y="51"/>
                    </a:lnTo>
                    <a:lnTo>
                      <a:pt x="169" y="43"/>
                    </a:lnTo>
                    <a:lnTo>
                      <a:pt x="156" y="32"/>
                    </a:lnTo>
                    <a:lnTo>
                      <a:pt x="137" y="33"/>
                    </a:lnTo>
                    <a:lnTo>
                      <a:pt x="119" y="27"/>
                    </a:lnTo>
                    <a:lnTo>
                      <a:pt x="114" y="14"/>
                    </a:lnTo>
                    <a:lnTo>
                      <a:pt x="102" y="8"/>
                    </a:lnTo>
                    <a:lnTo>
                      <a:pt x="103" y="0"/>
                    </a:lnTo>
                    <a:lnTo>
                      <a:pt x="89" y="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09" name="Freeform 253"/>
              <p:cNvSpPr>
                <a:spLocks/>
              </p:cNvSpPr>
              <p:nvPr/>
            </p:nvSpPr>
            <p:spPr bwMode="auto">
              <a:xfrm>
                <a:off x="5982781" y="2815405"/>
                <a:ext cx="301917" cy="298861"/>
              </a:xfrm>
              <a:custGeom>
                <a:avLst/>
                <a:gdLst>
                  <a:gd name="T0" fmla="*/ 13 w 172"/>
                  <a:gd name="T1" fmla="*/ 65 h 170"/>
                  <a:gd name="T2" fmla="*/ 13 w 172"/>
                  <a:gd name="T3" fmla="*/ 55 h 170"/>
                  <a:gd name="T4" fmla="*/ 2 w 172"/>
                  <a:gd name="T5" fmla="*/ 50 h 170"/>
                  <a:gd name="T6" fmla="*/ 0 w 172"/>
                  <a:gd name="T7" fmla="*/ 36 h 170"/>
                  <a:gd name="T8" fmla="*/ 6 w 172"/>
                  <a:gd name="T9" fmla="*/ 27 h 170"/>
                  <a:gd name="T10" fmla="*/ 6 w 172"/>
                  <a:gd name="T11" fmla="*/ 16 h 170"/>
                  <a:gd name="T12" fmla="*/ 20 w 172"/>
                  <a:gd name="T13" fmla="*/ 16 h 170"/>
                  <a:gd name="T14" fmla="*/ 25 w 172"/>
                  <a:gd name="T15" fmla="*/ 10 h 170"/>
                  <a:gd name="T16" fmla="*/ 30 w 172"/>
                  <a:gd name="T17" fmla="*/ 17 h 170"/>
                  <a:gd name="T18" fmla="*/ 35 w 172"/>
                  <a:gd name="T19" fmla="*/ 12 h 170"/>
                  <a:gd name="T20" fmla="*/ 41 w 172"/>
                  <a:gd name="T21" fmla="*/ 14 h 170"/>
                  <a:gd name="T22" fmla="*/ 46 w 172"/>
                  <a:gd name="T23" fmla="*/ 3 h 170"/>
                  <a:gd name="T24" fmla="*/ 52 w 172"/>
                  <a:gd name="T25" fmla="*/ 6 h 170"/>
                  <a:gd name="T26" fmla="*/ 67 w 172"/>
                  <a:gd name="T27" fmla="*/ 6 h 170"/>
                  <a:gd name="T28" fmla="*/ 80 w 172"/>
                  <a:gd name="T29" fmla="*/ 0 h 170"/>
                  <a:gd name="T30" fmla="*/ 88 w 172"/>
                  <a:gd name="T31" fmla="*/ 9 h 170"/>
                  <a:gd name="T32" fmla="*/ 91 w 172"/>
                  <a:gd name="T33" fmla="*/ 21 h 170"/>
                  <a:gd name="T34" fmla="*/ 84 w 172"/>
                  <a:gd name="T35" fmla="*/ 27 h 170"/>
                  <a:gd name="T36" fmla="*/ 80 w 172"/>
                  <a:gd name="T37" fmla="*/ 41 h 170"/>
                  <a:gd name="T38" fmla="*/ 80 w 172"/>
                  <a:gd name="T39" fmla="*/ 51 h 170"/>
                  <a:gd name="T40" fmla="*/ 86 w 172"/>
                  <a:gd name="T41" fmla="*/ 54 h 170"/>
                  <a:gd name="T42" fmla="*/ 95 w 172"/>
                  <a:gd name="T43" fmla="*/ 69 h 170"/>
                  <a:gd name="T44" fmla="*/ 106 w 172"/>
                  <a:gd name="T45" fmla="*/ 85 h 170"/>
                  <a:gd name="T46" fmla="*/ 124 w 172"/>
                  <a:gd name="T47" fmla="*/ 101 h 170"/>
                  <a:gd name="T48" fmla="*/ 133 w 172"/>
                  <a:gd name="T49" fmla="*/ 101 h 170"/>
                  <a:gd name="T50" fmla="*/ 140 w 172"/>
                  <a:gd name="T51" fmla="*/ 99 h 170"/>
                  <a:gd name="T52" fmla="*/ 141 w 172"/>
                  <a:gd name="T53" fmla="*/ 106 h 170"/>
                  <a:gd name="T54" fmla="*/ 146 w 172"/>
                  <a:gd name="T55" fmla="*/ 111 h 170"/>
                  <a:gd name="T56" fmla="*/ 149 w 172"/>
                  <a:gd name="T57" fmla="*/ 117 h 170"/>
                  <a:gd name="T58" fmla="*/ 157 w 172"/>
                  <a:gd name="T59" fmla="*/ 123 h 170"/>
                  <a:gd name="T60" fmla="*/ 163 w 172"/>
                  <a:gd name="T61" fmla="*/ 129 h 170"/>
                  <a:gd name="T62" fmla="*/ 171 w 172"/>
                  <a:gd name="T63" fmla="*/ 139 h 170"/>
                  <a:gd name="T64" fmla="*/ 166 w 172"/>
                  <a:gd name="T65" fmla="*/ 143 h 170"/>
                  <a:gd name="T66" fmla="*/ 154 w 172"/>
                  <a:gd name="T67" fmla="*/ 134 h 170"/>
                  <a:gd name="T68" fmla="*/ 145 w 172"/>
                  <a:gd name="T69" fmla="*/ 138 h 170"/>
                  <a:gd name="T70" fmla="*/ 142 w 172"/>
                  <a:gd name="T71" fmla="*/ 144 h 170"/>
                  <a:gd name="T72" fmla="*/ 148 w 172"/>
                  <a:gd name="T73" fmla="*/ 155 h 170"/>
                  <a:gd name="T74" fmla="*/ 142 w 172"/>
                  <a:gd name="T75" fmla="*/ 161 h 170"/>
                  <a:gd name="T76" fmla="*/ 138 w 172"/>
                  <a:gd name="T77" fmla="*/ 169 h 170"/>
                  <a:gd name="T78" fmla="*/ 130 w 172"/>
                  <a:gd name="T79" fmla="*/ 169 h 170"/>
                  <a:gd name="T80" fmla="*/ 131 w 172"/>
                  <a:gd name="T81" fmla="*/ 152 h 170"/>
                  <a:gd name="T82" fmla="*/ 131 w 172"/>
                  <a:gd name="T83" fmla="*/ 144 h 170"/>
                  <a:gd name="T84" fmla="*/ 121 w 172"/>
                  <a:gd name="T85" fmla="*/ 137 h 170"/>
                  <a:gd name="T86" fmla="*/ 116 w 172"/>
                  <a:gd name="T87" fmla="*/ 128 h 170"/>
                  <a:gd name="T88" fmla="*/ 108 w 172"/>
                  <a:gd name="T89" fmla="*/ 126 h 170"/>
                  <a:gd name="T90" fmla="*/ 108 w 172"/>
                  <a:gd name="T91" fmla="*/ 117 h 170"/>
                  <a:gd name="T92" fmla="*/ 87 w 172"/>
                  <a:gd name="T93" fmla="*/ 111 h 170"/>
                  <a:gd name="T94" fmla="*/ 74 w 172"/>
                  <a:gd name="T95" fmla="*/ 99 h 170"/>
                  <a:gd name="T96" fmla="*/ 66 w 172"/>
                  <a:gd name="T97" fmla="*/ 93 h 170"/>
                  <a:gd name="T98" fmla="*/ 58 w 172"/>
                  <a:gd name="T99" fmla="*/ 86 h 170"/>
                  <a:gd name="T100" fmla="*/ 53 w 172"/>
                  <a:gd name="T101" fmla="*/ 69 h 170"/>
                  <a:gd name="T102" fmla="*/ 49 w 172"/>
                  <a:gd name="T103" fmla="*/ 59 h 170"/>
                  <a:gd name="T104" fmla="*/ 32 w 172"/>
                  <a:gd name="T105" fmla="*/ 56 h 170"/>
                  <a:gd name="T106" fmla="*/ 29 w 172"/>
                  <a:gd name="T107" fmla="*/ 64 h 170"/>
                  <a:gd name="T108" fmla="*/ 13 w 172"/>
                  <a:gd name="T109" fmla="*/ 6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2" h="170">
                    <a:moveTo>
                      <a:pt x="13" y="65"/>
                    </a:moveTo>
                    <a:lnTo>
                      <a:pt x="13" y="55"/>
                    </a:lnTo>
                    <a:lnTo>
                      <a:pt x="2" y="50"/>
                    </a:lnTo>
                    <a:lnTo>
                      <a:pt x="0" y="36"/>
                    </a:lnTo>
                    <a:lnTo>
                      <a:pt x="6" y="27"/>
                    </a:lnTo>
                    <a:lnTo>
                      <a:pt x="6" y="16"/>
                    </a:lnTo>
                    <a:lnTo>
                      <a:pt x="20" y="16"/>
                    </a:lnTo>
                    <a:lnTo>
                      <a:pt x="25" y="10"/>
                    </a:lnTo>
                    <a:lnTo>
                      <a:pt x="30" y="17"/>
                    </a:lnTo>
                    <a:lnTo>
                      <a:pt x="35" y="12"/>
                    </a:lnTo>
                    <a:lnTo>
                      <a:pt x="41" y="14"/>
                    </a:lnTo>
                    <a:lnTo>
                      <a:pt x="46" y="3"/>
                    </a:lnTo>
                    <a:lnTo>
                      <a:pt x="52" y="6"/>
                    </a:lnTo>
                    <a:lnTo>
                      <a:pt x="67" y="6"/>
                    </a:lnTo>
                    <a:lnTo>
                      <a:pt x="80" y="0"/>
                    </a:lnTo>
                    <a:lnTo>
                      <a:pt x="88" y="9"/>
                    </a:lnTo>
                    <a:lnTo>
                      <a:pt x="91" y="21"/>
                    </a:lnTo>
                    <a:lnTo>
                      <a:pt x="84" y="27"/>
                    </a:lnTo>
                    <a:lnTo>
                      <a:pt x="80" y="41"/>
                    </a:lnTo>
                    <a:lnTo>
                      <a:pt x="80" y="51"/>
                    </a:lnTo>
                    <a:lnTo>
                      <a:pt x="86" y="54"/>
                    </a:lnTo>
                    <a:lnTo>
                      <a:pt x="95" y="69"/>
                    </a:lnTo>
                    <a:lnTo>
                      <a:pt x="106" y="85"/>
                    </a:lnTo>
                    <a:lnTo>
                      <a:pt x="124" y="101"/>
                    </a:lnTo>
                    <a:lnTo>
                      <a:pt x="133" y="101"/>
                    </a:lnTo>
                    <a:lnTo>
                      <a:pt x="140" y="99"/>
                    </a:lnTo>
                    <a:lnTo>
                      <a:pt x="141" y="106"/>
                    </a:lnTo>
                    <a:lnTo>
                      <a:pt x="146" y="111"/>
                    </a:lnTo>
                    <a:lnTo>
                      <a:pt x="149" y="117"/>
                    </a:lnTo>
                    <a:lnTo>
                      <a:pt x="157" y="123"/>
                    </a:lnTo>
                    <a:lnTo>
                      <a:pt x="163" y="129"/>
                    </a:lnTo>
                    <a:lnTo>
                      <a:pt x="171" y="139"/>
                    </a:lnTo>
                    <a:lnTo>
                      <a:pt x="166" y="143"/>
                    </a:lnTo>
                    <a:lnTo>
                      <a:pt x="154" y="134"/>
                    </a:lnTo>
                    <a:lnTo>
                      <a:pt x="145" y="138"/>
                    </a:lnTo>
                    <a:lnTo>
                      <a:pt x="142" y="144"/>
                    </a:lnTo>
                    <a:lnTo>
                      <a:pt x="148" y="155"/>
                    </a:lnTo>
                    <a:lnTo>
                      <a:pt x="142" y="161"/>
                    </a:lnTo>
                    <a:lnTo>
                      <a:pt x="138" y="169"/>
                    </a:lnTo>
                    <a:lnTo>
                      <a:pt x="130" y="169"/>
                    </a:lnTo>
                    <a:lnTo>
                      <a:pt x="131" y="152"/>
                    </a:lnTo>
                    <a:lnTo>
                      <a:pt x="131" y="144"/>
                    </a:lnTo>
                    <a:lnTo>
                      <a:pt x="121" y="137"/>
                    </a:lnTo>
                    <a:lnTo>
                      <a:pt x="116" y="128"/>
                    </a:lnTo>
                    <a:lnTo>
                      <a:pt x="108" y="126"/>
                    </a:lnTo>
                    <a:lnTo>
                      <a:pt x="108" y="117"/>
                    </a:lnTo>
                    <a:lnTo>
                      <a:pt x="87" y="111"/>
                    </a:lnTo>
                    <a:lnTo>
                      <a:pt x="74" y="99"/>
                    </a:lnTo>
                    <a:lnTo>
                      <a:pt x="66" y="93"/>
                    </a:lnTo>
                    <a:lnTo>
                      <a:pt x="58" y="86"/>
                    </a:lnTo>
                    <a:lnTo>
                      <a:pt x="53" y="69"/>
                    </a:lnTo>
                    <a:lnTo>
                      <a:pt x="49" y="59"/>
                    </a:lnTo>
                    <a:lnTo>
                      <a:pt x="32" y="56"/>
                    </a:lnTo>
                    <a:lnTo>
                      <a:pt x="29" y="64"/>
                    </a:lnTo>
                    <a:lnTo>
                      <a:pt x="13" y="65"/>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10" name="Freeform 254"/>
              <p:cNvSpPr>
                <a:spLocks/>
              </p:cNvSpPr>
              <p:nvPr/>
            </p:nvSpPr>
            <p:spPr bwMode="auto">
              <a:xfrm>
                <a:off x="5602240" y="2933376"/>
                <a:ext cx="309779" cy="246954"/>
              </a:xfrm>
              <a:custGeom>
                <a:avLst/>
                <a:gdLst>
                  <a:gd name="T0" fmla="*/ 174 w 175"/>
                  <a:gd name="T1" fmla="*/ 25 h 140"/>
                  <a:gd name="T2" fmla="*/ 147 w 175"/>
                  <a:gd name="T3" fmla="*/ 25 h 140"/>
                  <a:gd name="T4" fmla="*/ 137 w 175"/>
                  <a:gd name="T5" fmla="*/ 18 h 140"/>
                  <a:gd name="T6" fmla="*/ 116 w 175"/>
                  <a:gd name="T7" fmla="*/ 16 h 140"/>
                  <a:gd name="T8" fmla="*/ 98 w 175"/>
                  <a:gd name="T9" fmla="*/ 10 h 140"/>
                  <a:gd name="T10" fmla="*/ 76 w 175"/>
                  <a:gd name="T11" fmla="*/ 3 h 140"/>
                  <a:gd name="T12" fmla="*/ 64 w 175"/>
                  <a:gd name="T13" fmla="*/ 6 h 140"/>
                  <a:gd name="T14" fmla="*/ 53 w 175"/>
                  <a:gd name="T15" fmla="*/ 0 h 140"/>
                  <a:gd name="T16" fmla="*/ 5 w 175"/>
                  <a:gd name="T17" fmla="*/ 1 h 140"/>
                  <a:gd name="T18" fmla="*/ 8 w 175"/>
                  <a:gd name="T19" fmla="*/ 8 h 140"/>
                  <a:gd name="T20" fmla="*/ 0 w 175"/>
                  <a:gd name="T21" fmla="*/ 11 h 140"/>
                  <a:gd name="T22" fmla="*/ 1 w 175"/>
                  <a:gd name="T23" fmla="*/ 22 h 140"/>
                  <a:gd name="T24" fmla="*/ 8 w 175"/>
                  <a:gd name="T25" fmla="*/ 30 h 140"/>
                  <a:gd name="T26" fmla="*/ 12 w 175"/>
                  <a:gd name="T27" fmla="*/ 40 h 140"/>
                  <a:gd name="T28" fmla="*/ 25 w 175"/>
                  <a:gd name="T29" fmla="*/ 39 h 140"/>
                  <a:gd name="T30" fmla="*/ 35 w 175"/>
                  <a:gd name="T31" fmla="*/ 35 h 140"/>
                  <a:gd name="T32" fmla="*/ 39 w 175"/>
                  <a:gd name="T33" fmla="*/ 40 h 140"/>
                  <a:gd name="T34" fmla="*/ 36 w 175"/>
                  <a:gd name="T35" fmla="*/ 45 h 140"/>
                  <a:gd name="T36" fmla="*/ 33 w 175"/>
                  <a:gd name="T37" fmla="*/ 50 h 140"/>
                  <a:gd name="T38" fmla="*/ 27 w 175"/>
                  <a:gd name="T39" fmla="*/ 77 h 140"/>
                  <a:gd name="T40" fmla="*/ 21 w 175"/>
                  <a:gd name="T41" fmla="*/ 84 h 140"/>
                  <a:gd name="T42" fmla="*/ 29 w 175"/>
                  <a:gd name="T43" fmla="*/ 90 h 140"/>
                  <a:gd name="T44" fmla="*/ 30 w 175"/>
                  <a:gd name="T45" fmla="*/ 111 h 140"/>
                  <a:gd name="T46" fmla="*/ 31 w 175"/>
                  <a:gd name="T47" fmla="*/ 120 h 140"/>
                  <a:gd name="T48" fmla="*/ 40 w 175"/>
                  <a:gd name="T49" fmla="*/ 122 h 140"/>
                  <a:gd name="T50" fmla="*/ 40 w 175"/>
                  <a:gd name="T51" fmla="*/ 132 h 140"/>
                  <a:gd name="T52" fmla="*/ 50 w 175"/>
                  <a:gd name="T53" fmla="*/ 139 h 140"/>
                  <a:gd name="T54" fmla="*/ 59 w 175"/>
                  <a:gd name="T55" fmla="*/ 136 h 140"/>
                  <a:gd name="T56" fmla="*/ 67 w 175"/>
                  <a:gd name="T57" fmla="*/ 131 h 140"/>
                  <a:gd name="T58" fmla="*/ 101 w 175"/>
                  <a:gd name="T59" fmla="*/ 132 h 140"/>
                  <a:gd name="T60" fmla="*/ 109 w 175"/>
                  <a:gd name="T61" fmla="*/ 126 h 140"/>
                  <a:gd name="T62" fmla="*/ 109 w 175"/>
                  <a:gd name="T63" fmla="*/ 117 h 140"/>
                  <a:gd name="T64" fmla="*/ 119 w 175"/>
                  <a:gd name="T65" fmla="*/ 111 h 140"/>
                  <a:gd name="T66" fmla="*/ 126 w 175"/>
                  <a:gd name="T67" fmla="*/ 103 h 140"/>
                  <a:gd name="T68" fmla="*/ 129 w 175"/>
                  <a:gd name="T69" fmla="*/ 92 h 140"/>
                  <a:gd name="T70" fmla="*/ 119 w 175"/>
                  <a:gd name="T71" fmla="*/ 80 h 140"/>
                  <a:gd name="T72" fmla="*/ 126 w 175"/>
                  <a:gd name="T73" fmla="*/ 71 h 140"/>
                  <a:gd name="T74" fmla="*/ 133 w 175"/>
                  <a:gd name="T75" fmla="*/ 61 h 140"/>
                  <a:gd name="T76" fmla="*/ 144 w 175"/>
                  <a:gd name="T77" fmla="*/ 58 h 140"/>
                  <a:gd name="T78" fmla="*/ 155 w 175"/>
                  <a:gd name="T79" fmla="*/ 44 h 140"/>
                  <a:gd name="T80" fmla="*/ 163 w 175"/>
                  <a:gd name="T81" fmla="*/ 36 h 140"/>
                  <a:gd name="T82" fmla="*/ 174 w 175"/>
                  <a:gd name="T83" fmla="*/ 2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5" h="140">
                    <a:moveTo>
                      <a:pt x="174" y="25"/>
                    </a:moveTo>
                    <a:lnTo>
                      <a:pt x="147" y="25"/>
                    </a:lnTo>
                    <a:lnTo>
                      <a:pt x="137" y="18"/>
                    </a:lnTo>
                    <a:lnTo>
                      <a:pt x="116" y="16"/>
                    </a:lnTo>
                    <a:lnTo>
                      <a:pt x="98" y="10"/>
                    </a:lnTo>
                    <a:lnTo>
                      <a:pt x="76" y="3"/>
                    </a:lnTo>
                    <a:lnTo>
                      <a:pt x="64" y="6"/>
                    </a:lnTo>
                    <a:lnTo>
                      <a:pt x="53" y="0"/>
                    </a:lnTo>
                    <a:lnTo>
                      <a:pt x="5" y="1"/>
                    </a:lnTo>
                    <a:lnTo>
                      <a:pt x="8" y="8"/>
                    </a:lnTo>
                    <a:lnTo>
                      <a:pt x="0" y="11"/>
                    </a:lnTo>
                    <a:lnTo>
                      <a:pt x="1" y="22"/>
                    </a:lnTo>
                    <a:lnTo>
                      <a:pt x="8" y="30"/>
                    </a:lnTo>
                    <a:lnTo>
                      <a:pt x="12" y="40"/>
                    </a:lnTo>
                    <a:lnTo>
                      <a:pt x="25" y="39"/>
                    </a:lnTo>
                    <a:lnTo>
                      <a:pt x="35" y="35"/>
                    </a:lnTo>
                    <a:lnTo>
                      <a:pt x="39" y="40"/>
                    </a:lnTo>
                    <a:lnTo>
                      <a:pt x="36" y="45"/>
                    </a:lnTo>
                    <a:lnTo>
                      <a:pt x="33" y="50"/>
                    </a:lnTo>
                    <a:lnTo>
                      <a:pt x="27" y="77"/>
                    </a:lnTo>
                    <a:lnTo>
                      <a:pt x="21" y="84"/>
                    </a:lnTo>
                    <a:lnTo>
                      <a:pt x="29" y="90"/>
                    </a:lnTo>
                    <a:lnTo>
                      <a:pt x="30" y="111"/>
                    </a:lnTo>
                    <a:lnTo>
                      <a:pt x="31" y="120"/>
                    </a:lnTo>
                    <a:lnTo>
                      <a:pt x="40" y="122"/>
                    </a:lnTo>
                    <a:lnTo>
                      <a:pt x="40" y="132"/>
                    </a:lnTo>
                    <a:lnTo>
                      <a:pt x="50" y="139"/>
                    </a:lnTo>
                    <a:lnTo>
                      <a:pt x="59" y="136"/>
                    </a:lnTo>
                    <a:lnTo>
                      <a:pt x="67" y="131"/>
                    </a:lnTo>
                    <a:lnTo>
                      <a:pt x="101" y="132"/>
                    </a:lnTo>
                    <a:lnTo>
                      <a:pt x="109" y="126"/>
                    </a:lnTo>
                    <a:lnTo>
                      <a:pt x="109" y="117"/>
                    </a:lnTo>
                    <a:lnTo>
                      <a:pt x="119" y="111"/>
                    </a:lnTo>
                    <a:lnTo>
                      <a:pt x="126" y="103"/>
                    </a:lnTo>
                    <a:lnTo>
                      <a:pt x="129" y="92"/>
                    </a:lnTo>
                    <a:lnTo>
                      <a:pt x="119" y="80"/>
                    </a:lnTo>
                    <a:lnTo>
                      <a:pt x="126" y="71"/>
                    </a:lnTo>
                    <a:lnTo>
                      <a:pt x="133" y="61"/>
                    </a:lnTo>
                    <a:lnTo>
                      <a:pt x="144" y="58"/>
                    </a:lnTo>
                    <a:lnTo>
                      <a:pt x="155" y="44"/>
                    </a:lnTo>
                    <a:lnTo>
                      <a:pt x="163" y="36"/>
                    </a:lnTo>
                    <a:lnTo>
                      <a:pt x="174" y="25"/>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11" name="Freeform 255"/>
              <p:cNvSpPr>
                <a:spLocks/>
              </p:cNvSpPr>
              <p:nvPr/>
            </p:nvSpPr>
            <p:spPr bwMode="auto">
              <a:xfrm>
                <a:off x="5584943" y="2983711"/>
                <a:ext cx="89632" cy="169879"/>
              </a:xfrm>
              <a:custGeom>
                <a:avLst/>
                <a:gdLst>
                  <a:gd name="T0" fmla="*/ 41 w 51"/>
                  <a:gd name="T1" fmla="*/ 82 h 96"/>
                  <a:gd name="T2" fmla="*/ 40 w 51"/>
                  <a:gd name="T3" fmla="*/ 61 h 96"/>
                  <a:gd name="T4" fmla="*/ 32 w 51"/>
                  <a:gd name="T5" fmla="*/ 55 h 96"/>
                  <a:gd name="T6" fmla="*/ 38 w 51"/>
                  <a:gd name="T7" fmla="*/ 48 h 96"/>
                  <a:gd name="T8" fmla="*/ 44 w 51"/>
                  <a:gd name="T9" fmla="*/ 21 h 96"/>
                  <a:gd name="T10" fmla="*/ 47 w 51"/>
                  <a:gd name="T11" fmla="*/ 15 h 96"/>
                  <a:gd name="T12" fmla="*/ 50 w 51"/>
                  <a:gd name="T13" fmla="*/ 10 h 96"/>
                  <a:gd name="T14" fmla="*/ 46 w 51"/>
                  <a:gd name="T15" fmla="*/ 5 h 96"/>
                  <a:gd name="T16" fmla="*/ 36 w 51"/>
                  <a:gd name="T17" fmla="*/ 9 h 96"/>
                  <a:gd name="T18" fmla="*/ 23 w 51"/>
                  <a:gd name="T19" fmla="*/ 10 h 96"/>
                  <a:gd name="T20" fmla="*/ 19 w 51"/>
                  <a:gd name="T21" fmla="*/ 0 h 96"/>
                  <a:gd name="T22" fmla="*/ 14 w 51"/>
                  <a:gd name="T23" fmla="*/ 13 h 96"/>
                  <a:gd name="T24" fmla="*/ 14 w 51"/>
                  <a:gd name="T25" fmla="*/ 28 h 96"/>
                  <a:gd name="T26" fmla="*/ 16 w 51"/>
                  <a:gd name="T27" fmla="*/ 34 h 96"/>
                  <a:gd name="T28" fmla="*/ 10 w 51"/>
                  <a:gd name="T29" fmla="*/ 44 h 96"/>
                  <a:gd name="T30" fmla="*/ 1 w 51"/>
                  <a:gd name="T31" fmla="*/ 50 h 96"/>
                  <a:gd name="T32" fmla="*/ 0 w 51"/>
                  <a:gd name="T33" fmla="*/ 66 h 96"/>
                  <a:gd name="T34" fmla="*/ 10 w 51"/>
                  <a:gd name="T35" fmla="*/ 70 h 96"/>
                  <a:gd name="T36" fmla="*/ 11 w 51"/>
                  <a:gd name="T37" fmla="*/ 80 h 96"/>
                  <a:gd name="T38" fmla="*/ 12 w 51"/>
                  <a:gd name="T39" fmla="*/ 91 h 96"/>
                  <a:gd name="T40" fmla="*/ 23 w 51"/>
                  <a:gd name="T41" fmla="*/ 95 h 96"/>
                  <a:gd name="T42" fmla="*/ 34 w 51"/>
                  <a:gd name="T43" fmla="*/ 95 h 96"/>
                  <a:gd name="T44" fmla="*/ 41 w 51"/>
                  <a:gd name="T45" fmla="*/ 8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 h="96">
                    <a:moveTo>
                      <a:pt x="41" y="82"/>
                    </a:moveTo>
                    <a:lnTo>
                      <a:pt x="40" y="61"/>
                    </a:lnTo>
                    <a:lnTo>
                      <a:pt x="32" y="55"/>
                    </a:lnTo>
                    <a:lnTo>
                      <a:pt x="38" y="48"/>
                    </a:lnTo>
                    <a:lnTo>
                      <a:pt x="44" y="21"/>
                    </a:lnTo>
                    <a:lnTo>
                      <a:pt x="47" y="15"/>
                    </a:lnTo>
                    <a:lnTo>
                      <a:pt x="50" y="10"/>
                    </a:lnTo>
                    <a:lnTo>
                      <a:pt x="46" y="5"/>
                    </a:lnTo>
                    <a:lnTo>
                      <a:pt x="36" y="9"/>
                    </a:lnTo>
                    <a:lnTo>
                      <a:pt x="23" y="10"/>
                    </a:lnTo>
                    <a:lnTo>
                      <a:pt x="19" y="0"/>
                    </a:lnTo>
                    <a:lnTo>
                      <a:pt x="14" y="13"/>
                    </a:lnTo>
                    <a:lnTo>
                      <a:pt x="14" y="28"/>
                    </a:lnTo>
                    <a:lnTo>
                      <a:pt x="16" y="34"/>
                    </a:lnTo>
                    <a:lnTo>
                      <a:pt x="10" y="44"/>
                    </a:lnTo>
                    <a:lnTo>
                      <a:pt x="1" y="50"/>
                    </a:lnTo>
                    <a:lnTo>
                      <a:pt x="0" y="66"/>
                    </a:lnTo>
                    <a:lnTo>
                      <a:pt x="10" y="70"/>
                    </a:lnTo>
                    <a:lnTo>
                      <a:pt x="11" y="80"/>
                    </a:lnTo>
                    <a:lnTo>
                      <a:pt x="12" y="91"/>
                    </a:lnTo>
                    <a:lnTo>
                      <a:pt x="23" y="95"/>
                    </a:lnTo>
                    <a:lnTo>
                      <a:pt x="34" y="95"/>
                    </a:lnTo>
                    <a:lnTo>
                      <a:pt x="41" y="8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12" name="Freeform 256"/>
              <p:cNvSpPr>
                <a:spLocks/>
              </p:cNvSpPr>
              <p:nvPr/>
            </p:nvSpPr>
            <p:spPr bwMode="auto">
              <a:xfrm>
                <a:off x="6040963" y="2963263"/>
                <a:ext cx="28305" cy="48762"/>
              </a:xfrm>
              <a:custGeom>
                <a:avLst/>
                <a:gdLst>
                  <a:gd name="T0" fmla="*/ 14 w 15"/>
                  <a:gd name="T1" fmla="*/ 0 h 27"/>
                  <a:gd name="T2" fmla="*/ 9 w 15"/>
                  <a:gd name="T3" fmla="*/ 4 h 27"/>
                  <a:gd name="T4" fmla="*/ 0 w 15"/>
                  <a:gd name="T5" fmla="*/ 10 h 27"/>
                  <a:gd name="T6" fmla="*/ 3 w 15"/>
                  <a:gd name="T7" fmla="*/ 20 h 27"/>
                  <a:gd name="T8" fmla="*/ 10 w 15"/>
                  <a:gd name="T9" fmla="*/ 26 h 27"/>
                  <a:gd name="T10" fmla="*/ 14 w 15"/>
                  <a:gd name="T11" fmla="*/ 0 h 27"/>
                </a:gdLst>
                <a:ahLst/>
                <a:cxnLst>
                  <a:cxn ang="0">
                    <a:pos x="T0" y="T1"/>
                  </a:cxn>
                  <a:cxn ang="0">
                    <a:pos x="T2" y="T3"/>
                  </a:cxn>
                  <a:cxn ang="0">
                    <a:pos x="T4" y="T5"/>
                  </a:cxn>
                  <a:cxn ang="0">
                    <a:pos x="T6" y="T7"/>
                  </a:cxn>
                  <a:cxn ang="0">
                    <a:pos x="T8" y="T9"/>
                  </a:cxn>
                  <a:cxn ang="0">
                    <a:pos x="T10" y="T11"/>
                  </a:cxn>
                </a:cxnLst>
                <a:rect l="0" t="0" r="r" b="b"/>
                <a:pathLst>
                  <a:path w="15" h="27">
                    <a:moveTo>
                      <a:pt x="14" y="0"/>
                    </a:moveTo>
                    <a:lnTo>
                      <a:pt x="9" y="4"/>
                    </a:lnTo>
                    <a:lnTo>
                      <a:pt x="0" y="10"/>
                    </a:lnTo>
                    <a:lnTo>
                      <a:pt x="3" y="20"/>
                    </a:lnTo>
                    <a:lnTo>
                      <a:pt x="10" y="26"/>
                    </a:lnTo>
                    <a:lnTo>
                      <a:pt x="14"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13" name="Freeform 257"/>
              <p:cNvSpPr>
                <a:spLocks/>
              </p:cNvSpPr>
              <p:nvPr/>
            </p:nvSpPr>
            <p:spPr bwMode="auto">
              <a:xfrm>
                <a:off x="6033101" y="3026181"/>
                <a:ext cx="36167" cy="61345"/>
              </a:xfrm>
              <a:custGeom>
                <a:avLst/>
                <a:gdLst>
                  <a:gd name="T0" fmla="*/ 2 w 20"/>
                  <a:gd name="T1" fmla="*/ 3 h 35"/>
                  <a:gd name="T2" fmla="*/ 5 w 20"/>
                  <a:gd name="T3" fmla="*/ 3 h 35"/>
                  <a:gd name="T4" fmla="*/ 12 w 20"/>
                  <a:gd name="T5" fmla="*/ 1 h 35"/>
                  <a:gd name="T6" fmla="*/ 16 w 20"/>
                  <a:gd name="T7" fmla="*/ 0 h 35"/>
                  <a:gd name="T8" fmla="*/ 18 w 20"/>
                  <a:gd name="T9" fmla="*/ 5 h 35"/>
                  <a:gd name="T10" fmla="*/ 19 w 20"/>
                  <a:gd name="T11" fmla="*/ 13 h 35"/>
                  <a:gd name="T12" fmla="*/ 18 w 20"/>
                  <a:gd name="T13" fmla="*/ 20 h 35"/>
                  <a:gd name="T14" fmla="*/ 16 w 20"/>
                  <a:gd name="T15" fmla="*/ 31 h 35"/>
                  <a:gd name="T16" fmla="*/ 9 w 20"/>
                  <a:gd name="T17" fmla="*/ 34 h 35"/>
                  <a:gd name="T18" fmla="*/ 3 w 20"/>
                  <a:gd name="T19" fmla="*/ 31 h 35"/>
                  <a:gd name="T20" fmla="*/ 3 w 20"/>
                  <a:gd name="T21" fmla="*/ 23 h 35"/>
                  <a:gd name="T22" fmla="*/ 3 w 20"/>
                  <a:gd name="T23" fmla="*/ 14 h 35"/>
                  <a:gd name="T24" fmla="*/ 0 w 20"/>
                  <a:gd name="T25" fmla="*/ 8 h 35"/>
                  <a:gd name="T26" fmla="*/ 2 w 20"/>
                  <a:gd name="T27"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35">
                    <a:moveTo>
                      <a:pt x="2" y="3"/>
                    </a:moveTo>
                    <a:lnTo>
                      <a:pt x="5" y="3"/>
                    </a:lnTo>
                    <a:lnTo>
                      <a:pt x="12" y="1"/>
                    </a:lnTo>
                    <a:lnTo>
                      <a:pt x="16" y="0"/>
                    </a:lnTo>
                    <a:lnTo>
                      <a:pt x="18" y="5"/>
                    </a:lnTo>
                    <a:lnTo>
                      <a:pt x="19" y="13"/>
                    </a:lnTo>
                    <a:lnTo>
                      <a:pt x="18" y="20"/>
                    </a:lnTo>
                    <a:lnTo>
                      <a:pt x="16" y="31"/>
                    </a:lnTo>
                    <a:lnTo>
                      <a:pt x="9" y="34"/>
                    </a:lnTo>
                    <a:lnTo>
                      <a:pt x="3" y="31"/>
                    </a:lnTo>
                    <a:lnTo>
                      <a:pt x="3" y="23"/>
                    </a:lnTo>
                    <a:lnTo>
                      <a:pt x="3" y="14"/>
                    </a:lnTo>
                    <a:lnTo>
                      <a:pt x="0" y="8"/>
                    </a:lnTo>
                    <a:lnTo>
                      <a:pt x="2" y="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14" name="Freeform 258"/>
              <p:cNvSpPr>
                <a:spLocks/>
              </p:cNvSpPr>
              <p:nvPr/>
            </p:nvSpPr>
            <p:spPr bwMode="auto">
              <a:xfrm>
                <a:off x="6308285" y="2997868"/>
                <a:ext cx="136806" cy="139993"/>
              </a:xfrm>
              <a:custGeom>
                <a:avLst/>
                <a:gdLst>
                  <a:gd name="T0" fmla="*/ 34 w 76"/>
                  <a:gd name="T1" fmla="*/ 58 h 80"/>
                  <a:gd name="T2" fmla="*/ 16 w 76"/>
                  <a:gd name="T3" fmla="*/ 54 h 80"/>
                  <a:gd name="T4" fmla="*/ 14 w 76"/>
                  <a:gd name="T5" fmla="*/ 45 h 80"/>
                  <a:gd name="T6" fmla="*/ 1 w 76"/>
                  <a:gd name="T7" fmla="*/ 32 h 80"/>
                  <a:gd name="T8" fmla="*/ 0 w 76"/>
                  <a:gd name="T9" fmla="*/ 21 h 80"/>
                  <a:gd name="T10" fmla="*/ 13 w 76"/>
                  <a:gd name="T11" fmla="*/ 10 h 80"/>
                  <a:gd name="T12" fmla="*/ 24 w 76"/>
                  <a:gd name="T13" fmla="*/ 14 h 80"/>
                  <a:gd name="T14" fmla="*/ 38 w 76"/>
                  <a:gd name="T15" fmla="*/ 3 h 80"/>
                  <a:gd name="T16" fmla="*/ 45 w 76"/>
                  <a:gd name="T17" fmla="*/ 3 h 80"/>
                  <a:gd name="T18" fmla="*/ 58 w 76"/>
                  <a:gd name="T19" fmla="*/ 7 h 80"/>
                  <a:gd name="T20" fmla="*/ 67 w 76"/>
                  <a:gd name="T21" fmla="*/ 0 h 80"/>
                  <a:gd name="T22" fmla="*/ 75 w 76"/>
                  <a:gd name="T23" fmla="*/ 0 h 80"/>
                  <a:gd name="T24" fmla="*/ 75 w 76"/>
                  <a:gd name="T25" fmla="*/ 13 h 80"/>
                  <a:gd name="T26" fmla="*/ 66 w 76"/>
                  <a:gd name="T27" fmla="*/ 14 h 80"/>
                  <a:gd name="T28" fmla="*/ 61 w 76"/>
                  <a:gd name="T29" fmla="*/ 19 h 80"/>
                  <a:gd name="T30" fmla="*/ 56 w 76"/>
                  <a:gd name="T31" fmla="*/ 24 h 80"/>
                  <a:gd name="T32" fmla="*/ 60 w 76"/>
                  <a:gd name="T33" fmla="*/ 31 h 80"/>
                  <a:gd name="T34" fmla="*/ 49 w 76"/>
                  <a:gd name="T35" fmla="*/ 33 h 80"/>
                  <a:gd name="T36" fmla="*/ 45 w 76"/>
                  <a:gd name="T37" fmla="*/ 30 h 80"/>
                  <a:gd name="T38" fmla="*/ 40 w 76"/>
                  <a:gd name="T39" fmla="*/ 31 h 80"/>
                  <a:gd name="T40" fmla="*/ 45 w 76"/>
                  <a:gd name="T41" fmla="*/ 37 h 80"/>
                  <a:gd name="T42" fmla="*/ 38 w 76"/>
                  <a:gd name="T43" fmla="*/ 45 h 80"/>
                  <a:gd name="T44" fmla="*/ 48 w 76"/>
                  <a:gd name="T45" fmla="*/ 49 h 80"/>
                  <a:gd name="T46" fmla="*/ 61 w 76"/>
                  <a:gd name="T47" fmla="*/ 58 h 80"/>
                  <a:gd name="T48" fmla="*/ 64 w 76"/>
                  <a:gd name="T49" fmla="*/ 65 h 80"/>
                  <a:gd name="T50" fmla="*/ 59 w 76"/>
                  <a:gd name="T51" fmla="*/ 64 h 80"/>
                  <a:gd name="T52" fmla="*/ 45 w 76"/>
                  <a:gd name="T53" fmla="*/ 69 h 80"/>
                  <a:gd name="T54" fmla="*/ 50 w 76"/>
                  <a:gd name="T55" fmla="*/ 77 h 80"/>
                  <a:gd name="T56" fmla="*/ 26 w 76"/>
                  <a:gd name="T57" fmla="*/ 79 h 80"/>
                  <a:gd name="T58" fmla="*/ 26 w 76"/>
                  <a:gd name="T59" fmla="*/ 69 h 80"/>
                  <a:gd name="T60" fmla="*/ 16 w 76"/>
                  <a:gd name="T61" fmla="*/ 65 h 80"/>
                  <a:gd name="T62" fmla="*/ 26 w 76"/>
                  <a:gd name="T63" fmla="*/ 61 h 80"/>
                  <a:gd name="T64" fmla="*/ 32 w 76"/>
                  <a:gd name="T65" fmla="*/ 60 h 80"/>
                  <a:gd name="T66" fmla="*/ 34 w 76"/>
                  <a:gd name="T67" fmla="*/ 5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6" h="80">
                    <a:moveTo>
                      <a:pt x="34" y="58"/>
                    </a:moveTo>
                    <a:lnTo>
                      <a:pt x="16" y="54"/>
                    </a:lnTo>
                    <a:lnTo>
                      <a:pt x="14" y="45"/>
                    </a:lnTo>
                    <a:lnTo>
                      <a:pt x="1" y="32"/>
                    </a:lnTo>
                    <a:lnTo>
                      <a:pt x="0" y="21"/>
                    </a:lnTo>
                    <a:lnTo>
                      <a:pt x="13" y="10"/>
                    </a:lnTo>
                    <a:lnTo>
                      <a:pt x="24" y="14"/>
                    </a:lnTo>
                    <a:lnTo>
                      <a:pt x="38" y="3"/>
                    </a:lnTo>
                    <a:lnTo>
                      <a:pt x="45" y="3"/>
                    </a:lnTo>
                    <a:lnTo>
                      <a:pt x="58" y="7"/>
                    </a:lnTo>
                    <a:lnTo>
                      <a:pt x="67" y="0"/>
                    </a:lnTo>
                    <a:lnTo>
                      <a:pt x="75" y="0"/>
                    </a:lnTo>
                    <a:lnTo>
                      <a:pt x="75" y="13"/>
                    </a:lnTo>
                    <a:lnTo>
                      <a:pt x="66" y="14"/>
                    </a:lnTo>
                    <a:lnTo>
                      <a:pt x="61" y="19"/>
                    </a:lnTo>
                    <a:lnTo>
                      <a:pt x="56" y="24"/>
                    </a:lnTo>
                    <a:lnTo>
                      <a:pt x="60" y="31"/>
                    </a:lnTo>
                    <a:lnTo>
                      <a:pt x="49" y="33"/>
                    </a:lnTo>
                    <a:lnTo>
                      <a:pt x="45" y="30"/>
                    </a:lnTo>
                    <a:lnTo>
                      <a:pt x="40" y="31"/>
                    </a:lnTo>
                    <a:lnTo>
                      <a:pt x="45" y="37"/>
                    </a:lnTo>
                    <a:lnTo>
                      <a:pt x="38" y="45"/>
                    </a:lnTo>
                    <a:lnTo>
                      <a:pt x="48" y="49"/>
                    </a:lnTo>
                    <a:lnTo>
                      <a:pt x="61" y="58"/>
                    </a:lnTo>
                    <a:lnTo>
                      <a:pt x="64" y="65"/>
                    </a:lnTo>
                    <a:lnTo>
                      <a:pt x="59" y="64"/>
                    </a:lnTo>
                    <a:lnTo>
                      <a:pt x="45" y="69"/>
                    </a:lnTo>
                    <a:lnTo>
                      <a:pt x="50" y="77"/>
                    </a:lnTo>
                    <a:lnTo>
                      <a:pt x="26" y="79"/>
                    </a:lnTo>
                    <a:lnTo>
                      <a:pt x="26" y="69"/>
                    </a:lnTo>
                    <a:lnTo>
                      <a:pt x="16" y="65"/>
                    </a:lnTo>
                    <a:lnTo>
                      <a:pt x="26" y="61"/>
                    </a:lnTo>
                    <a:lnTo>
                      <a:pt x="32" y="60"/>
                    </a:lnTo>
                    <a:lnTo>
                      <a:pt x="34" y="58"/>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15" name="Freeform 259"/>
              <p:cNvSpPr>
                <a:spLocks/>
              </p:cNvSpPr>
              <p:nvPr/>
            </p:nvSpPr>
            <p:spPr bwMode="auto">
              <a:xfrm>
                <a:off x="5963911" y="2538566"/>
                <a:ext cx="210713" cy="270548"/>
              </a:xfrm>
              <a:custGeom>
                <a:avLst/>
                <a:gdLst>
                  <a:gd name="T0" fmla="*/ 119 w 120"/>
                  <a:gd name="T1" fmla="*/ 73 h 152"/>
                  <a:gd name="T2" fmla="*/ 79 w 120"/>
                  <a:gd name="T3" fmla="*/ 90 h 152"/>
                  <a:gd name="T4" fmla="*/ 119 w 120"/>
                  <a:gd name="T5" fmla="*/ 73 h 152"/>
                  <a:gd name="T6" fmla="*/ 110 w 120"/>
                  <a:gd name="T7" fmla="*/ 47 h 152"/>
                  <a:gd name="T8" fmla="*/ 113 w 120"/>
                  <a:gd name="T9" fmla="*/ 18 h 152"/>
                  <a:gd name="T10" fmla="*/ 108 w 120"/>
                  <a:gd name="T11" fmla="*/ 14 h 152"/>
                  <a:gd name="T12" fmla="*/ 73 w 120"/>
                  <a:gd name="T13" fmla="*/ 20 h 152"/>
                  <a:gd name="T14" fmla="*/ 66 w 120"/>
                  <a:gd name="T15" fmla="*/ 12 h 152"/>
                  <a:gd name="T16" fmla="*/ 60 w 120"/>
                  <a:gd name="T17" fmla="*/ 0 h 152"/>
                  <a:gd name="T18" fmla="*/ 43 w 120"/>
                  <a:gd name="T19" fmla="*/ 4 h 152"/>
                  <a:gd name="T20" fmla="*/ 43 w 120"/>
                  <a:gd name="T21" fmla="*/ 19 h 152"/>
                  <a:gd name="T22" fmla="*/ 43 w 120"/>
                  <a:gd name="T23" fmla="*/ 25 h 152"/>
                  <a:gd name="T24" fmla="*/ 38 w 120"/>
                  <a:gd name="T25" fmla="*/ 25 h 152"/>
                  <a:gd name="T26" fmla="*/ 21 w 120"/>
                  <a:gd name="T27" fmla="*/ 31 h 152"/>
                  <a:gd name="T28" fmla="*/ 21 w 120"/>
                  <a:gd name="T29" fmla="*/ 46 h 152"/>
                  <a:gd name="T30" fmla="*/ 13 w 120"/>
                  <a:gd name="T31" fmla="*/ 60 h 152"/>
                  <a:gd name="T32" fmla="*/ 3 w 120"/>
                  <a:gd name="T33" fmla="*/ 67 h 152"/>
                  <a:gd name="T34" fmla="*/ 0 w 120"/>
                  <a:gd name="T35" fmla="*/ 84 h 152"/>
                  <a:gd name="T36" fmla="*/ 9 w 120"/>
                  <a:gd name="T37" fmla="*/ 88 h 152"/>
                  <a:gd name="T38" fmla="*/ 8 w 120"/>
                  <a:gd name="T39" fmla="*/ 98 h 152"/>
                  <a:gd name="T40" fmla="*/ 18 w 120"/>
                  <a:gd name="T41" fmla="*/ 105 h 152"/>
                  <a:gd name="T42" fmla="*/ 31 w 120"/>
                  <a:gd name="T43" fmla="*/ 116 h 152"/>
                  <a:gd name="T44" fmla="*/ 25 w 120"/>
                  <a:gd name="T45" fmla="*/ 124 h 152"/>
                  <a:gd name="T46" fmla="*/ 28 w 120"/>
                  <a:gd name="T47" fmla="*/ 146 h 152"/>
                  <a:gd name="T48" fmla="*/ 36 w 120"/>
                  <a:gd name="T49" fmla="*/ 147 h 152"/>
                  <a:gd name="T50" fmla="*/ 46 w 120"/>
                  <a:gd name="T51" fmla="*/ 144 h 152"/>
                  <a:gd name="T52" fmla="*/ 54 w 120"/>
                  <a:gd name="T53" fmla="*/ 149 h 152"/>
                  <a:gd name="T54" fmla="*/ 60 w 120"/>
                  <a:gd name="T55" fmla="*/ 150 h 152"/>
                  <a:gd name="T56" fmla="*/ 65 w 120"/>
                  <a:gd name="T57" fmla="*/ 151 h 152"/>
                  <a:gd name="T58" fmla="*/ 83 w 120"/>
                  <a:gd name="T59" fmla="*/ 143 h 152"/>
                  <a:gd name="T60" fmla="*/ 97 w 120"/>
                  <a:gd name="T61" fmla="*/ 136 h 152"/>
                  <a:gd name="T62" fmla="*/ 101 w 120"/>
                  <a:gd name="T63" fmla="*/ 131 h 152"/>
                  <a:gd name="T64" fmla="*/ 102 w 120"/>
                  <a:gd name="T65" fmla="*/ 115 h 152"/>
                  <a:gd name="T66" fmla="*/ 79 w 120"/>
                  <a:gd name="T67" fmla="*/ 90 h 152"/>
                  <a:gd name="T68" fmla="*/ 119 w 120"/>
                  <a:gd name="T69" fmla="*/ 7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0" h="152">
                    <a:moveTo>
                      <a:pt x="119" y="73"/>
                    </a:moveTo>
                    <a:lnTo>
                      <a:pt x="79" y="90"/>
                    </a:lnTo>
                    <a:lnTo>
                      <a:pt x="119" y="73"/>
                    </a:lnTo>
                    <a:lnTo>
                      <a:pt x="110" y="47"/>
                    </a:lnTo>
                    <a:lnTo>
                      <a:pt x="113" y="18"/>
                    </a:lnTo>
                    <a:lnTo>
                      <a:pt x="108" y="14"/>
                    </a:lnTo>
                    <a:lnTo>
                      <a:pt x="73" y="20"/>
                    </a:lnTo>
                    <a:lnTo>
                      <a:pt x="66" y="12"/>
                    </a:lnTo>
                    <a:lnTo>
                      <a:pt x="60" y="0"/>
                    </a:lnTo>
                    <a:lnTo>
                      <a:pt x="43" y="4"/>
                    </a:lnTo>
                    <a:lnTo>
                      <a:pt x="43" y="19"/>
                    </a:lnTo>
                    <a:lnTo>
                      <a:pt x="43" y="25"/>
                    </a:lnTo>
                    <a:lnTo>
                      <a:pt x="38" y="25"/>
                    </a:lnTo>
                    <a:lnTo>
                      <a:pt x="21" y="31"/>
                    </a:lnTo>
                    <a:lnTo>
                      <a:pt x="21" y="46"/>
                    </a:lnTo>
                    <a:lnTo>
                      <a:pt x="13" y="60"/>
                    </a:lnTo>
                    <a:lnTo>
                      <a:pt x="3" y="67"/>
                    </a:lnTo>
                    <a:lnTo>
                      <a:pt x="0" y="84"/>
                    </a:lnTo>
                    <a:lnTo>
                      <a:pt x="9" y="88"/>
                    </a:lnTo>
                    <a:lnTo>
                      <a:pt x="8" y="98"/>
                    </a:lnTo>
                    <a:lnTo>
                      <a:pt x="18" y="105"/>
                    </a:lnTo>
                    <a:lnTo>
                      <a:pt x="31" y="116"/>
                    </a:lnTo>
                    <a:lnTo>
                      <a:pt x="25" y="124"/>
                    </a:lnTo>
                    <a:lnTo>
                      <a:pt x="28" y="146"/>
                    </a:lnTo>
                    <a:lnTo>
                      <a:pt x="36" y="147"/>
                    </a:lnTo>
                    <a:lnTo>
                      <a:pt x="46" y="144"/>
                    </a:lnTo>
                    <a:lnTo>
                      <a:pt x="54" y="149"/>
                    </a:lnTo>
                    <a:lnTo>
                      <a:pt x="60" y="150"/>
                    </a:lnTo>
                    <a:lnTo>
                      <a:pt x="65" y="151"/>
                    </a:lnTo>
                    <a:lnTo>
                      <a:pt x="83" y="143"/>
                    </a:lnTo>
                    <a:lnTo>
                      <a:pt x="97" y="136"/>
                    </a:lnTo>
                    <a:lnTo>
                      <a:pt x="101" y="131"/>
                    </a:lnTo>
                    <a:lnTo>
                      <a:pt x="102" y="115"/>
                    </a:lnTo>
                    <a:lnTo>
                      <a:pt x="79" y="90"/>
                    </a:lnTo>
                    <a:lnTo>
                      <a:pt x="119" y="7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16" name="Freeform 260"/>
              <p:cNvSpPr>
                <a:spLocks/>
              </p:cNvSpPr>
              <p:nvPr/>
            </p:nvSpPr>
            <p:spPr bwMode="auto">
              <a:xfrm>
                <a:off x="6157327" y="2536992"/>
                <a:ext cx="232728" cy="185609"/>
              </a:xfrm>
              <a:custGeom>
                <a:avLst/>
                <a:gdLst>
                  <a:gd name="T0" fmla="*/ 9 w 132"/>
                  <a:gd name="T1" fmla="*/ 74 h 105"/>
                  <a:gd name="T2" fmla="*/ 0 w 132"/>
                  <a:gd name="T3" fmla="*/ 48 h 105"/>
                  <a:gd name="T4" fmla="*/ 3 w 132"/>
                  <a:gd name="T5" fmla="*/ 19 h 105"/>
                  <a:gd name="T6" fmla="*/ 43 w 132"/>
                  <a:gd name="T7" fmla="*/ 0 h 105"/>
                  <a:gd name="T8" fmla="*/ 57 w 132"/>
                  <a:gd name="T9" fmla="*/ 7 h 105"/>
                  <a:gd name="T10" fmla="*/ 77 w 132"/>
                  <a:gd name="T11" fmla="*/ 3 h 105"/>
                  <a:gd name="T12" fmla="*/ 101 w 132"/>
                  <a:gd name="T13" fmla="*/ 13 h 105"/>
                  <a:gd name="T14" fmla="*/ 120 w 132"/>
                  <a:gd name="T15" fmla="*/ 30 h 105"/>
                  <a:gd name="T16" fmla="*/ 120 w 132"/>
                  <a:gd name="T17" fmla="*/ 50 h 105"/>
                  <a:gd name="T18" fmla="*/ 129 w 132"/>
                  <a:gd name="T19" fmla="*/ 50 h 105"/>
                  <a:gd name="T20" fmla="*/ 130 w 132"/>
                  <a:gd name="T21" fmla="*/ 66 h 105"/>
                  <a:gd name="T22" fmla="*/ 131 w 132"/>
                  <a:gd name="T23" fmla="*/ 93 h 105"/>
                  <a:gd name="T24" fmla="*/ 120 w 132"/>
                  <a:gd name="T25" fmla="*/ 101 h 105"/>
                  <a:gd name="T26" fmla="*/ 96 w 132"/>
                  <a:gd name="T27" fmla="*/ 103 h 105"/>
                  <a:gd name="T28" fmla="*/ 73 w 132"/>
                  <a:gd name="T29" fmla="*/ 104 h 105"/>
                  <a:gd name="T30" fmla="*/ 57 w 132"/>
                  <a:gd name="T31" fmla="*/ 95 h 105"/>
                  <a:gd name="T32" fmla="*/ 23 w 132"/>
                  <a:gd name="T33" fmla="*/ 84 h 105"/>
                  <a:gd name="T34" fmla="*/ 9 w 132"/>
                  <a:gd name="T35" fmla="*/ 7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05">
                    <a:moveTo>
                      <a:pt x="9" y="74"/>
                    </a:moveTo>
                    <a:lnTo>
                      <a:pt x="0" y="48"/>
                    </a:lnTo>
                    <a:lnTo>
                      <a:pt x="3" y="19"/>
                    </a:lnTo>
                    <a:lnTo>
                      <a:pt x="43" y="0"/>
                    </a:lnTo>
                    <a:lnTo>
                      <a:pt x="57" y="7"/>
                    </a:lnTo>
                    <a:lnTo>
                      <a:pt x="77" y="3"/>
                    </a:lnTo>
                    <a:lnTo>
                      <a:pt x="101" y="13"/>
                    </a:lnTo>
                    <a:lnTo>
                      <a:pt x="120" y="30"/>
                    </a:lnTo>
                    <a:lnTo>
                      <a:pt x="120" y="50"/>
                    </a:lnTo>
                    <a:lnTo>
                      <a:pt x="129" y="50"/>
                    </a:lnTo>
                    <a:lnTo>
                      <a:pt x="130" y="66"/>
                    </a:lnTo>
                    <a:lnTo>
                      <a:pt x="131" y="93"/>
                    </a:lnTo>
                    <a:lnTo>
                      <a:pt x="120" y="101"/>
                    </a:lnTo>
                    <a:lnTo>
                      <a:pt x="96" y="103"/>
                    </a:lnTo>
                    <a:lnTo>
                      <a:pt x="73" y="104"/>
                    </a:lnTo>
                    <a:lnTo>
                      <a:pt x="57" y="95"/>
                    </a:lnTo>
                    <a:lnTo>
                      <a:pt x="23" y="84"/>
                    </a:lnTo>
                    <a:lnTo>
                      <a:pt x="9" y="7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17" name="Freeform 261"/>
              <p:cNvSpPr>
                <a:spLocks/>
              </p:cNvSpPr>
              <p:nvPr/>
            </p:nvSpPr>
            <p:spPr bwMode="auto">
              <a:xfrm>
                <a:off x="6094428" y="1988031"/>
                <a:ext cx="268895" cy="531658"/>
              </a:xfrm>
              <a:custGeom>
                <a:avLst/>
                <a:gdLst>
                  <a:gd name="T0" fmla="*/ 0 w 153"/>
                  <a:gd name="T1" fmla="*/ 234 h 301"/>
                  <a:gd name="T2" fmla="*/ 5 w 153"/>
                  <a:gd name="T3" fmla="*/ 225 h 301"/>
                  <a:gd name="T4" fmla="*/ 9 w 153"/>
                  <a:gd name="T5" fmla="*/ 206 h 301"/>
                  <a:gd name="T6" fmla="*/ 24 w 153"/>
                  <a:gd name="T7" fmla="*/ 199 h 301"/>
                  <a:gd name="T8" fmla="*/ 20 w 153"/>
                  <a:gd name="T9" fmla="*/ 182 h 301"/>
                  <a:gd name="T10" fmla="*/ 13 w 153"/>
                  <a:gd name="T11" fmla="*/ 166 h 301"/>
                  <a:gd name="T12" fmla="*/ 9 w 153"/>
                  <a:gd name="T13" fmla="*/ 150 h 301"/>
                  <a:gd name="T14" fmla="*/ 6 w 153"/>
                  <a:gd name="T15" fmla="*/ 123 h 301"/>
                  <a:gd name="T16" fmla="*/ 9 w 153"/>
                  <a:gd name="T17" fmla="*/ 113 h 301"/>
                  <a:gd name="T18" fmla="*/ 24 w 153"/>
                  <a:gd name="T19" fmla="*/ 116 h 301"/>
                  <a:gd name="T20" fmla="*/ 31 w 153"/>
                  <a:gd name="T21" fmla="*/ 111 h 301"/>
                  <a:gd name="T22" fmla="*/ 21 w 153"/>
                  <a:gd name="T23" fmla="*/ 104 h 301"/>
                  <a:gd name="T24" fmla="*/ 28 w 153"/>
                  <a:gd name="T25" fmla="*/ 90 h 301"/>
                  <a:gd name="T26" fmla="*/ 31 w 153"/>
                  <a:gd name="T27" fmla="*/ 72 h 301"/>
                  <a:gd name="T28" fmla="*/ 37 w 153"/>
                  <a:gd name="T29" fmla="*/ 68 h 301"/>
                  <a:gd name="T30" fmla="*/ 42 w 153"/>
                  <a:gd name="T31" fmla="*/ 57 h 301"/>
                  <a:gd name="T32" fmla="*/ 51 w 153"/>
                  <a:gd name="T33" fmla="*/ 57 h 301"/>
                  <a:gd name="T34" fmla="*/ 53 w 153"/>
                  <a:gd name="T35" fmla="*/ 43 h 301"/>
                  <a:gd name="T36" fmla="*/ 61 w 153"/>
                  <a:gd name="T37" fmla="*/ 39 h 301"/>
                  <a:gd name="T38" fmla="*/ 63 w 153"/>
                  <a:gd name="T39" fmla="*/ 26 h 301"/>
                  <a:gd name="T40" fmla="*/ 71 w 153"/>
                  <a:gd name="T41" fmla="*/ 29 h 301"/>
                  <a:gd name="T42" fmla="*/ 79 w 153"/>
                  <a:gd name="T43" fmla="*/ 25 h 301"/>
                  <a:gd name="T44" fmla="*/ 87 w 153"/>
                  <a:gd name="T45" fmla="*/ 17 h 301"/>
                  <a:gd name="T46" fmla="*/ 97 w 153"/>
                  <a:gd name="T47" fmla="*/ 17 h 301"/>
                  <a:gd name="T48" fmla="*/ 110 w 153"/>
                  <a:gd name="T49" fmla="*/ 17 h 301"/>
                  <a:gd name="T50" fmla="*/ 118 w 153"/>
                  <a:gd name="T51" fmla="*/ 8 h 301"/>
                  <a:gd name="T52" fmla="*/ 127 w 153"/>
                  <a:gd name="T53" fmla="*/ 0 h 301"/>
                  <a:gd name="T54" fmla="*/ 138 w 153"/>
                  <a:gd name="T55" fmla="*/ 13 h 301"/>
                  <a:gd name="T56" fmla="*/ 149 w 153"/>
                  <a:gd name="T57" fmla="*/ 23 h 301"/>
                  <a:gd name="T58" fmla="*/ 150 w 153"/>
                  <a:gd name="T59" fmla="*/ 32 h 301"/>
                  <a:gd name="T60" fmla="*/ 152 w 153"/>
                  <a:gd name="T61" fmla="*/ 63 h 301"/>
                  <a:gd name="T62" fmla="*/ 142 w 153"/>
                  <a:gd name="T63" fmla="*/ 70 h 301"/>
                  <a:gd name="T64" fmla="*/ 131 w 153"/>
                  <a:gd name="T65" fmla="*/ 79 h 301"/>
                  <a:gd name="T66" fmla="*/ 127 w 153"/>
                  <a:gd name="T67" fmla="*/ 96 h 301"/>
                  <a:gd name="T68" fmla="*/ 127 w 153"/>
                  <a:gd name="T69" fmla="*/ 107 h 301"/>
                  <a:gd name="T70" fmla="*/ 112 w 153"/>
                  <a:gd name="T71" fmla="*/ 117 h 301"/>
                  <a:gd name="T72" fmla="*/ 104 w 153"/>
                  <a:gd name="T73" fmla="*/ 128 h 301"/>
                  <a:gd name="T74" fmla="*/ 84 w 153"/>
                  <a:gd name="T75" fmla="*/ 132 h 301"/>
                  <a:gd name="T76" fmla="*/ 76 w 153"/>
                  <a:gd name="T77" fmla="*/ 148 h 301"/>
                  <a:gd name="T78" fmla="*/ 76 w 153"/>
                  <a:gd name="T79" fmla="*/ 176 h 301"/>
                  <a:gd name="T80" fmla="*/ 87 w 153"/>
                  <a:gd name="T81" fmla="*/ 189 h 301"/>
                  <a:gd name="T82" fmla="*/ 93 w 153"/>
                  <a:gd name="T83" fmla="*/ 200 h 301"/>
                  <a:gd name="T84" fmla="*/ 69 w 153"/>
                  <a:gd name="T85" fmla="*/ 211 h 301"/>
                  <a:gd name="T86" fmla="*/ 80 w 153"/>
                  <a:gd name="T87" fmla="*/ 211 h 301"/>
                  <a:gd name="T88" fmla="*/ 87 w 153"/>
                  <a:gd name="T89" fmla="*/ 217 h 301"/>
                  <a:gd name="T90" fmla="*/ 90 w 153"/>
                  <a:gd name="T91" fmla="*/ 228 h 301"/>
                  <a:gd name="T92" fmla="*/ 82 w 153"/>
                  <a:gd name="T93" fmla="*/ 234 h 301"/>
                  <a:gd name="T94" fmla="*/ 71 w 153"/>
                  <a:gd name="T95" fmla="*/ 245 h 301"/>
                  <a:gd name="T96" fmla="*/ 71 w 153"/>
                  <a:gd name="T97" fmla="*/ 265 h 301"/>
                  <a:gd name="T98" fmla="*/ 60 w 153"/>
                  <a:gd name="T99" fmla="*/ 272 h 301"/>
                  <a:gd name="T100" fmla="*/ 57 w 153"/>
                  <a:gd name="T101" fmla="*/ 283 h 301"/>
                  <a:gd name="T102" fmla="*/ 45 w 153"/>
                  <a:gd name="T103" fmla="*/ 290 h 301"/>
                  <a:gd name="T104" fmla="*/ 39 w 153"/>
                  <a:gd name="T105" fmla="*/ 300 h 301"/>
                  <a:gd name="T106" fmla="*/ 23 w 153"/>
                  <a:gd name="T107" fmla="*/ 294 h 301"/>
                  <a:gd name="T108" fmla="*/ 24 w 153"/>
                  <a:gd name="T109" fmla="*/ 275 h 301"/>
                  <a:gd name="T110" fmla="*/ 15 w 153"/>
                  <a:gd name="T111" fmla="*/ 272 h 301"/>
                  <a:gd name="T112" fmla="*/ 13 w 153"/>
                  <a:gd name="T113" fmla="*/ 261 h 301"/>
                  <a:gd name="T114" fmla="*/ 6 w 153"/>
                  <a:gd name="T115" fmla="*/ 247 h 301"/>
                  <a:gd name="T116" fmla="*/ 0 w 153"/>
                  <a:gd name="T117" fmla="*/ 234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 h="301">
                    <a:moveTo>
                      <a:pt x="0" y="234"/>
                    </a:moveTo>
                    <a:lnTo>
                      <a:pt x="5" y="225"/>
                    </a:lnTo>
                    <a:lnTo>
                      <a:pt x="9" y="206"/>
                    </a:lnTo>
                    <a:lnTo>
                      <a:pt x="24" y="199"/>
                    </a:lnTo>
                    <a:lnTo>
                      <a:pt x="20" y="182"/>
                    </a:lnTo>
                    <a:lnTo>
                      <a:pt x="13" y="166"/>
                    </a:lnTo>
                    <a:lnTo>
                      <a:pt x="9" y="150"/>
                    </a:lnTo>
                    <a:lnTo>
                      <a:pt x="6" y="123"/>
                    </a:lnTo>
                    <a:lnTo>
                      <a:pt x="9" y="113"/>
                    </a:lnTo>
                    <a:lnTo>
                      <a:pt x="24" y="116"/>
                    </a:lnTo>
                    <a:lnTo>
                      <a:pt x="31" y="111"/>
                    </a:lnTo>
                    <a:lnTo>
                      <a:pt x="21" y="104"/>
                    </a:lnTo>
                    <a:lnTo>
                      <a:pt x="28" y="90"/>
                    </a:lnTo>
                    <a:lnTo>
                      <a:pt x="31" y="72"/>
                    </a:lnTo>
                    <a:lnTo>
                      <a:pt x="37" y="68"/>
                    </a:lnTo>
                    <a:lnTo>
                      <a:pt x="42" y="57"/>
                    </a:lnTo>
                    <a:lnTo>
                      <a:pt x="51" y="57"/>
                    </a:lnTo>
                    <a:lnTo>
                      <a:pt x="53" y="43"/>
                    </a:lnTo>
                    <a:lnTo>
                      <a:pt x="61" y="39"/>
                    </a:lnTo>
                    <a:lnTo>
                      <a:pt x="63" y="26"/>
                    </a:lnTo>
                    <a:lnTo>
                      <a:pt x="71" y="29"/>
                    </a:lnTo>
                    <a:lnTo>
                      <a:pt x="79" y="25"/>
                    </a:lnTo>
                    <a:lnTo>
                      <a:pt x="87" y="17"/>
                    </a:lnTo>
                    <a:lnTo>
                      <a:pt x="97" y="17"/>
                    </a:lnTo>
                    <a:lnTo>
                      <a:pt x="110" y="17"/>
                    </a:lnTo>
                    <a:lnTo>
                      <a:pt x="118" y="8"/>
                    </a:lnTo>
                    <a:lnTo>
                      <a:pt x="127" y="0"/>
                    </a:lnTo>
                    <a:lnTo>
                      <a:pt x="138" y="13"/>
                    </a:lnTo>
                    <a:lnTo>
                      <a:pt x="149" y="23"/>
                    </a:lnTo>
                    <a:lnTo>
                      <a:pt x="150" y="32"/>
                    </a:lnTo>
                    <a:lnTo>
                      <a:pt x="152" y="63"/>
                    </a:lnTo>
                    <a:lnTo>
                      <a:pt x="142" y="70"/>
                    </a:lnTo>
                    <a:lnTo>
                      <a:pt x="131" y="79"/>
                    </a:lnTo>
                    <a:lnTo>
                      <a:pt x="127" y="96"/>
                    </a:lnTo>
                    <a:lnTo>
                      <a:pt x="127" y="107"/>
                    </a:lnTo>
                    <a:lnTo>
                      <a:pt x="112" y="117"/>
                    </a:lnTo>
                    <a:lnTo>
                      <a:pt x="104" y="128"/>
                    </a:lnTo>
                    <a:lnTo>
                      <a:pt x="84" y="132"/>
                    </a:lnTo>
                    <a:lnTo>
                      <a:pt x="76" y="148"/>
                    </a:lnTo>
                    <a:lnTo>
                      <a:pt x="76" y="176"/>
                    </a:lnTo>
                    <a:lnTo>
                      <a:pt x="87" y="189"/>
                    </a:lnTo>
                    <a:lnTo>
                      <a:pt x="93" y="200"/>
                    </a:lnTo>
                    <a:lnTo>
                      <a:pt x="69" y="211"/>
                    </a:lnTo>
                    <a:lnTo>
                      <a:pt x="80" y="211"/>
                    </a:lnTo>
                    <a:lnTo>
                      <a:pt x="87" y="217"/>
                    </a:lnTo>
                    <a:lnTo>
                      <a:pt x="90" y="228"/>
                    </a:lnTo>
                    <a:lnTo>
                      <a:pt x="82" y="234"/>
                    </a:lnTo>
                    <a:lnTo>
                      <a:pt x="71" y="245"/>
                    </a:lnTo>
                    <a:lnTo>
                      <a:pt x="71" y="265"/>
                    </a:lnTo>
                    <a:lnTo>
                      <a:pt x="60" y="272"/>
                    </a:lnTo>
                    <a:lnTo>
                      <a:pt x="57" y="283"/>
                    </a:lnTo>
                    <a:lnTo>
                      <a:pt x="45" y="290"/>
                    </a:lnTo>
                    <a:lnTo>
                      <a:pt x="39" y="300"/>
                    </a:lnTo>
                    <a:lnTo>
                      <a:pt x="23" y="294"/>
                    </a:lnTo>
                    <a:lnTo>
                      <a:pt x="24" y="275"/>
                    </a:lnTo>
                    <a:lnTo>
                      <a:pt x="15" y="272"/>
                    </a:lnTo>
                    <a:lnTo>
                      <a:pt x="13" y="261"/>
                    </a:lnTo>
                    <a:lnTo>
                      <a:pt x="6" y="247"/>
                    </a:lnTo>
                    <a:lnTo>
                      <a:pt x="0" y="23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18" name="Freeform 262"/>
              <p:cNvSpPr>
                <a:spLocks/>
              </p:cNvSpPr>
              <p:nvPr/>
            </p:nvSpPr>
            <p:spPr bwMode="auto">
              <a:xfrm>
                <a:off x="6306713" y="2787092"/>
                <a:ext cx="207568" cy="151004"/>
              </a:xfrm>
              <a:custGeom>
                <a:avLst/>
                <a:gdLst>
                  <a:gd name="T0" fmla="*/ 42 w 118"/>
                  <a:gd name="T1" fmla="*/ 68 h 85"/>
                  <a:gd name="T2" fmla="*/ 33 w 118"/>
                  <a:gd name="T3" fmla="*/ 61 h 85"/>
                  <a:gd name="T4" fmla="*/ 20 w 118"/>
                  <a:gd name="T5" fmla="*/ 53 h 85"/>
                  <a:gd name="T6" fmla="*/ 4 w 118"/>
                  <a:gd name="T7" fmla="*/ 45 h 85"/>
                  <a:gd name="T8" fmla="*/ 0 w 118"/>
                  <a:gd name="T9" fmla="*/ 31 h 85"/>
                  <a:gd name="T10" fmla="*/ 14 w 118"/>
                  <a:gd name="T11" fmla="*/ 27 h 85"/>
                  <a:gd name="T12" fmla="*/ 25 w 118"/>
                  <a:gd name="T13" fmla="*/ 10 h 85"/>
                  <a:gd name="T14" fmla="*/ 31 w 118"/>
                  <a:gd name="T15" fmla="*/ 1 h 85"/>
                  <a:gd name="T16" fmla="*/ 51 w 118"/>
                  <a:gd name="T17" fmla="*/ 0 h 85"/>
                  <a:gd name="T18" fmla="*/ 59 w 118"/>
                  <a:gd name="T19" fmla="*/ 6 h 85"/>
                  <a:gd name="T20" fmla="*/ 80 w 118"/>
                  <a:gd name="T21" fmla="*/ 8 h 85"/>
                  <a:gd name="T22" fmla="*/ 88 w 118"/>
                  <a:gd name="T23" fmla="*/ 4 h 85"/>
                  <a:gd name="T24" fmla="*/ 108 w 118"/>
                  <a:gd name="T25" fmla="*/ 24 h 85"/>
                  <a:gd name="T26" fmla="*/ 109 w 118"/>
                  <a:gd name="T27" fmla="*/ 41 h 85"/>
                  <a:gd name="T28" fmla="*/ 117 w 118"/>
                  <a:gd name="T29" fmla="*/ 59 h 85"/>
                  <a:gd name="T30" fmla="*/ 115 w 118"/>
                  <a:gd name="T31" fmla="*/ 69 h 85"/>
                  <a:gd name="T32" fmla="*/ 104 w 118"/>
                  <a:gd name="T33" fmla="*/ 79 h 85"/>
                  <a:gd name="T34" fmla="*/ 91 w 118"/>
                  <a:gd name="T35" fmla="*/ 81 h 85"/>
                  <a:gd name="T36" fmla="*/ 70 w 118"/>
                  <a:gd name="T37" fmla="*/ 84 h 85"/>
                  <a:gd name="T38" fmla="*/ 66 w 118"/>
                  <a:gd name="T39" fmla="*/ 71 h 85"/>
                  <a:gd name="T40" fmla="*/ 50 w 118"/>
                  <a:gd name="T41" fmla="*/ 65 h 85"/>
                  <a:gd name="T42" fmla="*/ 46 w 118"/>
                  <a:gd name="T43" fmla="*/ 71 h 85"/>
                  <a:gd name="T44" fmla="*/ 42 w 118"/>
                  <a:gd name="T45" fmla="*/ 6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85">
                    <a:moveTo>
                      <a:pt x="42" y="68"/>
                    </a:moveTo>
                    <a:lnTo>
                      <a:pt x="33" y="61"/>
                    </a:lnTo>
                    <a:lnTo>
                      <a:pt x="20" y="53"/>
                    </a:lnTo>
                    <a:lnTo>
                      <a:pt x="4" y="45"/>
                    </a:lnTo>
                    <a:lnTo>
                      <a:pt x="0" y="31"/>
                    </a:lnTo>
                    <a:lnTo>
                      <a:pt x="14" y="27"/>
                    </a:lnTo>
                    <a:lnTo>
                      <a:pt x="25" y="10"/>
                    </a:lnTo>
                    <a:lnTo>
                      <a:pt x="31" y="1"/>
                    </a:lnTo>
                    <a:lnTo>
                      <a:pt x="51" y="0"/>
                    </a:lnTo>
                    <a:lnTo>
                      <a:pt x="59" y="6"/>
                    </a:lnTo>
                    <a:lnTo>
                      <a:pt x="80" y="8"/>
                    </a:lnTo>
                    <a:lnTo>
                      <a:pt x="88" y="4"/>
                    </a:lnTo>
                    <a:lnTo>
                      <a:pt x="108" y="24"/>
                    </a:lnTo>
                    <a:lnTo>
                      <a:pt x="109" y="41"/>
                    </a:lnTo>
                    <a:lnTo>
                      <a:pt x="117" y="59"/>
                    </a:lnTo>
                    <a:lnTo>
                      <a:pt x="115" y="69"/>
                    </a:lnTo>
                    <a:lnTo>
                      <a:pt x="104" y="79"/>
                    </a:lnTo>
                    <a:lnTo>
                      <a:pt x="91" y="81"/>
                    </a:lnTo>
                    <a:lnTo>
                      <a:pt x="70" y="84"/>
                    </a:lnTo>
                    <a:lnTo>
                      <a:pt x="66" y="71"/>
                    </a:lnTo>
                    <a:lnTo>
                      <a:pt x="50" y="65"/>
                    </a:lnTo>
                    <a:lnTo>
                      <a:pt x="46" y="71"/>
                    </a:lnTo>
                    <a:lnTo>
                      <a:pt x="42" y="68"/>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19" name="Freeform 264"/>
              <p:cNvSpPr>
                <a:spLocks/>
              </p:cNvSpPr>
              <p:nvPr/>
            </p:nvSpPr>
            <p:spPr bwMode="auto">
              <a:xfrm>
                <a:off x="6140030" y="2832707"/>
                <a:ext cx="242163" cy="191900"/>
              </a:xfrm>
              <a:custGeom>
                <a:avLst/>
                <a:gdLst>
                  <a:gd name="T0" fmla="*/ 12 w 137"/>
                  <a:gd name="T1" fmla="*/ 18 h 109"/>
                  <a:gd name="T2" fmla="*/ 3 w 137"/>
                  <a:gd name="T3" fmla="*/ 12 h 109"/>
                  <a:gd name="T4" fmla="*/ 0 w 137"/>
                  <a:gd name="T5" fmla="*/ 0 h 109"/>
                  <a:gd name="T6" fmla="*/ 24 w 137"/>
                  <a:gd name="T7" fmla="*/ 6 h 109"/>
                  <a:gd name="T8" fmla="*/ 37 w 137"/>
                  <a:gd name="T9" fmla="*/ 0 h 109"/>
                  <a:gd name="T10" fmla="*/ 43 w 137"/>
                  <a:gd name="T11" fmla="*/ 2 h 109"/>
                  <a:gd name="T12" fmla="*/ 58 w 137"/>
                  <a:gd name="T13" fmla="*/ 10 h 109"/>
                  <a:gd name="T14" fmla="*/ 75 w 137"/>
                  <a:gd name="T15" fmla="*/ 14 h 109"/>
                  <a:gd name="T16" fmla="*/ 84 w 137"/>
                  <a:gd name="T17" fmla="*/ 6 h 109"/>
                  <a:gd name="T18" fmla="*/ 95 w 137"/>
                  <a:gd name="T19" fmla="*/ 7 h 109"/>
                  <a:gd name="T20" fmla="*/ 99 w 137"/>
                  <a:gd name="T21" fmla="*/ 20 h 109"/>
                  <a:gd name="T22" fmla="*/ 114 w 137"/>
                  <a:gd name="T23" fmla="*/ 29 h 109"/>
                  <a:gd name="T24" fmla="*/ 128 w 137"/>
                  <a:gd name="T25" fmla="*/ 36 h 109"/>
                  <a:gd name="T26" fmla="*/ 136 w 137"/>
                  <a:gd name="T27" fmla="*/ 43 h 109"/>
                  <a:gd name="T28" fmla="*/ 123 w 137"/>
                  <a:gd name="T29" fmla="*/ 53 h 109"/>
                  <a:gd name="T30" fmla="*/ 124 w 137"/>
                  <a:gd name="T31" fmla="*/ 62 h 109"/>
                  <a:gd name="T32" fmla="*/ 132 w 137"/>
                  <a:gd name="T33" fmla="*/ 76 h 109"/>
                  <a:gd name="T34" fmla="*/ 134 w 137"/>
                  <a:gd name="T35" fmla="*/ 97 h 109"/>
                  <a:gd name="T36" fmla="*/ 120 w 137"/>
                  <a:gd name="T37" fmla="*/ 108 h 109"/>
                  <a:gd name="T38" fmla="*/ 109 w 137"/>
                  <a:gd name="T39" fmla="*/ 105 h 109"/>
                  <a:gd name="T40" fmla="*/ 106 w 137"/>
                  <a:gd name="T41" fmla="*/ 90 h 109"/>
                  <a:gd name="T42" fmla="*/ 98 w 137"/>
                  <a:gd name="T43" fmla="*/ 77 h 109"/>
                  <a:gd name="T44" fmla="*/ 90 w 137"/>
                  <a:gd name="T45" fmla="*/ 80 h 109"/>
                  <a:gd name="T46" fmla="*/ 92 w 137"/>
                  <a:gd name="T47" fmla="*/ 91 h 109"/>
                  <a:gd name="T48" fmla="*/ 79 w 137"/>
                  <a:gd name="T49" fmla="*/ 88 h 109"/>
                  <a:gd name="T50" fmla="*/ 68 w 137"/>
                  <a:gd name="T51" fmla="*/ 80 h 109"/>
                  <a:gd name="T52" fmla="*/ 58 w 137"/>
                  <a:gd name="T53" fmla="*/ 68 h 109"/>
                  <a:gd name="T54" fmla="*/ 49 w 137"/>
                  <a:gd name="T55" fmla="*/ 62 h 109"/>
                  <a:gd name="T56" fmla="*/ 34 w 137"/>
                  <a:gd name="T57" fmla="*/ 56 h 109"/>
                  <a:gd name="T58" fmla="*/ 34 w 137"/>
                  <a:gd name="T59" fmla="*/ 46 h 109"/>
                  <a:gd name="T60" fmla="*/ 21 w 137"/>
                  <a:gd name="T61" fmla="*/ 38 h 109"/>
                  <a:gd name="T62" fmla="*/ 17 w 137"/>
                  <a:gd name="T63" fmla="*/ 21 h 109"/>
                  <a:gd name="T64" fmla="*/ 12 w 137"/>
                  <a:gd name="T65" fmla="*/ 1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7" h="109">
                    <a:moveTo>
                      <a:pt x="12" y="18"/>
                    </a:moveTo>
                    <a:lnTo>
                      <a:pt x="3" y="12"/>
                    </a:lnTo>
                    <a:lnTo>
                      <a:pt x="0" y="0"/>
                    </a:lnTo>
                    <a:lnTo>
                      <a:pt x="24" y="6"/>
                    </a:lnTo>
                    <a:lnTo>
                      <a:pt x="37" y="0"/>
                    </a:lnTo>
                    <a:lnTo>
                      <a:pt x="43" y="2"/>
                    </a:lnTo>
                    <a:lnTo>
                      <a:pt x="58" y="10"/>
                    </a:lnTo>
                    <a:lnTo>
                      <a:pt x="75" y="14"/>
                    </a:lnTo>
                    <a:lnTo>
                      <a:pt x="84" y="6"/>
                    </a:lnTo>
                    <a:lnTo>
                      <a:pt x="95" y="7"/>
                    </a:lnTo>
                    <a:lnTo>
                      <a:pt x="99" y="20"/>
                    </a:lnTo>
                    <a:lnTo>
                      <a:pt x="114" y="29"/>
                    </a:lnTo>
                    <a:lnTo>
                      <a:pt x="128" y="36"/>
                    </a:lnTo>
                    <a:lnTo>
                      <a:pt x="136" y="43"/>
                    </a:lnTo>
                    <a:lnTo>
                      <a:pt x="123" y="53"/>
                    </a:lnTo>
                    <a:lnTo>
                      <a:pt x="124" y="62"/>
                    </a:lnTo>
                    <a:lnTo>
                      <a:pt x="132" y="76"/>
                    </a:lnTo>
                    <a:lnTo>
                      <a:pt x="134" y="97"/>
                    </a:lnTo>
                    <a:lnTo>
                      <a:pt x="120" y="108"/>
                    </a:lnTo>
                    <a:lnTo>
                      <a:pt x="109" y="105"/>
                    </a:lnTo>
                    <a:lnTo>
                      <a:pt x="106" y="90"/>
                    </a:lnTo>
                    <a:lnTo>
                      <a:pt x="98" y="77"/>
                    </a:lnTo>
                    <a:lnTo>
                      <a:pt x="90" y="80"/>
                    </a:lnTo>
                    <a:lnTo>
                      <a:pt x="92" y="91"/>
                    </a:lnTo>
                    <a:lnTo>
                      <a:pt x="79" y="88"/>
                    </a:lnTo>
                    <a:lnTo>
                      <a:pt x="68" y="80"/>
                    </a:lnTo>
                    <a:lnTo>
                      <a:pt x="58" y="68"/>
                    </a:lnTo>
                    <a:lnTo>
                      <a:pt x="49" y="62"/>
                    </a:lnTo>
                    <a:lnTo>
                      <a:pt x="34" y="56"/>
                    </a:lnTo>
                    <a:lnTo>
                      <a:pt x="34" y="46"/>
                    </a:lnTo>
                    <a:lnTo>
                      <a:pt x="21" y="38"/>
                    </a:lnTo>
                    <a:lnTo>
                      <a:pt x="17" y="21"/>
                    </a:lnTo>
                    <a:lnTo>
                      <a:pt x="12" y="18"/>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20" name="Freeform 265"/>
              <p:cNvSpPr>
                <a:spLocks/>
              </p:cNvSpPr>
              <p:nvPr/>
            </p:nvSpPr>
            <p:spPr bwMode="auto">
              <a:xfrm>
                <a:off x="6360177" y="2603056"/>
                <a:ext cx="407273" cy="294142"/>
              </a:xfrm>
              <a:custGeom>
                <a:avLst/>
                <a:gdLst>
                  <a:gd name="T0" fmla="*/ 65 w 259"/>
                  <a:gd name="T1" fmla="*/ 123 h 187"/>
                  <a:gd name="T2" fmla="*/ 86 w 259"/>
                  <a:gd name="T3" fmla="*/ 121 h 187"/>
                  <a:gd name="T4" fmla="*/ 99 w 259"/>
                  <a:gd name="T5" fmla="*/ 130 h 187"/>
                  <a:gd name="T6" fmla="*/ 119 w 259"/>
                  <a:gd name="T7" fmla="*/ 160 h 187"/>
                  <a:gd name="T8" fmla="*/ 116 w 259"/>
                  <a:gd name="T9" fmla="*/ 172 h 187"/>
                  <a:gd name="T10" fmla="*/ 110 w 259"/>
                  <a:gd name="T11" fmla="*/ 187 h 187"/>
                  <a:gd name="T12" fmla="*/ 123 w 259"/>
                  <a:gd name="T13" fmla="*/ 173 h 187"/>
                  <a:gd name="T14" fmla="*/ 132 w 259"/>
                  <a:gd name="T15" fmla="*/ 138 h 187"/>
                  <a:gd name="T16" fmla="*/ 149 w 259"/>
                  <a:gd name="T17" fmla="*/ 134 h 187"/>
                  <a:gd name="T18" fmla="*/ 154 w 259"/>
                  <a:gd name="T19" fmla="*/ 157 h 187"/>
                  <a:gd name="T20" fmla="*/ 175 w 259"/>
                  <a:gd name="T21" fmla="*/ 154 h 187"/>
                  <a:gd name="T22" fmla="*/ 169 w 259"/>
                  <a:gd name="T23" fmla="*/ 174 h 187"/>
                  <a:gd name="T24" fmla="*/ 184 w 259"/>
                  <a:gd name="T25" fmla="*/ 183 h 187"/>
                  <a:gd name="T26" fmla="*/ 211 w 259"/>
                  <a:gd name="T27" fmla="*/ 178 h 187"/>
                  <a:gd name="T28" fmla="*/ 187 w 259"/>
                  <a:gd name="T29" fmla="*/ 156 h 187"/>
                  <a:gd name="T30" fmla="*/ 197 w 259"/>
                  <a:gd name="T31" fmla="*/ 152 h 187"/>
                  <a:gd name="T32" fmla="*/ 205 w 259"/>
                  <a:gd name="T33" fmla="*/ 140 h 187"/>
                  <a:gd name="T34" fmla="*/ 218 w 259"/>
                  <a:gd name="T35" fmla="*/ 142 h 187"/>
                  <a:gd name="T36" fmla="*/ 250 w 259"/>
                  <a:gd name="T37" fmla="*/ 128 h 187"/>
                  <a:gd name="T38" fmla="*/ 259 w 259"/>
                  <a:gd name="T39" fmla="*/ 78 h 187"/>
                  <a:gd name="T40" fmla="*/ 195 w 259"/>
                  <a:gd name="T41" fmla="*/ 25 h 187"/>
                  <a:gd name="T42" fmla="*/ 186 w 259"/>
                  <a:gd name="T43" fmla="*/ 0 h 187"/>
                  <a:gd name="T44" fmla="*/ 143 w 259"/>
                  <a:gd name="T45" fmla="*/ 3 h 187"/>
                  <a:gd name="T46" fmla="*/ 132 w 259"/>
                  <a:gd name="T47" fmla="*/ 21 h 187"/>
                  <a:gd name="T48" fmla="*/ 17 w 259"/>
                  <a:gd name="T49" fmla="*/ 34 h 187"/>
                  <a:gd name="T50" fmla="*/ 18 w 259"/>
                  <a:gd name="T51" fmla="*/ 63 h 187"/>
                  <a:gd name="T52" fmla="*/ 6 w 259"/>
                  <a:gd name="T53" fmla="*/ 73 h 187"/>
                  <a:gd name="T54" fmla="*/ 0 w 259"/>
                  <a:gd name="T55" fmla="*/ 120 h 187"/>
                  <a:gd name="T56" fmla="*/ 23 w 259"/>
                  <a:gd name="T57" fmla="*/ 119 h 187"/>
                  <a:gd name="T58" fmla="*/ 32 w 259"/>
                  <a:gd name="T59" fmla="*/ 125 h 187"/>
                  <a:gd name="T60" fmla="*/ 55 w 259"/>
                  <a:gd name="T61" fmla="*/ 126 h 187"/>
                  <a:gd name="T62" fmla="*/ 65 w 259"/>
                  <a:gd name="T63" fmla="*/ 12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9" h="187">
                    <a:moveTo>
                      <a:pt x="65" y="123"/>
                    </a:moveTo>
                    <a:lnTo>
                      <a:pt x="86" y="121"/>
                    </a:lnTo>
                    <a:lnTo>
                      <a:pt x="99" y="130"/>
                    </a:lnTo>
                    <a:lnTo>
                      <a:pt x="119" y="160"/>
                    </a:lnTo>
                    <a:lnTo>
                      <a:pt x="116" y="172"/>
                    </a:lnTo>
                    <a:lnTo>
                      <a:pt x="110" y="187"/>
                    </a:lnTo>
                    <a:lnTo>
                      <a:pt x="123" y="173"/>
                    </a:lnTo>
                    <a:lnTo>
                      <a:pt x="132" y="138"/>
                    </a:lnTo>
                    <a:lnTo>
                      <a:pt x="149" y="134"/>
                    </a:lnTo>
                    <a:lnTo>
                      <a:pt x="154" y="157"/>
                    </a:lnTo>
                    <a:lnTo>
                      <a:pt x="175" y="154"/>
                    </a:lnTo>
                    <a:lnTo>
                      <a:pt x="169" y="174"/>
                    </a:lnTo>
                    <a:lnTo>
                      <a:pt x="184" y="183"/>
                    </a:lnTo>
                    <a:lnTo>
                      <a:pt x="211" y="178"/>
                    </a:lnTo>
                    <a:lnTo>
                      <a:pt x="187" y="156"/>
                    </a:lnTo>
                    <a:lnTo>
                      <a:pt x="197" y="152"/>
                    </a:lnTo>
                    <a:lnTo>
                      <a:pt x="205" y="140"/>
                    </a:lnTo>
                    <a:lnTo>
                      <a:pt x="218" y="142"/>
                    </a:lnTo>
                    <a:lnTo>
                      <a:pt x="250" y="128"/>
                    </a:lnTo>
                    <a:lnTo>
                      <a:pt x="259" y="78"/>
                    </a:lnTo>
                    <a:lnTo>
                      <a:pt x="195" y="25"/>
                    </a:lnTo>
                    <a:lnTo>
                      <a:pt x="186" y="0"/>
                    </a:lnTo>
                    <a:lnTo>
                      <a:pt x="143" y="3"/>
                    </a:lnTo>
                    <a:lnTo>
                      <a:pt x="132" y="21"/>
                    </a:lnTo>
                    <a:lnTo>
                      <a:pt x="17" y="34"/>
                    </a:lnTo>
                    <a:lnTo>
                      <a:pt x="18" y="63"/>
                    </a:lnTo>
                    <a:lnTo>
                      <a:pt x="6" y="73"/>
                    </a:lnTo>
                    <a:lnTo>
                      <a:pt x="0" y="120"/>
                    </a:lnTo>
                    <a:lnTo>
                      <a:pt x="23" y="119"/>
                    </a:lnTo>
                    <a:lnTo>
                      <a:pt x="32" y="125"/>
                    </a:lnTo>
                    <a:lnTo>
                      <a:pt x="55" y="126"/>
                    </a:lnTo>
                    <a:lnTo>
                      <a:pt x="65" y="12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21" name="Freeform 266"/>
              <p:cNvSpPr>
                <a:spLocks/>
              </p:cNvSpPr>
              <p:nvPr/>
            </p:nvSpPr>
            <p:spPr bwMode="auto">
              <a:xfrm>
                <a:off x="6369612" y="2441042"/>
                <a:ext cx="237445" cy="217068"/>
              </a:xfrm>
              <a:custGeom>
                <a:avLst/>
                <a:gdLst>
                  <a:gd name="T0" fmla="*/ 11 w 136"/>
                  <a:gd name="T1" fmla="*/ 121 h 122"/>
                  <a:gd name="T2" fmla="*/ 112 w 136"/>
                  <a:gd name="T3" fmla="*/ 110 h 122"/>
                  <a:gd name="T4" fmla="*/ 122 w 136"/>
                  <a:gd name="T5" fmla="*/ 94 h 122"/>
                  <a:gd name="T6" fmla="*/ 129 w 136"/>
                  <a:gd name="T7" fmla="*/ 74 h 122"/>
                  <a:gd name="T8" fmla="*/ 135 w 136"/>
                  <a:gd name="T9" fmla="*/ 67 h 122"/>
                  <a:gd name="T10" fmla="*/ 132 w 136"/>
                  <a:gd name="T11" fmla="*/ 15 h 122"/>
                  <a:gd name="T12" fmla="*/ 93 w 136"/>
                  <a:gd name="T13" fmla="*/ 0 h 122"/>
                  <a:gd name="T14" fmla="*/ 82 w 136"/>
                  <a:gd name="T15" fmla="*/ 8 h 122"/>
                  <a:gd name="T16" fmla="*/ 68 w 136"/>
                  <a:gd name="T17" fmla="*/ 3 h 122"/>
                  <a:gd name="T18" fmla="*/ 62 w 136"/>
                  <a:gd name="T19" fmla="*/ 22 h 122"/>
                  <a:gd name="T20" fmla="*/ 58 w 136"/>
                  <a:gd name="T21" fmla="*/ 19 h 122"/>
                  <a:gd name="T22" fmla="*/ 49 w 136"/>
                  <a:gd name="T23" fmla="*/ 38 h 122"/>
                  <a:gd name="T24" fmla="*/ 56 w 136"/>
                  <a:gd name="T25" fmla="*/ 49 h 122"/>
                  <a:gd name="T26" fmla="*/ 36 w 136"/>
                  <a:gd name="T27" fmla="*/ 56 h 122"/>
                  <a:gd name="T28" fmla="*/ 33 w 136"/>
                  <a:gd name="T29" fmla="*/ 68 h 122"/>
                  <a:gd name="T30" fmla="*/ 15 w 136"/>
                  <a:gd name="T31" fmla="*/ 66 h 122"/>
                  <a:gd name="T32" fmla="*/ 0 w 136"/>
                  <a:gd name="T33" fmla="*/ 72 h 122"/>
                  <a:gd name="T34" fmla="*/ 1 w 136"/>
                  <a:gd name="T35" fmla="*/ 85 h 122"/>
                  <a:gd name="T36" fmla="*/ 1 w 136"/>
                  <a:gd name="T37" fmla="*/ 105 h 122"/>
                  <a:gd name="T38" fmla="*/ 10 w 136"/>
                  <a:gd name="T39" fmla="*/ 105 h 122"/>
                  <a:gd name="T40" fmla="*/ 11 w 136"/>
                  <a:gd name="T41" fmla="*/ 12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6" h="122">
                    <a:moveTo>
                      <a:pt x="11" y="121"/>
                    </a:moveTo>
                    <a:lnTo>
                      <a:pt x="112" y="110"/>
                    </a:lnTo>
                    <a:lnTo>
                      <a:pt x="122" y="94"/>
                    </a:lnTo>
                    <a:lnTo>
                      <a:pt x="129" y="74"/>
                    </a:lnTo>
                    <a:lnTo>
                      <a:pt x="135" y="67"/>
                    </a:lnTo>
                    <a:lnTo>
                      <a:pt x="132" y="15"/>
                    </a:lnTo>
                    <a:lnTo>
                      <a:pt x="93" y="0"/>
                    </a:lnTo>
                    <a:lnTo>
                      <a:pt x="82" y="8"/>
                    </a:lnTo>
                    <a:lnTo>
                      <a:pt x="68" y="3"/>
                    </a:lnTo>
                    <a:lnTo>
                      <a:pt x="62" y="22"/>
                    </a:lnTo>
                    <a:lnTo>
                      <a:pt x="58" y="19"/>
                    </a:lnTo>
                    <a:lnTo>
                      <a:pt x="49" y="38"/>
                    </a:lnTo>
                    <a:lnTo>
                      <a:pt x="56" y="49"/>
                    </a:lnTo>
                    <a:lnTo>
                      <a:pt x="36" y="56"/>
                    </a:lnTo>
                    <a:lnTo>
                      <a:pt x="33" y="68"/>
                    </a:lnTo>
                    <a:lnTo>
                      <a:pt x="15" y="66"/>
                    </a:lnTo>
                    <a:lnTo>
                      <a:pt x="0" y="72"/>
                    </a:lnTo>
                    <a:lnTo>
                      <a:pt x="1" y="85"/>
                    </a:lnTo>
                    <a:lnTo>
                      <a:pt x="1" y="105"/>
                    </a:lnTo>
                    <a:lnTo>
                      <a:pt x="10" y="105"/>
                    </a:lnTo>
                    <a:lnTo>
                      <a:pt x="11" y="121"/>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22" name="Freeform 267"/>
              <p:cNvSpPr>
                <a:spLocks/>
              </p:cNvSpPr>
              <p:nvPr/>
            </p:nvSpPr>
            <p:spPr bwMode="auto">
              <a:xfrm>
                <a:off x="6404207" y="3145725"/>
                <a:ext cx="61327" cy="23594"/>
              </a:xfrm>
              <a:custGeom>
                <a:avLst/>
                <a:gdLst>
                  <a:gd name="T0" fmla="*/ 17 w 36"/>
                  <a:gd name="T1" fmla="*/ 13 h 14"/>
                  <a:gd name="T2" fmla="*/ 15 w 36"/>
                  <a:gd name="T3" fmla="*/ 13 h 14"/>
                  <a:gd name="T4" fmla="*/ 13 w 36"/>
                  <a:gd name="T5" fmla="*/ 13 h 14"/>
                  <a:gd name="T6" fmla="*/ 12 w 36"/>
                  <a:gd name="T7" fmla="*/ 13 h 14"/>
                  <a:gd name="T8" fmla="*/ 10 w 36"/>
                  <a:gd name="T9" fmla="*/ 11 h 14"/>
                  <a:gd name="T10" fmla="*/ 8 w 36"/>
                  <a:gd name="T11" fmla="*/ 11 h 14"/>
                  <a:gd name="T12" fmla="*/ 6 w 36"/>
                  <a:gd name="T13" fmla="*/ 10 h 14"/>
                  <a:gd name="T14" fmla="*/ 4 w 36"/>
                  <a:gd name="T15" fmla="*/ 9 h 14"/>
                  <a:gd name="T16" fmla="*/ 3 w 36"/>
                  <a:gd name="T17" fmla="*/ 9 h 14"/>
                  <a:gd name="T18" fmla="*/ 2 w 36"/>
                  <a:gd name="T19" fmla="*/ 9 h 14"/>
                  <a:gd name="T20" fmla="*/ 2 w 36"/>
                  <a:gd name="T21" fmla="*/ 7 h 14"/>
                  <a:gd name="T22" fmla="*/ 1 w 36"/>
                  <a:gd name="T23" fmla="*/ 7 h 14"/>
                  <a:gd name="T24" fmla="*/ 0 w 36"/>
                  <a:gd name="T25" fmla="*/ 7 h 14"/>
                  <a:gd name="T26" fmla="*/ 1 w 36"/>
                  <a:gd name="T27" fmla="*/ 7 h 14"/>
                  <a:gd name="T28" fmla="*/ 2 w 36"/>
                  <a:gd name="T29" fmla="*/ 7 h 14"/>
                  <a:gd name="T30" fmla="*/ 2 w 36"/>
                  <a:gd name="T31" fmla="*/ 6 h 14"/>
                  <a:gd name="T32" fmla="*/ 3 w 36"/>
                  <a:gd name="T33" fmla="*/ 6 h 14"/>
                  <a:gd name="T34" fmla="*/ 3 w 36"/>
                  <a:gd name="T35" fmla="*/ 5 h 14"/>
                  <a:gd name="T36" fmla="*/ 4 w 36"/>
                  <a:gd name="T37" fmla="*/ 5 h 14"/>
                  <a:gd name="T38" fmla="*/ 6 w 36"/>
                  <a:gd name="T39" fmla="*/ 5 h 14"/>
                  <a:gd name="T40" fmla="*/ 8 w 36"/>
                  <a:gd name="T41" fmla="*/ 5 h 14"/>
                  <a:gd name="T42" fmla="*/ 11 w 36"/>
                  <a:gd name="T43" fmla="*/ 5 h 14"/>
                  <a:gd name="T44" fmla="*/ 13 w 36"/>
                  <a:gd name="T45" fmla="*/ 5 h 14"/>
                  <a:gd name="T46" fmla="*/ 15 w 36"/>
                  <a:gd name="T47" fmla="*/ 5 h 14"/>
                  <a:gd name="T48" fmla="*/ 17 w 36"/>
                  <a:gd name="T49" fmla="*/ 5 h 14"/>
                  <a:gd name="T50" fmla="*/ 18 w 36"/>
                  <a:gd name="T51" fmla="*/ 5 h 14"/>
                  <a:gd name="T52" fmla="*/ 19 w 36"/>
                  <a:gd name="T53" fmla="*/ 3 h 14"/>
                  <a:gd name="T54" fmla="*/ 21 w 36"/>
                  <a:gd name="T55" fmla="*/ 3 h 14"/>
                  <a:gd name="T56" fmla="*/ 23 w 36"/>
                  <a:gd name="T57" fmla="*/ 2 h 14"/>
                  <a:gd name="T58" fmla="*/ 24 w 36"/>
                  <a:gd name="T59" fmla="*/ 2 h 14"/>
                  <a:gd name="T60" fmla="*/ 26 w 36"/>
                  <a:gd name="T61" fmla="*/ 2 h 14"/>
                  <a:gd name="T62" fmla="*/ 27 w 36"/>
                  <a:gd name="T63" fmla="*/ 1 h 14"/>
                  <a:gd name="T64" fmla="*/ 28 w 36"/>
                  <a:gd name="T65" fmla="*/ 1 h 14"/>
                  <a:gd name="T66" fmla="*/ 29 w 36"/>
                  <a:gd name="T67" fmla="*/ 1 h 14"/>
                  <a:gd name="T68" fmla="*/ 30 w 36"/>
                  <a:gd name="T69" fmla="*/ 0 h 14"/>
                  <a:gd name="T70" fmla="*/ 30 w 36"/>
                  <a:gd name="T71" fmla="*/ 1 h 14"/>
                  <a:gd name="T72" fmla="*/ 31 w 36"/>
                  <a:gd name="T73" fmla="*/ 1 h 14"/>
                  <a:gd name="T74" fmla="*/ 32 w 36"/>
                  <a:gd name="T75" fmla="*/ 2 h 14"/>
                  <a:gd name="T76" fmla="*/ 33 w 36"/>
                  <a:gd name="T77" fmla="*/ 2 h 14"/>
                  <a:gd name="T78" fmla="*/ 33 w 36"/>
                  <a:gd name="T79" fmla="*/ 3 h 14"/>
                  <a:gd name="T80" fmla="*/ 33 w 36"/>
                  <a:gd name="T81" fmla="*/ 5 h 14"/>
                  <a:gd name="T82" fmla="*/ 34 w 36"/>
                  <a:gd name="T83" fmla="*/ 6 h 14"/>
                  <a:gd name="T84" fmla="*/ 34 w 36"/>
                  <a:gd name="T85" fmla="*/ 7 h 14"/>
                  <a:gd name="T86" fmla="*/ 34 w 36"/>
                  <a:gd name="T87" fmla="*/ 9 h 14"/>
                  <a:gd name="T88" fmla="*/ 35 w 36"/>
                  <a:gd name="T89" fmla="*/ 9 h 14"/>
                  <a:gd name="T90" fmla="*/ 34 w 36"/>
                  <a:gd name="T91" fmla="*/ 9 h 14"/>
                  <a:gd name="T92" fmla="*/ 33 w 36"/>
                  <a:gd name="T93" fmla="*/ 10 h 14"/>
                  <a:gd name="T94" fmla="*/ 33 w 36"/>
                  <a:gd name="T95" fmla="*/ 11 h 14"/>
                  <a:gd name="T96" fmla="*/ 32 w 36"/>
                  <a:gd name="T97" fmla="*/ 11 h 14"/>
                  <a:gd name="T98" fmla="*/ 30 w 36"/>
                  <a:gd name="T99" fmla="*/ 11 h 14"/>
                  <a:gd name="T100" fmla="*/ 28 w 36"/>
                  <a:gd name="T101" fmla="*/ 13 h 14"/>
                  <a:gd name="T102" fmla="*/ 27 w 36"/>
                  <a:gd name="T103" fmla="*/ 13 h 14"/>
                  <a:gd name="T104" fmla="*/ 25 w 36"/>
                  <a:gd name="T105" fmla="*/ 13 h 14"/>
                  <a:gd name="T106" fmla="*/ 23 w 36"/>
                  <a:gd name="T107" fmla="*/ 13 h 14"/>
                  <a:gd name="T108" fmla="*/ 21 w 36"/>
                  <a:gd name="T109" fmla="*/ 13 h 14"/>
                  <a:gd name="T110" fmla="*/ 19 w 36"/>
                  <a:gd name="T111" fmla="*/ 13 h 14"/>
                  <a:gd name="T112" fmla="*/ 17 w 36"/>
                  <a:gd name="T11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 h="14">
                    <a:moveTo>
                      <a:pt x="17" y="13"/>
                    </a:moveTo>
                    <a:lnTo>
                      <a:pt x="15" y="13"/>
                    </a:lnTo>
                    <a:lnTo>
                      <a:pt x="13" y="13"/>
                    </a:lnTo>
                    <a:lnTo>
                      <a:pt x="12" y="13"/>
                    </a:lnTo>
                    <a:lnTo>
                      <a:pt x="10" y="11"/>
                    </a:lnTo>
                    <a:lnTo>
                      <a:pt x="8" y="11"/>
                    </a:lnTo>
                    <a:lnTo>
                      <a:pt x="6" y="10"/>
                    </a:lnTo>
                    <a:lnTo>
                      <a:pt x="4" y="9"/>
                    </a:lnTo>
                    <a:lnTo>
                      <a:pt x="3" y="9"/>
                    </a:lnTo>
                    <a:lnTo>
                      <a:pt x="2" y="9"/>
                    </a:lnTo>
                    <a:lnTo>
                      <a:pt x="2" y="7"/>
                    </a:lnTo>
                    <a:lnTo>
                      <a:pt x="1" y="7"/>
                    </a:lnTo>
                    <a:lnTo>
                      <a:pt x="0" y="7"/>
                    </a:lnTo>
                    <a:lnTo>
                      <a:pt x="1" y="7"/>
                    </a:lnTo>
                    <a:lnTo>
                      <a:pt x="2" y="7"/>
                    </a:lnTo>
                    <a:lnTo>
                      <a:pt x="2" y="6"/>
                    </a:lnTo>
                    <a:lnTo>
                      <a:pt x="3" y="6"/>
                    </a:lnTo>
                    <a:lnTo>
                      <a:pt x="3" y="5"/>
                    </a:lnTo>
                    <a:lnTo>
                      <a:pt x="4" y="5"/>
                    </a:lnTo>
                    <a:lnTo>
                      <a:pt x="6" y="5"/>
                    </a:lnTo>
                    <a:lnTo>
                      <a:pt x="8" y="5"/>
                    </a:lnTo>
                    <a:lnTo>
                      <a:pt x="11" y="5"/>
                    </a:lnTo>
                    <a:lnTo>
                      <a:pt x="13" y="5"/>
                    </a:lnTo>
                    <a:lnTo>
                      <a:pt x="15" y="5"/>
                    </a:lnTo>
                    <a:lnTo>
                      <a:pt x="17" y="5"/>
                    </a:lnTo>
                    <a:lnTo>
                      <a:pt x="18" y="5"/>
                    </a:lnTo>
                    <a:lnTo>
                      <a:pt x="19" y="3"/>
                    </a:lnTo>
                    <a:lnTo>
                      <a:pt x="21" y="3"/>
                    </a:lnTo>
                    <a:lnTo>
                      <a:pt x="23" y="2"/>
                    </a:lnTo>
                    <a:lnTo>
                      <a:pt x="24" y="2"/>
                    </a:lnTo>
                    <a:lnTo>
                      <a:pt x="26" y="2"/>
                    </a:lnTo>
                    <a:lnTo>
                      <a:pt x="27" y="1"/>
                    </a:lnTo>
                    <a:lnTo>
                      <a:pt x="28" y="1"/>
                    </a:lnTo>
                    <a:lnTo>
                      <a:pt x="29" y="1"/>
                    </a:lnTo>
                    <a:lnTo>
                      <a:pt x="30" y="0"/>
                    </a:lnTo>
                    <a:lnTo>
                      <a:pt x="30" y="1"/>
                    </a:lnTo>
                    <a:lnTo>
                      <a:pt x="31" y="1"/>
                    </a:lnTo>
                    <a:lnTo>
                      <a:pt x="32" y="2"/>
                    </a:lnTo>
                    <a:lnTo>
                      <a:pt x="33" y="2"/>
                    </a:lnTo>
                    <a:lnTo>
                      <a:pt x="33" y="3"/>
                    </a:lnTo>
                    <a:lnTo>
                      <a:pt x="33" y="5"/>
                    </a:lnTo>
                    <a:lnTo>
                      <a:pt x="34" y="6"/>
                    </a:lnTo>
                    <a:lnTo>
                      <a:pt x="34" y="7"/>
                    </a:lnTo>
                    <a:lnTo>
                      <a:pt x="34" y="9"/>
                    </a:lnTo>
                    <a:lnTo>
                      <a:pt x="35" y="9"/>
                    </a:lnTo>
                    <a:lnTo>
                      <a:pt x="34" y="9"/>
                    </a:lnTo>
                    <a:lnTo>
                      <a:pt x="33" y="10"/>
                    </a:lnTo>
                    <a:lnTo>
                      <a:pt x="33" y="11"/>
                    </a:lnTo>
                    <a:lnTo>
                      <a:pt x="32" y="11"/>
                    </a:lnTo>
                    <a:lnTo>
                      <a:pt x="30" y="11"/>
                    </a:lnTo>
                    <a:lnTo>
                      <a:pt x="28" y="13"/>
                    </a:lnTo>
                    <a:lnTo>
                      <a:pt x="27" y="13"/>
                    </a:lnTo>
                    <a:lnTo>
                      <a:pt x="25" y="13"/>
                    </a:lnTo>
                    <a:lnTo>
                      <a:pt x="23" y="13"/>
                    </a:lnTo>
                    <a:lnTo>
                      <a:pt x="21" y="13"/>
                    </a:lnTo>
                    <a:lnTo>
                      <a:pt x="19" y="13"/>
                    </a:lnTo>
                    <a:lnTo>
                      <a:pt x="17" y="1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23" name="Freeform 268"/>
              <p:cNvSpPr>
                <a:spLocks/>
              </p:cNvSpPr>
              <p:nvPr/>
            </p:nvSpPr>
            <p:spPr bwMode="auto">
              <a:xfrm>
                <a:off x="6294133" y="2439469"/>
                <a:ext cx="180836" cy="152576"/>
              </a:xfrm>
              <a:custGeom>
                <a:avLst/>
                <a:gdLst>
                  <a:gd name="T0" fmla="*/ 22 w 115"/>
                  <a:gd name="T1" fmla="*/ 23 h 97"/>
                  <a:gd name="T2" fmla="*/ 15 w 115"/>
                  <a:gd name="T3" fmla="*/ 42 h 97"/>
                  <a:gd name="T4" fmla="*/ 0 w 115"/>
                  <a:gd name="T5" fmla="*/ 67 h 97"/>
                  <a:gd name="T6" fmla="*/ 27 w 115"/>
                  <a:gd name="T7" fmla="*/ 78 h 97"/>
                  <a:gd name="T8" fmla="*/ 48 w 115"/>
                  <a:gd name="T9" fmla="*/ 97 h 97"/>
                  <a:gd name="T10" fmla="*/ 47 w 115"/>
                  <a:gd name="T11" fmla="*/ 81 h 97"/>
                  <a:gd name="T12" fmla="*/ 68 w 115"/>
                  <a:gd name="T13" fmla="*/ 75 h 97"/>
                  <a:gd name="T14" fmla="*/ 88 w 115"/>
                  <a:gd name="T15" fmla="*/ 75 h 97"/>
                  <a:gd name="T16" fmla="*/ 89 w 115"/>
                  <a:gd name="T17" fmla="*/ 60 h 97"/>
                  <a:gd name="T18" fmla="*/ 113 w 115"/>
                  <a:gd name="T19" fmla="*/ 57 h 97"/>
                  <a:gd name="T20" fmla="*/ 104 w 115"/>
                  <a:gd name="T21" fmla="*/ 44 h 97"/>
                  <a:gd name="T22" fmla="*/ 113 w 115"/>
                  <a:gd name="T23" fmla="*/ 21 h 97"/>
                  <a:gd name="T24" fmla="*/ 115 w 115"/>
                  <a:gd name="T25" fmla="*/ 12 h 97"/>
                  <a:gd name="T26" fmla="*/ 83 w 115"/>
                  <a:gd name="T27" fmla="*/ 0 h 97"/>
                  <a:gd name="T28" fmla="*/ 50 w 115"/>
                  <a:gd name="T29" fmla="*/ 20 h 97"/>
                  <a:gd name="T30" fmla="*/ 31 w 115"/>
                  <a:gd name="T31" fmla="*/ 2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5" h="97">
                    <a:moveTo>
                      <a:pt x="22" y="23"/>
                    </a:moveTo>
                    <a:lnTo>
                      <a:pt x="15" y="42"/>
                    </a:lnTo>
                    <a:lnTo>
                      <a:pt x="0" y="67"/>
                    </a:lnTo>
                    <a:lnTo>
                      <a:pt x="27" y="78"/>
                    </a:lnTo>
                    <a:lnTo>
                      <a:pt x="48" y="97"/>
                    </a:lnTo>
                    <a:lnTo>
                      <a:pt x="47" y="81"/>
                    </a:lnTo>
                    <a:lnTo>
                      <a:pt x="68" y="75"/>
                    </a:lnTo>
                    <a:lnTo>
                      <a:pt x="88" y="75"/>
                    </a:lnTo>
                    <a:lnTo>
                      <a:pt x="89" y="60"/>
                    </a:lnTo>
                    <a:lnTo>
                      <a:pt x="113" y="57"/>
                    </a:lnTo>
                    <a:lnTo>
                      <a:pt x="104" y="44"/>
                    </a:lnTo>
                    <a:lnTo>
                      <a:pt x="113" y="21"/>
                    </a:lnTo>
                    <a:lnTo>
                      <a:pt x="115" y="12"/>
                    </a:lnTo>
                    <a:lnTo>
                      <a:pt x="83" y="0"/>
                    </a:lnTo>
                    <a:lnTo>
                      <a:pt x="50" y="20"/>
                    </a:lnTo>
                    <a:lnTo>
                      <a:pt x="31" y="2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24" name="Freeform 270"/>
              <p:cNvSpPr>
                <a:spLocks/>
              </p:cNvSpPr>
              <p:nvPr/>
            </p:nvSpPr>
            <p:spPr bwMode="auto">
              <a:xfrm>
                <a:off x="6103862" y="2670693"/>
                <a:ext cx="180836" cy="103815"/>
              </a:xfrm>
              <a:custGeom>
                <a:avLst/>
                <a:gdLst>
                  <a:gd name="T0" fmla="*/ 0 w 104"/>
                  <a:gd name="T1" fmla="*/ 16 h 59"/>
                  <a:gd name="T2" fmla="*/ 40 w 104"/>
                  <a:gd name="T3" fmla="*/ 0 h 59"/>
                  <a:gd name="T4" fmla="*/ 53 w 104"/>
                  <a:gd name="T5" fmla="*/ 9 h 59"/>
                  <a:gd name="T6" fmla="*/ 88 w 104"/>
                  <a:gd name="T7" fmla="*/ 21 h 59"/>
                  <a:gd name="T8" fmla="*/ 103 w 104"/>
                  <a:gd name="T9" fmla="*/ 30 h 59"/>
                  <a:gd name="T10" fmla="*/ 76 w 104"/>
                  <a:gd name="T11" fmla="*/ 48 h 59"/>
                  <a:gd name="T12" fmla="*/ 67 w 104"/>
                  <a:gd name="T13" fmla="*/ 58 h 59"/>
                  <a:gd name="T14" fmla="*/ 58 w 104"/>
                  <a:gd name="T15" fmla="*/ 54 h 59"/>
                  <a:gd name="T16" fmla="*/ 59 w 104"/>
                  <a:gd name="T17" fmla="*/ 44 h 59"/>
                  <a:gd name="T18" fmla="*/ 46 w 104"/>
                  <a:gd name="T19" fmla="*/ 43 h 59"/>
                  <a:gd name="T20" fmla="*/ 44 w 104"/>
                  <a:gd name="T21" fmla="*/ 51 h 59"/>
                  <a:gd name="T22" fmla="*/ 34 w 104"/>
                  <a:gd name="T23" fmla="*/ 52 h 59"/>
                  <a:gd name="T24" fmla="*/ 23 w 104"/>
                  <a:gd name="T25" fmla="*/ 42 h 59"/>
                  <a:gd name="T26" fmla="*/ 0 w 104"/>
                  <a:gd name="T27" fmla="*/ 1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59">
                    <a:moveTo>
                      <a:pt x="0" y="16"/>
                    </a:moveTo>
                    <a:lnTo>
                      <a:pt x="40" y="0"/>
                    </a:lnTo>
                    <a:lnTo>
                      <a:pt x="53" y="9"/>
                    </a:lnTo>
                    <a:lnTo>
                      <a:pt x="88" y="21"/>
                    </a:lnTo>
                    <a:lnTo>
                      <a:pt x="103" y="30"/>
                    </a:lnTo>
                    <a:lnTo>
                      <a:pt x="76" y="48"/>
                    </a:lnTo>
                    <a:lnTo>
                      <a:pt x="67" y="58"/>
                    </a:lnTo>
                    <a:lnTo>
                      <a:pt x="58" y="54"/>
                    </a:lnTo>
                    <a:lnTo>
                      <a:pt x="59" y="44"/>
                    </a:lnTo>
                    <a:lnTo>
                      <a:pt x="46" y="43"/>
                    </a:lnTo>
                    <a:lnTo>
                      <a:pt x="44" y="51"/>
                    </a:lnTo>
                    <a:lnTo>
                      <a:pt x="34" y="52"/>
                    </a:lnTo>
                    <a:lnTo>
                      <a:pt x="23" y="42"/>
                    </a:lnTo>
                    <a:lnTo>
                      <a:pt x="0" y="1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25" name="Freeform 271"/>
              <p:cNvSpPr>
                <a:spLocks/>
              </p:cNvSpPr>
              <p:nvPr/>
            </p:nvSpPr>
            <p:spPr bwMode="auto">
              <a:xfrm>
                <a:off x="6220226" y="2717882"/>
                <a:ext cx="150958" cy="73929"/>
              </a:xfrm>
              <a:custGeom>
                <a:avLst/>
                <a:gdLst>
                  <a:gd name="T0" fmla="*/ 36 w 85"/>
                  <a:gd name="T1" fmla="*/ 2 h 41"/>
                  <a:gd name="T2" fmla="*/ 84 w 85"/>
                  <a:gd name="T3" fmla="*/ 0 h 41"/>
                  <a:gd name="T4" fmla="*/ 79 w 85"/>
                  <a:gd name="T5" fmla="*/ 40 h 41"/>
                  <a:gd name="T6" fmla="*/ 67 w 85"/>
                  <a:gd name="T7" fmla="*/ 30 h 41"/>
                  <a:gd name="T8" fmla="*/ 60 w 85"/>
                  <a:gd name="T9" fmla="*/ 28 h 41"/>
                  <a:gd name="T10" fmla="*/ 36 w 85"/>
                  <a:gd name="T11" fmla="*/ 33 h 41"/>
                  <a:gd name="T12" fmla="*/ 20 w 85"/>
                  <a:gd name="T13" fmla="*/ 33 h 41"/>
                  <a:gd name="T14" fmla="*/ 0 w 85"/>
                  <a:gd name="T15" fmla="*/ 29 h 41"/>
                  <a:gd name="T16" fmla="*/ 9 w 85"/>
                  <a:gd name="T17" fmla="*/ 20 h 41"/>
                  <a:gd name="T18" fmla="*/ 36 w 85"/>
                  <a:gd name="T19" fmla="*/ 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41">
                    <a:moveTo>
                      <a:pt x="36" y="2"/>
                    </a:moveTo>
                    <a:lnTo>
                      <a:pt x="84" y="0"/>
                    </a:lnTo>
                    <a:lnTo>
                      <a:pt x="79" y="40"/>
                    </a:lnTo>
                    <a:lnTo>
                      <a:pt x="67" y="30"/>
                    </a:lnTo>
                    <a:lnTo>
                      <a:pt x="60" y="28"/>
                    </a:lnTo>
                    <a:lnTo>
                      <a:pt x="36" y="33"/>
                    </a:lnTo>
                    <a:lnTo>
                      <a:pt x="20" y="33"/>
                    </a:lnTo>
                    <a:lnTo>
                      <a:pt x="0" y="29"/>
                    </a:lnTo>
                    <a:lnTo>
                      <a:pt x="9" y="20"/>
                    </a:lnTo>
                    <a:lnTo>
                      <a:pt x="36" y="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26" name="Freeform 274"/>
              <p:cNvSpPr>
                <a:spLocks/>
              </p:cNvSpPr>
              <p:nvPr/>
            </p:nvSpPr>
            <p:spPr bwMode="auto">
              <a:xfrm>
                <a:off x="6457671" y="2788665"/>
                <a:ext cx="89632" cy="116399"/>
              </a:xfrm>
              <a:custGeom>
                <a:avLst/>
                <a:gdLst>
                  <a:gd name="T0" fmla="*/ 39 w 57"/>
                  <a:gd name="T1" fmla="*/ 74 h 74"/>
                  <a:gd name="T2" fmla="*/ 47 w 57"/>
                  <a:gd name="T3" fmla="*/ 68 h 74"/>
                  <a:gd name="T4" fmla="*/ 54 w 57"/>
                  <a:gd name="T5" fmla="*/ 53 h 74"/>
                  <a:gd name="T6" fmla="*/ 57 w 57"/>
                  <a:gd name="T7" fmla="*/ 42 h 74"/>
                  <a:gd name="T8" fmla="*/ 36 w 57"/>
                  <a:gd name="T9" fmla="*/ 12 h 74"/>
                  <a:gd name="T10" fmla="*/ 23 w 57"/>
                  <a:gd name="T11" fmla="*/ 0 h 74"/>
                  <a:gd name="T12" fmla="*/ 0 w 57"/>
                  <a:gd name="T13" fmla="*/ 5 h 74"/>
                  <a:gd name="T14" fmla="*/ 24 w 57"/>
                  <a:gd name="T15" fmla="*/ 27 h 74"/>
                  <a:gd name="T16" fmla="*/ 24 w 57"/>
                  <a:gd name="T17" fmla="*/ 42 h 74"/>
                  <a:gd name="T18" fmla="*/ 39 w 57"/>
                  <a:gd name="T19"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74">
                    <a:moveTo>
                      <a:pt x="39" y="74"/>
                    </a:moveTo>
                    <a:lnTo>
                      <a:pt x="47" y="68"/>
                    </a:lnTo>
                    <a:lnTo>
                      <a:pt x="54" y="53"/>
                    </a:lnTo>
                    <a:lnTo>
                      <a:pt x="57" y="42"/>
                    </a:lnTo>
                    <a:lnTo>
                      <a:pt x="36" y="12"/>
                    </a:lnTo>
                    <a:lnTo>
                      <a:pt x="23" y="0"/>
                    </a:lnTo>
                    <a:lnTo>
                      <a:pt x="0" y="5"/>
                    </a:lnTo>
                    <a:lnTo>
                      <a:pt x="24" y="27"/>
                    </a:lnTo>
                    <a:lnTo>
                      <a:pt x="24" y="42"/>
                    </a:lnTo>
                    <a:lnTo>
                      <a:pt x="39" y="74"/>
                    </a:lnTo>
                    <a:close/>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27" name="Freeform 276"/>
              <p:cNvSpPr>
                <a:spLocks/>
              </p:cNvSpPr>
              <p:nvPr/>
            </p:nvSpPr>
            <p:spPr bwMode="auto">
              <a:xfrm>
                <a:off x="5960766" y="2702152"/>
                <a:ext cx="33022" cy="23594"/>
              </a:xfrm>
              <a:custGeom>
                <a:avLst/>
                <a:gdLst>
                  <a:gd name="T0" fmla="*/ 0 w 21"/>
                  <a:gd name="T1" fmla="*/ 15 h 15"/>
                  <a:gd name="T2" fmla="*/ 21 w 21"/>
                  <a:gd name="T3" fmla="*/ 15 h 15"/>
                  <a:gd name="T4" fmla="*/ 10 w 21"/>
                  <a:gd name="T5" fmla="*/ 10 h 15"/>
                  <a:gd name="T6" fmla="*/ 7 w 21"/>
                  <a:gd name="T7" fmla="*/ 0 h 15"/>
                  <a:gd name="T8" fmla="*/ 0 w 21"/>
                  <a:gd name="T9" fmla="*/ 15 h 15"/>
                </a:gdLst>
                <a:ahLst/>
                <a:cxnLst>
                  <a:cxn ang="0">
                    <a:pos x="T0" y="T1"/>
                  </a:cxn>
                  <a:cxn ang="0">
                    <a:pos x="T2" y="T3"/>
                  </a:cxn>
                  <a:cxn ang="0">
                    <a:pos x="T4" y="T5"/>
                  </a:cxn>
                  <a:cxn ang="0">
                    <a:pos x="T6" y="T7"/>
                  </a:cxn>
                  <a:cxn ang="0">
                    <a:pos x="T8" y="T9"/>
                  </a:cxn>
                </a:cxnLst>
                <a:rect l="0" t="0" r="r" b="b"/>
                <a:pathLst>
                  <a:path w="21" h="15">
                    <a:moveTo>
                      <a:pt x="0" y="15"/>
                    </a:moveTo>
                    <a:lnTo>
                      <a:pt x="21" y="15"/>
                    </a:lnTo>
                    <a:lnTo>
                      <a:pt x="10" y="10"/>
                    </a:lnTo>
                    <a:lnTo>
                      <a:pt x="7" y="0"/>
                    </a:lnTo>
                    <a:lnTo>
                      <a:pt x="0" y="15"/>
                    </a:lnTo>
                    <a:close/>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grpSp>
        <p:grpSp>
          <p:nvGrpSpPr>
            <p:cNvPr id="55" name="Group 54"/>
            <p:cNvGrpSpPr/>
            <p:nvPr/>
          </p:nvGrpSpPr>
          <p:grpSpPr>
            <a:xfrm>
              <a:off x="6160068" y="1816667"/>
              <a:ext cx="3678040" cy="3169501"/>
              <a:chOff x="6463961" y="1390309"/>
              <a:chExt cx="3678040" cy="3169501"/>
            </a:xfrm>
            <a:grpFill/>
          </p:grpSpPr>
          <p:sp>
            <p:nvSpPr>
              <p:cNvPr id="102" name="Freeform 105"/>
              <p:cNvSpPr>
                <a:spLocks/>
              </p:cNvSpPr>
              <p:nvPr/>
            </p:nvSpPr>
            <p:spPr bwMode="auto">
              <a:xfrm>
                <a:off x="6891677" y="1951853"/>
                <a:ext cx="40885" cy="44043"/>
              </a:xfrm>
              <a:custGeom>
                <a:avLst/>
                <a:gdLst>
                  <a:gd name="T0" fmla="*/ 11 w 23"/>
                  <a:gd name="T1" fmla="*/ 0 h 25"/>
                  <a:gd name="T2" fmla="*/ 0 w 23"/>
                  <a:gd name="T3" fmla="*/ 12 h 25"/>
                  <a:gd name="T4" fmla="*/ 5 w 23"/>
                  <a:gd name="T5" fmla="*/ 24 h 25"/>
                  <a:gd name="T6" fmla="*/ 14 w 23"/>
                  <a:gd name="T7" fmla="*/ 22 h 25"/>
                  <a:gd name="T8" fmla="*/ 22 w 23"/>
                  <a:gd name="T9" fmla="*/ 9 h 25"/>
                  <a:gd name="T10" fmla="*/ 11 w 23"/>
                  <a:gd name="T11" fmla="*/ 0 h 25"/>
                </a:gdLst>
                <a:ahLst/>
                <a:cxnLst>
                  <a:cxn ang="0">
                    <a:pos x="T0" y="T1"/>
                  </a:cxn>
                  <a:cxn ang="0">
                    <a:pos x="T2" y="T3"/>
                  </a:cxn>
                  <a:cxn ang="0">
                    <a:pos x="T4" y="T5"/>
                  </a:cxn>
                  <a:cxn ang="0">
                    <a:pos x="T6" y="T7"/>
                  </a:cxn>
                  <a:cxn ang="0">
                    <a:pos x="T8" y="T9"/>
                  </a:cxn>
                  <a:cxn ang="0">
                    <a:pos x="T10" y="T11"/>
                  </a:cxn>
                </a:cxnLst>
                <a:rect l="0" t="0" r="r" b="b"/>
                <a:pathLst>
                  <a:path w="23" h="25">
                    <a:moveTo>
                      <a:pt x="11" y="0"/>
                    </a:moveTo>
                    <a:lnTo>
                      <a:pt x="0" y="12"/>
                    </a:lnTo>
                    <a:lnTo>
                      <a:pt x="5" y="24"/>
                    </a:lnTo>
                    <a:lnTo>
                      <a:pt x="14" y="22"/>
                    </a:lnTo>
                    <a:lnTo>
                      <a:pt x="22" y="9"/>
                    </a:lnTo>
                    <a:lnTo>
                      <a:pt x="11"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03" name="Freeform 106"/>
              <p:cNvSpPr>
                <a:spLocks/>
              </p:cNvSpPr>
              <p:nvPr/>
            </p:nvSpPr>
            <p:spPr bwMode="auto">
              <a:xfrm>
                <a:off x="7089810" y="1912530"/>
                <a:ext cx="58182" cy="31459"/>
              </a:xfrm>
              <a:custGeom>
                <a:avLst/>
                <a:gdLst>
                  <a:gd name="T0" fmla="*/ 27 w 33"/>
                  <a:gd name="T1" fmla="*/ 4 h 17"/>
                  <a:gd name="T2" fmla="*/ 13 w 33"/>
                  <a:gd name="T3" fmla="*/ 0 h 17"/>
                  <a:gd name="T4" fmla="*/ 0 w 33"/>
                  <a:gd name="T5" fmla="*/ 12 h 17"/>
                  <a:gd name="T6" fmla="*/ 9 w 33"/>
                  <a:gd name="T7" fmla="*/ 14 h 17"/>
                  <a:gd name="T8" fmla="*/ 32 w 33"/>
                  <a:gd name="T9" fmla="*/ 16 h 17"/>
                  <a:gd name="T10" fmla="*/ 27 w 33"/>
                  <a:gd name="T11" fmla="*/ 4 h 17"/>
                </a:gdLst>
                <a:ahLst/>
                <a:cxnLst>
                  <a:cxn ang="0">
                    <a:pos x="T0" y="T1"/>
                  </a:cxn>
                  <a:cxn ang="0">
                    <a:pos x="T2" y="T3"/>
                  </a:cxn>
                  <a:cxn ang="0">
                    <a:pos x="T4" y="T5"/>
                  </a:cxn>
                  <a:cxn ang="0">
                    <a:pos x="T6" y="T7"/>
                  </a:cxn>
                  <a:cxn ang="0">
                    <a:pos x="T8" y="T9"/>
                  </a:cxn>
                  <a:cxn ang="0">
                    <a:pos x="T10" y="T11"/>
                  </a:cxn>
                </a:cxnLst>
                <a:rect l="0" t="0" r="r" b="b"/>
                <a:pathLst>
                  <a:path w="33" h="17">
                    <a:moveTo>
                      <a:pt x="27" y="4"/>
                    </a:moveTo>
                    <a:lnTo>
                      <a:pt x="13" y="0"/>
                    </a:lnTo>
                    <a:lnTo>
                      <a:pt x="0" y="12"/>
                    </a:lnTo>
                    <a:lnTo>
                      <a:pt x="9" y="14"/>
                    </a:lnTo>
                    <a:lnTo>
                      <a:pt x="32" y="16"/>
                    </a:lnTo>
                    <a:lnTo>
                      <a:pt x="27" y="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04" name="Freeform 107"/>
              <p:cNvSpPr>
                <a:spLocks/>
              </p:cNvSpPr>
              <p:nvPr/>
            </p:nvSpPr>
            <p:spPr bwMode="auto">
              <a:xfrm>
                <a:off x="7350842" y="1726921"/>
                <a:ext cx="23587" cy="28313"/>
              </a:xfrm>
              <a:custGeom>
                <a:avLst/>
                <a:gdLst>
                  <a:gd name="T0" fmla="*/ 6 w 14"/>
                  <a:gd name="T1" fmla="*/ 15 h 16"/>
                  <a:gd name="T2" fmla="*/ 7 w 14"/>
                  <a:gd name="T3" fmla="*/ 15 h 16"/>
                  <a:gd name="T4" fmla="*/ 8 w 14"/>
                  <a:gd name="T5" fmla="*/ 15 h 16"/>
                  <a:gd name="T6" fmla="*/ 9 w 14"/>
                  <a:gd name="T7" fmla="*/ 14 h 16"/>
                  <a:gd name="T8" fmla="*/ 11 w 14"/>
                  <a:gd name="T9" fmla="*/ 14 h 16"/>
                  <a:gd name="T10" fmla="*/ 11 w 14"/>
                  <a:gd name="T11" fmla="*/ 13 h 16"/>
                  <a:gd name="T12" fmla="*/ 11 w 14"/>
                  <a:gd name="T13" fmla="*/ 12 h 16"/>
                  <a:gd name="T14" fmla="*/ 11 w 14"/>
                  <a:gd name="T15" fmla="*/ 11 h 16"/>
                  <a:gd name="T16" fmla="*/ 11 w 14"/>
                  <a:gd name="T17" fmla="*/ 10 h 16"/>
                  <a:gd name="T18" fmla="*/ 11 w 14"/>
                  <a:gd name="T19" fmla="*/ 9 h 16"/>
                  <a:gd name="T20" fmla="*/ 13 w 14"/>
                  <a:gd name="T21" fmla="*/ 8 h 16"/>
                  <a:gd name="T22" fmla="*/ 11 w 14"/>
                  <a:gd name="T23" fmla="*/ 8 h 16"/>
                  <a:gd name="T24" fmla="*/ 11 w 14"/>
                  <a:gd name="T25" fmla="*/ 7 h 16"/>
                  <a:gd name="T26" fmla="*/ 11 w 14"/>
                  <a:gd name="T27" fmla="*/ 5 h 16"/>
                  <a:gd name="T28" fmla="*/ 11 w 14"/>
                  <a:gd name="T29" fmla="*/ 4 h 16"/>
                  <a:gd name="T30" fmla="*/ 11 w 14"/>
                  <a:gd name="T31" fmla="*/ 3 h 16"/>
                  <a:gd name="T32" fmla="*/ 11 w 14"/>
                  <a:gd name="T33" fmla="*/ 2 h 16"/>
                  <a:gd name="T34" fmla="*/ 9 w 14"/>
                  <a:gd name="T35" fmla="*/ 1 h 16"/>
                  <a:gd name="T36" fmla="*/ 8 w 14"/>
                  <a:gd name="T37" fmla="*/ 1 h 16"/>
                  <a:gd name="T38" fmla="*/ 7 w 14"/>
                  <a:gd name="T39" fmla="*/ 0 h 16"/>
                  <a:gd name="T40" fmla="*/ 6 w 14"/>
                  <a:gd name="T41" fmla="*/ 0 h 16"/>
                  <a:gd name="T42" fmla="*/ 4 w 14"/>
                  <a:gd name="T43" fmla="*/ 0 h 16"/>
                  <a:gd name="T44" fmla="*/ 3 w 14"/>
                  <a:gd name="T45" fmla="*/ 1 h 16"/>
                  <a:gd name="T46" fmla="*/ 2 w 14"/>
                  <a:gd name="T47" fmla="*/ 2 h 16"/>
                  <a:gd name="T48" fmla="*/ 1 w 14"/>
                  <a:gd name="T49" fmla="*/ 3 h 16"/>
                  <a:gd name="T50" fmla="*/ 0 w 14"/>
                  <a:gd name="T51" fmla="*/ 4 h 16"/>
                  <a:gd name="T52" fmla="*/ 0 w 14"/>
                  <a:gd name="T53" fmla="*/ 5 h 16"/>
                  <a:gd name="T54" fmla="*/ 0 w 14"/>
                  <a:gd name="T55" fmla="*/ 7 h 16"/>
                  <a:gd name="T56" fmla="*/ 0 w 14"/>
                  <a:gd name="T57" fmla="*/ 8 h 16"/>
                  <a:gd name="T58" fmla="*/ 0 w 14"/>
                  <a:gd name="T59" fmla="*/ 9 h 16"/>
                  <a:gd name="T60" fmla="*/ 0 w 14"/>
                  <a:gd name="T61" fmla="*/ 10 h 16"/>
                  <a:gd name="T62" fmla="*/ 0 w 14"/>
                  <a:gd name="T63" fmla="*/ 11 h 16"/>
                  <a:gd name="T64" fmla="*/ 0 w 14"/>
                  <a:gd name="T65" fmla="*/ 12 h 16"/>
                  <a:gd name="T66" fmla="*/ 1 w 14"/>
                  <a:gd name="T67" fmla="*/ 13 h 16"/>
                  <a:gd name="T68" fmla="*/ 2 w 14"/>
                  <a:gd name="T69" fmla="*/ 14 h 16"/>
                  <a:gd name="T70" fmla="*/ 3 w 14"/>
                  <a:gd name="T71" fmla="*/ 14 h 16"/>
                  <a:gd name="T72" fmla="*/ 3 w 14"/>
                  <a:gd name="T73" fmla="*/ 15 h 16"/>
                  <a:gd name="T74" fmla="*/ 4 w 14"/>
                  <a:gd name="T75" fmla="*/ 15 h 16"/>
                  <a:gd name="T76" fmla="*/ 6 w 14"/>
                  <a:gd name="T7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 h="16">
                    <a:moveTo>
                      <a:pt x="6" y="15"/>
                    </a:moveTo>
                    <a:lnTo>
                      <a:pt x="7" y="15"/>
                    </a:lnTo>
                    <a:lnTo>
                      <a:pt x="8" y="15"/>
                    </a:lnTo>
                    <a:lnTo>
                      <a:pt x="9" y="14"/>
                    </a:lnTo>
                    <a:lnTo>
                      <a:pt x="11" y="14"/>
                    </a:lnTo>
                    <a:lnTo>
                      <a:pt x="11" y="13"/>
                    </a:lnTo>
                    <a:lnTo>
                      <a:pt x="11" y="12"/>
                    </a:lnTo>
                    <a:lnTo>
                      <a:pt x="11" y="11"/>
                    </a:lnTo>
                    <a:lnTo>
                      <a:pt x="11" y="10"/>
                    </a:lnTo>
                    <a:lnTo>
                      <a:pt x="11" y="9"/>
                    </a:lnTo>
                    <a:lnTo>
                      <a:pt x="13" y="8"/>
                    </a:lnTo>
                    <a:lnTo>
                      <a:pt x="11" y="8"/>
                    </a:lnTo>
                    <a:lnTo>
                      <a:pt x="11" y="7"/>
                    </a:lnTo>
                    <a:lnTo>
                      <a:pt x="11" y="5"/>
                    </a:lnTo>
                    <a:lnTo>
                      <a:pt x="11" y="4"/>
                    </a:lnTo>
                    <a:lnTo>
                      <a:pt x="11" y="3"/>
                    </a:lnTo>
                    <a:lnTo>
                      <a:pt x="11" y="2"/>
                    </a:lnTo>
                    <a:lnTo>
                      <a:pt x="9" y="1"/>
                    </a:lnTo>
                    <a:lnTo>
                      <a:pt x="8" y="1"/>
                    </a:lnTo>
                    <a:lnTo>
                      <a:pt x="7" y="0"/>
                    </a:lnTo>
                    <a:lnTo>
                      <a:pt x="6" y="0"/>
                    </a:lnTo>
                    <a:lnTo>
                      <a:pt x="4" y="0"/>
                    </a:lnTo>
                    <a:lnTo>
                      <a:pt x="3" y="1"/>
                    </a:lnTo>
                    <a:lnTo>
                      <a:pt x="2" y="2"/>
                    </a:lnTo>
                    <a:lnTo>
                      <a:pt x="1" y="3"/>
                    </a:lnTo>
                    <a:lnTo>
                      <a:pt x="0" y="4"/>
                    </a:lnTo>
                    <a:lnTo>
                      <a:pt x="0" y="5"/>
                    </a:lnTo>
                    <a:lnTo>
                      <a:pt x="0" y="7"/>
                    </a:lnTo>
                    <a:lnTo>
                      <a:pt x="0" y="8"/>
                    </a:lnTo>
                    <a:lnTo>
                      <a:pt x="0" y="9"/>
                    </a:lnTo>
                    <a:lnTo>
                      <a:pt x="0" y="10"/>
                    </a:lnTo>
                    <a:lnTo>
                      <a:pt x="0" y="11"/>
                    </a:lnTo>
                    <a:lnTo>
                      <a:pt x="0" y="12"/>
                    </a:lnTo>
                    <a:lnTo>
                      <a:pt x="1" y="13"/>
                    </a:lnTo>
                    <a:lnTo>
                      <a:pt x="2" y="14"/>
                    </a:lnTo>
                    <a:lnTo>
                      <a:pt x="3" y="14"/>
                    </a:lnTo>
                    <a:lnTo>
                      <a:pt x="3" y="15"/>
                    </a:lnTo>
                    <a:lnTo>
                      <a:pt x="4" y="15"/>
                    </a:lnTo>
                    <a:lnTo>
                      <a:pt x="6" y="15"/>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05" name="Freeform 111"/>
              <p:cNvSpPr>
                <a:spLocks/>
              </p:cNvSpPr>
              <p:nvPr/>
            </p:nvSpPr>
            <p:spPr bwMode="auto">
              <a:xfrm>
                <a:off x="9116741" y="3263697"/>
                <a:ext cx="31450" cy="29886"/>
              </a:xfrm>
              <a:custGeom>
                <a:avLst/>
                <a:gdLst>
                  <a:gd name="T0" fmla="*/ 1 w 18"/>
                  <a:gd name="T1" fmla="*/ 6 h 17"/>
                  <a:gd name="T2" fmla="*/ 0 w 18"/>
                  <a:gd name="T3" fmla="*/ 16 h 17"/>
                  <a:gd name="T4" fmla="*/ 9 w 18"/>
                  <a:gd name="T5" fmla="*/ 16 h 17"/>
                  <a:gd name="T6" fmla="*/ 17 w 18"/>
                  <a:gd name="T7" fmla="*/ 6 h 17"/>
                  <a:gd name="T8" fmla="*/ 7 w 18"/>
                  <a:gd name="T9" fmla="*/ 0 h 17"/>
                  <a:gd name="T10" fmla="*/ 1 w 18"/>
                  <a:gd name="T11" fmla="*/ 2 h 17"/>
                </a:gdLst>
                <a:ahLst/>
                <a:cxnLst>
                  <a:cxn ang="0">
                    <a:pos x="T0" y="T1"/>
                  </a:cxn>
                  <a:cxn ang="0">
                    <a:pos x="T2" y="T3"/>
                  </a:cxn>
                  <a:cxn ang="0">
                    <a:pos x="T4" y="T5"/>
                  </a:cxn>
                  <a:cxn ang="0">
                    <a:pos x="T6" y="T7"/>
                  </a:cxn>
                  <a:cxn ang="0">
                    <a:pos x="T8" y="T9"/>
                  </a:cxn>
                  <a:cxn ang="0">
                    <a:pos x="T10" y="T11"/>
                  </a:cxn>
                </a:cxnLst>
                <a:rect l="0" t="0" r="r" b="b"/>
                <a:pathLst>
                  <a:path w="18" h="17">
                    <a:moveTo>
                      <a:pt x="1" y="6"/>
                    </a:moveTo>
                    <a:lnTo>
                      <a:pt x="0" y="16"/>
                    </a:lnTo>
                    <a:lnTo>
                      <a:pt x="9" y="16"/>
                    </a:lnTo>
                    <a:lnTo>
                      <a:pt x="17" y="6"/>
                    </a:lnTo>
                    <a:lnTo>
                      <a:pt x="7" y="0"/>
                    </a:lnTo>
                    <a:lnTo>
                      <a:pt x="1" y="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06" name="Freeform 112"/>
              <p:cNvSpPr>
                <a:spLocks/>
              </p:cNvSpPr>
              <p:nvPr/>
            </p:nvSpPr>
            <p:spPr bwMode="auto">
              <a:xfrm>
                <a:off x="6608630" y="3196060"/>
                <a:ext cx="58182" cy="28313"/>
              </a:xfrm>
              <a:custGeom>
                <a:avLst/>
                <a:gdLst>
                  <a:gd name="T0" fmla="*/ 16 w 32"/>
                  <a:gd name="T1" fmla="*/ 11 h 16"/>
                  <a:gd name="T2" fmla="*/ 15 w 32"/>
                  <a:gd name="T3" fmla="*/ 11 h 16"/>
                  <a:gd name="T4" fmla="*/ 14 w 32"/>
                  <a:gd name="T5" fmla="*/ 11 h 16"/>
                  <a:gd name="T6" fmla="*/ 12 w 32"/>
                  <a:gd name="T7" fmla="*/ 11 h 16"/>
                  <a:gd name="T8" fmla="*/ 12 w 32"/>
                  <a:gd name="T9" fmla="*/ 12 h 16"/>
                  <a:gd name="T10" fmla="*/ 11 w 32"/>
                  <a:gd name="T11" fmla="*/ 12 h 16"/>
                  <a:gd name="T12" fmla="*/ 9 w 32"/>
                  <a:gd name="T13" fmla="*/ 13 h 16"/>
                  <a:gd name="T14" fmla="*/ 8 w 32"/>
                  <a:gd name="T15" fmla="*/ 13 h 16"/>
                  <a:gd name="T16" fmla="*/ 6 w 32"/>
                  <a:gd name="T17" fmla="*/ 14 h 16"/>
                  <a:gd name="T18" fmla="*/ 5 w 32"/>
                  <a:gd name="T19" fmla="*/ 14 h 16"/>
                  <a:gd name="T20" fmla="*/ 4 w 32"/>
                  <a:gd name="T21" fmla="*/ 15 h 16"/>
                  <a:gd name="T22" fmla="*/ 3 w 32"/>
                  <a:gd name="T23" fmla="*/ 14 h 16"/>
                  <a:gd name="T24" fmla="*/ 1 w 32"/>
                  <a:gd name="T25" fmla="*/ 14 h 16"/>
                  <a:gd name="T26" fmla="*/ 0 w 32"/>
                  <a:gd name="T27" fmla="*/ 13 h 16"/>
                  <a:gd name="T28" fmla="*/ 0 w 32"/>
                  <a:gd name="T29" fmla="*/ 12 h 16"/>
                  <a:gd name="T30" fmla="*/ 0 w 32"/>
                  <a:gd name="T31" fmla="*/ 11 h 16"/>
                  <a:gd name="T32" fmla="*/ 0 w 32"/>
                  <a:gd name="T33" fmla="*/ 10 h 16"/>
                  <a:gd name="T34" fmla="*/ 0 w 32"/>
                  <a:gd name="T35" fmla="*/ 9 h 16"/>
                  <a:gd name="T36" fmla="*/ 0 w 32"/>
                  <a:gd name="T37" fmla="*/ 8 h 16"/>
                  <a:gd name="T38" fmla="*/ 0 w 32"/>
                  <a:gd name="T39" fmla="*/ 7 h 16"/>
                  <a:gd name="T40" fmla="*/ 0 w 32"/>
                  <a:gd name="T41" fmla="*/ 6 h 16"/>
                  <a:gd name="T42" fmla="*/ 0 w 32"/>
                  <a:gd name="T43" fmla="*/ 5 h 16"/>
                  <a:gd name="T44" fmla="*/ 1 w 32"/>
                  <a:gd name="T45" fmla="*/ 4 h 16"/>
                  <a:gd name="T46" fmla="*/ 2 w 32"/>
                  <a:gd name="T47" fmla="*/ 4 h 16"/>
                  <a:gd name="T48" fmla="*/ 3 w 32"/>
                  <a:gd name="T49" fmla="*/ 4 h 16"/>
                  <a:gd name="T50" fmla="*/ 4 w 32"/>
                  <a:gd name="T51" fmla="*/ 4 h 16"/>
                  <a:gd name="T52" fmla="*/ 5 w 32"/>
                  <a:gd name="T53" fmla="*/ 4 h 16"/>
                  <a:gd name="T54" fmla="*/ 7 w 32"/>
                  <a:gd name="T55" fmla="*/ 4 h 16"/>
                  <a:gd name="T56" fmla="*/ 8 w 32"/>
                  <a:gd name="T57" fmla="*/ 4 h 16"/>
                  <a:gd name="T58" fmla="*/ 10 w 32"/>
                  <a:gd name="T59" fmla="*/ 4 h 16"/>
                  <a:gd name="T60" fmla="*/ 12 w 32"/>
                  <a:gd name="T61" fmla="*/ 4 h 16"/>
                  <a:gd name="T62" fmla="*/ 14 w 32"/>
                  <a:gd name="T63" fmla="*/ 4 h 16"/>
                  <a:gd name="T64" fmla="*/ 15 w 32"/>
                  <a:gd name="T65" fmla="*/ 4 h 16"/>
                  <a:gd name="T66" fmla="*/ 16 w 32"/>
                  <a:gd name="T67" fmla="*/ 4 h 16"/>
                  <a:gd name="T68" fmla="*/ 18 w 32"/>
                  <a:gd name="T69" fmla="*/ 4 h 16"/>
                  <a:gd name="T70" fmla="*/ 19 w 32"/>
                  <a:gd name="T71" fmla="*/ 3 h 16"/>
                  <a:gd name="T72" fmla="*/ 20 w 32"/>
                  <a:gd name="T73" fmla="*/ 2 h 16"/>
                  <a:gd name="T74" fmla="*/ 23 w 32"/>
                  <a:gd name="T75" fmla="*/ 2 h 16"/>
                  <a:gd name="T76" fmla="*/ 24 w 32"/>
                  <a:gd name="T77" fmla="*/ 1 h 16"/>
                  <a:gd name="T78" fmla="*/ 26 w 32"/>
                  <a:gd name="T79" fmla="*/ 0 h 16"/>
                  <a:gd name="T80" fmla="*/ 27 w 32"/>
                  <a:gd name="T81" fmla="*/ 0 h 16"/>
                  <a:gd name="T82" fmla="*/ 28 w 32"/>
                  <a:gd name="T83" fmla="*/ 0 h 16"/>
                  <a:gd name="T84" fmla="*/ 29 w 32"/>
                  <a:gd name="T85" fmla="*/ 0 h 16"/>
                  <a:gd name="T86" fmla="*/ 31 w 32"/>
                  <a:gd name="T87" fmla="*/ 0 h 16"/>
                  <a:gd name="T88" fmla="*/ 31 w 32"/>
                  <a:gd name="T89" fmla="*/ 1 h 16"/>
                  <a:gd name="T90" fmla="*/ 31 w 32"/>
                  <a:gd name="T91" fmla="*/ 2 h 16"/>
                  <a:gd name="T92" fmla="*/ 31 w 32"/>
                  <a:gd name="T93" fmla="*/ 3 h 16"/>
                  <a:gd name="T94" fmla="*/ 30 w 32"/>
                  <a:gd name="T95" fmla="*/ 4 h 16"/>
                  <a:gd name="T96" fmla="*/ 29 w 32"/>
                  <a:gd name="T97" fmla="*/ 4 h 16"/>
                  <a:gd name="T98" fmla="*/ 28 w 32"/>
                  <a:gd name="T99" fmla="*/ 4 h 16"/>
                  <a:gd name="T100" fmla="*/ 27 w 32"/>
                  <a:gd name="T101" fmla="*/ 6 h 16"/>
                  <a:gd name="T102" fmla="*/ 27 w 32"/>
                  <a:gd name="T103" fmla="*/ 7 h 16"/>
                  <a:gd name="T104" fmla="*/ 27 w 32"/>
                  <a:gd name="T105" fmla="*/ 8 h 16"/>
                  <a:gd name="T106" fmla="*/ 27 w 32"/>
                  <a:gd name="T107" fmla="*/ 9 h 16"/>
                  <a:gd name="T108" fmla="*/ 26 w 32"/>
                  <a:gd name="T109" fmla="*/ 9 h 16"/>
                  <a:gd name="T110" fmla="*/ 26 w 32"/>
                  <a:gd name="T111" fmla="*/ 10 h 16"/>
                  <a:gd name="T112" fmla="*/ 24 w 32"/>
                  <a:gd name="T113" fmla="*/ 11 h 16"/>
                  <a:gd name="T114" fmla="*/ 23 w 32"/>
                  <a:gd name="T115" fmla="*/ 11 h 16"/>
                  <a:gd name="T116" fmla="*/ 21 w 32"/>
                  <a:gd name="T117" fmla="*/ 11 h 16"/>
                  <a:gd name="T118" fmla="*/ 19 w 32"/>
                  <a:gd name="T119" fmla="*/ 11 h 16"/>
                  <a:gd name="T120" fmla="*/ 18 w 32"/>
                  <a:gd name="T121" fmla="*/ 11 h 16"/>
                  <a:gd name="T122" fmla="*/ 16 w 32"/>
                  <a:gd name="T123"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 h="16">
                    <a:moveTo>
                      <a:pt x="16" y="11"/>
                    </a:moveTo>
                    <a:lnTo>
                      <a:pt x="15" y="11"/>
                    </a:lnTo>
                    <a:lnTo>
                      <a:pt x="14" y="11"/>
                    </a:lnTo>
                    <a:lnTo>
                      <a:pt x="12" y="11"/>
                    </a:lnTo>
                    <a:lnTo>
                      <a:pt x="12" y="12"/>
                    </a:lnTo>
                    <a:lnTo>
                      <a:pt x="11" y="12"/>
                    </a:lnTo>
                    <a:lnTo>
                      <a:pt x="9" y="13"/>
                    </a:lnTo>
                    <a:lnTo>
                      <a:pt x="8" y="13"/>
                    </a:lnTo>
                    <a:lnTo>
                      <a:pt x="6" y="14"/>
                    </a:lnTo>
                    <a:lnTo>
                      <a:pt x="5" y="14"/>
                    </a:lnTo>
                    <a:lnTo>
                      <a:pt x="4" y="15"/>
                    </a:lnTo>
                    <a:lnTo>
                      <a:pt x="3" y="14"/>
                    </a:lnTo>
                    <a:lnTo>
                      <a:pt x="1" y="14"/>
                    </a:lnTo>
                    <a:lnTo>
                      <a:pt x="0" y="13"/>
                    </a:lnTo>
                    <a:lnTo>
                      <a:pt x="0" y="12"/>
                    </a:lnTo>
                    <a:lnTo>
                      <a:pt x="0" y="11"/>
                    </a:lnTo>
                    <a:lnTo>
                      <a:pt x="0" y="10"/>
                    </a:lnTo>
                    <a:lnTo>
                      <a:pt x="0" y="9"/>
                    </a:lnTo>
                    <a:lnTo>
                      <a:pt x="0" y="8"/>
                    </a:lnTo>
                    <a:lnTo>
                      <a:pt x="0" y="7"/>
                    </a:lnTo>
                    <a:lnTo>
                      <a:pt x="0" y="6"/>
                    </a:lnTo>
                    <a:lnTo>
                      <a:pt x="0" y="5"/>
                    </a:lnTo>
                    <a:lnTo>
                      <a:pt x="1" y="4"/>
                    </a:lnTo>
                    <a:lnTo>
                      <a:pt x="2" y="4"/>
                    </a:lnTo>
                    <a:lnTo>
                      <a:pt x="3" y="4"/>
                    </a:lnTo>
                    <a:lnTo>
                      <a:pt x="4" y="4"/>
                    </a:lnTo>
                    <a:lnTo>
                      <a:pt x="5" y="4"/>
                    </a:lnTo>
                    <a:lnTo>
                      <a:pt x="7" y="4"/>
                    </a:lnTo>
                    <a:lnTo>
                      <a:pt x="8" y="4"/>
                    </a:lnTo>
                    <a:lnTo>
                      <a:pt x="10" y="4"/>
                    </a:lnTo>
                    <a:lnTo>
                      <a:pt x="12" y="4"/>
                    </a:lnTo>
                    <a:lnTo>
                      <a:pt x="14" y="4"/>
                    </a:lnTo>
                    <a:lnTo>
                      <a:pt x="15" y="4"/>
                    </a:lnTo>
                    <a:lnTo>
                      <a:pt x="16" y="4"/>
                    </a:lnTo>
                    <a:lnTo>
                      <a:pt x="18" y="4"/>
                    </a:lnTo>
                    <a:lnTo>
                      <a:pt x="19" y="3"/>
                    </a:lnTo>
                    <a:lnTo>
                      <a:pt x="20" y="2"/>
                    </a:lnTo>
                    <a:lnTo>
                      <a:pt x="23" y="2"/>
                    </a:lnTo>
                    <a:lnTo>
                      <a:pt x="24" y="1"/>
                    </a:lnTo>
                    <a:lnTo>
                      <a:pt x="26" y="0"/>
                    </a:lnTo>
                    <a:lnTo>
                      <a:pt x="27" y="0"/>
                    </a:lnTo>
                    <a:lnTo>
                      <a:pt x="28" y="0"/>
                    </a:lnTo>
                    <a:lnTo>
                      <a:pt x="29" y="0"/>
                    </a:lnTo>
                    <a:lnTo>
                      <a:pt x="31" y="0"/>
                    </a:lnTo>
                    <a:lnTo>
                      <a:pt x="31" y="1"/>
                    </a:lnTo>
                    <a:lnTo>
                      <a:pt x="31" y="2"/>
                    </a:lnTo>
                    <a:lnTo>
                      <a:pt x="31" y="3"/>
                    </a:lnTo>
                    <a:lnTo>
                      <a:pt x="30" y="4"/>
                    </a:lnTo>
                    <a:lnTo>
                      <a:pt x="29" y="4"/>
                    </a:lnTo>
                    <a:lnTo>
                      <a:pt x="28" y="4"/>
                    </a:lnTo>
                    <a:lnTo>
                      <a:pt x="27" y="6"/>
                    </a:lnTo>
                    <a:lnTo>
                      <a:pt x="27" y="7"/>
                    </a:lnTo>
                    <a:lnTo>
                      <a:pt x="27" y="8"/>
                    </a:lnTo>
                    <a:lnTo>
                      <a:pt x="27" y="9"/>
                    </a:lnTo>
                    <a:lnTo>
                      <a:pt x="26" y="9"/>
                    </a:lnTo>
                    <a:lnTo>
                      <a:pt x="26" y="10"/>
                    </a:lnTo>
                    <a:lnTo>
                      <a:pt x="24" y="11"/>
                    </a:lnTo>
                    <a:lnTo>
                      <a:pt x="23" y="11"/>
                    </a:lnTo>
                    <a:lnTo>
                      <a:pt x="21" y="11"/>
                    </a:lnTo>
                    <a:lnTo>
                      <a:pt x="19" y="11"/>
                    </a:lnTo>
                    <a:lnTo>
                      <a:pt x="18" y="11"/>
                    </a:lnTo>
                    <a:lnTo>
                      <a:pt x="16" y="11"/>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07" name="Freeform 116"/>
              <p:cNvSpPr>
                <a:spLocks/>
              </p:cNvSpPr>
              <p:nvPr/>
            </p:nvSpPr>
            <p:spPr bwMode="auto">
              <a:xfrm>
                <a:off x="8762933" y="4495319"/>
                <a:ext cx="23587" cy="23594"/>
              </a:xfrm>
              <a:custGeom>
                <a:avLst/>
                <a:gdLst>
                  <a:gd name="T0" fmla="*/ 7 w 14"/>
                  <a:gd name="T1" fmla="*/ 12 h 13"/>
                  <a:gd name="T2" fmla="*/ 7 w 14"/>
                  <a:gd name="T3" fmla="*/ 11 h 13"/>
                  <a:gd name="T4" fmla="*/ 8 w 14"/>
                  <a:gd name="T5" fmla="*/ 11 h 13"/>
                  <a:gd name="T6" fmla="*/ 9 w 14"/>
                  <a:gd name="T7" fmla="*/ 11 h 13"/>
                  <a:gd name="T8" fmla="*/ 10 w 14"/>
                  <a:gd name="T9" fmla="*/ 10 h 13"/>
                  <a:gd name="T10" fmla="*/ 11 w 14"/>
                  <a:gd name="T11" fmla="*/ 8 h 13"/>
                  <a:gd name="T12" fmla="*/ 13 w 14"/>
                  <a:gd name="T13" fmla="*/ 8 h 13"/>
                  <a:gd name="T14" fmla="*/ 13 w 14"/>
                  <a:gd name="T15" fmla="*/ 6 h 13"/>
                  <a:gd name="T16" fmla="*/ 13 w 14"/>
                  <a:gd name="T17" fmla="*/ 5 h 13"/>
                  <a:gd name="T18" fmla="*/ 13 w 14"/>
                  <a:gd name="T19" fmla="*/ 4 h 13"/>
                  <a:gd name="T20" fmla="*/ 13 w 14"/>
                  <a:gd name="T21" fmla="*/ 3 h 13"/>
                  <a:gd name="T22" fmla="*/ 11 w 14"/>
                  <a:gd name="T23" fmla="*/ 3 h 13"/>
                  <a:gd name="T24" fmla="*/ 11 w 14"/>
                  <a:gd name="T25" fmla="*/ 2 h 13"/>
                  <a:gd name="T26" fmla="*/ 11 w 14"/>
                  <a:gd name="T27" fmla="*/ 1 h 13"/>
                  <a:gd name="T28" fmla="*/ 10 w 14"/>
                  <a:gd name="T29" fmla="*/ 1 h 13"/>
                  <a:gd name="T30" fmla="*/ 9 w 14"/>
                  <a:gd name="T31" fmla="*/ 0 h 13"/>
                  <a:gd name="T32" fmla="*/ 8 w 14"/>
                  <a:gd name="T33" fmla="*/ 0 h 13"/>
                  <a:gd name="T34" fmla="*/ 7 w 14"/>
                  <a:gd name="T35" fmla="*/ 0 h 13"/>
                  <a:gd name="T36" fmla="*/ 4 w 14"/>
                  <a:gd name="T37" fmla="*/ 0 h 13"/>
                  <a:gd name="T38" fmla="*/ 3 w 14"/>
                  <a:gd name="T39" fmla="*/ 0 h 13"/>
                  <a:gd name="T40" fmla="*/ 2 w 14"/>
                  <a:gd name="T41" fmla="*/ 0 h 13"/>
                  <a:gd name="T42" fmla="*/ 2 w 14"/>
                  <a:gd name="T43" fmla="*/ 1 h 13"/>
                  <a:gd name="T44" fmla="*/ 1 w 14"/>
                  <a:gd name="T45" fmla="*/ 1 h 13"/>
                  <a:gd name="T46" fmla="*/ 1 w 14"/>
                  <a:gd name="T47" fmla="*/ 2 h 13"/>
                  <a:gd name="T48" fmla="*/ 1 w 14"/>
                  <a:gd name="T49" fmla="*/ 3 h 13"/>
                  <a:gd name="T50" fmla="*/ 0 w 14"/>
                  <a:gd name="T51" fmla="*/ 3 h 13"/>
                  <a:gd name="T52" fmla="*/ 0 w 14"/>
                  <a:gd name="T53" fmla="*/ 4 h 13"/>
                  <a:gd name="T54" fmla="*/ 0 w 14"/>
                  <a:gd name="T55" fmla="*/ 5 h 13"/>
                  <a:gd name="T56" fmla="*/ 0 w 14"/>
                  <a:gd name="T57" fmla="*/ 6 h 13"/>
                  <a:gd name="T58" fmla="*/ 0 w 14"/>
                  <a:gd name="T59" fmla="*/ 8 h 13"/>
                  <a:gd name="T60" fmla="*/ 1 w 14"/>
                  <a:gd name="T61" fmla="*/ 8 h 13"/>
                  <a:gd name="T62" fmla="*/ 2 w 14"/>
                  <a:gd name="T63" fmla="*/ 10 h 13"/>
                  <a:gd name="T64" fmla="*/ 2 w 14"/>
                  <a:gd name="T65" fmla="*/ 11 h 13"/>
                  <a:gd name="T66" fmla="*/ 3 w 14"/>
                  <a:gd name="T67" fmla="*/ 11 h 13"/>
                  <a:gd name="T68" fmla="*/ 4 w 14"/>
                  <a:gd name="T69" fmla="*/ 11 h 13"/>
                  <a:gd name="T70" fmla="*/ 7 w 14"/>
                  <a:gd name="T71"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 h="13">
                    <a:moveTo>
                      <a:pt x="7" y="12"/>
                    </a:moveTo>
                    <a:lnTo>
                      <a:pt x="7" y="11"/>
                    </a:lnTo>
                    <a:lnTo>
                      <a:pt x="8" y="11"/>
                    </a:lnTo>
                    <a:lnTo>
                      <a:pt x="9" y="11"/>
                    </a:lnTo>
                    <a:lnTo>
                      <a:pt x="10" y="10"/>
                    </a:lnTo>
                    <a:lnTo>
                      <a:pt x="11" y="8"/>
                    </a:lnTo>
                    <a:lnTo>
                      <a:pt x="13" y="8"/>
                    </a:lnTo>
                    <a:lnTo>
                      <a:pt x="13" y="6"/>
                    </a:lnTo>
                    <a:lnTo>
                      <a:pt x="13" y="5"/>
                    </a:lnTo>
                    <a:lnTo>
                      <a:pt x="13" y="4"/>
                    </a:lnTo>
                    <a:lnTo>
                      <a:pt x="13" y="3"/>
                    </a:lnTo>
                    <a:lnTo>
                      <a:pt x="11" y="3"/>
                    </a:lnTo>
                    <a:lnTo>
                      <a:pt x="11" y="2"/>
                    </a:lnTo>
                    <a:lnTo>
                      <a:pt x="11" y="1"/>
                    </a:lnTo>
                    <a:lnTo>
                      <a:pt x="10" y="1"/>
                    </a:lnTo>
                    <a:lnTo>
                      <a:pt x="9" y="0"/>
                    </a:lnTo>
                    <a:lnTo>
                      <a:pt x="8" y="0"/>
                    </a:lnTo>
                    <a:lnTo>
                      <a:pt x="7" y="0"/>
                    </a:lnTo>
                    <a:lnTo>
                      <a:pt x="4" y="0"/>
                    </a:lnTo>
                    <a:lnTo>
                      <a:pt x="3" y="0"/>
                    </a:lnTo>
                    <a:lnTo>
                      <a:pt x="2" y="0"/>
                    </a:lnTo>
                    <a:lnTo>
                      <a:pt x="2" y="1"/>
                    </a:lnTo>
                    <a:lnTo>
                      <a:pt x="1" y="1"/>
                    </a:lnTo>
                    <a:lnTo>
                      <a:pt x="1" y="2"/>
                    </a:lnTo>
                    <a:lnTo>
                      <a:pt x="1" y="3"/>
                    </a:lnTo>
                    <a:lnTo>
                      <a:pt x="0" y="3"/>
                    </a:lnTo>
                    <a:lnTo>
                      <a:pt x="0" y="4"/>
                    </a:lnTo>
                    <a:lnTo>
                      <a:pt x="0" y="5"/>
                    </a:lnTo>
                    <a:lnTo>
                      <a:pt x="0" y="6"/>
                    </a:lnTo>
                    <a:lnTo>
                      <a:pt x="0" y="8"/>
                    </a:lnTo>
                    <a:lnTo>
                      <a:pt x="1" y="8"/>
                    </a:lnTo>
                    <a:lnTo>
                      <a:pt x="2" y="10"/>
                    </a:lnTo>
                    <a:lnTo>
                      <a:pt x="2" y="11"/>
                    </a:lnTo>
                    <a:lnTo>
                      <a:pt x="3" y="11"/>
                    </a:lnTo>
                    <a:lnTo>
                      <a:pt x="4" y="11"/>
                    </a:lnTo>
                    <a:lnTo>
                      <a:pt x="7" y="1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08" name="Freeform 117"/>
              <p:cNvSpPr>
                <a:spLocks/>
              </p:cNvSpPr>
              <p:nvPr/>
            </p:nvSpPr>
            <p:spPr bwMode="auto">
              <a:xfrm>
                <a:off x="8822687" y="4487455"/>
                <a:ext cx="26732" cy="28313"/>
              </a:xfrm>
              <a:custGeom>
                <a:avLst/>
                <a:gdLst>
                  <a:gd name="T0" fmla="*/ 2 w 15"/>
                  <a:gd name="T1" fmla="*/ 5 h 16"/>
                  <a:gd name="T2" fmla="*/ 9 w 15"/>
                  <a:gd name="T3" fmla="*/ 0 h 16"/>
                  <a:gd name="T4" fmla="*/ 14 w 15"/>
                  <a:gd name="T5" fmla="*/ 5 h 16"/>
                  <a:gd name="T6" fmla="*/ 13 w 15"/>
                  <a:gd name="T7" fmla="*/ 15 h 16"/>
                  <a:gd name="T8" fmla="*/ 0 w 15"/>
                  <a:gd name="T9" fmla="*/ 11 h 16"/>
                  <a:gd name="T10" fmla="*/ 2 w 15"/>
                  <a:gd name="T11" fmla="*/ 5 h 16"/>
                </a:gdLst>
                <a:ahLst/>
                <a:cxnLst>
                  <a:cxn ang="0">
                    <a:pos x="T0" y="T1"/>
                  </a:cxn>
                  <a:cxn ang="0">
                    <a:pos x="T2" y="T3"/>
                  </a:cxn>
                  <a:cxn ang="0">
                    <a:pos x="T4" y="T5"/>
                  </a:cxn>
                  <a:cxn ang="0">
                    <a:pos x="T6" y="T7"/>
                  </a:cxn>
                  <a:cxn ang="0">
                    <a:pos x="T8" y="T9"/>
                  </a:cxn>
                  <a:cxn ang="0">
                    <a:pos x="T10" y="T11"/>
                  </a:cxn>
                </a:cxnLst>
                <a:rect l="0" t="0" r="r" b="b"/>
                <a:pathLst>
                  <a:path w="15" h="16">
                    <a:moveTo>
                      <a:pt x="2" y="5"/>
                    </a:moveTo>
                    <a:lnTo>
                      <a:pt x="9" y="0"/>
                    </a:lnTo>
                    <a:lnTo>
                      <a:pt x="14" y="5"/>
                    </a:lnTo>
                    <a:lnTo>
                      <a:pt x="13" y="15"/>
                    </a:lnTo>
                    <a:lnTo>
                      <a:pt x="0" y="11"/>
                    </a:lnTo>
                    <a:lnTo>
                      <a:pt x="2" y="5"/>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09" name="Freeform 118"/>
              <p:cNvSpPr>
                <a:spLocks/>
              </p:cNvSpPr>
              <p:nvPr/>
            </p:nvSpPr>
            <p:spPr bwMode="auto">
              <a:xfrm>
                <a:off x="8838412" y="3518515"/>
                <a:ext cx="45602" cy="89658"/>
              </a:xfrm>
              <a:custGeom>
                <a:avLst/>
                <a:gdLst>
                  <a:gd name="T0" fmla="*/ 12 w 25"/>
                  <a:gd name="T1" fmla="*/ 0 h 51"/>
                  <a:gd name="T2" fmla="*/ 2 w 25"/>
                  <a:gd name="T3" fmla="*/ 15 h 51"/>
                  <a:gd name="T4" fmla="*/ 0 w 25"/>
                  <a:gd name="T5" fmla="*/ 34 h 51"/>
                  <a:gd name="T6" fmla="*/ 16 w 25"/>
                  <a:gd name="T7" fmla="*/ 50 h 51"/>
                  <a:gd name="T8" fmla="*/ 24 w 25"/>
                  <a:gd name="T9" fmla="*/ 26 h 51"/>
                  <a:gd name="T10" fmla="*/ 12 w 25"/>
                  <a:gd name="T11" fmla="*/ 0 h 51"/>
                </a:gdLst>
                <a:ahLst/>
                <a:cxnLst>
                  <a:cxn ang="0">
                    <a:pos x="T0" y="T1"/>
                  </a:cxn>
                  <a:cxn ang="0">
                    <a:pos x="T2" y="T3"/>
                  </a:cxn>
                  <a:cxn ang="0">
                    <a:pos x="T4" y="T5"/>
                  </a:cxn>
                  <a:cxn ang="0">
                    <a:pos x="T6" y="T7"/>
                  </a:cxn>
                  <a:cxn ang="0">
                    <a:pos x="T8" y="T9"/>
                  </a:cxn>
                  <a:cxn ang="0">
                    <a:pos x="T10" y="T11"/>
                  </a:cxn>
                </a:cxnLst>
                <a:rect l="0" t="0" r="r" b="b"/>
                <a:pathLst>
                  <a:path w="25" h="51">
                    <a:moveTo>
                      <a:pt x="12" y="0"/>
                    </a:moveTo>
                    <a:lnTo>
                      <a:pt x="2" y="15"/>
                    </a:lnTo>
                    <a:lnTo>
                      <a:pt x="0" y="34"/>
                    </a:lnTo>
                    <a:lnTo>
                      <a:pt x="16" y="50"/>
                    </a:lnTo>
                    <a:lnTo>
                      <a:pt x="24" y="26"/>
                    </a:lnTo>
                    <a:lnTo>
                      <a:pt x="12"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10" name="Freeform 121"/>
              <p:cNvSpPr>
                <a:spLocks/>
              </p:cNvSpPr>
              <p:nvPr/>
            </p:nvSpPr>
            <p:spPr bwMode="auto">
              <a:xfrm>
                <a:off x="8505045" y="4295554"/>
                <a:ext cx="45602" cy="42470"/>
              </a:xfrm>
              <a:custGeom>
                <a:avLst/>
                <a:gdLst>
                  <a:gd name="T0" fmla="*/ 2 w 26"/>
                  <a:gd name="T1" fmla="*/ 0 h 24"/>
                  <a:gd name="T2" fmla="*/ 13 w 26"/>
                  <a:gd name="T3" fmla="*/ 2 h 24"/>
                  <a:gd name="T4" fmla="*/ 21 w 26"/>
                  <a:gd name="T5" fmla="*/ 10 h 24"/>
                  <a:gd name="T6" fmla="*/ 25 w 26"/>
                  <a:gd name="T7" fmla="*/ 21 h 24"/>
                  <a:gd name="T8" fmla="*/ 15 w 26"/>
                  <a:gd name="T9" fmla="*/ 23 h 24"/>
                  <a:gd name="T10" fmla="*/ 0 w 26"/>
                  <a:gd name="T11" fmla="*/ 9 h 24"/>
                  <a:gd name="T12" fmla="*/ 2 w 26"/>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6" h="24">
                    <a:moveTo>
                      <a:pt x="2" y="0"/>
                    </a:moveTo>
                    <a:lnTo>
                      <a:pt x="13" y="2"/>
                    </a:lnTo>
                    <a:lnTo>
                      <a:pt x="21" y="10"/>
                    </a:lnTo>
                    <a:lnTo>
                      <a:pt x="25" y="21"/>
                    </a:lnTo>
                    <a:lnTo>
                      <a:pt x="15" y="23"/>
                    </a:lnTo>
                    <a:lnTo>
                      <a:pt x="0" y="9"/>
                    </a:lnTo>
                    <a:lnTo>
                      <a:pt x="2"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11" name="Freeform 122"/>
              <p:cNvSpPr>
                <a:spLocks/>
              </p:cNvSpPr>
              <p:nvPr/>
            </p:nvSpPr>
            <p:spPr bwMode="auto">
              <a:xfrm>
                <a:off x="8855709" y="4531497"/>
                <a:ext cx="39312" cy="28313"/>
              </a:xfrm>
              <a:custGeom>
                <a:avLst/>
                <a:gdLst>
                  <a:gd name="T0" fmla="*/ 3 w 21"/>
                  <a:gd name="T1" fmla="*/ 2 h 15"/>
                  <a:gd name="T2" fmla="*/ 0 w 21"/>
                  <a:gd name="T3" fmla="*/ 14 h 15"/>
                  <a:gd name="T4" fmla="*/ 16 w 21"/>
                  <a:gd name="T5" fmla="*/ 8 h 15"/>
                  <a:gd name="T6" fmla="*/ 20 w 21"/>
                  <a:gd name="T7" fmla="*/ 0 h 15"/>
                  <a:gd name="T8" fmla="*/ 3 w 21"/>
                  <a:gd name="T9" fmla="*/ 2 h 15"/>
                </a:gdLst>
                <a:ahLst/>
                <a:cxnLst>
                  <a:cxn ang="0">
                    <a:pos x="T0" y="T1"/>
                  </a:cxn>
                  <a:cxn ang="0">
                    <a:pos x="T2" y="T3"/>
                  </a:cxn>
                  <a:cxn ang="0">
                    <a:pos x="T4" y="T5"/>
                  </a:cxn>
                  <a:cxn ang="0">
                    <a:pos x="T6" y="T7"/>
                  </a:cxn>
                  <a:cxn ang="0">
                    <a:pos x="T8" y="T9"/>
                  </a:cxn>
                </a:cxnLst>
                <a:rect l="0" t="0" r="r" b="b"/>
                <a:pathLst>
                  <a:path w="21" h="15">
                    <a:moveTo>
                      <a:pt x="3" y="2"/>
                    </a:moveTo>
                    <a:lnTo>
                      <a:pt x="0" y="14"/>
                    </a:lnTo>
                    <a:lnTo>
                      <a:pt x="16" y="8"/>
                    </a:lnTo>
                    <a:lnTo>
                      <a:pt x="20" y="0"/>
                    </a:lnTo>
                    <a:lnTo>
                      <a:pt x="3" y="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12" name="Freeform 123"/>
              <p:cNvSpPr>
                <a:spLocks/>
              </p:cNvSpPr>
              <p:nvPr/>
            </p:nvSpPr>
            <p:spPr bwMode="auto">
              <a:xfrm>
                <a:off x="8997233" y="4304992"/>
                <a:ext cx="50319" cy="26740"/>
              </a:xfrm>
              <a:custGeom>
                <a:avLst/>
                <a:gdLst>
                  <a:gd name="T0" fmla="*/ 14 w 28"/>
                  <a:gd name="T1" fmla="*/ 13 h 14"/>
                  <a:gd name="T2" fmla="*/ 11 w 28"/>
                  <a:gd name="T3" fmla="*/ 13 h 14"/>
                  <a:gd name="T4" fmla="*/ 10 w 28"/>
                  <a:gd name="T5" fmla="*/ 13 h 14"/>
                  <a:gd name="T6" fmla="*/ 8 w 28"/>
                  <a:gd name="T7" fmla="*/ 13 h 14"/>
                  <a:gd name="T8" fmla="*/ 6 w 28"/>
                  <a:gd name="T9" fmla="*/ 13 h 14"/>
                  <a:gd name="T10" fmla="*/ 5 w 28"/>
                  <a:gd name="T11" fmla="*/ 13 h 14"/>
                  <a:gd name="T12" fmla="*/ 3 w 28"/>
                  <a:gd name="T13" fmla="*/ 13 h 14"/>
                  <a:gd name="T14" fmla="*/ 2 w 28"/>
                  <a:gd name="T15" fmla="*/ 13 h 14"/>
                  <a:gd name="T16" fmla="*/ 1 w 28"/>
                  <a:gd name="T17" fmla="*/ 13 h 14"/>
                  <a:gd name="T18" fmla="*/ 0 w 28"/>
                  <a:gd name="T19" fmla="*/ 10 h 14"/>
                  <a:gd name="T20" fmla="*/ 0 w 28"/>
                  <a:gd name="T21" fmla="*/ 7 h 14"/>
                  <a:gd name="T22" fmla="*/ 0 w 28"/>
                  <a:gd name="T23" fmla="*/ 5 h 14"/>
                  <a:gd name="T24" fmla="*/ 1 w 28"/>
                  <a:gd name="T25" fmla="*/ 5 h 14"/>
                  <a:gd name="T26" fmla="*/ 2 w 28"/>
                  <a:gd name="T27" fmla="*/ 2 h 14"/>
                  <a:gd name="T28" fmla="*/ 3 w 28"/>
                  <a:gd name="T29" fmla="*/ 2 h 14"/>
                  <a:gd name="T30" fmla="*/ 3 w 28"/>
                  <a:gd name="T31" fmla="*/ 0 h 14"/>
                  <a:gd name="T32" fmla="*/ 5 w 28"/>
                  <a:gd name="T33" fmla="*/ 0 h 14"/>
                  <a:gd name="T34" fmla="*/ 6 w 28"/>
                  <a:gd name="T35" fmla="*/ 0 h 14"/>
                  <a:gd name="T36" fmla="*/ 8 w 28"/>
                  <a:gd name="T37" fmla="*/ 0 h 14"/>
                  <a:gd name="T38" fmla="*/ 10 w 28"/>
                  <a:gd name="T39" fmla="*/ 0 h 14"/>
                  <a:gd name="T40" fmla="*/ 11 w 28"/>
                  <a:gd name="T41" fmla="*/ 0 h 14"/>
                  <a:gd name="T42" fmla="*/ 14 w 28"/>
                  <a:gd name="T43" fmla="*/ 0 h 14"/>
                  <a:gd name="T44" fmla="*/ 17 w 28"/>
                  <a:gd name="T45" fmla="*/ 0 h 14"/>
                  <a:gd name="T46" fmla="*/ 18 w 28"/>
                  <a:gd name="T47" fmla="*/ 0 h 14"/>
                  <a:gd name="T48" fmla="*/ 20 w 28"/>
                  <a:gd name="T49" fmla="*/ 0 h 14"/>
                  <a:gd name="T50" fmla="*/ 21 w 28"/>
                  <a:gd name="T51" fmla="*/ 0 h 14"/>
                  <a:gd name="T52" fmla="*/ 23 w 28"/>
                  <a:gd name="T53" fmla="*/ 0 h 14"/>
                  <a:gd name="T54" fmla="*/ 24 w 28"/>
                  <a:gd name="T55" fmla="*/ 2 h 14"/>
                  <a:gd name="T56" fmla="*/ 25 w 28"/>
                  <a:gd name="T57" fmla="*/ 5 h 14"/>
                  <a:gd name="T58" fmla="*/ 26 w 28"/>
                  <a:gd name="T59" fmla="*/ 5 h 14"/>
                  <a:gd name="T60" fmla="*/ 26 w 28"/>
                  <a:gd name="T61" fmla="*/ 7 h 14"/>
                  <a:gd name="T62" fmla="*/ 27 w 28"/>
                  <a:gd name="T63" fmla="*/ 7 h 14"/>
                  <a:gd name="T64" fmla="*/ 26 w 28"/>
                  <a:gd name="T65" fmla="*/ 10 h 14"/>
                  <a:gd name="T66" fmla="*/ 25 w 28"/>
                  <a:gd name="T67" fmla="*/ 13 h 14"/>
                  <a:gd name="T68" fmla="*/ 24 w 28"/>
                  <a:gd name="T69" fmla="*/ 13 h 14"/>
                  <a:gd name="T70" fmla="*/ 23 w 28"/>
                  <a:gd name="T71" fmla="*/ 13 h 14"/>
                  <a:gd name="T72" fmla="*/ 21 w 28"/>
                  <a:gd name="T73" fmla="*/ 13 h 14"/>
                  <a:gd name="T74" fmla="*/ 20 w 28"/>
                  <a:gd name="T75" fmla="*/ 13 h 14"/>
                  <a:gd name="T76" fmla="*/ 18 w 28"/>
                  <a:gd name="T77" fmla="*/ 13 h 14"/>
                  <a:gd name="T78" fmla="*/ 17 w 28"/>
                  <a:gd name="T79" fmla="*/ 13 h 14"/>
                  <a:gd name="T80" fmla="*/ 14 w 28"/>
                  <a:gd name="T81"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 h="14">
                    <a:moveTo>
                      <a:pt x="14" y="13"/>
                    </a:moveTo>
                    <a:lnTo>
                      <a:pt x="11" y="13"/>
                    </a:lnTo>
                    <a:lnTo>
                      <a:pt x="10" y="13"/>
                    </a:lnTo>
                    <a:lnTo>
                      <a:pt x="8" y="13"/>
                    </a:lnTo>
                    <a:lnTo>
                      <a:pt x="6" y="13"/>
                    </a:lnTo>
                    <a:lnTo>
                      <a:pt x="5" y="13"/>
                    </a:lnTo>
                    <a:lnTo>
                      <a:pt x="3" y="13"/>
                    </a:lnTo>
                    <a:lnTo>
                      <a:pt x="2" y="13"/>
                    </a:lnTo>
                    <a:lnTo>
                      <a:pt x="1" y="13"/>
                    </a:lnTo>
                    <a:lnTo>
                      <a:pt x="0" y="10"/>
                    </a:lnTo>
                    <a:lnTo>
                      <a:pt x="0" y="7"/>
                    </a:lnTo>
                    <a:lnTo>
                      <a:pt x="0" y="5"/>
                    </a:lnTo>
                    <a:lnTo>
                      <a:pt x="1" y="5"/>
                    </a:lnTo>
                    <a:lnTo>
                      <a:pt x="2" y="2"/>
                    </a:lnTo>
                    <a:lnTo>
                      <a:pt x="3" y="2"/>
                    </a:lnTo>
                    <a:lnTo>
                      <a:pt x="3" y="0"/>
                    </a:lnTo>
                    <a:lnTo>
                      <a:pt x="5" y="0"/>
                    </a:lnTo>
                    <a:lnTo>
                      <a:pt x="6" y="0"/>
                    </a:lnTo>
                    <a:lnTo>
                      <a:pt x="8" y="0"/>
                    </a:lnTo>
                    <a:lnTo>
                      <a:pt x="10" y="0"/>
                    </a:lnTo>
                    <a:lnTo>
                      <a:pt x="11" y="0"/>
                    </a:lnTo>
                    <a:lnTo>
                      <a:pt x="14" y="0"/>
                    </a:lnTo>
                    <a:lnTo>
                      <a:pt x="17" y="0"/>
                    </a:lnTo>
                    <a:lnTo>
                      <a:pt x="18" y="0"/>
                    </a:lnTo>
                    <a:lnTo>
                      <a:pt x="20" y="0"/>
                    </a:lnTo>
                    <a:lnTo>
                      <a:pt x="21" y="0"/>
                    </a:lnTo>
                    <a:lnTo>
                      <a:pt x="23" y="0"/>
                    </a:lnTo>
                    <a:lnTo>
                      <a:pt x="24" y="2"/>
                    </a:lnTo>
                    <a:lnTo>
                      <a:pt x="25" y="5"/>
                    </a:lnTo>
                    <a:lnTo>
                      <a:pt x="26" y="5"/>
                    </a:lnTo>
                    <a:lnTo>
                      <a:pt x="26" y="7"/>
                    </a:lnTo>
                    <a:lnTo>
                      <a:pt x="27" y="7"/>
                    </a:lnTo>
                    <a:lnTo>
                      <a:pt x="26" y="10"/>
                    </a:lnTo>
                    <a:lnTo>
                      <a:pt x="25" y="13"/>
                    </a:lnTo>
                    <a:lnTo>
                      <a:pt x="24" y="13"/>
                    </a:lnTo>
                    <a:lnTo>
                      <a:pt x="23" y="13"/>
                    </a:lnTo>
                    <a:lnTo>
                      <a:pt x="21" y="13"/>
                    </a:lnTo>
                    <a:lnTo>
                      <a:pt x="20" y="13"/>
                    </a:lnTo>
                    <a:lnTo>
                      <a:pt x="18" y="13"/>
                    </a:lnTo>
                    <a:lnTo>
                      <a:pt x="17" y="13"/>
                    </a:lnTo>
                    <a:lnTo>
                      <a:pt x="14" y="1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13" name="Freeform 124"/>
              <p:cNvSpPr>
                <a:spLocks/>
              </p:cNvSpPr>
              <p:nvPr/>
            </p:nvSpPr>
            <p:spPr bwMode="auto">
              <a:xfrm>
                <a:off x="8561655" y="3671092"/>
                <a:ext cx="51892" cy="75502"/>
              </a:xfrm>
              <a:custGeom>
                <a:avLst/>
                <a:gdLst>
                  <a:gd name="T0" fmla="*/ 9 w 29"/>
                  <a:gd name="T1" fmla="*/ 9 h 43"/>
                  <a:gd name="T2" fmla="*/ 0 w 29"/>
                  <a:gd name="T3" fmla="*/ 23 h 43"/>
                  <a:gd name="T4" fmla="*/ 2 w 29"/>
                  <a:gd name="T5" fmla="*/ 42 h 43"/>
                  <a:gd name="T6" fmla="*/ 14 w 29"/>
                  <a:gd name="T7" fmla="*/ 42 h 43"/>
                  <a:gd name="T8" fmla="*/ 28 w 29"/>
                  <a:gd name="T9" fmla="*/ 25 h 43"/>
                  <a:gd name="T10" fmla="*/ 19 w 29"/>
                  <a:gd name="T11" fmla="*/ 0 h 43"/>
                  <a:gd name="T12" fmla="*/ 9 w 29"/>
                  <a:gd name="T13" fmla="*/ 9 h 43"/>
                </a:gdLst>
                <a:ahLst/>
                <a:cxnLst>
                  <a:cxn ang="0">
                    <a:pos x="T0" y="T1"/>
                  </a:cxn>
                  <a:cxn ang="0">
                    <a:pos x="T2" y="T3"/>
                  </a:cxn>
                  <a:cxn ang="0">
                    <a:pos x="T4" y="T5"/>
                  </a:cxn>
                  <a:cxn ang="0">
                    <a:pos x="T6" y="T7"/>
                  </a:cxn>
                  <a:cxn ang="0">
                    <a:pos x="T8" y="T9"/>
                  </a:cxn>
                  <a:cxn ang="0">
                    <a:pos x="T10" y="T11"/>
                  </a:cxn>
                  <a:cxn ang="0">
                    <a:pos x="T12" y="T13"/>
                  </a:cxn>
                </a:cxnLst>
                <a:rect l="0" t="0" r="r" b="b"/>
                <a:pathLst>
                  <a:path w="29" h="43">
                    <a:moveTo>
                      <a:pt x="9" y="9"/>
                    </a:moveTo>
                    <a:lnTo>
                      <a:pt x="0" y="23"/>
                    </a:lnTo>
                    <a:lnTo>
                      <a:pt x="2" y="42"/>
                    </a:lnTo>
                    <a:lnTo>
                      <a:pt x="14" y="42"/>
                    </a:lnTo>
                    <a:lnTo>
                      <a:pt x="28" y="25"/>
                    </a:lnTo>
                    <a:lnTo>
                      <a:pt x="19" y="0"/>
                    </a:lnTo>
                    <a:lnTo>
                      <a:pt x="9" y="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14" name="Freeform 125"/>
              <p:cNvSpPr>
                <a:spLocks/>
              </p:cNvSpPr>
              <p:nvPr/>
            </p:nvSpPr>
            <p:spPr bwMode="auto">
              <a:xfrm>
                <a:off x="8863572" y="3867711"/>
                <a:ext cx="50319" cy="47189"/>
              </a:xfrm>
              <a:custGeom>
                <a:avLst/>
                <a:gdLst>
                  <a:gd name="T0" fmla="*/ 16 w 28"/>
                  <a:gd name="T1" fmla="*/ 5 h 26"/>
                  <a:gd name="T2" fmla="*/ 2 w 28"/>
                  <a:gd name="T3" fmla="*/ 0 h 26"/>
                  <a:gd name="T4" fmla="*/ 0 w 28"/>
                  <a:gd name="T5" fmla="*/ 12 h 26"/>
                  <a:gd name="T6" fmla="*/ 9 w 28"/>
                  <a:gd name="T7" fmla="*/ 22 h 26"/>
                  <a:gd name="T8" fmla="*/ 17 w 28"/>
                  <a:gd name="T9" fmla="*/ 25 h 26"/>
                  <a:gd name="T10" fmla="*/ 18 w 28"/>
                  <a:gd name="T11" fmla="*/ 25 h 26"/>
                  <a:gd name="T12" fmla="*/ 19 w 28"/>
                  <a:gd name="T13" fmla="*/ 25 h 26"/>
                  <a:gd name="T14" fmla="*/ 20 w 28"/>
                  <a:gd name="T15" fmla="*/ 25 h 26"/>
                  <a:gd name="T16" fmla="*/ 21 w 28"/>
                  <a:gd name="T17" fmla="*/ 24 h 26"/>
                  <a:gd name="T18" fmla="*/ 23 w 28"/>
                  <a:gd name="T19" fmla="*/ 23 h 26"/>
                  <a:gd name="T20" fmla="*/ 24 w 28"/>
                  <a:gd name="T21" fmla="*/ 22 h 26"/>
                  <a:gd name="T22" fmla="*/ 25 w 28"/>
                  <a:gd name="T23" fmla="*/ 22 h 26"/>
                  <a:gd name="T24" fmla="*/ 26 w 28"/>
                  <a:gd name="T25" fmla="*/ 21 h 26"/>
                  <a:gd name="T26" fmla="*/ 27 w 28"/>
                  <a:gd name="T27" fmla="*/ 19 h 26"/>
                  <a:gd name="T28" fmla="*/ 27 w 28"/>
                  <a:gd name="T29" fmla="*/ 18 h 26"/>
                  <a:gd name="T30" fmla="*/ 27 w 28"/>
                  <a:gd name="T31" fmla="*/ 16 h 26"/>
                  <a:gd name="T32" fmla="*/ 26 w 28"/>
                  <a:gd name="T33" fmla="*/ 15 h 26"/>
                  <a:gd name="T34" fmla="*/ 25 w 28"/>
                  <a:gd name="T35" fmla="*/ 13 h 26"/>
                  <a:gd name="T36" fmla="*/ 24 w 28"/>
                  <a:gd name="T37" fmla="*/ 11 h 26"/>
                  <a:gd name="T38" fmla="*/ 23 w 28"/>
                  <a:gd name="T39" fmla="*/ 10 h 26"/>
                  <a:gd name="T40" fmla="*/ 21 w 28"/>
                  <a:gd name="T41" fmla="*/ 9 h 26"/>
                  <a:gd name="T42" fmla="*/ 20 w 28"/>
                  <a:gd name="T43" fmla="*/ 8 h 26"/>
                  <a:gd name="T44" fmla="*/ 19 w 28"/>
                  <a:gd name="T45" fmla="*/ 8 h 26"/>
                  <a:gd name="T46" fmla="*/ 18 w 28"/>
                  <a:gd name="T47" fmla="*/ 7 h 26"/>
                  <a:gd name="T48" fmla="*/ 17 w 28"/>
                  <a:gd name="T49" fmla="*/ 6 h 26"/>
                  <a:gd name="T50" fmla="*/ 16 w 28"/>
                  <a:gd name="T51" fmla="*/ 6 h 26"/>
                  <a:gd name="T52" fmla="*/ 16 w 28"/>
                  <a:gd name="T53" fmla="*/ 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 h="26">
                    <a:moveTo>
                      <a:pt x="16" y="5"/>
                    </a:moveTo>
                    <a:lnTo>
                      <a:pt x="2" y="0"/>
                    </a:lnTo>
                    <a:lnTo>
                      <a:pt x="0" y="12"/>
                    </a:lnTo>
                    <a:lnTo>
                      <a:pt x="9" y="22"/>
                    </a:lnTo>
                    <a:lnTo>
                      <a:pt x="17" y="25"/>
                    </a:lnTo>
                    <a:lnTo>
                      <a:pt x="18" y="25"/>
                    </a:lnTo>
                    <a:lnTo>
                      <a:pt x="19" y="25"/>
                    </a:lnTo>
                    <a:lnTo>
                      <a:pt x="20" y="25"/>
                    </a:lnTo>
                    <a:lnTo>
                      <a:pt x="21" y="24"/>
                    </a:lnTo>
                    <a:lnTo>
                      <a:pt x="23" y="23"/>
                    </a:lnTo>
                    <a:lnTo>
                      <a:pt x="24" y="22"/>
                    </a:lnTo>
                    <a:lnTo>
                      <a:pt x="25" y="22"/>
                    </a:lnTo>
                    <a:lnTo>
                      <a:pt x="26" y="21"/>
                    </a:lnTo>
                    <a:lnTo>
                      <a:pt x="27" y="19"/>
                    </a:lnTo>
                    <a:lnTo>
                      <a:pt x="27" y="18"/>
                    </a:lnTo>
                    <a:lnTo>
                      <a:pt x="27" y="16"/>
                    </a:lnTo>
                    <a:lnTo>
                      <a:pt x="26" y="15"/>
                    </a:lnTo>
                    <a:lnTo>
                      <a:pt x="25" y="13"/>
                    </a:lnTo>
                    <a:lnTo>
                      <a:pt x="24" y="11"/>
                    </a:lnTo>
                    <a:lnTo>
                      <a:pt x="23" y="10"/>
                    </a:lnTo>
                    <a:lnTo>
                      <a:pt x="21" y="9"/>
                    </a:lnTo>
                    <a:lnTo>
                      <a:pt x="20" y="8"/>
                    </a:lnTo>
                    <a:lnTo>
                      <a:pt x="19" y="8"/>
                    </a:lnTo>
                    <a:lnTo>
                      <a:pt x="18" y="7"/>
                    </a:lnTo>
                    <a:lnTo>
                      <a:pt x="17" y="6"/>
                    </a:lnTo>
                    <a:lnTo>
                      <a:pt x="16" y="6"/>
                    </a:lnTo>
                    <a:lnTo>
                      <a:pt x="16" y="5"/>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15" name="Freeform 126"/>
              <p:cNvSpPr>
                <a:spLocks/>
              </p:cNvSpPr>
              <p:nvPr/>
            </p:nvSpPr>
            <p:spPr bwMode="auto">
              <a:xfrm>
                <a:off x="8931188" y="3850408"/>
                <a:ext cx="56609" cy="40897"/>
              </a:xfrm>
              <a:custGeom>
                <a:avLst/>
                <a:gdLst>
                  <a:gd name="T0" fmla="*/ 2 w 32"/>
                  <a:gd name="T1" fmla="*/ 3 h 24"/>
                  <a:gd name="T2" fmla="*/ 0 w 32"/>
                  <a:gd name="T3" fmla="*/ 15 h 24"/>
                  <a:gd name="T4" fmla="*/ 11 w 32"/>
                  <a:gd name="T5" fmla="*/ 21 h 24"/>
                  <a:gd name="T6" fmla="*/ 31 w 32"/>
                  <a:gd name="T7" fmla="*/ 23 h 24"/>
                  <a:gd name="T8" fmla="*/ 31 w 32"/>
                  <a:gd name="T9" fmla="*/ 9 h 24"/>
                  <a:gd name="T10" fmla="*/ 16 w 32"/>
                  <a:gd name="T11" fmla="*/ 0 h 24"/>
                  <a:gd name="T12" fmla="*/ 2 w 32"/>
                  <a:gd name="T13" fmla="*/ 3 h 24"/>
                </a:gdLst>
                <a:ahLst/>
                <a:cxnLst>
                  <a:cxn ang="0">
                    <a:pos x="T0" y="T1"/>
                  </a:cxn>
                  <a:cxn ang="0">
                    <a:pos x="T2" y="T3"/>
                  </a:cxn>
                  <a:cxn ang="0">
                    <a:pos x="T4" y="T5"/>
                  </a:cxn>
                  <a:cxn ang="0">
                    <a:pos x="T6" y="T7"/>
                  </a:cxn>
                  <a:cxn ang="0">
                    <a:pos x="T8" y="T9"/>
                  </a:cxn>
                  <a:cxn ang="0">
                    <a:pos x="T10" y="T11"/>
                  </a:cxn>
                  <a:cxn ang="0">
                    <a:pos x="T12" y="T13"/>
                  </a:cxn>
                </a:cxnLst>
                <a:rect l="0" t="0" r="r" b="b"/>
                <a:pathLst>
                  <a:path w="32" h="24">
                    <a:moveTo>
                      <a:pt x="2" y="3"/>
                    </a:moveTo>
                    <a:lnTo>
                      <a:pt x="0" y="15"/>
                    </a:lnTo>
                    <a:lnTo>
                      <a:pt x="11" y="21"/>
                    </a:lnTo>
                    <a:lnTo>
                      <a:pt x="31" y="23"/>
                    </a:lnTo>
                    <a:lnTo>
                      <a:pt x="31" y="9"/>
                    </a:lnTo>
                    <a:lnTo>
                      <a:pt x="16" y="0"/>
                    </a:lnTo>
                    <a:lnTo>
                      <a:pt x="2" y="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16" name="Freeform 127"/>
              <p:cNvSpPr>
                <a:spLocks/>
              </p:cNvSpPr>
              <p:nvPr/>
            </p:nvSpPr>
            <p:spPr bwMode="auto">
              <a:xfrm>
                <a:off x="8921753" y="3918045"/>
                <a:ext cx="39312" cy="36178"/>
              </a:xfrm>
              <a:custGeom>
                <a:avLst/>
                <a:gdLst>
                  <a:gd name="T0" fmla="*/ 4 w 21"/>
                  <a:gd name="T1" fmla="*/ 0 h 20"/>
                  <a:gd name="T2" fmla="*/ 0 w 21"/>
                  <a:gd name="T3" fmla="*/ 12 h 20"/>
                  <a:gd name="T4" fmla="*/ 4 w 21"/>
                  <a:gd name="T5" fmla="*/ 19 h 20"/>
                  <a:gd name="T6" fmla="*/ 20 w 21"/>
                  <a:gd name="T7" fmla="*/ 15 h 20"/>
                  <a:gd name="T8" fmla="*/ 16 w 21"/>
                  <a:gd name="T9" fmla="*/ 4 h 20"/>
                  <a:gd name="T10" fmla="*/ 4 w 21"/>
                  <a:gd name="T11" fmla="*/ 0 h 20"/>
                </a:gdLst>
                <a:ahLst/>
                <a:cxnLst>
                  <a:cxn ang="0">
                    <a:pos x="T0" y="T1"/>
                  </a:cxn>
                  <a:cxn ang="0">
                    <a:pos x="T2" y="T3"/>
                  </a:cxn>
                  <a:cxn ang="0">
                    <a:pos x="T4" y="T5"/>
                  </a:cxn>
                  <a:cxn ang="0">
                    <a:pos x="T6" y="T7"/>
                  </a:cxn>
                  <a:cxn ang="0">
                    <a:pos x="T8" y="T9"/>
                  </a:cxn>
                  <a:cxn ang="0">
                    <a:pos x="T10" y="T11"/>
                  </a:cxn>
                </a:cxnLst>
                <a:rect l="0" t="0" r="r" b="b"/>
                <a:pathLst>
                  <a:path w="21" h="20">
                    <a:moveTo>
                      <a:pt x="4" y="0"/>
                    </a:moveTo>
                    <a:lnTo>
                      <a:pt x="0" y="12"/>
                    </a:lnTo>
                    <a:lnTo>
                      <a:pt x="4" y="19"/>
                    </a:lnTo>
                    <a:lnTo>
                      <a:pt x="20" y="15"/>
                    </a:lnTo>
                    <a:lnTo>
                      <a:pt x="16" y="4"/>
                    </a:lnTo>
                    <a:lnTo>
                      <a:pt x="4"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17" name="Freeform 128"/>
              <p:cNvSpPr>
                <a:spLocks/>
              </p:cNvSpPr>
              <p:nvPr/>
            </p:nvSpPr>
            <p:spPr bwMode="auto">
              <a:xfrm>
                <a:off x="8989370" y="3910181"/>
                <a:ext cx="31450" cy="26740"/>
              </a:xfrm>
              <a:custGeom>
                <a:avLst/>
                <a:gdLst>
                  <a:gd name="T0" fmla="*/ 0 w 19"/>
                  <a:gd name="T1" fmla="*/ 3 h 14"/>
                  <a:gd name="T2" fmla="*/ 3 w 19"/>
                  <a:gd name="T3" fmla="*/ 13 h 14"/>
                  <a:gd name="T4" fmla="*/ 10 w 19"/>
                  <a:gd name="T5" fmla="*/ 13 h 14"/>
                  <a:gd name="T6" fmla="*/ 16 w 19"/>
                  <a:gd name="T7" fmla="*/ 9 h 14"/>
                  <a:gd name="T8" fmla="*/ 18 w 19"/>
                  <a:gd name="T9" fmla="*/ 0 h 14"/>
                  <a:gd name="T10" fmla="*/ 8 w 19"/>
                  <a:gd name="T11" fmla="*/ 0 h 14"/>
                  <a:gd name="T12" fmla="*/ 0 w 19"/>
                  <a:gd name="T13" fmla="*/ 3 h 14"/>
                </a:gdLst>
                <a:ahLst/>
                <a:cxnLst>
                  <a:cxn ang="0">
                    <a:pos x="T0" y="T1"/>
                  </a:cxn>
                  <a:cxn ang="0">
                    <a:pos x="T2" y="T3"/>
                  </a:cxn>
                  <a:cxn ang="0">
                    <a:pos x="T4" y="T5"/>
                  </a:cxn>
                  <a:cxn ang="0">
                    <a:pos x="T6" y="T7"/>
                  </a:cxn>
                  <a:cxn ang="0">
                    <a:pos x="T8" y="T9"/>
                  </a:cxn>
                  <a:cxn ang="0">
                    <a:pos x="T10" y="T11"/>
                  </a:cxn>
                  <a:cxn ang="0">
                    <a:pos x="T12" y="T13"/>
                  </a:cxn>
                </a:cxnLst>
                <a:rect l="0" t="0" r="r" b="b"/>
                <a:pathLst>
                  <a:path w="19" h="14">
                    <a:moveTo>
                      <a:pt x="0" y="3"/>
                    </a:moveTo>
                    <a:lnTo>
                      <a:pt x="3" y="13"/>
                    </a:lnTo>
                    <a:lnTo>
                      <a:pt x="10" y="13"/>
                    </a:lnTo>
                    <a:lnTo>
                      <a:pt x="16" y="9"/>
                    </a:lnTo>
                    <a:lnTo>
                      <a:pt x="18" y="0"/>
                    </a:lnTo>
                    <a:lnTo>
                      <a:pt x="8" y="0"/>
                    </a:lnTo>
                    <a:lnTo>
                      <a:pt x="0" y="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18" name="Freeform 129"/>
              <p:cNvSpPr>
                <a:spLocks/>
              </p:cNvSpPr>
              <p:nvPr/>
            </p:nvSpPr>
            <p:spPr bwMode="auto">
              <a:xfrm>
                <a:off x="8913891" y="3985682"/>
                <a:ext cx="47175" cy="66064"/>
              </a:xfrm>
              <a:custGeom>
                <a:avLst/>
                <a:gdLst>
                  <a:gd name="T0" fmla="*/ 18 w 27"/>
                  <a:gd name="T1" fmla="*/ 0 h 37"/>
                  <a:gd name="T2" fmla="*/ 8 w 27"/>
                  <a:gd name="T3" fmla="*/ 11 h 37"/>
                  <a:gd name="T4" fmla="*/ 3 w 27"/>
                  <a:gd name="T5" fmla="*/ 27 h 37"/>
                  <a:gd name="T6" fmla="*/ 0 w 27"/>
                  <a:gd name="T7" fmla="*/ 36 h 37"/>
                  <a:gd name="T8" fmla="*/ 13 w 27"/>
                  <a:gd name="T9" fmla="*/ 32 h 37"/>
                  <a:gd name="T10" fmla="*/ 20 w 27"/>
                  <a:gd name="T11" fmla="*/ 19 h 37"/>
                  <a:gd name="T12" fmla="*/ 26 w 27"/>
                  <a:gd name="T13" fmla="*/ 5 h 37"/>
                  <a:gd name="T14" fmla="*/ 18 w 27"/>
                  <a:gd name="T15" fmla="*/ 0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37">
                    <a:moveTo>
                      <a:pt x="18" y="0"/>
                    </a:moveTo>
                    <a:lnTo>
                      <a:pt x="8" y="11"/>
                    </a:lnTo>
                    <a:lnTo>
                      <a:pt x="3" y="27"/>
                    </a:lnTo>
                    <a:lnTo>
                      <a:pt x="0" y="36"/>
                    </a:lnTo>
                    <a:lnTo>
                      <a:pt x="13" y="32"/>
                    </a:lnTo>
                    <a:lnTo>
                      <a:pt x="20" y="19"/>
                    </a:lnTo>
                    <a:lnTo>
                      <a:pt x="26" y="5"/>
                    </a:lnTo>
                    <a:lnTo>
                      <a:pt x="18"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19" name="Freeform 130"/>
              <p:cNvSpPr>
                <a:spLocks/>
              </p:cNvSpPr>
              <p:nvPr/>
            </p:nvSpPr>
            <p:spPr bwMode="auto">
              <a:xfrm>
                <a:off x="8962638" y="3949504"/>
                <a:ext cx="26732" cy="26740"/>
              </a:xfrm>
              <a:custGeom>
                <a:avLst/>
                <a:gdLst>
                  <a:gd name="T0" fmla="*/ 7 w 14"/>
                  <a:gd name="T1" fmla="*/ 14 h 15"/>
                  <a:gd name="T2" fmla="*/ 5 w 14"/>
                  <a:gd name="T3" fmla="*/ 14 h 15"/>
                  <a:gd name="T4" fmla="*/ 3 w 14"/>
                  <a:gd name="T5" fmla="*/ 14 h 15"/>
                  <a:gd name="T6" fmla="*/ 2 w 14"/>
                  <a:gd name="T7" fmla="*/ 14 h 15"/>
                  <a:gd name="T8" fmla="*/ 2 w 14"/>
                  <a:gd name="T9" fmla="*/ 12 h 15"/>
                  <a:gd name="T10" fmla="*/ 1 w 14"/>
                  <a:gd name="T11" fmla="*/ 11 h 15"/>
                  <a:gd name="T12" fmla="*/ 0 w 14"/>
                  <a:gd name="T13" fmla="*/ 11 h 15"/>
                  <a:gd name="T14" fmla="*/ 0 w 14"/>
                  <a:gd name="T15" fmla="*/ 10 h 15"/>
                  <a:gd name="T16" fmla="*/ 0 w 14"/>
                  <a:gd name="T17" fmla="*/ 9 h 15"/>
                  <a:gd name="T18" fmla="*/ 0 w 14"/>
                  <a:gd name="T19" fmla="*/ 7 h 15"/>
                  <a:gd name="T20" fmla="*/ 0 w 14"/>
                  <a:gd name="T21" fmla="*/ 5 h 15"/>
                  <a:gd name="T22" fmla="*/ 0 w 14"/>
                  <a:gd name="T23" fmla="*/ 4 h 15"/>
                  <a:gd name="T24" fmla="*/ 1 w 14"/>
                  <a:gd name="T25" fmla="*/ 3 h 15"/>
                  <a:gd name="T26" fmla="*/ 2 w 14"/>
                  <a:gd name="T27" fmla="*/ 2 h 15"/>
                  <a:gd name="T28" fmla="*/ 2 w 14"/>
                  <a:gd name="T29" fmla="*/ 1 h 15"/>
                  <a:gd name="T30" fmla="*/ 3 w 14"/>
                  <a:gd name="T31" fmla="*/ 1 h 15"/>
                  <a:gd name="T32" fmla="*/ 5 w 14"/>
                  <a:gd name="T33" fmla="*/ 1 h 15"/>
                  <a:gd name="T34" fmla="*/ 7 w 14"/>
                  <a:gd name="T35" fmla="*/ 0 h 15"/>
                  <a:gd name="T36" fmla="*/ 7 w 14"/>
                  <a:gd name="T37" fmla="*/ 1 h 15"/>
                  <a:gd name="T38" fmla="*/ 9 w 14"/>
                  <a:gd name="T39" fmla="*/ 1 h 15"/>
                  <a:gd name="T40" fmla="*/ 10 w 14"/>
                  <a:gd name="T41" fmla="*/ 1 h 15"/>
                  <a:gd name="T42" fmla="*/ 10 w 14"/>
                  <a:gd name="T43" fmla="*/ 2 h 15"/>
                  <a:gd name="T44" fmla="*/ 11 w 14"/>
                  <a:gd name="T45" fmla="*/ 3 h 15"/>
                  <a:gd name="T46" fmla="*/ 11 w 14"/>
                  <a:gd name="T47" fmla="*/ 4 h 15"/>
                  <a:gd name="T48" fmla="*/ 11 w 14"/>
                  <a:gd name="T49" fmla="*/ 5 h 15"/>
                  <a:gd name="T50" fmla="*/ 13 w 14"/>
                  <a:gd name="T51" fmla="*/ 7 h 15"/>
                  <a:gd name="T52" fmla="*/ 11 w 14"/>
                  <a:gd name="T53" fmla="*/ 9 h 15"/>
                  <a:gd name="T54" fmla="*/ 11 w 14"/>
                  <a:gd name="T55" fmla="*/ 10 h 15"/>
                  <a:gd name="T56" fmla="*/ 11 w 14"/>
                  <a:gd name="T57" fmla="*/ 11 h 15"/>
                  <a:gd name="T58" fmla="*/ 10 w 14"/>
                  <a:gd name="T59" fmla="*/ 12 h 15"/>
                  <a:gd name="T60" fmla="*/ 10 w 14"/>
                  <a:gd name="T61" fmla="*/ 14 h 15"/>
                  <a:gd name="T62" fmla="*/ 9 w 14"/>
                  <a:gd name="T63" fmla="*/ 14 h 15"/>
                  <a:gd name="T64" fmla="*/ 7 w 14"/>
                  <a:gd name="T65"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 h="15">
                    <a:moveTo>
                      <a:pt x="7" y="14"/>
                    </a:moveTo>
                    <a:lnTo>
                      <a:pt x="5" y="14"/>
                    </a:lnTo>
                    <a:lnTo>
                      <a:pt x="3" y="14"/>
                    </a:lnTo>
                    <a:lnTo>
                      <a:pt x="2" y="14"/>
                    </a:lnTo>
                    <a:lnTo>
                      <a:pt x="2" y="12"/>
                    </a:lnTo>
                    <a:lnTo>
                      <a:pt x="1" y="11"/>
                    </a:lnTo>
                    <a:lnTo>
                      <a:pt x="0" y="11"/>
                    </a:lnTo>
                    <a:lnTo>
                      <a:pt x="0" y="10"/>
                    </a:lnTo>
                    <a:lnTo>
                      <a:pt x="0" y="9"/>
                    </a:lnTo>
                    <a:lnTo>
                      <a:pt x="0" y="7"/>
                    </a:lnTo>
                    <a:lnTo>
                      <a:pt x="0" y="5"/>
                    </a:lnTo>
                    <a:lnTo>
                      <a:pt x="0" y="4"/>
                    </a:lnTo>
                    <a:lnTo>
                      <a:pt x="1" y="3"/>
                    </a:lnTo>
                    <a:lnTo>
                      <a:pt x="2" y="2"/>
                    </a:lnTo>
                    <a:lnTo>
                      <a:pt x="2" y="1"/>
                    </a:lnTo>
                    <a:lnTo>
                      <a:pt x="3" y="1"/>
                    </a:lnTo>
                    <a:lnTo>
                      <a:pt x="5" y="1"/>
                    </a:lnTo>
                    <a:lnTo>
                      <a:pt x="7" y="0"/>
                    </a:lnTo>
                    <a:lnTo>
                      <a:pt x="7" y="1"/>
                    </a:lnTo>
                    <a:lnTo>
                      <a:pt x="9" y="1"/>
                    </a:lnTo>
                    <a:lnTo>
                      <a:pt x="10" y="1"/>
                    </a:lnTo>
                    <a:lnTo>
                      <a:pt x="10" y="2"/>
                    </a:lnTo>
                    <a:lnTo>
                      <a:pt x="11" y="3"/>
                    </a:lnTo>
                    <a:lnTo>
                      <a:pt x="11" y="4"/>
                    </a:lnTo>
                    <a:lnTo>
                      <a:pt x="11" y="5"/>
                    </a:lnTo>
                    <a:lnTo>
                      <a:pt x="13" y="7"/>
                    </a:lnTo>
                    <a:lnTo>
                      <a:pt x="11" y="9"/>
                    </a:lnTo>
                    <a:lnTo>
                      <a:pt x="11" y="10"/>
                    </a:lnTo>
                    <a:lnTo>
                      <a:pt x="11" y="11"/>
                    </a:lnTo>
                    <a:lnTo>
                      <a:pt x="10" y="12"/>
                    </a:lnTo>
                    <a:lnTo>
                      <a:pt x="10" y="14"/>
                    </a:lnTo>
                    <a:lnTo>
                      <a:pt x="9" y="14"/>
                    </a:lnTo>
                    <a:lnTo>
                      <a:pt x="7" y="1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20" name="Freeform 142"/>
              <p:cNvSpPr>
                <a:spLocks/>
              </p:cNvSpPr>
              <p:nvPr/>
            </p:nvSpPr>
            <p:spPr bwMode="auto">
              <a:xfrm>
                <a:off x="9066422" y="4298700"/>
                <a:ext cx="33022" cy="28313"/>
              </a:xfrm>
              <a:custGeom>
                <a:avLst/>
                <a:gdLst>
                  <a:gd name="T0" fmla="*/ 9 w 19"/>
                  <a:gd name="T1" fmla="*/ 14 h 15"/>
                  <a:gd name="T2" fmla="*/ 8 w 19"/>
                  <a:gd name="T3" fmla="*/ 14 h 15"/>
                  <a:gd name="T4" fmla="*/ 6 w 19"/>
                  <a:gd name="T5" fmla="*/ 14 h 15"/>
                  <a:gd name="T6" fmla="*/ 5 w 19"/>
                  <a:gd name="T7" fmla="*/ 14 h 15"/>
                  <a:gd name="T8" fmla="*/ 4 w 19"/>
                  <a:gd name="T9" fmla="*/ 14 h 15"/>
                  <a:gd name="T10" fmla="*/ 3 w 19"/>
                  <a:gd name="T11" fmla="*/ 12 h 15"/>
                  <a:gd name="T12" fmla="*/ 2 w 19"/>
                  <a:gd name="T13" fmla="*/ 12 h 15"/>
                  <a:gd name="T14" fmla="*/ 1 w 19"/>
                  <a:gd name="T15" fmla="*/ 12 h 15"/>
                  <a:gd name="T16" fmla="*/ 0 w 19"/>
                  <a:gd name="T17" fmla="*/ 12 h 15"/>
                  <a:gd name="T18" fmla="*/ 0 w 19"/>
                  <a:gd name="T19" fmla="*/ 11 h 15"/>
                  <a:gd name="T20" fmla="*/ 0 w 19"/>
                  <a:gd name="T21" fmla="*/ 9 h 15"/>
                  <a:gd name="T22" fmla="*/ 0 w 19"/>
                  <a:gd name="T23" fmla="*/ 7 h 15"/>
                  <a:gd name="T24" fmla="*/ 0 w 19"/>
                  <a:gd name="T25" fmla="*/ 6 h 15"/>
                  <a:gd name="T26" fmla="*/ 0 w 19"/>
                  <a:gd name="T27" fmla="*/ 4 h 15"/>
                  <a:gd name="T28" fmla="*/ 1 w 19"/>
                  <a:gd name="T29" fmla="*/ 4 h 15"/>
                  <a:gd name="T30" fmla="*/ 2 w 19"/>
                  <a:gd name="T31" fmla="*/ 3 h 15"/>
                  <a:gd name="T32" fmla="*/ 3 w 19"/>
                  <a:gd name="T33" fmla="*/ 3 h 15"/>
                  <a:gd name="T34" fmla="*/ 4 w 19"/>
                  <a:gd name="T35" fmla="*/ 1 h 15"/>
                  <a:gd name="T36" fmla="*/ 5 w 19"/>
                  <a:gd name="T37" fmla="*/ 1 h 15"/>
                  <a:gd name="T38" fmla="*/ 6 w 19"/>
                  <a:gd name="T39" fmla="*/ 1 h 15"/>
                  <a:gd name="T40" fmla="*/ 8 w 19"/>
                  <a:gd name="T41" fmla="*/ 1 h 15"/>
                  <a:gd name="T42" fmla="*/ 9 w 19"/>
                  <a:gd name="T43" fmla="*/ 0 h 15"/>
                  <a:gd name="T44" fmla="*/ 9 w 19"/>
                  <a:gd name="T45" fmla="*/ 1 h 15"/>
                  <a:gd name="T46" fmla="*/ 11 w 19"/>
                  <a:gd name="T47" fmla="*/ 1 h 15"/>
                  <a:gd name="T48" fmla="*/ 13 w 19"/>
                  <a:gd name="T49" fmla="*/ 1 h 15"/>
                  <a:gd name="T50" fmla="*/ 14 w 19"/>
                  <a:gd name="T51" fmla="*/ 3 h 15"/>
                  <a:gd name="T52" fmla="*/ 15 w 19"/>
                  <a:gd name="T53" fmla="*/ 3 h 15"/>
                  <a:gd name="T54" fmla="*/ 15 w 19"/>
                  <a:gd name="T55" fmla="*/ 4 h 15"/>
                  <a:gd name="T56" fmla="*/ 16 w 19"/>
                  <a:gd name="T57" fmla="*/ 4 h 15"/>
                  <a:gd name="T58" fmla="*/ 17 w 19"/>
                  <a:gd name="T59" fmla="*/ 6 h 15"/>
                  <a:gd name="T60" fmla="*/ 17 w 19"/>
                  <a:gd name="T61" fmla="*/ 7 h 15"/>
                  <a:gd name="T62" fmla="*/ 18 w 19"/>
                  <a:gd name="T63" fmla="*/ 7 h 15"/>
                  <a:gd name="T64" fmla="*/ 17 w 19"/>
                  <a:gd name="T65" fmla="*/ 9 h 15"/>
                  <a:gd name="T66" fmla="*/ 17 w 19"/>
                  <a:gd name="T67" fmla="*/ 11 h 15"/>
                  <a:gd name="T68" fmla="*/ 16 w 19"/>
                  <a:gd name="T69" fmla="*/ 11 h 15"/>
                  <a:gd name="T70" fmla="*/ 16 w 19"/>
                  <a:gd name="T71" fmla="*/ 12 h 15"/>
                  <a:gd name="T72" fmla="*/ 15 w 19"/>
                  <a:gd name="T73" fmla="*/ 12 h 15"/>
                  <a:gd name="T74" fmla="*/ 14 w 19"/>
                  <a:gd name="T75" fmla="*/ 12 h 15"/>
                  <a:gd name="T76" fmla="*/ 13 w 19"/>
                  <a:gd name="T77" fmla="*/ 14 h 15"/>
                  <a:gd name="T78" fmla="*/ 11 w 19"/>
                  <a:gd name="T79" fmla="*/ 14 h 15"/>
                  <a:gd name="T80" fmla="*/ 9 w 19"/>
                  <a:gd name="T81"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 h="15">
                    <a:moveTo>
                      <a:pt x="9" y="14"/>
                    </a:moveTo>
                    <a:lnTo>
                      <a:pt x="8" y="14"/>
                    </a:lnTo>
                    <a:lnTo>
                      <a:pt x="6" y="14"/>
                    </a:lnTo>
                    <a:lnTo>
                      <a:pt x="5" y="14"/>
                    </a:lnTo>
                    <a:lnTo>
                      <a:pt x="4" y="14"/>
                    </a:lnTo>
                    <a:lnTo>
                      <a:pt x="3" y="12"/>
                    </a:lnTo>
                    <a:lnTo>
                      <a:pt x="2" y="12"/>
                    </a:lnTo>
                    <a:lnTo>
                      <a:pt x="1" y="12"/>
                    </a:lnTo>
                    <a:lnTo>
                      <a:pt x="0" y="12"/>
                    </a:lnTo>
                    <a:lnTo>
                      <a:pt x="0" y="11"/>
                    </a:lnTo>
                    <a:lnTo>
                      <a:pt x="0" y="9"/>
                    </a:lnTo>
                    <a:lnTo>
                      <a:pt x="0" y="7"/>
                    </a:lnTo>
                    <a:lnTo>
                      <a:pt x="0" y="6"/>
                    </a:lnTo>
                    <a:lnTo>
                      <a:pt x="0" y="4"/>
                    </a:lnTo>
                    <a:lnTo>
                      <a:pt x="1" y="4"/>
                    </a:lnTo>
                    <a:lnTo>
                      <a:pt x="2" y="3"/>
                    </a:lnTo>
                    <a:lnTo>
                      <a:pt x="3" y="3"/>
                    </a:lnTo>
                    <a:lnTo>
                      <a:pt x="4" y="1"/>
                    </a:lnTo>
                    <a:lnTo>
                      <a:pt x="5" y="1"/>
                    </a:lnTo>
                    <a:lnTo>
                      <a:pt x="6" y="1"/>
                    </a:lnTo>
                    <a:lnTo>
                      <a:pt x="8" y="1"/>
                    </a:lnTo>
                    <a:lnTo>
                      <a:pt x="9" y="0"/>
                    </a:lnTo>
                    <a:lnTo>
                      <a:pt x="9" y="1"/>
                    </a:lnTo>
                    <a:lnTo>
                      <a:pt x="11" y="1"/>
                    </a:lnTo>
                    <a:lnTo>
                      <a:pt x="13" y="1"/>
                    </a:lnTo>
                    <a:lnTo>
                      <a:pt x="14" y="3"/>
                    </a:lnTo>
                    <a:lnTo>
                      <a:pt x="15" y="3"/>
                    </a:lnTo>
                    <a:lnTo>
                      <a:pt x="15" y="4"/>
                    </a:lnTo>
                    <a:lnTo>
                      <a:pt x="16" y="4"/>
                    </a:lnTo>
                    <a:lnTo>
                      <a:pt x="17" y="6"/>
                    </a:lnTo>
                    <a:lnTo>
                      <a:pt x="17" y="7"/>
                    </a:lnTo>
                    <a:lnTo>
                      <a:pt x="18" y="7"/>
                    </a:lnTo>
                    <a:lnTo>
                      <a:pt x="17" y="9"/>
                    </a:lnTo>
                    <a:lnTo>
                      <a:pt x="17" y="11"/>
                    </a:lnTo>
                    <a:lnTo>
                      <a:pt x="16" y="11"/>
                    </a:lnTo>
                    <a:lnTo>
                      <a:pt x="16" y="12"/>
                    </a:lnTo>
                    <a:lnTo>
                      <a:pt x="15" y="12"/>
                    </a:lnTo>
                    <a:lnTo>
                      <a:pt x="14" y="12"/>
                    </a:lnTo>
                    <a:lnTo>
                      <a:pt x="13" y="14"/>
                    </a:lnTo>
                    <a:lnTo>
                      <a:pt x="11" y="14"/>
                    </a:lnTo>
                    <a:lnTo>
                      <a:pt x="9" y="1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21" name="Freeform 143"/>
              <p:cNvSpPr>
                <a:spLocks/>
              </p:cNvSpPr>
              <p:nvPr/>
            </p:nvSpPr>
            <p:spPr bwMode="auto">
              <a:xfrm>
                <a:off x="8509763" y="4422963"/>
                <a:ext cx="240590" cy="81794"/>
              </a:xfrm>
              <a:custGeom>
                <a:avLst/>
                <a:gdLst>
                  <a:gd name="T0" fmla="*/ 19 w 135"/>
                  <a:gd name="T1" fmla="*/ 2 h 46"/>
                  <a:gd name="T2" fmla="*/ 8 w 135"/>
                  <a:gd name="T3" fmla="*/ 7 h 46"/>
                  <a:gd name="T4" fmla="*/ 0 w 135"/>
                  <a:gd name="T5" fmla="*/ 17 h 46"/>
                  <a:gd name="T6" fmla="*/ 8 w 135"/>
                  <a:gd name="T7" fmla="*/ 31 h 46"/>
                  <a:gd name="T8" fmla="*/ 35 w 135"/>
                  <a:gd name="T9" fmla="*/ 31 h 46"/>
                  <a:gd name="T10" fmla="*/ 45 w 135"/>
                  <a:gd name="T11" fmla="*/ 36 h 46"/>
                  <a:gd name="T12" fmla="*/ 68 w 135"/>
                  <a:gd name="T13" fmla="*/ 36 h 46"/>
                  <a:gd name="T14" fmla="*/ 70 w 135"/>
                  <a:gd name="T15" fmla="*/ 45 h 46"/>
                  <a:gd name="T16" fmla="*/ 112 w 135"/>
                  <a:gd name="T17" fmla="*/ 45 h 46"/>
                  <a:gd name="T18" fmla="*/ 123 w 135"/>
                  <a:gd name="T19" fmla="*/ 45 h 46"/>
                  <a:gd name="T20" fmla="*/ 133 w 135"/>
                  <a:gd name="T21" fmla="*/ 45 h 46"/>
                  <a:gd name="T22" fmla="*/ 134 w 135"/>
                  <a:gd name="T23" fmla="*/ 34 h 46"/>
                  <a:gd name="T24" fmla="*/ 121 w 135"/>
                  <a:gd name="T25" fmla="*/ 28 h 46"/>
                  <a:gd name="T26" fmla="*/ 123 w 135"/>
                  <a:gd name="T27" fmla="*/ 17 h 46"/>
                  <a:gd name="T28" fmla="*/ 110 w 135"/>
                  <a:gd name="T29" fmla="*/ 18 h 46"/>
                  <a:gd name="T30" fmla="*/ 94 w 135"/>
                  <a:gd name="T31" fmla="*/ 17 h 46"/>
                  <a:gd name="T32" fmla="*/ 82 w 135"/>
                  <a:gd name="T33" fmla="*/ 9 h 46"/>
                  <a:gd name="T34" fmla="*/ 61 w 135"/>
                  <a:gd name="T35" fmla="*/ 8 h 46"/>
                  <a:gd name="T36" fmla="*/ 40 w 135"/>
                  <a:gd name="T37" fmla="*/ 0 h 46"/>
                  <a:gd name="T38" fmla="*/ 19 w 135"/>
                  <a:gd name="T39" fmla="*/ 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5" h="46">
                    <a:moveTo>
                      <a:pt x="19" y="2"/>
                    </a:moveTo>
                    <a:lnTo>
                      <a:pt x="8" y="7"/>
                    </a:lnTo>
                    <a:lnTo>
                      <a:pt x="0" y="17"/>
                    </a:lnTo>
                    <a:lnTo>
                      <a:pt x="8" y="31"/>
                    </a:lnTo>
                    <a:lnTo>
                      <a:pt x="35" y="31"/>
                    </a:lnTo>
                    <a:lnTo>
                      <a:pt x="45" y="36"/>
                    </a:lnTo>
                    <a:lnTo>
                      <a:pt x="68" y="36"/>
                    </a:lnTo>
                    <a:lnTo>
                      <a:pt x="70" y="45"/>
                    </a:lnTo>
                    <a:lnTo>
                      <a:pt x="112" y="45"/>
                    </a:lnTo>
                    <a:lnTo>
                      <a:pt x="123" y="45"/>
                    </a:lnTo>
                    <a:lnTo>
                      <a:pt x="133" y="45"/>
                    </a:lnTo>
                    <a:lnTo>
                      <a:pt x="134" y="34"/>
                    </a:lnTo>
                    <a:lnTo>
                      <a:pt x="121" y="28"/>
                    </a:lnTo>
                    <a:lnTo>
                      <a:pt x="123" y="17"/>
                    </a:lnTo>
                    <a:lnTo>
                      <a:pt x="110" y="18"/>
                    </a:lnTo>
                    <a:lnTo>
                      <a:pt x="94" y="17"/>
                    </a:lnTo>
                    <a:lnTo>
                      <a:pt x="82" y="9"/>
                    </a:lnTo>
                    <a:lnTo>
                      <a:pt x="61" y="8"/>
                    </a:lnTo>
                    <a:lnTo>
                      <a:pt x="40" y="0"/>
                    </a:lnTo>
                    <a:lnTo>
                      <a:pt x="19" y="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22" name="Freeform 144"/>
              <p:cNvSpPr>
                <a:spLocks/>
              </p:cNvSpPr>
              <p:nvPr/>
            </p:nvSpPr>
            <p:spPr bwMode="auto">
              <a:xfrm>
                <a:off x="8794382" y="4495319"/>
                <a:ext cx="26732" cy="23594"/>
              </a:xfrm>
              <a:custGeom>
                <a:avLst/>
                <a:gdLst>
                  <a:gd name="T0" fmla="*/ 7 w 15"/>
                  <a:gd name="T1" fmla="*/ 12 h 13"/>
                  <a:gd name="T2" fmla="*/ 4 w 15"/>
                  <a:gd name="T3" fmla="*/ 11 h 13"/>
                  <a:gd name="T4" fmla="*/ 2 w 15"/>
                  <a:gd name="T5" fmla="*/ 11 h 13"/>
                  <a:gd name="T6" fmla="*/ 0 w 15"/>
                  <a:gd name="T7" fmla="*/ 10 h 13"/>
                  <a:gd name="T8" fmla="*/ 0 w 15"/>
                  <a:gd name="T9" fmla="*/ 8 h 13"/>
                  <a:gd name="T10" fmla="*/ 0 w 15"/>
                  <a:gd name="T11" fmla="*/ 6 h 13"/>
                  <a:gd name="T12" fmla="*/ 0 w 15"/>
                  <a:gd name="T13" fmla="*/ 5 h 13"/>
                  <a:gd name="T14" fmla="*/ 0 w 15"/>
                  <a:gd name="T15" fmla="*/ 4 h 13"/>
                  <a:gd name="T16" fmla="*/ 0 w 15"/>
                  <a:gd name="T17" fmla="*/ 3 h 13"/>
                  <a:gd name="T18" fmla="*/ 0 w 15"/>
                  <a:gd name="T19" fmla="*/ 2 h 13"/>
                  <a:gd name="T20" fmla="*/ 0 w 15"/>
                  <a:gd name="T21" fmla="*/ 1 h 13"/>
                  <a:gd name="T22" fmla="*/ 2 w 15"/>
                  <a:gd name="T23" fmla="*/ 0 h 13"/>
                  <a:gd name="T24" fmla="*/ 4 w 15"/>
                  <a:gd name="T25" fmla="*/ 0 h 13"/>
                  <a:gd name="T26" fmla="*/ 7 w 15"/>
                  <a:gd name="T27" fmla="*/ 0 h 13"/>
                  <a:gd name="T28" fmla="*/ 9 w 15"/>
                  <a:gd name="T29" fmla="*/ 0 h 13"/>
                  <a:gd name="T30" fmla="*/ 11 w 15"/>
                  <a:gd name="T31" fmla="*/ 1 h 13"/>
                  <a:gd name="T32" fmla="*/ 11 w 15"/>
                  <a:gd name="T33" fmla="*/ 2 h 13"/>
                  <a:gd name="T34" fmla="*/ 11 w 15"/>
                  <a:gd name="T35" fmla="*/ 3 h 13"/>
                  <a:gd name="T36" fmla="*/ 11 w 15"/>
                  <a:gd name="T37" fmla="*/ 4 h 13"/>
                  <a:gd name="T38" fmla="*/ 14 w 15"/>
                  <a:gd name="T39" fmla="*/ 5 h 13"/>
                  <a:gd name="T40" fmla="*/ 11 w 15"/>
                  <a:gd name="T41" fmla="*/ 5 h 13"/>
                  <a:gd name="T42" fmla="*/ 11 w 15"/>
                  <a:gd name="T43" fmla="*/ 6 h 13"/>
                  <a:gd name="T44" fmla="*/ 11 w 15"/>
                  <a:gd name="T45" fmla="*/ 8 h 13"/>
                  <a:gd name="T46" fmla="*/ 11 w 15"/>
                  <a:gd name="T47" fmla="*/ 10 h 13"/>
                  <a:gd name="T48" fmla="*/ 9 w 15"/>
                  <a:gd name="T49" fmla="*/ 11 h 13"/>
                  <a:gd name="T50" fmla="*/ 7 w 15"/>
                  <a:gd name="T51" fmla="*/ 11 h 13"/>
                  <a:gd name="T52" fmla="*/ 7 w 15"/>
                  <a:gd name="T53"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 h="13">
                    <a:moveTo>
                      <a:pt x="7" y="12"/>
                    </a:moveTo>
                    <a:lnTo>
                      <a:pt x="4" y="11"/>
                    </a:lnTo>
                    <a:lnTo>
                      <a:pt x="2" y="11"/>
                    </a:lnTo>
                    <a:lnTo>
                      <a:pt x="0" y="10"/>
                    </a:lnTo>
                    <a:lnTo>
                      <a:pt x="0" y="8"/>
                    </a:lnTo>
                    <a:lnTo>
                      <a:pt x="0" y="6"/>
                    </a:lnTo>
                    <a:lnTo>
                      <a:pt x="0" y="5"/>
                    </a:lnTo>
                    <a:lnTo>
                      <a:pt x="0" y="4"/>
                    </a:lnTo>
                    <a:lnTo>
                      <a:pt x="0" y="3"/>
                    </a:lnTo>
                    <a:lnTo>
                      <a:pt x="0" y="2"/>
                    </a:lnTo>
                    <a:lnTo>
                      <a:pt x="0" y="1"/>
                    </a:lnTo>
                    <a:lnTo>
                      <a:pt x="2" y="0"/>
                    </a:lnTo>
                    <a:lnTo>
                      <a:pt x="4" y="0"/>
                    </a:lnTo>
                    <a:lnTo>
                      <a:pt x="7" y="0"/>
                    </a:lnTo>
                    <a:lnTo>
                      <a:pt x="9" y="0"/>
                    </a:lnTo>
                    <a:lnTo>
                      <a:pt x="11" y="1"/>
                    </a:lnTo>
                    <a:lnTo>
                      <a:pt x="11" y="2"/>
                    </a:lnTo>
                    <a:lnTo>
                      <a:pt x="11" y="3"/>
                    </a:lnTo>
                    <a:lnTo>
                      <a:pt x="11" y="4"/>
                    </a:lnTo>
                    <a:lnTo>
                      <a:pt x="14" y="5"/>
                    </a:lnTo>
                    <a:lnTo>
                      <a:pt x="11" y="5"/>
                    </a:lnTo>
                    <a:lnTo>
                      <a:pt x="11" y="6"/>
                    </a:lnTo>
                    <a:lnTo>
                      <a:pt x="11" y="8"/>
                    </a:lnTo>
                    <a:lnTo>
                      <a:pt x="11" y="10"/>
                    </a:lnTo>
                    <a:lnTo>
                      <a:pt x="9" y="11"/>
                    </a:lnTo>
                    <a:lnTo>
                      <a:pt x="7" y="11"/>
                    </a:lnTo>
                    <a:lnTo>
                      <a:pt x="7" y="1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23" name="Freeform 145"/>
              <p:cNvSpPr>
                <a:spLocks/>
              </p:cNvSpPr>
              <p:nvPr/>
            </p:nvSpPr>
            <p:spPr bwMode="auto">
              <a:xfrm>
                <a:off x="8880869" y="4498465"/>
                <a:ext cx="58182" cy="25167"/>
              </a:xfrm>
              <a:custGeom>
                <a:avLst/>
                <a:gdLst>
                  <a:gd name="T0" fmla="*/ 0 w 33"/>
                  <a:gd name="T1" fmla="*/ 2 h 15"/>
                  <a:gd name="T2" fmla="*/ 17 w 33"/>
                  <a:gd name="T3" fmla="*/ 0 h 15"/>
                  <a:gd name="T4" fmla="*/ 32 w 33"/>
                  <a:gd name="T5" fmla="*/ 6 h 15"/>
                  <a:gd name="T6" fmla="*/ 21 w 33"/>
                  <a:gd name="T7" fmla="*/ 14 h 15"/>
                  <a:gd name="T8" fmla="*/ 3 w 33"/>
                  <a:gd name="T9" fmla="*/ 11 h 15"/>
                  <a:gd name="T10" fmla="*/ 0 w 33"/>
                  <a:gd name="T11" fmla="*/ 2 h 15"/>
                </a:gdLst>
                <a:ahLst/>
                <a:cxnLst>
                  <a:cxn ang="0">
                    <a:pos x="T0" y="T1"/>
                  </a:cxn>
                  <a:cxn ang="0">
                    <a:pos x="T2" y="T3"/>
                  </a:cxn>
                  <a:cxn ang="0">
                    <a:pos x="T4" y="T5"/>
                  </a:cxn>
                  <a:cxn ang="0">
                    <a:pos x="T6" y="T7"/>
                  </a:cxn>
                  <a:cxn ang="0">
                    <a:pos x="T8" y="T9"/>
                  </a:cxn>
                  <a:cxn ang="0">
                    <a:pos x="T10" y="T11"/>
                  </a:cxn>
                </a:cxnLst>
                <a:rect l="0" t="0" r="r" b="b"/>
                <a:pathLst>
                  <a:path w="33" h="15">
                    <a:moveTo>
                      <a:pt x="0" y="2"/>
                    </a:moveTo>
                    <a:lnTo>
                      <a:pt x="17" y="0"/>
                    </a:lnTo>
                    <a:lnTo>
                      <a:pt x="32" y="6"/>
                    </a:lnTo>
                    <a:lnTo>
                      <a:pt x="21" y="14"/>
                    </a:lnTo>
                    <a:lnTo>
                      <a:pt x="3" y="11"/>
                    </a:lnTo>
                    <a:lnTo>
                      <a:pt x="0" y="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24" name="Freeform 146"/>
              <p:cNvSpPr>
                <a:spLocks/>
              </p:cNvSpPr>
              <p:nvPr/>
            </p:nvSpPr>
            <p:spPr bwMode="auto">
              <a:xfrm>
                <a:off x="8956348" y="4531497"/>
                <a:ext cx="31450" cy="28313"/>
              </a:xfrm>
              <a:custGeom>
                <a:avLst/>
                <a:gdLst>
                  <a:gd name="T0" fmla="*/ 16 w 17"/>
                  <a:gd name="T1" fmla="*/ 0 h 15"/>
                  <a:gd name="T2" fmla="*/ 6 w 17"/>
                  <a:gd name="T3" fmla="*/ 2 h 15"/>
                  <a:gd name="T4" fmla="*/ 0 w 17"/>
                  <a:gd name="T5" fmla="*/ 14 h 15"/>
                  <a:gd name="T6" fmla="*/ 8 w 17"/>
                  <a:gd name="T7" fmla="*/ 14 h 15"/>
                  <a:gd name="T8" fmla="*/ 16 w 17"/>
                  <a:gd name="T9" fmla="*/ 5 h 15"/>
                  <a:gd name="T10" fmla="*/ 16 w 17"/>
                  <a:gd name="T11" fmla="*/ 0 h 15"/>
                </a:gdLst>
                <a:ahLst/>
                <a:cxnLst>
                  <a:cxn ang="0">
                    <a:pos x="T0" y="T1"/>
                  </a:cxn>
                  <a:cxn ang="0">
                    <a:pos x="T2" y="T3"/>
                  </a:cxn>
                  <a:cxn ang="0">
                    <a:pos x="T4" y="T5"/>
                  </a:cxn>
                  <a:cxn ang="0">
                    <a:pos x="T6" y="T7"/>
                  </a:cxn>
                  <a:cxn ang="0">
                    <a:pos x="T8" y="T9"/>
                  </a:cxn>
                  <a:cxn ang="0">
                    <a:pos x="T10" y="T11"/>
                  </a:cxn>
                </a:cxnLst>
                <a:rect l="0" t="0" r="r" b="b"/>
                <a:pathLst>
                  <a:path w="17" h="15">
                    <a:moveTo>
                      <a:pt x="16" y="0"/>
                    </a:moveTo>
                    <a:lnTo>
                      <a:pt x="6" y="2"/>
                    </a:lnTo>
                    <a:lnTo>
                      <a:pt x="0" y="14"/>
                    </a:lnTo>
                    <a:lnTo>
                      <a:pt x="8" y="14"/>
                    </a:lnTo>
                    <a:lnTo>
                      <a:pt x="16" y="5"/>
                    </a:lnTo>
                    <a:lnTo>
                      <a:pt x="16"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25" name="Freeform 147"/>
              <p:cNvSpPr>
                <a:spLocks/>
              </p:cNvSpPr>
              <p:nvPr/>
            </p:nvSpPr>
            <p:spPr bwMode="auto">
              <a:xfrm>
                <a:off x="8838412" y="4202750"/>
                <a:ext cx="169828" cy="220213"/>
              </a:xfrm>
              <a:custGeom>
                <a:avLst/>
                <a:gdLst>
                  <a:gd name="T0" fmla="*/ 24 w 97"/>
                  <a:gd name="T1" fmla="*/ 17 h 124"/>
                  <a:gd name="T2" fmla="*/ 21 w 97"/>
                  <a:gd name="T3" fmla="*/ 36 h 124"/>
                  <a:gd name="T4" fmla="*/ 14 w 97"/>
                  <a:gd name="T5" fmla="*/ 46 h 124"/>
                  <a:gd name="T6" fmla="*/ 11 w 97"/>
                  <a:gd name="T7" fmla="*/ 60 h 124"/>
                  <a:gd name="T8" fmla="*/ 0 w 97"/>
                  <a:gd name="T9" fmla="*/ 68 h 124"/>
                  <a:gd name="T10" fmla="*/ 0 w 97"/>
                  <a:gd name="T11" fmla="*/ 94 h 124"/>
                  <a:gd name="T12" fmla="*/ 13 w 97"/>
                  <a:gd name="T13" fmla="*/ 100 h 124"/>
                  <a:gd name="T14" fmla="*/ 15 w 97"/>
                  <a:gd name="T15" fmla="*/ 118 h 124"/>
                  <a:gd name="T16" fmla="*/ 27 w 97"/>
                  <a:gd name="T17" fmla="*/ 120 h 124"/>
                  <a:gd name="T18" fmla="*/ 32 w 97"/>
                  <a:gd name="T19" fmla="*/ 92 h 124"/>
                  <a:gd name="T20" fmla="*/ 42 w 97"/>
                  <a:gd name="T21" fmla="*/ 89 h 124"/>
                  <a:gd name="T22" fmla="*/ 42 w 97"/>
                  <a:gd name="T23" fmla="*/ 112 h 124"/>
                  <a:gd name="T24" fmla="*/ 53 w 97"/>
                  <a:gd name="T25" fmla="*/ 115 h 124"/>
                  <a:gd name="T26" fmla="*/ 56 w 97"/>
                  <a:gd name="T27" fmla="*/ 123 h 124"/>
                  <a:gd name="T28" fmla="*/ 69 w 97"/>
                  <a:gd name="T29" fmla="*/ 120 h 124"/>
                  <a:gd name="T30" fmla="*/ 68 w 97"/>
                  <a:gd name="T31" fmla="*/ 104 h 124"/>
                  <a:gd name="T32" fmla="*/ 49 w 97"/>
                  <a:gd name="T33" fmla="*/ 72 h 124"/>
                  <a:gd name="T34" fmla="*/ 59 w 97"/>
                  <a:gd name="T35" fmla="*/ 64 h 124"/>
                  <a:gd name="T36" fmla="*/ 68 w 97"/>
                  <a:gd name="T37" fmla="*/ 48 h 124"/>
                  <a:gd name="T38" fmla="*/ 61 w 97"/>
                  <a:gd name="T39" fmla="*/ 42 h 124"/>
                  <a:gd name="T40" fmla="*/ 51 w 97"/>
                  <a:gd name="T41" fmla="*/ 47 h 124"/>
                  <a:gd name="T42" fmla="*/ 42 w 97"/>
                  <a:gd name="T43" fmla="*/ 52 h 124"/>
                  <a:gd name="T44" fmla="*/ 35 w 97"/>
                  <a:gd name="T45" fmla="*/ 33 h 124"/>
                  <a:gd name="T46" fmla="*/ 32 w 97"/>
                  <a:gd name="T47" fmla="*/ 15 h 124"/>
                  <a:gd name="T48" fmla="*/ 40 w 97"/>
                  <a:gd name="T49" fmla="*/ 18 h 124"/>
                  <a:gd name="T50" fmla="*/ 49 w 97"/>
                  <a:gd name="T51" fmla="*/ 25 h 124"/>
                  <a:gd name="T52" fmla="*/ 64 w 97"/>
                  <a:gd name="T53" fmla="*/ 21 h 124"/>
                  <a:gd name="T54" fmla="*/ 71 w 97"/>
                  <a:gd name="T55" fmla="*/ 26 h 124"/>
                  <a:gd name="T56" fmla="*/ 88 w 97"/>
                  <a:gd name="T57" fmla="*/ 21 h 124"/>
                  <a:gd name="T58" fmla="*/ 96 w 97"/>
                  <a:gd name="T59" fmla="*/ 17 h 124"/>
                  <a:gd name="T60" fmla="*/ 93 w 97"/>
                  <a:gd name="T61" fmla="*/ 0 h 124"/>
                  <a:gd name="T62" fmla="*/ 83 w 97"/>
                  <a:gd name="T63" fmla="*/ 0 h 124"/>
                  <a:gd name="T64" fmla="*/ 77 w 97"/>
                  <a:gd name="T65" fmla="*/ 12 h 124"/>
                  <a:gd name="T66" fmla="*/ 45 w 97"/>
                  <a:gd name="T67" fmla="*/ 9 h 124"/>
                  <a:gd name="T68" fmla="*/ 26 w 97"/>
                  <a:gd name="T69" fmla="*/ 10 h 124"/>
                  <a:gd name="T70" fmla="*/ 24 w 97"/>
                  <a:gd name="T71" fmla="*/ 1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7" h="124">
                    <a:moveTo>
                      <a:pt x="24" y="17"/>
                    </a:moveTo>
                    <a:lnTo>
                      <a:pt x="21" y="36"/>
                    </a:lnTo>
                    <a:lnTo>
                      <a:pt x="14" y="46"/>
                    </a:lnTo>
                    <a:lnTo>
                      <a:pt x="11" y="60"/>
                    </a:lnTo>
                    <a:lnTo>
                      <a:pt x="0" y="68"/>
                    </a:lnTo>
                    <a:lnTo>
                      <a:pt x="0" y="94"/>
                    </a:lnTo>
                    <a:lnTo>
                      <a:pt x="13" y="100"/>
                    </a:lnTo>
                    <a:lnTo>
                      <a:pt x="15" y="118"/>
                    </a:lnTo>
                    <a:lnTo>
                      <a:pt x="27" y="120"/>
                    </a:lnTo>
                    <a:lnTo>
                      <a:pt x="32" y="92"/>
                    </a:lnTo>
                    <a:lnTo>
                      <a:pt x="42" y="89"/>
                    </a:lnTo>
                    <a:lnTo>
                      <a:pt x="42" y="112"/>
                    </a:lnTo>
                    <a:lnTo>
                      <a:pt x="53" y="115"/>
                    </a:lnTo>
                    <a:lnTo>
                      <a:pt x="56" y="123"/>
                    </a:lnTo>
                    <a:lnTo>
                      <a:pt x="69" y="120"/>
                    </a:lnTo>
                    <a:lnTo>
                      <a:pt x="68" y="104"/>
                    </a:lnTo>
                    <a:lnTo>
                      <a:pt x="49" y="72"/>
                    </a:lnTo>
                    <a:lnTo>
                      <a:pt x="59" y="64"/>
                    </a:lnTo>
                    <a:lnTo>
                      <a:pt x="68" y="48"/>
                    </a:lnTo>
                    <a:lnTo>
                      <a:pt x="61" y="42"/>
                    </a:lnTo>
                    <a:lnTo>
                      <a:pt x="51" y="47"/>
                    </a:lnTo>
                    <a:lnTo>
                      <a:pt x="42" y="52"/>
                    </a:lnTo>
                    <a:lnTo>
                      <a:pt x="35" y="33"/>
                    </a:lnTo>
                    <a:lnTo>
                      <a:pt x="32" y="15"/>
                    </a:lnTo>
                    <a:lnTo>
                      <a:pt x="40" y="18"/>
                    </a:lnTo>
                    <a:lnTo>
                      <a:pt x="49" y="25"/>
                    </a:lnTo>
                    <a:lnTo>
                      <a:pt x="64" y="21"/>
                    </a:lnTo>
                    <a:lnTo>
                      <a:pt x="71" y="26"/>
                    </a:lnTo>
                    <a:lnTo>
                      <a:pt x="88" y="21"/>
                    </a:lnTo>
                    <a:lnTo>
                      <a:pt x="96" y="17"/>
                    </a:lnTo>
                    <a:lnTo>
                      <a:pt x="93" y="0"/>
                    </a:lnTo>
                    <a:lnTo>
                      <a:pt x="83" y="0"/>
                    </a:lnTo>
                    <a:lnTo>
                      <a:pt x="77" y="12"/>
                    </a:lnTo>
                    <a:lnTo>
                      <a:pt x="45" y="9"/>
                    </a:lnTo>
                    <a:lnTo>
                      <a:pt x="26" y="10"/>
                    </a:lnTo>
                    <a:lnTo>
                      <a:pt x="24" y="17"/>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26" name="Freeform 148"/>
              <p:cNvSpPr>
                <a:spLocks/>
              </p:cNvSpPr>
              <p:nvPr/>
            </p:nvSpPr>
            <p:spPr bwMode="auto">
              <a:xfrm>
                <a:off x="8404406" y="3833106"/>
                <a:ext cx="144669" cy="125836"/>
              </a:xfrm>
              <a:custGeom>
                <a:avLst/>
                <a:gdLst>
                  <a:gd name="T0" fmla="*/ 34 w 83"/>
                  <a:gd name="T1" fmla="*/ 60 h 71"/>
                  <a:gd name="T2" fmla="*/ 15 w 83"/>
                  <a:gd name="T3" fmla="*/ 64 h 71"/>
                  <a:gd name="T4" fmla="*/ 13 w 83"/>
                  <a:gd name="T5" fmla="*/ 41 h 71"/>
                  <a:gd name="T6" fmla="*/ 0 w 83"/>
                  <a:gd name="T7" fmla="*/ 30 h 71"/>
                  <a:gd name="T8" fmla="*/ 6 w 83"/>
                  <a:gd name="T9" fmla="*/ 13 h 71"/>
                  <a:gd name="T10" fmla="*/ 21 w 83"/>
                  <a:gd name="T11" fmla="*/ 0 h 71"/>
                  <a:gd name="T12" fmla="*/ 34 w 83"/>
                  <a:gd name="T13" fmla="*/ 8 h 71"/>
                  <a:gd name="T14" fmla="*/ 50 w 83"/>
                  <a:gd name="T15" fmla="*/ 6 h 71"/>
                  <a:gd name="T16" fmla="*/ 60 w 83"/>
                  <a:gd name="T17" fmla="*/ 17 h 71"/>
                  <a:gd name="T18" fmla="*/ 74 w 83"/>
                  <a:gd name="T19" fmla="*/ 6 h 71"/>
                  <a:gd name="T20" fmla="*/ 80 w 83"/>
                  <a:gd name="T21" fmla="*/ 11 h 71"/>
                  <a:gd name="T22" fmla="*/ 82 w 83"/>
                  <a:gd name="T23" fmla="*/ 38 h 71"/>
                  <a:gd name="T24" fmla="*/ 73 w 83"/>
                  <a:gd name="T25" fmla="*/ 46 h 71"/>
                  <a:gd name="T26" fmla="*/ 58 w 83"/>
                  <a:gd name="T27" fmla="*/ 60 h 71"/>
                  <a:gd name="T28" fmla="*/ 44 w 83"/>
                  <a:gd name="T29" fmla="*/ 70 h 71"/>
                  <a:gd name="T30" fmla="*/ 34 w 83"/>
                  <a:gd name="T31"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3" h="71">
                    <a:moveTo>
                      <a:pt x="34" y="60"/>
                    </a:moveTo>
                    <a:lnTo>
                      <a:pt x="15" y="64"/>
                    </a:lnTo>
                    <a:lnTo>
                      <a:pt x="13" y="41"/>
                    </a:lnTo>
                    <a:lnTo>
                      <a:pt x="0" y="30"/>
                    </a:lnTo>
                    <a:lnTo>
                      <a:pt x="6" y="13"/>
                    </a:lnTo>
                    <a:lnTo>
                      <a:pt x="21" y="0"/>
                    </a:lnTo>
                    <a:lnTo>
                      <a:pt x="34" y="8"/>
                    </a:lnTo>
                    <a:lnTo>
                      <a:pt x="50" y="6"/>
                    </a:lnTo>
                    <a:lnTo>
                      <a:pt x="60" y="17"/>
                    </a:lnTo>
                    <a:lnTo>
                      <a:pt x="74" y="6"/>
                    </a:lnTo>
                    <a:lnTo>
                      <a:pt x="80" y="11"/>
                    </a:lnTo>
                    <a:lnTo>
                      <a:pt x="82" y="38"/>
                    </a:lnTo>
                    <a:lnTo>
                      <a:pt x="73" y="46"/>
                    </a:lnTo>
                    <a:lnTo>
                      <a:pt x="58" y="60"/>
                    </a:lnTo>
                    <a:lnTo>
                      <a:pt x="44" y="70"/>
                    </a:lnTo>
                    <a:lnTo>
                      <a:pt x="34" y="6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27" name="Freeform 149"/>
              <p:cNvSpPr>
                <a:spLocks/>
              </p:cNvSpPr>
              <p:nvPr/>
            </p:nvSpPr>
            <p:spPr bwMode="auto">
              <a:xfrm>
                <a:off x="8346224" y="3598736"/>
                <a:ext cx="187126" cy="267402"/>
              </a:xfrm>
              <a:custGeom>
                <a:avLst/>
                <a:gdLst>
                  <a:gd name="T0" fmla="*/ 0 w 106"/>
                  <a:gd name="T1" fmla="*/ 23 h 152"/>
                  <a:gd name="T2" fmla="*/ 3 w 106"/>
                  <a:gd name="T3" fmla="*/ 36 h 152"/>
                  <a:gd name="T4" fmla="*/ 6 w 106"/>
                  <a:gd name="T5" fmla="*/ 50 h 152"/>
                  <a:gd name="T6" fmla="*/ 13 w 106"/>
                  <a:gd name="T7" fmla="*/ 57 h 152"/>
                  <a:gd name="T8" fmla="*/ 24 w 106"/>
                  <a:gd name="T9" fmla="*/ 61 h 152"/>
                  <a:gd name="T10" fmla="*/ 38 w 106"/>
                  <a:gd name="T11" fmla="*/ 81 h 152"/>
                  <a:gd name="T12" fmla="*/ 50 w 106"/>
                  <a:gd name="T13" fmla="*/ 71 h 152"/>
                  <a:gd name="T14" fmla="*/ 60 w 106"/>
                  <a:gd name="T15" fmla="*/ 84 h 152"/>
                  <a:gd name="T16" fmla="*/ 68 w 106"/>
                  <a:gd name="T17" fmla="*/ 103 h 152"/>
                  <a:gd name="T18" fmla="*/ 73 w 106"/>
                  <a:gd name="T19" fmla="*/ 114 h 152"/>
                  <a:gd name="T20" fmla="*/ 81 w 106"/>
                  <a:gd name="T21" fmla="*/ 116 h 152"/>
                  <a:gd name="T22" fmla="*/ 81 w 106"/>
                  <a:gd name="T23" fmla="*/ 140 h 152"/>
                  <a:gd name="T24" fmla="*/ 91 w 106"/>
                  <a:gd name="T25" fmla="*/ 151 h 152"/>
                  <a:gd name="T26" fmla="*/ 105 w 106"/>
                  <a:gd name="T27" fmla="*/ 140 h 152"/>
                  <a:gd name="T28" fmla="*/ 105 w 106"/>
                  <a:gd name="T29" fmla="*/ 111 h 152"/>
                  <a:gd name="T30" fmla="*/ 92 w 106"/>
                  <a:gd name="T31" fmla="*/ 102 h 152"/>
                  <a:gd name="T32" fmla="*/ 71 w 106"/>
                  <a:gd name="T33" fmla="*/ 69 h 152"/>
                  <a:gd name="T34" fmla="*/ 60 w 106"/>
                  <a:gd name="T35" fmla="*/ 58 h 152"/>
                  <a:gd name="T36" fmla="*/ 65 w 106"/>
                  <a:gd name="T37" fmla="*/ 42 h 152"/>
                  <a:gd name="T38" fmla="*/ 62 w 106"/>
                  <a:gd name="T39" fmla="*/ 32 h 152"/>
                  <a:gd name="T40" fmla="*/ 37 w 106"/>
                  <a:gd name="T41" fmla="*/ 23 h 152"/>
                  <a:gd name="T42" fmla="*/ 29 w 106"/>
                  <a:gd name="T43" fmla="*/ 0 h 152"/>
                  <a:gd name="T44" fmla="*/ 18 w 106"/>
                  <a:gd name="T45" fmla="*/ 6 h 152"/>
                  <a:gd name="T46" fmla="*/ 19 w 106"/>
                  <a:gd name="T47" fmla="*/ 20 h 152"/>
                  <a:gd name="T48" fmla="*/ 0 w 106"/>
                  <a:gd name="T49"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6" h="152">
                    <a:moveTo>
                      <a:pt x="0" y="23"/>
                    </a:moveTo>
                    <a:lnTo>
                      <a:pt x="3" y="36"/>
                    </a:lnTo>
                    <a:lnTo>
                      <a:pt x="6" y="50"/>
                    </a:lnTo>
                    <a:lnTo>
                      <a:pt x="13" y="57"/>
                    </a:lnTo>
                    <a:lnTo>
                      <a:pt x="24" y="61"/>
                    </a:lnTo>
                    <a:lnTo>
                      <a:pt x="38" y="81"/>
                    </a:lnTo>
                    <a:lnTo>
                      <a:pt x="50" y="71"/>
                    </a:lnTo>
                    <a:lnTo>
                      <a:pt x="60" y="84"/>
                    </a:lnTo>
                    <a:lnTo>
                      <a:pt x="68" y="103"/>
                    </a:lnTo>
                    <a:lnTo>
                      <a:pt x="73" y="114"/>
                    </a:lnTo>
                    <a:lnTo>
                      <a:pt x="81" y="116"/>
                    </a:lnTo>
                    <a:lnTo>
                      <a:pt x="81" y="140"/>
                    </a:lnTo>
                    <a:lnTo>
                      <a:pt x="91" y="151"/>
                    </a:lnTo>
                    <a:lnTo>
                      <a:pt x="105" y="140"/>
                    </a:lnTo>
                    <a:lnTo>
                      <a:pt x="105" y="111"/>
                    </a:lnTo>
                    <a:lnTo>
                      <a:pt x="92" y="102"/>
                    </a:lnTo>
                    <a:lnTo>
                      <a:pt x="71" y="69"/>
                    </a:lnTo>
                    <a:lnTo>
                      <a:pt x="60" y="58"/>
                    </a:lnTo>
                    <a:lnTo>
                      <a:pt x="65" y="42"/>
                    </a:lnTo>
                    <a:lnTo>
                      <a:pt x="62" y="32"/>
                    </a:lnTo>
                    <a:lnTo>
                      <a:pt x="37" y="23"/>
                    </a:lnTo>
                    <a:lnTo>
                      <a:pt x="29" y="0"/>
                    </a:lnTo>
                    <a:lnTo>
                      <a:pt x="18" y="6"/>
                    </a:lnTo>
                    <a:lnTo>
                      <a:pt x="19" y="20"/>
                    </a:lnTo>
                    <a:lnTo>
                      <a:pt x="0" y="2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28" name="Freeform 150"/>
              <p:cNvSpPr>
                <a:spLocks/>
              </p:cNvSpPr>
              <p:nvPr/>
            </p:nvSpPr>
            <p:spPr bwMode="auto">
              <a:xfrm>
                <a:off x="9055415" y="4174437"/>
                <a:ext cx="45602" cy="94377"/>
              </a:xfrm>
              <a:custGeom>
                <a:avLst/>
                <a:gdLst>
                  <a:gd name="T0" fmla="*/ 13 w 26"/>
                  <a:gd name="T1" fmla="*/ 21 h 54"/>
                  <a:gd name="T2" fmla="*/ 0 w 26"/>
                  <a:gd name="T3" fmla="*/ 27 h 54"/>
                  <a:gd name="T4" fmla="*/ 4 w 26"/>
                  <a:gd name="T5" fmla="*/ 43 h 54"/>
                  <a:gd name="T6" fmla="*/ 19 w 26"/>
                  <a:gd name="T7" fmla="*/ 53 h 54"/>
                  <a:gd name="T8" fmla="*/ 24 w 26"/>
                  <a:gd name="T9" fmla="*/ 32 h 54"/>
                  <a:gd name="T10" fmla="*/ 25 w 26"/>
                  <a:gd name="T11" fmla="*/ 14 h 54"/>
                  <a:gd name="T12" fmla="*/ 20 w 26"/>
                  <a:gd name="T13" fmla="*/ 0 h 54"/>
                  <a:gd name="T14" fmla="*/ 13 w 26"/>
                  <a:gd name="T15" fmla="*/ 6 h 54"/>
                  <a:gd name="T16" fmla="*/ 13 w 26"/>
                  <a:gd name="T17"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54">
                    <a:moveTo>
                      <a:pt x="13" y="21"/>
                    </a:moveTo>
                    <a:lnTo>
                      <a:pt x="0" y="27"/>
                    </a:lnTo>
                    <a:lnTo>
                      <a:pt x="4" y="43"/>
                    </a:lnTo>
                    <a:lnTo>
                      <a:pt x="19" y="53"/>
                    </a:lnTo>
                    <a:lnTo>
                      <a:pt x="24" y="32"/>
                    </a:lnTo>
                    <a:lnTo>
                      <a:pt x="25" y="14"/>
                    </a:lnTo>
                    <a:lnTo>
                      <a:pt x="20" y="0"/>
                    </a:lnTo>
                    <a:lnTo>
                      <a:pt x="13" y="6"/>
                    </a:lnTo>
                    <a:lnTo>
                      <a:pt x="13" y="21"/>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29" name="Freeform 151"/>
              <p:cNvSpPr>
                <a:spLocks/>
              </p:cNvSpPr>
              <p:nvPr/>
            </p:nvSpPr>
            <p:spPr bwMode="auto">
              <a:xfrm>
                <a:off x="9093154" y="4331732"/>
                <a:ext cx="62899" cy="29886"/>
              </a:xfrm>
              <a:custGeom>
                <a:avLst/>
                <a:gdLst>
                  <a:gd name="T0" fmla="*/ 4 w 35"/>
                  <a:gd name="T1" fmla="*/ 3 h 18"/>
                  <a:gd name="T2" fmla="*/ 16 w 35"/>
                  <a:gd name="T3" fmla="*/ 0 h 18"/>
                  <a:gd name="T4" fmla="*/ 27 w 35"/>
                  <a:gd name="T5" fmla="*/ 0 h 18"/>
                  <a:gd name="T6" fmla="*/ 33 w 35"/>
                  <a:gd name="T7" fmla="*/ 9 h 18"/>
                  <a:gd name="T8" fmla="*/ 34 w 35"/>
                  <a:gd name="T9" fmla="*/ 17 h 18"/>
                  <a:gd name="T10" fmla="*/ 23 w 35"/>
                  <a:gd name="T11" fmla="*/ 12 h 18"/>
                  <a:gd name="T12" fmla="*/ 12 w 35"/>
                  <a:gd name="T13" fmla="*/ 9 h 18"/>
                  <a:gd name="T14" fmla="*/ 0 w 35"/>
                  <a:gd name="T15" fmla="*/ 12 h 18"/>
                  <a:gd name="T16" fmla="*/ 4 w 35"/>
                  <a:gd name="T17"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18">
                    <a:moveTo>
                      <a:pt x="4" y="3"/>
                    </a:moveTo>
                    <a:lnTo>
                      <a:pt x="16" y="0"/>
                    </a:lnTo>
                    <a:lnTo>
                      <a:pt x="27" y="0"/>
                    </a:lnTo>
                    <a:lnTo>
                      <a:pt x="33" y="9"/>
                    </a:lnTo>
                    <a:lnTo>
                      <a:pt x="34" y="17"/>
                    </a:lnTo>
                    <a:lnTo>
                      <a:pt x="23" y="12"/>
                    </a:lnTo>
                    <a:lnTo>
                      <a:pt x="12" y="9"/>
                    </a:lnTo>
                    <a:lnTo>
                      <a:pt x="0" y="12"/>
                    </a:lnTo>
                    <a:lnTo>
                      <a:pt x="4" y="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30" name="Freeform 157"/>
              <p:cNvSpPr>
                <a:spLocks/>
              </p:cNvSpPr>
              <p:nvPr/>
            </p:nvSpPr>
            <p:spPr bwMode="auto">
              <a:xfrm>
                <a:off x="6869662" y="2952252"/>
                <a:ext cx="99066" cy="138420"/>
              </a:xfrm>
              <a:custGeom>
                <a:avLst/>
                <a:gdLst>
                  <a:gd name="T0" fmla="*/ 55 w 56"/>
                  <a:gd name="T1" fmla="*/ 69 h 78"/>
                  <a:gd name="T2" fmla="*/ 44 w 56"/>
                  <a:gd name="T3" fmla="*/ 77 h 78"/>
                  <a:gd name="T4" fmla="*/ 37 w 56"/>
                  <a:gd name="T5" fmla="*/ 65 h 78"/>
                  <a:gd name="T6" fmla="*/ 24 w 56"/>
                  <a:gd name="T7" fmla="*/ 58 h 78"/>
                  <a:gd name="T8" fmla="*/ 13 w 56"/>
                  <a:gd name="T9" fmla="*/ 46 h 78"/>
                  <a:gd name="T10" fmla="*/ 0 w 56"/>
                  <a:gd name="T11" fmla="*/ 25 h 78"/>
                  <a:gd name="T12" fmla="*/ 16 w 56"/>
                  <a:gd name="T13" fmla="*/ 18 h 78"/>
                  <a:gd name="T14" fmla="*/ 25 w 56"/>
                  <a:gd name="T15" fmla="*/ 0 h 78"/>
                  <a:gd name="T16" fmla="*/ 31 w 56"/>
                  <a:gd name="T17" fmla="*/ 21 h 78"/>
                  <a:gd name="T18" fmla="*/ 42 w 56"/>
                  <a:gd name="T19" fmla="*/ 43 h 78"/>
                  <a:gd name="T20" fmla="*/ 55 w 56"/>
                  <a:gd name="T21"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78">
                    <a:moveTo>
                      <a:pt x="55" y="69"/>
                    </a:moveTo>
                    <a:lnTo>
                      <a:pt x="44" y="77"/>
                    </a:lnTo>
                    <a:lnTo>
                      <a:pt x="37" y="65"/>
                    </a:lnTo>
                    <a:lnTo>
                      <a:pt x="24" y="58"/>
                    </a:lnTo>
                    <a:lnTo>
                      <a:pt x="13" y="46"/>
                    </a:lnTo>
                    <a:lnTo>
                      <a:pt x="0" y="25"/>
                    </a:lnTo>
                    <a:lnTo>
                      <a:pt x="16" y="18"/>
                    </a:lnTo>
                    <a:lnTo>
                      <a:pt x="25" y="0"/>
                    </a:lnTo>
                    <a:lnTo>
                      <a:pt x="31" y="21"/>
                    </a:lnTo>
                    <a:lnTo>
                      <a:pt x="42" y="43"/>
                    </a:lnTo>
                    <a:lnTo>
                      <a:pt x="55" y="6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31" name="Freeform 162"/>
              <p:cNvSpPr>
                <a:spLocks/>
              </p:cNvSpPr>
              <p:nvPr/>
            </p:nvSpPr>
            <p:spPr bwMode="auto">
              <a:xfrm>
                <a:off x="7099245" y="3499640"/>
                <a:ext cx="135234" cy="94377"/>
              </a:xfrm>
              <a:custGeom>
                <a:avLst/>
                <a:gdLst>
                  <a:gd name="T0" fmla="*/ 0 w 78"/>
                  <a:gd name="T1" fmla="*/ 16 h 54"/>
                  <a:gd name="T2" fmla="*/ 12 w 78"/>
                  <a:gd name="T3" fmla="*/ 50 h 54"/>
                  <a:gd name="T4" fmla="*/ 56 w 78"/>
                  <a:gd name="T5" fmla="*/ 53 h 54"/>
                  <a:gd name="T6" fmla="*/ 77 w 78"/>
                  <a:gd name="T7" fmla="*/ 19 h 54"/>
                  <a:gd name="T8" fmla="*/ 73 w 78"/>
                  <a:gd name="T9" fmla="*/ 0 h 54"/>
                  <a:gd name="T10" fmla="*/ 61 w 78"/>
                  <a:gd name="T11" fmla="*/ 15 h 54"/>
                  <a:gd name="T12" fmla="*/ 50 w 78"/>
                  <a:gd name="T13" fmla="*/ 27 h 54"/>
                  <a:gd name="T14" fmla="*/ 26 w 78"/>
                  <a:gd name="T15" fmla="*/ 31 h 54"/>
                  <a:gd name="T16" fmla="*/ 14 w 78"/>
                  <a:gd name="T17" fmla="*/ 27 h 54"/>
                  <a:gd name="T18" fmla="*/ 0 w 78"/>
                  <a:gd name="T19" fmla="*/ 1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54">
                    <a:moveTo>
                      <a:pt x="0" y="16"/>
                    </a:moveTo>
                    <a:lnTo>
                      <a:pt x="12" y="50"/>
                    </a:lnTo>
                    <a:lnTo>
                      <a:pt x="56" y="53"/>
                    </a:lnTo>
                    <a:lnTo>
                      <a:pt x="77" y="19"/>
                    </a:lnTo>
                    <a:lnTo>
                      <a:pt x="73" y="0"/>
                    </a:lnTo>
                    <a:lnTo>
                      <a:pt x="61" y="15"/>
                    </a:lnTo>
                    <a:lnTo>
                      <a:pt x="50" y="27"/>
                    </a:lnTo>
                    <a:lnTo>
                      <a:pt x="26" y="31"/>
                    </a:lnTo>
                    <a:lnTo>
                      <a:pt x="14" y="27"/>
                    </a:lnTo>
                    <a:lnTo>
                      <a:pt x="0" y="1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32" name="Freeform 171"/>
              <p:cNvSpPr>
                <a:spLocks/>
              </p:cNvSpPr>
              <p:nvPr/>
            </p:nvSpPr>
            <p:spPr bwMode="auto">
              <a:xfrm>
                <a:off x="7821015" y="3369085"/>
                <a:ext cx="217003" cy="114826"/>
              </a:xfrm>
              <a:custGeom>
                <a:avLst/>
                <a:gdLst>
                  <a:gd name="T0" fmla="*/ 0 w 122"/>
                  <a:gd name="T1" fmla="*/ 0 h 65"/>
                  <a:gd name="T2" fmla="*/ 16 w 122"/>
                  <a:gd name="T3" fmla="*/ 0 h 65"/>
                  <a:gd name="T4" fmla="*/ 29 w 122"/>
                  <a:gd name="T5" fmla="*/ 12 h 65"/>
                  <a:gd name="T6" fmla="*/ 43 w 122"/>
                  <a:gd name="T7" fmla="*/ 20 h 65"/>
                  <a:gd name="T8" fmla="*/ 49 w 122"/>
                  <a:gd name="T9" fmla="*/ 10 h 65"/>
                  <a:gd name="T10" fmla="*/ 50 w 122"/>
                  <a:gd name="T11" fmla="*/ 26 h 65"/>
                  <a:gd name="T12" fmla="*/ 61 w 122"/>
                  <a:gd name="T13" fmla="*/ 33 h 65"/>
                  <a:gd name="T14" fmla="*/ 76 w 122"/>
                  <a:gd name="T15" fmla="*/ 41 h 65"/>
                  <a:gd name="T16" fmla="*/ 107 w 122"/>
                  <a:gd name="T17" fmla="*/ 42 h 65"/>
                  <a:gd name="T18" fmla="*/ 121 w 122"/>
                  <a:gd name="T19" fmla="*/ 48 h 65"/>
                  <a:gd name="T20" fmla="*/ 113 w 122"/>
                  <a:gd name="T21" fmla="*/ 63 h 65"/>
                  <a:gd name="T22" fmla="*/ 100 w 122"/>
                  <a:gd name="T23" fmla="*/ 63 h 65"/>
                  <a:gd name="T24" fmla="*/ 84 w 122"/>
                  <a:gd name="T25" fmla="*/ 64 h 65"/>
                  <a:gd name="T26" fmla="*/ 72 w 122"/>
                  <a:gd name="T27" fmla="*/ 56 h 65"/>
                  <a:gd name="T28" fmla="*/ 54 w 122"/>
                  <a:gd name="T29" fmla="*/ 53 h 65"/>
                  <a:gd name="T30" fmla="*/ 32 w 122"/>
                  <a:gd name="T31" fmla="*/ 44 h 65"/>
                  <a:gd name="T32" fmla="*/ 14 w 122"/>
                  <a:gd name="T33" fmla="*/ 39 h 65"/>
                  <a:gd name="T34" fmla="*/ 3 w 122"/>
                  <a:gd name="T35" fmla="*/ 25 h 65"/>
                  <a:gd name="T36" fmla="*/ 0 w 122"/>
                  <a:gd name="T3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 h="65">
                    <a:moveTo>
                      <a:pt x="0" y="0"/>
                    </a:moveTo>
                    <a:lnTo>
                      <a:pt x="16" y="0"/>
                    </a:lnTo>
                    <a:lnTo>
                      <a:pt x="29" y="12"/>
                    </a:lnTo>
                    <a:lnTo>
                      <a:pt x="43" y="20"/>
                    </a:lnTo>
                    <a:lnTo>
                      <a:pt x="49" y="10"/>
                    </a:lnTo>
                    <a:lnTo>
                      <a:pt x="50" y="26"/>
                    </a:lnTo>
                    <a:lnTo>
                      <a:pt x="61" y="33"/>
                    </a:lnTo>
                    <a:lnTo>
                      <a:pt x="76" y="41"/>
                    </a:lnTo>
                    <a:lnTo>
                      <a:pt x="107" y="42"/>
                    </a:lnTo>
                    <a:lnTo>
                      <a:pt x="121" y="48"/>
                    </a:lnTo>
                    <a:lnTo>
                      <a:pt x="113" y="63"/>
                    </a:lnTo>
                    <a:lnTo>
                      <a:pt x="100" y="63"/>
                    </a:lnTo>
                    <a:lnTo>
                      <a:pt x="84" y="64"/>
                    </a:lnTo>
                    <a:lnTo>
                      <a:pt x="72" y="56"/>
                    </a:lnTo>
                    <a:lnTo>
                      <a:pt x="54" y="53"/>
                    </a:lnTo>
                    <a:lnTo>
                      <a:pt x="32" y="44"/>
                    </a:lnTo>
                    <a:lnTo>
                      <a:pt x="14" y="39"/>
                    </a:lnTo>
                    <a:lnTo>
                      <a:pt x="3" y="25"/>
                    </a:lnTo>
                    <a:lnTo>
                      <a:pt x="0"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33" name="Freeform 172"/>
              <p:cNvSpPr>
                <a:spLocks/>
              </p:cNvSpPr>
              <p:nvPr/>
            </p:nvSpPr>
            <p:spPr bwMode="auto">
              <a:xfrm>
                <a:off x="8289615" y="3639633"/>
                <a:ext cx="202850" cy="349196"/>
              </a:xfrm>
              <a:custGeom>
                <a:avLst/>
                <a:gdLst>
                  <a:gd name="T0" fmla="*/ 14 w 115"/>
                  <a:gd name="T1" fmla="*/ 178 h 199"/>
                  <a:gd name="T2" fmla="*/ 21 w 115"/>
                  <a:gd name="T3" fmla="*/ 167 h 199"/>
                  <a:gd name="T4" fmla="*/ 30 w 115"/>
                  <a:gd name="T5" fmla="*/ 146 h 199"/>
                  <a:gd name="T6" fmla="*/ 18 w 115"/>
                  <a:gd name="T7" fmla="*/ 135 h 199"/>
                  <a:gd name="T8" fmla="*/ 13 w 115"/>
                  <a:gd name="T9" fmla="*/ 116 h 199"/>
                  <a:gd name="T10" fmla="*/ 11 w 115"/>
                  <a:gd name="T11" fmla="*/ 105 h 199"/>
                  <a:gd name="T12" fmla="*/ 15 w 115"/>
                  <a:gd name="T13" fmla="*/ 79 h 199"/>
                  <a:gd name="T14" fmla="*/ 3 w 115"/>
                  <a:gd name="T15" fmla="*/ 65 h 199"/>
                  <a:gd name="T16" fmla="*/ 0 w 115"/>
                  <a:gd name="T17" fmla="*/ 54 h 199"/>
                  <a:gd name="T18" fmla="*/ 2 w 115"/>
                  <a:gd name="T19" fmla="*/ 27 h 199"/>
                  <a:gd name="T20" fmla="*/ 16 w 115"/>
                  <a:gd name="T21" fmla="*/ 21 h 199"/>
                  <a:gd name="T22" fmla="*/ 25 w 115"/>
                  <a:gd name="T23" fmla="*/ 14 h 199"/>
                  <a:gd name="T24" fmla="*/ 32 w 115"/>
                  <a:gd name="T25" fmla="*/ 0 h 199"/>
                  <a:gd name="T26" fmla="*/ 34 w 115"/>
                  <a:gd name="T27" fmla="*/ 13 h 199"/>
                  <a:gd name="T28" fmla="*/ 38 w 115"/>
                  <a:gd name="T29" fmla="*/ 27 h 199"/>
                  <a:gd name="T30" fmla="*/ 45 w 115"/>
                  <a:gd name="T31" fmla="*/ 34 h 199"/>
                  <a:gd name="T32" fmla="*/ 56 w 115"/>
                  <a:gd name="T33" fmla="*/ 38 h 199"/>
                  <a:gd name="T34" fmla="*/ 70 w 115"/>
                  <a:gd name="T35" fmla="*/ 58 h 199"/>
                  <a:gd name="T36" fmla="*/ 82 w 115"/>
                  <a:gd name="T37" fmla="*/ 48 h 199"/>
                  <a:gd name="T38" fmla="*/ 93 w 115"/>
                  <a:gd name="T39" fmla="*/ 60 h 199"/>
                  <a:gd name="T40" fmla="*/ 101 w 115"/>
                  <a:gd name="T41" fmla="*/ 80 h 199"/>
                  <a:gd name="T42" fmla="*/ 106 w 115"/>
                  <a:gd name="T43" fmla="*/ 91 h 199"/>
                  <a:gd name="T44" fmla="*/ 114 w 115"/>
                  <a:gd name="T45" fmla="*/ 93 h 199"/>
                  <a:gd name="T46" fmla="*/ 114 w 115"/>
                  <a:gd name="T47" fmla="*/ 116 h 199"/>
                  <a:gd name="T48" fmla="*/ 99 w 115"/>
                  <a:gd name="T49" fmla="*/ 119 h 199"/>
                  <a:gd name="T50" fmla="*/ 85 w 115"/>
                  <a:gd name="T51" fmla="*/ 110 h 199"/>
                  <a:gd name="T52" fmla="*/ 70 w 115"/>
                  <a:gd name="T53" fmla="*/ 124 h 199"/>
                  <a:gd name="T54" fmla="*/ 64 w 115"/>
                  <a:gd name="T55" fmla="*/ 141 h 199"/>
                  <a:gd name="T56" fmla="*/ 50 w 115"/>
                  <a:gd name="T57" fmla="*/ 139 h 199"/>
                  <a:gd name="T58" fmla="*/ 40 w 115"/>
                  <a:gd name="T59" fmla="*/ 170 h 199"/>
                  <a:gd name="T60" fmla="*/ 49 w 115"/>
                  <a:gd name="T61" fmla="*/ 185 h 199"/>
                  <a:gd name="T62" fmla="*/ 36 w 115"/>
                  <a:gd name="T63" fmla="*/ 198 h 199"/>
                  <a:gd name="T64" fmla="*/ 25 w 115"/>
                  <a:gd name="T65" fmla="*/ 190 h 199"/>
                  <a:gd name="T66" fmla="*/ 14 w 115"/>
                  <a:gd name="T67" fmla="*/ 17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5" h="199">
                    <a:moveTo>
                      <a:pt x="14" y="178"/>
                    </a:moveTo>
                    <a:lnTo>
                      <a:pt x="21" y="167"/>
                    </a:lnTo>
                    <a:lnTo>
                      <a:pt x="30" y="146"/>
                    </a:lnTo>
                    <a:lnTo>
                      <a:pt x="18" y="135"/>
                    </a:lnTo>
                    <a:lnTo>
                      <a:pt x="13" y="116"/>
                    </a:lnTo>
                    <a:lnTo>
                      <a:pt x="11" y="105"/>
                    </a:lnTo>
                    <a:lnTo>
                      <a:pt x="15" y="79"/>
                    </a:lnTo>
                    <a:lnTo>
                      <a:pt x="3" y="65"/>
                    </a:lnTo>
                    <a:lnTo>
                      <a:pt x="0" y="54"/>
                    </a:lnTo>
                    <a:lnTo>
                      <a:pt x="2" y="27"/>
                    </a:lnTo>
                    <a:lnTo>
                      <a:pt x="16" y="21"/>
                    </a:lnTo>
                    <a:lnTo>
                      <a:pt x="25" y="14"/>
                    </a:lnTo>
                    <a:lnTo>
                      <a:pt x="32" y="0"/>
                    </a:lnTo>
                    <a:lnTo>
                      <a:pt x="34" y="13"/>
                    </a:lnTo>
                    <a:lnTo>
                      <a:pt x="38" y="27"/>
                    </a:lnTo>
                    <a:lnTo>
                      <a:pt x="45" y="34"/>
                    </a:lnTo>
                    <a:lnTo>
                      <a:pt x="56" y="38"/>
                    </a:lnTo>
                    <a:lnTo>
                      <a:pt x="70" y="58"/>
                    </a:lnTo>
                    <a:lnTo>
                      <a:pt x="82" y="48"/>
                    </a:lnTo>
                    <a:lnTo>
                      <a:pt x="93" y="60"/>
                    </a:lnTo>
                    <a:lnTo>
                      <a:pt x="101" y="80"/>
                    </a:lnTo>
                    <a:lnTo>
                      <a:pt x="106" y="91"/>
                    </a:lnTo>
                    <a:lnTo>
                      <a:pt x="114" y="93"/>
                    </a:lnTo>
                    <a:lnTo>
                      <a:pt x="114" y="116"/>
                    </a:lnTo>
                    <a:lnTo>
                      <a:pt x="99" y="119"/>
                    </a:lnTo>
                    <a:lnTo>
                      <a:pt x="85" y="110"/>
                    </a:lnTo>
                    <a:lnTo>
                      <a:pt x="70" y="124"/>
                    </a:lnTo>
                    <a:lnTo>
                      <a:pt x="64" y="141"/>
                    </a:lnTo>
                    <a:lnTo>
                      <a:pt x="50" y="139"/>
                    </a:lnTo>
                    <a:lnTo>
                      <a:pt x="40" y="170"/>
                    </a:lnTo>
                    <a:lnTo>
                      <a:pt x="49" y="185"/>
                    </a:lnTo>
                    <a:lnTo>
                      <a:pt x="36" y="198"/>
                    </a:lnTo>
                    <a:lnTo>
                      <a:pt x="25" y="190"/>
                    </a:lnTo>
                    <a:lnTo>
                      <a:pt x="14" y="178"/>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34" name="Freeform 173"/>
              <p:cNvSpPr>
                <a:spLocks/>
              </p:cNvSpPr>
              <p:nvPr/>
            </p:nvSpPr>
            <p:spPr bwMode="auto">
              <a:xfrm>
                <a:off x="6964011" y="1621533"/>
                <a:ext cx="341229" cy="290996"/>
              </a:xfrm>
              <a:custGeom>
                <a:avLst/>
                <a:gdLst>
                  <a:gd name="T0" fmla="*/ 47 w 193"/>
                  <a:gd name="T1" fmla="*/ 94 h 166"/>
                  <a:gd name="T2" fmla="*/ 58 w 193"/>
                  <a:gd name="T3" fmla="*/ 84 h 166"/>
                  <a:gd name="T4" fmla="*/ 63 w 193"/>
                  <a:gd name="T5" fmla="*/ 77 h 166"/>
                  <a:gd name="T6" fmla="*/ 80 w 193"/>
                  <a:gd name="T7" fmla="*/ 64 h 166"/>
                  <a:gd name="T8" fmla="*/ 100 w 193"/>
                  <a:gd name="T9" fmla="*/ 53 h 166"/>
                  <a:gd name="T10" fmla="*/ 122 w 193"/>
                  <a:gd name="T11" fmla="*/ 37 h 166"/>
                  <a:gd name="T12" fmla="*/ 135 w 193"/>
                  <a:gd name="T13" fmla="*/ 32 h 166"/>
                  <a:gd name="T14" fmla="*/ 162 w 193"/>
                  <a:gd name="T15" fmla="*/ 23 h 166"/>
                  <a:gd name="T16" fmla="*/ 183 w 193"/>
                  <a:gd name="T17" fmla="*/ 16 h 166"/>
                  <a:gd name="T18" fmla="*/ 192 w 193"/>
                  <a:gd name="T19" fmla="*/ 11 h 166"/>
                  <a:gd name="T20" fmla="*/ 185 w 193"/>
                  <a:gd name="T21" fmla="*/ 2 h 166"/>
                  <a:gd name="T22" fmla="*/ 161 w 193"/>
                  <a:gd name="T23" fmla="*/ 0 h 166"/>
                  <a:gd name="T24" fmla="*/ 145 w 193"/>
                  <a:gd name="T25" fmla="*/ 13 h 166"/>
                  <a:gd name="T26" fmla="*/ 122 w 193"/>
                  <a:gd name="T27" fmla="*/ 19 h 166"/>
                  <a:gd name="T28" fmla="*/ 94 w 193"/>
                  <a:gd name="T29" fmla="*/ 20 h 166"/>
                  <a:gd name="T30" fmla="*/ 80 w 193"/>
                  <a:gd name="T31" fmla="*/ 32 h 166"/>
                  <a:gd name="T32" fmla="*/ 64 w 193"/>
                  <a:gd name="T33" fmla="*/ 32 h 166"/>
                  <a:gd name="T34" fmla="*/ 57 w 193"/>
                  <a:gd name="T35" fmla="*/ 44 h 166"/>
                  <a:gd name="T36" fmla="*/ 32 w 193"/>
                  <a:gd name="T37" fmla="*/ 49 h 166"/>
                  <a:gd name="T38" fmla="*/ 28 w 193"/>
                  <a:gd name="T39" fmla="*/ 67 h 166"/>
                  <a:gd name="T40" fmla="*/ 27 w 193"/>
                  <a:gd name="T41" fmla="*/ 77 h 166"/>
                  <a:gd name="T42" fmla="*/ 16 w 193"/>
                  <a:gd name="T43" fmla="*/ 76 h 166"/>
                  <a:gd name="T44" fmla="*/ 16 w 193"/>
                  <a:gd name="T45" fmla="*/ 79 h 166"/>
                  <a:gd name="T46" fmla="*/ 17 w 193"/>
                  <a:gd name="T47" fmla="*/ 84 h 166"/>
                  <a:gd name="T48" fmla="*/ 13 w 193"/>
                  <a:gd name="T49" fmla="*/ 92 h 166"/>
                  <a:gd name="T50" fmla="*/ 6 w 193"/>
                  <a:gd name="T51" fmla="*/ 97 h 166"/>
                  <a:gd name="T52" fmla="*/ 2 w 193"/>
                  <a:gd name="T53" fmla="*/ 113 h 166"/>
                  <a:gd name="T54" fmla="*/ 0 w 193"/>
                  <a:gd name="T55" fmla="*/ 132 h 166"/>
                  <a:gd name="T56" fmla="*/ 12 w 193"/>
                  <a:gd name="T57" fmla="*/ 139 h 166"/>
                  <a:gd name="T58" fmla="*/ 23 w 193"/>
                  <a:gd name="T59" fmla="*/ 162 h 166"/>
                  <a:gd name="T60" fmla="*/ 41 w 193"/>
                  <a:gd name="T61" fmla="*/ 165 h 166"/>
                  <a:gd name="T62" fmla="*/ 66 w 193"/>
                  <a:gd name="T63" fmla="*/ 162 h 166"/>
                  <a:gd name="T64" fmla="*/ 68 w 193"/>
                  <a:gd name="T65" fmla="*/ 152 h 166"/>
                  <a:gd name="T66" fmla="*/ 53 w 193"/>
                  <a:gd name="T67" fmla="*/ 144 h 166"/>
                  <a:gd name="T68" fmla="*/ 43 w 193"/>
                  <a:gd name="T69" fmla="*/ 134 h 166"/>
                  <a:gd name="T70" fmla="*/ 43 w 193"/>
                  <a:gd name="T71" fmla="*/ 114 h 166"/>
                  <a:gd name="T72" fmla="*/ 47 w 193"/>
                  <a:gd name="T73" fmla="*/ 98 h 166"/>
                  <a:gd name="T74" fmla="*/ 47 w 193"/>
                  <a:gd name="T75" fmla="*/ 94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3" h="166">
                    <a:moveTo>
                      <a:pt x="47" y="94"/>
                    </a:moveTo>
                    <a:lnTo>
                      <a:pt x="58" y="84"/>
                    </a:lnTo>
                    <a:lnTo>
                      <a:pt x="63" y="77"/>
                    </a:lnTo>
                    <a:lnTo>
                      <a:pt x="80" y="64"/>
                    </a:lnTo>
                    <a:lnTo>
                      <a:pt x="100" y="53"/>
                    </a:lnTo>
                    <a:lnTo>
                      <a:pt x="122" y="37"/>
                    </a:lnTo>
                    <a:lnTo>
                      <a:pt x="135" y="32"/>
                    </a:lnTo>
                    <a:lnTo>
                      <a:pt x="162" y="23"/>
                    </a:lnTo>
                    <a:lnTo>
                      <a:pt x="183" y="16"/>
                    </a:lnTo>
                    <a:lnTo>
                      <a:pt x="192" y="11"/>
                    </a:lnTo>
                    <a:lnTo>
                      <a:pt x="185" y="2"/>
                    </a:lnTo>
                    <a:lnTo>
                      <a:pt x="161" y="0"/>
                    </a:lnTo>
                    <a:lnTo>
                      <a:pt x="145" y="13"/>
                    </a:lnTo>
                    <a:lnTo>
                      <a:pt x="122" y="19"/>
                    </a:lnTo>
                    <a:lnTo>
                      <a:pt x="94" y="20"/>
                    </a:lnTo>
                    <a:lnTo>
                      <a:pt x="80" y="32"/>
                    </a:lnTo>
                    <a:lnTo>
                      <a:pt x="64" y="32"/>
                    </a:lnTo>
                    <a:lnTo>
                      <a:pt x="57" y="44"/>
                    </a:lnTo>
                    <a:lnTo>
                      <a:pt x="32" y="49"/>
                    </a:lnTo>
                    <a:lnTo>
                      <a:pt x="28" y="67"/>
                    </a:lnTo>
                    <a:lnTo>
                      <a:pt x="27" y="77"/>
                    </a:lnTo>
                    <a:lnTo>
                      <a:pt x="16" y="76"/>
                    </a:lnTo>
                    <a:lnTo>
                      <a:pt x="16" y="79"/>
                    </a:lnTo>
                    <a:lnTo>
                      <a:pt x="17" y="84"/>
                    </a:lnTo>
                    <a:lnTo>
                      <a:pt x="13" y="92"/>
                    </a:lnTo>
                    <a:lnTo>
                      <a:pt x="6" y="97"/>
                    </a:lnTo>
                    <a:lnTo>
                      <a:pt x="2" y="113"/>
                    </a:lnTo>
                    <a:lnTo>
                      <a:pt x="0" y="132"/>
                    </a:lnTo>
                    <a:lnTo>
                      <a:pt x="12" y="139"/>
                    </a:lnTo>
                    <a:lnTo>
                      <a:pt x="23" y="162"/>
                    </a:lnTo>
                    <a:lnTo>
                      <a:pt x="41" y="165"/>
                    </a:lnTo>
                    <a:lnTo>
                      <a:pt x="66" y="162"/>
                    </a:lnTo>
                    <a:lnTo>
                      <a:pt x="68" y="152"/>
                    </a:lnTo>
                    <a:lnTo>
                      <a:pt x="53" y="144"/>
                    </a:lnTo>
                    <a:lnTo>
                      <a:pt x="43" y="134"/>
                    </a:lnTo>
                    <a:lnTo>
                      <a:pt x="43" y="114"/>
                    </a:lnTo>
                    <a:lnTo>
                      <a:pt x="47" y="98"/>
                    </a:lnTo>
                    <a:lnTo>
                      <a:pt x="47" y="9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35" name="Freeform 174"/>
              <p:cNvSpPr>
                <a:spLocks/>
              </p:cNvSpPr>
              <p:nvPr/>
            </p:nvSpPr>
            <p:spPr bwMode="auto">
              <a:xfrm>
                <a:off x="7732956" y="1390309"/>
                <a:ext cx="119509" cy="91231"/>
              </a:xfrm>
              <a:custGeom>
                <a:avLst/>
                <a:gdLst>
                  <a:gd name="T0" fmla="*/ 33 w 67"/>
                  <a:gd name="T1" fmla="*/ 7 h 52"/>
                  <a:gd name="T2" fmla="*/ 22 w 67"/>
                  <a:gd name="T3" fmla="*/ 17 h 52"/>
                  <a:gd name="T4" fmla="*/ 11 w 67"/>
                  <a:gd name="T5" fmla="*/ 19 h 52"/>
                  <a:gd name="T6" fmla="*/ 0 w 67"/>
                  <a:gd name="T7" fmla="*/ 26 h 52"/>
                  <a:gd name="T8" fmla="*/ 8 w 67"/>
                  <a:gd name="T9" fmla="*/ 40 h 52"/>
                  <a:gd name="T10" fmla="*/ 25 w 67"/>
                  <a:gd name="T11" fmla="*/ 51 h 52"/>
                  <a:gd name="T12" fmla="*/ 48 w 67"/>
                  <a:gd name="T13" fmla="*/ 41 h 52"/>
                  <a:gd name="T14" fmla="*/ 66 w 67"/>
                  <a:gd name="T15" fmla="*/ 32 h 52"/>
                  <a:gd name="T16" fmla="*/ 62 w 67"/>
                  <a:gd name="T17" fmla="*/ 11 h 52"/>
                  <a:gd name="T18" fmla="*/ 43 w 67"/>
                  <a:gd name="T19" fmla="*/ 0 h 52"/>
                  <a:gd name="T20" fmla="*/ 33 w 67"/>
                  <a:gd name="T21"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52">
                    <a:moveTo>
                      <a:pt x="33" y="7"/>
                    </a:moveTo>
                    <a:lnTo>
                      <a:pt x="22" y="17"/>
                    </a:lnTo>
                    <a:lnTo>
                      <a:pt x="11" y="19"/>
                    </a:lnTo>
                    <a:lnTo>
                      <a:pt x="0" y="26"/>
                    </a:lnTo>
                    <a:lnTo>
                      <a:pt x="8" y="40"/>
                    </a:lnTo>
                    <a:lnTo>
                      <a:pt x="25" y="51"/>
                    </a:lnTo>
                    <a:lnTo>
                      <a:pt x="48" y="41"/>
                    </a:lnTo>
                    <a:lnTo>
                      <a:pt x="66" y="32"/>
                    </a:lnTo>
                    <a:lnTo>
                      <a:pt x="62" y="11"/>
                    </a:lnTo>
                    <a:lnTo>
                      <a:pt x="43" y="0"/>
                    </a:lnTo>
                    <a:lnTo>
                      <a:pt x="33" y="7"/>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36" name="Freeform 175"/>
              <p:cNvSpPr>
                <a:spLocks/>
              </p:cNvSpPr>
              <p:nvPr/>
            </p:nvSpPr>
            <p:spPr bwMode="auto">
              <a:xfrm>
                <a:off x="7813152" y="1456373"/>
                <a:ext cx="114791" cy="77075"/>
              </a:xfrm>
              <a:custGeom>
                <a:avLst/>
                <a:gdLst>
                  <a:gd name="T0" fmla="*/ 17 w 64"/>
                  <a:gd name="T1" fmla="*/ 15 h 44"/>
                  <a:gd name="T2" fmla="*/ 24 w 64"/>
                  <a:gd name="T3" fmla="*/ 3 h 44"/>
                  <a:gd name="T4" fmla="*/ 36 w 64"/>
                  <a:gd name="T5" fmla="*/ 0 h 44"/>
                  <a:gd name="T6" fmla="*/ 46 w 64"/>
                  <a:gd name="T7" fmla="*/ 3 h 44"/>
                  <a:gd name="T8" fmla="*/ 56 w 64"/>
                  <a:gd name="T9" fmla="*/ 17 h 44"/>
                  <a:gd name="T10" fmla="*/ 56 w 64"/>
                  <a:gd name="T11" fmla="*/ 28 h 44"/>
                  <a:gd name="T12" fmla="*/ 63 w 64"/>
                  <a:gd name="T13" fmla="*/ 26 h 44"/>
                  <a:gd name="T14" fmla="*/ 63 w 64"/>
                  <a:gd name="T15" fmla="*/ 37 h 44"/>
                  <a:gd name="T16" fmla="*/ 41 w 64"/>
                  <a:gd name="T17" fmla="*/ 43 h 44"/>
                  <a:gd name="T18" fmla="*/ 21 w 64"/>
                  <a:gd name="T19" fmla="*/ 34 h 44"/>
                  <a:gd name="T20" fmla="*/ 0 w 64"/>
                  <a:gd name="T21" fmla="*/ 26 h 44"/>
                  <a:gd name="T22" fmla="*/ 4 w 64"/>
                  <a:gd name="T23" fmla="*/ 16 h 44"/>
                  <a:gd name="T24" fmla="*/ 17 w 64"/>
                  <a:gd name="T25" fmla="*/ 1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44">
                    <a:moveTo>
                      <a:pt x="17" y="15"/>
                    </a:moveTo>
                    <a:lnTo>
                      <a:pt x="24" y="3"/>
                    </a:lnTo>
                    <a:lnTo>
                      <a:pt x="36" y="0"/>
                    </a:lnTo>
                    <a:lnTo>
                      <a:pt x="46" y="3"/>
                    </a:lnTo>
                    <a:lnTo>
                      <a:pt x="56" y="17"/>
                    </a:lnTo>
                    <a:lnTo>
                      <a:pt x="56" y="28"/>
                    </a:lnTo>
                    <a:lnTo>
                      <a:pt x="63" y="26"/>
                    </a:lnTo>
                    <a:lnTo>
                      <a:pt x="63" y="37"/>
                    </a:lnTo>
                    <a:lnTo>
                      <a:pt x="41" y="43"/>
                    </a:lnTo>
                    <a:lnTo>
                      <a:pt x="21" y="34"/>
                    </a:lnTo>
                    <a:lnTo>
                      <a:pt x="0" y="26"/>
                    </a:lnTo>
                    <a:lnTo>
                      <a:pt x="4" y="16"/>
                    </a:lnTo>
                    <a:lnTo>
                      <a:pt x="17" y="15"/>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37" name="Freeform 176"/>
              <p:cNvSpPr>
                <a:spLocks/>
              </p:cNvSpPr>
              <p:nvPr/>
            </p:nvSpPr>
            <p:spPr bwMode="auto">
              <a:xfrm>
                <a:off x="7940524" y="1487832"/>
                <a:ext cx="94349" cy="75502"/>
              </a:xfrm>
              <a:custGeom>
                <a:avLst/>
                <a:gdLst>
                  <a:gd name="T0" fmla="*/ 7 w 54"/>
                  <a:gd name="T1" fmla="*/ 19 h 43"/>
                  <a:gd name="T2" fmla="*/ 12 w 54"/>
                  <a:gd name="T3" fmla="*/ 8 h 43"/>
                  <a:gd name="T4" fmla="*/ 24 w 54"/>
                  <a:gd name="T5" fmla="*/ 0 h 43"/>
                  <a:gd name="T6" fmla="*/ 27 w 54"/>
                  <a:gd name="T7" fmla="*/ 8 h 43"/>
                  <a:gd name="T8" fmla="*/ 33 w 54"/>
                  <a:gd name="T9" fmla="*/ 11 h 43"/>
                  <a:gd name="T10" fmla="*/ 41 w 54"/>
                  <a:gd name="T11" fmla="*/ 11 h 43"/>
                  <a:gd name="T12" fmla="*/ 51 w 54"/>
                  <a:gd name="T13" fmla="*/ 15 h 43"/>
                  <a:gd name="T14" fmla="*/ 53 w 54"/>
                  <a:gd name="T15" fmla="*/ 27 h 43"/>
                  <a:gd name="T16" fmla="*/ 46 w 54"/>
                  <a:gd name="T17" fmla="*/ 39 h 43"/>
                  <a:gd name="T18" fmla="*/ 29 w 54"/>
                  <a:gd name="T19" fmla="*/ 42 h 43"/>
                  <a:gd name="T20" fmla="*/ 7 w 54"/>
                  <a:gd name="T21" fmla="*/ 39 h 43"/>
                  <a:gd name="T22" fmla="*/ 0 w 54"/>
                  <a:gd name="T23" fmla="*/ 33 h 43"/>
                  <a:gd name="T24" fmla="*/ 7 w 54"/>
                  <a:gd name="T25" fmla="*/ 1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43">
                    <a:moveTo>
                      <a:pt x="7" y="19"/>
                    </a:moveTo>
                    <a:lnTo>
                      <a:pt x="12" y="8"/>
                    </a:lnTo>
                    <a:lnTo>
                      <a:pt x="24" y="0"/>
                    </a:lnTo>
                    <a:lnTo>
                      <a:pt x="27" y="8"/>
                    </a:lnTo>
                    <a:lnTo>
                      <a:pt x="33" y="11"/>
                    </a:lnTo>
                    <a:lnTo>
                      <a:pt x="41" y="11"/>
                    </a:lnTo>
                    <a:lnTo>
                      <a:pt x="51" y="15"/>
                    </a:lnTo>
                    <a:lnTo>
                      <a:pt x="53" y="27"/>
                    </a:lnTo>
                    <a:lnTo>
                      <a:pt x="46" y="39"/>
                    </a:lnTo>
                    <a:lnTo>
                      <a:pt x="29" y="42"/>
                    </a:lnTo>
                    <a:lnTo>
                      <a:pt x="7" y="39"/>
                    </a:lnTo>
                    <a:lnTo>
                      <a:pt x="0" y="33"/>
                    </a:lnTo>
                    <a:lnTo>
                      <a:pt x="7" y="1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38" name="Freeform 177"/>
              <p:cNvSpPr>
                <a:spLocks/>
              </p:cNvSpPr>
              <p:nvPr/>
            </p:nvSpPr>
            <p:spPr bwMode="auto">
              <a:xfrm>
                <a:off x="8770795" y="1648273"/>
                <a:ext cx="166683" cy="77075"/>
              </a:xfrm>
              <a:custGeom>
                <a:avLst/>
                <a:gdLst>
                  <a:gd name="T0" fmla="*/ 51 w 94"/>
                  <a:gd name="T1" fmla="*/ 4 h 44"/>
                  <a:gd name="T2" fmla="*/ 49 w 94"/>
                  <a:gd name="T3" fmla="*/ 15 h 44"/>
                  <a:gd name="T4" fmla="*/ 33 w 94"/>
                  <a:gd name="T5" fmla="*/ 15 h 44"/>
                  <a:gd name="T6" fmla="*/ 28 w 94"/>
                  <a:gd name="T7" fmla="*/ 8 h 44"/>
                  <a:gd name="T8" fmla="*/ 13 w 94"/>
                  <a:gd name="T9" fmla="*/ 0 h 44"/>
                  <a:gd name="T10" fmla="*/ 0 w 94"/>
                  <a:gd name="T11" fmla="*/ 8 h 44"/>
                  <a:gd name="T12" fmla="*/ 0 w 94"/>
                  <a:gd name="T13" fmla="*/ 26 h 44"/>
                  <a:gd name="T14" fmla="*/ 19 w 94"/>
                  <a:gd name="T15" fmla="*/ 40 h 44"/>
                  <a:gd name="T16" fmla="*/ 43 w 94"/>
                  <a:gd name="T17" fmla="*/ 43 h 44"/>
                  <a:gd name="T18" fmla="*/ 53 w 94"/>
                  <a:gd name="T19" fmla="*/ 34 h 44"/>
                  <a:gd name="T20" fmla="*/ 67 w 94"/>
                  <a:gd name="T21" fmla="*/ 40 h 44"/>
                  <a:gd name="T22" fmla="*/ 86 w 94"/>
                  <a:gd name="T23" fmla="*/ 39 h 44"/>
                  <a:gd name="T24" fmla="*/ 93 w 94"/>
                  <a:gd name="T25" fmla="*/ 29 h 44"/>
                  <a:gd name="T26" fmla="*/ 79 w 94"/>
                  <a:gd name="T27" fmla="*/ 23 h 44"/>
                  <a:gd name="T28" fmla="*/ 71 w 94"/>
                  <a:gd name="T29" fmla="*/ 8 h 44"/>
                  <a:gd name="T30" fmla="*/ 57 w 94"/>
                  <a:gd name="T31" fmla="*/ 1 h 44"/>
                  <a:gd name="T32" fmla="*/ 51 w 94"/>
                  <a:gd name="T33"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44">
                    <a:moveTo>
                      <a:pt x="51" y="4"/>
                    </a:moveTo>
                    <a:lnTo>
                      <a:pt x="49" y="15"/>
                    </a:lnTo>
                    <a:lnTo>
                      <a:pt x="33" y="15"/>
                    </a:lnTo>
                    <a:lnTo>
                      <a:pt x="28" y="8"/>
                    </a:lnTo>
                    <a:lnTo>
                      <a:pt x="13" y="0"/>
                    </a:lnTo>
                    <a:lnTo>
                      <a:pt x="0" y="8"/>
                    </a:lnTo>
                    <a:lnTo>
                      <a:pt x="0" y="26"/>
                    </a:lnTo>
                    <a:lnTo>
                      <a:pt x="19" y="40"/>
                    </a:lnTo>
                    <a:lnTo>
                      <a:pt x="43" y="43"/>
                    </a:lnTo>
                    <a:lnTo>
                      <a:pt x="53" y="34"/>
                    </a:lnTo>
                    <a:lnTo>
                      <a:pt x="67" y="40"/>
                    </a:lnTo>
                    <a:lnTo>
                      <a:pt x="86" y="39"/>
                    </a:lnTo>
                    <a:lnTo>
                      <a:pt x="93" y="29"/>
                    </a:lnTo>
                    <a:lnTo>
                      <a:pt x="79" y="23"/>
                    </a:lnTo>
                    <a:lnTo>
                      <a:pt x="71" y="8"/>
                    </a:lnTo>
                    <a:lnTo>
                      <a:pt x="57" y="1"/>
                    </a:lnTo>
                    <a:lnTo>
                      <a:pt x="51" y="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39" name="Freeform 178"/>
              <p:cNvSpPr>
                <a:spLocks/>
              </p:cNvSpPr>
              <p:nvPr/>
            </p:nvSpPr>
            <p:spPr bwMode="auto">
              <a:xfrm>
                <a:off x="8976790" y="1673441"/>
                <a:ext cx="100639" cy="40897"/>
              </a:xfrm>
              <a:custGeom>
                <a:avLst/>
                <a:gdLst>
                  <a:gd name="T0" fmla="*/ 1 w 58"/>
                  <a:gd name="T1" fmla="*/ 0 h 23"/>
                  <a:gd name="T2" fmla="*/ 9 w 58"/>
                  <a:gd name="T3" fmla="*/ 6 h 23"/>
                  <a:gd name="T4" fmla="*/ 30 w 58"/>
                  <a:gd name="T5" fmla="*/ 6 h 23"/>
                  <a:gd name="T6" fmla="*/ 54 w 58"/>
                  <a:gd name="T7" fmla="*/ 6 h 23"/>
                  <a:gd name="T8" fmla="*/ 57 w 58"/>
                  <a:gd name="T9" fmla="*/ 19 h 23"/>
                  <a:gd name="T10" fmla="*/ 26 w 58"/>
                  <a:gd name="T11" fmla="*/ 22 h 23"/>
                  <a:gd name="T12" fmla="*/ 9 w 58"/>
                  <a:gd name="T13" fmla="*/ 17 h 23"/>
                  <a:gd name="T14" fmla="*/ 0 w 58"/>
                  <a:gd name="T15" fmla="*/ 7 h 23"/>
                  <a:gd name="T16" fmla="*/ 1 w 58"/>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23">
                    <a:moveTo>
                      <a:pt x="1" y="0"/>
                    </a:moveTo>
                    <a:lnTo>
                      <a:pt x="9" y="6"/>
                    </a:lnTo>
                    <a:lnTo>
                      <a:pt x="30" y="6"/>
                    </a:lnTo>
                    <a:lnTo>
                      <a:pt x="54" y="6"/>
                    </a:lnTo>
                    <a:lnTo>
                      <a:pt x="57" y="19"/>
                    </a:lnTo>
                    <a:lnTo>
                      <a:pt x="26" y="22"/>
                    </a:lnTo>
                    <a:lnTo>
                      <a:pt x="9" y="17"/>
                    </a:lnTo>
                    <a:lnTo>
                      <a:pt x="0" y="7"/>
                    </a:lnTo>
                    <a:lnTo>
                      <a:pt x="1"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40" name="Freeform 179"/>
              <p:cNvSpPr>
                <a:spLocks/>
              </p:cNvSpPr>
              <p:nvPr/>
            </p:nvSpPr>
            <p:spPr bwMode="auto">
              <a:xfrm>
                <a:off x="9781902" y="1852757"/>
                <a:ext cx="70762" cy="47189"/>
              </a:xfrm>
              <a:custGeom>
                <a:avLst/>
                <a:gdLst>
                  <a:gd name="T0" fmla="*/ 15 w 41"/>
                  <a:gd name="T1" fmla="*/ 2 h 27"/>
                  <a:gd name="T2" fmla="*/ 3 w 41"/>
                  <a:gd name="T3" fmla="*/ 13 h 27"/>
                  <a:gd name="T4" fmla="*/ 0 w 41"/>
                  <a:gd name="T5" fmla="*/ 26 h 27"/>
                  <a:gd name="T6" fmla="*/ 20 w 41"/>
                  <a:gd name="T7" fmla="*/ 24 h 27"/>
                  <a:gd name="T8" fmla="*/ 36 w 41"/>
                  <a:gd name="T9" fmla="*/ 23 h 27"/>
                  <a:gd name="T10" fmla="*/ 40 w 41"/>
                  <a:gd name="T11" fmla="*/ 8 h 27"/>
                  <a:gd name="T12" fmla="*/ 26 w 41"/>
                  <a:gd name="T13" fmla="*/ 0 h 27"/>
                  <a:gd name="T14" fmla="*/ 15 w 41"/>
                  <a:gd name="T15" fmla="*/ 2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27">
                    <a:moveTo>
                      <a:pt x="15" y="2"/>
                    </a:moveTo>
                    <a:lnTo>
                      <a:pt x="3" y="13"/>
                    </a:lnTo>
                    <a:lnTo>
                      <a:pt x="0" y="26"/>
                    </a:lnTo>
                    <a:lnTo>
                      <a:pt x="20" y="24"/>
                    </a:lnTo>
                    <a:lnTo>
                      <a:pt x="36" y="23"/>
                    </a:lnTo>
                    <a:lnTo>
                      <a:pt x="40" y="8"/>
                    </a:lnTo>
                    <a:lnTo>
                      <a:pt x="26" y="0"/>
                    </a:lnTo>
                    <a:lnTo>
                      <a:pt x="15" y="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41" name="Freeform 184"/>
              <p:cNvSpPr>
                <a:spLocks/>
              </p:cNvSpPr>
              <p:nvPr/>
            </p:nvSpPr>
            <p:spPr bwMode="auto">
              <a:xfrm>
                <a:off x="7369712" y="3188195"/>
                <a:ext cx="314497" cy="377509"/>
              </a:xfrm>
              <a:custGeom>
                <a:avLst/>
                <a:gdLst>
                  <a:gd name="T0" fmla="*/ 136 w 177"/>
                  <a:gd name="T1" fmla="*/ 0 h 214"/>
                  <a:gd name="T2" fmla="*/ 123 w 177"/>
                  <a:gd name="T3" fmla="*/ 4 h 214"/>
                  <a:gd name="T4" fmla="*/ 119 w 177"/>
                  <a:gd name="T5" fmla="*/ 20 h 214"/>
                  <a:gd name="T6" fmla="*/ 113 w 177"/>
                  <a:gd name="T7" fmla="*/ 38 h 214"/>
                  <a:gd name="T8" fmla="*/ 107 w 177"/>
                  <a:gd name="T9" fmla="*/ 54 h 214"/>
                  <a:gd name="T10" fmla="*/ 97 w 177"/>
                  <a:gd name="T11" fmla="*/ 60 h 214"/>
                  <a:gd name="T12" fmla="*/ 94 w 177"/>
                  <a:gd name="T13" fmla="*/ 78 h 214"/>
                  <a:gd name="T14" fmla="*/ 81 w 177"/>
                  <a:gd name="T15" fmla="*/ 78 h 214"/>
                  <a:gd name="T16" fmla="*/ 65 w 177"/>
                  <a:gd name="T17" fmla="*/ 89 h 214"/>
                  <a:gd name="T18" fmla="*/ 53 w 177"/>
                  <a:gd name="T19" fmla="*/ 97 h 214"/>
                  <a:gd name="T20" fmla="*/ 47 w 177"/>
                  <a:gd name="T21" fmla="*/ 112 h 214"/>
                  <a:gd name="T22" fmla="*/ 6 w 177"/>
                  <a:gd name="T23" fmla="*/ 117 h 214"/>
                  <a:gd name="T24" fmla="*/ 0 w 177"/>
                  <a:gd name="T25" fmla="*/ 129 h 214"/>
                  <a:gd name="T26" fmla="*/ 4 w 177"/>
                  <a:gd name="T27" fmla="*/ 145 h 214"/>
                  <a:gd name="T28" fmla="*/ 15 w 177"/>
                  <a:gd name="T29" fmla="*/ 147 h 214"/>
                  <a:gd name="T30" fmla="*/ 20 w 177"/>
                  <a:gd name="T31" fmla="*/ 155 h 214"/>
                  <a:gd name="T32" fmla="*/ 12 w 177"/>
                  <a:gd name="T33" fmla="*/ 166 h 214"/>
                  <a:gd name="T34" fmla="*/ 0 w 177"/>
                  <a:gd name="T35" fmla="*/ 170 h 214"/>
                  <a:gd name="T36" fmla="*/ 12 w 177"/>
                  <a:gd name="T37" fmla="*/ 174 h 214"/>
                  <a:gd name="T38" fmla="*/ 18 w 177"/>
                  <a:gd name="T39" fmla="*/ 187 h 214"/>
                  <a:gd name="T40" fmla="*/ 42 w 177"/>
                  <a:gd name="T41" fmla="*/ 187 h 214"/>
                  <a:gd name="T42" fmla="*/ 59 w 177"/>
                  <a:gd name="T43" fmla="*/ 181 h 214"/>
                  <a:gd name="T44" fmla="*/ 61 w 177"/>
                  <a:gd name="T45" fmla="*/ 193 h 214"/>
                  <a:gd name="T46" fmla="*/ 78 w 177"/>
                  <a:gd name="T47" fmla="*/ 204 h 214"/>
                  <a:gd name="T48" fmla="*/ 91 w 177"/>
                  <a:gd name="T49" fmla="*/ 213 h 214"/>
                  <a:gd name="T50" fmla="*/ 99 w 177"/>
                  <a:gd name="T51" fmla="*/ 204 h 214"/>
                  <a:gd name="T52" fmla="*/ 127 w 177"/>
                  <a:gd name="T53" fmla="*/ 204 h 214"/>
                  <a:gd name="T54" fmla="*/ 129 w 177"/>
                  <a:gd name="T55" fmla="*/ 192 h 214"/>
                  <a:gd name="T56" fmla="*/ 113 w 177"/>
                  <a:gd name="T57" fmla="*/ 171 h 214"/>
                  <a:gd name="T58" fmla="*/ 102 w 177"/>
                  <a:gd name="T59" fmla="*/ 158 h 214"/>
                  <a:gd name="T60" fmla="*/ 106 w 177"/>
                  <a:gd name="T61" fmla="*/ 144 h 214"/>
                  <a:gd name="T62" fmla="*/ 115 w 177"/>
                  <a:gd name="T63" fmla="*/ 135 h 214"/>
                  <a:gd name="T64" fmla="*/ 140 w 177"/>
                  <a:gd name="T65" fmla="*/ 144 h 214"/>
                  <a:gd name="T66" fmla="*/ 144 w 177"/>
                  <a:gd name="T67" fmla="*/ 134 h 214"/>
                  <a:gd name="T68" fmla="*/ 146 w 177"/>
                  <a:gd name="T69" fmla="*/ 123 h 214"/>
                  <a:gd name="T70" fmla="*/ 161 w 177"/>
                  <a:gd name="T71" fmla="*/ 109 h 214"/>
                  <a:gd name="T72" fmla="*/ 167 w 177"/>
                  <a:gd name="T73" fmla="*/ 95 h 214"/>
                  <a:gd name="T74" fmla="*/ 176 w 177"/>
                  <a:gd name="T75" fmla="*/ 85 h 214"/>
                  <a:gd name="T76" fmla="*/ 174 w 177"/>
                  <a:gd name="T77" fmla="*/ 63 h 214"/>
                  <a:gd name="T78" fmla="*/ 161 w 177"/>
                  <a:gd name="T79" fmla="*/ 52 h 214"/>
                  <a:gd name="T80" fmla="*/ 162 w 177"/>
                  <a:gd name="T81" fmla="*/ 32 h 214"/>
                  <a:gd name="T82" fmla="*/ 155 w 177"/>
                  <a:gd name="T83" fmla="*/ 22 h 214"/>
                  <a:gd name="T84" fmla="*/ 157 w 177"/>
                  <a:gd name="T85" fmla="*/ 9 h 214"/>
                  <a:gd name="T86" fmla="*/ 146 w 177"/>
                  <a:gd name="T87" fmla="*/ 2 h 214"/>
                  <a:gd name="T88" fmla="*/ 136 w 177"/>
                  <a:gd name="T89"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7" h="214">
                    <a:moveTo>
                      <a:pt x="136" y="0"/>
                    </a:moveTo>
                    <a:lnTo>
                      <a:pt x="123" y="4"/>
                    </a:lnTo>
                    <a:lnTo>
                      <a:pt x="119" y="20"/>
                    </a:lnTo>
                    <a:lnTo>
                      <a:pt x="113" y="38"/>
                    </a:lnTo>
                    <a:lnTo>
                      <a:pt x="107" y="54"/>
                    </a:lnTo>
                    <a:lnTo>
                      <a:pt x="97" y="60"/>
                    </a:lnTo>
                    <a:lnTo>
                      <a:pt x="94" y="78"/>
                    </a:lnTo>
                    <a:lnTo>
                      <a:pt x="81" y="78"/>
                    </a:lnTo>
                    <a:lnTo>
                      <a:pt x="65" y="89"/>
                    </a:lnTo>
                    <a:lnTo>
                      <a:pt x="53" y="97"/>
                    </a:lnTo>
                    <a:lnTo>
                      <a:pt x="47" y="112"/>
                    </a:lnTo>
                    <a:lnTo>
                      <a:pt x="6" y="117"/>
                    </a:lnTo>
                    <a:lnTo>
                      <a:pt x="0" y="129"/>
                    </a:lnTo>
                    <a:lnTo>
                      <a:pt x="4" y="145"/>
                    </a:lnTo>
                    <a:lnTo>
                      <a:pt x="15" y="147"/>
                    </a:lnTo>
                    <a:lnTo>
                      <a:pt x="20" y="155"/>
                    </a:lnTo>
                    <a:lnTo>
                      <a:pt x="12" y="166"/>
                    </a:lnTo>
                    <a:lnTo>
                      <a:pt x="0" y="170"/>
                    </a:lnTo>
                    <a:lnTo>
                      <a:pt x="12" y="174"/>
                    </a:lnTo>
                    <a:lnTo>
                      <a:pt x="18" y="187"/>
                    </a:lnTo>
                    <a:lnTo>
                      <a:pt x="42" y="187"/>
                    </a:lnTo>
                    <a:lnTo>
                      <a:pt x="59" y="181"/>
                    </a:lnTo>
                    <a:lnTo>
                      <a:pt x="61" y="193"/>
                    </a:lnTo>
                    <a:lnTo>
                      <a:pt x="78" y="204"/>
                    </a:lnTo>
                    <a:lnTo>
                      <a:pt x="91" y="213"/>
                    </a:lnTo>
                    <a:lnTo>
                      <a:pt x="99" y="204"/>
                    </a:lnTo>
                    <a:lnTo>
                      <a:pt x="127" y="204"/>
                    </a:lnTo>
                    <a:lnTo>
                      <a:pt x="129" y="192"/>
                    </a:lnTo>
                    <a:lnTo>
                      <a:pt x="113" y="171"/>
                    </a:lnTo>
                    <a:lnTo>
                      <a:pt x="102" y="158"/>
                    </a:lnTo>
                    <a:lnTo>
                      <a:pt x="106" y="144"/>
                    </a:lnTo>
                    <a:lnTo>
                      <a:pt x="115" y="135"/>
                    </a:lnTo>
                    <a:lnTo>
                      <a:pt x="140" y="144"/>
                    </a:lnTo>
                    <a:lnTo>
                      <a:pt x="144" y="134"/>
                    </a:lnTo>
                    <a:lnTo>
                      <a:pt x="146" y="123"/>
                    </a:lnTo>
                    <a:lnTo>
                      <a:pt x="161" y="109"/>
                    </a:lnTo>
                    <a:lnTo>
                      <a:pt x="167" y="95"/>
                    </a:lnTo>
                    <a:lnTo>
                      <a:pt x="176" y="85"/>
                    </a:lnTo>
                    <a:lnTo>
                      <a:pt x="174" y="63"/>
                    </a:lnTo>
                    <a:lnTo>
                      <a:pt x="161" y="52"/>
                    </a:lnTo>
                    <a:lnTo>
                      <a:pt x="162" y="32"/>
                    </a:lnTo>
                    <a:lnTo>
                      <a:pt x="155" y="22"/>
                    </a:lnTo>
                    <a:lnTo>
                      <a:pt x="157" y="9"/>
                    </a:lnTo>
                    <a:lnTo>
                      <a:pt x="146" y="2"/>
                    </a:lnTo>
                    <a:lnTo>
                      <a:pt x="136"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42" name="Freeform 185"/>
              <p:cNvSpPr>
                <a:spLocks/>
              </p:cNvSpPr>
              <p:nvPr/>
            </p:nvSpPr>
            <p:spPr bwMode="auto">
              <a:xfrm>
                <a:off x="8924898" y="3089099"/>
                <a:ext cx="95922" cy="155722"/>
              </a:xfrm>
              <a:custGeom>
                <a:avLst/>
                <a:gdLst>
                  <a:gd name="T0" fmla="*/ 25 w 55"/>
                  <a:gd name="T1" fmla="*/ 0 h 87"/>
                  <a:gd name="T2" fmla="*/ 20 w 55"/>
                  <a:gd name="T3" fmla="*/ 15 h 87"/>
                  <a:gd name="T4" fmla="*/ 0 w 55"/>
                  <a:gd name="T5" fmla="*/ 23 h 87"/>
                  <a:gd name="T6" fmla="*/ 8 w 55"/>
                  <a:gd name="T7" fmla="*/ 35 h 87"/>
                  <a:gd name="T8" fmla="*/ 7 w 55"/>
                  <a:gd name="T9" fmla="*/ 46 h 87"/>
                  <a:gd name="T10" fmla="*/ 19 w 55"/>
                  <a:gd name="T11" fmla="*/ 51 h 87"/>
                  <a:gd name="T12" fmla="*/ 17 w 55"/>
                  <a:gd name="T13" fmla="*/ 79 h 87"/>
                  <a:gd name="T14" fmla="*/ 32 w 55"/>
                  <a:gd name="T15" fmla="*/ 86 h 87"/>
                  <a:gd name="T16" fmla="*/ 54 w 55"/>
                  <a:gd name="T17" fmla="*/ 72 h 87"/>
                  <a:gd name="T18" fmla="*/ 54 w 55"/>
                  <a:gd name="T19" fmla="*/ 38 h 87"/>
                  <a:gd name="T20" fmla="*/ 25 w 55"/>
                  <a:gd name="T2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87">
                    <a:moveTo>
                      <a:pt x="25" y="0"/>
                    </a:moveTo>
                    <a:lnTo>
                      <a:pt x="20" y="15"/>
                    </a:lnTo>
                    <a:lnTo>
                      <a:pt x="0" y="23"/>
                    </a:lnTo>
                    <a:lnTo>
                      <a:pt x="8" y="35"/>
                    </a:lnTo>
                    <a:lnTo>
                      <a:pt x="7" y="46"/>
                    </a:lnTo>
                    <a:lnTo>
                      <a:pt x="19" y="51"/>
                    </a:lnTo>
                    <a:lnTo>
                      <a:pt x="17" y="79"/>
                    </a:lnTo>
                    <a:lnTo>
                      <a:pt x="32" y="86"/>
                    </a:lnTo>
                    <a:lnTo>
                      <a:pt x="54" y="72"/>
                    </a:lnTo>
                    <a:lnTo>
                      <a:pt x="54" y="38"/>
                    </a:lnTo>
                    <a:lnTo>
                      <a:pt x="25"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43" name="Freeform 186"/>
              <p:cNvSpPr>
                <a:spLocks/>
              </p:cNvSpPr>
              <p:nvPr/>
            </p:nvSpPr>
            <p:spPr bwMode="auto">
              <a:xfrm>
                <a:off x="9196938" y="2565305"/>
                <a:ext cx="94349" cy="191900"/>
              </a:xfrm>
              <a:custGeom>
                <a:avLst/>
                <a:gdLst>
                  <a:gd name="T0" fmla="*/ 3 w 54"/>
                  <a:gd name="T1" fmla="*/ 9 h 109"/>
                  <a:gd name="T2" fmla="*/ 3 w 54"/>
                  <a:gd name="T3" fmla="*/ 20 h 109"/>
                  <a:gd name="T4" fmla="*/ 8 w 54"/>
                  <a:gd name="T5" fmla="*/ 34 h 109"/>
                  <a:gd name="T6" fmla="*/ 12 w 54"/>
                  <a:gd name="T7" fmla="*/ 52 h 109"/>
                  <a:gd name="T8" fmla="*/ 17 w 54"/>
                  <a:gd name="T9" fmla="*/ 72 h 109"/>
                  <a:gd name="T10" fmla="*/ 26 w 54"/>
                  <a:gd name="T11" fmla="*/ 81 h 109"/>
                  <a:gd name="T12" fmla="*/ 21 w 54"/>
                  <a:gd name="T13" fmla="*/ 95 h 109"/>
                  <a:gd name="T14" fmla="*/ 23 w 54"/>
                  <a:gd name="T15" fmla="*/ 101 h 109"/>
                  <a:gd name="T16" fmla="*/ 29 w 54"/>
                  <a:gd name="T17" fmla="*/ 101 h 109"/>
                  <a:gd name="T18" fmla="*/ 45 w 54"/>
                  <a:gd name="T19" fmla="*/ 108 h 109"/>
                  <a:gd name="T20" fmla="*/ 53 w 54"/>
                  <a:gd name="T21" fmla="*/ 102 h 109"/>
                  <a:gd name="T22" fmla="*/ 45 w 54"/>
                  <a:gd name="T23" fmla="*/ 83 h 109"/>
                  <a:gd name="T24" fmla="*/ 34 w 54"/>
                  <a:gd name="T25" fmla="*/ 55 h 109"/>
                  <a:gd name="T26" fmla="*/ 44 w 54"/>
                  <a:gd name="T27" fmla="*/ 57 h 109"/>
                  <a:gd name="T28" fmla="*/ 30 w 54"/>
                  <a:gd name="T29" fmla="*/ 37 h 109"/>
                  <a:gd name="T30" fmla="*/ 19 w 54"/>
                  <a:gd name="T31" fmla="*/ 23 h 109"/>
                  <a:gd name="T32" fmla="*/ 16 w 54"/>
                  <a:gd name="T33" fmla="*/ 3 h 109"/>
                  <a:gd name="T34" fmla="*/ 0 w 54"/>
                  <a:gd name="T35" fmla="*/ 0 h 109"/>
                  <a:gd name="T36" fmla="*/ 3 w 54"/>
                  <a:gd name="T37" fmla="*/ 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109">
                    <a:moveTo>
                      <a:pt x="3" y="9"/>
                    </a:moveTo>
                    <a:lnTo>
                      <a:pt x="3" y="20"/>
                    </a:lnTo>
                    <a:lnTo>
                      <a:pt x="8" y="34"/>
                    </a:lnTo>
                    <a:lnTo>
                      <a:pt x="12" y="52"/>
                    </a:lnTo>
                    <a:lnTo>
                      <a:pt x="17" y="72"/>
                    </a:lnTo>
                    <a:lnTo>
                      <a:pt x="26" y="81"/>
                    </a:lnTo>
                    <a:lnTo>
                      <a:pt x="21" y="95"/>
                    </a:lnTo>
                    <a:lnTo>
                      <a:pt x="23" y="101"/>
                    </a:lnTo>
                    <a:lnTo>
                      <a:pt x="29" y="101"/>
                    </a:lnTo>
                    <a:lnTo>
                      <a:pt x="45" y="108"/>
                    </a:lnTo>
                    <a:lnTo>
                      <a:pt x="53" y="102"/>
                    </a:lnTo>
                    <a:lnTo>
                      <a:pt x="45" y="83"/>
                    </a:lnTo>
                    <a:lnTo>
                      <a:pt x="34" y="55"/>
                    </a:lnTo>
                    <a:lnTo>
                      <a:pt x="44" y="57"/>
                    </a:lnTo>
                    <a:lnTo>
                      <a:pt x="30" y="37"/>
                    </a:lnTo>
                    <a:lnTo>
                      <a:pt x="19" y="23"/>
                    </a:lnTo>
                    <a:lnTo>
                      <a:pt x="16" y="3"/>
                    </a:lnTo>
                    <a:lnTo>
                      <a:pt x="0" y="0"/>
                    </a:lnTo>
                    <a:lnTo>
                      <a:pt x="3" y="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44" name="Freeform 187"/>
              <p:cNvSpPr>
                <a:spLocks/>
              </p:cNvSpPr>
              <p:nvPr/>
            </p:nvSpPr>
            <p:spPr bwMode="auto">
              <a:xfrm>
                <a:off x="7531678" y="3276280"/>
                <a:ext cx="721770" cy="753445"/>
              </a:xfrm>
              <a:custGeom>
                <a:avLst/>
                <a:gdLst>
                  <a:gd name="T0" fmla="*/ 407 w 409"/>
                  <a:gd name="T1" fmla="*/ 105 h 426"/>
                  <a:gd name="T2" fmla="*/ 377 w 409"/>
                  <a:gd name="T3" fmla="*/ 129 h 426"/>
                  <a:gd name="T4" fmla="*/ 359 w 409"/>
                  <a:gd name="T5" fmla="*/ 163 h 426"/>
                  <a:gd name="T6" fmla="*/ 349 w 409"/>
                  <a:gd name="T7" fmla="*/ 184 h 426"/>
                  <a:gd name="T8" fmla="*/ 341 w 409"/>
                  <a:gd name="T9" fmla="*/ 143 h 426"/>
                  <a:gd name="T10" fmla="*/ 309 w 409"/>
                  <a:gd name="T11" fmla="*/ 131 h 426"/>
                  <a:gd name="T12" fmla="*/ 281 w 409"/>
                  <a:gd name="T13" fmla="*/ 148 h 426"/>
                  <a:gd name="T14" fmla="*/ 292 w 409"/>
                  <a:gd name="T15" fmla="*/ 190 h 426"/>
                  <a:gd name="T16" fmla="*/ 272 w 409"/>
                  <a:gd name="T17" fmla="*/ 198 h 426"/>
                  <a:gd name="T18" fmla="*/ 267 w 409"/>
                  <a:gd name="T19" fmla="*/ 221 h 426"/>
                  <a:gd name="T20" fmla="*/ 238 w 409"/>
                  <a:gd name="T21" fmla="*/ 243 h 426"/>
                  <a:gd name="T22" fmla="*/ 213 w 409"/>
                  <a:gd name="T23" fmla="*/ 262 h 426"/>
                  <a:gd name="T24" fmla="*/ 191 w 409"/>
                  <a:gd name="T25" fmla="*/ 293 h 426"/>
                  <a:gd name="T26" fmla="*/ 176 w 409"/>
                  <a:gd name="T27" fmla="*/ 357 h 426"/>
                  <a:gd name="T28" fmla="*/ 176 w 409"/>
                  <a:gd name="T29" fmla="*/ 383 h 426"/>
                  <a:gd name="T30" fmla="*/ 156 w 409"/>
                  <a:gd name="T31" fmla="*/ 417 h 426"/>
                  <a:gd name="T32" fmla="*/ 131 w 409"/>
                  <a:gd name="T33" fmla="*/ 419 h 426"/>
                  <a:gd name="T34" fmla="*/ 110 w 409"/>
                  <a:gd name="T35" fmla="*/ 361 h 426"/>
                  <a:gd name="T36" fmla="*/ 77 w 409"/>
                  <a:gd name="T37" fmla="*/ 290 h 426"/>
                  <a:gd name="T38" fmla="*/ 70 w 409"/>
                  <a:gd name="T39" fmla="*/ 224 h 426"/>
                  <a:gd name="T40" fmla="*/ 59 w 409"/>
                  <a:gd name="T41" fmla="*/ 184 h 426"/>
                  <a:gd name="T42" fmla="*/ 48 w 409"/>
                  <a:gd name="T43" fmla="*/ 208 h 426"/>
                  <a:gd name="T44" fmla="*/ 11 w 409"/>
                  <a:gd name="T45" fmla="*/ 185 h 426"/>
                  <a:gd name="T46" fmla="*/ 7 w 409"/>
                  <a:gd name="T47" fmla="*/ 175 h 426"/>
                  <a:gd name="T48" fmla="*/ 8 w 409"/>
                  <a:gd name="T49" fmla="*/ 154 h 426"/>
                  <a:gd name="T50" fmla="*/ 38 w 409"/>
                  <a:gd name="T51" fmla="*/ 142 h 426"/>
                  <a:gd name="T52" fmla="*/ 11 w 409"/>
                  <a:gd name="T53" fmla="*/ 109 h 426"/>
                  <a:gd name="T54" fmla="*/ 25 w 409"/>
                  <a:gd name="T55" fmla="*/ 86 h 426"/>
                  <a:gd name="T56" fmla="*/ 53 w 409"/>
                  <a:gd name="T57" fmla="*/ 84 h 426"/>
                  <a:gd name="T58" fmla="*/ 70 w 409"/>
                  <a:gd name="T59" fmla="*/ 59 h 426"/>
                  <a:gd name="T60" fmla="*/ 86 w 409"/>
                  <a:gd name="T61" fmla="*/ 36 h 426"/>
                  <a:gd name="T62" fmla="*/ 104 w 409"/>
                  <a:gd name="T63" fmla="*/ 0 h 426"/>
                  <a:gd name="T64" fmla="*/ 132 w 409"/>
                  <a:gd name="T65" fmla="*/ 10 h 426"/>
                  <a:gd name="T66" fmla="*/ 154 w 409"/>
                  <a:gd name="T67" fmla="*/ 41 h 426"/>
                  <a:gd name="T68" fmla="*/ 169 w 409"/>
                  <a:gd name="T69" fmla="*/ 78 h 426"/>
                  <a:gd name="T70" fmla="*/ 198 w 409"/>
                  <a:gd name="T71" fmla="*/ 97 h 426"/>
                  <a:gd name="T72" fmla="*/ 238 w 409"/>
                  <a:gd name="T73" fmla="*/ 109 h 426"/>
                  <a:gd name="T74" fmla="*/ 265 w 409"/>
                  <a:gd name="T75" fmla="*/ 115 h 426"/>
                  <a:gd name="T76" fmla="*/ 287 w 409"/>
                  <a:gd name="T77" fmla="*/ 101 h 426"/>
                  <a:gd name="T78" fmla="*/ 310 w 409"/>
                  <a:gd name="T79" fmla="*/ 94 h 426"/>
                  <a:gd name="T80" fmla="*/ 342 w 409"/>
                  <a:gd name="T81" fmla="*/ 83 h 426"/>
                  <a:gd name="T82" fmla="*/ 383 w 409"/>
                  <a:gd name="T83" fmla="*/ 73 h 426"/>
                  <a:gd name="T84" fmla="*/ 408 w 409"/>
                  <a:gd name="T85" fmla="*/ 97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9" h="426">
                    <a:moveTo>
                      <a:pt x="408" y="97"/>
                    </a:moveTo>
                    <a:lnTo>
                      <a:pt x="407" y="105"/>
                    </a:lnTo>
                    <a:lnTo>
                      <a:pt x="388" y="115"/>
                    </a:lnTo>
                    <a:lnTo>
                      <a:pt x="377" y="129"/>
                    </a:lnTo>
                    <a:lnTo>
                      <a:pt x="372" y="148"/>
                    </a:lnTo>
                    <a:lnTo>
                      <a:pt x="359" y="163"/>
                    </a:lnTo>
                    <a:lnTo>
                      <a:pt x="359" y="192"/>
                    </a:lnTo>
                    <a:lnTo>
                      <a:pt x="349" y="184"/>
                    </a:lnTo>
                    <a:lnTo>
                      <a:pt x="344" y="160"/>
                    </a:lnTo>
                    <a:lnTo>
                      <a:pt x="341" y="143"/>
                    </a:lnTo>
                    <a:lnTo>
                      <a:pt x="323" y="133"/>
                    </a:lnTo>
                    <a:lnTo>
                      <a:pt x="309" y="131"/>
                    </a:lnTo>
                    <a:lnTo>
                      <a:pt x="291" y="118"/>
                    </a:lnTo>
                    <a:lnTo>
                      <a:pt x="281" y="148"/>
                    </a:lnTo>
                    <a:lnTo>
                      <a:pt x="291" y="152"/>
                    </a:lnTo>
                    <a:lnTo>
                      <a:pt x="292" y="190"/>
                    </a:lnTo>
                    <a:lnTo>
                      <a:pt x="282" y="192"/>
                    </a:lnTo>
                    <a:lnTo>
                      <a:pt x="272" y="198"/>
                    </a:lnTo>
                    <a:lnTo>
                      <a:pt x="272" y="216"/>
                    </a:lnTo>
                    <a:lnTo>
                      <a:pt x="267" y="221"/>
                    </a:lnTo>
                    <a:lnTo>
                      <a:pt x="256" y="237"/>
                    </a:lnTo>
                    <a:lnTo>
                      <a:pt x="238" y="243"/>
                    </a:lnTo>
                    <a:lnTo>
                      <a:pt x="228" y="256"/>
                    </a:lnTo>
                    <a:lnTo>
                      <a:pt x="213" y="262"/>
                    </a:lnTo>
                    <a:lnTo>
                      <a:pt x="206" y="282"/>
                    </a:lnTo>
                    <a:lnTo>
                      <a:pt x="191" y="293"/>
                    </a:lnTo>
                    <a:lnTo>
                      <a:pt x="170" y="305"/>
                    </a:lnTo>
                    <a:lnTo>
                      <a:pt x="176" y="357"/>
                    </a:lnTo>
                    <a:lnTo>
                      <a:pt x="170" y="359"/>
                    </a:lnTo>
                    <a:lnTo>
                      <a:pt x="176" y="383"/>
                    </a:lnTo>
                    <a:lnTo>
                      <a:pt x="165" y="400"/>
                    </a:lnTo>
                    <a:lnTo>
                      <a:pt x="156" y="417"/>
                    </a:lnTo>
                    <a:lnTo>
                      <a:pt x="139" y="425"/>
                    </a:lnTo>
                    <a:lnTo>
                      <a:pt x="131" y="419"/>
                    </a:lnTo>
                    <a:lnTo>
                      <a:pt x="128" y="400"/>
                    </a:lnTo>
                    <a:lnTo>
                      <a:pt x="110" y="361"/>
                    </a:lnTo>
                    <a:lnTo>
                      <a:pt x="95" y="316"/>
                    </a:lnTo>
                    <a:lnTo>
                      <a:pt x="77" y="290"/>
                    </a:lnTo>
                    <a:lnTo>
                      <a:pt x="70" y="255"/>
                    </a:lnTo>
                    <a:lnTo>
                      <a:pt x="70" y="224"/>
                    </a:lnTo>
                    <a:lnTo>
                      <a:pt x="66" y="199"/>
                    </a:lnTo>
                    <a:lnTo>
                      <a:pt x="59" y="184"/>
                    </a:lnTo>
                    <a:lnTo>
                      <a:pt x="59" y="198"/>
                    </a:lnTo>
                    <a:lnTo>
                      <a:pt x="48" y="208"/>
                    </a:lnTo>
                    <a:lnTo>
                      <a:pt x="27" y="207"/>
                    </a:lnTo>
                    <a:lnTo>
                      <a:pt x="11" y="185"/>
                    </a:lnTo>
                    <a:lnTo>
                      <a:pt x="20" y="174"/>
                    </a:lnTo>
                    <a:lnTo>
                      <a:pt x="7" y="175"/>
                    </a:lnTo>
                    <a:lnTo>
                      <a:pt x="0" y="163"/>
                    </a:lnTo>
                    <a:lnTo>
                      <a:pt x="8" y="154"/>
                    </a:lnTo>
                    <a:lnTo>
                      <a:pt x="36" y="154"/>
                    </a:lnTo>
                    <a:lnTo>
                      <a:pt x="38" y="142"/>
                    </a:lnTo>
                    <a:lnTo>
                      <a:pt x="23" y="121"/>
                    </a:lnTo>
                    <a:lnTo>
                      <a:pt x="11" y="109"/>
                    </a:lnTo>
                    <a:lnTo>
                      <a:pt x="15" y="94"/>
                    </a:lnTo>
                    <a:lnTo>
                      <a:pt x="25" y="86"/>
                    </a:lnTo>
                    <a:lnTo>
                      <a:pt x="49" y="94"/>
                    </a:lnTo>
                    <a:lnTo>
                      <a:pt x="53" y="84"/>
                    </a:lnTo>
                    <a:lnTo>
                      <a:pt x="55" y="73"/>
                    </a:lnTo>
                    <a:lnTo>
                      <a:pt x="70" y="59"/>
                    </a:lnTo>
                    <a:lnTo>
                      <a:pt x="76" y="46"/>
                    </a:lnTo>
                    <a:lnTo>
                      <a:pt x="86" y="36"/>
                    </a:lnTo>
                    <a:lnTo>
                      <a:pt x="84" y="14"/>
                    </a:lnTo>
                    <a:lnTo>
                      <a:pt x="104" y="0"/>
                    </a:lnTo>
                    <a:lnTo>
                      <a:pt x="121" y="2"/>
                    </a:lnTo>
                    <a:lnTo>
                      <a:pt x="132" y="10"/>
                    </a:lnTo>
                    <a:lnTo>
                      <a:pt x="132" y="36"/>
                    </a:lnTo>
                    <a:lnTo>
                      <a:pt x="154" y="41"/>
                    </a:lnTo>
                    <a:lnTo>
                      <a:pt x="166" y="53"/>
                    </a:lnTo>
                    <a:lnTo>
                      <a:pt x="169" y="78"/>
                    </a:lnTo>
                    <a:lnTo>
                      <a:pt x="180" y="92"/>
                    </a:lnTo>
                    <a:lnTo>
                      <a:pt x="198" y="97"/>
                    </a:lnTo>
                    <a:lnTo>
                      <a:pt x="220" y="105"/>
                    </a:lnTo>
                    <a:lnTo>
                      <a:pt x="238" y="109"/>
                    </a:lnTo>
                    <a:lnTo>
                      <a:pt x="250" y="116"/>
                    </a:lnTo>
                    <a:lnTo>
                      <a:pt x="265" y="115"/>
                    </a:lnTo>
                    <a:lnTo>
                      <a:pt x="279" y="115"/>
                    </a:lnTo>
                    <a:lnTo>
                      <a:pt x="287" y="101"/>
                    </a:lnTo>
                    <a:lnTo>
                      <a:pt x="294" y="87"/>
                    </a:lnTo>
                    <a:lnTo>
                      <a:pt x="310" y="94"/>
                    </a:lnTo>
                    <a:lnTo>
                      <a:pt x="334" y="94"/>
                    </a:lnTo>
                    <a:lnTo>
                      <a:pt x="342" y="83"/>
                    </a:lnTo>
                    <a:lnTo>
                      <a:pt x="360" y="73"/>
                    </a:lnTo>
                    <a:lnTo>
                      <a:pt x="383" y="73"/>
                    </a:lnTo>
                    <a:lnTo>
                      <a:pt x="399" y="82"/>
                    </a:lnTo>
                    <a:lnTo>
                      <a:pt x="408" y="97"/>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45" name="Freeform 188"/>
              <p:cNvSpPr>
                <a:spLocks/>
              </p:cNvSpPr>
              <p:nvPr/>
            </p:nvSpPr>
            <p:spPr bwMode="auto">
              <a:xfrm>
                <a:off x="8023865" y="3485483"/>
                <a:ext cx="143096" cy="151004"/>
              </a:xfrm>
              <a:custGeom>
                <a:avLst/>
                <a:gdLst>
                  <a:gd name="T0" fmla="*/ 79 w 80"/>
                  <a:gd name="T1" fmla="*/ 72 h 85"/>
                  <a:gd name="T2" fmla="*/ 72 w 80"/>
                  <a:gd name="T3" fmla="*/ 84 h 85"/>
                  <a:gd name="T4" fmla="*/ 64 w 80"/>
                  <a:gd name="T5" fmla="*/ 82 h 85"/>
                  <a:gd name="T6" fmla="*/ 52 w 80"/>
                  <a:gd name="T7" fmla="*/ 66 h 85"/>
                  <a:gd name="T8" fmla="*/ 54 w 80"/>
                  <a:gd name="T9" fmla="*/ 52 h 85"/>
                  <a:gd name="T10" fmla="*/ 46 w 80"/>
                  <a:gd name="T11" fmla="*/ 41 h 85"/>
                  <a:gd name="T12" fmla="*/ 42 w 80"/>
                  <a:gd name="T13" fmla="*/ 52 h 85"/>
                  <a:gd name="T14" fmla="*/ 29 w 80"/>
                  <a:gd name="T15" fmla="*/ 57 h 85"/>
                  <a:gd name="T16" fmla="*/ 28 w 80"/>
                  <a:gd name="T17" fmla="*/ 73 h 85"/>
                  <a:gd name="T18" fmla="*/ 11 w 80"/>
                  <a:gd name="T19" fmla="*/ 71 h 85"/>
                  <a:gd name="T20" fmla="*/ 10 w 80"/>
                  <a:gd name="T21" fmla="*/ 33 h 85"/>
                  <a:gd name="T22" fmla="*/ 0 w 80"/>
                  <a:gd name="T23" fmla="*/ 30 h 85"/>
                  <a:gd name="T24" fmla="*/ 10 w 80"/>
                  <a:gd name="T25" fmla="*/ 0 h 85"/>
                  <a:gd name="T26" fmla="*/ 28 w 80"/>
                  <a:gd name="T27" fmla="*/ 12 h 85"/>
                  <a:gd name="T28" fmla="*/ 43 w 80"/>
                  <a:gd name="T29" fmla="*/ 15 h 85"/>
                  <a:gd name="T30" fmla="*/ 61 w 80"/>
                  <a:gd name="T31" fmla="*/ 24 h 85"/>
                  <a:gd name="T32" fmla="*/ 64 w 80"/>
                  <a:gd name="T33" fmla="*/ 42 h 85"/>
                  <a:gd name="T34" fmla="*/ 70 w 80"/>
                  <a:gd name="T35" fmla="*/ 65 h 85"/>
                  <a:gd name="T36" fmla="*/ 79 w 80"/>
                  <a:gd name="T37" fmla="*/ 7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85">
                    <a:moveTo>
                      <a:pt x="79" y="72"/>
                    </a:moveTo>
                    <a:lnTo>
                      <a:pt x="72" y="84"/>
                    </a:lnTo>
                    <a:lnTo>
                      <a:pt x="64" y="82"/>
                    </a:lnTo>
                    <a:lnTo>
                      <a:pt x="52" y="66"/>
                    </a:lnTo>
                    <a:lnTo>
                      <a:pt x="54" y="52"/>
                    </a:lnTo>
                    <a:lnTo>
                      <a:pt x="46" y="41"/>
                    </a:lnTo>
                    <a:lnTo>
                      <a:pt x="42" y="52"/>
                    </a:lnTo>
                    <a:lnTo>
                      <a:pt x="29" y="57"/>
                    </a:lnTo>
                    <a:lnTo>
                      <a:pt x="28" y="73"/>
                    </a:lnTo>
                    <a:lnTo>
                      <a:pt x="11" y="71"/>
                    </a:lnTo>
                    <a:lnTo>
                      <a:pt x="10" y="33"/>
                    </a:lnTo>
                    <a:lnTo>
                      <a:pt x="0" y="30"/>
                    </a:lnTo>
                    <a:lnTo>
                      <a:pt x="10" y="0"/>
                    </a:lnTo>
                    <a:lnTo>
                      <a:pt x="28" y="12"/>
                    </a:lnTo>
                    <a:lnTo>
                      <a:pt x="43" y="15"/>
                    </a:lnTo>
                    <a:lnTo>
                      <a:pt x="61" y="24"/>
                    </a:lnTo>
                    <a:lnTo>
                      <a:pt x="64" y="42"/>
                    </a:lnTo>
                    <a:lnTo>
                      <a:pt x="70" y="65"/>
                    </a:lnTo>
                    <a:lnTo>
                      <a:pt x="79" y="7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46" name="Freeform 192"/>
              <p:cNvSpPr>
                <a:spLocks/>
              </p:cNvSpPr>
              <p:nvPr/>
            </p:nvSpPr>
            <p:spPr bwMode="auto">
              <a:xfrm>
                <a:off x="7012758" y="2573170"/>
                <a:ext cx="934055" cy="475032"/>
              </a:xfrm>
              <a:custGeom>
                <a:avLst/>
                <a:gdLst>
                  <a:gd name="T0" fmla="*/ 516 w 531"/>
                  <a:gd name="T1" fmla="*/ 78 h 270"/>
                  <a:gd name="T2" fmla="*/ 486 w 531"/>
                  <a:gd name="T3" fmla="*/ 58 h 270"/>
                  <a:gd name="T4" fmla="*/ 449 w 531"/>
                  <a:gd name="T5" fmla="*/ 16 h 270"/>
                  <a:gd name="T6" fmla="*/ 408 w 531"/>
                  <a:gd name="T7" fmla="*/ 25 h 270"/>
                  <a:gd name="T8" fmla="*/ 391 w 531"/>
                  <a:gd name="T9" fmla="*/ 11 h 270"/>
                  <a:gd name="T10" fmla="*/ 351 w 531"/>
                  <a:gd name="T11" fmla="*/ 5 h 270"/>
                  <a:gd name="T12" fmla="*/ 294 w 531"/>
                  <a:gd name="T13" fmla="*/ 7 h 270"/>
                  <a:gd name="T14" fmla="*/ 265 w 531"/>
                  <a:gd name="T15" fmla="*/ 3 h 270"/>
                  <a:gd name="T16" fmla="*/ 252 w 531"/>
                  <a:gd name="T17" fmla="*/ 32 h 270"/>
                  <a:gd name="T18" fmla="*/ 250 w 531"/>
                  <a:gd name="T19" fmla="*/ 34 h 270"/>
                  <a:gd name="T20" fmla="*/ 247 w 531"/>
                  <a:gd name="T21" fmla="*/ 36 h 270"/>
                  <a:gd name="T22" fmla="*/ 244 w 531"/>
                  <a:gd name="T23" fmla="*/ 37 h 270"/>
                  <a:gd name="T24" fmla="*/ 242 w 531"/>
                  <a:gd name="T25" fmla="*/ 39 h 270"/>
                  <a:gd name="T26" fmla="*/ 239 w 531"/>
                  <a:gd name="T27" fmla="*/ 40 h 270"/>
                  <a:gd name="T28" fmla="*/ 237 w 531"/>
                  <a:gd name="T29" fmla="*/ 40 h 270"/>
                  <a:gd name="T30" fmla="*/ 237 w 531"/>
                  <a:gd name="T31" fmla="*/ 43 h 270"/>
                  <a:gd name="T32" fmla="*/ 238 w 531"/>
                  <a:gd name="T33" fmla="*/ 47 h 270"/>
                  <a:gd name="T34" fmla="*/ 240 w 531"/>
                  <a:gd name="T35" fmla="*/ 52 h 270"/>
                  <a:gd name="T36" fmla="*/ 242 w 531"/>
                  <a:gd name="T37" fmla="*/ 56 h 270"/>
                  <a:gd name="T38" fmla="*/ 236 w 531"/>
                  <a:gd name="T39" fmla="*/ 67 h 270"/>
                  <a:gd name="T40" fmla="*/ 196 w 531"/>
                  <a:gd name="T41" fmla="*/ 47 h 270"/>
                  <a:gd name="T42" fmla="*/ 164 w 531"/>
                  <a:gd name="T43" fmla="*/ 44 h 270"/>
                  <a:gd name="T44" fmla="*/ 130 w 531"/>
                  <a:gd name="T45" fmla="*/ 12 h 270"/>
                  <a:gd name="T46" fmla="*/ 85 w 531"/>
                  <a:gd name="T47" fmla="*/ 7 h 270"/>
                  <a:gd name="T48" fmla="*/ 59 w 531"/>
                  <a:gd name="T49" fmla="*/ 25 h 270"/>
                  <a:gd name="T50" fmla="*/ 20 w 531"/>
                  <a:gd name="T51" fmla="*/ 34 h 270"/>
                  <a:gd name="T52" fmla="*/ 7 w 531"/>
                  <a:gd name="T53" fmla="*/ 74 h 270"/>
                  <a:gd name="T54" fmla="*/ 25 w 531"/>
                  <a:gd name="T55" fmla="*/ 104 h 270"/>
                  <a:gd name="T56" fmla="*/ 6 w 531"/>
                  <a:gd name="T57" fmla="*/ 145 h 270"/>
                  <a:gd name="T58" fmla="*/ 43 w 531"/>
                  <a:gd name="T59" fmla="*/ 145 h 270"/>
                  <a:gd name="T60" fmla="*/ 59 w 531"/>
                  <a:gd name="T61" fmla="*/ 144 h 270"/>
                  <a:gd name="T62" fmla="*/ 59 w 531"/>
                  <a:gd name="T63" fmla="*/ 171 h 270"/>
                  <a:gd name="T64" fmla="*/ 31 w 531"/>
                  <a:gd name="T65" fmla="*/ 178 h 270"/>
                  <a:gd name="T66" fmla="*/ 19 w 531"/>
                  <a:gd name="T67" fmla="*/ 190 h 270"/>
                  <a:gd name="T68" fmla="*/ 26 w 531"/>
                  <a:gd name="T69" fmla="*/ 215 h 270"/>
                  <a:gd name="T70" fmla="*/ 54 w 531"/>
                  <a:gd name="T71" fmla="*/ 240 h 270"/>
                  <a:gd name="T72" fmla="*/ 75 w 531"/>
                  <a:gd name="T73" fmla="*/ 228 h 270"/>
                  <a:gd name="T74" fmla="*/ 93 w 531"/>
                  <a:gd name="T75" fmla="*/ 242 h 270"/>
                  <a:gd name="T76" fmla="*/ 105 w 531"/>
                  <a:gd name="T77" fmla="*/ 256 h 270"/>
                  <a:gd name="T78" fmla="*/ 130 w 531"/>
                  <a:gd name="T79" fmla="*/ 189 h 270"/>
                  <a:gd name="T80" fmla="*/ 174 w 531"/>
                  <a:gd name="T81" fmla="*/ 161 h 270"/>
                  <a:gd name="T82" fmla="*/ 202 w 531"/>
                  <a:gd name="T83" fmla="*/ 145 h 270"/>
                  <a:gd name="T84" fmla="*/ 210 w 531"/>
                  <a:gd name="T85" fmla="*/ 178 h 270"/>
                  <a:gd name="T86" fmla="*/ 214 w 531"/>
                  <a:gd name="T87" fmla="*/ 201 h 270"/>
                  <a:gd name="T88" fmla="*/ 237 w 531"/>
                  <a:gd name="T89" fmla="*/ 209 h 270"/>
                  <a:gd name="T90" fmla="*/ 269 w 531"/>
                  <a:gd name="T91" fmla="*/ 218 h 270"/>
                  <a:gd name="T92" fmla="*/ 275 w 531"/>
                  <a:gd name="T93" fmla="*/ 253 h 270"/>
                  <a:gd name="T94" fmla="*/ 302 w 531"/>
                  <a:gd name="T95" fmla="*/ 269 h 270"/>
                  <a:gd name="T96" fmla="*/ 354 w 531"/>
                  <a:gd name="T97" fmla="*/ 244 h 270"/>
                  <a:gd name="T98" fmla="*/ 347 w 531"/>
                  <a:gd name="T99" fmla="*/ 226 h 270"/>
                  <a:gd name="T100" fmla="*/ 323 w 531"/>
                  <a:gd name="T101" fmla="*/ 217 h 270"/>
                  <a:gd name="T102" fmla="*/ 328 w 531"/>
                  <a:gd name="T103" fmla="*/ 199 h 270"/>
                  <a:gd name="T104" fmla="*/ 338 w 531"/>
                  <a:gd name="T105" fmla="*/ 186 h 270"/>
                  <a:gd name="T106" fmla="*/ 357 w 531"/>
                  <a:gd name="T107" fmla="*/ 189 h 270"/>
                  <a:gd name="T108" fmla="*/ 387 w 531"/>
                  <a:gd name="T109" fmla="*/ 193 h 270"/>
                  <a:gd name="T110" fmla="*/ 437 w 531"/>
                  <a:gd name="T111" fmla="*/ 189 h 270"/>
                  <a:gd name="T112" fmla="*/ 459 w 531"/>
                  <a:gd name="T113" fmla="*/ 195 h 270"/>
                  <a:gd name="T114" fmla="*/ 475 w 531"/>
                  <a:gd name="T115" fmla="*/ 167 h 270"/>
                  <a:gd name="T116" fmla="*/ 499 w 531"/>
                  <a:gd name="T117" fmla="*/ 140 h 270"/>
                  <a:gd name="T118" fmla="*/ 517 w 531"/>
                  <a:gd name="T119" fmla="*/ 130 h 270"/>
                  <a:gd name="T120" fmla="*/ 530 w 531"/>
                  <a:gd name="T121" fmla="*/ 11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31" h="270">
                    <a:moveTo>
                      <a:pt x="530" y="113"/>
                    </a:moveTo>
                    <a:lnTo>
                      <a:pt x="516" y="78"/>
                    </a:lnTo>
                    <a:lnTo>
                      <a:pt x="494" y="69"/>
                    </a:lnTo>
                    <a:lnTo>
                      <a:pt x="486" y="58"/>
                    </a:lnTo>
                    <a:lnTo>
                      <a:pt x="471" y="57"/>
                    </a:lnTo>
                    <a:lnTo>
                      <a:pt x="449" y="16"/>
                    </a:lnTo>
                    <a:lnTo>
                      <a:pt x="431" y="16"/>
                    </a:lnTo>
                    <a:lnTo>
                      <a:pt x="408" y="25"/>
                    </a:lnTo>
                    <a:lnTo>
                      <a:pt x="393" y="23"/>
                    </a:lnTo>
                    <a:lnTo>
                      <a:pt x="391" y="11"/>
                    </a:lnTo>
                    <a:lnTo>
                      <a:pt x="379" y="0"/>
                    </a:lnTo>
                    <a:lnTo>
                      <a:pt x="351" y="5"/>
                    </a:lnTo>
                    <a:lnTo>
                      <a:pt x="330" y="10"/>
                    </a:lnTo>
                    <a:lnTo>
                      <a:pt x="294" y="7"/>
                    </a:lnTo>
                    <a:lnTo>
                      <a:pt x="275" y="2"/>
                    </a:lnTo>
                    <a:lnTo>
                      <a:pt x="265" y="3"/>
                    </a:lnTo>
                    <a:lnTo>
                      <a:pt x="269" y="25"/>
                    </a:lnTo>
                    <a:lnTo>
                      <a:pt x="252" y="32"/>
                    </a:lnTo>
                    <a:lnTo>
                      <a:pt x="251" y="33"/>
                    </a:lnTo>
                    <a:lnTo>
                      <a:pt x="250" y="34"/>
                    </a:lnTo>
                    <a:lnTo>
                      <a:pt x="248" y="35"/>
                    </a:lnTo>
                    <a:lnTo>
                      <a:pt x="247" y="36"/>
                    </a:lnTo>
                    <a:lnTo>
                      <a:pt x="246" y="36"/>
                    </a:lnTo>
                    <a:lnTo>
                      <a:pt x="244" y="37"/>
                    </a:lnTo>
                    <a:lnTo>
                      <a:pt x="243" y="38"/>
                    </a:lnTo>
                    <a:lnTo>
                      <a:pt x="242" y="39"/>
                    </a:lnTo>
                    <a:lnTo>
                      <a:pt x="240" y="40"/>
                    </a:lnTo>
                    <a:lnTo>
                      <a:pt x="239" y="40"/>
                    </a:lnTo>
                    <a:lnTo>
                      <a:pt x="238" y="40"/>
                    </a:lnTo>
                    <a:lnTo>
                      <a:pt x="237" y="40"/>
                    </a:lnTo>
                    <a:lnTo>
                      <a:pt x="237" y="41"/>
                    </a:lnTo>
                    <a:lnTo>
                      <a:pt x="237" y="43"/>
                    </a:lnTo>
                    <a:lnTo>
                      <a:pt x="237" y="45"/>
                    </a:lnTo>
                    <a:lnTo>
                      <a:pt x="238" y="47"/>
                    </a:lnTo>
                    <a:lnTo>
                      <a:pt x="239" y="50"/>
                    </a:lnTo>
                    <a:lnTo>
                      <a:pt x="240" y="52"/>
                    </a:lnTo>
                    <a:lnTo>
                      <a:pt x="241" y="54"/>
                    </a:lnTo>
                    <a:lnTo>
                      <a:pt x="242" y="56"/>
                    </a:lnTo>
                    <a:lnTo>
                      <a:pt x="243" y="58"/>
                    </a:lnTo>
                    <a:lnTo>
                      <a:pt x="236" y="67"/>
                    </a:lnTo>
                    <a:lnTo>
                      <a:pt x="222" y="62"/>
                    </a:lnTo>
                    <a:lnTo>
                      <a:pt x="196" y="47"/>
                    </a:lnTo>
                    <a:lnTo>
                      <a:pt x="177" y="49"/>
                    </a:lnTo>
                    <a:lnTo>
                      <a:pt x="164" y="44"/>
                    </a:lnTo>
                    <a:lnTo>
                      <a:pt x="165" y="35"/>
                    </a:lnTo>
                    <a:lnTo>
                      <a:pt x="130" y="12"/>
                    </a:lnTo>
                    <a:lnTo>
                      <a:pt x="107" y="11"/>
                    </a:lnTo>
                    <a:lnTo>
                      <a:pt x="85" y="7"/>
                    </a:lnTo>
                    <a:lnTo>
                      <a:pt x="66" y="12"/>
                    </a:lnTo>
                    <a:lnTo>
                      <a:pt x="59" y="25"/>
                    </a:lnTo>
                    <a:lnTo>
                      <a:pt x="44" y="7"/>
                    </a:lnTo>
                    <a:lnTo>
                      <a:pt x="20" y="34"/>
                    </a:lnTo>
                    <a:lnTo>
                      <a:pt x="0" y="58"/>
                    </a:lnTo>
                    <a:lnTo>
                      <a:pt x="7" y="74"/>
                    </a:lnTo>
                    <a:lnTo>
                      <a:pt x="24" y="85"/>
                    </a:lnTo>
                    <a:lnTo>
                      <a:pt x="25" y="104"/>
                    </a:lnTo>
                    <a:lnTo>
                      <a:pt x="12" y="118"/>
                    </a:lnTo>
                    <a:lnTo>
                      <a:pt x="6" y="145"/>
                    </a:lnTo>
                    <a:lnTo>
                      <a:pt x="25" y="140"/>
                    </a:lnTo>
                    <a:lnTo>
                      <a:pt x="43" y="145"/>
                    </a:lnTo>
                    <a:lnTo>
                      <a:pt x="48" y="138"/>
                    </a:lnTo>
                    <a:lnTo>
                      <a:pt x="59" y="144"/>
                    </a:lnTo>
                    <a:lnTo>
                      <a:pt x="54" y="162"/>
                    </a:lnTo>
                    <a:lnTo>
                      <a:pt x="59" y="171"/>
                    </a:lnTo>
                    <a:lnTo>
                      <a:pt x="38" y="171"/>
                    </a:lnTo>
                    <a:lnTo>
                      <a:pt x="31" y="178"/>
                    </a:lnTo>
                    <a:lnTo>
                      <a:pt x="30" y="189"/>
                    </a:lnTo>
                    <a:lnTo>
                      <a:pt x="19" y="190"/>
                    </a:lnTo>
                    <a:lnTo>
                      <a:pt x="20" y="200"/>
                    </a:lnTo>
                    <a:lnTo>
                      <a:pt x="26" y="215"/>
                    </a:lnTo>
                    <a:lnTo>
                      <a:pt x="48" y="215"/>
                    </a:lnTo>
                    <a:lnTo>
                      <a:pt x="54" y="240"/>
                    </a:lnTo>
                    <a:lnTo>
                      <a:pt x="59" y="226"/>
                    </a:lnTo>
                    <a:lnTo>
                      <a:pt x="75" y="228"/>
                    </a:lnTo>
                    <a:lnTo>
                      <a:pt x="80" y="248"/>
                    </a:lnTo>
                    <a:lnTo>
                      <a:pt x="93" y="242"/>
                    </a:lnTo>
                    <a:lnTo>
                      <a:pt x="105" y="247"/>
                    </a:lnTo>
                    <a:lnTo>
                      <a:pt x="105" y="256"/>
                    </a:lnTo>
                    <a:lnTo>
                      <a:pt x="119" y="261"/>
                    </a:lnTo>
                    <a:lnTo>
                      <a:pt x="130" y="189"/>
                    </a:lnTo>
                    <a:lnTo>
                      <a:pt x="160" y="164"/>
                    </a:lnTo>
                    <a:lnTo>
                      <a:pt x="174" y="161"/>
                    </a:lnTo>
                    <a:lnTo>
                      <a:pt x="174" y="145"/>
                    </a:lnTo>
                    <a:lnTo>
                      <a:pt x="202" y="145"/>
                    </a:lnTo>
                    <a:lnTo>
                      <a:pt x="202" y="167"/>
                    </a:lnTo>
                    <a:lnTo>
                      <a:pt x="210" y="178"/>
                    </a:lnTo>
                    <a:lnTo>
                      <a:pt x="204" y="184"/>
                    </a:lnTo>
                    <a:lnTo>
                      <a:pt x="214" y="201"/>
                    </a:lnTo>
                    <a:lnTo>
                      <a:pt x="219" y="214"/>
                    </a:lnTo>
                    <a:lnTo>
                      <a:pt x="237" y="209"/>
                    </a:lnTo>
                    <a:lnTo>
                      <a:pt x="254" y="211"/>
                    </a:lnTo>
                    <a:lnTo>
                      <a:pt x="269" y="218"/>
                    </a:lnTo>
                    <a:lnTo>
                      <a:pt x="270" y="240"/>
                    </a:lnTo>
                    <a:lnTo>
                      <a:pt x="275" y="253"/>
                    </a:lnTo>
                    <a:lnTo>
                      <a:pt x="295" y="263"/>
                    </a:lnTo>
                    <a:lnTo>
                      <a:pt x="302" y="269"/>
                    </a:lnTo>
                    <a:lnTo>
                      <a:pt x="320" y="256"/>
                    </a:lnTo>
                    <a:lnTo>
                      <a:pt x="354" y="244"/>
                    </a:lnTo>
                    <a:lnTo>
                      <a:pt x="359" y="237"/>
                    </a:lnTo>
                    <a:lnTo>
                      <a:pt x="347" y="226"/>
                    </a:lnTo>
                    <a:lnTo>
                      <a:pt x="335" y="228"/>
                    </a:lnTo>
                    <a:lnTo>
                      <a:pt x="323" y="217"/>
                    </a:lnTo>
                    <a:lnTo>
                      <a:pt x="330" y="207"/>
                    </a:lnTo>
                    <a:lnTo>
                      <a:pt x="328" y="199"/>
                    </a:lnTo>
                    <a:lnTo>
                      <a:pt x="328" y="195"/>
                    </a:lnTo>
                    <a:lnTo>
                      <a:pt x="338" y="186"/>
                    </a:lnTo>
                    <a:lnTo>
                      <a:pt x="351" y="200"/>
                    </a:lnTo>
                    <a:lnTo>
                      <a:pt x="357" y="189"/>
                    </a:lnTo>
                    <a:lnTo>
                      <a:pt x="376" y="184"/>
                    </a:lnTo>
                    <a:lnTo>
                      <a:pt x="387" y="193"/>
                    </a:lnTo>
                    <a:lnTo>
                      <a:pt x="417" y="189"/>
                    </a:lnTo>
                    <a:lnTo>
                      <a:pt x="437" y="189"/>
                    </a:lnTo>
                    <a:lnTo>
                      <a:pt x="453" y="203"/>
                    </a:lnTo>
                    <a:lnTo>
                      <a:pt x="459" y="195"/>
                    </a:lnTo>
                    <a:lnTo>
                      <a:pt x="460" y="175"/>
                    </a:lnTo>
                    <a:lnTo>
                      <a:pt x="475" y="167"/>
                    </a:lnTo>
                    <a:lnTo>
                      <a:pt x="493" y="173"/>
                    </a:lnTo>
                    <a:lnTo>
                      <a:pt x="499" y="140"/>
                    </a:lnTo>
                    <a:lnTo>
                      <a:pt x="505" y="133"/>
                    </a:lnTo>
                    <a:lnTo>
                      <a:pt x="517" y="130"/>
                    </a:lnTo>
                    <a:lnTo>
                      <a:pt x="521" y="119"/>
                    </a:lnTo>
                    <a:lnTo>
                      <a:pt x="530" y="11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47" name="Freeform 193"/>
              <p:cNvSpPr>
                <a:spLocks/>
              </p:cNvSpPr>
              <p:nvPr/>
            </p:nvSpPr>
            <p:spPr bwMode="auto">
              <a:xfrm>
                <a:off x="7542685" y="2897198"/>
                <a:ext cx="265750" cy="198192"/>
              </a:xfrm>
              <a:custGeom>
                <a:avLst/>
                <a:gdLst>
                  <a:gd name="T0" fmla="*/ 144 w 169"/>
                  <a:gd name="T1" fmla="*/ 21 h 126"/>
                  <a:gd name="T2" fmla="*/ 134 w 169"/>
                  <a:gd name="T3" fmla="*/ 33 h 126"/>
                  <a:gd name="T4" fmla="*/ 144 w 169"/>
                  <a:gd name="T5" fmla="*/ 42 h 126"/>
                  <a:gd name="T6" fmla="*/ 143 w 169"/>
                  <a:gd name="T7" fmla="*/ 87 h 126"/>
                  <a:gd name="T8" fmla="*/ 130 w 169"/>
                  <a:gd name="T9" fmla="*/ 91 h 126"/>
                  <a:gd name="T10" fmla="*/ 124 w 169"/>
                  <a:gd name="T11" fmla="*/ 102 h 126"/>
                  <a:gd name="T12" fmla="*/ 97 w 169"/>
                  <a:gd name="T13" fmla="*/ 108 h 126"/>
                  <a:gd name="T14" fmla="*/ 98 w 169"/>
                  <a:gd name="T15" fmla="*/ 117 h 126"/>
                  <a:gd name="T16" fmla="*/ 91 w 169"/>
                  <a:gd name="T17" fmla="*/ 126 h 126"/>
                  <a:gd name="T18" fmla="*/ 76 w 169"/>
                  <a:gd name="T19" fmla="*/ 85 h 126"/>
                  <a:gd name="T20" fmla="*/ 57 w 169"/>
                  <a:gd name="T21" fmla="*/ 99 h 126"/>
                  <a:gd name="T22" fmla="*/ 40 w 169"/>
                  <a:gd name="T23" fmla="*/ 101 h 126"/>
                  <a:gd name="T24" fmla="*/ 0 w 169"/>
                  <a:gd name="T25" fmla="*/ 96 h 126"/>
                  <a:gd name="T26" fmla="*/ 20 w 169"/>
                  <a:gd name="T27" fmla="*/ 81 h 126"/>
                  <a:gd name="T28" fmla="*/ 58 w 169"/>
                  <a:gd name="T29" fmla="*/ 68 h 126"/>
                  <a:gd name="T30" fmla="*/ 64 w 169"/>
                  <a:gd name="T31" fmla="*/ 60 h 126"/>
                  <a:gd name="T32" fmla="*/ 50 w 169"/>
                  <a:gd name="T33" fmla="*/ 47 h 126"/>
                  <a:gd name="T34" fmla="*/ 37 w 169"/>
                  <a:gd name="T35" fmla="*/ 50 h 126"/>
                  <a:gd name="T36" fmla="*/ 23 w 169"/>
                  <a:gd name="T37" fmla="*/ 38 h 126"/>
                  <a:gd name="T38" fmla="*/ 31 w 169"/>
                  <a:gd name="T39" fmla="*/ 27 h 126"/>
                  <a:gd name="T40" fmla="*/ 29 w 169"/>
                  <a:gd name="T41" fmla="*/ 12 h 126"/>
                  <a:gd name="T42" fmla="*/ 40 w 169"/>
                  <a:gd name="T43" fmla="*/ 3 h 126"/>
                  <a:gd name="T44" fmla="*/ 55 w 169"/>
                  <a:gd name="T45" fmla="*/ 18 h 126"/>
                  <a:gd name="T46" fmla="*/ 62 w 169"/>
                  <a:gd name="T47" fmla="*/ 6 h 126"/>
                  <a:gd name="T48" fmla="*/ 83 w 169"/>
                  <a:gd name="T49" fmla="*/ 0 h 126"/>
                  <a:gd name="T50" fmla="*/ 95 w 169"/>
                  <a:gd name="T51" fmla="*/ 10 h 126"/>
                  <a:gd name="T52" fmla="*/ 129 w 169"/>
                  <a:gd name="T53" fmla="*/ 6 h 126"/>
                  <a:gd name="T54" fmla="*/ 151 w 169"/>
                  <a:gd name="T55" fmla="*/ 7 h 126"/>
                  <a:gd name="T56" fmla="*/ 169 w 169"/>
                  <a:gd name="T57" fmla="*/ 2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9" h="126">
                    <a:moveTo>
                      <a:pt x="144" y="21"/>
                    </a:moveTo>
                    <a:lnTo>
                      <a:pt x="134" y="33"/>
                    </a:lnTo>
                    <a:lnTo>
                      <a:pt x="144" y="42"/>
                    </a:lnTo>
                    <a:lnTo>
                      <a:pt x="143" y="87"/>
                    </a:lnTo>
                    <a:lnTo>
                      <a:pt x="130" y="91"/>
                    </a:lnTo>
                    <a:lnTo>
                      <a:pt x="124" y="102"/>
                    </a:lnTo>
                    <a:lnTo>
                      <a:pt x="97" y="108"/>
                    </a:lnTo>
                    <a:lnTo>
                      <a:pt x="98" y="117"/>
                    </a:lnTo>
                    <a:lnTo>
                      <a:pt x="91" y="126"/>
                    </a:lnTo>
                    <a:lnTo>
                      <a:pt x="76" y="85"/>
                    </a:lnTo>
                    <a:lnTo>
                      <a:pt x="57" y="99"/>
                    </a:lnTo>
                    <a:lnTo>
                      <a:pt x="40" y="101"/>
                    </a:lnTo>
                    <a:lnTo>
                      <a:pt x="0" y="96"/>
                    </a:lnTo>
                    <a:lnTo>
                      <a:pt x="20" y="81"/>
                    </a:lnTo>
                    <a:lnTo>
                      <a:pt x="58" y="68"/>
                    </a:lnTo>
                    <a:lnTo>
                      <a:pt x="64" y="60"/>
                    </a:lnTo>
                    <a:lnTo>
                      <a:pt x="50" y="47"/>
                    </a:lnTo>
                    <a:lnTo>
                      <a:pt x="37" y="50"/>
                    </a:lnTo>
                    <a:lnTo>
                      <a:pt x="23" y="38"/>
                    </a:lnTo>
                    <a:lnTo>
                      <a:pt x="31" y="27"/>
                    </a:lnTo>
                    <a:lnTo>
                      <a:pt x="29" y="12"/>
                    </a:lnTo>
                    <a:lnTo>
                      <a:pt x="40" y="3"/>
                    </a:lnTo>
                    <a:lnTo>
                      <a:pt x="55" y="18"/>
                    </a:lnTo>
                    <a:lnTo>
                      <a:pt x="62" y="6"/>
                    </a:lnTo>
                    <a:lnTo>
                      <a:pt x="83" y="0"/>
                    </a:lnTo>
                    <a:lnTo>
                      <a:pt x="95" y="10"/>
                    </a:lnTo>
                    <a:lnTo>
                      <a:pt x="129" y="6"/>
                    </a:lnTo>
                    <a:lnTo>
                      <a:pt x="151" y="7"/>
                    </a:lnTo>
                    <a:lnTo>
                      <a:pt x="169" y="2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48" name="Freeform 194"/>
              <p:cNvSpPr>
                <a:spLocks/>
              </p:cNvSpPr>
              <p:nvPr/>
            </p:nvSpPr>
            <p:spPr bwMode="auto">
              <a:xfrm>
                <a:off x="6759588" y="2887761"/>
                <a:ext cx="157248" cy="114826"/>
              </a:xfrm>
              <a:custGeom>
                <a:avLst/>
                <a:gdLst>
                  <a:gd name="T0" fmla="*/ 0 w 90"/>
                  <a:gd name="T1" fmla="*/ 18 h 65"/>
                  <a:gd name="T2" fmla="*/ 32 w 90"/>
                  <a:gd name="T3" fmla="*/ 0 h 65"/>
                  <a:gd name="T4" fmla="*/ 50 w 90"/>
                  <a:gd name="T5" fmla="*/ 9 h 65"/>
                  <a:gd name="T6" fmla="*/ 62 w 90"/>
                  <a:gd name="T7" fmla="*/ 9 h 65"/>
                  <a:gd name="T8" fmla="*/ 74 w 90"/>
                  <a:gd name="T9" fmla="*/ 21 h 65"/>
                  <a:gd name="T10" fmla="*/ 89 w 90"/>
                  <a:gd name="T11" fmla="*/ 37 h 65"/>
                  <a:gd name="T12" fmla="*/ 80 w 90"/>
                  <a:gd name="T13" fmla="*/ 55 h 65"/>
                  <a:gd name="T14" fmla="*/ 64 w 90"/>
                  <a:gd name="T15" fmla="*/ 62 h 65"/>
                  <a:gd name="T16" fmla="*/ 45 w 90"/>
                  <a:gd name="T17" fmla="*/ 64 h 65"/>
                  <a:gd name="T18" fmla="*/ 42 w 90"/>
                  <a:gd name="T19" fmla="*/ 50 h 65"/>
                  <a:gd name="T20" fmla="*/ 35 w 90"/>
                  <a:gd name="T21" fmla="*/ 37 h 65"/>
                  <a:gd name="T22" fmla="*/ 15 w 90"/>
                  <a:gd name="T23" fmla="*/ 31 h 65"/>
                  <a:gd name="T24" fmla="*/ 0 w 90"/>
                  <a:gd name="T25" fmla="*/ 1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65">
                    <a:moveTo>
                      <a:pt x="0" y="18"/>
                    </a:moveTo>
                    <a:lnTo>
                      <a:pt x="32" y="0"/>
                    </a:lnTo>
                    <a:lnTo>
                      <a:pt x="50" y="9"/>
                    </a:lnTo>
                    <a:lnTo>
                      <a:pt x="62" y="9"/>
                    </a:lnTo>
                    <a:lnTo>
                      <a:pt x="74" y="21"/>
                    </a:lnTo>
                    <a:lnTo>
                      <a:pt x="89" y="37"/>
                    </a:lnTo>
                    <a:lnTo>
                      <a:pt x="80" y="55"/>
                    </a:lnTo>
                    <a:lnTo>
                      <a:pt x="64" y="62"/>
                    </a:lnTo>
                    <a:lnTo>
                      <a:pt x="45" y="64"/>
                    </a:lnTo>
                    <a:lnTo>
                      <a:pt x="42" y="50"/>
                    </a:lnTo>
                    <a:lnTo>
                      <a:pt x="35" y="37"/>
                    </a:lnTo>
                    <a:lnTo>
                      <a:pt x="15" y="31"/>
                    </a:lnTo>
                    <a:lnTo>
                      <a:pt x="0" y="18"/>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49" name="Freeform 195"/>
              <p:cNvSpPr>
                <a:spLocks/>
              </p:cNvSpPr>
              <p:nvPr/>
            </p:nvSpPr>
            <p:spPr bwMode="auto">
              <a:xfrm>
                <a:off x="8354087" y="3965234"/>
                <a:ext cx="127371" cy="243808"/>
              </a:xfrm>
              <a:custGeom>
                <a:avLst/>
                <a:gdLst>
                  <a:gd name="T0" fmla="*/ 46 w 73"/>
                  <a:gd name="T1" fmla="*/ 46 h 138"/>
                  <a:gd name="T2" fmla="*/ 25 w 73"/>
                  <a:gd name="T3" fmla="*/ 35 h 138"/>
                  <a:gd name="T4" fmla="*/ 13 w 73"/>
                  <a:gd name="T5" fmla="*/ 0 h 138"/>
                  <a:gd name="T6" fmla="*/ 0 w 73"/>
                  <a:gd name="T7" fmla="*/ 13 h 138"/>
                  <a:gd name="T8" fmla="*/ 2 w 73"/>
                  <a:gd name="T9" fmla="*/ 36 h 138"/>
                  <a:gd name="T10" fmla="*/ 8 w 73"/>
                  <a:gd name="T11" fmla="*/ 91 h 138"/>
                  <a:gd name="T12" fmla="*/ 26 w 73"/>
                  <a:gd name="T13" fmla="*/ 116 h 138"/>
                  <a:gd name="T14" fmla="*/ 41 w 73"/>
                  <a:gd name="T15" fmla="*/ 133 h 138"/>
                  <a:gd name="T16" fmla="*/ 70 w 73"/>
                  <a:gd name="T17" fmla="*/ 137 h 138"/>
                  <a:gd name="T18" fmla="*/ 72 w 73"/>
                  <a:gd name="T19" fmla="*/ 127 h 138"/>
                  <a:gd name="T20" fmla="*/ 68 w 73"/>
                  <a:gd name="T21" fmla="*/ 78 h 138"/>
                  <a:gd name="T22" fmla="*/ 46 w 73"/>
                  <a:gd name="T23" fmla="*/ 4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138">
                    <a:moveTo>
                      <a:pt x="46" y="46"/>
                    </a:moveTo>
                    <a:lnTo>
                      <a:pt x="25" y="35"/>
                    </a:lnTo>
                    <a:lnTo>
                      <a:pt x="13" y="0"/>
                    </a:lnTo>
                    <a:lnTo>
                      <a:pt x="0" y="13"/>
                    </a:lnTo>
                    <a:lnTo>
                      <a:pt x="2" y="36"/>
                    </a:lnTo>
                    <a:lnTo>
                      <a:pt x="8" y="91"/>
                    </a:lnTo>
                    <a:lnTo>
                      <a:pt x="26" y="116"/>
                    </a:lnTo>
                    <a:lnTo>
                      <a:pt x="41" y="133"/>
                    </a:lnTo>
                    <a:lnTo>
                      <a:pt x="70" y="137"/>
                    </a:lnTo>
                    <a:lnTo>
                      <a:pt x="72" y="127"/>
                    </a:lnTo>
                    <a:lnTo>
                      <a:pt x="68" y="78"/>
                    </a:lnTo>
                    <a:lnTo>
                      <a:pt x="46" y="4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50" name="Freeform 196"/>
              <p:cNvSpPr>
                <a:spLocks/>
              </p:cNvSpPr>
              <p:nvPr/>
            </p:nvSpPr>
            <p:spPr bwMode="auto">
              <a:xfrm>
                <a:off x="9237823" y="2835853"/>
                <a:ext cx="124226" cy="155722"/>
              </a:xfrm>
              <a:custGeom>
                <a:avLst/>
                <a:gdLst>
                  <a:gd name="T0" fmla="*/ 12 w 71"/>
                  <a:gd name="T1" fmla="*/ 8 h 89"/>
                  <a:gd name="T2" fmla="*/ 15 w 71"/>
                  <a:gd name="T3" fmla="*/ 26 h 89"/>
                  <a:gd name="T4" fmla="*/ 17 w 71"/>
                  <a:gd name="T5" fmla="*/ 42 h 89"/>
                  <a:gd name="T6" fmla="*/ 8 w 71"/>
                  <a:gd name="T7" fmla="*/ 58 h 89"/>
                  <a:gd name="T8" fmla="*/ 0 w 71"/>
                  <a:gd name="T9" fmla="*/ 73 h 89"/>
                  <a:gd name="T10" fmla="*/ 9 w 71"/>
                  <a:gd name="T11" fmla="*/ 80 h 89"/>
                  <a:gd name="T12" fmla="*/ 26 w 71"/>
                  <a:gd name="T13" fmla="*/ 74 h 89"/>
                  <a:gd name="T14" fmla="*/ 42 w 71"/>
                  <a:gd name="T15" fmla="*/ 77 h 89"/>
                  <a:gd name="T16" fmla="*/ 42 w 71"/>
                  <a:gd name="T17" fmla="*/ 78 h 89"/>
                  <a:gd name="T18" fmla="*/ 42 w 71"/>
                  <a:gd name="T19" fmla="*/ 79 h 89"/>
                  <a:gd name="T20" fmla="*/ 43 w 71"/>
                  <a:gd name="T21" fmla="*/ 80 h 89"/>
                  <a:gd name="T22" fmla="*/ 44 w 71"/>
                  <a:gd name="T23" fmla="*/ 80 h 89"/>
                  <a:gd name="T24" fmla="*/ 44 w 71"/>
                  <a:gd name="T25" fmla="*/ 83 h 89"/>
                  <a:gd name="T26" fmla="*/ 45 w 71"/>
                  <a:gd name="T27" fmla="*/ 85 h 89"/>
                  <a:gd name="T28" fmla="*/ 46 w 71"/>
                  <a:gd name="T29" fmla="*/ 85 h 89"/>
                  <a:gd name="T30" fmla="*/ 48 w 71"/>
                  <a:gd name="T31" fmla="*/ 87 h 89"/>
                  <a:gd name="T32" fmla="*/ 48 w 71"/>
                  <a:gd name="T33" fmla="*/ 88 h 89"/>
                  <a:gd name="T34" fmla="*/ 49 w 71"/>
                  <a:gd name="T35" fmla="*/ 88 h 89"/>
                  <a:gd name="T36" fmla="*/ 50 w 71"/>
                  <a:gd name="T37" fmla="*/ 87 h 89"/>
                  <a:gd name="T38" fmla="*/ 50 w 71"/>
                  <a:gd name="T39" fmla="*/ 86 h 89"/>
                  <a:gd name="T40" fmla="*/ 50 w 71"/>
                  <a:gd name="T41" fmla="*/ 85 h 89"/>
                  <a:gd name="T42" fmla="*/ 51 w 71"/>
                  <a:gd name="T43" fmla="*/ 83 h 89"/>
                  <a:gd name="T44" fmla="*/ 51 w 71"/>
                  <a:gd name="T45" fmla="*/ 80 h 89"/>
                  <a:gd name="T46" fmla="*/ 53 w 71"/>
                  <a:gd name="T47" fmla="*/ 78 h 89"/>
                  <a:gd name="T48" fmla="*/ 55 w 71"/>
                  <a:gd name="T49" fmla="*/ 76 h 89"/>
                  <a:gd name="T50" fmla="*/ 55 w 71"/>
                  <a:gd name="T51" fmla="*/ 74 h 89"/>
                  <a:gd name="T52" fmla="*/ 57 w 71"/>
                  <a:gd name="T53" fmla="*/ 71 h 89"/>
                  <a:gd name="T54" fmla="*/ 58 w 71"/>
                  <a:gd name="T55" fmla="*/ 69 h 89"/>
                  <a:gd name="T56" fmla="*/ 59 w 71"/>
                  <a:gd name="T57" fmla="*/ 68 h 89"/>
                  <a:gd name="T58" fmla="*/ 59 w 71"/>
                  <a:gd name="T59" fmla="*/ 67 h 89"/>
                  <a:gd name="T60" fmla="*/ 60 w 71"/>
                  <a:gd name="T61" fmla="*/ 66 h 89"/>
                  <a:gd name="T62" fmla="*/ 70 w 71"/>
                  <a:gd name="T63" fmla="*/ 61 h 89"/>
                  <a:gd name="T64" fmla="*/ 67 w 71"/>
                  <a:gd name="T65" fmla="*/ 42 h 89"/>
                  <a:gd name="T66" fmla="*/ 52 w 71"/>
                  <a:gd name="T67" fmla="*/ 37 h 89"/>
                  <a:gd name="T68" fmla="*/ 31 w 71"/>
                  <a:gd name="T69" fmla="*/ 30 h 89"/>
                  <a:gd name="T70" fmla="*/ 25 w 71"/>
                  <a:gd name="T71" fmla="*/ 14 h 89"/>
                  <a:gd name="T72" fmla="*/ 18 w 71"/>
                  <a:gd name="T73" fmla="*/ 0 h 89"/>
                  <a:gd name="T74" fmla="*/ 12 w 71"/>
                  <a:gd name="T75" fmla="*/ 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 h="89">
                    <a:moveTo>
                      <a:pt x="12" y="8"/>
                    </a:moveTo>
                    <a:lnTo>
                      <a:pt x="15" y="26"/>
                    </a:lnTo>
                    <a:lnTo>
                      <a:pt x="17" y="42"/>
                    </a:lnTo>
                    <a:lnTo>
                      <a:pt x="8" y="58"/>
                    </a:lnTo>
                    <a:lnTo>
                      <a:pt x="0" y="73"/>
                    </a:lnTo>
                    <a:lnTo>
                      <a:pt x="9" y="80"/>
                    </a:lnTo>
                    <a:lnTo>
                      <a:pt x="26" y="74"/>
                    </a:lnTo>
                    <a:lnTo>
                      <a:pt x="42" y="77"/>
                    </a:lnTo>
                    <a:lnTo>
                      <a:pt x="42" y="78"/>
                    </a:lnTo>
                    <a:lnTo>
                      <a:pt x="42" y="79"/>
                    </a:lnTo>
                    <a:lnTo>
                      <a:pt x="43" y="80"/>
                    </a:lnTo>
                    <a:lnTo>
                      <a:pt x="44" y="80"/>
                    </a:lnTo>
                    <a:lnTo>
                      <a:pt x="44" y="83"/>
                    </a:lnTo>
                    <a:lnTo>
                      <a:pt x="45" y="85"/>
                    </a:lnTo>
                    <a:lnTo>
                      <a:pt x="46" y="85"/>
                    </a:lnTo>
                    <a:lnTo>
                      <a:pt x="48" y="87"/>
                    </a:lnTo>
                    <a:lnTo>
                      <a:pt x="48" y="88"/>
                    </a:lnTo>
                    <a:lnTo>
                      <a:pt x="49" y="88"/>
                    </a:lnTo>
                    <a:lnTo>
                      <a:pt x="50" y="87"/>
                    </a:lnTo>
                    <a:lnTo>
                      <a:pt x="50" y="86"/>
                    </a:lnTo>
                    <a:lnTo>
                      <a:pt x="50" y="85"/>
                    </a:lnTo>
                    <a:lnTo>
                      <a:pt x="51" y="83"/>
                    </a:lnTo>
                    <a:lnTo>
                      <a:pt x="51" y="80"/>
                    </a:lnTo>
                    <a:lnTo>
                      <a:pt x="53" y="78"/>
                    </a:lnTo>
                    <a:lnTo>
                      <a:pt x="55" y="76"/>
                    </a:lnTo>
                    <a:lnTo>
                      <a:pt x="55" y="74"/>
                    </a:lnTo>
                    <a:lnTo>
                      <a:pt x="57" y="71"/>
                    </a:lnTo>
                    <a:lnTo>
                      <a:pt x="58" y="69"/>
                    </a:lnTo>
                    <a:lnTo>
                      <a:pt x="59" y="68"/>
                    </a:lnTo>
                    <a:lnTo>
                      <a:pt x="59" y="67"/>
                    </a:lnTo>
                    <a:lnTo>
                      <a:pt x="60" y="66"/>
                    </a:lnTo>
                    <a:lnTo>
                      <a:pt x="70" y="61"/>
                    </a:lnTo>
                    <a:lnTo>
                      <a:pt x="67" y="42"/>
                    </a:lnTo>
                    <a:lnTo>
                      <a:pt x="52" y="37"/>
                    </a:lnTo>
                    <a:lnTo>
                      <a:pt x="31" y="30"/>
                    </a:lnTo>
                    <a:lnTo>
                      <a:pt x="25" y="14"/>
                    </a:lnTo>
                    <a:lnTo>
                      <a:pt x="18" y="0"/>
                    </a:lnTo>
                    <a:lnTo>
                      <a:pt x="12" y="8"/>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51" name="Freeform 197"/>
              <p:cNvSpPr>
                <a:spLocks/>
              </p:cNvSpPr>
              <p:nvPr/>
            </p:nvSpPr>
            <p:spPr bwMode="auto">
              <a:xfrm>
                <a:off x="9094727" y="3002586"/>
                <a:ext cx="240590" cy="253246"/>
              </a:xfrm>
              <a:custGeom>
                <a:avLst/>
                <a:gdLst>
                  <a:gd name="T0" fmla="*/ 99 w 136"/>
                  <a:gd name="T1" fmla="*/ 0 h 143"/>
                  <a:gd name="T2" fmla="*/ 114 w 136"/>
                  <a:gd name="T3" fmla="*/ 0 h 143"/>
                  <a:gd name="T4" fmla="*/ 118 w 136"/>
                  <a:gd name="T5" fmla="*/ 25 h 143"/>
                  <a:gd name="T6" fmla="*/ 123 w 136"/>
                  <a:gd name="T7" fmla="*/ 34 h 143"/>
                  <a:gd name="T8" fmla="*/ 135 w 136"/>
                  <a:gd name="T9" fmla="*/ 45 h 143"/>
                  <a:gd name="T10" fmla="*/ 117 w 136"/>
                  <a:gd name="T11" fmla="*/ 60 h 143"/>
                  <a:gd name="T12" fmla="*/ 125 w 136"/>
                  <a:gd name="T13" fmla="*/ 87 h 143"/>
                  <a:gd name="T14" fmla="*/ 121 w 136"/>
                  <a:gd name="T15" fmla="*/ 103 h 143"/>
                  <a:gd name="T16" fmla="*/ 114 w 136"/>
                  <a:gd name="T17" fmla="*/ 112 h 143"/>
                  <a:gd name="T18" fmla="*/ 106 w 136"/>
                  <a:gd name="T19" fmla="*/ 114 h 143"/>
                  <a:gd name="T20" fmla="*/ 101 w 136"/>
                  <a:gd name="T21" fmla="*/ 127 h 143"/>
                  <a:gd name="T22" fmla="*/ 91 w 136"/>
                  <a:gd name="T23" fmla="*/ 116 h 143"/>
                  <a:gd name="T24" fmla="*/ 86 w 136"/>
                  <a:gd name="T25" fmla="*/ 122 h 143"/>
                  <a:gd name="T26" fmla="*/ 67 w 136"/>
                  <a:gd name="T27" fmla="*/ 123 h 143"/>
                  <a:gd name="T28" fmla="*/ 63 w 136"/>
                  <a:gd name="T29" fmla="*/ 114 h 143"/>
                  <a:gd name="T30" fmla="*/ 55 w 136"/>
                  <a:gd name="T31" fmla="*/ 116 h 143"/>
                  <a:gd name="T32" fmla="*/ 55 w 136"/>
                  <a:gd name="T33" fmla="*/ 139 h 143"/>
                  <a:gd name="T34" fmla="*/ 46 w 136"/>
                  <a:gd name="T35" fmla="*/ 133 h 143"/>
                  <a:gd name="T36" fmla="*/ 40 w 136"/>
                  <a:gd name="T37" fmla="*/ 124 h 143"/>
                  <a:gd name="T38" fmla="*/ 36 w 136"/>
                  <a:gd name="T39" fmla="*/ 139 h 143"/>
                  <a:gd name="T40" fmla="*/ 26 w 136"/>
                  <a:gd name="T41" fmla="*/ 142 h 143"/>
                  <a:gd name="T42" fmla="*/ 19 w 136"/>
                  <a:gd name="T43" fmla="*/ 131 h 143"/>
                  <a:gd name="T44" fmla="*/ 7 w 136"/>
                  <a:gd name="T45" fmla="*/ 129 h 143"/>
                  <a:gd name="T46" fmla="*/ 0 w 136"/>
                  <a:gd name="T47" fmla="*/ 123 h 143"/>
                  <a:gd name="T48" fmla="*/ 11 w 136"/>
                  <a:gd name="T49" fmla="*/ 112 h 143"/>
                  <a:gd name="T50" fmla="*/ 23 w 136"/>
                  <a:gd name="T51" fmla="*/ 105 h 143"/>
                  <a:gd name="T52" fmla="*/ 32 w 136"/>
                  <a:gd name="T53" fmla="*/ 97 h 143"/>
                  <a:gd name="T54" fmla="*/ 54 w 136"/>
                  <a:gd name="T55" fmla="*/ 99 h 143"/>
                  <a:gd name="T56" fmla="*/ 55 w 136"/>
                  <a:gd name="T57" fmla="*/ 84 h 143"/>
                  <a:gd name="T58" fmla="*/ 60 w 136"/>
                  <a:gd name="T59" fmla="*/ 72 h 143"/>
                  <a:gd name="T60" fmla="*/ 68 w 136"/>
                  <a:gd name="T61" fmla="*/ 76 h 143"/>
                  <a:gd name="T62" fmla="*/ 88 w 136"/>
                  <a:gd name="T63" fmla="*/ 73 h 143"/>
                  <a:gd name="T64" fmla="*/ 91 w 136"/>
                  <a:gd name="T65" fmla="*/ 62 h 143"/>
                  <a:gd name="T66" fmla="*/ 91 w 136"/>
                  <a:gd name="T67" fmla="*/ 44 h 143"/>
                  <a:gd name="T68" fmla="*/ 97 w 136"/>
                  <a:gd name="T69" fmla="*/ 34 h 143"/>
                  <a:gd name="T70" fmla="*/ 92 w 136"/>
                  <a:gd name="T71" fmla="*/ 10 h 143"/>
                  <a:gd name="T72" fmla="*/ 99 w 136"/>
                  <a:gd name="T7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 h="143">
                    <a:moveTo>
                      <a:pt x="99" y="0"/>
                    </a:moveTo>
                    <a:lnTo>
                      <a:pt x="114" y="0"/>
                    </a:lnTo>
                    <a:lnTo>
                      <a:pt x="118" y="25"/>
                    </a:lnTo>
                    <a:lnTo>
                      <a:pt x="123" y="34"/>
                    </a:lnTo>
                    <a:lnTo>
                      <a:pt x="135" y="45"/>
                    </a:lnTo>
                    <a:lnTo>
                      <a:pt x="117" y="60"/>
                    </a:lnTo>
                    <a:lnTo>
                      <a:pt x="125" y="87"/>
                    </a:lnTo>
                    <a:lnTo>
                      <a:pt x="121" y="103"/>
                    </a:lnTo>
                    <a:lnTo>
                      <a:pt x="114" y="112"/>
                    </a:lnTo>
                    <a:lnTo>
                      <a:pt x="106" y="114"/>
                    </a:lnTo>
                    <a:lnTo>
                      <a:pt x="101" y="127"/>
                    </a:lnTo>
                    <a:lnTo>
                      <a:pt x="91" y="116"/>
                    </a:lnTo>
                    <a:lnTo>
                      <a:pt x="86" y="122"/>
                    </a:lnTo>
                    <a:lnTo>
                      <a:pt x="67" y="123"/>
                    </a:lnTo>
                    <a:lnTo>
                      <a:pt x="63" y="114"/>
                    </a:lnTo>
                    <a:lnTo>
                      <a:pt x="55" y="116"/>
                    </a:lnTo>
                    <a:lnTo>
                      <a:pt x="55" y="139"/>
                    </a:lnTo>
                    <a:lnTo>
                      <a:pt x="46" y="133"/>
                    </a:lnTo>
                    <a:lnTo>
                      <a:pt x="40" y="124"/>
                    </a:lnTo>
                    <a:lnTo>
                      <a:pt x="36" y="139"/>
                    </a:lnTo>
                    <a:lnTo>
                      <a:pt x="26" y="142"/>
                    </a:lnTo>
                    <a:lnTo>
                      <a:pt x="19" y="131"/>
                    </a:lnTo>
                    <a:lnTo>
                      <a:pt x="7" y="129"/>
                    </a:lnTo>
                    <a:lnTo>
                      <a:pt x="0" y="123"/>
                    </a:lnTo>
                    <a:lnTo>
                      <a:pt x="11" y="112"/>
                    </a:lnTo>
                    <a:lnTo>
                      <a:pt x="23" y="105"/>
                    </a:lnTo>
                    <a:lnTo>
                      <a:pt x="32" y="97"/>
                    </a:lnTo>
                    <a:lnTo>
                      <a:pt x="54" y="99"/>
                    </a:lnTo>
                    <a:lnTo>
                      <a:pt x="55" y="84"/>
                    </a:lnTo>
                    <a:lnTo>
                      <a:pt x="60" y="72"/>
                    </a:lnTo>
                    <a:lnTo>
                      <a:pt x="68" y="76"/>
                    </a:lnTo>
                    <a:lnTo>
                      <a:pt x="88" y="73"/>
                    </a:lnTo>
                    <a:lnTo>
                      <a:pt x="91" y="62"/>
                    </a:lnTo>
                    <a:lnTo>
                      <a:pt x="91" y="44"/>
                    </a:lnTo>
                    <a:lnTo>
                      <a:pt x="97" y="34"/>
                    </a:lnTo>
                    <a:lnTo>
                      <a:pt x="92" y="10"/>
                    </a:lnTo>
                    <a:lnTo>
                      <a:pt x="99"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52" name="Freeform 198"/>
              <p:cNvSpPr>
                <a:spLocks/>
              </p:cNvSpPr>
              <p:nvPr/>
            </p:nvSpPr>
            <p:spPr bwMode="auto">
              <a:xfrm>
                <a:off x="9036545" y="3240102"/>
                <a:ext cx="58182" cy="97523"/>
              </a:xfrm>
              <a:custGeom>
                <a:avLst/>
                <a:gdLst>
                  <a:gd name="T0" fmla="*/ 14 w 34"/>
                  <a:gd name="T1" fmla="*/ 5 h 54"/>
                  <a:gd name="T2" fmla="*/ 8 w 34"/>
                  <a:gd name="T3" fmla="*/ 15 h 54"/>
                  <a:gd name="T4" fmla="*/ 0 w 34"/>
                  <a:gd name="T5" fmla="*/ 21 h 54"/>
                  <a:gd name="T6" fmla="*/ 7 w 34"/>
                  <a:gd name="T7" fmla="*/ 36 h 54"/>
                  <a:gd name="T8" fmla="*/ 14 w 34"/>
                  <a:gd name="T9" fmla="*/ 28 h 54"/>
                  <a:gd name="T10" fmla="*/ 21 w 34"/>
                  <a:gd name="T11" fmla="*/ 31 h 54"/>
                  <a:gd name="T12" fmla="*/ 19 w 34"/>
                  <a:gd name="T13" fmla="*/ 40 h 54"/>
                  <a:gd name="T14" fmla="*/ 25 w 34"/>
                  <a:gd name="T15" fmla="*/ 53 h 54"/>
                  <a:gd name="T16" fmla="*/ 33 w 34"/>
                  <a:gd name="T17" fmla="*/ 47 h 54"/>
                  <a:gd name="T18" fmla="*/ 33 w 34"/>
                  <a:gd name="T19" fmla="*/ 32 h 54"/>
                  <a:gd name="T20" fmla="*/ 31 w 34"/>
                  <a:gd name="T21" fmla="*/ 8 h 54"/>
                  <a:gd name="T22" fmla="*/ 25 w 34"/>
                  <a:gd name="T23" fmla="*/ 0 h 54"/>
                  <a:gd name="T24" fmla="*/ 14 w 34"/>
                  <a:gd name="T25" fmla="*/ 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54">
                    <a:moveTo>
                      <a:pt x="14" y="5"/>
                    </a:moveTo>
                    <a:lnTo>
                      <a:pt x="8" y="15"/>
                    </a:lnTo>
                    <a:lnTo>
                      <a:pt x="0" y="21"/>
                    </a:lnTo>
                    <a:lnTo>
                      <a:pt x="7" y="36"/>
                    </a:lnTo>
                    <a:lnTo>
                      <a:pt x="14" y="28"/>
                    </a:lnTo>
                    <a:lnTo>
                      <a:pt x="21" y="31"/>
                    </a:lnTo>
                    <a:lnTo>
                      <a:pt x="19" y="40"/>
                    </a:lnTo>
                    <a:lnTo>
                      <a:pt x="25" y="53"/>
                    </a:lnTo>
                    <a:lnTo>
                      <a:pt x="33" y="47"/>
                    </a:lnTo>
                    <a:lnTo>
                      <a:pt x="33" y="32"/>
                    </a:lnTo>
                    <a:lnTo>
                      <a:pt x="31" y="8"/>
                    </a:lnTo>
                    <a:lnTo>
                      <a:pt x="25" y="0"/>
                    </a:lnTo>
                    <a:lnTo>
                      <a:pt x="14" y="5"/>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53" name="Freeform 199"/>
              <p:cNvSpPr>
                <a:spLocks/>
              </p:cNvSpPr>
              <p:nvPr/>
            </p:nvSpPr>
            <p:spPr bwMode="auto">
              <a:xfrm>
                <a:off x="7627599" y="2596764"/>
                <a:ext cx="1438823" cy="1063317"/>
              </a:xfrm>
              <a:custGeom>
                <a:avLst/>
                <a:gdLst>
                  <a:gd name="T0" fmla="*/ 622 w 817"/>
                  <a:gd name="T1" fmla="*/ 289 h 602"/>
                  <a:gd name="T2" fmla="*/ 663 w 817"/>
                  <a:gd name="T3" fmla="*/ 292 h 602"/>
                  <a:gd name="T4" fmla="*/ 670 w 817"/>
                  <a:gd name="T5" fmla="*/ 320 h 602"/>
                  <a:gd name="T6" fmla="*/ 674 w 817"/>
                  <a:gd name="T7" fmla="*/ 378 h 602"/>
                  <a:gd name="T8" fmla="*/ 696 w 817"/>
                  <a:gd name="T9" fmla="*/ 431 h 602"/>
                  <a:gd name="T10" fmla="*/ 691 w 817"/>
                  <a:gd name="T11" fmla="*/ 487 h 602"/>
                  <a:gd name="T12" fmla="*/ 664 w 817"/>
                  <a:gd name="T13" fmla="*/ 529 h 602"/>
                  <a:gd name="T14" fmla="*/ 641 w 817"/>
                  <a:gd name="T15" fmla="*/ 548 h 602"/>
                  <a:gd name="T16" fmla="*/ 595 w 817"/>
                  <a:gd name="T17" fmla="*/ 567 h 602"/>
                  <a:gd name="T18" fmla="*/ 540 w 817"/>
                  <a:gd name="T19" fmla="*/ 601 h 602"/>
                  <a:gd name="T20" fmla="*/ 519 w 817"/>
                  <a:gd name="T21" fmla="*/ 593 h 602"/>
                  <a:gd name="T22" fmla="*/ 460 w 817"/>
                  <a:gd name="T23" fmla="*/ 555 h 602"/>
                  <a:gd name="T24" fmla="*/ 428 w 817"/>
                  <a:gd name="T25" fmla="*/ 587 h 602"/>
                  <a:gd name="T26" fmla="*/ 391 w 817"/>
                  <a:gd name="T27" fmla="*/ 577 h 602"/>
                  <a:gd name="T28" fmla="*/ 364 w 817"/>
                  <a:gd name="T29" fmla="*/ 537 h 602"/>
                  <a:gd name="T30" fmla="*/ 380 w 817"/>
                  <a:gd name="T31" fmla="*/ 504 h 602"/>
                  <a:gd name="T32" fmla="*/ 354 w 817"/>
                  <a:gd name="T33" fmla="*/ 481 h 602"/>
                  <a:gd name="T34" fmla="*/ 306 w 817"/>
                  <a:gd name="T35" fmla="*/ 458 h 602"/>
                  <a:gd name="T36" fmla="*/ 257 w 817"/>
                  <a:gd name="T37" fmla="*/ 479 h 602"/>
                  <a:gd name="T38" fmla="*/ 219 w 817"/>
                  <a:gd name="T39" fmla="*/ 480 h 602"/>
                  <a:gd name="T40" fmla="*/ 163 w 817"/>
                  <a:gd name="T41" fmla="*/ 464 h 602"/>
                  <a:gd name="T42" fmla="*/ 142 w 817"/>
                  <a:gd name="T43" fmla="*/ 450 h 602"/>
                  <a:gd name="T44" fmla="*/ 100 w 817"/>
                  <a:gd name="T45" fmla="*/ 426 h 602"/>
                  <a:gd name="T46" fmla="*/ 68 w 817"/>
                  <a:gd name="T47" fmla="*/ 387 h 602"/>
                  <a:gd name="T48" fmla="*/ 17 w 817"/>
                  <a:gd name="T49" fmla="*/ 387 h 602"/>
                  <a:gd name="T50" fmla="*/ 14 w 817"/>
                  <a:gd name="T51" fmla="*/ 344 h 602"/>
                  <a:gd name="T52" fmla="*/ 15 w 817"/>
                  <a:gd name="T53" fmla="*/ 310 h 602"/>
                  <a:gd name="T54" fmla="*/ 14 w 817"/>
                  <a:gd name="T55" fmla="*/ 269 h 602"/>
                  <a:gd name="T56" fmla="*/ 40 w 817"/>
                  <a:gd name="T57" fmla="*/ 266 h 602"/>
                  <a:gd name="T58" fmla="*/ 81 w 817"/>
                  <a:gd name="T59" fmla="*/ 248 h 602"/>
                  <a:gd name="T60" fmla="*/ 76 w 817"/>
                  <a:gd name="T61" fmla="*/ 192 h 602"/>
                  <a:gd name="T62" fmla="*/ 111 w 817"/>
                  <a:gd name="T63" fmla="*/ 161 h 602"/>
                  <a:gd name="T64" fmla="*/ 150 w 817"/>
                  <a:gd name="T65" fmla="*/ 126 h 602"/>
                  <a:gd name="T66" fmla="*/ 172 w 817"/>
                  <a:gd name="T67" fmla="*/ 105 h 602"/>
                  <a:gd name="T68" fmla="*/ 210 w 817"/>
                  <a:gd name="T69" fmla="*/ 120 h 602"/>
                  <a:gd name="T70" fmla="*/ 258 w 817"/>
                  <a:gd name="T71" fmla="*/ 167 h 602"/>
                  <a:gd name="T72" fmla="*/ 298 w 817"/>
                  <a:gd name="T73" fmla="*/ 198 h 602"/>
                  <a:gd name="T74" fmla="*/ 406 w 817"/>
                  <a:gd name="T75" fmla="*/ 218 h 602"/>
                  <a:gd name="T76" fmla="*/ 460 w 817"/>
                  <a:gd name="T77" fmla="*/ 214 h 602"/>
                  <a:gd name="T78" fmla="*/ 513 w 817"/>
                  <a:gd name="T79" fmla="*/ 182 h 602"/>
                  <a:gd name="T80" fmla="*/ 546 w 817"/>
                  <a:gd name="T81" fmla="*/ 158 h 602"/>
                  <a:gd name="T82" fmla="*/ 604 w 817"/>
                  <a:gd name="T83" fmla="*/ 124 h 602"/>
                  <a:gd name="T84" fmla="*/ 558 w 817"/>
                  <a:gd name="T85" fmla="*/ 115 h 602"/>
                  <a:gd name="T86" fmla="*/ 557 w 817"/>
                  <a:gd name="T87" fmla="*/ 65 h 602"/>
                  <a:gd name="T88" fmla="*/ 591 w 817"/>
                  <a:gd name="T89" fmla="*/ 49 h 602"/>
                  <a:gd name="T90" fmla="*/ 600 w 817"/>
                  <a:gd name="T91" fmla="*/ 0 h 602"/>
                  <a:gd name="T92" fmla="*/ 689 w 817"/>
                  <a:gd name="T93" fmla="*/ 29 h 602"/>
                  <a:gd name="T94" fmla="*/ 714 w 817"/>
                  <a:gd name="T95" fmla="*/ 73 h 602"/>
                  <a:gd name="T96" fmla="*/ 763 w 817"/>
                  <a:gd name="T97" fmla="*/ 97 h 602"/>
                  <a:gd name="T98" fmla="*/ 808 w 817"/>
                  <a:gd name="T99" fmla="*/ 103 h 602"/>
                  <a:gd name="T100" fmla="*/ 806 w 817"/>
                  <a:gd name="T101" fmla="*/ 130 h 602"/>
                  <a:gd name="T102" fmla="*/ 783 w 817"/>
                  <a:gd name="T103" fmla="*/ 178 h 602"/>
                  <a:gd name="T104" fmla="*/ 797 w 817"/>
                  <a:gd name="T105" fmla="*/ 198 h 602"/>
                  <a:gd name="T106" fmla="*/ 755 w 817"/>
                  <a:gd name="T107" fmla="*/ 230 h 602"/>
                  <a:gd name="T108" fmla="*/ 721 w 817"/>
                  <a:gd name="T109" fmla="*/ 248 h 602"/>
                  <a:gd name="T110" fmla="*/ 669 w 817"/>
                  <a:gd name="T111" fmla="*/ 275 h 602"/>
                  <a:gd name="T112" fmla="*/ 657 w 817"/>
                  <a:gd name="T113" fmla="*/ 241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17" h="602">
                    <a:moveTo>
                      <a:pt x="641" y="259"/>
                    </a:moveTo>
                    <a:lnTo>
                      <a:pt x="621" y="274"/>
                    </a:lnTo>
                    <a:lnTo>
                      <a:pt x="622" y="289"/>
                    </a:lnTo>
                    <a:lnTo>
                      <a:pt x="637" y="302"/>
                    </a:lnTo>
                    <a:lnTo>
                      <a:pt x="652" y="303"/>
                    </a:lnTo>
                    <a:lnTo>
                      <a:pt x="663" y="292"/>
                    </a:lnTo>
                    <a:lnTo>
                      <a:pt x="685" y="294"/>
                    </a:lnTo>
                    <a:lnTo>
                      <a:pt x="689" y="314"/>
                    </a:lnTo>
                    <a:lnTo>
                      <a:pt x="670" y="320"/>
                    </a:lnTo>
                    <a:lnTo>
                      <a:pt x="655" y="334"/>
                    </a:lnTo>
                    <a:lnTo>
                      <a:pt x="661" y="353"/>
                    </a:lnTo>
                    <a:lnTo>
                      <a:pt x="674" y="378"/>
                    </a:lnTo>
                    <a:lnTo>
                      <a:pt x="692" y="397"/>
                    </a:lnTo>
                    <a:lnTo>
                      <a:pt x="692" y="413"/>
                    </a:lnTo>
                    <a:lnTo>
                      <a:pt x="696" y="431"/>
                    </a:lnTo>
                    <a:lnTo>
                      <a:pt x="703" y="471"/>
                    </a:lnTo>
                    <a:lnTo>
                      <a:pt x="693" y="474"/>
                    </a:lnTo>
                    <a:lnTo>
                      <a:pt x="691" y="487"/>
                    </a:lnTo>
                    <a:lnTo>
                      <a:pt x="677" y="500"/>
                    </a:lnTo>
                    <a:lnTo>
                      <a:pt x="678" y="519"/>
                    </a:lnTo>
                    <a:lnTo>
                      <a:pt x="664" y="529"/>
                    </a:lnTo>
                    <a:lnTo>
                      <a:pt x="655" y="530"/>
                    </a:lnTo>
                    <a:lnTo>
                      <a:pt x="652" y="545"/>
                    </a:lnTo>
                    <a:lnTo>
                      <a:pt x="641" y="548"/>
                    </a:lnTo>
                    <a:lnTo>
                      <a:pt x="638" y="563"/>
                    </a:lnTo>
                    <a:lnTo>
                      <a:pt x="613" y="570"/>
                    </a:lnTo>
                    <a:lnTo>
                      <a:pt x="595" y="567"/>
                    </a:lnTo>
                    <a:lnTo>
                      <a:pt x="572" y="575"/>
                    </a:lnTo>
                    <a:lnTo>
                      <a:pt x="549" y="593"/>
                    </a:lnTo>
                    <a:lnTo>
                      <a:pt x="540" y="601"/>
                    </a:lnTo>
                    <a:lnTo>
                      <a:pt x="534" y="581"/>
                    </a:lnTo>
                    <a:lnTo>
                      <a:pt x="525" y="576"/>
                    </a:lnTo>
                    <a:lnTo>
                      <a:pt x="519" y="593"/>
                    </a:lnTo>
                    <a:lnTo>
                      <a:pt x="497" y="563"/>
                    </a:lnTo>
                    <a:lnTo>
                      <a:pt x="475" y="555"/>
                    </a:lnTo>
                    <a:lnTo>
                      <a:pt x="460" y="555"/>
                    </a:lnTo>
                    <a:lnTo>
                      <a:pt x="437" y="567"/>
                    </a:lnTo>
                    <a:lnTo>
                      <a:pt x="426" y="573"/>
                    </a:lnTo>
                    <a:lnTo>
                      <a:pt x="428" y="587"/>
                    </a:lnTo>
                    <a:lnTo>
                      <a:pt x="408" y="590"/>
                    </a:lnTo>
                    <a:lnTo>
                      <a:pt x="405" y="581"/>
                    </a:lnTo>
                    <a:lnTo>
                      <a:pt x="391" y="577"/>
                    </a:lnTo>
                    <a:lnTo>
                      <a:pt x="387" y="554"/>
                    </a:lnTo>
                    <a:lnTo>
                      <a:pt x="380" y="539"/>
                    </a:lnTo>
                    <a:lnTo>
                      <a:pt x="364" y="537"/>
                    </a:lnTo>
                    <a:lnTo>
                      <a:pt x="365" y="524"/>
                    </a:lnTo>
                    <a:lnTo>
                      <a:pt x="375" y="516"/>
                    </a:lnTo>
                    <a:lnTo>
                      <a:pt x="380" y="504"/>
                    </a:lnTo>
                    <a:lnTo>
                      <a:pt x="375" y="487"/>
                    </a:lnTo>
                    <a:lnTo>
                      <a:pt x="371" y="479"/>
                    </a:lnTo>
                    <a:lnTo>
                      <a:pt x="354" y="481"/>
                    </a:lnTo>
                    <a:lnTo>
                      <a:pt x="345" y="467"/>
                    </a:lnTo>
                    <a:lnTo>
                      <a:pt x="329" y="458"/>
                    </a:lnTo>
                    <a:lnTo>
                      <a:pt x="306" y="458"/>
                    </a:lnTo>
                    <a:lnTo>
                      <a:pt x="288" y="468"/>
                    </a:lnTo>
                    <a:lnTo>
                      <a:pt x="280" y="479"/>
                    </a:lnTo>
                    <a:lnTo>
                      <a:pt x="257" y="479"/>
                    </a:lnTo>
                    <a:lnTo>
                      <a:pt x="241" y="471"/>
                    </a:lnTo>
                    <a:lnTo>
                      <a:pt x="233" y="486"/>
                    </a:lnTo>
                    <a:lnTo>
                      <a:pt x="219" y="480"/>
                    </a:lnTo>
                    <a:lnTo>
                      <a:pt x="188" y="478"/>
                    </a:lnTo>
                    <a:lnTo>
                      <a:pt x="174" y="470"/>
                    </a:lnTo>
                    <a:lnTo>
                      <a:pt x="163" y="464"/>
                    </a:lnTo>
                    <a:lnTo>
                      <a:pt x="161" y="448"/>
                    </a:lnTo>
                    <a:lnTo>
                      <a:pt x="156" y="458"/>
                    </a:lnTo>
                    <a:lnTo>
                      <a:pt x="142" y="450"/>
                    </a:lnTo>
                    <a:lnTo>
                      <a:pt x="129" y="438"/>
                    </a:lnTo>
                    <a:lnTo>
                      <a:pt x="113" y="438"/>
                    </a:lnTo>
                    <a:lnTo>
                      <a:pt x="100" y="426"/>
                    </a:lnTo>
                    <a:lnTo>
                      <a:pt x="79" y="421"/>
                    </a:lnTo>
                    <a:lnTo>
                      <a:pt x="79" y="395"/>
                    </a:lnTo>
                    <a:lnTo>
                      <a:pt x="68" y="387"/>
                    </a:lnTo>
                    <a:lnTo>
                      <a:pt x="51" y="385"/>
                    </a:lnTo>
                    <a:lnTo>
                      <a:pt x="31" y="398"/>
                    </a:lnTo>
                    <a:lnTo>
                      <a:pt x="17" y="387"/>
                    </a:lnTo>
                    <a:lnTo>
                      <a:pt x="19" y="368"/>
                    </a:lnTo>
                    <a:lnTo>
                      <a:pt x="11" y="358"/>
                    </a:lnTo>
                    <a:lnTo>
                      <a:pt x="14" y="344"/>
                    </a:lnTo>
                    <a:lnTo>
                      <a:pt x="17" y="321"/>
                    </a:lnTo>
                    <a:lnTo>
                      <a:pt x="17" y="308"/>
                    </a:lnTo>
                    <a:lnTo>
                      <a:pt x="15" y="310"/>
                    </a:lnTo>
                    <a:lnTo>
                      <a:pt x="0" y="299"/>
                    </a:lnTo>
                    <a:lnTo>
                      <a:pt x="2" y="277"/>
                    </a:lnTo>
                    <a:lnTo>
                      <a:pt x="14" y="269"/>
                    </a:lnTo>
                    <a:lnTo>
                      <a:pt x="35" y="282"/>
                    </a:lnTo>
                    <a:lnTo>
                      <a:pt x="42" y="275"/>
                    </a:lnTo>
                    <a:lnTo>
                      <a:pt x="40" y="266"/>
                    </a:lnTo>
                    <a:lnTo>
                      <a:pt x="64" y="261"/>
                    </a:lnTo>
                    <a:lnTo>
                      <a:pt x="69" y="252"/>
                    </a:lnTo>
                    <a:lnTo>
                      <a:pt x="81" y="248"/>
                    </a:lnTo>
                    <a:lnTo>
                      <a:pt x="82" y="208"/>
                    </a:lnTo>
                    <a:lnTo>
                      <a:pt x="71" y="203"/>
                    </a:lnTo>
                    <a:lnTo>
                      <a:pt x="76" y="192"/>
                    </a:lnTo>
                    <a:lnTo>
                      <a:pt x="104" y="189"/>
                    </a:lnTo>
                    <a:lnTo>
                      <a:pt x="110" y="181"/>
                    </a:lnTo>
                    <a:lnTo>
                      <a:pt x="111" y="161"/>
                    </a:lnTo>
                    <a:lnTo>
                      <a:pt x="126" y="153"/>
                    </a:lnTo>
                    <a:lnTo>
                      <a:pt x="144" y="159"/>
                    </a:lnTo>
                    <a:lnTo>
                      <a:pt x="150" y="126"/>
                    </a:lnTo>
                    <a:lnTo>
                      <a:pt x="157" y="119"/>
                    </a:lnTo>
                    <a:lnTo>
                      <a:pt x="169" y="116"/>
                    </a:lnTo>
                    <a:lnTo>
                      <a:pt x="172" y="105"/>
                    </a:lnTo>
                    <a:lnTo>
                      <a:pt x="181" y="98"/>
                    </a:lnTo>
                    <a:lnTo>
                      <a:pt x="189" y="109"/>
                    </a:lnTo>
                    <a:lnTo>
                      <a:pt x="210" y="120"/>
                    </a:lnTo>
                    <a:lnTo>
                      <a:pt x="214" y="136"/>
                    </a:lnTo>
                    <a:lnTo>
                      <a:pt x="225" y="161"/>
                    </a:lnTo>
                    <a:lnTo>
                      <a:pt x="258" y="167"/>
                    </a:lnTo>
                    <a:lnTo>
                      <a:pt x="272" y="170"/>
                    </a:lnTo>
                    <a:lnTo>
                      <a:pt x="288" y="179"/>
                    </a:lnTo>
                    <a:lnTo>
                      <a:pt x="298" y="198"/>
                    </a:lnTo>
                    <a:lnTo>
                      <a:pt x="308" y="207"/>
                    </a:lnTo>
                    <a:lnTo>
                      <a:pt x="388" y="213"/>
                    </a:lnTo>
                    <a:lnTo>
                      <a:pt x="406" y="218"/>
                    </a:lnTo>
                    <a:lnTo>
                      <a:pt x="427" y="230"/>
                    </a:lnTo>
                    <a:lnTo>
                      <a:pt x="448" y="223"/>
                    </a:lnTo>
                    <a:lnTo>
                      <a:pt x="460" y="214"/>
                    </a:lnTo>
                    <a:lnTo>
                      <a:pt x="488" y="218"/>
                    </a:lnTo>
                    <a:lnTo>
                      <a:pt x="511" y="199"/>
                    </a:lnTo>
                    <a:lnTo>
                      <a:pt x="513" y="182"/>
                    </a:lnTo>
                    <a:lnTo>
                      <a:pt x="513" y="165"/>
                    </a:lnTo>
                    <a:lnTo>
                      <a:pt x="532" y="172"/>
                    </a:lnTo>
                    <a:lnTo>
                      <a:pt x="546" y="158"/>
                    </a:lnTo>
                    <a:lnTo>
                      <a:pt x="558" y="148"/>
                    </a:lnTo>
                    <a:lnTo>
                      <a:pt x="580" y="136"/>
                    </a:lnTo>
                    <a:lnTo>
                      <a:pt x="604" y="124"/>
                    </a:lnTo>
                    <a:lnTo>
                      <a:pt x="593" y="109"/>
                    </a:lnTo>
                    <a:lnTo>
                      <a:pt x="570" y="112"/>
                    </a:lnTo>
                    <a:lnTo>
                      <a:pt x="558" y="115"/>
                    </a:lnTo>
                    <a:lnTo>
                      <a:pt x="555" y="109"/>
                    </a:lnTo>
                    <a:lnTo>
                      <a:pt x="553" y="77"/>
                    </a:lnTo>
                    <a:lnTo>
                      <a:pt x="557" y="65"/>
                    </a:lnTo>
                    <a:lnTo>
                      <a:pt x="568" y="76"/>
                    </a:lnTo>
                    <a:lnTo>
                      <a:pt x="587" y="76"/>
                    </a:lnTo>
                    <a:lnTo>
                      <a:pt x="591" y="49"/>
                    </a:lnTo>
                    <a:lnTo>
                      <a:pt x="602" y="40"/>
                    </a:lnTo>
                    <a:lnTo>
                      <a:pt x="592" y="14"/>
                    </a:lnTo>
                    <a:lnTo>
                      <a:pt x="600" y="0"/>
                    </a:lnTo>
                    <a:lnTo>
                      <a:pt x="661" y="1"/>
                    </a:lnTo>
                    <a:lnTo>
                      <a:pt x="675" y="17"/>
                    </a:lnTo>
                    <a:lnTo>
                      <a:pt x="689" y="29"/>
                    </a:lnTo>
                    <a:lnTo>
                      <a:pt x="700" y="42"/>
                    </a:lnTo>
                    <a:lnTo>
                      <a:pt x="703" y="59"/>
                    </a:lnTo>
                    <a:lnTo>
                      <a:pt x="714" y="73"/>
                    </a:lnTo>
                    <a:lnTo>
                      <a:pt x="740" y="78"/>
                    </a:lnTo>
                    <a:lnTo>
                      <a:pt x="751" y="88"/>
                    </a:lnTo>
                    <a:lnTo>
                      <a:pt x="763" y="97"/>
                    </a:lnTo>
                    <a:lnTo>
                      <a:pt x="769" y="106"/>
                    </a:lnTo>
                    <a:lnTo>
                      <a:pt x="783" y="107"/>
                    </a:lnTo>
                    <a:lnTo>
                      <a:pt x="808" y="103"/>
                    </a:lnTo>
                    <a:lnTo>
                      <a:pt x="813" y="109"/>
                    </a:lnTo>
                    <a:lnTo>
                      <a:pt x="816" y="122"/>
                    </a:lnTo>
                    <a:lnTo>
                      <a:pt x="806" y="130"/>
                    </a:lnTo>
                    <a:lnTo>
                      <a:pt x="804" y="165"/>
                    </a:lnTo>
                    <a:lnTo>
                      <a:pt x="791" y="164"/>
                    </a:lnTo>
                    <a:lnTo>
                      <a:pt x="783" y="178"/>
                    </a:lnTo>
                    <a:lnTo>
                      <a:pt x="784" y="194"/>
                    </a:lnTo>
                    <a:lnTo>
                      <a:pt x="798" y="198"/>
                    </a:lnTo>
                    <a:lnTo>
                      <a:pt x="797" y="198"/>
                    </a:lnTo>
                    <a:lnTo>
                      <a:pt x="783" y="209"/>
                    </a:lnTo>
                    <a:lnTo>
                      <a:pt x="769" y="213"/>
                    </a:lnTo>
                    <a:lnTo>
                      <a:pt x="755" y="230"/>
                    </a:lnTo>
                    <a:lnTo>
                      <a:pt x="741" y="230"/>
                    </a:lnTo>
                    <a:lnTo>
                      <a:pt x="729" y="224"/>
                    </a:lnTo>
                    <a:lnTo>
                      <a:pt x="721" y="248"/>
                    </a:lnTo>
                    <a:lnTo>
                      <a:pt x="707" y="257"/>
                    </a:lnTo>
                    <a:lnTo>
                      <a:pt x="689" y="268"/>
                    </a:lnTo>
                    <a:lnTo>
                      <a:pt x="669" y="275"/>
                    </a:lnTo>
                    <a:lnTo>
                      <a:pt x="667" y="258"/>
                    </a:lnTo>
                    <a:lnTo>
                      <a:pt x="663" y="242"/>
                    </a:lnTo>
                    <a:lnTo>
                      <a:pt x="657" y="241"/>
                    </a:lnTo>
                    <a:lnTo>
                      <a:pt x="648" y="248"/>
                    </a:lnTo>
                    <a:lnTo>
                      <a:pt x="641" y="25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54" name="Freeform 200"/>
              <p:cNvSpPr>
                <a:spLocks/>
              </p:cNvSpPr>
              <p:nvPr/>
            </p:nvSpPr>
            <p:spPr bwMode="auto">
              <a:xfrm>
                <a:off x="8874579" y="2972700"/>
                <a:ext cx="122654" cy="158868"/>
              </a:xfrm>
              <a:custGeom>
                <a:avLst/>
                <a:gdLst>
                  <a:gd name="T0" fmla="*/ 67 w 70"/>
                  <a:gd name="T1" fmla="*/ 0 h 91"/>
                  <a:gd name="T2" fmla="*/ 69 w 70"/>
                  <a:gd name="T3" fmla="*/ 25 h 91"/>
                  <a:gd name="T4" fmla="*/ 60 w 70"/>
                  <a:gd name="T5" fmla="*/ 31 h 91"/>
                  <a:gd name="T6" fmla="*/ 52 w 70"/>
                  <a:gd name="T7" fmla="*/ 45 h 91"/>
                  <a:gd name="T8" fmla="*/ 39 w 70"/>
                  <a:gd name="T9" fmla="*/ 51 h 91"/>
                  <a:gd name="T10" fmla="*/ 55 w 70"/>
                  <a:gd name="T11" fmla="*/ 67 h 91"/>
                  <a:gd name="T12" fmla="*/ 50 w 70"/>
                  <a:gd name="T13" fmla="*/ 82 h 91"/>
                  <a:gd name="T14" fmla="*/ 29 w 70"/>
                  <a:gd name="T15" fmla="*/ 90 h 91"/>
                  <a:gd name="T16" fmla="*/ 22 w 70"/>
                  <a:gd name="T17" fmla="*/ 81 h 91"/>
                  <a:gd name="T18" fmla="*/ 4 w 70"/>
                  <a:gd name="T19" fmla="*/ 73 h 91"/>
                  <a:gd name="T20" fmla="*/ 15 w 70"/>
                  <a:gd name="T21" fmla="*/ 65 h 91"/>
                  <a:gd name="T22" fmla="*/ 16 w 70"/>
                  <a:gd name="T23" fmla="*/ 48 h 91"/>
                  <a:gd name="T24" fmla="*/ 4 w 70"/>
                  <a:gd name="T25" fmla="*/ 45 h 91"/>
                  <a:gd name="T26" fmla="*/ 0 w 70"/>
                  <a:gd name="T27" fmla="*/ 45 h 91"/>
                  <a:gd name="T28" fmla="*/ 14 w 70"/>
                  <a:gd name="T29" fmla="*/ 37 h 91"/>
                  <a:gd name="T30" fmla="*/ 22 w 70"/>
                  <a:gd name="T31" fmla="*/ 12 h 91"/>
                  <a:gd name="T32" fmla="*/ 34 w 70"/>
                  <a:gd name="T33" fmla="*/ 18 h 91"/>
                  <a:gd name="T34" fmla="*/ 48 w 70"/>
                  <a:gd name="T35" fmla="*/ 18 h 91"/>
                  <a:gd name="T36" fmla="*/ 62 w 70"/>
                  <a:gd name="T37" fmla="*/ 1 h 91"/>
                  <a:gd name="T38" fmla="*/ 67 w 70"/>
                  <a:gd name="T3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91">
                    <a:moveTo>
                      <a:pt x="67" y="0"/>
                    </a:moveTo>
                    <a:lnTo>
                      <a:pt x="69" y="25"/>
                    </a:lnTo>
                    <a:lnTo>
                      <a:pt x="60" y="31"/>
                    </a:lnTo>
                    <a:lnTo>
                      <a:pt x="52" y="45"/>
                    </a:lnTo>
                    <a:lnTo>
                      <a:pt x="39" y="51"/>
                    </a:lnTo>
                    <a:lnTo>
                      <a:pt x="55" y="67"/>
                    </a:lnTo>
                    <a:lnTo>
                      <a:pt x="50" y="82"/>
                    </a:lnTo>
                    <a:lnTo>
                      <a:pt x="29" y="90"/>
                    </a:lnTo>
                    <a:lnTo>
                      <a:pt x="22" y="81"/>
                    </a:lnTo>
                    <a:lnTo>
                      <a:pt x="4" y="73"/>
                    </a:lnTo>
                    <a:lnTo>
                      <a:pt x="15" y="65"/>
                    </a:lnTo>
                    <a:lnTo>
                      <a:pt x="16" y="48"/>
                    </a:lnTo>
                    <a:lnTo>
                      <a:pt x="4" y="45"/>
                    </a:lnTo>
                    <a:lnTo>
                      <a:pt x="0" y="45"/>
                    </a:lnTo>
                    <a:lnTo>
                      <a:pt x="14" y="37"/>
                    </a:lnTo>
                    <a:lnTo>
                      <a:pt x="22" y="12"/>
                    </a:lnTo>
                    <a:lnTo>
                      <a:pt x="34" y="18"/>
                    </a:lnTo>
                    <a:lnTo>
                      <a:pt x="48" y="18"/>
                    </a:lnTo>
                    <a:lnTo>
                      <a:pt x="62" y="1"/>
                    </a:lnTo>
                    <a:lnTo>
                      <a:pt x="67"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55" name="Freeform 201"/>
              <p:cNvSpPr>
                <a:spLocks/>
              </p:cNvSpPr>
              <p:nvPr/>
            </p:nvSpPr>
            <p:spPr bwMode="auto">
              <a:xfrm>
                <a:off x="8149664" y="3443013"/>
                <a:ext cx="198133" cy="511210"/>
              </a:xfrm>
              <a:custGeom>
                <a:avLst/>
                <a:gdLst>
                  <a:gd name="T0" fmla="*/ 1 w 113"/>
                  <a:gd name="T1" fmla="*/ 109 h 289"/>
                  <a:gd name="T2" fmla="*/ 8 w 113"/>
                  <a:gd name="T3" fmla="*/ 97 h 289"/>
                  <a:gd name="T4" fmla="*/ 8 w 113"/>
                  <a:gd name="T5" fmla="*/ 69 h 289"/>
                  <a:gd name="T6" fmla="*/ 21 w 113"/>
                  <a:gd name="T7" fmla="*/ 54 h 289"/>
                  <a:gd name="T8" fmla="*/ 27 w 113"/>
                  <a:gd name="T9" fmla="*/ 35 h 289"/>
                  <a:gd name="T10" fmla="*/ 38 w 113"/>
                  <a:gd name="T11" fmla="*/ 20 h 289"/>
                  <a:gd name="T12" fmla="*/ 56 w 113"/>
                  <a:gd name="T13" fmla="*/ 11 h 289"/>
                  <a:gd name="T14" fmla="*/ 57 w 113"/>
                  <a:gd name="T15" fmla="*/ 3 h 289"/>
                  <a:gd name="T16" fmla="*/ 74 w 113"/>
                  <a:gd name="T17" fmla="*/ 0 h 289"/>
                  <a:gd name="T18" fmla="*/ 78 w 113"/>
                  <a:gd name="T19" fmla="*/ 8 h 289"/>
                  <a:gd name="T20" fmla="*/ 84 w 113"/>
                  <a:gd name="T21" fmla="*/ 25 h 289"/>
                  <a:gd name="T22" fmla="*/ 78 w 113"/>
                  <a:gd name="T23" fmla="*/ 37 h 289"/>
                  <a:gd name="T24" fmla="*/ 68 w 113"/>
                  <a:gd name="T25" fmla="*/ 45 h 289"/>
                  <a:gd name="T26" fmla="*/ 67 w 113"/>
                  <a:gd name="T27" fmla="*/ 58 h 289"/>
                  <a:gd name="T28" fmla="*/ 83 w 113"/>
                  <a:gd name="T29" fmla="*/ 60 h 289"/>
                  <a:gd name="T30" fmla="*/ 91 w 113"/>
                  <a:gd name="T31" fmla="*/ 75 h 289"/>
                  <a:gd name="T32" fmla="*/ 94 w 113"/>
                  <a:gd name="T33" fmla="*/ 98 h 289"/>
                  <a:gd name="T34" fmla="*/ 109 w 113"/>
                  <a:gd name="T35" fmla="*/ 102 h 289"/>
                  <a:gd name="T36" fmla="*/ 112 w 113"/>
                  <a:gd name="T37" fmla="*/ 111 h 289"/>
                  <a:gd name="T38" fmla="*/ 105 w 113"/>
                  <a:gd name="T39" fmla="*/ 125 h 289"/>
                  <a:gd name="T40" fmla="*/ 97 w 113"/>
                  <a:gd name="T41" fmla="*/ 132 h 289"/>
                  <a:gd name="T42" fmla="*/ 82 w 113"/>
                  <a:gd name="T43" fmla="*/ 138 h 289"/>
                  <a:gd name="T44" fmla="*/ 80 w 113"/>
                  <a:gd name="T45" fmla="*/ 164 h 289"/>
                  <a:gd name="T46" fmla="*/ 84 w 113"/>
                  <a:gd name="T47" fmla="*/ 175 h 289"/>
                  <a:gd name="T48" fmla="*/ 96 w 113"/>
                  <a:gd name="T49" fmla="*/ 190 h 289"/>
                  <a:gd name="T50" fmla="*/ 91 w 113"/>
                  <a:gd name="T51" fmla="*/ 215 h 289"/>
                  <a:gd name="T52" fmla="*/ 93 w 113"/>
                  <a:gd name="T53" fmla="*/ 227 h 289"/>
                  <a:gd name="T54" fmla="*/ 98 w 113"/>
                  <a:gd name="T55" fmla="*/ 246 h 289"/>
                  <a:gd name="T56" fmla="*/ 110 w 113"/>
                  <a:gd name="T57" fmla="*/ 257 h 289"/>
                  <a:gd name="T58" fmla="*/ 101 w 113"/>
                  <a:gd name="T59" fmla="*/ 278 h 289"/>
                  <a:gd name="T60" fmla="*/ 94 w 113"/>
                  <a:gd name="T61" fmla="*/ 288 h 289"/>
                  <a:gd name="T62" fmla="*/ 88 w 113"/>
                  <a:gd name="T63" fmla="*/ 261 h 289"/>
                  <a:gd name="T64" fmla="*/ 84 w 113"/>
                  <a:gd name="T65" fmla="*/ 242 h 289"/>
                  <a:gd name="T66" fmla="*/ 73 w 113"/>
                  <a:gd name="T67" fmla="*/ 234 h 289"/>
                  <a:gd name="T68" fmla="*/ 78 w 113"/>
                  <a:gd name="T69" fmla="*/ 197 h 289"/>
                  <a:gd name="T70" fmla="*/ 64 w 113"/>
                  <a:gd name="T71" fmla="*/ 175 h 289"/>
                  <a:gd name="T72" fmla="*/ 56 w 113"/>
                  <a:gd name="T73" fmla="*/ 187 h 289"/>
                  <a:gd name="T74" fmla="*/ 46 w 113"/>
                  <a:gd name="T75" fmla="*/ 197 h 289"/>
                  <a:gd name="T76" fmla="*/ 32 w 113"/>
                  <a:gd name="T77" fmla="*/ 192 h 289"/>
                  <a:gd name="T78" fmla="*/ 28 w 113"/>
                  <a:gd name="T79" fmla="*/ 160 h 289"/>
                  <a:gd name="T80" fmla="*/ 25 w 113"/>
                  <a:gd name="T81" fmla="*/ 145 h 289"/>
                  <a:gd name="T82" fmla="*/ 13 w 113"/>
                  <a:gd name="T83" fmla="*/ 128 h 289"/>
                  <a:gd name="T84" fmla="*/ 0 w 113"/>
                  <a:gd name="T85" fmla="*/ 117 h 289"/>
                  <a:gd name="T86" fmla="*/ 1 w 113"/>
                  <a:gd name="T87" fmla="*/ 10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289">
                    <a:moveTo>
                      <a:pt x="1" y="109"/>
                    </a:moveTo>
                    <a:lnTo>
                      <a:pt x="8" y="97"/>
                    </a:lnTo>
                    <a:lnTo>
                      <a:pt x="8" y="69"/>
                    </a:lnTo>
                    <a:lnTo>
                      <a:pt x="21" y="54"/>
                    </a:lnTo>
                    <a:lnTo>
                      <a:pt x="27" y="35"/>
                    </a:lnTo>
                    <a:lnTo>
                      <a:pt x="38" y="20"/>
                    </a:lnTo>
                    <a:lnTo>
                      <a:pt x="56" y="11"/>
                    </a:lnTo>
                    <a:lnTo>
                      <a:pt x="57" y="3"/>
                    </a:lnTo>
                    <a:lnTo>
                      <a:pt x="74" y="0"/>
                    </a:lnTo>
                    <a:lnTo>
                      <a:pt x="78" y="8"/>
                    </a:lnTo>
                    <a:lnTo>
                      <a:pt x="84" y="25"/>
                    </a:lnTo>
                    <a:lnTo>
                      <a:pt x="78" y="37"/>
                    </a:lnTo>
                    <a:lnTo>
                      <a:pt x="68" y="45"/>
                    </a:lnTo>
                    <a:lnTo>
                      <a:pt x="67" y="58"/>
                    </a:lnTo>
                    <a:lnTo>
                      <a:pt x="83" y="60"/>
                    </a:lnTo>
                    <a:lnTo>
                      <a:pt x="91" y="75"/>
                    </a:lnTo>
                    <a:lnTo>
                      <a:pt x="94" y="98"/>
                    </a:lnTo>
                    <a:lnTo>
                      <a:pt x="109" y="102"/>
                    </a:lnTo>
                    <a:lnTo>
                      <a:pt x="112" y="111"/>
                    </a:lnTo>
                    <a:lnTo>
                      <a:pt x="105" y="125"/>
                    </a:lnTo>
                    <a:lnTo>
                      <a:pt x="97" y="132"/>
                    </a:lnTo>
                    <a:lnTo>
                      <a:pt x="82" y="138"/>
                    </a:lnTo>
                    <a:lnTo>
                      <a:pt x="80" y="164"/>
                    </a:lnTo>
                    <a:lnTo>
                      <a:pt x="84" y="175"/>
                    </a:lnTo>
                    <a:lnTo>
                      <a:pt x="96" y="190"/>
                    </a:lnTo>
                    <a:lnTo>
                      <a:pt x="91" y="215"/>
                    </a:lnTo>
                    <a:lnTo>
                      <a:pt x="93" y="227"/>
                    </a:lnTo>
                    <a:lnTo>
                      <a:pt x="98" y="246"/>
                    </a:lnTo>
                    <a:lnTo>
                      <a:pt x="110" y="257"/>
                    </a:lnTo>
                    <a:lnTo>
                      <a:pt x="101" y="278"/>
                    </a:lnTo>
                    <a:lnTo>
                      <a:pt x="94" y="288"/>
                    </a:lnTo>
                    <a:lnTo>
                      <a:pt x="88" y="261"/>
                    </a:lnTo>
                    <a:lnTo>
                      <a:pt x="84" y="242"/>
                    </a:lnTo>
                    <a:lnTo>
                      <a:pt x="73" y="234"/>
                    </a:lnTo>
                    <a:lnTo>
                      <a:pt x="78" y="197"/>
                    </a:lnTo>
                    <a:lnTo>
                      <a:pt x="64" y="175"/>
                    </a:lnTo>
                    <a:lnTo>
                      <a:pt x="56" y="187"/>
                    </a:lnTo>
                    <a:lnTo>
                      <a:pt x="46" y="197"/>
                    </a:lnTo>
                    <a:lnTo>
                      <a:pt x="32" y="192"/>
                    </a:lnTo>
                    <a:lnTo>
                      <a:pt x="28" y="160"/>
                    </a:lnTo>
                    <a:lnTo>
                      <a:pt x="25" y="145"/>
                    </a:lnTo>
                    <a:lnTo>
                      <a:pt x="13" y="128"/>
                    </a:lnTo>
                    <a:lnTo>
                      <a:pt x="0" y="117"/>
                    </a:lnTo>
                    <a:lnTo>
                      <a:pt x="1" y="10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56" name="Freeform 202"/>
              <p:cNvSpPr>
                <a:spLocks/>
              </p:cNvSpPr>
              <p:nvPr/>
            </p:nvSpPr>
            <p:spPr bwMode="auto">
              <a:xfrm>
                <a:off x="8226716" y="4100508"/>
                <a:ext cx="298772" cy="330320"/>
              </a:xfrm>
              <a:custGeom>
                <a:avLst/>
                <a:gdLst>
                  <a:gd name="T0" fmla="*/ 65 w 170"/>
                  <a:gd name="T1" fmla="*/ 29 h 187"/>
                  <a:gd name="T2" fmla="*/ 43 w 170"/>
                  <a:gd name="T3" fmla="*/ 20 h 187"/>
                  <a:gd name="T4" fmla="*/ 25 w 170"/>
                  <a:gd name="T5" fmla="*/ 0 h 187"/>
                  <a:gd name="T6" fmla="*/ 3 w 170"/>
                  <a:gd name="T7" fmla="*/ 3 h 187"/>
                  <a:gd name="T8" fmla="*/ 0 w 170"/>
                  <a:gd name="T9" fmla="*/ 11 h 187"/>
                  <a:gd name="T10" fmla="*/ 26 w 170"/>
                  <a:gd name="T11" fmla="*/ 29 h 187"/>
                  <a:gd name="T12" fmla="*/ 49 w 170"/>
                  <a:gd name="T13" fmla="*/ 49 h 187"/>
                  <a:gd name="T14" fmla="*/ 65 w 170"/>
                  <a:gd name="T15" fmla="*/ 63 h 187"/>
                  <a:gd name="T16" fmla="*/ 69 w 170"/>
                  <a:gd name="T17" fmla="*/ 84 h 187"/>
                  <a:gd name="T18" fmla="*/ 78 w 170"/>
                  <a:gd name="T19" fmla="*/ 103 h 187"/>
                  <a:gd name="T20" fmla="*/ 108 w 170"/>
                  <a:gd name="T21" fmla="*/ 143 h 187"/>
                  <a:gd name="T22" fmla="*/ 134 w 170"/>
                  <a:gd name="T23" fmla="*/ 174 h 187"/>
                  <a:gd name="T24" fmla="*/ 143 w 170"/>
                  <a:gd name="T25" fmla="*/ 186 h 187"/>
                  <a:gd name="T26" fmla="*/ 169 w 170"/>
                  <a:gd name="T27" fmla="*/ 174 h 187"/>
                  <a:gd name="T28" fmla="*/ 166 w 170"/>
                  <a:gd name="T29" fmla="*/ 158 h 187"/>
                  <a:gd name="T30" fmla="*/ 166 w 170"/>
                  <a:gd name="T31" fmla="*/ 138 h 187"/>
                  <a:gd name="T32" fmla="*/ 158 w 170"/>
                  <a:gd name="T33" fmla="*/ 127 h 187"/>
                  <a:gd name="T34" fmla="*/ 135 w 170"/>
                  <a:gd name="T35" fmla="*/ 119 h 187"/>
                  <a:gd name="T36" fmla="*/ 135 w 170"/>
                  <a:gd name="T37" fmla="*/ 110 h 187"/>
                  <a:gd name="T38" fmla="*/ 127 w 170"/>
                  <a:gd name="T39" fmla="*/ 97 h 187"/>
                  <a:gd name="T40" fmla="*/ 127 w 170"/>
                  <a:gd name="T41" fmla="*/ 79 h 187"/>
                  <a:gd name="T42" fmla="*/ 112 w 170"/>
                  <a:gd name="T43" fmla="*/ 65 h 187"/>
                  <a:gd name="T44" fmla="*/ 92 w 170"/>
                  <a:gd name="T45" fmla="*/ 53 h 187"/>
                  <a:gd name="T46" fmla="*/ 65 w 170"/>
                  <a:gd name="T47" fmla="*/ 2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0" h="187">
                    <a:moveTo>
                      <a:pt x="65" y="29"/>
                    </a:moveTo>
                    <a:lnTo>
                      <a:pt x="43" y="20"/>
                    </a:lnTo>
                    <a:lnTo>
                      <a:pt x="25" y="0"/>
                    </a:lnTo>
                    <a:lnTo>
                      <a:pt x="3" y="3"/>
                    </a:lnTo>
                    <a:lnTo>
                      <a:pt x="0" y="11"/>
                    </a:lnTo>
                    <a:lnTo>
                      <a:pt x="26" y="29"/>
                    </a:lnTo>
                    <a:lnTo>
                      <a:pt x="49" y="49"/>
                    </a:lnTo>
                    <a:lnTo>
                      <a:pt x="65" y="63"/>
                    </a:lnTo>
                    <a:lnTo>
                      <a:pt x="69" y="84"/>
                    </a:lnTo>
                    <a:lnTo>
                      <a:pt x="78" y="103"/>
                    </a:lnTo>
                    <a:lnTo>
                      <a:pt x="108" y="143"/>
                    </a:lnTo>
                    <a:lnTo>
                      <a:pt x="134" y="174"/>
                    </a:lnTo>
                    <a:lnTo>
                      <a:pt x="143" y="186"/>
                    </a:lnTo>
                    <a:lnTo>
                      <a:pt x="169" y="174"/>
                    </a:lnTo>
                    <a:lnTo>
                      <a:pt x="166" y="158"/>
                    </a:lnTo>
                    <a:lnTo>
                      <a:pt x="166" y="138"/>
                    </a:lnTo>
                    <a:lnTo>
                      <a:pt x="158" y="127"/>
                    </a:lnTo>
                    <a:lnTo>
                      <a:pt x="135" y="119"/>
                    </a:lnTo>
                    <a:lnTo>
                      <a:pt x="135" y="110"/>
                    </a:lnTo>
                    <a:lnTo>
                      <a:pt x="127" y="97"/>
                    </a:lnTo>
                    <a:lnTo>
                      <a:pt x="127" y="79"/>
                    </a:lnTo>
                    <a:lnTo>
                      <a:pt x="112" y="65"/>
                    </a:lnTo>
                    <a:lnTo>
                      <a:pt x="92" y="53"/>
                    </a:lnTo>
                    <a:lnTo>
                      <a:pt x="65" y="2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57" name="Freeform 203"/>
              <p:cNvSpPr>
                <a:spLocks/>
              </p:cNvSpPr>
              <p:nvPr/>
            </p:nvSpPr>
            <p:spPr bwMode="auto">
              <a:xfrm>
                <a:off x="8580524" y="4054892"/>
                <a:ext cx="287765" cy="324028"/>
              </a:xfrm>
              <a:custGeom>
                <a:avLst/>
                <a:gdLst>
                  <a:gd name="T0" fmla="*/ 35 w 163"/>
                  <a:gd name="T1" fmla="*/ 89 h 184"/>
                  <a:gd name="T2" fmla="*/ 4 w 163"/>
                  <a:gd name="T3" fmla="*/ 89 h 184"/>
                  <a:gd name="T4" fmla="*/ 0 w 163"/>
                  <a:gd name="T5" fmla="*/ 112 h 184"/>
                  <a:gd name="T6" fmla="*/ 11 w 163"/>
                  <a:gd name="T7" fmla="*/ 118 h 184"/>
                  <a:gd name="T8" fmla="*/ 12 w 163"/>
                  <a:gd name="T9" fmla="*/ 136 h 184"/>
                  <a:gd name="T10" fmla="*/ 25 w 163"/>
                  <a:gd name="T11" fmla="*/ 139 h 184"/>
                  <a:gd name="T12" fmla="*/ 26 w 163"/>
                  <a:gd name="T13" fmla="*/ 160 h 184"/>
                  <a:gd name="T14" fmla="*/ 34 w 163"/>
                  <a:gd name="T15" fmla="*/ 161 h 184"/>
                  <a:gd name="T16" fmla="*/ 41 w 163"/>
                  <a:gd name="T17" fmla="*/ 170 h 184"/>
                  <a:gd name="T18" fmla="*/ 62 w 163"/>
                  <a:gd name="T19" fmla="*/ 175 h 184"/>
                  <a:gd name="T20" fmla="*/ 70 w 163"/>
                  <a:gd name="T21" fmla="*/ 164 h 184"/>
                  <a:gd name="T22" fmla="*/ 81 w 163"/>
                  <a:gd name="T23" fmla="*/ 168 h 184"/>
                  <a:gd name="T24" fmla="*/ 89 w 163"/>
                  <a:gd name="T25" fmla="*/ 183 h 184"/>
                  <a:gd name="T26" fmla="*/ 108 w 163"/>
                  <a:gd name="T27" fmla="*/ 181 h 184"/>
                  <a:gd name="T28" fmla="*/ 112 w 163"/>
                  <a:gd name="T29" fmla="*/ 169 h 184"/>
                  <a:gd name="T30" fmla="*/ 120 w 163"/>
                  <a:gd name="T31" fmla="*/ 157 h 184"/>
                  <a:gd name="T32" fmla="*/ 120 w 163"/>
                  <a:gd name="T33" fmla="*/ 142 h 184"/>
                  <a:gd name="T34" fmla="*/ 132 w 163"/>
                  <a:gd name="T35" fmla="*/ 131 h 184"/>
                  <a:gd name="T36" fmla="*/ 138 w 163"/>
                  <a:gd name="T37" fmla="*/ 107 h 184"/>
                  <a:gd name="T38" fmla="*/ 151 w 163"/>
                  <a:gd name="T39" fmla="*/ 102 h 184"/>
                  <a:gd name="T40" fmla="*/ 151 w 163"/>
                  <a:gd name="T41" fmla="*/ 88 h 184"/>
                  <a:gd name="T42" fmla="*/ 137 w 163"/>
                  <a:gd name="T43" fmla="*/ 77 h 184"/>
                  <a:gd name="T44" fmla="*/ 137 w 163"/>
                  <a:gd name="T45" fmla="*/ 52 h 184"/>
                  <a:gd name="T46" fmla="*/ 148 w 163"/>
                  <a:gd name="T47" fmla="*/ 43 h 184"/>
                  <a:gd name="T48" fmla="*/ 162 w 163"/>
                  <a:gd name="T49" fmla="*/ 32 h 184"/>
                  <a:gd name="T50" fmla="*/ 159 w 163"/>
                  <a:gd name="T51" fmla="*/ 17 h 184"/>
                  <a:gd name="T52" fmla="*/ 141 w 163"/>
                  <a:gd name="T53" fmla="*/ 13 h 184"/>
                  <a:gd name="T54" fmla="*/ 131 w 163"/>
                  <a:gd name="T55" fmla="*/ 9 h 184"/>
                  <a:gd name="T56" fmla="*/ 114 w 163"/>
                  <a:gd name="T57" fmla="*/ 0 h 184"/>
                  <a:gd name="T58" fmla="*/ 110 w 163"/>
                  <a:gd name="T59" fmla="*/ 14 h 184"/>
                  <a:gd name="T60" fmla="*/ 99 w 163"/>
                  <a:gd name="T61" fmla="*/ 20 h 184"/>
                  <a:gd name="T62" fmla="*/ 96 w 163"/>
                  <a:gd name="T63" fmla="*/ 37 h 184"/>
                  <a:gd name="T64" fmla="*/ 84 w 163"/>
                  <a:gd name="T65" fmla="*/ 43 h 184"/>
                  <a:gd name="T66" fmla="*/ 70 w 163"/>
                  <a:gd name="T67" fmla="*/ 53 h 184"/>
                  <a:gd name="T68" fmla="*/ 63 w 163"/>
                  <a:gd name="T69" fmla="*/ 68 h 184"/>
                  <a:gd name="T70" fmla="*/ 44 w 163"/>
                  <a:gd name="T71" fmla="*/ 66 h 184"/>
                  <a:gd name="T72" fmla="*/ 41 w 163"/>
                  <a:gd name="T73" fmla="*/ 80 h 184"/>
                  <a:gd name="T74" fmla="*/ 35 w 163"/>
                  <a:gd name="T75" fmla="*/ 89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3" h="184">
                    <a:moveTo>
                      <a:pt x="35" y="89"/>
                    </a:moveTo>
                    <a:lnTo>
                      <a:pt x="4" y="89"/>
                    </a:lnTo>
                    <a:lnTo>
                      <a:pt x="0" y="112"/>
                    </a:lnTo>
                    <a:lnTo>
                      <a:pt x="11" y="118"/>
                    </a:lnTo>
                    <a:lnTo>
                      <a:pt x="12" y="136"/>
                    </a:lnTo>
                    <a:lnTo>
                      <a:pt x="25" y="139"/>
                    </a:lnTo>
                    <a:lnTo>
                      <a:pt x="26" y="160"/>
                    </a:lnTo>
                    <a:lnTo>
                      <a:pt x="34" y="161"/>
                    </a:lnTo>
                    <a:lnTo>
                      <a:pt x="41" y="170"/>
                    </a:lnTo>
                    <a:lnTo>
                      <a:pt x="62" y="175"/>
                    </a:lnTo>
                    <a:lnTo>
                      <a:pt x="70" y="164"/>
                    </a:lnTo>
                    <a:lnTo>
                      <a:pt x="81" y="168"/>
                    </a:lnTo>
                    <a:lnTo>
                      <a:pt x="89" y="183"/>
                    </a:lnTo>
                    <a:lnTo>
                      <a:pt x="108" y="181"/>
                    </a:lnTo>
                    <a:lnTo>
                      <a:pt x="112" y="169"/>
                    </a:lnTo>
                    <a:lnTo>
                      <a:pt x="120" y="157"/>
                    </a:lnTo>
                    <a:lnTo>
                      <a:pt x="120" y="142"/>
                    </a:lnTo>
                    <a:lnTo>
                      <a:pt x="132" y="131"/>
                    </a:lnTo>
                    <a:lnTo>
                      <a:pt x="138" y="107"/>
                    </a:lnTo>
                    <a:lnTo>
                      <a:pt x="151" y="102"/>
                    </a:lnTo>
                    <a:lnTo>
                      <a:pt x="151" y="88"/>
                    </a:lnTo>
                    <a:lnTo>
                      <a:pt x="137" y="77"/>
                    </a:lnTo>
                    <a:lnTo>
                      <a:pt x="137" y="52"/>
                    </a:lnTo>
                    <a:lnTo>
                      <a:pt x="148" y="43"/>
                    </a:lnTo>
                    <a:lnTo>
                      <a:pt x="162" y="32"/>
                    </a:lnTo>
                    <a:lnTo>
                      <a:pt x="159" y="17"/>
                    </a:lnTo>
                    <a:lnTo>
                      <a:pt x="141" y="13"/>
                    </a:lnTo>
                    <a:lnTo>
                      <a:pt x="131" y="9"/>
                    </a:lnTo>
                    <a:lnTo>
                      <a:pt x="114" y="0"/>
                    </a:lnTo>
                    <a:lnTo>
                      <a:pt x="110" y="14"/>
                    </a:lnTo>
                    <a:lnTo>
                      <a:pt x="99" y="20"/>
                    </a:lnTo>
                    <a:lnTo>
                      <a:pt x="96" y="37"/>
                    </a:lnTo>
                    <a:lnTo>
                      <a:pt x="84" y="43"/>
                    </a:lnTo>
                    <a:lnTo>
                      <a:pt x="70" y="53"/>
                    </a:lnTo>
                    <a:lnTo>
                      <a:pt x="63" y="68"/>
                    </a:lnTo>
                    <a:lnTo>
                      <a:pt x="44" y="66"/>
                    </a:lnTo>
                    <a:lnTo>
                      <a:pt x="41" y="80"/>
                    </a:lnTo>
                    <a:lnTo>
                      <a:pt x="35" y="8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58" name="Freeform 204"/>
              <p:cNvSpPr>
                <a:spLocks/>
              </p:cNvSpPr>
              <p:nvPr/>
            </p:nvSpPr>
            <p:spPr bwMode="auto">
              <a:xfrm>
                <a:off x="8394971" y="3576714"/>
                <a:ext cx="196560" cy="440427"/>
              </a:xfrm>
              <a:custGeom>
                <a:avLst/>
                <a:gdLst>
                  <a:gd name="T0" fmla="*/ 0 w 111"/>
                  <a:gd name="T1" fmla="*/ 12 h 250"/>
                  <a:gd name="T2" fmla="*/ 8 w 111"/>
                  <a:gd name="T3" fmla="*/ 35 h 250"/>
                  <a:gd name="T4" fmla="*/ 34 w 111"/>
                  <a:gd name="T5" fmla="*/ 44 h 250"/>
                  <a:gd name="T6" fmla="*/ 36 w 111"/>
                  <a:gd name="T7" fmla="*/ 53 h 250"/>
                  <a:gd name="T8" fmla="*/ 32 w 111"/>
                  <a:gd name="T9" fmla="*/ 69 h 250"/>
                  <a:gd name="T10" fmla="*/ 42 w 111"/>
                  <a:gd name="T11" fmla="*/ 80 h 250"/>
                  <a:gd name="T12" fmla="*/ 64 w 111"/>
                  <a:gd name="T13" fmla="*/ 113 h 250"/>
                  <a:gd name="T14" fmla="*/ 77 w 111"/>
                  <a:gd name="T15" fmla="*/ 122 h 250"/>
                  <a:gd name="T16" fmla="*/ 77 w 111"/>
                  <a:gd name="T17" fmla="*/ 151 h 250"/>
                  <a:gd name="T18" fmla="*/ 83 w 111"/>
                  <a:gd name="T19" fmla="*/ 156 h 250"/>
                  <a:gd name="T20" fmla="*/ 85 w 111"/>
                  <a:gd name="T21" fmla="*/ 183 h 250"/>
                  <a:gd name="T22" fmla="*/ 75 w 111"/>
                  <a:gd name="T23" fmla="*/ 191 h 250"/>
                  <a:gd name="T24" fmla="*/ 61 w 111"/>
                  <a:gd name="T25" fmla="*/ 205 h 250"/>
                  <a:gd name="T26" fmla="*/ 47 w 111"/>
                  <a:gd name="T27" fmla="*/ 215 h 250"/>
                  <a:gd name="T28" fmla="*/ 53 w 111"/>
                  <a:gd name="T29" fmla="*/ 224 h 250"/>
                  <a:gd name="T30" fmla="*/ 46 w 111"/>
                  <a:gd name="T31" fmla="*/ 234 h 250"/>
                  <a:gd name="T32" fmla="*/ 51 w 111"/>
                  <a:gd name="T33" fmla="*/ 249 h 250"/>
                  <a:gd name="T34" fmla="*/ 77 w 111"/>
                  <a:gd name="T35" fmla="*/ 230 h 250"/>
                  <a:gd name="T36" fmla="*/ 100 w 111"/>
                  <a:gd name="T37" fmla="*/ 209 h 250"/>
                  <a:gd name="T38" fmla="*/ 106 w 111"/>
                  <a:gd name="T39" fmla="*/ 201 h 250"/>
                  <a:gd name="T40" fmla="*/ 110 w 111"/>
                  <a:gd name="T41" fmla="*/ 163 h 250"/>
                  <a:gd name="T42" fmla="*/ 102 w 111"/>
                  <a:gd name="T43" fmla="*/ 131 h 250"/>
                  <a:gd name="T44" fmla="*/ 81 w 111"/>
                  <a:gd name="T45" fmla="*/ 108 h 250"/>
                  <a:gd name="T46" fmla="*/ 57 w 111"/>
                  <a:gd name="T47" fmla="*/ 80 h 250"/>
                  <a:gd name="T48" fmla="*/ 57 w 111"/>
                  <a:gd name="T49" fmla="*/ 59 h 250"/>
                  <a:gd name="T50" fmla="*/ 63 w 111"/>
                  <a:gd name="T51" fmla="*/ 52 h 250"/>
                  <a:gd name="T52" fmla="*/ 81 w 111"/>
                  <a:gd name="T53" fmla="*/ 38 h 250"/>
                  <a:gd name="T54" fmla="*/ 60 w 111"/>
                  <a:gd name="T55" fmla="*/ 8 h 250"/>
                  <a:gd name="T56" fmla="*/ 37 w 111"/>
                  <a:gd name="T57" fmla="*/ 0 h 250"/>
                  <a:gd name="T58" fmla="*/ 23 w 111"/>
                  <a:gd name="T59" fmla="*/ 0 h 250"/>
                  <a:gd name="T60" fmla="*/ 0 w 111"/>
                  <a:gd name="T61" fmla="*/ 1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1" h="250">
                    <a:moveTo>
                      <a:pt x="0" y="12"/>
                    </a:moveTo>
                    <a:lnTo>
                      <a:pt x="8" y="35"/>
                    </a:lnTo>
                    <a:lnTo>
                      <a:pt x="34" y="44"/>
                    </a:lnTo>
                    <a:lnTo>
                      <a:pt x="36" y="53"/>
                    </a:lnTo>
                    <a:lnTo>
                      <a:pt x="32" y="69"/>
                    </a:lnTo>
                    <a:lnTo>
                      <a:pt x="42" y="80"/>
                    </a:lnTo>
                    <a:lnTo>
                      <a:pt x="64" y="113"/>
                    </a:lnTo>
                    <a:lnTo>
                      <a:pt x="77" y="122"/>
                    </a:lnTo>
                    <a:lnTo>
                      <a:pt x="77" y="151"/>
                    </a:lnTo>
                    <a:lnTo>
                      <a:pt x="83" y="156"/>
                    </a:lnTo>
                    <a:lnTo>
                      <a:pt x="85" y="183"/>
                    </a:lnTo>
                    <a:lnTo>
                      <a:pt x="75" y="191"/>
                    </a:lnTo>
                    <a:lnTo>
                      <a:pt x="61" y="205"/>
                    </a:lnTo>
                    <a:lnTo>
                      <a:pt x="47" y="215"/>
                    </a:lnTo>
                    <a:lnTo>
                      <a:pt x="53" y="224"/>
                    </a:lnTo>
                    <a:lnTo>
                      <a:pt x="46" y="234"/>
                    </a:lnTo>
                    <a:lnTo>
                      <a:pt x="51" y="249"/>
                    </a:lnTo>
                    <a:lnTo>
                      <a:pt x="77" y="230"/>
                    </a:lnTo>
                    <a:lnTo>
                      <a:pt x="100" y="209"/>
                    </a:lnTo>
                    <a:lnTo>
                      <a:pt x="106" y="201"/>
                    </a:lnTo>
                    <a:lnTo>
                      <a:pt x="110" y="163"/>
                    </a:lnTo>
                    <a:lnTo>
                      <a:pt x="102" y="131"/>
                    </a:lnTo>
                    <a:lnTo>
                      <a:pt x="81" y="108"/>
                    </a:lnTo>
                    <a:lnTo>
                      <a:pt x="57" y="80"/>
                    </a:lnTo>
                    <a:lnTo>
                      <a:pt x="57" y="59"/>
                    </a:lnTo>
                    <a:lnTo>
                      <a:pt x="63" y="52"/>
                    </a:lnTo>
                    <a:lnTo>
                      <a:pt x="81" y="38"/>
                    </a:lnTo>
                    <a:lnTo>
                      <a:pt x="60" y="8"/>
                    </a:lnTo>
                    <a:lnTo>
                      <a:pt x="37" y="0"/>
                    </a:lnTo>
                    <a:lnTo>
                      <a:pt x="23" y="0"/>
                    </a:lnTo>
                    <a:lnTo>
                      <a:pt x="0" y="1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59" name="Freeform 205"/>
              <p:cNvSpPr>
                <a:spLocks/>
              </p:cNvSpPr>
              <p:nvPr/>
            </p:nvSpPr>
            <p:spPr bwMode="auto">
              <a:xfrm>
                <a:off x="9225243" y="4298700"/>
                <a:ext cx="253170" cy="224932"/>
              </a:xfrm>
              <a:custGeom>
                <a:avLst/>
                <a:gdLst>
                  <a:gd name="T0" fmla="*/ 124 w 144"/>
                  <a:gd name="T1" fmla="*/ 24 h 128"/>
                  <a:gd name="T2" fmla="*/ 110 w 144"/>
                  <a:gd name="T3" fmla="*/ 19 h 128"/>
                  <a:gd name="T4" fmla="*/ 80 w 144"/>
                  <a:gd name="T5" fmla="*/ 6 h 128"/>
                  <a:gd name="T6" fmla="*/ 71 w 144"/>
                  <a:gd name="T7" fmla="*/ 0 h 128"/>
                  <a:gd name="T8" fmla="*/ 55 w 144"/>
                  <a:gd name="T9" fmla="*/ 3 h 128"/>
                  <a:gd name="T10" fmla="*/ 40 w 144"/>
                  <a:gd name="T11" fmla="*/ 19 h 128"/>
                  <a:gd name="T12" fmla="*/ 22 w 144"/>
                  <a:gd name="T13" fmla="*/ 29 h 128"/>
                  <a:gd name="T14" fmla="*/ 6 w 144"/>
                  <a:gd name="T15" fmla="*/ 32 h 128"/>
                  <a:gd name="T16" fmla="*/ 0 w 144"/>
                  <a:gd name="T17" fmla="*/ 34 h 128"/>
                  <a:gd name="T18" fmla="*/ 6 w 144"/>
                  <a:gd name="T19" fmla="*/ 45 h 128"/>
                  <a:gd name="T20" fmla="*/ 21 w 144"/>
                  <a:gd name="T21" fmla="*/ 43 h 128"/>
                  <a:gd name="T22" fmla="*/ 41 w 144"/>
                  <a:gd name="T23" fmla="*/ 54 h 128"/>
                  <a:gd name="T24" fmla="*/ 55 w 144"/>
                  <a:gd name="T25" fmla="*/ 62 h 128"/>
                  <a:gd name="T26" fmla="*/ 69 w 144"/>
                  <a:gd name="T27" fmla="*/ 75 h 128"/>
                  <a:gd name="T28" fmla="*/ 69 w 144"/>
                  <a:gd name="T29" fmla="*/ 92 h 128"/>
                  <a:gd name="T30" fmla="*/ 66 w 144"/>
                  <a:gd name="T31" fmla="*/ 98 h 128"/>
                  <a:gd name="T32" fmla="*/ 53 w 144"/>
                  <a:gd name="T33" fmla="*/ 103 h 128"/>
                  <a:gd name="T34" fmla="*/ 56 w 144"/>
                  <a:gd name="T35" fmla="*/ 116 h 128"/>
                  <a:gd name="T36" fmla="*/ 74 w 144"/>
                  <a:gd name="T37" fmla="*/ 114 h 128"/>
                  <a:gd name="T38" fmla="*/ 92 w 144"/>
                  <a:gd name="T39" fmla="*/ 114 h 128"/>
                  <a:gd name="T40" fmla="*/ 99 w 144"/>
                  <a:gd name="T41" fmla="*/ 122 h 128"/>
                  <a:gd name="T42" fmla="*/ 111 w 144"/>
                  <a:gd name="T43" fmla="*/ 127 h 128"/>
                  <a:gd name="T44" fmla="*/ 128 w 144"/>
                  <a:gd name="T45" fmla="*/ 120 h 128"/>
                  <a:gd name="T46" fmla="*/ 135 w 144"/>
                  <a:gd name="T47" fmla="*/ 107 h 128"/>
                  <a:gd name="T48" fmla="*/ 143 w 144"/>
                  <a:gd name="T49" fmla="*/ 97 h 128"/>
                  <a:gd name="T50" fmla="*/ 124 w 144"/>
                  <a:gd name="T51" fmla="*/ 2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4" h="128">
                    <a:moveTo>
                      <a:pt x="124" y="24"/>
                    </a:moveTo>
                    <a:lnTo>
                      <a:pt x="110" y="19"/>
                    </a:lnTo>
                    <a:lnTo>
                      <a:pt x="80" y="6"/>
                    </a:lnTo>
                    <a:lnTo>
                      <a:pt x="71" y="0"/>
                    </a:lnTo>
                    <a:lnTo>
                      <a:pt x="55" y="3"/>
                    </a:lnTo>
                    <a:lnTo>
                      <a:pt x="40" y="19"/>
                    </a:lnTo>
                    <a:lnTo>
                      <a:pt x="22" y="29"/>
                    </a:lnTo>
                    <a:lnTo>
                      <a:pt x="6" y="32"/>
                    </a:lnTo>
                    <a:lnTo>
                      <a:pt x="0" y="34"/>
                    </a:lnTo>
                    <a:lnTo>
                      <a:pt x="6" y="45"/>
                    </a:lnTo>
                    <a:lnTo>
                      <a:pt x="21" y="43"/>
                    </a:lnTo>
                    <a:lnTo>
                      <a:pt x="41" y="54"/>
                    </a:lnTo>
                    <a:lnTo>
                      <a:pt x="55" y="62"/>
                    </a:lnTo>
                    <a:lnTo>
                      <a:pt x="69" y="75"/>
                    </a:lnTo>
                    <a:lnTo>
                      <a:pt x="69" y="92"/>
                    </a:lnTo>
                    <a:lnTo>
                      <a:pt x="66" y="98"/>
                    </a:lnTo>
                    <a:lnTo>
                      <a:pt x="53" y="103"/>
                    </a:lnTo>
                    <a:lnTo>
                      <a:pt x="56" y="116"/>
                    </a:lnTo>
                    <a:lnTo>
                      <a:pt x="74" y="114"/>
                    </a:lnTo>
                    <a:lnTo>
                      <a:pt x="92" y="114"/>
                    </a:lnTo>
                    <a:lnTo>
                      <a:pt x="99" y="122"/>
                    </a:lnTo>
                    <a:lnTo>
                      <a:pt x="111" y="127"/>
                    </a:lnTo>
                    <a:lnTo>
                      <a:pt x="128" y="120"/>
                    </a:lnTo>
                    <a:lnTo>
                      <a:pt x="135" y="107"/>
                    </a:lnTo>
                    <a:lnTo>
                      <a:pt x="143" y="97"/>
                    </a:lnTo>
                    <a:lnTo>
                      <a:pt x="124" y="2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60" name="Freeform 206"/>
              <p:cNvSpPr>
                <a:spLocks/>
              </p:cNvSpPr>
              <p:nvPr/>
            </p:nvSpPr>
            <p:spPr bwMode="auto">
              <a:xfrm>
                <a:off x="9234678" y="4275106"/>
                <a:ext cx="67617" cy="45616"/>
              </a:xfrm>
              <a:custGeom>
                <a:avLst/>
                <a:gdLst>
                  <a:gd name="T0" fmla="*/ 14 w 38"/>
                  <a:gd name="T1" fmla="*/ 24 h 26"/>
                  <a:gd name="T2" fmla="*/ 0 w 38"/>
                  <a:gd name="T3" fmla="*/ 25 h 26"/>
                  <a:gd name="T4" fmla="*/ 3 w 38"/>
                  <a:gd name="T5" fmla="*/ 13 h 26"/>
                  <a:gd name="T6" fmla="*/ 9 w 38"/>
                  <a:gd name="T7" fmla="*/ 0 h 26"/>
                  <a:gd name="T8" fmla="*/ 24 w 38"/>
                  <a:gd name="T9" fmla="*/ 3 h 26"/>
                  <a:gd name="T10" fmla="*/ 37 w 38"/>
                  <a:gd name="T11" fmla="*/ 6 h 26"/>
                  <a:gd name="T12" fmla="*/ 33 w 38"/>
                  <a:gd name="T13" fmla="*/ 16 h 26"/>
                  <a:gd name="T14" fmla="*/ 23 w 38"/>
                  <a:gd name="T15" fmla="*/ 25 h 26"/>
                  <a:gd name="T16" fmla="*/ 14 w 38"/>
                  <a:gd name="T17"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6">
                    <a:moveTo>
                      <a:pt x="14" y="24"/>
                    </a:moveTo>
                    <a:lnTo>
                      <a:pt x="0" y="25"/>
                    </a:lnTo>
                    <a:lnTo>
                      <a:pt x="3" y="13"/>
                    </a:lnTo>
                    <a:lnTo>
                      <a:pt x="9" y="0"/>
                    </a:lnTo>
                    <a:lnTo>
                      <a:pt x="24" y="3"/>
                    </a:lnTo>
                    <a:lnTo>
                      <a:pt x="37" y="6"/>
                    </a:lnTo>
                    <a:lnTo>
                      <a:pt x="33" y="16"/>
                    </a:lnTo>
                    <a:lnTo>
                      <a:pt x="23" y="25"/>
                    </a:lnTo>
                    <a:lnTo>
                      <a:pt x="14" y="2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61" name="Freeform 207"/>
              <p:cNvSpPr>
                <a:spLocks/>
              </p:cNvSpPr>
              <p:nvPr/>
            </p:nvSpPr>
            <p:spPr bwMode="auto">
              <a:xfrm>
                <a:off x="6904257" y="3054494"/>
                <a:ext cx="507912" cy="459302"/>
              </a:xfrm>
              <a:custGeom>
                <a:avLst/>
                <a:gdLst>
                  <a:gd name="T0" fmla="*/ 0 w 286"/>
                  <a:gd name="T1" fmla="*/ 6 h 261"/>
                  <a:gd name="T2" fmla="*/ 14 w 286"/>
                  <a:gd name="T3" fmla="*/ 43 h 261"/>
                  <a:gd name="T4" fmla="*/ 20 w 286"/>
                  <a:gd name="T5" fmla="*/ 73 h 261"/>
                  <a:gd name="T6" fmla="*/ 32 w 286"/>
                  <a:gd name="T7" fmla="*/ 92 h 261"/>
                  <a:gd name="T8" fmla="*/ 22 w 286"/>
                  <a:gd name="T9" fmla="*/ 114 h 261"/>
                  <a:gd name="T10" fmla="*/ 39 w 286"/>
                  <a:gd name="T11" fmla="*/ 133 h 261"/>
                  <a:gd name="T12" fmla="*/ 59 w 286"/>
                  <a:gd name="T13" fmla="*/ 133 h 261"/>
                  <a:gd name="T14" fmla="*/ 56 w 286"/>
                  <a:gd name="T15" fmla="*/ 159 h 261"/>
                  <a:gd name="T16" fmla="*/ 66 w 286"/>
                  <a:gd name="T17" fmla="*/ 176 h 261"/>
                  <a:gd name="T18" fmla="*/ 87 w 286"/>
                  <a:gd name="T19" fmla="*/ 180 h 261"/>
                  <a:gd name="T20" fmla="*/ 94 w 286"/>
                  <a:gd name="T21" fmla="*/ 187 h 261"/>
                  <a:gd name="T22" fmla="*/ 111 w 286"/>
                  <a:gd name="T23" fmla="*/ 212 h 261"/>
                  <a:gd name="T24" fmla="*/ 122 w 286"/>
                  <a:gd name="T25" fmla="*/ 221 h 261"/>
                  <a:gd name="T26" fmla="*/ 174 w 286"/>
                  <a:gd name="T27" fmla="*/ 235 h 261"/>
                  <a:gd name="T28" fmla="*/ 189 w 286"/>
                  <a:gd name="T29" fmla="*/ 227 h 261"/>
                  <a:gd name="T30" fmla="*/ 209 w 286"/>
                  <a:gd name="T31" fmla="*/ 260 h 261"/>
                  <a:gd name="T32" fmla="*/ 261 w 286"/>
                  <a:gd name="T33" fmla="*/ 260 h 261"/>
                  <a:gd name="T34" fmla="*/ 277 w 286"/>
                  <a:gd name="T35" fmla="*/ 242 h 261"/>
                  <a:gd name="T36" fmla="*/ 280 w 286"/>
                  <a:gd name="T37" fmla="*/ 223 h 261"/>
                  <a:gd name="T38" fmla="*/ 265 w 286"/>
                  <a:gd name="T39" fmla="*/ 205 h 261"/>
                  <a:gd name="T40" fmla="*/ 249 w 286"/>
                  <a:gd name="T41" fmla="*/ 184 h 261"/>
                  <a:gd name="T42" fmla="*/ 252 w 286"/>
                  <a:gd name="T43" fmla="*/ 156 h 261"/>
                  <a:gd name="T44" fmla="*/ 238 w 286"/>
                  <a:gd name="T45" fmla="*/ 121 h 261"/>
                  <a:gd name="T46" fmla="*/ 240 w 286"/>
                  <a:gd name="T47" fmla="*/ 66 h 261"/>
                  <a:gd name="T48" fmla="*/ 197 w 286"/>
                  <a:gd name="T49" fmla="*/ 40 h 261"/>
                  <a:gd name="T50" fmla="*/ 156 w 286"/>
                  <a:gd name="T51" fmla="*/ 33 h 261"/>
                  <a:gd name="T52" fmla="*/ 135 w 286"/>
                  <a:gd name="T53" fmla="*/ 52 h 261"/>
                  <a:gd name="T54" fmla="*/ 112 w 286"/>
                  <a:gd name="T55" fmla="*/ 65 h 261"/>
                  <a:gd name="T56" fmla="*/ 79 w 286"/>
                  <a:gd name="T57" fmla="*/ 50 h 261"/>
                  <a:gd name="T58" fmla="*/ 60 w 286"/>
                  <a:gd name="T59" fmla="*/ 21 h 261"/>
                  <a:gd name="T60" fmla="*/ 46 w 286"/>
                  <a:gd name="T61" fmla="*/ 8 h 261"/>
                  <a:gd name="T62" fmla="*/ 24 w 286"/>
                  <a:gd name="T63" fmla="*/ 20 h 261"/>
                  <a:gd name="T64" fmla="*/ 5 w 286"/>
                  <a:gd name="T65"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6" h="261">
                    <a:moveTo>
                      <a:pt x="5" y="0"/>
                    </a:moveTo>
                    <a:lnTo>
                      <a:pt x="0" y="6"/>
                    </a:lnTo>
                    <a:lnTo>
                      <a:pt x="6" y="25"/>
                    </a:lnTo>
                    <a:lnTo>
                      <a:pt x="14" y="43"/>
                    </a:lnTo>
                    <a:lnTo>
                      <a:pt x="17" y="62"/>
                    </a:lnTo>
                    <a:lnTo>
                      <a:pt x="20" y="73"/>
                    </a:lnTo>
                    <a:lnTo>
                      <a:pt x="35" y="76"/>
                    </a:lnTo>
                    <a:lnTo>
                      <a:pt x="32" y="92"/>
                    </a:lnTo>
                    <a:lnTo>
                      <a:pt x="22" y="99"/>
                    </a:lnTo>
                    <a:lnTo>
                      <a:pt x="22" y="114"/>
                    </a:lnTo>
                    <a:lnTo>
                      <a:pt x="36" y="120"/>
                    </a:lnTo>
                    <a:lnTo>
                      <a:pt x="39" y="133"/>
                    </a:lnTo>
                    <a:lnTo>
                      <a:pt x="48" y="135"/>
                    </a:lnTo>
                    <a:lnTo>
                      <a:pt x="59" y="133"/>
                    </a:lnTo>
                    <a:lnTo>
                      <a:pt x="61" y="145"/>
                    </a:lnTo>
                    <a:lnTo>
                      <a:pt x="56" y="159"/>
                    </a:lnTo>
                    <a:lnTo>
                      <a:pt x="64" y="162"/>
                    </a:lnTo>
                    <a:lnTo>
                      <a:pt x="66" y="176"/>
                    </a:lnTo>
                    <a:lnTo>
                      <a:pt x="72" y="183"/>
                    </a:lnTo>
                    <a:lnTo>
                      <a:pt x="87" y="180"/>
                    </a:lnTo>
                    <a:lnTo>
                      <a:pt x="87" y="173"/>
                    </a:lnTo>
                    <a:lnTo>
                      <a:pt x="94" y="187"/>
                    </a:lnTo>
                    <a:lnTo>
                      <a:pt x="98" y="207"/>
                    </a:lnTo>
                    <a:lnTo>
                      <a:pt x="111" y="212"/>
                    </a:lnTo>
                    <a:lnTo>
                      <a:pt x="109" y="220"/>
                    </a:lnTo>
                    <a:lnTo>
                      <a:pt x="122" y="221"/>
                    </a:lnTo>
                    <a:lnTo>
                      <a:pt x="130" y="233"/>
                    </a:lnTo>
                    <a:lnTo>
                      <a:pt x="174" y="235"/>
                    </a:lnTo>
                    <a:lnTo>
                      <a:pt x="180" y="223"/>
                    </a:lnTo>
                    <a:lnTo>
                      <a:pt x="189" y="227"/>
                    </a:lnTo>
                    <a:lnTo>
                      <a:pt x="193" y="250"/>
                    </a:lnTo>
                    <a:lnTo>
                      <a:pt x="209" y="260"/>
                    </a:lnTo>
                    <a:lnTo>
                      <a:pt x="252" y="257"/>
                    </a:lnTo>
                    <a:lnTo>
                      <a:pt x="261" y="260"/>
                    </a:lnTo>
                    <a:lnTo>
                      <a:pt x="265" y="246"/>
                    </a:lnTo>
                    <a:lnTo>
                      <a:pt x="277" y="242"/>
                    </a:lnTo>
                    <a:lnTo>
                      <a:pt x="285" y="231"/>
                    </a:lnTo>
                    <a:lnTo>
                      <a:pt x="280" y="223"/>
                    </a:lnTo>
                    <a:lnTo>
                      <a:pt x="269" y="221"/>
                    </a:lnTo>
                    <a:lnTo>
                      <a:pt x="265" y="205"/>
                    </a:lnTo>
                    <a:lnTo>
                      <a:pt x="249" y="198"/>
                    </a:lnTo>
                    <a:lnTo>
                      <a:pt x="249" y="184"/>
                    </a:lnTo>
                    <a:lnTo>
                      <a:pt x="257" y="173"/>
                    </a:lnTo>
                    <a:lnTo>
                      <a:pt x="252" y="156"/>
                    </a:lnTo>
                    <a:lnTo>
                      <a:pt x="235" y="156"/>
                    </a:lnTo>
                    <a:lnTo>
                      <a:pt x="238" y="121"/>
                    </a:lnTo>
                    <a:lnTo>
                      <a:pt x="235" y="99"/>
                    </a:lnTo>
                    <a:lnTo>
                      <a:pt x="240" y="66"/>
                    </a:lnTo>
                    <a:lnTo>
                      <a:pt x="220" y="56"/>
                    </a:lnTo>
                    <a:lnTo>
                      <a:pt x="197" y="40"/>
                    </a:lnTo>
                    <a:lnTo>
                      <a:pt x="182" y="38"/>
                    </a:lnTo>
                    <a:lnTo>
                      <a:pt x="156" y="33"/>
                    </a:lnTo>
                    <a:lnTo>
                      <a:pt x="149" y="46"/>
                    </a:lnTo>
                    <a:lnTo>
                      <a:pt x="135" y="52"/>
                    </a:lnTo>
                    <a:lnTo>
                      <a:pt x="120" y="58"/>
                    </a:lnTo>
                    <a:lnTo>
                      <a:pt x="112" y="65"/>
                    </a:lnTo>
                    <a:lnTo>
                      <a:pt x="94" y="62"/>
                    </a:lnTo>
                    <a:lnTo>
                      <a:pt x="79" y="50"/>
                    </a:lnTo>
                    <a:lnTo>
                      <a:pt x="64" y="40"/>
                    </a:lnTo>
                    <a:lnTo>
                      <a:pt x="60" y="21"/>
                    </a:lnTo>
                    <a:lnTo>
                      <a:pt x="54" y="3"/>
                    </a:lnTo>
                    <a:lnTo>
                      <a:pt x="46" y="8"/>
                    </a:lnTo>
                    <a:lnTo>
                      <a:pt x="42" y="20"/>
                    </a:lnTo>
                    <a:lnTo>
                      <a:pt x="24" y="20"/>
                    </a:lnTo>
                    <a:lnTo>
                      <a:pt x="17" y="8"/>
                    </a:lnTo>
                    <a:lnTo>
                      <a:pt x="5"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62" name="Freeform 208"/>
              <p:cNvSpPr>
                <a:spLocks/>
              </p:cNvSpPr>
              <p:nvPr/>
            </p:nvSpPr>
            <p:spPr bwMode="auto">
              <a:xfrm>
                <a:off x="7129122" y="3531099"/>
                <a:ext cx="191843" cy="248527"/>
              </a:xfrm>
              <a:custGeom>
                <a:avLst/>
                <a:gdLst>
                  <a:gd name="T0" fmla="*/ 38 w 109"/>
                  <a:gd name="T1" fmla="*/ 34 h 141"/>
                  <a:gd name="T2" fmla="*/ 51 w 109"/>
                  <a:gd name="T3" fmla="*/ 52 h 141"/>
                  <a:gd name="T4" fmla="*/ 41 w 109"/>
                  <a:gd name="T5" fmla="*/ 92 h 141"/>
                  <a:gd name="T6" fmla="*/ 0 w 109"/>
                  <a:gd name="T7" fmla="*/ 99 h 141"/>
                  <a:gd name="T8" fmla="*/ 6 w 109"/>
                  <a:gd name="T9" fmla="*/ 118 h 141"/>
                  <a:gd name="T10" fmla="*/ 15 w 109"/>
                  <a:gd name="T11" fmla="*/ 140 h 141"/>
                  <a:gd name="T12" fmla="*/ 40 w 109"/>
                  <a:gd name="T13" fmla="*/ 136 h 141"/>
                  <a:gd name="T14" fmla="*/ 48 w 109"/>
                  <a:gd name="T15" fmla="*/ 121 h 141"/>
                  <a:gd name="T16" fmla="*/ 61 w 109"/>
                  <a:gd name="T17" fmla="*/ 118 h 141"/>
                  <a:gd name="T18" fmla="*/ 68 w 109"/>
                  <a:gd name="T19" fmla="*/ 109 h 141"/>
                  <a:gd name="T20" fmla="*/ 84 w 109"/>
                  <a:gd name="T21" fmla="*/ 105 h 141"/>
                  <a:gd name="T22" fmla="*/ 87 w 109"/>
                  <a:gd name="T23" fmla="*/ 78 h 141"/>
                  <a:gd name="T24" fmla="*/ 93 w 109"/>
                  <a:gd name="T25" fmla="*/ 67 h 141"/>
                  <a:gd name="T26" fmla="*/ 104 w 109"/>
                  <a:gd name="T27" fmla="*/ 61 h 141"/>
                  <a:gd name="T28" fmla="*/ 108 w 109"/>
                  <a:gd name="T29" fmla="*/ 34 h 141"/>
                  <a:gd name="T30" fmla="*/ 96 w 109"/>
                  <a:gd name="T31" fmla="*/ 30 h 141"/>
                  <a:gd name="T32" fmla="*/ 95 w 109"/>
                  <a:gd name="T33" fmla="*/ 16 h 141"/>
                  <a:gd name="T34" fmla="*/ 69 w 109"/>
                  <a:gd name="T35" fmla="*/ 12 h 141"/>
                  <a:gd name="T36" fmla="*/ 59 w 109"/>
                  <a:gd name="T37" fmla="*/ 0 h 141"/>
                  <a:gd name="T38" fmla="*/ 38 w 109"/>
                  <a:gd name="T39" fmla="*/ 3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141">
                    <a:moveTo>
                      <a:pt x="38" y="34"/>
                    </a:moveTo>
                    <a:lnTo>
                      <a:pt x="51" y="52"/>
                    </a:lnTo>
                    <a:lnTo>
                      <a:pt x="41" y="92"/>
                    </a:lnTo>
                    <a:lnTo>
                      <a:pt x="0" y="99"/>
                    </a:lnTo>
                    <a:lnTo>
                      <a:pt x="6" y="118"/>
                    </a:lnTo>
                    <a:lnTo>
                      <a:pt x="15" y="140"/>
                    </a:lnTo>
                    <a:lnTo>
                      <a:pt x="40" y="136"/>
                    </a:lnTo>
                    <a:lnTo>
                      <a:pt x="48" y="121"/>
                    </a:lnTo>
                    <a:lnTo>
                      <a:pt x="61" y="118"/>
                    </a:lnTo>
                    <a:lnTo>
                      <a:pt x="68" y="109"/>
                    </a:lnTo>
                    <a:lnTo>
                      <a:pt x="84" y="105"/>
                    </a:lnTo>
                    <a:lnTo>
                      <a:pt x="87" y="78"/>
                    </a:lnTo>
                    <a:lnTo>
                      <a:pt x="93" y="67"/>
                    </a:lnTo>
                    <a:lnTo>
                      <a:pt x="104" y="61"/>
                    </a:lnTo>
                    <a:lnTo>
                      <a:pt x="108" y="34"/>
                    </a:lnTo>
                    <a:lnTo>
                      <a:pt x="96" y="30"/>
                    </a:lnTo>
                    <a:lnTo>
                      <a:pt x="95" y="16"/>
                    </a:lnTo>
                    <a:lnTo>
                      <a:pt x="69" y="12"/>
                    </a:lnTo>
                    <a:lnTo>
                      <a:pt x="59" y="0"/>
                    </a:lnTo>
                    <a:lnTo>
                      <a:pt x="38" y="3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63" name="Freeform 209"/>
              <p:cNvSpPr>
                <a:spLocks/>
              </p:cNvSpPr>
              <p:nvPr/>
            </p:nvSpPr>
            <p:spPr bwMode="auto">
              <a:xfrm>
                <a:off x="6770596" y="3145725"/>
                <a:ext cx="253170" cy="281559"/>
              </a:xfrm>
              <a:custGeom>
                <a:avLst/>
                <a:gdLst>
                  <a:gd name="T0" fmla="*/ 109 w 143"/>
                  <a:gd name="T1" fmla="*/ 160 h 161"/>
                  <a:gd name="T2" fmla="*/ 100 w 143"/>
                  <a:gd name="T3" fmla="*/ 155 h 161"/>
                  <a:gd name="T4" fmla="*/ 84 w 143"/>
                  <a:gd name="T5" fmla="*/ 145 h 161"/>
                  <a:gd name="T6" fmla="*/ 71 w 143"/>
                  <a:gd name="T7" fmla="*/ 122 h 161"/>
                  <a:gd name="T8" fmla="*/ 60 w 143"/>
                  <a:gd name="T9" fmla="*/ 119 h 161"/>
                  <a:gd name="T10" fmla="*/ 50 w 143"/>
                  <a:gd name="T11" fmla="*/ 102 h 161"/>
                  <a:gd name="T12" fmla="*/ 34 w 143"/>
                  <a:gd name="T13" fmla="*/ 103 h 161"/>
                  <a:gd name="T14" fmla="*/ 24 w 143"/>
                  <a:gd name="T15" fmla="*/ 96 h 161"/>
                  <a:gd name="T16" fmla="*/ 14 w 143"/>
                  <a:gd name="T17" fmla="*/ 88 h 161"/>
                  <a:gd name="T18" fmla="*/ 9 w 143"/>
                  <a:gd name="T19" fmla="*/ 90 h 161"/>
                  <a:gd name="T20" fmla="*/ 0 w 143"/>
                  <a:gd name="T21" fmla="*/ 74 h 161"/>
                  <a:gd name="T22" fmla="*/ 15 w 143"/>
                  <a:gd name="T23" fmla="*/ 66 h 161"/>
                  <a:gd name="T24" fmla="*/ 34 w 143"/>
                  <a:gd name="T25" fmla="*/ 54 h 161"/>
                  <a:gd name="T26" fmla="*/ 37 w 143"/>
                  <a:gd name="T27" fmla="*/ 41 h 161"/>
                  <a:gd name="T28" fmla="*/ 37 w 143"/>
                  <a:gd name="T29" fmla="*/ 21 h 161"/>
                  <a:gd name="T30" fmla="*/ 47 w 143"/>
                  <a:gd name="T31" fmla="*/ 12 h 161"/>
                  <a:gd name="T32" fmla="*/ 55 w 143"/>
                  <a:gd name="T33" fmla="*/ 3 h 161"/>
                  <a:gd name="T34" fmla="*/ 70 w 143"/>
                  <a:gd name="T35" fmla="*/ 0 h 161"/>
                  <a:gd name="T36" fmla="*/ 76 w 143"/>
                  <a:gd name="T37" fmla="*/ 10 h 161"/>
                  <a:gd name="T38" fmla="*/ 93 w 143"/>
                  <a:gd name="T39" fmla="*/ 11 h 161"/>
                  <a:gd name="T40" fmla="*/ 96 w 143"/>
                  <a:gd name="T41" fmla="*/ 22 h 161"/>
                  <a:gd name="T42" fmla="*/ 111 w 143"/>
                  <a:gd name="T43" fmla="*/ 25 h 161"/>
                  <a:gd name="T44" fmla="*/ 108 w 143"/>
                  <a:gd name="T45" fmla="*/ 41 h 161"/>
                  <a:gd name="T46" fmla="*/ 98 w 143"/>
                  <a:gd name="T47" fmla="*/ 47 h 161"/>
                  <a:gd name="T48" fmla="*/ 98 w 143"/>
                  <a:gd name="T49" fmla="*/ 63 h 161"/>
                  <a:gd name="T50" fmla="*/ 111 w 143"/>
                  <a:gd name="T51" fmla="*/ 69 h 161"/>
                  <a:gd name="T52" fmla="*/ 115 w 143"/>
                  <a:gd name="T53" fmla="*/ 81 h 161"/>
                  <a:gd name="T54" fmla="*/ 124 w 143"/>
                  <a:gd name="T55" fmla="*/ 84 h 161"/>
                  <a:gd name="T56" fmla="*/ 134 w 143"/>
                  <a:gd name="T57" fmla="*/ 81 h 161"/>
                  <a:gd name="T58" fmla="*/ 137 w 143"/>
                  <a:gd name="T59" fmla="*/ 94 h 161"/>
                  <a:gd name="T60" fmla="*/ 132 w 143"/>
                  <a:gd name="T61" fmla="*/ 108 h 161"/>
                  <a:gd name="T62" fmla="*/ 140 w 143"/>
                  <a:gd name="T63" fmla="*/ 111 h 161"/>
                  <a:gd name="T64" fmla="*/ 142 w 143"/>
                  <a:gd name="T65" fmla="*/ 124 h 161"/>
                  <a:gd name="T66" fmla="*/ 129 w 143"/>
                  <a:gd name="T67" fmla="*/ 129 h 161"/>
                  <a:gd name="T68" fmla="*/ 121 w 143"/>
                  <a:gd name="T69" fmla="*/ 131 h 161"/>
                  <a:gd name="T70" fmla="*/ 119 w 143"/>
                  <a:gd name="T71" fmla="*/ 152 h 161"/>
                  <a:gd name="T72" fmla="*/ 109 w 143"/>
                  <a:gd name="T73" fmla="*/ 16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3" h="161">
                    <a:moveTo>
                      <a:pt x="109" y="160"/>
                    </a:moveTo>
                    <a:lnTo>
                      <a:pt x="100" y="155"/>
                    </a:lnTo>
                    <a:lnTo>
                      <a:pt x="84" y="145"/>
                    </a:lnTo>
                    <a:lnTo>
                      <a:pt x="71" y="122"/>
                    </a:lnTo>
                    <a:lnTo>
                      <a:pt x="60" y="119"/>
                    </a:lnTo>
                    <a:lnTo>
                      <a:pt x="50" y="102"/>
                    </a:lnTo>
                    <a:lnTo>
                      <a:pt x="34" y="103"/>
                    </a:lnTo>
                    <a:lnTo>
                      <a:pt x="24" y="96"/>
                    </a:lnTo>
                    <a:lnTo>
                      <a:pt x="14" y="88"/>
                    </a:lnTo>
                    <a:lnTo>
                      <a:pt x="9" y="90"/>
                    </a:lnTo>
                    <a:lnTo>
                      <a:pt x="0" y="74"/>
                    </a:lnTo>
                    <a:lnTo>
                      <a:pt x="15" y="66"/>
                    </a:lnTo>
                    <a:lnTo>
                      <a:pt x="34" y="54"/>
                    </a:lnTo>
                    <a:lnTo>
                      <a:pt x="37" y="41"/>
                    </a:lnTo>
                    <a:lnTo>
                      <a:pt x="37" y="21"/>
                    </a:lnTo>
                    <a:lnTo>
                      <a:pt x="47" y="12"/>
                    </a:lnTo>
                    <a:lnTo>
                      <a:pt x="55" y="3"/>
                    </a:lnTo>
                    <a:lnTo>
                      <a:pt x="70" y="0"/>
                    </a:lnTo>
                    <a:lnTo>
                      <a:pt x="76" y="10"/>
                    </a:lnTo>
                    <a:lnTo>
                      <a:pt x="93" y="11"/>
                    </a:lnTo>
                    <a:lnTo>
                      <a:pt x="96" y="22"/>
                    </a:lnTo>
                    <a:lnTo>
                      <a:pt x="111" y="25"/>
                    </a:lnTo>
                    <a:lnTo>
                      <a:pt x="108" y="41"/>
                    </a:lnTo>
                    <a:lnTo>
                      <a:pt x="98" y="47"/>
                    </a:lnTo>
                    <a:lnTo>
                      <a:pt x="98" y="63"/>
                    </a:lnTo>
                    <a:lnTo>
                      <a:pt x="111" y="69"/>
                    </a:lnTo>
                    <a:lnTo>
                      <a:pt x="115" y="81"/>
                    </a:lnTo>
                    <a:lnTo>
                      <a:pt x="124" y="84"/>
                    </a:lnTo>
                    <a:lnTo>
                      <a:pt x="134" y="81"/>
                    </a:lnTo>
                    <a:lnTo>
                      <a:pt x="137" y="94"/>
                    </a:lnTo>
                    <a:lnTo>
                      <a:pt x="132" y="108"/>
                    </a:lnTo>
                    <a:lnTo>
                      <a:pt x="140" y="111"/>
                    </a:lnTo>
                    <a:lnTo>
                      <a:pt x="142" y="124"/>
                    </a:lnTo>
                    <a:lnTo>
                      <a:pt x="129" y="129"/>
                    </a:lnTo>
                    <a:lnTo>
                      <a:pt x="121" y="131"/>
                    </a:lnTo>
                    <a:lnTo>
                      <a:pt x="119" y="152"/>
                    </a:lnTo>
                    <a:lnTo>
                      <a:pt x="109" y="16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64" name="Freeform 220"/>
              <p:cNvSpPr>
                <a:spLocks/>
              </p:cNvSpPr>
              <p:nvPr/>
            </p:nvSpPr>
            <p:spPr bwMode="auto">
              <a:xfrm>
                <a:off x="8808535" y="3919618"/>
                <a:ext cx="55037" cy="105388"/>
              </a:xfrm>
              <a:custGeom>
                <a:avLst/>
                <a:gdLst>
                  <a:gd name="T0" fmla="*/ 23 w 33"/>
                  <a:gd name="T1" fmla="*/ 6 h 60"/>
                  <a:gd name="T2" fmla="*/ 21 w 33"/>
                  <a:gd name="T3" fmla="*/ 17 h 60"/>
                  <a:gd name="T4" fmla="*/ 8 w 33"/>
                  <a:gd name="T5" fmla="*/ 27 h 60"/>
                  <a:gd name="T6" fmla="*/ 0 w 33"/>
                  <a:gd name="T7" fmla="*/ 39 h 60"/>
                  <a:gd name="T8" fmla="*/ 2 w 33"/>
                  <a:gd name="T9" fmla="*/ 59 h 60"/>
                  <a:gd name="T10" fmla="*/ 17 w 33"/>
                  <a:gd name="T11" fmla="*/ 44 h 60"/>
                  <a:gd name="T12" fmla="*/ 27 w 33"/>
                  <a:gd name="T13" fmla="*/ 24 h 60"/>
                  <a:gd name="T14" fmla="*/ 32 w 33"/>
                  <a:gd name="T15" fmla="*/ 11 h 60"/>
                  <a:gd name="T16" fmla="*/ 27 w 33"/>
                  <a:gd name="T17" fmla="*/ 0 h 60"/>
                  <a:gd name="T18" fmla="*/ 23 w 33"/>
                  <a:gd name="T19"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60">
                    <a:moveTo>
                      <a:pt x="23" y="6"/>
                    </a:moveTo>
                    <a:lnTo>
                      <a:pt x="21" y="17"/>
                    </a:lnTo>
                    <a:lnTo>
                      <a:pt x="8" y="27"/>
                    </a:lnTo>
                    <a:lnTo>
                      <a:pt x="0" y="39"/>
                    </a:lnTo>
                    <a:lnTo>
                      <a:pt x="2" y="59"/>
                    </a:lnTo>
                    <a:lnTo>
                      <a:pt x="17" y="44"/>
                    </a:lnTo>
                    <a:lnTo>
                      <a:pt x="27" y="24"/>
                    </a:lnTo>
                    <a:lnTo>
                      <a:pt x="32" y="11"/>
                    </a:lnTo>
                    <a:lnTo>
                      <a:pt x="27" y="0"/>
                    </a:lnTo>
                    <a:lnTo>
                      <a:pt x="23" y="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65" name="Freeform 221"/>
              <p:cNvSpPr>
                <a:spLocks/>
              </p:cNvSpPr>
              <p:nvPr/>
            </p:nvSpPr>
            <p:spPr bwMode="auto">
              <a:xfrm>
                <a:off x="8843129" y="3705697"/>
                <a:ext cx="88059" cy="138420"/>
              </a:xfrm>
              <a:custGeom>
                <a:avLst/>
                <a:gdLst>
                  <a:gd name="T0" fmla="*/ 24 w 51"/>
                  <a:gd name="T1" fmla="*/ 0 h 78"/>
                  <a:gd name="T2" fmla="*/ 14 w 51"/>
                  <a:gd name="T3" fmla="*/ 16 h 78"/>
                  <a:gd name="T4" fmla="*/ 10 w 51"/>
                  <a:gd name="T5" fmla="*/ 37 h 78"/>
                  <a:gd name="T6" fmla="*/ 0 w 51"/>
                  <a:gd name="T7" fmla="*/ 46 h 78"/>
                  <a:gd name="T8" fmla="*/ 3 w 51"/>
                  <a:gd name="T9" fmla="*/ 66 h 78"/>
                  <a:gd name="T10" fmla="*/ 14 w 51"/>
                  <a:gd name="T11" fmla="*/ 69 h 78"/>
                  <a:gd name="T12" fmla="*/ 20 w 51"/>
                  <a:gd name="T13" fmla="*/ 77 h 78"/>
                  <a:gd name="T14" fmla="*/ 36 w 51"/>
                  <a:gd name="T15" fmla="*/ 76 h 78"/>
                  <a:gd name="T16" fmla="*/ 50 w 51"/>
                  <a:gd name="T17" fmla="*/ 71 h 78"/>
                  <a:gd name="T18" fmla="*/ 45 w 51"/>
                  <a:gd name="T19" fmla="*/ 52 h 78"/>
                  <a:gd name="T20" fmla="*/ 47 w 51"/>
                  <a:gd name="T21" fmla="*/ 37 h 78"/>
                  <a:gd name="T22" fmla="*/ 47 w 51"/>
                  <a:gd name="T23" fmla="*/ 27 h 78"/>
                  <a:gd name="T24" fmla="*/ 42 w 51"/>
                  <a:gd name="T25" fmla="*/ 10 h 78"/>
                  <a:gd name="T26" fmla="*/ 39 w 51"/>
                  <a:gd name="T27" fmla="*/ 1 h 78"/>
                  <a:gd name="T28" fmla="*/ 24 w 51"/>
                  <a:gd name="T2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 h="78">
                    <a:moveTo>
                      <a:pt x="24" y="0"/>
                    </a:moveTo>
                    <a:lnTo>
                      <a:pt x="14" y="16"/>
                    </a:lnTo>
                    <a:lnTo>
                      <a:pt x="10" y="37"/>
                    </a:lnTo>
                    <a:lnTo>
                      <a:pt x="0" y="46"/>
                    </a:lnTo>
                    <a:lnTo>
                      <a:pt x="3" y="66"/>
                    </a:lnTo>
                    <a:lnTo>
                      <a:pt x="14" y="69"/>
                    </a:lnTo>
                    <a:lnTo>
                      <a:pt x="20" y="77"/>
                    </a:lnTo>
                    <a:lnTo>
                      <a:pt x="36" y="76"/>
                    </a:lnTo>
                    <a:lnTo>
                      <a:pt x="50" y="71"/>
                    </a:lnTo>
                    <a:lnTo>
                      <a:pt x="45" y="52"/>
                    </a:lnTo>
                    <a:lnTo>
                      <a:pt x="47" y="37"/>
                    </a:lnTo>
                    <a:lnTo>
                      <a:pt x="47" y="27"/>
                    </a:lnTo>
                    <a:lnTo>
                      <a:pt x="42" y="10"/>
                    </a:lnTo>
                    <a:lnTo>
                      <a:pt x="39" y="1"/>
                    </a:lnTo>
                    <a:lnTo>
                      <a:pt x="24"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66" name="Freeform 222"/>
              <p:cNvSpPr>
                <a:spLocks/>
              </p:cNvSpPr>
              <p:nvPr/>
            </p:nvSpPr>
            <p:spPr bwMode="auto">
              <a:xfrm>
                <a:off x="8961066" y="3977818"/>
                <a:ext cx="84914" cy="114826"/>
              </a:xfrm>
              <a:custGeom>
                <a:avLst/>
                <a:gdLst>
                  <a:gd name="T0" fmla="*/ 28 w 48"/>
                  <a:gd name="T1" fmla="*/ 0 h 66"/>
                  <a:gd name="T2" fmla="*/ 14 w 48"/>
                  <a:gd name="T3" fmla="*/ 10 h 66"/>
                  <a:gd name="T4" fmla="*/ 0 w 48"/>
                  <a:gd name="T5" fmla="*/ 26 h 66"/>
                  <a:gd name="T6" fmla="*/ 8 w 48"/>
                  <a:gd name="T7" fmla="*/ 38 h 66"/>
                  <a:gd name="T8" fmla="*/ 18 w 48"/>
                  <a:gd name="T9" fmla="*/ 52 h 66"/>
                  <a:gd name="T10" fmla="*/ 29 w 48"/>
                  <a:gd name="T11" fmla="*/ 65 h 66"/>
                  <a:gd name="T12" fmla="*/ 38 w 48"/>
                  <a:gd name="T13" fmla="*/ 52 h 66"/>
                  <a:gd name="T14" fmla="*/ 47 w 48"/>
                  <a:gd name="T15" fmla="*/ 45 h 66"/>
                  <a:gd name="T16" fmla="*/ 47 w 48"/>
                  <a:gd name="T17" fmla="*/ 18 h 66"/>
                  <a:gd name="T18" fmla="*/ 41 w 48"/>
                  <a:gd name="T19" fmla="*/ 7 h 66"/>
                  <a:gd name="T20" fmla="*/ 28 w 48"/>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66">
                    <a:moveTo>
                      <a:pt x="28" y="0"/>
                    </a:moveTo>
                    <a:lnTo>
                      <a:pt x="14" y="10"/>
                    </a:lnTo>
                    <a:lnTo>
                      <a:pt x="0" y="26"/>
                    </a:lnTo>
                    <a:lnTo>
                      <a:pt x="8" y="38"/>
                    </a:lnTo>
                    <a:lnTo>
                      <a:pt x="18" y="52"/>
                    </a:lnTo>
                    <a:lnTo>
                      <a:pt x="29" y="65"/>
                    </a:lnTo>
                    <a:lnTo>
                      <a:pt x="38" y="52"/>
                    </a:lnTo>
                    <a:lnTo>
                      <a:pt x="47" y="45"/>
                    </a:lnTo>
                    <a:lnTo>
                      <a:pt x="47" y="18"/>
                    </a:lnTo>
                    <a:lnTo>
                      <a:pt x="41" y="7"/>
                    </a:lnTo>
                    <a:lnTo>
                      <a:pt x="28"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67" name="Freeform 224"/>
              <p:cNvSpPr>
                <a:spLocks/>
              </p:cNvSpPr>
              <p:nvPr/>
            </p:nvSpPr>
            <p:spPr bwMode="auto">
              <a:xfrm>
                <a:off x="7946813" y="2629796"/>
                <a:ext cx="746930" cy="372790"/>
              </a:xfrm>
              <a:custGeom>
                <a:avLst/>
                <a:gdLst>
                  <a:gd name="T0" fmla="*/ 0 w 424"/>
                  <a:gd name="T1" fmla="*/ 80 h 212"/>
                  <a:gd name="T2" fmla="*/ 8 w 424"/>
                  <a:gd name="T3" fmla="*/ 73 h 212"/>
                  <a:gd name="T4" fmla="*/ 27 w 424"/>
                  <a:gd name="T5" fmla="*/ 68 h 212"/>
                  <a:gd name="T6" fmla="*/ 70 w 424"/>
                  <a:gd name="T7" fmla="*/ 64 h 212"/>
                  <a:gd name="T8" fmla="*/ 75 w 424"/>
                  <a:gd name="T9" fmla="*/ 70 h 212"/>
                  <a:gd name="T10" fmla="*/ 90 w 424"/>
                  <a:gd name="T11" fmla="*/ 73 h 212"/>
                  <a:gd name="T12" fmla="*/ 96 w 424"/>
                  <a:gd name="T13" fmla="*/ 79 h 212"/>
                  <a:gd name="T14" fmla="*/ 125 w 424"/>
                  <a:gd name="T15" fmla="*/ 76 h 212"/>
                  <a:gd name="T16" fmla="*/ 118 w 424"/>
                  <a:gd name="T17" fmla="*/ 59 h 212"/>
                  <a:gd name="T18" fmla="*/ 114 w 424"/>
                  <a:gd name="T19" fmla="*/ 51 h 212"/>
                  <a:gd name="T20" fmla="*/ 125 w 424"/>
                  <a:gd name="T21" fmla="*/ 51 h 212"/>
                  <a:gd name="T22" fmla="*/ 125 w 424"/>
                  <a:gd name="T23" fmla="*/ 26 h 212"/>
                  <a:gd name="T24" fmla="*/ 125 w 424"/>
                  <a:gd name="T25" fmla="*/ 0 h 212"/>
                  <a:gd name="T26" fmla="*/ 152 w 424"/>
                  <a:gd name="T27" fmla="*/ 11 h 212"/>
                  <a:gd name="T28" fmla="*/ 170 w 424"/>
                  <a:gd name="T29" fmla="*/ 11 h 212"/>
                  <a:gd name="T30" fmla="*/ 182 w 424"/>
                  <a:gd name="T31" fmla="*/ 24 h 212"/>
                  <a:gd name="T32" fmla="*/ 188 w 424"/>
                  <a:gd name="T33" fmla="*/ 37 h 212"/>
                  <a:gd name="T34" fmla="*/ 209 w 424"/>
                  <a:gd name="T35" fmla="*/ 37 h 212"/>
                  <a:gd name="T36" fmla="*/ 241 w 424"/>
                  <a:gd name="T37" fmla="*/ 39 h 212"/>
                  <a:gd name="T38" fmla="*/ 259 w 424"/>
                  <a:gd name="T39" fmla="*/ 49 h 212"/>
                  <a:gd name="T40" fmla="*/ 272 w 424"/>
                  <a:gd name="T41" fmla="*/ 52 h 212"/>
                  <a:gd name="T42" fmla="*/ 276 w 424"/>
                  <a:gd name="T43" fmla="*/ 64 h 212"/>
                  <a:gd name="T44" fmla="*/ 313 w 424"/>
                  <a:gd name="T45" fmla="*/ 58 h 212"/>
                  <a:gd name="T46" fmla="*/ 320 w 424"/>
                  <a:gd name="T47" fmla="*/ 49 h 212"/>
                  <a:gd name="T48" fmla="*/ 332 w 424"/>
                  <a:gd name="T49" fmla="*/ 57 h 212"/>
                  <a:gd name="T50" fmla="*/ 349 w 424"/>
                  <a:gd name="T51" fmla="*/ 41 h 212"/>
                  <a:gd name="T52" fmla="*/ 364 w 424"/>
                  <a:gd name="T53" fmla="*/ 41 h 212"/>
                  <a:gd name="T54" fmla="*/ 376 w 424"/>
                  <a:gd name="T55" fmla="*/ 47 h 212"/>
                  <a:gd name="T56" fmla="*/ 372 w 424"/>
                  <a:gd name="T57" fmla="*/ 59 h 212"/>
                  <a:gd name="T58" fmla="*/ 374 w 424"/>
                  <a:gd name="T59" fmla="*/ 91 h 212"/>
                  <a:gd name="T60" fmla="*/ 377 w 424"/>
                  <a:gd name="T61" fmla="*/ 97 h 212"/>
                  <a:gd name="T62" fmla="*/ 389 w 424"/>
                  <a:gd name="T63" fmla="*/ 94 h 212"/>
                  <a:gd name="T64" fmla="*/ 412 w 424"/>
                  <a:gd name="T65" fmla="*/ 91 h 212"/>
                  <a:gd name="T66" fmla="*/ 423 w 424"/>
                  <a:gd name="T67" fmla="*/ 106 h 212"/>
                  <a:gd name="T68" fmla="*/ 398 w 424"/>
                  <a:gd name="T69" fmla="*/ 117 h 212"/>
                  <a:gd name="T70" fmla="*/ 377 w 424"/>
                  <a:gd name="T71" fmla="*/ 130 h 212"/>
                  <a:gd name="T72" fmla="*/ 365 w 424"/>
                  <a:gd name="T73" fmla="*/ 139 h 212"/>
                  <a:gd name="T74" fmla="*/ 351 w 424"/>
                  <a:gd name="T75" fmla="*/ 154 h 212"/>
                  <a:gd name="T76" fmla="*/ 331 w 424"/>
                  <a:gd name="T77" fmla="*/ 147 h 212"/>
                  <a:gd name="T78" fmla="*/ 332 w 424"/>
                  <a:gd name="T79" fmla="*/ 164 h 212"/>
                  <a:gd name="T80" fmla="*/ 330 w 424"/>
                  <a:gd name="T81" fmla="*/ 181 h 212"/>
                  <a:gd name="T82" fmla="*/ 307 w 424"/>
                  <a:gd name="T83" fmla="*/ 199 h 212"/>
                  <a:gd name="T84" fmla="*/ 279 w 424"/>
                  <a:gd name="T85" fmla="*/ 196 h 212"/>
                  <a:gd name="T86" fmla="*/ 267 w 424"/>
                  <a:gd name="T87" fmla="*/ 204 h 212"/>
                  <a:gd name="T88" fmla="*/ 246 w 424"/>
                  <a:gd name="T89" fmla="*/ 211 h 212"/>
                  <a:gd name="T90" fmla="*/ 225 w 424"/>
                  <a:gd name="T91" fmla="*/ 199 h 212"/>
                  <a:gd name="T92" fmla="*/ 207 w 424"/>
                  <a:gd name="T93" fmla="*/ 194 h 212"/>
                  <a:gd name="T94" fmla="*/ 127 w 424"/>
                  <a:gd name="T95" fmla="*/ 188 h 212"/>
                  <a:gd name="T96" fmla="*/ 117 w 424"/>
                  <a:gd name="T97" fmla="*/ 179 h 212"/>
                  <a:gd name="T98" fmla="*/ 107 w 424"/>
                  <a:gd name="T99" fmla="*/ 160 h 212"/>
                  <a:gd name="T100" fmla="*/ 91 w 424"/>
                  <a:gd name="T101" fmla="*/ 152 h 212"/>
                  <a:gd name="T102" fmla="*/ 76 w 424"/>
                  <a:gd name="T103" fmla="*/ 149 h 212"/>
                  <a:gd name="T104" fmla="*/ 43 w 424"/>
                  <a:gd name="T105" fmla="*/ 143 h 212"/>
                  <a:gd name="T106" fmla="*/ 33 w 424"/>
                  <a:gd name="T107" fmla="*/ 118 h 212"/>
                  <a:gd name="T108" fmla="*/ 29 w 424"/>
                  <a:gd name="T109" fmla="*/ 102 h 212"/>
                  <a:gd name="T110" fmla="*/ 8 w 424"/>
                  <a:gd name="T111" fmla="*/ 91 h 212"/>
                  <a:gd name="T112" fmla="*/ 0 w 424"/>
                  <a:gd name="T113" fmla="*/ 8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4" h="212">
                    <a:moveTo>
                      <a:pt x="0" y="80"/>
                    </a:moveTo>
                    <a:lnTo>
                      <a:pt x="8" y="73"/>
                    </a:lnTo>
                    <a:lnTo>
                      <a:pt x="27" y="68"/>
                    </a:lnTo>
                    <a:lnTo>
                      <a:pt x="70" y="64"/>
                    </a:lnTo>
                    <a:lnTo>
                      <a:pt x="75" y="70"/>
                    </a:lnTo>
                    <a:lnTo>
                      <a:pt x="90" y="73"/>
                    </a:lnTo>
                    <a:lnTo>
                      <a:pt x="96" y="79"/>
                    </a:lnTo>
                    <a:lnTo>
                      <a:pt x="125" y="76"/>
                    </a:lnTo>
                    <a:lnTo>
                      <a:pt x="118" y="59"/>
                    </a:lnTo>
                    <a:lnTo>
                      <a:pt x="114" y="51"/>
                    </a:lnTo>
                    <a:lnTo>
                      <a:pt x="125" y="51"/>
                    </a:lnTo>
                    <a:lnTo>
                      <a:pt x="125" y="26"/>
                    </a:lnTo>
                    <a:lnTo>
                      <a:pt x="125" y="0"/>
                    </a:lnTo>
                    <a:lnTo>
                      <a:pt x="152" y="11"/>
                    </a:lnTo>
                    <a:lnTo>
                      <a:pt x="170" y="11"/>
                    </a:lnTo>
                    <a:lnTo>
                      <a:pt x="182" y="24"/>
                    </a:lnTo>
                    <a:lnTo>
                      <a:pt x="188" y="37"/>
                    </a:lnTo>
                    <a:lnTo>
                      <a:pt x="209" y="37"/>
                    </a:lnTo>
                    <a:lnTo>
                      <a:pt x="241" y="39"/>
                    </a:lnTo>
                    <a:lnTo>
                      <a:pt x="259" y="49"/>
                    </a:lnTo>
                    <a:lnTo>
                      <a:pt x="272" y="52"/>
                    </a:lnTo>
                    <a:lnTo>
                      <a:pt x="276" y="64"/>
                    </a:lnTo>
                    <a:lnTo>
                      <a:pt x="313" y="58"/>
                    </a:lnTo>
                    <a:lnTo>
                      <a:pt x="320" y="49"/>
                    </a:lnTo>
                    <a:lnTo>
                      <a:pt x="332" y="57"/>
                    </a:lnTo>
                    <a:lnTo>
                      <a:pt x="349" y="41"/>
                    </a:lnTo>
                    <a:lnTo>
                      <a:pt x="364" y="41"/>
                    </a:lnTo>
                    <a:lnTo>
                      <a:pt x="376" y="47"/>
                    </a:lnTo>
                    <a:lnTo>
                      <a:pt x="372" y="59"/>
                    </a:lnTo>
                    <a:lnTo>
                      <a:pt x="374" y="91"/>
                    </a:lnTo>
                    <a:lnTo>
                      <a:pt x="377" y="97"/>
                    </a:lnTo>
                    <a:lnTo>
                      <a:pt x="389" y="94"/>
                    </a:lnTo>
                    <a:lnTo>
                      <a:pt x="412" y="91"/>
                    </a:lnTo>
                    <a:lnTo>
                      <a:pt x="423" y="106"/>
                    </a:lnTo>
                    <a:lnTo>
                      <a:pt x="398" y="117"/>
                    </a:lnTo>
                    <a:lnTo>
                      <a:pt x="377" y="130"/>
                    </a:lnTo>
                    <a:lnTo>
                      <a:pt x="365" y="139"/>
                    </a:lnTo>
                    <a:lnTo>
                      <a:pt x="351" y="154"/>
                    </a:lnTo>
                    <a:lnTo>
                      <a:pt x="331" y="147"/>
                    </a:lnTo>
                    <a:lnTo>
                      <a:pt x="332" y="164"/>
                    </a:lnTo>
                    <a:lnTo>
                      <a:pt x="330" y="181"/>
                    </a:lnTo>
                    <a:lnTo>
                      <a:pt x="307" y="199"/>
                    </a:lnTo>
                    <a:lnTo>
                      <a:pt x="279" y="196"/>
                    </a:lnTo>
                    <a:lnTo>
                      <a:pt x="267" y="204"/>
                    </a:lnTo>
                    <a:lnTo>
                      <a:pt x="246" y="211"/>
                    </a:lnTo>
                    <a:lnTo>
                      <a:pt x="225" y="199"/>
                    </a:lnTo>
                    <a:lnTo>
                      <a:pt x="207" y="194"/>
                    </a:lnTo>
                    <a:lnTo>
                      <a:pt x="127" y="188"/>
                    </a:lnTo>
                    <a:lnTo>
                      <a:pt x="117" y="179"/>
                    </a:lnTo>
                    <a:lnTo>
                      <a:pt x="107" y="160"/>
                    </a:lnTo>
                    <a:lnTo>
                      <a:pt x="91" y="152"/>
                    </a:lnTo>
                    <a:lnTo>
                      <a:pt x="76" y="149"/>
                    </a:lnTo>
                    <a:lnTo>
                      <a:pt x="43" y="143"/>
                    </a:lnTo>
                    <a:lnTo>
                      <a:pt x="33" y="118"/>
                    </a:lnTo>
                    <a:lnTo>
                      <a:pt x="29" y="102"/>
                    </a:lnTo>
                    <a:lnTo>
                      <a:pt x="8" y="91"/>
                    </a:lnTo>
                    <a:lnTo>
                      <a:pt x="0" y="8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68" name="Freeform 225"/>
              <p:cNvSpPr>
                <a:spLocks/>
              </p:cNvSpPr>
              <p:nvPr/>
            </p:nvSpPr>
            <p:spPr bwMode="auto">
              <a:xfrm>
                <a:off x="7841457" y="3982536"/>
                <a:ext cx="51892" cy="105388"/>
              </a:xfrm>
              <a:custGeom>
                <a:avLst/>
                <a:gdLst>
                  <a:gd name="T0" fmla="*/ 9 w 29"/>
                  <a:gd name="T1" fmla="*/ 0 h 60"/>
                  <a:gd name="T2" fmla="*/ 1 w 29"/>
                  <a:gd name="T3" fmla="*/ 17 h 60"/>
                  <a:gd name="T4" fmla="*/ 0 w 29"/>
                  <a:gd name="T5" fmla="*/ 40 h 60"/>
                  <a:gd name="T6" fmla="*/ 8 w 29"/>
                  <a:gd name="T7" fmla="*/ 59 h 60"/>
                  <a:gd name="T8" fmla="*/ 28 w 29"/>
                  <a:gd name="T9" fmla="*/ 56 h 60"/>
                  <a:gd name="T10" fmla="*/ 28 w 29"/>
                  <a:gd name="T11" fmla="*/ 19 h 60"/>
                  <a:gd name="T12" fmla="*/ 22 w 29"/>
                  <a:gd name="T13" fmla="*/ 11 h 60"/>
                  <a:gd name="T14" fmla="*/ 9 w 29"/>
                  <a:gd name="T15" fmla="*/ 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60">
                    <a:moveTo>
                      <a:pt x="9" y="0"/>
                    </a:moveTo>
                    <a:lnTo>
                      <a:pt x="1" y="17"/>
                    </a:lnTo>
                    <a:lnTo>
                      <a:pt x="0" y="40"/>
                    </a:lnTo>
                    <a:lnTo>
                      <a:pt x="8" y="59"/>
                    </a:lnTo>
                    <a:lnTo>
                      <a:pt x="28" y="56"/>
                    </a:lnTo>
                    <a:lnTo>
                      <a:pt x="28" y="19"/>
                    </a:lnTo>
                    <a:lnTo>
                      <a:pt x="22" y="11"/>
                    </a:lnTo>
                    <a:lnTo>
                      <a:pt x="9"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69" name="Freeform 231"/>
              <p:cNvSpPr>
                <a:spLocks/>
              </p:cNvSpPr>
              <p:nvPr/>
            </p:nvSpPr>
            <p:spPr bwMode="auto">
              <a:xfrm>
                <a:off x="6897967" y="3705697"/>
                <a:ext cx="259460" cy="195046"/>
              </a:xfrm>
              <a:custGeom>
                <a:avLst/>
                <a:gdLst>
                  <a:gd name="T0" fmla="*/ 51 w 147"/>
                  <a:gd name="T1" fmla="*/ 59 h 110"/>
                  <a:gd name="T2" fmla="*/ 51 w 147"/>
                  <a:gd name="T3" fmla="*/ 46 h 110"/>
                  <a:gd name="T4" fmla="*/ 51 w 147"/>
                  <a:gd name="T5" fmla="*/ 36 h 110"/>
                  <a:gd name="T6" fmla="*/ 45 w 147"/>
                  <a:gd name="T7" fmla="*/ 34 h 110"/>
                  <a:gd name="T8" fmla="*/ 28 w 147"/>
                  <a:gd name="T9" fmla="*/ 33 h 110"/>
                  <a:gd name="T10" fmla="*/ 11 w 147"/>
                  <a:gd name="T11" fmla="*/ 34 h 110"/>
                  <a:gd name="T12" fmla="*/ 0 w 147"/>
                  <a:gd name="T13" fmla="*/ 41 h 110"/>
                  <a:gd name="T14" fmla="*/ 2 w 147"/>
                  <a:gd name="T15" fmla="*/ 74 h 110"/>
                  <a:gd name="T16" fmla="*/ 2 w 147"/>
                  <a:gd name="T17" fmla="*/ 91 h 110"/>
                  <a:gd name="T18" fmla="*/ 8 w 147"/>
                  <a:gd name="T19" fmla="*/ 101 h 110"/>
                  <a:gd name="T20" fmla="*/ 23 w 147"/>
                  <a:gd name="T21" fmla="*/ 109 h 110"/>
                  <a:gd name="T22" fmla="*/ 34 w 147"/>
                  <a:gd name="T23" fmla="*/ 98 h 110"/>
                  <a:gd name="T24" fmla="*/ 48 w 147"/>
                  <a:gd name="T25" fmla="*/ 84 h 110"/>
                  <a:gd name="T26" fmla="*/ 53 w 147"/>
                  <a:gd name="T27" fmla="*/ 79 h 110"/>
                  <a:gd name="T28" fmla="*/ 91 w 147"/>
                  <a:gd name="T29" fmla="*/ 78 h 110"/>
                  <a:gd name="T30" fmla="*/ 102 w 147"/>
                  <a:gd name="T31" fmla="*/ 68 h 110"/>
                  <a:gd name="T32" fmla="*/ 134 w 147"/>
                  <a:gd name="T33" fmla="*/ 62 h 110"/>
                  <a:gd name="T34" fmla="*/ 134 w 147"/>
                  <a:gd name="T35" fmla="*/ 51 h 110"/>
                  <a:gd name="T36" fmla="*/ 146 w 147"/>
                  <a:gd name="T37" fmla="*/ 41 h 110"/>
                  <a:gd name="T38" fmla="*/ 137 w 147"/>
                  <a:gd name="T39" fmla="*/ 19 h 110"/>
                  <a:gd name="T40" fmla="*/ 131 w 147"/>
                  <a:gd name="T41" fmla="*/ 0 h 110"/>
                  <a:gd name="T42" fmla="*/ 87 w 147"/>
                  <a:gd name="T43" fmla="*/ 8 h 110"/>
                  <a:gd name="T44" fmla="*/ 76 w 147"/>
                  <a:gd name="T45" fmla="*/ 23 h 110"/>
                  <a:gd name="T46" fmla="*/ 70 w 147"/>
                  <a:gd name="T47" fmla="*/ 44 h 110"/>
                  <a:gd name="T48" fmla="*/ 51 w 147"/>
                  <a:gd name="T49" fmla="*/ 5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 h="110">
                    <a:moveTo>
                      <a:pt x="51" y="59"/>
                    </a:moveTo>
                    <a:lnTo>
                      <a:pt x="51" y="46"/>
                    </a:lnTo>
                    <a:lnTo>
                      <a:pt x="51" y="36"/>
                    </a:lnTo>
                    <a:lnTo>
                      <a:pt x="45" y="34"/>
                    </a:lnTo>
                    <a:lnTo>
                      <a:pt x="28" y="33"/>
                    </a:lnTo>
                    <a:lnTo>
                      <a:pt x="11" y="34"/>
                    </a:lnTo>
                    <a:lnTo>
                      <a:pt x="0" y="41"/>
                    </a:lnTo>
                    <a:lnTo>
                      <a:pt x="2" y="74"/>
                    </a:lnTo>
                    <a:lnTo>
                      <a:pt x="2" y="91"/>
                    </a:lnTo>
                    <a:lnTo>
                      <a:pt x="8" y="101"/>
                    </a:lnTo>
                    <a:lnTo>
                      <a:pt x="23" y="109"/>
                    </a:lnTo>
                    <a:lnTo>
                      <a:pt x="34" y="98"/>
                    </a:lnTo>
                    <a:lnTo>
                      <a:pt x="48" y="84"/>
                    </a:lnTo>
                    <a:lnTo>
                      <a:pt x="53" y="79"/>
                    </a:lnTo>
                    <a:lnTo>
                      <a:pt x="91" y="78"/>
                    </a:lnTo>
                    <a:lnTo>
                      <a:pt x="102" y="68"/>
                    </a:lnTo>
                    <a:lnTo>
                      <a:pt x="134" y="62"/>
                    </a:lnTo>
                    <a:lnTo>
                      <a:pt x="134" y="51"/>
                    </a:lnTo>
                    <a:lnTo>
                      <a:pt x="146" y="41"/>
                    </a:lnTo>
                    <a:lnTo>
                      <a:pt x="137" y="19"/>
                    </a:lnTo>
                    <a:lnTo>
                      <a:pt x="131" y="0"/>
                    </a:lnTo>
                    <a:lnTo>
                      <a:pt x="87" y="8"/>
                    </a:lnTo>
                    <a:lnTo>
                      <a:pt x="76" y="23"/>
                    </a:lnTo>
                    <a:lnTo>
                      <a:pt x="70" y="44"/>
                    </a:lnTo>
                    <a:lnTo>
                      <a:pt x="51" y="5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70" name="Freeform 234"/>
              <p:cNvSpPr>
                <a:spLocks/>
              </p:cNvSpPr>
              <p:nvPr/>
            </p:nvSpPr>
            <p:spPr bwMode="auto">
              <a:xfrm>
                <a:off x="6684109" y="3276280"/>
                <a:ext cx="105356" cy="130555"/>
              </a:xfrm>
              <a:custGeom>
                <a:avLst/>
                <a:gdLst>
                  <a:gd name="T0" fmla="*/ 18 w 60"/>
                  <a:gd name="T1" fmla="*/ 72 h 73"/>
                  <a:gd name="T2" fmla="*/ 31 w 60"/>
                  <a:gd name="T3" fmla="*/ 59 h 73"/>
                  <a:gd name="T4" fmla="*/ 44 w 60"/>
                  <a:gd name="T5" fmla="*/ 49 h 73"/>
                  <a:gd name="T6" fmla="*/ 44 w 60"/>
                  <a:gd name="T7" fmla="*/ 29 h 73"/>
                  <a:gd name="T8" fmla="*/ 59 w 60"/>
                  <a:gd name="T9" fmla="*/ 15 h 73"/>
                  <a:gd name="T10" fmla="*/ 50 w 60"/>
                  <a:gd name="T11" fmla="*/ 0 h 73"/>
                  <a:gd name="T12" fmla="*/ 32 w 60"/>
                  <a:gd name="T13" fmla="*/ 14 h 73"/>
                  <a:gd name="T14" fmla="*/ 13 w 60"/>
                  <a:gd name="T15" fmla="*/ 12 h 73"/>
                  <a:gd name="T16" fmla="*/ 3 w 60"/>
                  <a:gd name="T17" fmla="*/ 3 h 73"/>
                  <a:gd name="T18" fmla="*/ 3 w 60"/>
                  <a:gd name="T19" fmla="*/ 36 h 73"/>
                  <a:gd name="T20" fmla="*/ 0 w 60"/>
                  <a:gd name="T21" fmla="*/ 54 h 73"/>
                  <a:gd name="T22" fmla="*/ 0 w 60"/>
                  <a:gd name="T23" fmla="*/ 72 h 73"/>
                  <a:gd name="T24" fmla="*/ 18 w 60"/>
                  <a:gd name="T25"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73">
                    <a:moveTo>
                      <a:pt x="18" y="72"/>
                    </a:moveTo>
                    <a:lnTo>
                      <a:pt x="31" y="59"/>
                    </a:lnTo>
                    <a:lnTo>
                      <a:pt x="44" y="49"/>
                    </a:lnTo>
                    <a:lnTo>
                      <a:pt x="44" y="29"/>
                    </a:lnTo>
                    <a:lnTo>
                      <a:pt x="59" y="15"/>
                    </a:lnTo>
                    <a:lnTo>
                      <a:pt x="50" y="0"/>
                    </a:lnTo>
                    <a:lnTo>
                      <a:pt x="32" y="14"/>
                    </a:lnTo>
                    <a:lnTo>
                      <a:pt x="13" y="12"/>
                    </a:lnTo>
                    <a:lnTo>
                      <a:pt x="3" y="3"/>
                    </a:lnTo>
                    <a:lnTo>
                      <a:pt x="3" y="36"/>
                    </a:lnTo>
                    <a:lnTo>
                      <a:pt x="0" y="54"/>
                    </a:lnTo>
                    <a:lnTo>
                      <a:pt x="0" y="72"/>
                    </a:lnTo>
                    <a:lnTo>
                      <a:pt x="18" y="7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71" name="Freeform 235"/>
              <p:cNvSpPr>
                <a:spLocks/>
              </p:cNvSpPr>
              <p:nvPr/>
            </p:nvSpPr>
            <p:spPr bwMode="auto">
              <a:xfrm>
                <a:off x="6685681" y="3155163"/>
                <a:ext cx="154103" cy="147858"/>
              </a:xfrm>
              <a:custGeom>
                <a:avLst/>
                <a:gdLst>
                  <a:gd name="T0" fmla="*/ 0 w 87"/>
                  <a:gd name="T1" fmla="*/ 70 h 82"/>
                  <a:gd name="T2" fmla="*/ 10 w 87"/>
                  <a:gd name="T3" fmla="*/ 79 h 82"/>
                  <a:gd name="T4" fmla="*/ 30 w 87"/>
                  <a:gd name="T5" fmla="*/ 81 h 82"/>
                  <a:gd name="T6" fmla="*/ 48 w 87"/>
                  <a:gd name="T7" fmla="*/ 68 h 82"/>
                  <a:gd name="T8" fmla="*/ 64 w 87"/>
                  <a:gd name="T9" fmla="*/ 59 h 82"/>
                  <a:gd name="T10" fmla="*/ 83 w 87"/>
                  <a:gd name="T11" fmla="*/ 48 h 82"/>
                  <a:gd name="T12" fmla="*/ 85 w 87"/>
                  <a:gd name="T13" fmla="*/ 34 h 82"/>
                  <a:gd name="T14" fmla="*/ 86 w 87"/>
                  <a:gd name="T15" fmla="*/ 15 h 82"/>
                  <a:gd name="T16" fmla="*/ 81 w 87"/>
                  <a:gd name="T17" fmla="*/ 0 h 82"/>
                  <a:gd name="T18" fmla="*/ 61 w 87"/>
                  <a:gd name="T19" fmla="*/ 4 h 82"/>
                  <a:gd name="T20" fmla="*/ 45 w 87"/>
                  <a:gd name="T21" fmla="*/ 4 h 82"/>
                  <a:gd name="T22" fmla="*/ 22 w 87"/>
                  <a:gd name="T23" fmla="*/ 6 h 82"/>
                  <a:gd name="T24" fmla="*/ 9 w 87"/>
                  <a:gd name="T25" fmla="*/ 9 h 82"/>
                  <a:gd name="T26" fmla="*/ 5 w 87"/>
                  <a:gd name="T27" fmla="*/ 23 h 82"/>
                  <a:gd name="T28" fmla="*/ 9 w 87"/>
                  <a:gd name="T29" fmla="*/ 38 h 82"/>
                  <a:gd name="T30" fmla="*/ 22 w 87"/>
                  <a:gd name="T31" fmla="*/ 48 h 82"/>
                  <a:gd name="T32" fmla="*/ 15 w 87"/>
                  <a:gd name="T33" fmla="*/ 63 h 82"/>
                  <a:gd name="T34" fmla="*/ 0 w 87"/>
                  <a:gd name="T35" fmla="*/ 7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82">
                    <a:moveTo>
                      <a:pt x="0" y="70"/>
                    </a:moveTo>
                    <a:lnTo>
                      <a:pt x="10" y="79"/>
                    </a:lnTo>
                    <a:lnTo>
                      <a:pt x="30" y="81"/>
                    </a:lnTo>
                    <a:lnTo>
                      <a:pt x="48" y="68"/>
                    </a:lnTo>
                    <a:lnTo>
                      <a:pt x="64" y="59"/>
                    </a:lnTo>
                    <a:lnTo>
                      <a:pt x="83" y="48"/>
                    </a:lnTo>
                    <a:lnTo>
                      <a:pt x="85" y="34"/>
                    </a:lnTo>
                    <a:lnTo>
                      <a:pt x="86" y="15"/>
                    </a:lnTo>
                    <a:lnTo>
                      <a:pt x="81" y="0"/>
                    </a:lnTo>
                    <a:lnTo>
                      <a:pt x="61" y="4"/>
                    </a:lnTo>
                    <a:lnTo>
                      <a:pt x="45" y="4"/>
                    </a:lnTo>
                    <a:lnTo>
                      <a:pt x="22" y="6"/>
                    </a:lnTo>
                    <a:lnTo>
                      <a:pt x="9" y="9"/>
                    </a:lnTo>
                    <a:lnTo>
                      <a:pt x="5" y="23"/>
                    </a:lnTo>
                    <a:lnTo>
                      <a:pt x="9" y="38"/>
                    </a:lnTo>
                    <a:lnTo>
                      <a:pt x="22" y="48"/>
                    </a:lnTo>
                    <a:lnTo>
                      <a:pt x="15" y="63"/>
                    </a:lnTo>
                    <a:lnTo>
                      <a:pt x="0" y="7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72" name="Freeform 236"/>
              <p:cNvSpPr>
                <a:spLocks/>
              </p:cNvSpPr>
              <p:nvPr/>
            </p:nvSpPr>
            <p:spPr bwMode="auto">
              <a:xfrm>
                <a:off x="7319392" y="3112693"/>
                <a:ext cx="338084" cy="303580"/>
              </a:xfrm>
              <a:custGeom>
                <a:avLst/>
                <a:gdLst>
                  <a:gd name="T0" fmla="*/ 191 w 192"/>
                  <a:gd name="T1" fmla="*/ 29 h 173"/>
                  <a:gd name="T2" fmla="*/ 160 w 192"/>
                  <a:gd name="T3" fmla="*/ 27 h 173"/>
                  <a:gd name="T4" fmla="*/ 145 w 192"/>
                  <a:gd name="T5" fmla="*/ 20 h 173"/>
                  <a:gd name="T6" fmla="*/ 138 w 192"/>
                  <a:gd name="T7" fmla="*/ 2 h 173"/>
                  <a:gd name="T8" fmla="*/ 130 w 192"/>
                  <a:gd name="T9" fmla="*/ 0 h 173"/>
                  <a:gd name="T10" fmla="*/ 124 w 192"/>
                  <a:gd name="T11" fmla="*/ 13 h 173"/>
                  <a:gd name="T12" fmla="*/ 102 w 192"/>
                  <a:gd name="T13" fmla="*/ 18 h 173"/>
                  <a:gd name="T14" fmla="*/ 93 w 192"/>
                  <a:gd name="T15" fmla="*/ 23 h 173"/>
                  <a:gd name="T16" fmla="*/ 81 w 192"/>
                  <a:gd name="T17" fmla="*/ 18 h 173"/>
                  <a:gd name="T18" fmla="*/ 62 w 192"/>
                  <a:gd name="T19" fmla="*/ 17 h 173"/>
                  <a:gd name="T20" fmla="*/ 54 w 192"/>
                  <a:gd name="T21" fmla="*/ 23 h 173"/>
                  <a:gd name="T22" fmla="*/ 43 w 192"/>
                  <a:gd name="T23" fmla="*/ 25 h 173"/>
                  <a:gd name="T24" fmla="*/ 40 w 192"/>
                  <a:gd name="T25" fmla="*/ 32 h 173"/>
                  <a:gd name="T26" fmla="*/ 30 w 192"/>
                  <a:gd name="T27" fmla="*/ 38 h 173"/>
                  <a:gd name="T28" fmla="*/ 28 w 192"/>
                  <a:gd name="T29" fmla="*/ 51 h 173"/>
                  <a:gd name="T30" fmla="*/ 13 w 192"/>
                  <a:gd name="T31" fmla="*/ 54 h 173"/>
                  <a:gd name="T32" fmla="*/ 0 w 192"/>
                  <a:gd name="T33" fmla="*/ 66 h 173"/>
                  <a:gd name="T34" fmla="*/ 3 w 192"/>
                  <a:gd name="T35" fmla="*/ 88 h 173"/>
                  <a:gd name="T36" fmla="*/ 0 w 192"/>
                  <a:gd name="T37" fmla="*/ 123 h 173"/>
                  <a:gd name="T38" fmla="*/ 17 w 192"/>
                  <a:gd name="T39" fmla="*/ 123 h 173"/>
                  <a:gd name="T40" fmla="*/ 22 w 192"/>
                  <a:gd name="T41" fmla="*/ 140 h 173"/>
                  <a:gd name="T42" fmla="*/ 14 w 192"/>
                  <a:gd name="T43" fmla="*/ 151 h 173"/>
                  <a:gd name="T44" fmla="*/ 14 w 192"/>
                  <a:gd name="T45" fmla="*/ 165 h 173"/>
                  <a:gd name="T46" fmla="*/ 30 w 192"/>
                  <a:gd name="T47" fmla="*/ 172 h 173"/>
                  <a:gd name="T48" fmla="*/ 36 w 192"/>
                  <a:gd name="T49" fmla="*/ 160 h 173"/>
                  <a:gd name="T50" fmla="*/ 77 w 192"/>
                  <a:gd name="T51" fmla="*/ 156 h 173"/>
                  <a:gd name="T52" fmla="*/ 83 w 192"/>
                  <a:gd name="T53" fmla="*/ 140 h 173"/>
                  <a:gd name="T54" fmla="*/ 95 w 192"/>
                  <a:gd name="T55" fmla="*/ 132 h 173"/>
                  <a:gd name="T56" fmla="*/ 111 w 192"/>
                  <a:gd name="T57" fmla="*/ 122 h 173"/>
                  <a:gd name="T58" fmla="*/ 124 w 192"/>
                  <a:gd name="T59" fmla="*/ 121 h 173"/>
                  <a:gd name="T60" fmla="*/ 127 w 192"/>
                  <a:gd name="T61" fmla="*/ 103 h 173"/>
                  <a:gd name="T62" fmla="*/ 138 w 192"/>
                  <a:gd name="T63" fmla="*/ 97 h 173"/>
                  <a:gd name="T64" fmla="*/ 143 w 192"/>
                  <a:gd name="T65" fmla="*/ 82 h 173"/>
                  <a:gd name="T66" fmla="*/ 149 w 192"/>
                  <a:gd name="T67" fmla="*/ 64 h 173"/>
                  <a:gd name="T68" fmla="*/ 153 w 192"/>
                  <a:gd name="T69" fmla="*/ 48 h 173"/>
                  <a:gd name="T70" fmla="*/ 166 w 192"/>
                  <a:gd name="T71" fmla="*/ 43 h 173"/>
                  <a:gd name="T72" fmla="*/ 176 w 192"/>
                  <a:gd name="T73" fmla="*/ 45 h 173"/>
                  <a:gd name="T74" fmla="*/ 188 w 192"/>
                  <a:gd name="T75" fmla="*/ 52 h 173"/>
                  <a:gd name="T76" fmla="*/ 191 w 192"/>
                  <a:gd name="T77" fmla="*/ 2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2" h="173">
                    <a:moveTo>
                      <a:pt x="191" y="29"/>
                    </a:moveTo>
                    <a:lnTo>
                      <a:pt x="160" y="27"/>
                    </a:lnTo>
                    <a:lnTo>
                      <a:pt x="145" y="20"/>
                    </a:lnTo>
                    <a:lnTo>
                      <a:pt x="138" y="2"/>
                    </a:lnTo>
                    <a:lnTo>
                      <a:pt x="130" y="0"/>
                    </a:lnTo>
                    <a:lnTo>
                      <a:pt x="124" y="13"/>
                    </a:lnTo>
                    <a:lnTo>
                      <a:pt x="102" y="18"/>
                    </a:lnTo>
                    <a:lnTo>
                      <a:pt x="93" y="23"/>
                    </a:lnTo>
                    <a:lnTo>
                      <a:pt x="81" y="18"/>
                    </a:lnTo>
                    <a:lnTo>
                      <a:pt x="62" y="17"/>
                    </a:lnTo>
                    <a:lnTo>
                      <a:pt x="54" y="23"/>
                    </a:lnTo>
                    <a:lnTo>
                      <a:pt x="43" y="25"/>
                    </a:lnTo>
                    <a:lnTo>
                      <a:pt x="40" y="32"/>
                    </a:lnTo>
                    <a:lnTo>
                      <a:pt x="30" y="38"/>
                    </a:lnTo>
                    <a:lnTo>
                      <a:pt x="28" y="51"/>
                    </a:lnTo>
                    <a:lnTo>
                      <a:pt x="13" y="54"/>
                    </a:lnTo>
                    <a:lnTo>
                      <a:pt x="0" y="66"/>
                    </a:lnTo>
                    <a:lnTo>
                      <a:pt x="3" y="88"/>
                    </a:lnTo>
                    <a:lnTo>
                      <a:pt x="0" y="123"/>
                    </a:lnTo>
                    <a:lnTo>
                      <a:pt x="17" y="123"/>
                    </a:lnTo>
                    <a:lnTo>
                      <a:pt x="22" y="140"/>
                    </a:lnTo>
                    <a:lnTo>
                      <a:pt x="14" y="151"/>
                    </a:lnTo>
                    <a:lnTo>
                      <a:pt x="14" y="165"/>
                    </a:lnTo>
                    <a:lnTo>
                      <a:pt x="30" y="172"/>
                    </a:lnTo>
                    <a:lnTo>
                      <a:pt x="36" y="160"/>
                    </a:lnTo>
                    <a:lnTo>
                      <a:pt x="77" y="156"/>
                    </a:lnTo>
                    <a:lnTo>
                      <a:pt x="83" y="140"/>
                    </a:lnTo>
                    <a:lnTo>
                      <a:pt x="95" y="132"/>
                    </a:lnTo>
                    <a:lnTo>
                      <a:pt x="111" y="122"/>
                    </a:lnTo>
                    <a:lnTo>
                      <a:pt x="124" y="121"/>
                    </a:lnTo>
                    <a:lnTo>
                      <a:pt x="127" y="103"/>
                    </a:lnTo>
                    <a:lnTo>
                      <a:pt x="138" y="97"/>
                    </a:lnTo>
                    <a:lnTo>
                      <a:pt x="143" y="82"/>
                    </a:lnTo>
                    <a:lnTo>
                      <a:pt x="149" y="64"/>
                    </a:lnTo>
                    <a:lnTo>
                      <a:pt x="153" y="48"/>
                    </a:lnTo>
                    <a:lnTo>
                      <a:pt x="166" y="43"/>
                    </a:lnTo>
                    <a:lnTo>
                      <a:pt x="176" y="45"/>
                    </a:lnTo>
                    <a:lnTo>
                      <a:pt x="188" y="52"/>
                    </a:lnTo>
                    <a:lnTo>
                      <a:pt x="191" y="2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73" name="Freeform 237"/>
              <p:cNvSpPr>
                <a:spLocks/>
              </p:cNvSpPr>
              <p:nvPr/>
            </p:nvSpPr>
            <p:spPr bwMode="auto">
              <a:xfrm>
                <a:off x="7111825" y="3001013"/>
                <a:ext cx="323932" cy="229651"/>
              </a:xfrm>
              <a:custGeom>
                <a:avLst/>
                <a:gdLst>
                  <a:gd name="T0" fmla="*/ 181 w 184"/>
                  <a:gd name="T1" fmla="*/ 82 h 131"/>
                  <a:gd name="T2" fmla="*/ 174 w 184"/>
                  <a:gd name="T3" fmla="*/ 88 h 131"/>
                  <a:gd name="T4" fmla="*/ 163 w 184"/>
                  <a:gd name="T5" fmla="*/ 89 h 131"/>
                  <a:gd name="T6" fmla="*/ 159 w 184"/>
                  <a:gd name="T7" fmla="*/ 97 h 131"/>
                  <a:gd name="T8" fmla="*/ 149 w 184"/>
                  <a:gd name="T9" fmla="*/ 103 h 131"/>
                  <a:gd name="T10" fmla="*/ 147 w 184"/>
                  <a:gd name="T11" fmla="*/ 116 h 131"/>
                  <a:gd name="T12" fmla="*/ 132 w 184"/>
                  <a:gd name="T13" fmla="*/ 119 h 131"/>
                  <a:gd name="T14" fmla="*/ 119 w 184"/>
                  <a:gd name="T15" fmla="*/ 130 h 131"/>
                  <a:gd name="T16" fmla="*/ 124 w 184"/>
                  <a:gd name="T17" fmla="*/ 98 h 131"/>
                  <a:gd name="T18" fmla="*/ 104 w 184"/>
                  <a:gd name="T19" fmla="*/ 88 h 131"/>
                  <a:gd name="T20" fmla="*/ 81 w 184"/>
                  <a:gd name="T21" fmla="*/ 71 h 131"/>
                  <a:gd name="T22" fmla="*/ 66 w 184"/>
                  <a:gd name="T23" fmla="*/ 70 h 131"/>
                  <a:gd name="T24" fmla="*/ 40 w 184"/>
                  <a:gd name="T25" fmla="*/ 65 h 131"/>
                  <a:gd name="T26" fmla="*/ 33 w 184"/>
                  <a:gd name="T27" fmla="*/ 77 h 131"/>
                  <a:gd name="T28" fmla="*/ 19 w 184"/>
                  <a:gd name="T29" fmla="*/ 83 h 131"/>
                  <a:gd name="T30" fmla="*/ 16 w 184"/>
                  <a:gd name="T31" fmla="*/ 65 h 131"/>
                  <a:gd name="T32" fmla="*/ 14 w 184"/>
                  <a:gd name="T33" fmla="*/ 55 h 131"/>
                  <a:gd name="T34" fmla="*/ 11 w 184"/>
                  <a:gd name="T35" fmla="*/ 48 h 131"/>
                  <a:gd name="T36" fmla="*/ 9 w 184"/>
                  <a:gd name="T37" fmla="*/ 31 h 131"/>
                  <a:gd name="T38" fmla="*/ 3 w 184"/>
                  <a:gd name="T39" fmla="*/ 25 h 131"/>
                  <a:gd name="T40" fmla="*/ 7 w 184"/>
                  <a:gd name="T41" fmla="*/ 19 h 131"/>
                  <a:gd name="T42" fmla="*/ 0 w 184"/>
                  <a:gd name="T43" fmla="*/ 14 h 131"/>
                  <a:gd name="T44" fmla="*/ 1 w 184"/>
                  <a:gd name="T45" fmla="*/ 3 h 131"/>
                  <a:gd name="T46" fmla="*/ 16 w 184"/>
                  <a:gd name="T47" fmla="*/ 19 h 131"/>
                  <a:gd name="T48" fmla="*/ 24 w 184"/>
                  <a:gd name="T49" fmla="*/ 6 h 131"/>
                  <a:gd name="T50" fmla="*/ 37 w 184"/>
                  <a:gd name="T51" fmla="*/ 0 h 131"/>
                  <a:gd name="T52" fmla="*/ 49 w 184"/>
                  <a:gd name="T53" fmla="*/ 5 h 131"/>
                  <a:gd name="T54" fmla="*/ 49 w 184"/>
                  <a:gd name="T55" fmla="*/ 14 h 131"/>
                  <a:gd name="T56" fmla="*/ 63 w 184"/>
                  <a:gd name="T57" fmla="*/ 19 h 131"/>
                  <a:gd name="T58" fmla="*/ 81 w 184"/>
                  <a:gd name="T59" fmla="*/ 24 h 131"/>
                  <a:gd name="T60" fmla="*/ 83 w 184"/>
                  <a:gd name="T61" fmla="*/ 14 h 131"/>
                  <a:gd name="T62" fmla="*/ 92 w 184"/>
                  <a:gd name="T63" fmla="*/ 11 h 131"/>
                  <a:gd name="T64" fmla="*/ 102 w 184"/>
                  <a:gd name="T65" fmla="*/ 6 h 131"/>
                  <a:gd name="T66" fmla="*/ 107 w 184"/>
                  <a:gd name="T67" fmla="*/ 14 h 131"/>
                  <a:gd name="T68" fmla="*/ 114 w 184"/>
                  <a:gd name="T69" fmla="*/ 20 h 131"/>
                  <a:gd name="T70" fmla="*/ 111 w 184"/>
                  <a:gd name="T71" fmla="*/ 28 h 131"/>
                  <a:gd name="T72" fmla="*/ 122 w 184"/>
                  <a:gd name="T73" fmla="*/ 31 h 131"/>
                  <a:gd name="T74" fmla="*/ 129 w 184"/>
                  <a:gd name="T75" fmla="*/ 31 h 131"/>
                  <a:gd name="T76" fmla="*/ 137 w 184"/>
                  <a:gd name="T77" fmla="*/ 34 h 131"/>
                  <a:gd name="T78" fmla="*/ 133 w 184"/>
                  <a:gd name="T79" fmla="*/ 46 h 131"/>
                  <a:gd name="T80" fmla="*/ 167 w 184"/>
                  <a:gd name="T81" fmla="*/ 72 h 131"/>
                  <a:gd name="T82" fmla="*/ 175 w 184"/>
                  <a:gd name="T83" fmla="*/ 68 h 131"/>
                  <a:gd name="T84" fmla="*/ 183 w 184"/>
                  <a:gd name="T85" fmla="*/ 71 h 131"/>
                  <a:gd name="T86" fmla="*/ 181 w 184"/>
                  <a:gd name="T87"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4" h="131">
                    <a:moveTo>
                      <a:pt x="181" y="82"/>
                    </a:moveTo>
                    <a:lnTo>
                      <a:pt x="174" y="88"/>
                    </a:lnTo>
                    <a:lnTo>
                      <a:pt x="163" y="89"/>
                    </a:lnTo>
                    <a:lnTo>
                      <a:pt x="159" y="97"/>
                    </a:lnTo>
                    <a:lnTo>
                      <a:pt x="149" y="103"/>
                    </a:lnTo>
                    <a:lnTo>
                      <a:pt x="147" y="116"/>
                    </a:lnTo>
                    <a:lnTo>
                      <a:pt x="132" y="119"/>
                    </a:lnTo>
                    <a:lnTo>
                      <a:pt x="119" y="130"/>
                    </a:lnTo>
                    <a:lnTo>
                      <a:pt x="124" y="98"/>
                    </a:lnTo>
                    <a:lnTo>
                      <a:pt x="104" y="88"/>
                    </a:lnTo>
                    <a:lnTo>
                      <a:pt x="81" y="71"/>
                    </a:lnTo>
                    <a:lnTo>
                      <a:pt x="66" y="70"/>
                    </a:lnTo>
                    <a:lnTo>
                      <a:pt x="40" y="65"/>
                    </a:lnTo>
                    <a:lnTo>
                      <a:pt x="33" y="77"/>
                    </a:lnTo>
                    <a:lnTo>
                      <a:pt x="19" y="83"/>
                    </a:lnTo>
                    <a:lnTo>
                      <a:pt x="16" y="65"/>
                    </a:lnTo>
                    <a:lnTo>
                      <a:pt x="14" y="55"/>
                    </a:lnTo>
                    <a:lnTo>
                      <a:pt x="11" y="48"/>
                    </a:lnTo>
                    <a:lnTo>
                      <a:pt x="9" y="31"/>
                    </a:lnTo>
                    <a:lnTo>
                      <a:pt x="3" y="25"/>
                    </a:lnTo>
                    <a:lnTo>
                      <a:pt x="7" y="19"/>
                    </a:lnTo>
                    <a:lnTo>
                      <a:pt x="0" y="14"/>
                    </a:lnTo>
                    <a:lnTo>
                      <a:pt x="1" y="3"/>
                    </a:lnTo>
                    <a:lnTo>
                      <a:pt x="16" y="19"/>
                    </a:lnTo>
                    <a:lnTo>
                      <a:pt x="24" y="6"/>
                    </a:lnTo>
                    <a:lnTo>
                      <a:pt x="37" y="0"/>
                    </a:lnTo>
                    <a:lnTo>
                      <a:pt x="49" y="5"/>
                    </a:lnTo>
                    <a:lnTo>
                      <a:pt x="49" y="14"/>
                    </a:lnTo>
                    <a:lnTo>
                      <a:pt x="63" y="19"/>
                    </a:lnTo>
                    <a:lnTo>
                      <a:pt x="81" y="24"/>
                    </a:lnTo>
                    <a:lnTo>
                      <a:pt x="83" y="14"/>
                    </a:lnTo>
                    <a:lnTo>
                      <a:pt x="92" y="11"/>
                    </a:lnTo>
                    <a:lnTo>
                      <a:pt x="102" y="6"/>
                    </a:lnTo>
                    <a:lnTo>
                      <a:pt x="107" y="14"/>
                    </a:lnTo>
                    <a:lnTo>
                      <a:pt x="114" y="20"/>
                    </a:lnTo>
                    <a:lnTo>
                      <a:pt x="111" y="28"/>
                    </a:lnTo>
                    <a:lnTo>
                      <a:pt x="122" y="31"/>
                    </a:lnTo>
                    <a:lnTo>
                      <a:pt x="129" y="31"/>
                    </a:lnTo>
                    <a:lnTo>
                      <a:pt x="137" y="34"/>
                    </a:lnTo>
                    <a:lnTo>
                      <a:pt x="133" y="46"/>
                    </a:lnTo>
                    <a:lnTo>
                      <a:pt x="167" y="72"/>
                    </a:lnTo>
                    <a:lnTo>
                      <a:pt x="175" y="68"/>
                    </a:lnTo>
                    <a:lnTo>
                      <a:pt x="183" y="71"/>
                    </a:lnTo>
                    <a:lnTo>
                      <a:pt x="181" y="8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74" name="Freeform 238"/>
              <p:cNvSpPr>
                <a:spLocks/>
              </p:cNvSpPr>
              <p:nvPr/>
            </p:nvSpPr>
            <p:spPr bwMode="auto">
              <a:xfrm>
                <a:off x="7482931" y="3030900"/>
                <a:ext cx="204423" cy="133701"/>
              </a:xfrm>
              <a:custGeom>
                <a:avLst/>
                <a:gdLst>
                  <a:gd name="T0" fmla="*/ 35 w 117"/>
                  <a:gd name="T1" fmla="*/ 9 h 76"/>
                  <a:gd name="T2" fmla="*/ 27 w 117"/>
                  <a:gd name="T3" fmla="*/ 25 h 76"/>
                  <a:gd name="T4" fmla="*/ 15 w 117"/>
                  <a:gd name="T5" fmla="*/ 40 h 76"/>
                  <a:gd name="T6" fmla="*/ 0 w 117"/>
                  <a:gd name="T7" fmla="*/ 69 h 76"/>
                  <a:gd name="T8" fmla="*/ 9 w 117"/>
                  <a:gd name="T9" fmla="*/ 64 h 76"/>
                  <a:gd name="T10" fmla="*/ 31 w 117"/>
                  <a:gd name="T11" fmla="*/ 59 h 76"/>
                  <a:gd name="T12" fmla="*/ 37 w 117"/>
                  <a:gd name="T13" fmla="*/ 46 h 76"/>
                  <a:gd name="T14" fmla="*/ 45 w 117"/>
                  <a:gd name="T15" fmla="*/ 48 h 76"/>
                  <a:gd name="T16" fmla="*/ 52 w 117"/>
                  <a:gd name="T17" fmla="*/ 67 h 76"/>
                  <a:gd name="T18" fmla="*/ 68 w 117"/>
                  <a:gd name="T19" fmla="*/ 73 h 76"/>
                  <a:gd name="T20" fmla="*/ 98 w 117"/>
                  <a:gd name="T21" fmla="*/ 75 h 76"/>
                  <a:gd name="T22" fmla="*/ 98 w 117"/>
                  <a:gd name="T23" fmla="*/ 62 h 76"/>
                  <a:gd name="T24" fmla="*/ 97 w 117"/>
                  <a:gd name="T25" fmla="*/ 64 h 76"/>
                  <a:gd name="T26" fmla="*/ 81 w 117"/>
                  <a:gd name="T27" fmla="*/ 53 h 76"/>
                  <a:gd name="T28" fmla="*/ 83 w 117"/>
                  <a:gd name="T29" fmla="*/ 31 h 76"/>
                  <a:gd name="T30" fmla="*/ 95 w 117"/>
                  <a:gd name="T31" fmla="*/ 23 h 76"/>
                  <a:gd name="T32" fmla="*/ 116 w 117"/>
                  <a:gd name="T33" fmla="*/ 36 h 76"/>
                  <a:gd name="T34" fmla="*/ 102 w 117"/>
                  <a:gd name="T35" fmla="*/ 0 h 76"/>
                  <a:gd name="T36" fmla="*/ 86 w 117"/>
                  <a:gd name="T37" fmla="*/ 13 h 76"/>
                  <a:gd name="T38" fmla="*/ 71 w 117"/>
                  <a:gd name="T39" fmla="*/ 14 h 76"/>
                  <a:gd name="T40" fmla="*/ 35 w 117"/>
                  <a:gd name="T41" fmla="*/ 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76">
                    <a:moveTo>
                      <a:pt x="35" y="9"/>
                    </a:moveTo>
                    <a:lnTo>
                      <a:pt x="27" y="25"/>
                    </a:lnTo>
                    <a:lnTo>
                      <a:pt x="15" y="40"/>
                    </a:lnTo>
                    <a:lnTo>
                      <a:pt x="0" y="69"/>
                    </a:lnTo>
                    <a:lnTo>
                      <a:pt x="9" y="64"/>
                    </a:lnTo>
                    <a:lnTo>
                      <a:pt x="31" y="59"/>
                    </a:lnTo>
                    <a:lnTo>
                      <a:pt x="37" y="46"/>
                    </a:lnTo>
                    <a:lnTo>
                      <a:pt x="45" y="48"/>
                    </a:lnTo>
                    <a:lnTo>
                      <a:pt x="52" y="67"/>
                    </a:lnTo>
                    <a:lnTo>
                      <a:pt x="68" y="73"/>
                    </a:lnTo>
                    <a:lnTo>
                      <a:pt x="98" y="75"/>
                    </a:lnTo>
                    <a:lnTo>
                      <a:pt x="98" y="62"/>
                    </a:lnTo>
                    <a:lnTo>
                      <a:pt x="97" y="64"/>
                    </a:lnTo>
                    <a:lnTo>
                      <a:pt x="81" y="53"/>
                    </a:lnTo>
                    <a:lnTo>
                      <a:pt x="83" y="31"/>
                    </a:lnTo>
                    <a:lnTo>
                      <a:pt x="95" y="23"/>
                    </a:lnTo>
                    <a:lnTo>
                      <a:pt x="116" y="36"/>
                    </a:lnTo>
                    <a:lnTo>
                      <a:pt x="102" y="0"/>
                    </a:lnTo>
                    <a:lnTo>
                      <a:pt x="86" y="13"/>
                    </a:lnTo>
                    <a:lnTo>
                      <a:pt x="71" y="14"/>
                    </a:lnTo>
                    <a:lnTo>
                      <a:pt x="35" y="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75" name="Freeform 239"/>
              <p:cNvSpPr>
                <a:spLocks/>
              </p:cNvSpPr>
              <p:nvPr/>
            </p:nvSpPr>
            <p:spPr bwMode="auto">
              <a:xfrm>
                <a:off x="6916837" y="2942814"/>
                <a:ext cx="133661" cy="152576"/>
              </a:xfrm>
              <a:custGeom>
                <a:avLst/>
                <a:gdLst>
                  <a:gd name="T0" fmla="*/ 0 w 76"/>
                  <a:gd name="T1" fmla="*/ 8 h 87"/>
                  <a:gd name="T2" fmla="*/ 5 w 76"/>
                  <a:gd name="T3" fmla="*/ 29 h 87"/>
                  <a:gd name="T4" fmla="*/ 16 w 76"/>
                  <a:gd name="T5" fmla="*/ 51 h 87"/>
                  <a:gd name="T6" fmla="*/ 29 w 76"/>
                  <a:gd name="T7" fmla="*/ 77 h 87"/>
                  <a:gd name="T8" fmla="*/ 18 w 76"/>
                  <a:gd name="T9" fmla="*/ 84 h 87"/>
                  <a:gd name="T10" fmla="*/ 37 w 76"/>
                  <a:gd name="T11" fmla="*/ 84 h 87"/>
                  <a:gd name="T12" fmla="*/ 40 w 76"/>
                  <a:gd name="T13" fmla="*/ 73 h 87"/>
                  <a:gd name="T14" fmla="*/ 49 w 76"/>
                  <a:gd name="T15" fmla="*/ 67 h 87"/>
                  <a:gd name="T16" fmla="*/ 55 w 76"/>
                  <a:gd name="T17" fmla="*/ 86 h 87"/>
                  <a:gd name="T18" fmla="*/ 62 w 76"/>
                  <a:gd name="T19" fmla="*/ 79 h 87"/>
                  <a:gd name="T20" fmla="*/ 66 w 76"/>
                  <a:gd name="T21" fmla="*/ 65 h 87"/>
                  <a:gd name="T22" fmla="*/ 75 w 76"/>
                  <a:gd name="T23" fmla="*/ 62 h 87"/>
                  <a:gd name="T24" fmla="*/ 73 w 76"/>
                  <a:gd name="T25" fmla="*/ 52 h 87"/>
                  <a:gd name="T26" fmla="*/ 58 w 76"/>
                  <a:gd name="T27" fmla="*/ 43 h 87"/>
                  <a:gd name="T28" fmla="*/ 44 w 76"/>
                  <a:gd name="T29" fmla="*/ 28 h 87"/>
                  <a:gd name="T30" fmla="*/ 29 w 76"/>
                  <a:gd name="T31" fmla="*/ 0 h 87"/>
                  <a:gd name="T32" fmla="*/ 0 w 76"/>
                  <a:gd name="T33" fmla="*/ 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87">
                    <a:moveTo>
                      <a:pt x="0" y="8"/>
                    </a:moveTo>
                    <a:lnTo>
                      <a:pt x="5" y="29"/>
                    </a:lnTo>
                    <a:lnTo>
                      <a:pt x="16" y="51"/>
                    </a:lnTo>
                    <a:lnTo>
                      <a:pt x="29" y="77"/>
                    </a:lnTo>
                    <a:lnTo>
                      <a:pt x="18" y="84"/>
                    </a:lnTo>
                    <a:lnTo>
                      <a:pt x="37" y="84"/>
                    </a:lnTo>
                    <a:lnTo>
                      <a:pt x="40" y="73"/>
                    </a:lnTo>
                    <a:lnTo>
                      <a:pt x="49" y="67"/>
                    </a:lnTo>
                    <a:lnTo>
                      <a:pt x="55" y="86"/>
                    </a:lnTo>
                    <a:lnTo>
                      <a:pt x="62" y="79"/>
                    </a:lnTo>
                    <a:lnTo>
                      <a:pt x="66" y="65"/>
                    </a:lnTo>
                    <a:lnTo>
                      <a:pt x="75" y="62"/>
                    </a:lnTo>
                    <a:lnTo>
                      <a:pt x="73" y="52"/>
                    </a:lnTo>
                    <a:lnTo>
                      <a:pt x="58" y="43"/>
                    </a:lnTo>
                    <a:lnTo>
                      <a:pt x="44" y="28"/>
                    </a:lnTo>
                    <a:lnTo>
                      <a:pt x="29" y="0"/>
                    </a:lnTo>
                    <a:lnTo>
                      <a:pt x="0" y="8"/>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76" name="Freeform 263"/>
              <p:cNvSpPr>
                <a:spLocks/>
              </p:cNvSpPr>
              <p:nvPr/>
            </p:nvSpPr>
            <p:spPr bwMode="auto">
              <a:xfrm>
                <a:off x="6468679" y="2977419"/>
                <a:ext cx="465455" cy="206057"/>
              </a:xfrm>
              <a:custGeom>
                <a:avLst/>
                <a:gdLst>
                  <a:gd name="T0" fmla="*/ 134 w 265"/>
                  <a:gd name="T1" fmla="*/ 111 h 118"/>
                  <a:gd name="T2" fmla="*/ 146 w 265"/>
                  <a:gd name="T3" fmla="*/ 108 h 118"/>
                  <a:gd name="T4" fmla="*/ 168 w 265"/>
                  <a:gd name="T5" fmla="*/ 106 h 118"/>
                  <a:gd name="T6" fmla="*/ 184 w 265"/>
                  <a:gd name="T7" fmla="*/ 106 h 118"/>
                  <a:gd name="T8" fmla="*/ 204 w 265"/>
                  <a:gd name="T9" fmla="*/ 102 h 118"/>
                  <a:gd name="T10" fmla="*/ 209 w 265"/>
                  <a:gd name="T11" fmla="*/ 117 h 118"/>
                  <a:gd name="T12" fmla="*/ 218 w 265"/>
                  <a:gd name="T13" fmla="*/ 108 h 118"/>
                  <a:gd name="T14" fmla="*/ 227 w 265"/>
                  <a:gd name="T15" fmla="*/ 99 h 118"/>
                  <a:gd name="T16" fmla="*/ 241 w 265"/>
                  <a:gd name="T17" fmla="*/ 96 h 118"/>
                  <a:gd name="T18" fmla="*/ 247 w 265"/>
                  <a:gd name="T19" fmla="*/ 106 h 118"/>
                  <a:gd name="T20" fmla="*/ 264 w 265"/>
                  <a:gd name="T21" fmla="*/ 107 h 118"/>
                  <a:gd name="T22" fmla="*/ 261 w 265"/>
                  <a:gd name="T23" fmla="*/ 88 h 118"/>
                  <a:gd name="T24" fmla="*/ 253 w 265"/>
                  <a:gd name="T25" fmla="*/ 69 h 118"/>
                  <a:gd name="T26" fmla="*/ 247 w 265"/>
                  <a:gd name="T27" fmla="*/ 50 h 118"/>
                  <a:gd name="T28" fmla="*/ 252 w 265"/>
                  <a:gd name="T29" fmla="*/ 44 h 118"/>
                  <a:gd name="T30" fmla="*/ 241 w 265"/>
                  <a:gd name="T31" fmla="*/ 32 h 118"/>
                  <a:gd name="T32" fmla="*/ 228 w 265"/>
                  <a:gd name="T33" fmla="*/ 12 h 118"/>
                  <a:gd name="T34" fmla="*/ 210 w 265"/>
                  <a:gd name="T35" fmla="*/ 14 h 118"/>
                  <a:gd name="T36" fmla="*/ 202 w 265"/>
                  <a:gd name="T37" fmla="*/ 23 h 118"/>
                  <a:gd name="T38" fmla="*/ 173 w 265"/>
                  <a:gd name="T39" fmla="*/ 25 h 118"/>
                  <a:gd name="T40" fmla="*/ 161 w 265"/>
                  <a:gd name="T41" fmla="*/ 26 h 118"/>
                  <a:gd name="T42" fmla="*/ 146 w 265"/>
                  <a:gd name="T43" fmla="*/ 19 h 118"/>
                  <a:gd name="T44" fmla="*/ 135 w 265"/>
                  <a:gd name="T45" fmla="*/ 19 h 118"/>
                  <a:gd name="T46" fmla="*/ 125 w 265"/>
                  <a:gd name="T47" fmla="*/ 7 h 118"/>
                  <a:gd name="T48" fmla="*/ 112 w 265"/>
                  <a:gd name="T49" fmla="*/ 0 h 118"/>
                  <a:gd name="T50" fmla="*/ 98 w 265"/>
                  <a:gd name="T51" fmla="*/ 7 h 118"/>
                  <a:gd name="T52" fmla="*/ 78 w 265"/>
                  <a:gd name="T53" fmla="*/ 9 h 118"/>
                  <a:gd name="T54" fmla="*/ 64 w 265"/>
                  <a:gd name="T55" fmla="*/ 14 h 118"/>
                  <a:gd name="T56" fmla="*/ 45 w 265"/>
                  <a:gd name="T57" fmla="*/ 15 h 118"/>
                  <a:gd name="T58" fmla="*/ 34 w 265"/>
                  <a:gd name="T59" fmla="*/ 15 h 118"/>
                  <a:gd name="T60" fmla="*/ 19 w 265"/>
                  <a:gd name="T61" fmla="*/ 21 h 118"/>
                  <a:gd name="T62" fmla="*/ 29 w 265"/>
                  <a:gd name="T63" fmla="*/ 26 h 118"/>
                  <a:gd name="T64" fmla="*/ 18 w 265"/>
                  <a:gd name="T65" fmla="*/ 32 h 118"/>
                  <a:gd name="T66" fmla="*/ 14 w 265"/>
                  <a:gd name="T67" fmla="*/ 39 h 118"/>
                  <a:gd name="T68" fmla="*/ 5 w 265"/>
                  <a:gd name="T69" fmla="*/ 48 h 118"/>
                  <a:gd name="T70" fmla="*/ 3 w 265"/>
                  <a:gd name="T71" fmla="*/ 56 h 118"/>
                  <a:gd name="T72" fmla="*/ 0 w 265"/>
                  <a:gd name="T73" fmla="*/ 63 h 118"/>
                  <a:gd name="T74" fmla="*/ 7 w 265"/>
                  <a:gd name="T75" fmla="*/ 65 h 118"/>
                  <a:gd name="T76" fmla="*/ 6 w 265"/>
                  <a:gd name="T77" fmla="*/ 74 h 118"/>
                  <a:gd name="T78" fmla="*/ 11 w 265"/>
                  <a:gd name="T79" fmla="*/ 78 h 118"/>
                  <a:gd name="T80" fmla="*/ 11 w 265"/>
                  <a:gd name="T81" fmla="*/ 88 h 118"/>
                  <a:gd name="T82" fmla="*/ 16 w 265"/>
                  <a:gd name="T83" fmla="*/ 95 h 118"/>
                  <a:gd name="T84" fmla="*/ 22 w 265"/>
                  <a:gd name="T85" fmla="*/ 94 h 118"/>
                  <a:gd name="T86" fmla="*/ 24 w 265"/>
                  <a:gd name="T87" fmla="*/ 101 h 118"/>
                  <a:gd name="T88" fmla="*/ 36 w 265"/>
                  <a:gd name="T89" fmla="*/ 105 h 118"/>
                  <a:gd name="T90" fmla="*/ 44 w 265"/>
                  <a:gd name="T91" fmla="*/ 114 h 118"/>
                  <a:gd name="T92" fmla="*/ 54 w 265"/>
                  <a:gd name="T93" fmla="*/ 111 h 118"/>
                  <a:gd name="T94" fmla="*/ 60 w 265"/>
                  <a:gd name="T95" fmla="*/ 107 h 118"/>
                  <a:gd name="T96" fmla="*/ 68 w 265"/>
                  <a:gd name="T97" fmla="*/ 100 h 118"/>
                  <a:gd name="T98" fmla="*/ 84 w 265"/>
                  <a:gd name="T99" fmla="*/ 111 h 118"/>
                  <a:gd name="T100" fmla="*/ 102 w 265"/>
                  <a:gd name="T101" fmla="*/ 113 h 118"/>
                  <a:gd name="T102" fmla="*/ 121 w 265"/>
                  <a:gd name="T103" fmla="*/ 110 h 118"/>
                  <a:gd name="T104" fmla="*/ 129 w 265"/>
                  <a:gd name="T105" fmla="*/ 110 h 118"/>
                  <a:gd name="T106" fmla="*/ 134 w 265"/>
                  <a:gd name="T107" fmla="*/ 11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5" h="118">
                    <a:moveTo>
                      <a:pt x="134" y="111"/>
                    </a:moveTo>
                    <a:lnTo>
                      <a:pt x="146" y="108"/>
                    </a:lnTo>
                    <a:lnTo>
                      <a:pt x="168" y="106"/>
                    </a:lnTo>
                    <a:lnTo>
                      <a:pt x="184" y="106"/>
                    </a:lnTo>
                    <a:lnTo>
                      <a:pt x="204" y="102"/>
                    </a:lnTo>
                    <a:lnTo>
                      <a:pt x="209" y="117"/>
                    </a:lnTo>
                    <a:lnTo>
                      <a:pt x="218" y="108"/>
                    </a:lnTo>
                    <a:lnTo>
                      <a:pt x="227" y="99"/>
                    </a:lnTo>
                    <a:lnTo>
                      <a:pt x="241" y="96"/>
                    </a:lnTo>
                    <a:lnTo>
                      <a:pt x="247" y="106"/>
                    </a:lnTo>
                    <a:lnTo>
                      <a:pt x="264" y="107"/>
                    </a:lnTo>
                    <a:lnTo>
                      <a:pt x="261" y="88"/>
                    </a:lnTo>
                    <a:lnTo>
                      <a:pt x="253" y="69"/>
                    </a:lnTo>
                    <a:lnTo>
                      <a:pt x="247" y="50"/>
                    </a:lnTo>
                    <a:lnTo>
                      <a:pt x="252" y="44"/>
                    </a:lnTo>
                    <a:lnTo>
                      <a:pt x="241" y="32"/>
                    </a:lnTo>
                    <a:lnTo>
                      <a:pt x="228" y="12"/>
                    </a:lnTo>
                    <a:lnTo>
                      <a:pt x="210" y="14"/>
                    </a:lnTo>
                    <a:lnTo>
                      <a:pt x="202" y="23"/>
                    </a:lnTo>
                    <a:lnTo>
                      <a:pt x="173" y="25"/>
                    </a:lnTo>
                    <a:lnTo>
                      <a:pt x="161" y="26"/>
                    </a:lnTo>
                    <a:lnTo>
                      <a:pt x="146" y="19"/>
                    </a:lnTo>
                    <a:lnTo>
                      <a:pt x="135" y="19"/>
                    </a:lnTo>
                    <a:lnTo>
                      <a:pt x="125" y="7"/>
                    </a:lnTo>
                    <a:lnTo>
                      <a:pt x="112" y="0"/>
                    </a:lnTo>
                    <a:lnTo>
                      <a:pt x="98" y="7"/>
                    </a:lnTo>
                    <a:lnTo>
                      <a:pt x="78" y="9"/>
                    </a:lnTo>
                    <a:lnTo>
                      <a:pt x="64" y="14"/>
                    </a:lnTo>
                    <a:lnTo>
                      <a:pt x="45" y="15"/>
                    </a:lnTo>
                    <a:lnTo>
                      <a:pt x="34" y="15"/>
                    </a:lnTo>
                    <a:lnTo>
                      <a:pt x="19" y="21"/>
                    </a:lnTo>
                    <a:lnTo>
                      <a:pt x="29" y="26"/>
                    </a:lnTo>
                    <a:lnTo>
                      <a:pt x="18" y="32"/>
                    </a:lnTo>
                    <a:lnTo>
                      <a:pt x="14" y="39"/>
                    </a:lnTo>
                    <a:lnTo>
                      <a:pt x="5" y="48"/>
                    </a:lnTo>
                    <a:lnTo>
                      <a:pt x="3" y="56"/>
                    </a:lnTo>
                    <a:lnTo>
                      <a:pt x="0" y="63"/>
                    </a:lnTo>
                    <a:lnTo>
                      <a:pt x="7" y="65"/>
                    </a:lnTo>
                    <a:lnTo>
                      <a:pt x="6" y="74"/>
                    </a:lnTo>
                    <a:lnTo>
                      <a:pt x="11" y="78"/>
                    </a:lnTo>
                    <a:lnTo>
                      <a:pt x="11" y="88"/>
                    </a:lnTo>
                    <a:lnTo>
                      <a:pt x="16" y="95"/>
                    </a:lnTo>
                    <a:lnTo>
                      <a:pt x="22" y="94"/>
                    </a:lnTo>
                    <a:lnTo>
                      <a:pt x="24" y="101"/>
                    </a:lnTo>
                    <a:lnTo>
                      <a:pt x="36" y="105"/>
                    </a:lnTo>
                    <a:lnTo>
                      <a:pt x="44" y="114"/>
                    </a:lnTo>
                    <a:lnTo>
                      <a:pt x="54" y="111"/>
                    </a:lnTo>
                    <a:lnTo>
                      <a:pt x="60" y="107"/>
                    </a:lnTo>
                    <a:lnTo>
                      <a:pt x="68" y="100"/>
                    </a:lnTo>
                    <a:lnTo>
                      <a:pt x="84" y="111"/>
                    </a:lnTo>
                    <a:lnTo>
                      <a:pt x="102" y="113"/>
                    </a:lnTo>
                    <a:lnTo>
                      <a:pt x="121" y="110"/>
                    </a:lnTo>
                    <a:lnTo>
                      <a:pt x="129" y="110"/>
                    </a:lnTo>
                    <a:lnTo>
                      <a:pt x="134" y="111"/>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77" name="Freeform 269"/>
              <p:cNvSpPr>
                <a:spLocks/>
              </p:cNvSpPr>
              <p:nvPr/>
            </p:nvSpPr>
            <p:spPr bwMode="auto">
              <a:xfrm>
                <a:off x="6463961" y="1579063"/>
                <a:ext cx="3678040" cy="1381053"/>
              </a:xfrm>
              <a:custGeom>
                <a:avLst/>
                <a:gdLst>
                  <a:gd name="T0" fmla="*/ 354 w 2085"/>
                  <a:gd name="T1" fmla="*/ 571 h 783"/>
                  <a:gd name="T2" fmla="*/ 487 w 2085"/>
                  <a:gd name="T3" fmla="*/ 613 h 783"/>
                  <a:gd name="T4" fmla="*/ 575 w 2085"/>
                  <a:gd name="T5" fmla="*/ 567 h 783"/>
                  <a:gd name="T6" fmla="*/ 718 w 2085"/>
                  <a:gd name="T7" fmla="*/ 589 h 783"/>
                  <a:gd name="T8" fmla="*/ 848 w 2085"/>
                  <a:gd name="T9" fmla="*/ 670 h 783"/>
                  <a:gd name="T10" fmla="*/ 953 w 2085"/>
                  <a:gd name="T11" fmla="*/ 648 h 783"/>
                  <a:gd name="T12" fmla="*/ 1049 w 2085"/>
                  <a:gd name="T13" fmla="*/ 634 h 783"/>
                  <a:gd name="T14" fmla="*/ 1189 w 2085"/>
                  <a:gd name="T15" fmla="*/ 638 h 783"/>
                  <a:gd name="T16" fmla="*/ 1259 w 2085"/>
                  <a:gd name="T17" fmla="*/ 578 h 783"/>
                  <a:gd name="T18" fmla="*/ 1409 w 2085"/>
                  <a:gd name="T19" fmla="*/ 667 h 783"/>
                  <a:gd name="T20" fmla="*/ 1463 w 2085"/>
                  <a:gd name="T21" fmla="*/ 744 h 783"/>
                  <a:gd name="T22" fmla="*/ 1531 w 2085"/>
                  <a:gd name="T23" fmla="*/ 701 h 783"/>
                  <a:gd name="T24" fmla="*/ 1482 w 2085"/>
                  <a:gd name="T25" fmla="*/ 573 h 783"/>
                  <a:gd name="T26" fmla="*/ 1537 w 2085"/>
                  <a:gd name="T27" fmla="*/ 452 h 783"/>
                  <a:gd name="T28" fmla="*/ 1683 w 2085"/>
                  <a:gd name="T29" fmla="*/ 408 h 783"/>
                  <a:gd name="T30" fmla="*/ 1773 w 2085"/>
                  <a:gd name="T31" fmla="*/ 421 h 783"/>
                  <a:gd name="T32" fmla="*/ 1751 w 2085"/>
                  <a:gd name="T33" fmla="*/ 604 h 783"/>
                  <a:gd name="T34" fmla="*/ 1814 w 2085"/>
                  <a:gd name="T35" fmla="*/ 509 h 783"/>
                  <a:gd name="T36" fmla="*/ 1785 w 2085"/>
                  <a:gd name="T37" fmla="*/ 478 h 783"/>
                  <a:gd name="T38" fmla="*/ 1785 w 2085"/>
                  <a:gd name="T39" fmla="*/ 462 h 783"/>
                  <a:gd name="T40" fmla="*/ 1797 w 2085"/>
                  <a:gd name="T41" fmla="*/ 439 h 783"/>
                  <a:gd name="T42" fmla="*/ 1895 w 2085"/>
                  <a:gd name="T43" fmla="*/ 405 h 783"/>
                  <a:gd name="T44" fmla="*/ 1929 w 2085"/>
                  <a:gd name="T45" fmla="*/ 332 h 783"/>
                  <a:gd name="T46" fmla="*/ 2005 w 2085"/>
                  <a:gd name="T47" fmla="*/ 313 h 783"/>
                  <a:gd name="T48" fmla="*/ 2070 w 2085"/>
                  <a:gd name="T49" fmla="*/ 305 h 783"/>
                  <a:gd name="T50" fmla="*/ 1997 w 2085"/>
                  <a:gd name="T51" fmla="*/ 260 h 783"/>
                  <a:gd name="T52" fmla="*/ 1865 w 2085"/>
                  <a:gd name="T53" fmla="*/ 201 h 783"/>
                  <a:gd name="T54" fmla="*/ 1722 w 2085"/>
                  <a:gd name="T55" fmla="*/ 199 h 783"/>
                  <a:gd name="T56" fmla="*/ 1571 w 2085"/>
                  <a:gd name="T57" fmla="*/ 180 h 783"/>
                  <a:gd name="T58" fmla="*/ 1409 w 2085"/>
                  <a:gd name="T59" fmla="*/ 136 h 783"/>
                  <a:gd name="T60" fmla="*/ 1312 w 2085"/>
                  <a:gd name="T61" fmla="*/ 165 h 783"/>
                  <a:gd name="T62" fmla="*/ 1233 w 2085"/>
                  <a:gd name="T63" fmla="*/ 136 h 783"/>
                  <a:gd name="T64" fmla="*/ 1020 w 2085"/>
                  <a:gd name="T65" fmla="*/ 107 h 783"/>
                  <a:gd name="T66" fmla="*/ 1024 w 2085"/>
                  <a:gd name="T67" fmla="*/ 51 h 783"/>
                  <a:gd name="T68" fmla="*/ 892 w 2085"/>
                  <a:gd name="T69" fmla="*/ 0 h 783"/>
                  <a:gd name="T70" fmla="*/ 806 w 2085"/>
                  <a:gd name="T71" fmla="*/ 53 h 783"/>
                  <a:gd name="T72" fmla="*/ 689 w 2085"/>
                  <a:gd name="T73" fmla="*/ 75 h 783"/>
                  <a:gd name="T74" fmla="*/ 642 w 2085"/>
                  <a:gd name="T75" fmla="*/ 142 h 783"/>
                  <a:gd name="T76" fmla="*/ 607 w 2085"/>
                  <a:gd name="T77" fmla="*/ 144 h 783"/>
                  <a:gd name="T78" fmla="*/ 554 w 2085"/>
                  <a:gd name="T79" fmla="*/ 137 h 783"/>
                  <a:gd name="T80" fmla="*/ 591 w 2085"/>
                  <a:gd name="T81" fmla="*/ 210 h 783"/>
                  <a:gd name="T82" fmla="*/ 627 w 2085"/>
                  <a:gd name="T83" fmla="*/ 256 h 783"/>
                  <a:gd name="T84" fmla="*/ 548 w 2085"/>
                  <a:gd name="T85" fmla="*/ 291 h 783"/>
                  <a:gd name="T86" fmla="*/ 559 w 2085"/>
                  <a:gd name="T87" fmla="*/ 256 h 783"/>
                  <a:gd name="T88" fmla="*/ 561 w 2085"/>
                  <a:gd name="T89" fmla="*/ 243 h 783"/>
                  <a:gd name="T90" fmla="*/ 554 w 2085"/>
                  <a:gd name="T91" fmla="*/ 225 h 783"/>
                  <a:gd name="T92" fmla="*/ 517 w 2085"/>
                  <a:gd name="T93" fmla="*/ 109 h 783"/>
                  <a:gd name="T94" fmla="*/ 499 w 2085"/>
                  <a:gd name="T95" fmla="*/ 228 h 783"/>
                  <a:gd name="T96" fmla="*/ 401 w 2085"/>
                  <a:gd name="T97" fmla="*/ 218 h 783"/>
                  <a:gd name="T98" fmla="*/ 314 w 2085"/>
                  <a:gd name="T99" fmla="*/ 233 h 783"/>
                  <a:gd name="T100" fmla="*/ 208 w 2085"/>
                  <a:gd name="T101" fmla="*/ 237 h 783"/>
                  <a:gd name="T102" fmla="*/ 166 w 2085"/>
                  <a:gd name="T103" fmla="*/ 298 h 783"/>
                  <a:gd name="T104" fmla="*/ 109 w 2085"/>
                  <a:gd name="T105" fmla="*/ 322 h 783"/>
                  <a:gd name="T106" fmla="*/ 80 w 2085"/>
                  <a:gd name="T107" fmla="*/ 289 h 783"/>
                  <a:gd name="T108" fmla="*/ 100 w 2085"/>
                  <a:gd name="T109" fmla="*/ 233 h 783"/>
                  <a:gd name="T110" fmla="*/ 20 w 2085"/>
                  <a:gd name="T111" fmla="*/ 311 h 783"/>
                  <a:gd name="T112" fmla="*/ 8 w 2085"/>
                  <a:gd name="T113" fmla="*/ 427 h 783"/>
                  <a:gd name="T114" fmla="*/ 69 w 2085"/>
                  <a:gd name="T115" fmla="*/ 584 h 783"/>
                  <a:gd name="T116" fmla="*/ 138 w 2085"/>
                  <a:gd name="T117" fmla="*/ 740 h 783"/>
                  <a:gd name="T118" fmla="*/ 285 w 2085"/>
                  <a:gd name="T119" fmla="*/ 773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85" h="783">
                    <a:moveTo>
                      <a:pt x="304" y="721"/>
                    </a:moveTo>
                    <a:lnTo>
                      <a:pt x="316" y="709"/>
                    </a:lnTo>
                    <a:lnTo>
                      <a:pt x="322" y="683"/>
                    </a:lnTo>
                    <a:lnTo>
                      <a:pt x="336" y="668"/>
                    </a:lnTo>
                    <a:lnTo>
                      <a:pt x="334" y="649"/>
                    </a:lnTo>
                    <a:lnTo>
                      <a:pt x="317" y="639"/>
                    </a:lnTo>
                    <a:lnTo>
                      <a:pt x="310" y="622"/>
                    </a:lnTo>
                    <a:lnTo>
                      <a:pt x="354" y="571"/>
                    </a:lnTo>
                    <a:lnTo>
                      <a:pt x="370" y="589"/>
                    </a:lnTo>
                    <a:lnTo>
                      <a:pt x="376" y="576"/>
                    </a:lnTo>
                    <a:lnTo>
                      <a:pt x="395" y="571"/>
                    </a:lnTo>
                    <a:lnTo>
                      <a:pt x="411" y="575"/>
                    </a:lnTo>
                    <a:lnTo>
                      <a:pt x="440" y="576"/>
                    </a:lnTo>
                    <a:lnTo>
                      <a:pt x="475" y="599"/>
                    </a:lnTo>
                    <a:lnTo>
                      <a:pt x="474" y="608"/>
                    </a:lnTo>
                    <a:lnTo>
                      <a:pt x="487" y="613"/>
                    </a:lnTo>
                    <a:lnTo>
                      <a:pt x="506" y="612"/>
                    </a:lnTo>
                    <a:lnTo>
                      <a:pt x="532" y="626"/>
                    </a:lnTo>
                    <a:lnTo>
                      <a:pt x="546" y="631"/>
                    </a:lnTo>
                    <a:lnTo>
                      <a:pt x="553" y="623"/>
                    </a:lnTo>
                    <a:lnTo>
                      <a:pt x="546" y="605"/>
                    </a:lnTo>
                    <a:lnTo>
                      <a:pt x="562" y="596"/>
                    </a:lnTo>
                    <a:lnTo>
                      <a:pt x="579" y="589"/>
                    </a:lnTo>
                    <a:lnTo>
                      <a:pt x="575" y="567"/>
                    </a:lnTo>
                    <a:lnTo>
                      <a:pt x="585" y="566"/>
                    </a:lnTo>
                    <a:lnTo>
                      <a:pt x="604" y="571"/>
                    </a:lnTo>
                    <a:lnTo>
                      <a:pt x="640" y="574"/>
                    </a:lnTo>
                    <a:lnTo>
                      <a:pt x="661" y="569"/>
                    </a:lnTo>
                    <a:lnTo>
                      <a:pt x="689" y="564"/>
                    </a:lnTo>
                    <a:lnTo>
                      <a:pt x="701" y="575"/>
                    </a:lnTo>
                    <a:lnTo>
                      <a:pt x="703" y="587"/>
                    </a:lnTo>
                    <a:lnTo>
                      <a:pt x="718" y="589"/>
                    </a:lnTo>
                    <a:lnTo>
                      <a:pt x="741" y="580"/>
                    </a:lnTo>
                    <a:lnTo>
                      <a:pt x="759" y="580"/>
                    </a:lnTo>
                    <a:lnTo>
                      <a:pt x="781" y="621"/>
                    </a:lnTo>
                    <a:lnTo>
                      <a:pt x="796" y="622"/>
                    </a:lnTo>
                    <a:lnTo>
                      <a:pt x="803" y="633"/>
                    </a:lnTo>
                    <a:lnTo>
                      <a:pt x="826" y="642"/>
                    </a:lnTo>
                    <a:lnTo>
                      <a:pt x="840" y="677"/>
                    </a:lnTo>
                    <a:lnTo>
                      <a:pt x="848" y="670"/>
                    </a:lnTo>
                    <a:lnTo>
                      <a:pt x="867" y="665"/>
                    </a:lnTo>
                    <a:lnTo>
                      <a:pt x="910" y="661"/>
                    </a:lnTo>
                    <a:lnTo>
                      <a:pt x="914" y="667"/>
                    </a:lnTo>
                    <a:lnTo>
                      <a:pt x="930" y="670"/>
                    </a:lnTo>
                    <a:lnTo>
                      <a:pt x="936" y="676"/>
                    </a:lnTo>
                    <a:lnTo>
                      <a:pt x="965" y="673"/>
                    </a:lnTo>
                    <a:lnTo>
                      <a:pt x="958" y="656"/>
                    </a:lnTo>
                    <a:lnTo>
                      <a:pt x="953" y="648"/>
                    </a:lnTo>
                    <a:lnTo>
                      <a:pt x="965" y="647"/>
                    </a:lnTo>
                    <a:lnTo>
                      <a:pt x="965" y="623"/>
                    </a:lnTo>
                    <a:lnTo>
                      <a:pt x="965" y="596"/>
                    </a:lnTo>
                    <a:lnTo>
                      <a:pt x="992" y="607"/>
                    </a:lnTo>
                    <a:lnTo>
                      <a:pt x="1009" y="607"/>
                    </a:lnTo>
                    <a:lnTo>
                      <a:pt x="1022" y="621"/>
                    </a:lnTo>
                    <a:lnTo>
                      <a:pt x="1028" y="634"/>
                    </a:lnTo>
                    <a:lnTo>
                      <a:pt x="1049" y="634"/>
                    </a:lnTo>
                    <a:lnTo>
                      <a:pt x="1081" y="635"/>
                    </a:lnTo>
                    <a:lnTo>
                      <a:pt x="1098" y="645"/>
                    </a:lnTo>
                    <a:lnTo>
                      <a:pt x="1112" y="649"/>
                    </a:lnTo>
                    <a:lnTo>
                      <a:pt x="1115" y="661"/>
                    </a:lnTo>
                    <a:lnTo>
                      <a:pt x="1153" y="655"/>
                    </a:lnTo>
                    <a:lnTo>
                      <a:pt x="1159" y="645"/>
                    </a:lnTo>
                    <a:lnTo>
                      <a:pt x="1172" y="653"/>
                    </a:lnTo>
                    <a:lnTo>
                      <a:pt x="1189" y="638"/>
                    </a:lnTo>
                    <a:lnTo>
                      <a:pt x="1203" y="637"/>
                    </a:lnTo>
                    <a:lnTo>
                      <a:pt x="1215" y="644"/>
                    </a:lnTo>
                    <a:lnTo>
                      <a:pt x="1226" y="655"/>
                    </a:lnTo>
                    <a:lnTo>
                      <a:pt x="1246" y="655"/>
                    </a:lnTo>
                    <a:lnTo>
                      <a:pt x="1249" y="628"/>
                    </a:lnTo>
                    <a:lnTo>
                      <a:pt x="1260" y="618"/>
                    </a:lnTo>
                    <a:lnTo>
                      <a:pt x="1251" y="593"/>
                    </a:lnTo>
                    <a:lnTo>
                      <a:pt x="1259" y="578"/>
                    </a:lnTo>
                    <a:lnTo>
                      <a:pt x="1320" y="579"/>
                    </a:lnTo>
                    <a:lnTo>
                      <a:pt x="1334" y="595"/>
                    </a:lnTo>
                    <a:lnTo>
                      <a:pt x="1348" y="607"/>
                    </a:lnTo>
                    <a:lnTo>
                      <a:pt x="1359" y="621"/>
                    </a:lnTo>
                    <a:lnTo>
                      <a:pt x="1362" y="638"/>
                    </a:lnTo>
                    <a:lnTo>
                      <a:pt x="1373" y="651"/>
                    </a:lnTo>
                    <a:lnTo>
                      <a:pt x="1398" y="656"/>
                    </a:lnTo>
                    <a:lnTo>
                      <a:pt x="1409" y="667"/>
                    </a:lnTo>
                    <a:lnTo>
                      <a:pt x="1421" y="675"/>
                    </a:lnTo>
                    <a:lnTo>
                      <a:pt x="1427" y="684"/>
                    </a:lnTo>
                    <a:lnTo>
                      <a:pt x="1442" y="685"/>
                    </a:lnTo>
                    <a:lnTo>
                      <a:pt x="1467" y="681"/>
                    </a:lnTo>
                    <a:lnTo>
                      <a:pt x="1472" y="688"/>
                    </a:lnTo>
                    <a:lnTo>
                      <a:pt x="1475" y="701"/>
                    </a:lnTo>
                    <a:lnTo>
                      <a:pt x="1464" y="708"/>
                    </a:lnTo>
                    <a:lnTo>
                      <a:pt x="1463" y="744"/>
                    </a:lnTo>
                    <a:lnTo>
                      <a:pt x="1449" y="742"/>
                    </a:lnTo>
                    <a:lnTo>
                      <a:pt x="1442" y="757"/>
                    </a:lnTo>
                    <a:lnTo>
                      <a:pt x="1442" y="773"/>
                    </a:lnTo>
                    <a:lnTo>
                      <a:pt x="1457" y="776"/>
                    </a:lnTo>
                    <a:lnTo>
                      <a:pt x="1475" y="782"/>
                    </a:lnTo>
                    <a:lnTo>
                      <a:pt x="1498" y="764"/>
                    </a:lnTo>
                    <a:lnTo>
                      <a:pt x="1516" y="735"/>
                    </a:lnTo>
                    <a:lnTo>
                      <a:pt x="1531" y="701"/>
                    </a:lnTo>
                    <a:lnTo>
                      <a:pt x="1544" y="667"/>
                    </a:lnTo>
                    <a:lnTo>
                      <a:pt x="1537" y="634"/>
                    </a:lnTo>
                    <a:lnTo>
                      <a:pt x="1542" y="624"/>
                    </a:lnTo>
                    <a:lnTo>
                      <a:pt x="1538" y="588"/>
                    </a:lnTo>
                    <a:lnTo>
                      <a:pt x="1523" y="566"/>
                    </a:lnTo>
                    <a:lnTo>
                      <a:pt x="1499" y="558"/>
                    </a:lnTo>
                    <a:lnTo>
                      <a:pt x="1492" y="572"/>
                    </a:lnTo>
                    <a:lnTo>
                      <a:pt x="1482" y="573"/>
                    </a:lnTo>
                    <a:lnTo>
                      <a:pt x="1480" y="560"/>
                    </a:lnTo>
                    <a:lnTo>
                      <a:pt x="1457" y="548"/>
                    </a:lnTo>
                    <a:lnTo>
                      <a:pt x="1453" y="537"/>
                    </a:lnTo>
                    <a:lnTo>
                      <a:pt x="1467" y="523"/>
                    </a:lnTo>
                    <a:lnTo>
                      <a:pt x="1483" y="497"/>
                    </a:lnTo>
                    <a:lnTo>
                      <a:pt x="1492" y="478"/>
                    </a:lnTo>
                    <a:lnTo>
                      <a:pt x="1503" y="461"/>
                    </a:lnTo>
                    <a:lnTo>
                      <a:pt x="1537" y="452"/>
                    </a:lnTo>
                    <a:lnTo>
                      <a:pt x="1564" y="450"/>
                    </a:lnTo>
                    <a:lnTo>
                      <a:pt x="1602" y="454"/>
                    </a:lnTo>
                    <a:lnTo>
                      <a:pt x="1610" y="439"/>
                    </a:lnTo>
                    <a:lnTo>
                      <a:pt x="1637" y="446"/>
                    </a:lnTo>
                    <a:lnTo>
                      <a:pt x="1637" y="455"/>
                    </a:lnTo>
                    <a:lnTo>
                      <a:pt x="1675" y="450"/>
                    </a:lnTo>
                    <a:lnTo>
                      <a:pt x="1677" y="432"/>
                    </a:lnTo>
                    <a:lnTo>
                      <a:pt x="1683" y="408"/>
                    </a:lnTo>
                    <a:lnTo>
                      <a:pt x="1691" y="394"/>
                    </a:lnTo>
                    <a:lnTo>
                      <a:pt x="1728" y="394"/>
                    </a:lnTo>
                    <a:lnTo>
                      <a:pt x="1741" y="410"/>
                    </a:lnTo>
                    <a:lnTo>
                      <a:pt x="1749" y="413"/>
                    </a:lnTo>
                    <a:lnTo>
                      <a:pt x="1762" y="391"/>
                    </a:lnTo>
                    <a:lnTo>
                      <a:pt x="1771" y="387"/>
                    </a:lnTo>
                    <a:lnTo>
                      <a:pt x="1781" y="405"/>
                    </a:lnTo>
                    <a:lnTo>
                      <a:pt x="1773" y="421"/>
                    </a:lnTo>
                    <a:lnTo>
                      <a:pt x="1753" y="437"/>
                    </a:lnTo>
                    <a:lnTo>
                      <a:pt x="1736" y="463"/>
                    </a:lnTo>
                    <a:lnTo>
                      <a:pt x="1720" y="483"/>
                    </a:lnTo>
                    <a:lnTo>
                      <a:pt x="1718" y="512"/>
                    </a:lnTo>
                    <a:lnTo>
                      <a:pt x="1722" y="543"/>
                    </a:lnTo>
                    <a:lnTo>
                      <a:pt x="1734" y="564"/>
                    </a:lnTo>
                    <a:lnTo>
                      <a:pt x="1741" y="589"/>
                    </a:lnTo>
                    <a:lnTo>
                      <a:pt x="1751" y="604"/>
                    </a:lnTo>
                    <a:lnTo>
                      <a:pt x="1763" y="612"/>
                    </a:lnTo>
                    <a:lnTo>
                      <a:pt x="1777" y="589"/>
                    </a:lnTo>
                    <a:lnTo>
                      <a:pt x="1791" y="561"/>
                    </a:lnTo>
                    <a:lnTo>
                      <a:pt x="1791" y="545"/>
                    </a:lnTo>
                    <a:lnTo>
                      <a:pt x="1805" y="545"/>
                    </a:lnTo>
                    <a:lnTo>
                      <a:pt x="1803" y="526"/>
                    </a:lnTo>
                    <a:lnTo>
                      <a:pt x="1805" y="511"/>
                    </a:lnTo>
                    <a:lnTo>
                      <a:pt x="1814" y="509"/>
                    </a:lnTo>
                    <a:lnTo>
                      <a:pt x="1808" y="498"/>
                    </a:lnTo>
                    <a:lnTo>
                      <a:pt x="1792" y="480"/>
                    </a:lnTo>
                    <a:lnTo>
                      <a:pt x="1790" y="480"/>
                    </a:lnTo>
                    <a:lnTo>
                      <a:pt x="1789" y="480"/>
                    </a:lnTo>
                    <a:lnTo>
                      <a:pt x="1788" y="480"/>
                    </a:lnTo>
                    <a:lnTo>
                      <a:pt x="1787" y="479"/>
                    </a:lnTo>
                    <a:lnTo>
                      <a:pt x="1786" y="478"/>
                    </a:lnTo>
                    <a:lnTo>
                      <a:pt x="1785" y="478"/>
                    </a:lnTo>
                    <a:lnTo>
                      <a:pt x="1785" y="477"/>
                    </a:lnTo>
                    <a:lnTo>
                      <a:pt x="1783" y="476"/>
                    </a:lnTo>
                    <a:lnTo>
                      <a:pt x="1783" y="475"/>
                    </a:lnTo>
                    <a:lnTo>
                      <a:pt x="1783" y="472"/>
                    </a:lnTo>
                    <a:lnTo>
                      <a:pt x="1783" y="469"/>
                    </a:lnTo>
                    <a:lnTo>
                      <a:pt x="1784" y="467"/>
                    </a:lnTo>
                    <a:lnTo>
                      <a:pt x="1784" y="465"/>
                    </a:lnTo>
                    <a:lnTo>
                      <a:pt x="1785" y="462"/>
                    </a:lnTo>
                    <a:lnTo>
                      <a:pt x="1785" y="460"/>
                    </a:lnTo>
                    <a:lnTo>
                      <a:pt x="1786" y="458"/>
                    </a:lnTo>
                    <a:lnTo>
                      <a:pt x="1787" y="455"/>
                    </a:lnTo>
                    <a:lnTo>
                      <a:pt x="1787" y="454"/>
                    </a:lnTo>
                    <a:lnTo>
                      <a:pt x="1787" y="452"/>
                    </a:lnTo>
                    <a:lnTo>
                      <a:pt x="1787" y="451"/>
                    </a:lnTo>
                    <a:lnTo>
                      <a:pt x="1788" y="450"/>
                    </a:lnTo>
                    <a:lnTo>
                      <a:pt x="1797" y="439"/>
                    </a:lnTo>
                    <a:lnTo>
                      <a:pt x="1820" y="428"/>
                    </a:lnTo>
                    <a:lnTo>
                      <a:pt x="1832" y="419"/>
                    </a:lnTo>
                    <a:lnTo>
                      <a:pt x="1851" y="416"/>
                    </a:lnTo>
                    <a:lnTo>
                      <a:pt x="1862" y="419"/>
                    </a:lnTo>
                    <a:lnTo>
                      <a:pt x="1872" y="432"/>
                    </a:lnTo>
                    <a:lnTo>
                      <a:pt x="1880" y="438"/>
                    </a:lnTo>
                    <a:lnTo>
                      <a:pt x="1887" y="412"/>
                    </a:lnTo>
                    <a:lnTo>
                      <a:pt x="1895" y="405"/>
                    </a:lnTo>
                    <a:lnTo>
                      <a:pt x="1898" y="391"/>
                    </a:lnTo>
                    <a:lnTo>
                      <a:pt x="1918" y="392"/>
                    </a:lnTo>
                    <a:lnTo>
                      <a:pt x="1937" y="378"/>
                    </a:lnTo>
                    <a:lnTo>
                      <a:pt x="1948" y="376"/>
                    </a:lnTo>
                    <a:lnTo>
                      <a:pt x="1969" y="384"/>
                    </a:lnTo>
                    <a:lnTo>
                      <a:pt x="1974" y="373"/>
                    </a:lnTo>
                    <a:lnTo>
                      <a:pt x="1955" y="349"/>
                    </a:lnTo>
                    <a:lnTo>
                      <a:pt x="1929" y="332"/>
                    </a:lnTo>
                    <a:lnTo>
                      <a:pt x="1939" y="323"/>
                    </a:lnTo>
                    <a:lnTo>
                      <a:pt x="1957" y="311"/>
                    </a:lnTo>
                    <a:lnTo>
                      <a:pt x="1950" y="302"/>
                    </a:lnTo>
                    <a:lnTo>
                      <a:pt x="1950" y="286"/>
                    </a:lnTo>
                    <a:lnTo>
                      <a:pt x="1967" y="281"/>
                    </a:lnTo>
                    <a:lnTo>
                      <a:pt x="1973" y="298"/>
                    </a:lnTo>
                    <a:lnTo>
                      <a:pt x="1978" y="311"/>
                    </a:lnTo>
                    <a:lnTo>
                      <a:pt x="2005" y="313"/>
                    </a:lnTo>
                    <a:lnTo>
                      <a:pt x="2016" y="325"/>
                    </a:lnTo>
                    <a:lnTo>
                      <a:pt x="2035" y="326"/>
                    </a:lnTo>
                    <a:lnTo>
                      <a:pt x="2046" y="341"/>
                    </a:lnTo>
                    <a:lnTo>
                      <a:pt x="2055" y="344"/>
                    </a:lnTo>
                    <a:lnTo>
                      <a:pt x="2068" y="332"/>
                    </a:lnTo>
                    <a:lnTo>
                      <a:pt x="2055" y="317"/>
                    </a:lnTo>
                    <a:lnTo>
                      <a:pt x="2059" y="305"/>
                    </a:lnTo>
                    <a:lnTo>
                      <a:pt x="2070" y="305"/>
                    </a:lnTo>
                    <a:lnTo>
                      <a:pt x="2081" y="300"/>
                    </a:lnTo>
                    <a:lnTo>
                      <a:pt x="2084" y="282"/>
                    </a:lnTo>
                    <a:lnTo>
                      <a:pt x="2057" y="282"/>
                    </a:lnTo>
                    <a:lnTo>
                      <a:pt x="2041" y="271"/>
                    </a:lnTo>
                    <a:lnTo>
                      <a:pt x="2018" y="275"/>
                    </a:lnTo>
                    <a:lnTo>
                      <a:pt x="2012" y="284"/>
                    </a:lnTo>
                    <a:lnTo>
                      <a:pt x="2003" y="268"/>
                    </a:lnTo>
                    <a:lnTo>
                      <a:pt x="1997" y="260"/>
                    </a:lnTo>
                    <a:lnTo>
                      <a:pt x="1976" y="254"/>
                    </a:lnTo>
                    <a:lnTo>
                      <a:pt x="1973" y="242"/>
                    </a:lnTo>
                    <a:lnTo>
                      <a:pt x="1944" y="242"/>
                    </a:lnTo>
                    <a:lnTo>
                      <a:pt x="1931" y="227"/>
                    </a:lnTo>
                    <a:lnTo>
                      <a:pt x="1912" y="216"/>
                    </a:lnTo>
                    <a:lnTo>
                      <a:pt x="1894" y="215"/>
                    </a:lnTo>
                    <a:lnTo>
                      <a:pt x="1874" y="207"/>
                    </a:lnTo>
                    <a:lnTo>
                      <a:pt x="1865" y="201"/>
                    </a:lnTo>
                    <a:lnTo>
                      <a:pt x="1846" y="194"/>
                    </a:lnTo>
                    <a:lnTo>
                      <a:pt x="1819" y="194"/>
                    </a:lnTo>
                    <a:lnTo>
                      <a:pt x="1787" y="191"/>
                    </a:lnTo>
                    <a:lnTo>
                      <a:pt x="1783" y="210"/>
                    </a:lnTo>
                    <a:lnTo>
                      <a:pt x="1768" y="213"/>
                    </a:lnTo>
                    <a:lnTo>
                      <a:pt x="1759" y="204"/>
                    </a:lnTo>
                    <a:lnTo>
                      <a:pt x="1743" y="207"/>
                    </a:lnTo>
                    <a:lnTo>
                      <a:pt x="1722" y="199"/>
                    </a:lnTo>
                    <a:lnTo>
                      <a:pt x="1687" y="204"/>
                    </a:lnTo>
                    <a:lnTo>
                      <a:pt x="1679" y="216"/>
                    </a:lnTo>
                    <a:lnTo>
                      <a:pt x="1667" y="212"/>
                    </a:lnTo>
                    <a:lnTo>
                      <a:pt x="1650" y="198"/>
                    </a:lnTo>
                    <a:lnTo>
                      <a:pt x="1634" y="181"/>
                    </a:lnTo>
                    <a:lnTo>
                      <a:pt x="1594" y="172"/>
                    </a:lnTo>
                    <a:lnTo>
                      <a:pt x="1581" y="176"/>
                    </a:lnTo>
                    <a:lnTo>
                      <a:pt x="1571" y="180"/>
                    </a:lnTo>
                    <a:lnTo>
                      <a:pt x="1549" y="176"/>
                    </a:lnTo>
                    <a:lnTo>
                      <a:pt x="1522" y="162"/>
                    </a:lnTo>
                    <a:lnTo>
                      <a:pt x="1504" y="154"/>
                    </a:lnTo>
                    <a:lnTo>
                      <a:pt x="1501" y="146"/>
                    </a:lnTo>
                    <a:lnTo>
                      <a:pt x="1458" y="146"/>
                    </a:lnTo>
                    <a:lnTo>
                      <a:pt x="1446" y="151"/>
                    </a:lnTo>
                    <a:lnTo>
                      <a:pt x="1433" y="136"/>
                    </a:lnTo>
                    <a:lnTo>
                      <a:pt x="1409" y="136"/>
                    </a:lnTo>
                    <a:lnTo>
                      <a:pt x="1399" y="123"/>
                    </a:lnTo>
                    <a:lnTo>
                      <a:pt x="1386" y="131"/>
                    </a:lnTo>
                    <a:lnTo>
                      <a:pt x="1373" y="140"/>
                    </a:lnTo>
                    <a:lnTo>
                      <a:pt x="1381" y="159"/>
                    </a:lnTo>
                    <a:lnTo>
                      <a:pt x="1363" y="163"/>
                    </a:lnTo>
                    <a:lnTo>
                      <a:pt x="1341" y="159"/>
                    </a:lnTo>
                    <a:lnTo>
                      <a:pt x="1323" y="158"/>
                    </a:lnTo>
                    <a:lnTo>
                      <a:pt x="1312" y="165"/>
                    </a:lnTo>
                    <a:lnTo>
                      <a:pt x="1296" y="157"/>
                    </a:lnTo>
                    <a:lnTo>
                      <a:pt x="1287" y="147"/>
                    </a:lnTo>
                    <a:lnTo>
                      <a:pt x="1285" y="163"/>
                    </a:lnTo>
                    <a:lnTo>
                      <a:pt x="1262" y="165"/>
                    </a:lnTo>
                    <a:lnTo>
                      <a:pt x="1233" y="156"/>
                    </a:lnTo>
                    <a:lnTo>
                      <a:pt x="1215" y="149"/>
                    </a:lnTo>
                    <a:lnTo>
                      <a:pt x="1220" y="140"/>
                    </a:lnTo>
                    <a:lnTo>
                      <a:pt x="1233" y="136"/>
                    </a:lnTo>
                    <a:lnTo>
                      <a:pt x="1223" y="116"/>
                    </a:lnTo>
                    <a:lnTo>
                      <a:pt x="1199" y="107"/>
                    </a:lnTo>
                    <a:lnTo>
                      <a:pt x="1168" y="109"/>
                    </a:lnTo>
                    <a:lnTo>
                      <a:pt x="1159" y="133"/>
                    </a:lnTo>
                    <a:lnTo>
                      <a:pt x="1134" y="125"/>
                    </a:lnTo>
                    <a:lnTo>
                      <a:pt x="1113" y="115"/>
                    </a:lnTo>
                    <a:lnTo>
                      <a:pt x="1081" y="107"/>
                    </a:lnTo>
                    <a:lnTo>
                      <a:pt x="1020" y="107"/>
                    </a:lnTo>
                    <a:lnTo>
                      <a:pt x="999" y="107"/>
                    </a:lnTo>
                    <a:lnTo>
                      <a:pt x="978" y="116"/>
                    </a:lnTo>
                    <a:lnTo>
                      <a:pt x="948" y="126"/>
                    </a:lnTo>
                    <a:lnTo>
                      <a:pt x="964" y="109"/>
                    </a:lnTo>
                    <a:lnTo>
                      <a:pt x="993" y="93"/>
                    </a:lnTo>
                    <a:lnTo>
                      <a:pt x="1005" y="87"/>
                    </a:lnTo>
                    <a:lnTo>
                      <a:pt x="1020" y="72"/>
                    </a:lnTo>
                    <a:lnTo>
                      <a:pt x="1024" y="51"/>
                    </a:lnTo>
                    <a:lnTo>
                      <a:pt x="1003" y="42"/>
                    </a:lnTo>
                    <a:lnTo>
                      <a:pt x="994" y="29"/>
                    </a:lnTo>
                    <a:lnTo>
                      <a:pt x="947" y="25"/>
                    </a:lnTo>
                    <a:lnTo>
                      <a:pt x="938" y="35"/>
                    </a:lnTo>
                    <a:lnTo>
                      <a:pt x="922" y="27"/>
                    </a:lnTo>
                    <a:lnTo>
                      <a:pt x="916" y="15"/>
                    </a:lnTo>
                    <a:lnTo>
                      <a:pt x="903" y="6"/>
                    </a:lnTo>
                    <a:lnTo>
                      <a:pt x="892" y="0"/>
                    </a:lnTo>
                    <a:lnTo>
                      <a:pt x="869" y="9"/>
                    </a:lnTo>
                    <a:lnTo>
                      <a:pt x="863" y="29"/>
                    </a:lnTo>
                    <a:lnTo>
                      <a:pt x="859" y="36"/>
                    </a:lnTo>
                    <a:lnTo>
                      <a:pt x="870" y="40"/>
                    </a:lnTo>
                    <a:lnTo>
                      <a:pt x="853" y="48"/>
                    </a:lnTo>
                    <a:lnTo>
                      <a:pt x="829" y="43"/>
                    </a:lnTo>
                    <a:lnTo>
                      <a:pt x="814" y="46"/>
                    </a:lnTo>
                    <a:lnTo>
                      <a:pt x="806" y="53"/>
                    </a:lnTo>
                    <a:lnTo>
                      <a:pt x="796" y="41"/>
                    </a:lnTo>
                    <a:lnTo>
                      <a:pt x="781" y="47"/>
                    </a:lnTo>
                    <a:lnTo>
                      <a:pt x="770" y="43"/>
                    </a:lnTo>
                    <a:lnTo>
                      <a:pt x="769" y="55"/>
                    </a:lnTo>
                    <a:lnTo>
                      <a:pt x="743" y="57"/>
                    </a:lnTo>
                    <a:lnTo>
                      <a:pt x="721" y="59"/>
                    </a:lnTo>
                    <a:lnTo>
                      <a:pt x="706" y="69"/>
                    </a:lnTo>
                    <a:lnTo>
                      <a:pt x="689" y="75"/>
                    </a:lnTo>
                    <a:lnTo>
                      <a:pt x="689" y="87"/>
                    </a:lnTo>
                    <a:lnTo>
                      <a:pt x="702" y="91"/>
                    </a:lnTo>
                    <a:lnTo>
                      <a:pt x="706" y="107"/>
                    </a:lnTo>
                    <a:lnTo>
                      <a:pt x="683" y="104"/>
                    </a:lnTo>
                    <a:lnTo>
                      <a:pt x="654" y="106"/>
                    </a:lnTo>
                    <a:lnTo>
                      <a:pt x="638" y="112"/>
                    </a:lnTo>
                    <a:lnTo>
                      <a:pt x="634" y="129"/>
                    </a:lnTo>
                    <a:lnTo>
                      <a:pt x="642" y="142"/>
                    </a:lnTo>
                    <a:lnTo>
                      <a:pt x="654" y="143"/>
                    </a:lnTo>
                    <a:lnTo>
                      <a:pt x="664" y="156"/>
                    </a:lnTo>
                    <a:lnTo>
                      <a:pt x="674" y="172"/>
                    </a:lnTo>
                    <a:lnTo>
                      <a:pt x="672" y="184"/>
                    </a:lnTo>
                    <a:lnTo>
                      <a:pt x="651" y="163"/>
                    </a:lnTo>
                    <a:lnTo>
                      <a:pt x="630" y="157"/>
                    </a:lnTo>
                    <a:lnTo>
                      <a:pt x="620" y="143"/>
                    </a:lnTo>
                    <a:lnTo>
                      <a:pt x="607" y="144"/>
                    </a:lnTo>
                    <a:lnTo>
                      <a:pt x="601" y="161"/>
                    </a:lnTo>
                    <a:lnTo>
                      <a:pt x="607" y="170"/>
                    </a:lnTo>
                    <a:lnTo>
                      <a:pt x="609" y="178"/>
                    </a:lnTo>
                    <a:lnTo>
                      <a:pt x="591" y="172"/>
                    </a:lnTo>
                    <a:lnTo>
                      <a:pt x="573" y="157"/>
                    </a:lnTo>
                    <a:lnTo>
                      <a:pt x="571" y="138"/>
                    </a:lnTo>
                    <a:lnTo>
                      <a:pt x="564" y="127"/>
                    </a:lnTo>
                    <a:lnTo>
                      <a:pt x="554" y="137"/>
                    </a:lnTo>
                    <a:lnTo>
                      <a:pt x="557" y="152"/>
                    </a:lnTo>
                    <a:lnTo>
                      <a:pt x="554" y="162"/>
                    </a:lnTo>
                    <a:lnTo>
                      <a:pt x="557" y="172"/>
                    </a:lnTo>
                    <a:lnTo>
                      <a:pt x="564" y="175"/>
                    </a:lnTo>
                    <a:lnTo>
                      <a:pt x="567" y="202"/>
                    </a:lnTo>
                    <a:lnTo>
                      <a:pt x="570" y="216"/>
                    </a:lnTo>
                    <a:lnTo>
                      <a:pt x="588" y="218"/>
                    </a:lnTo>
                    <a:lnTo>
                      <a:pt x="591" y="210"/>
                    </a:lnTo>
                    <a:lnTo>
                      <a:pt x="605" y="216"/>
                    </a:lnTo>
                    <a:lnTo>
                      <a:pt x="614" y="220"/>
                    </a:lnTo>
                    <a:lnTo>
                      <a:pt x="620" y="228"/>
                    </a:lnTo>
                    <a:lnTo>
                      <a:pt x="623" y="242"/>
                    </a:lnTo>
                    <a:lnTo>
                      <a:pt x="631" y="249"/>
                    </a:lnTo>
                    <a:lnTo>
                      <a:pt x="640" y="253"/>
                    </a:lnTo>
                    <a:lnTo>
                      <a:pt x="640" y="264"/>
                    </a:lnTo>
                    <a:lnTo>
                      <a:pt x="627" y="256"/>
                    </a:lnTo>
                    <a:lnTo>
                      <a:pt x="617" y="244"/>
                    </a:lnTo>
                    <a:lnTo>
                      <a:pt x="602" y="233"/>
                    </a:lnTo>
                    <a:lnTo>
                      <a:pt x="586" y="233"/>
                    </a:lnTo>
                    <a:lnTo>
                      <a:pt x="585" y="238"/>
                    </a:lnTo>
                    <a:lnTo>
                      <a:pt x="582" y="249"/>
                    </a:lnTo>
                    <a:lnTo>
                      <a:pt x="575" y="265"/>
                    </a:lnTo>
                    <a:lnTo>
                      <a:pt x="564" y="284"/>
                    </a:lnTo>
                    <a:lnTo>
                      <a:pt x="548" y="291"/>
                    </a:lnTo>
                    <a:lnTo>
                      <a:pt x="525" y="283"/>
                    </a:lnTo>
                    <a:lnTo>
                      <a:pt x="528" y="275"/>
                    </a:lnTo>
                    <a:lnTo>
                      <a:pt x="543" y="270"/>
                    </a:lnTo>
                    <a:lnTo>
                      <a:pt x="557" y="262"/>
                    </a:lnTo>
                    <a:lnTo>
                      <a:pt x="557" y="261"/>
                    </a:lnTo>
                    <a:lnTo>
                      <a:pt x="558" y="260"/>
                    </a:lnTo>
                    <a:lnTo>
                      <a:pt x="559" y="258"/>
                    </a:lnTo>
                    <a:lnTo>
                      <a:pt x="559" y="256"/>
                    </a:lnTo>
                    <a:lnTo>
                      <a:pt x="560" y="254"/>
                    </a:lnTo>
                    <a:lnTo>
                      <a:pt x="561" y="253"/>
                    </a:lnTo>
                    <a:lnTo>
                      <a:pt x="561" y="250"/>
                    </a:lnTo>
                    <a:lnTo>
                      <a:pt x="561" y="249"/>
                    </a:lnTo>
                    <a:lnTo>
                      <a:pt x="561" y="247"/>
                    </a:lnTo>
                    <a:lnTo>
                      <a:pt x="562" y="246"/>
                    </a:lnTo>
                    <a:lnTo>
                      <a:pt x="561" y="244"/>
                    </a:lnTo>
                    <a:lnTo>
                      <a:pt x="561" y="243"/>
                    </a:lnTo>
                    <a:lnTo>
                      <a:pt x="561" y="241"/>
                    </a:lnTo>
                    <a:lnTo>
                      <a:pt x="560" y="238"/>
                    </a:lnTo>
                    <a:lnTo>
                      <a:pt x="559" y="235"/>
                    </a:lnTo>
                    <a:lnTo>
                      <a:pt x="558" y="233"/>
                    </a:lnTo>
                    <a:lnTo>
                      <a:pt x="557" y="231"/>
                    </a:lnTo>
                    <a:lnTo>
                      <a:pt x="556" y="228"/>
                    </a:lnTo>
                    <a:lnTo>
                      <a:pt x="555" y="227"/>
                    </a:lnTo>
                    <a:lnTo>
                      <a:pt x="554" y="225"/>
                    </a:lnTo>
                    <a:lnTo>
                      <a:pt x="554" y="224"/>
                    </a:lnTo>
                    <a:lnTo>
                      <a:pt x="550" y="209"/>
                    </a:lnTo>
                    <a:lnTo>
                      <a:pt x="550" y="198"/>
                    </a:lnTo>
                    <a:lnTo>
                      <a:pt x="545" y="184"/>
                    </a:lnTo>
                    <a:lnTo>
                      <a:pt x="541" y="167"/>
                    </a:lnTo>
                    <a:lnTo>
                      <a:pt x="535" y="142"/>
                    </a:lnTo>
                    <a:lnTo>
                      <a:pt x="530" y="123"/>
                    </a:lnTo>
                    <a:lnTo>
                      <a:pt x="517" y="109"/>
                    </a:lnTo>
                    <a:lnTo>
                      <a:pt x="498" y="110"/>
                    </a:lnTo>
                    <a:lnTo>
                      <a:pt x="488" y="135"/>
                    </a:lnTo>
                    <a:lnTo>
                      <a:pt x="485" y="159"/>
                    </a:lnTo>
                    <a:lnTo>
                      <a:pt x="469" y="170"/>
                    </a:lnTo>
                    <a:lnTo>
                      <a:pt x="470" y="186"/>
                    </a:lnTo>
                    <a:lnTo>
                      <a:pt x="480" y="201"/>
                    </a:lnTo>
                    <a:lnTo>
                      <a:pt x="491" y="216"/>
                    </a:lnTo>
                    <a:lnTo>
                      <a:pt x="499" y="228"/>
                    </a:lnTo>
                    <a:lnTo>
                      <a:pt x="503" y="239"/>
                    </a:lnTo>
                    <a:lnTo>
                      <a:pt x="490" y="244"/>
                    </a:lnTo>
                    <a:lnTo>
                      <a:pt x="476" y="226"/>
                    </a:lnTo>
                    <a:lnTo>
                      <a:pt x="452" y="212"/>
                    </a:lnTo>
                    <a:lnTo>
                      <a:pt x="424" y="204"/>
                    </a:lnTo>
                    <a:lnTo>
                      <a:pt x="399" y="204"/>
                    </a:lnTo>
                    <a:lnTo>
                      <a:pt x="393" y="213"/>
                    </a:lnTo>
                    <a:lnTo>
                      <a:pt x="401" y="218"/>
                    </a:lnTo>
                    <a:lnTo>
                      <a:pt x="399" y="237"/>
                    </a:lnTo>
                    <a:lnTo>
                      <a:pt x="387" y="241"/>
                    </a:lnTo>
                    <a:lnTo>
                      <a:pt x="384" y="224"/>
                    </a:lnTo>
                    <a:lnTo>
                      <a:pt x="373" y="224"/>
                    </a:lnTo>
                    <a:lnTo>
                      <a:pt x="364" y="236"/>
                    </a:lnTo>
                    <a:lnTo>
                      <a:pt x="333" y="236"/>
                    </a:lnTo>
                    <a:lnTo>
                      <a:pt x="322" y="249"/>
                    </a:lnTo>
                    <a:lnTo>
                      <a:pt x="314" y="233"/>
                    </a:lnTo>
                    <a:lnTo>
                      <a:pt x="303" y="236"/>
                    </a:lnTo>
                    <a:lnTo>
                      <a:pt x="287" y="243"/>
                    </a:lnTo>
                    <a:lnTo>
                      <a:pt x="270" y="249"/>
                    </a:lnTo>
                    <a:lnTo>
                      <a:pt x="251" y="267"/>
                    </a:lnTo>
                    <a:lnTo>
                      <a:pt x="230" y="277"/>
                    </a:lnTo>
                    <a:lnTo>
                      <a:pt x="223" y="264"/>
                    </a:lnTo>
                    <a:lnTo>
                      <a:pt x="223" y="252"/>
                    </a:lnTo>
                    <a:lnTo>
                      <a:pt x="208" y="237"/>
                    </a:lnTo>
                    <a:lnTo>
                      <a:pt x="187" y="239"/>
                    </a:lnTo>
                    <a:lnTo>
                      <a:pt x="192" y="252"/>
                    </a:lnTo>
                    <a:lnTo>
                      <a:pt x="197" y="267"/>
                    </a:lnTo>
                    <a:lnTo>
                      <a:pt x="203" y="281"/>
                    </a:lnTo>
                    <a:lnTo>
                      <a:pt x="204" y="298"/>
                    </a:lnTo>
                    <a:lnTo>
                      <a:pt x="190" y="291"/>
                    </a:lnTo>
                    <a:lnTo>
                      <a:pt x="175" y="288"/>
                    </a:lnTo>
                    <a:lnTo>
                      <a:pt x="166" y="298"/>
                    </a:lnTo>
                    <a:lnTo>
                      <a:pt x="147" y="304"/>
                    </a:lnTo>
                    <a:lnTo>
                      <a:pt x="146" y="316"/>
                    </a:lnTo>
                    <a:lnTo>
                      <a:pt x="157" y="322"/>
                    </a:lnTo>
                    <a:lnTo>
                      <a:pt x="153" y="338"/>
                    </a:lnTo>
                    <a:lnTo>
                      <a:pt x="138" y="338"/>
                    </a:lnTo>
                    <a:lnTo>
                      <a:pt x="138" y="322"/>
                    </a:lnTo>
                    <a:lnTo>
                      <a:pt x="124" y="316"/>
                    </a:lnTo>
                    <a:lnTo>
                      <a:pt x="109" y="322"/>
                    </a:lnTo>
                    <a:lnTo>
                      <a:pt x="111" y="334"/>
                    </a:lnTo>
                    <a:lnTo>
                      <a:pt x="121" y="338"/>
                    </a:lnTo>
                    <a:lnTo>
                      <a:pt x="125" y="344"/>
                    </a:lnTo>
                    <a:lnTo>
                      <a:pt x="117" y="352"/>
                    </a:lnTo>
                    <a:lnTo>
                      <a:pt x="102" y="341"/>
                    </a:lnTo>
                    <a:lnTo>
                      <a:pt x="91" y="326"/>
                    </a:lnTo>
                    <a:lnTo>
                      <a:pt x="83" y="311"/>
                    </a:lnTo>
                    <a:lnTo>
                      <a:pt x="80" y="289"/>
                    </a:lnTo>
                    <a:lnTo>
                      <a:pt x="74" y="281"/>
                    </a:lnTo>
                    <a:lnTo>
                      <a:pt x="90" y="286"/>
                    </a:lnTo>
                    <a:lnTo>
                      <a:pt x="115" y="293"/>
                    </a:lnTo>
                    <a:lnTo>
                      <a:pt x="138" y="287"/>
                    </a:lnTo>
                    <a:lnTo>
                      <a:pt x="149" y="277"/>
                    </a:lnTo>
                    <a:lnTo>
                      <a:pt x="155" y="265"/>
                    </a:lnTo>
                    <a:lnTo>
                      <a:pt x="130" y="247"/>
                    </a:lnTo>
                    <a:lnTo>
                      <a:pt x="100" y="233"/>
                    </a:lnTo>
                    <a:lnTo>
                      <a:pt x="69" y="216"/>
                    </a:lnTo>
                    <a:lnTo>
                      <a:pt x="53" y="209"/>
                    </a:lnTo>
                    <a:lnTo>
                      <a:pt x="36" y="220"/>
                    </a:lnTo>
                    <a:lnTo>
                      <a:pt x="20" y="237"/>
                    </a:lnTo>
                    <a:lnTo>
                      <a:pt x="14" y="252"/>
                    </a:lnTo>
                    <a:lnTo>
                      <a:pt x="14" y="267"/>
                    </a:lnTo>
                    <a:lnTo>
                      <a:pt x="19" y="288"/>
                    </a:lnTo>
                    <a:lnTo>
                      <a:pt x="20" y="311"/>
                    </a:lnTo>
                    <a:lnTo>
                      <a:pt x="26" y="332"/>
                    </a:lnTo>
                    <a:lnTo>
                      <a:pt x="34" y="354"/>
                    </a:lnTo>
                    <a:lnTo>
                      <a:pt x="42" y="363"/>
                    </a:lnTo>
                    <a:lnTo>
                      <a:pt x="52" y="371"/>
                    </a:lnTo>
                    <a:lnTo>
                      <a:pt x="41" y="381"/>
                    </a:lnTo>
                    <a:lnTo>
                      <a:pt x="25" y="397"/>
                    </a:lnTo>
                    <a:lnTo>
                      <a:pt x="12" y="414"/>
                    </a:lnTo>
                    <a:lnTo>
                      <a:pt x="8" y="427"/>
                    </a:lnTo>
                    <a:lnTo>
                      <a:pt x="9" y="444"/>
                    </a:lnTo>
                    <a:lnTo>
                      <a:pt x="0" y="447"/>
                    </a:lnTo>
                    <a:lnTo>
                      <a:pt x="16" y="470"/>
                    </a:lnTo>
                    <a:lnTo>
                      <a:pt x="39" y="490"/>
                    </a:lnTo>
                    <a:lnTo>
                      <a:pt x="78" y="506"/>
                    </a:lnTo>
                    <a:lnTo>
                      <a:pt x="81" y="557"/>
                    </a:lnTo>
                    <a:lnTo>
                      <a:pt x="75" y="564"/>
                    </a:lnTo>
                    <a:lnTo>
                      <a:pt x="69" y="584"/>
                    </a:lnTo>
                    <a:lnTo>
                      <a:pt x="106" y="582"/>
                    </a:lnTo>
                    <a:lnTo>
                      <a:pt x="114" y="604"/>
                    </a:lnTo>
                    <a:lnTo>
                      <a:pt x="171" y="651"/>
                    </a:lnTo>
                    <a:lnTo>
                      <a:pt x="163" y="695"/>
                    </a:lnTo>
                    <a:lnTo>
                      <a:pt x="169" y="702"/>
                    </a:lnTo>
                    <a:lnTo>
                      <a:pt x="155" y="717"/>
                    </a:lnTo>
                    <a:lnTo>
                      <a:pt x="142" y="729"/>
                    </a:lnTo>
                    <a:lnTo>
                      <a:pt x="138" y="740"/>
                    </a:lnTo>
                    <a:lnTo>
                      <a:pt x="157" y="749"/>
                    </a:lnTo>
                    <a:lnTo>
                      <a:pt x="168" y="761"/>
                    </a:lnTo>
                    <a:lnTo>
                      <a:pt x="199" y="743"/>
                    </a:lnTo>
                    <a:lnTo>
                      <a:pt x="217" y="752"/>
                    </a:lnTo>
                    <a:lnTo>
                      <a:pt x="229" y="752"/>
                    </a:lnTo>
                    <a:lnTo>
                      <a:pt x="242" y="764"/>
                    </a:lnTo>
                    <a:lnTo>
                      <a:pt x="256" y="780"/>
                    </a:lnTo>
                    <a:lnTo>
                      <a:pt x="285" y="773"/>
                    </a:lnTo>
                    <a:lnTo>
                      <a:pt x="277" y="753"/>
                    </a:lnTo>
                    <a:lnTo>
                      <a:pt x="285" y="740"/>
                    </a:lnTo>
                    <a:lnTo>
                      <a:pt x="304" y="721"/>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78" name="Freeform 272"/>
              <p:cNvSpPr>
                <a:spLocks/>
              </p:cNvSpPr>
              <p:nvPr/>
            </p:nvSpPr>
            <p:spPr bwMode="auto">
              <a:xfrm>
                <a:off x="6684109" y="3299875"/>
                <a:ext cx="534644" cy="511210"/>
              </a:xfrm>
              <a:custGeom>
                <a:avLst/>
                <a:gdLst>
                  <a:gd name="T0" fmla="*/ 159 w 304"/>
                  <a:gd name="T1" fmla="*/ 72 h 290"/>
                  <a:gd name="T2" fmla="*/ 169 w 304"/>
                  <a:gd name="T3" fmla="*/ 64 h 290"/>
                  <a:gd name="T4" fmla="*/ 189 w 304"/>
                  <a:gd name="T5" fmla="*/ 65 h 290"/>
                  <a:gd name="T6" fmla="*/ 205 w 304"/>
                  <a:gd name="T7" fmla="*/ 83 h 290"/>
                  <a:gd name="T8" fmla="*/ 226 w 304"/>
                  <a:gd name="T9" fmla="*/ 103 h 290"/>
                  <a:gd name="T10" fmla="*/ 227 w 304"/>
                  <a:gd name="T11" fmla="*/ 121 h 290"/>
                  <a:gd name="T12" fmla="*/ 235 w 304"/>
                  <a:gd name="T13" fmla="*/ 128 h 290"/>
                  <a:gd name="T14" fmla="*/ 247 w 304"/>
                  <a:gd name="T15" fmla="*/ 161 h 290"/>
                  <a:gd name="T16" fmla="*/ 290 w 304"/>
                  <a:gd name="T17" fmla="*/ 164 h 290"/>
                  <a:gd name="T18" fmla="*/ 303 w 304"/>
                  <a:gd name="T19" fmla="*/ 182 h 290"/>
                  <a:gd name="T20" fmla="*/ 294 w 304"/>
                  <a:gd name="T21" fmla="*/ 222 h 290"/>
                  <a:gd name="T22" fmla="*/ 252 w 304"/>
                  <a:gd name="T23" fmla="*/ 230 h 290"/>
                  <a:gd name="T24" fmla="*/ 209 w 304"/>
                  <a:gd name="T25" fmla="*/ 237 h 290"/>
                  <a:gd name="T26" fmla="*/ 197 w 304"/>
                  <a:gd name="T27" fmla="*/ 253 h 290"/>
                  <a:gd name="T28" fmla="*/ 192 w 304"/>
                  <a:gd name="T29" fmla="*/ 274 h 290"/>
                  <a:gd name="T30" fmla="*/ 172 w 304"/>
                  <a:gd name="T31" fmla="*/ 289 h 290"/>
                  <a:gd name="T32" fmla="*/ 172 w 304"/>
                  <a:gd name="T33" fmla="*/ 276 h 290"/>
                  <a:gd name="T34" fmla="*/ 172 w 304"/>
                  <a:gd name="T35" fmla="*/ 266 h 290"/>
                  <a:gd name="T36" fmla="*/ 166 w 304"/>
                  <a:gd name="T37" fmla="*/ 264 h 290"/>
                  <a:gd name="T38" fmla="*/ 149 w 304"/>
                  <a:gd name="T39" fmla="*/ 263 h 290"/>
                  <a:gd name="T40" fmla="*/ 132 w 304"/>
                  <a:gd name="T41" fmla="*/ 264 h 290"/>
                  <a:gd name="T42" fmla="*/ 121 w 304"/>
                  <a:gd name="T43" fmla="*/ 270 h 290"/>
                  <a:gd name="T44" fmla="*/ 105 w 304"/>
                  <a:gd name="T45" fmla="*/ 252 h 290"/>
                  <a:gd name="T46" fmla="*/ 100 w 304"/>
                  <a:gd name="T47" fmla="*/ 234 h 290"/>
                  <a:gd name="T48" fmla="*/ 91 w 304"/>
                  <a:gd name="T49" fmla="*/ 219 h 290"/>
                  <a:gd name="T50" fmla="*/ 72 w 304"/>
                  <a:gd name="T51" fmla="*/ 197 h 290"/>
                  <a:gd name="T52" fmla="*/ 65 w 304"/>
                  <a:gd name="T53" fmla="*/ 181 h 290"/>
                  <a:gd name="T54" fmla="*/ 54 w 304"/>
                  <a:gd name="T55" fmla="*/ 149 h 290"/>
                  <a:gd name="T56" fmla="*/ 38 w 304"/>
                  <a:gd name="T57" fmla="*/ 123 h 290"/>
                  <a:gd name="T58" fmla="*/ 18 w 304"/>
                  <a:gd name="T59" fmla="*/ 104 h 290"/>
                  <a:gd name="T60" fmla="*/ 15 w 304"/>
                  <a:gd name="T61" fmla="*/ 81 h 290"/>
                  <a:gd name="T62" fmla="*/ 3 w 304"/>
                  <a:gd name="T63" fmla="*/ 74 h 290"/>
                  <a:gd name="T64" fmla="*/ 0 w 304"/>
                  <a:gd name="T65" fmla="*/ 58 h 290"/>
                  <a:gd name="T66" fmla="*/ 18 w 304"/>
                  <a:gd name="T67" fmla="*/ 58 h 290"/>
                  <a:gd name="T68" fmla="*/ 31 w 304"/>
                  <a:gd name="T69" fmla="*/ 46 h 290"/>
                  <a:gd name="T70" fmla="*/ 43 w 304"/>
                  <a:gd name="T71" fmla="*/ 36 h 290"/>
                  <a:gd name="T72" fmla="*/ 43 w 304"/>
                  <a:gd name="T73" fmla="*/ 15 h 290"/>
                  <a:gd name="T74" fmla="*/ 59 w 304"/>
                  <a:gd name="T75" fmla="*/ 2 h 290"/>
                  <a:gd name="T76" fmla="*/ 65 w 304"/>
                  <a:gd name="T77" fmla="*/ 0 h 290"/>
                  <a:gd name="T78" fmla="*/ 74 w 304"/>
                  <a:gd name="T79" fmla="*/ 8 h 290"/>
                  <a:gd name="T80" fmla="*/ 84 w 304"/>
                  <a:gd name="T81" fmla="*/ 15 h 290"/>
                  <a:gd name="T82" fmla="*/ 100 w 304"/>
                  <a:gd name="T83" fmla="*/ 14 h 290"/>
                  <a:gd name="T84" fmla="*/ 110 w 304"/>
                  <a:gd name="T85" fmla="*/ 31 h 290"/>
                  <a:gd name="T86" fmla="*/ 121 w 304"/>
                  <a:gd name="T87" fmla="*/ 34 h 290"/>
                  <a:gd name="T88" fmla="*/ 134 w 304"/>
                  <a:gd name="T89" fmla="*/ 57 h 290"/>
                  <a:gd name="T90" fmla="*/ 159 w 304"/>
                  <a:gd name="T91" fmla="*/ 72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4" h="290">
                    <a:moveTo>
                      <a:pt x="159" y="72"/>
                    </a:moveTo>
                    <a:lnTo>
                      <a:pt x="169" y="64"/>
                    </a:lnTo>
                    <a:lnTo>
                      <a:pt x="189" y="65"/>
                    </a:lnTo>
                    <a:lnTo>
                      <a:pt x="205" y="83"/>
                    </a:lnTo>
                    <a:lnTo>
                      <a:pt x="226" y="103"/>
                    </a:lnTo>
                    <a:lnTo>
                      <a:pt x="227" y="121"/>
                    </a:lnTo>
                    <a:lnTo>
                      <a:pt x="235" y="128"/>
                    </a:lnTo>
                    <a:lnTo>
                      <a:pt x="247" y="161"/>
                    </a:lnTo>
                    <a:lnTo>
                      <a:pt x="290" y="164"/>
                    </a:lnTo>
                    <a:lnTo>
                      <a:pt x="303" y="182"/>
                    </a:lnTo>
                    <a:lnTo>
                      <a:pt x="294" y="222"/>
                    </a:lnTo>
                    <a:lnTo>
                      <a:pt x="252" y="230"/>
                    </a:lnTo>
                    <a:lnTo>
                      <a:pt x="209" y="237"/>
                    </a:lnTo>
                    <a:lnTo>
                      <a:pt x="197" y="253"/>
                    </a:lnTo>
                    <a:lnTo>
                      <a:pt x="192" y="274"/>
                    </a:lnTo>
                    <a:lnTo>
                      <a:pt x="172" y="289"/>
                    </a:lnTo>
                    <a:lnTo>
                      <a:pt x="172" y="276"/>
                    </a:lnTo>
                    <a:lnTo>
                      <a:pt x="172" y="266"/>
                    </a:lnTo>
                    <a:lnTo>
                      <a:pt x="166" y="264"/>
                    </a:lnTo>
                    <a:lnTo>
                      <a:pt x="149" y="263"/>
                    </a:lnTo>
                    <a:lnTo>
                      <a:pt x="132" y="264"/>
                    </a:lnTo>
                    <a:lnTo>
                      <a:pt x="121" y="270"/>
                    </a:lnTo>
                    <a:lnTo>
                      <a:pt x="105" y="252"/>
                    </a:lnTo>
                    <a:lnTo>
                      <a:pt x="100" y="234"/>
                    </a:lnTo>
                    <a:lnTo>
                      <a:pt x="91" y="219"/>
                    </a:lnTo>
                    <a:lnTo>
                      <a:pt x="72" y="197"/>
                    </a:lnTo>
                    <a:lnTo>
                      <a:pt x="65" y="181"/>
                    </a:lnTo>
                    <a:lnTo>
                      <a:pt x="54" y="149"/>
                    </a:lnTo>
                    <a:lnTo>
                      <a:pt x="38" y="123"/>
                    </a:lnTo>
                    <a:lnTo>
                      <a:pt x="18" y="104"/>
                    </a:lnTo>
                    <a:lnTo>
                      <a:pt x="15" y="81"/>
                    </a:lnTo>
                    <a:lnTo>
                      <a:pt x="3" y="74"/>
                    </a:lnTo>
                    <a:lnTo>
                      <a:pt x="0" y="58"/>
                    </a:lnTo>
                    <a:lnTo>
                      <a:pt x="18" y="58"/>
                    </a:lnTo>
                    <a:lnTo>
                      <a:pt x="31" y="46"/>
                    </a:lnTo>
                    <a:lnTo>
                      <a:pt x="43" y="36"/>
                    </a:lnTo>
                    <a:lnTo>
                      <a:pt x="43" y="15"/>
                    </a:lnTo>
                    <a:lnTo>
                      <a:pt x="59" y="2"/>
                    </a:lnTo>
                    <a:lnTo>
                      <a:pt x="65" y="0"/>
                    </a:lnTo>
                    <a:lnTo>
                      <a:pt x="74" y="8"/>
                    </a:lnTo>
                    <a:lnTo>
                      <a:pt x="84" y="15"/>
                    </a:lnTo>
                    <a:lnTo>
                      <a:pt x="100" y="14"/>
                    </a:lnTo>
                    <a:lnTo>
                      <a:pt x="110" y="31"/>
                    </a:lnTo>
                    <a:lnTo>
                      <a:pt x="121" y="34"/>
                    </a:lnTo>
                    <a:lnTo>
                      <a:pt x="134" y="57"/>
                    </a:lnTo>
                    <a:lnTo>
                      <a:pt x="159" y="7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79" name="Freeform 273"/>
              <p:cNvSpPr>
                <a:spLocks/>
              </p:cNvSpPr>
              <p:nvPr/>
            </p:nvSpPr>
            <p:spPr bwMode="auto">
              <a:xfrm>
                <a:off x="7215608" y="2861021"/>
                <a:ext cx="325504" cy="292569"/>
              </a:xfrm>
              <a:custGeom>
                <a:avLst/>
                <a:gdLst>
                  <a:gd name="T0" fmla="*/ 148 w 184"/>
                  <a:gd name="T1" fmla="*/ 166 h 167"/>
                  <a:gd name="T2" fmla="*/ 137 w 184"/>
                  <a:gd name="T3" fmla="*/ 161 h 167"/>
                  <a:gd name="T4" fmla="*/ 118 w 184"/>
                  <a:gd name="T5" fmla="*/ 160 h 167"/>
                  <a:gd name="T6" fmla="*/ 120 w 184"/>
                  <a:gd name="T7" fmla="*/ 149 h 167"/>
                  <a:gd name="T8" fmla="*/ 112 w 184"/>
                  <a:gd name="T9" fmla="*/ 146 h 167"/>
                  <a:gd name="T10" fmla="*/ 104 w 184"/>
                  <a:gd name="T11" fmla="*/ 151 h 167"/>
                  <a:gd name="T12" fmla="*/ 70 w 184"/>
                  <a:gd name="T13" fmla="*/ 123 h 167"/>
                  <a:gd name="T14" fmla="*/ 74 w 184"/>
                  <a:gd name="T15" fmla="*/ 112 h 167"/>
                  <a:gd name="T16" fmla="*/ 66 w 184"/>
                  <a:gd name="T17" fmla="*/ 109 h 167"/>
                  <a:gd name="T18" fmla="*/ 58 w 184"/>
                  <a:gd name="T19" fmla="*/ 109 h 167"/>
                  <a:gd name="T20" fmla="*/ 47 w 184"/>
                  <a:gd name="T21" fmla="*/ 106 h 167"/>
                  <a:gd name="T22" fmla="*/ 51 w 184"/>
                  <a:gd name="T23" fmla="*/ 99 h 167"/>
                  <a:gd name="T24" fmla="*/ 44 w 184"/>
                  <a:gd name="T25" fmla="*/ 93 h 167"/>
                  <a:gd name="T26" fmla="*/ 40 w 184"/>
                  <a:gd name="T27" fmla="*/ 84 h 167"/>
                  <a:gd name="T28" fmla="*/ 30 w 184"/>
                  <a:gd name="T29" fmla="*/ 89 h 167"/>
                  <a:gd name="T30" fmla="*/ 20 w 184"/>
                  <a:gd name="T31" fmla="*/ 92 h 167"/>
                  <a:gd name="T32" fmla="*/ 18 w 184"/>
                  <a:gd name="T33" fmla="*/ 102 h 167"/>
                  <a:gd name="T34" fmla="*/ 0 w 184"/>
                  <a:gd name="T35" fmla="*/ 97 h 167"/>
                  <a:gd name="T36" fmla="*/ 11 w 184"/>
                  <a:gd name="T37" fmla="*/ 25 h 167"/>
                  <a:gd name="T38" fmla="*/ 42 w 184"/>
                  <a:gd name="T39" fmla="*/ 0 h 167"/>
                  <a:gd name="T40" fmla="*/ 45 w 184"/>
                  <a:gd name="T41" fmla="*/ 37 h 167"/>
                  <a:gd name="T42" fmla="*/ 60 w 184"/>
                  <a:gd name="T43" fmla="*/ 37 h 167"/>
                  <a:gd name="T44" fmla="*/ 67 w 184"/>
                  <a:gd name="T45" fmla="*/ 44 h 167"/>
                  <a:gd name="T46" fmla="*/ 84 w 184"/>
                  <a:gd name="T47" fmla="*/ 44 h 167"/>
                  <a:gd name="T48" fmla="*/ 86 w 184"/>
                  <a:gd name="T49" fmla="*/ 20 h 167"/>
                  <a:gd name="T50" fmla="*/ 95 w 184"/>
                  <a:gd name="T51" fmla="*/ 37 h 167"/>
                  <a:gd name="T52" fmla="*/ 100 w 184"/>
                  <a:gd name="T53" fmla="*/ 50 h 167"/>
                  <a:gd name="T54" fmla="*/ 118 w 184"/>
                  <a:gd name="T55" fmla="*/ 45 h 167"/>
                  <a:gd name="T56" fmla="*/ 135 w 184"/>
                  <a:gd name="T57" fmla="*/ 47 h 167"/>
                  <a:gd name="T58" fmla="*/ 150 w 184"/>
                  <a:gd name="T59" fmla="*/ 54 h 167"/>
                  <a:gd name="T60" fmla="*/ 151 w 184"/>
                  <a:gd name="T61" fmla="*/ 77 h 167"/>
                  <a:gd name="T62" fmla="*/ 156 w 184"/>
                  <a:gd name="T63" fmla="*/ 89 h 167"/>
                  <a:gd name="T64" fmla="*/ 173 w 184"/>
                  <a:gd name="T65" fmla="*/ 98 h 167"/>
                  <a:gd name="T66" fmla="*/ 183 w 184"/>
                  <a:gd name="T67" fmla="*/ 106 h 167"/>
                  <a:gd name="T68" fmla="*/ 175 w 184"/>
                  <a:gd name="T69" fmla="*/ 122 h 167"/>
                  <a:gd name="T70" fmla="*/ 164 w 184"/>
                  <a:gd name="T71" fmla="*/ 137 h 167"/>
                  <a:gd name="T72" fmla="*/ 148 w 184"/>
                  <a:gd name="T73" fmla="*/ 16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4" h="167">
                    <a:moveTo>
                      <a:pt x="148" y="166"/>
                    </a:moveTo>
                    <a:lnTo>
                      <a:pt x="137" y="161"/>
                    </a:lnTo>
                    <a:lnTo>
                      <a:pt x="118" y="160"/>
                    </a:lnTo>
                    <a:lnTo>
                      <a:pt x="120" y="149"/>
                    </a:lnTo>
                    <a:lnTo>
                      <a:pt x="112" y="146"/>
                    </a:lnTo>
                    <a:lnTo>
                      <a:pt x="104" y="151"/>
                    </a:lnTo>
                    <a:lnTo>
                      <a:pt x="70" y="123"/>
                    </a:lnTo>
                    <a:lnTo>
                      <a:pt x="74" y="112"/>
                    </a:lnTo>
                    <a:lnTo>
                      <a:pt x="66" y="109"/>
                    </a:lnTo>
                    <a:lnTo>
                      <a:pt x="58" y="109"/>
                    </a:lnTo>
                    <a:lnTo>
                      <a:pt x="47" y="106"/>
                    </a:lnTo>
                    <a:lnTo>
                      <a:pt x="51" y="99"/>
                    </a:lnTo>
                    <a:lnTo>
                      <a:pt x="44" y="93"/>
                    </a:lnTo>
                    <a:lnTo>
                      <a:pt x="40" y="84"/>
                    </a:lnTo>
                    <a:lnTo>
                      <a:pt x="30" y="89"/>
                    </a:lnTo>
                    <a:lnTo>
                      <a:pt x="20" y="92"/>
                    </a:lnTo>
                    <a:lnTo>
                      <a:pt x="18" y="102"/>
                    </a:lnTo>
                    <a:lnTo>
                      <a:pt x="0" y="97"/>
                    </a:lnTo>
                    <a:lnTo>
                      <a:pt x="11" y="25"/>
                    </a:lnTo>
                    <a:lnTo>
                      <a:pt x="42" y="0"/>
                    </a:lnTo>
                    <a:lnTo>
                      <a:pt x="45" y="37"/>
                    </a:lnTo>
                    <a:lnTo>
                      <a:pt x="60" y="37"/>
                    </a:lnTo>
                    <a:lnTo>
                      <a:pt x="67" y="44"/>
                    </a:lnTo>
                    <a:lnTo>
                      <a:pt x="84" y="44"/>
                    </a:lnTo>
                    <a:lnTo>
                      <a:pt x="86" y="20"/>
                    </a:lnTo>
                    <a:lnTo>
                      <a:pt x="95" y="37"/>
                    </a:lnTo>
                    <a:lnTo>
                      <a:pt x="100" y="50"/>
                    </a:lnTo>
                    <a:lnTo>
                      <a:pt x="118" y="45"/>
                    </a:lnTo>
                    <a:lnTo>
                      <a:pt x="135" y="47"/>
                    </a:lnTo>
                    <a:lnTo>
                      <a:pt x="150" y="54"/>
                    </a:lnTo>
                    <a:lnTo>
                      <a:pt x="151" y="77"/>
                    </a:lnTo>
                    <a:lnTo>
                      <a:pt x="156" y="89"/>
                    </a:lnTo>
                    <a:lnTo>
                      <a:pt x="173" y="98"/>
                    </a:lnTo>
                    <a:lnTo>
                      <a:pt x="183" y="106"/>
                    </a:lnTo>
                    <a:lnTo>
                      <a:pt x="175" y="122"/>
                    </a:lnTo>
                    <a:lnTo>
                      <a:pt x="164" y="137"/>
                    </a:lnTo>
                    <a:lnTo>
                      <a:pt x="148" y="16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80" name="Freeform 277"/>
              <p:cNvSpPr>
                <a:spLocks/>
              </p:cNvSpPr>
              <p:nvPr/>
            </p:nvSpPr>
            <p:spPr bwMode="auto">
              <a:xfrm>
                <a:off x="6649514" y="3213362"/>
                <a:ext cx="72334" cy="151004"/>
              </a:xfrm>
              <a:custGeom>
                <a:avLst/>
                <a:gdLst>
                  <a:gd name="T0" fmla="*/ 0 w 46"/>
                  <a:gd name="T1" fmla="*/ 74 h 96"/>
                  <a:gd name="T2" fmla="*/ 15 w 46"/>
                  <a:gd name="T3" fmla="*/ 29 h 96"/>
                  <a:gd name="T4" fmla="*/ 27 w 46"/>
                  <a:gd name="T5" fmla="*/ 0 h 96"/>
                  <a:gd name="T6" fmla="*/ 46 w 46"/>
                  <a:gd name="T7" fmla="*/ 17 h 96"/>
                  <a:gd name="T8" fmla="*/ 40 w 46"/>
                  <a:gd name="T9" fmla="*/ 35 h 96"/>
                  <a:gd name="T10" fmla="*/ 27 w 46"/>
                  <a:gd name="T11" fmla="*/ 42 h 96"/>
                  <a:gd name="T12" fmla="*/ 27 w 46"/>
                  <a:gd name="T13" fmla="*/ 77 h 96"/>
                  <a:gd name="T14" fmla="*/ 22 w 46"/>
                  <a:gd name="T15" fmla="*/ 96 h 96"/>
                  <a:gd name="T16" fmla="*/ 7 w 46"/>
                  <a:gd name="T17" fmla="*/ 75 h 96"/>
                  <a:gd name="T18" fmla="*/ 0 w 46"/>
                  <a:gd name="T19" fmla="*/ 7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96">
                    <a:moveTo>
                      <a:pt x="0" y="74"/>
                    </a:moveTo>
                    <a:lnTo>
                      <a:pt x="15" y="29"/>
                    </a:lnTo>
                    <a:lnTo>
                      <a:pt x="27" y="0"/>
                    </a:lnTo>
                    <a:lnTo>
                      <a:pt x="46" y="17"/>
                    </a:lnTo>
                    <a:lnTo>
                      <a:pt x="40" y="35"/>
                    </a:lnTo>
                    <a:lnTo>
                      <a:pt x="27" y="42"/>
                    </a:lnTo>
                    <a:lnTo>
                      <a:pt x="27" y="77"/>
                    </a:lnTo>
                    <a:lnTo>
                      <a:pt x="22" y="96"/>
                    </a:lnTo>
                    <a:lnTo>
                      <a:pt x="7" y="75"/>
                    </a:lnTo>
                    <a:lnTo>
                      <a:pt x="0" y="74"/>
                    </a:lnTo>
                    <a:close/>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grpSp>
        <p:grpSp>
          <p:nvGrpSpPr>
            <p:cNvPr id="56" name="Group 55"/>
            <p:cNvGrpSpPr/>
            <p:nvPr/>
          </p:nvGrpSpPr>
          <p:grpSpPr>
            <a:xfrm>
              <a:off x="5076627" y="3568937"/>
              <a:ext cx="1754892" cy="2162811"/>
              <a:chOff x="5380520" y="3142579"/>
              <a:chExt cx="1754892" cy="2162811"/>
            </a:xfrm>
            <a:grpFill/>
          </p:grpSpPr>
          <p:sp>
            <p:nvSpPr>
              <p:cNvPr id="57" name="Freeform 131"/>
              <p:cNvSpPr>
                <a:spLocks/>
              </p:cNvSpPr>
              <p:nvPr/>
            </p:nvSpPr>
            <p:spPr bwMode="auto">
              <a:xfrm>
                <a:off x="6474969" y="4710814"/>
                <a:ext cx="191843" cy="220213"/>
              </a:xfrm>
              <a:custGeom>
                <a:avLst/>
                <a:gdLst>
                  <a:gd name="T0" fmla="*/ 65 w 108"/>
                  <a:gd name="T1" fmla="*/ 0 h 125"/>
                  <a:gd name="T2" fmla="*/ 59 w 108"/>
                  <a:gd name="T3" fmla="*/ 7 h 125"/>
                  <a:gd name="T4" fmla="*/ 47 w 108"/>
                  <a:gd name="T5" fmla="*/ 9 h 125"/>
                  <a:gd name="T6" fmla="*/ 45 w 108"/>
                  <a:gd name="T7" fmla="*/ 20 h 125"/>
                  <a:gd name="T8" fmla="*/ 40 w 108"/>
                  <a:gd name="T9" fmla="*/ 23 h 125"/>
                  <a:gd name="T10" fmla="*/ 32 w 108"/>
                  <a:gd name="T11" fmla="*/ 25 h 125"/>
                  <a:gd name="T12" fmla="*/ 30 w 108"/>
                  <a:gd name="T13" fmla="*/ 36 h 125"/>
                  <a:gd name="T14" fmla="*/ 22 w 108"/>
                  <a:gd name="T15" fmla="*/ 39 h 125"/>
                  <a:gd name="T16" fmla="*/ 8 w 108"/>
                  <a:gd name="T17" fmla="*/ 39 h 125"/>
                  <a:gd name="T18" fmla="*/ 0 w 108"/>
                  <a:gd name="T19" fmla="*/ 42 h 125"/>
                  <a:gd name="T20" fmla="*/ 6 w 108"/>
                  <a:gd name="T21" fmla="*/ 64 h 125"/>
                  <a:gd name="T22" fmla="*/ 8 w 108"/>
                  <a:gd name="T23" fmla="*/ 75 h 125"/>
                  <a:gd name="T24" fmla="*/ 15 w 108"/>
                  <a:gd name="T25" fmla="*/ 79 h 125"/>
                  <a:gd name="T26" fmla="*/ 19 w 108"/>
                  <a:gd name="T27" fmla="*/ 91 h 125"/>
                  <a:gd name="T28" fmla="*/ 27 w 108"/>
                  <a:gd name="T29" fmla="*/ 92 h 125"/>
                  <a:gd name="T30" fmla="*/ 31 w 108"/>
                  <a:gd name="T31" fmla="*/ 107 h 125"/>
                  <a:gd name="T32" fmla="*/ 37 w 108"/>
                  <a:gd name="T33" fmla="*/ 109 h 125"/>
                  <a:gd name="T34" fmla="*/ 52 w 108"/>
                  <a:gd name="T35" fmla="*/ 115 h 125"/>
                  <a:gd name="T36" fmla="*/ 62 w 108"/>
                  <a:gd name="T37" fmla="*/ 119 h 125"/>
                  <a:gd name="T38" fmla="*/ 66 w 108"/>
                  <a:gd name="T39" fmla="*/ 124 h 125"/>
                  <a:gd name="T40" fmla="*/ 82 w 108"/>
                  <a:gd name="T41" fmla="*/ 124 h 125"/>
                  <a:gd name="T42" fmla="*/ 85 w 108"/>
                  <a:gd name="T43" fmla="*/ 113 h 125"/>
                  <a:gd name="T44" fmla="*/ 93 w 108"/>
                  <a:gd name="T45" fmla="*/ 108 h 125"/>
                  <a:gd name="T46" fmla="*/ 92 w 108"/>
                  <a:gd name="T47" fmla="*/ 87 h 125"/>
                  <a:gd name="T48" fmla="*/ 102 w 108"/>
                  <a:gd name="T49" fmla="*/ 82 h 125"/>
                  <a:gd name="T50" fmla="*/ 107 w 108"/>
                  <a:gd name="T51" fmla="*/ 75 h 125"/>
                  <a:gd name="T52" fmla="*/ 101 w 108"/>
                  <a:gd name="T53" fmla="*/ 61 h 125"/>
                  <a:gd name="T54" fmla="*/ 100 w 108"/>
                  <a:gd name="T55" fmla="*/ 51 h 125"/>
                  <a:gd name="T56" fmla="*/ 105 w 108"/>
                  <a:gd name="T57" fmla="*/ 31 h 125"/>
                  <a:gd name="T58" fmla="*/ 98 w 108"/>
                  <a:gd name="T59" fmla="*/ 16 h 125"/>
                  <a:gd name="T60" fmla="*/ 77 w 108"/>
                  <a:gd name="T61" fmla="*/ 13 h 125"/>
                  <a:gd name="T62" fmla="*/ 70 w 108"/>
                  <a:gd name="T63" fmla="*/ 1 h 125"/>
                  <a:gd name="T64" fmla="*/ 65 w 108"/>
                  <a:gd name="T65"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8" h="125">
                    <a:moveTo>
                      <a:pt x="65" y="0"/>
                    </a:moveTo>
                    <a:lnTo>
                      <a:pt x="59" y="7"/>
                    </a:lnTo>
                    <a:lnTo>
                      <a:pt x="47" y="9"/>
                    </a:lnTo>
                    <a:lnTo>
                      <a:pt x="45" y="20"/>
                    </a:lnTo>
                    <a:lnTo>
                      <a:pt x="40" y="23"/>
                    </a:lnTo>
                    <a:lnTo>
                      <a:pt x="32" y="25"/>
                    </a:lnTo>
                    <a:lnTo>
                      <a:pt x="30" y="36"/>
                    </a:lnTo>
                    <a:lnTo>
                      <a:pt x="22" y="39"/>
                    </a:lnTo>
                    <a:lnTo>
                      <a:pt x="8" y="39"/>
                    </a:lnTo>
                    <a:lnTo>
                      <a:pt x="0" y="42"/>
                    </a:lnTo>
                    <a:lnTo>
                      <a:pt x="6" y="64"/>
                    </a:lnTo>
                    <a:lnTo>
                      <a:pt x="8" y="75"/>
                    </a:lnTo>
                    <a:lnTo>
                      <a:pt x="15" y="79"/>
                    </a:lnTo>
                    <a:lnTo>
                      <a:pt x="19" y="91"/>
                    </a:lnTo>
                    <a:lnTo>
                      <a:pt x="27" y="92"/>
                    </a:lnTo>
                    <a:lnTo>
                      <a:pt x="31" y="107"/>
                    </a:lnTo>
                    <a:lnTo>
                      <a:pt x="37" y="109"/>
                    </a:lnTo>
                    <a:lnTo>
                      <a:pt x="52" y="115"/>
                    </a:lnTo>
                    <a:lnTo>
                      <a:pt x="62" y="119"/>
                    </a:lnTo>
                    <a:lnTo>
                      <a:pt x="66" y="124"/>
                    </a:lnTo>
                    <a:lnTo>
                      <a:pt x="82" y="124"/>
                    </a:lnTo>
                    <a:lnTo>
                      <a:pt x="85" y="113"/>
                    </a:lnTo>
                    <a:lnTo>
                      <a:pt x="93" y="108"/>
                    </a:lnTo>
                    <a:lnTo>
                      <a:pt x="92" y="87"/>
                    </a:lnTo>
                    <a:lnTo>
                      <a:pt x="102" y="82"/>
                    </a:lnTo>
                    <a:lnTo>
                      <a:pt x="107" y="75"/>
                    </a:lnTo>
                    <a:lnTo>
                      <a:pt x="101" y="61"/>
                    </a:lnTo>
                    <a:lnTo>
                      <a:pt x="100" y="51"/>
                    </a:lnTo>
                    <a:lnTo>
                      <a:pt x="105" y="31"/>
                    </a:lnTo>
                    <a:lnTo>
                      <a:pt x="98" y="16"/>
                    </a:lnTo>
                    <a:lnTo>
                      <a:pt x="77" y="13"/>
                    </a:lnTo>
                    <a:lnTo>
                      <a:pt x="70" y="1"/>
                    </a:lnTo>
                    <a:lnTo>
                      <a:pt x="65"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58" name="Freeform 132"/>
              <p:cNvSpPr>
                <a:spLocks/>
              </p:cNvSpPr>
              <p:nvPr/>
            </p:nvSpPr>
            <p:spPr bwMode="auto">
              <a:xfrm>
                <a:off x="6116442" y="4751711"/>
                <a:ext cx="250025" cy="374363"/>
              </a:xfrm>
              <a:custGeom>
                <a:avLst/>
                <a:gdLst>
                  <a:gd name="T0" fmla="*/ 1 w 141"/>
                  <a:gd name="T1" fmla="*/ 6 h 212"/>
                  <a:gd name="T2" fmla="*/ 15 w 141"/>
                  <a:gd name="T3" fmla="*/ 0 h 212"/>
                  <a:gd name="T4" fmla="*/ 31 w 141"/>
                  <a:gd name="T5" fmla="*/ 7 h 212"/>
                  <a:gd name="T6" fmla="*/ 56 w 141"/>
                  <a:gd name="T7" fmla="*/ 9 h 212"/>
                  <a:gd name="T8" fmla="*/ 93 w 141"/>
                  <a:gd name="T9" fmla="*/ 8 h 212"/>
                  <a:gd name="T10" fmla="*/ 98 w 141"/>
                  <a:gd name="T11" fmla="*/ 16 h 212"/>
                  <a:gd name="T12" fmla="*/ 129 w 141"/>
                  <a:gd name="T13" fmla="*/ 20 h 212"/>
                  <a:gd name="T14" fmla="*/ 140 w 141"/>
                  <a:gd name="T15" fmla="*/ 22 h 212"/>
                  <a:gd name="T16" fmla="*/ 133 w 141"/>
                  <a:gd name="T17" fmla="*/ 35 h 212"/>
                  <a:gd name="T18" fmla="*/ 132 w 141"/>
                  <a:gd name="T19" fmla="*/ 87 h 212"/>
                  <a:gd name="T20" fmla="*/ 126 w 141"/>
                  <a:gd name="T21" fmla="*/ 91 h 212"/>
                  <a:gd name="T22" fmla="*/ 118 w 141"/>
                  <a:gd name="T23" fmla="*/ 95 h 212"/>
                  <a:gd name="T24" fmla="*/ 119 w 141"/>
                  <a:gd name="T25" fmla="*/ 146 h 212"/>
                  <a:gd name="T26" fmla="*/ 115 w 141"/>
                  <a:gd name="T27" fmla="*/ 202 h 212"/>
                  <a:gd name="T28" fmla="*/ 107 w 141"/>
                  <a:gd name="T29" fmla="*/ 211 h 212"/>
                  <a:gd name="T30" fmla="*/ 87 w 141"/>
                  <a:gd name="T31" fmla="*/ 208 h 212"/>
                  <a:gd name="T32" fmla="*/ 81 w 141"/>
                  <a:gd name="T33" fmla="*/ 197 h 212"/>
                  <a:gd name="T34" fmla="*/ 77 w 141"/>
                  <a:gd name="T35" fmla="*/ 202 h 212"/>
                  <a:gd name="T36" fmla="*/ 67 w 141"/>
                  <a:gd name="T37" fmla="*/ 203 h 212"/>
                  <a:gd name="T38" fmla="*/ 63 w 141"/>
                  <a:gd name="T39" fmla="*/ 190 h 212"/>
                  <a:gd name="T40" fmla="*/ 55 w 141"/>
                  <a:gd name="T41" fmla="*/ 181 h 212"/>
                  <a:gd name="T42" fmla="*/ 45 w 141"/>
                  <a:gd name="T43" fmla="*/ 179 h 212"/>
                  <a:gd name="T44" fmla="*/ 46 w 141"/>
                  <a:gd name="T45" fmla="*/ 160 h 212"/>
                  <a:gd name="T46" fmla="*/ 42 w 141"/>
                  <a:gd name="T47" fmla="*/ 138 h 212"/>
                  <a:gd name="T48" fmla="*/ 41 w 141"/>
                  <a:gd name="T49" fmla="*/ 123 h 212"/>
                  <a:gd name="T50" fmla="*/ 40 w 141"/>
                  <a:gd name="T51" fmla="*/ 103 h 212"/>
                  <a:gd name="T52" fmla="*/ 35 w 141"/>
                  <a:gd name="T53" fmla="*/ 89 h 212"/>
                  <a:gd name="T54" fmla="*/ 30 w 141"/>
                  <a:gd name="T55" fmla="*/ 78 h 212"/>
                  <a:gd name="T56" fmla="*/ 25 w 141"/>
                  <a:gd name="T57" fmla="*/ 68 h 212"/>
                  <a:gd name="T58" fmla="*/ 16 w 141"/>
                  <a:gd name="T59" fmla="*/ 50 h 212"/>
                  <a:gd name="T60" fmla="*/ 11 w 141"/>
                  <a:gd name="T61" fmla="*/ 40 h 212"/>
                  <a:gd name="T62" fmla="*/ 0 w 141"/>
                  <a:gd name="T63" fmla="*/ 25 h 212"/>
                  <a:gd name="T64" fmla="*/ 1 w 141"/>
                  <a:gd name="T65" fmla="*/ 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1" h="212">
                    <a:moveTo>
                      <a:pt x="1" y="6"/>
                    </a:moveTo>
                    <a:lnTo>
                      <a:pt x="15" y="0"/>
                    </a:lnTo>
                    <a:lnTo>
                      <a:pt x="31" y="7"/>
                    </a:lnTo>
                    <a:lnTo>
                      <a:pt x="56" y="9"/>
                    </a:lnTo>
                    <a:lnTo>
                      <a:pt x="93" y="8"/>
                    </a:lnTo>
                    <a:lnTo>
                      <a:pt x="98" y="16"/>
                    </a:lnTo>
                    <a:lnTo>
                      <a:pt x="129" y="20"/>
                    </a:lnTo>
                    <a:lnTo>
                      <a:pt x="140" y="22"/>
                    </a:lnTo>
                    <a:lnTo>
                      <a:pt x="133" y="35"/>
                    </a:lnTo>
                    <a:lnTo>
                      <a:pt x="132" y="87"/>
                    </a:lnTo>
                    <a:lnTo>
                      <a:pt x="126" y="91"/>
                    </a:lnTo>
                    <a:lnTo>
                      <a:pt x="118" y="95"/>
                    </a:lnTo>
                    <a:lnTo>
                      <a:pt x="119" y="146"/>
                    </a:lnTo>
                    <a:lnTo>
                      <a:pt x="115" y="202"/>
                    </a:lnTo>
                    <a:lnTo>
                      <a:pt x="107" y="211"/>
                    </a:lnTo>
                    <a:lnTo>
                      <a:pt x="87" y="208"/>
                    </a:lnTo>
                    <a:lnTo>
                      <a:pt x="81" y="197"/>
                    </a:lnTo>
                    <a:lnTo>
                      <a:pt x="77" y="202"/>
                    </a:lnTo>
                    <a:lnTo>
                      <a:pt x="67" y="203"/>
                    </a:lnTo>
                    <a:lnTo>
                      <a:pt x="63" y="190"/>
                    </a:lnTo>
                    <a:lnTo>
                      <a:pt x="55" y="181"/>
                    </a:lnTo>
                    <a:lnTo>
                      <a:pt x="45" y="179"/>
                    </a:lnTo>
                    <a:lnTo>
                      <a:pt x="46" y="160"/>
                    </a:lnTo>
                    <a:lnTo>
                      <a:pt x="42" y="138"/>
                    </a:lnTo>
                    <a:lnTo>
                      <a:pt x="41" y="123"/>
                    </a:lnTo>
                    <a:lnTo>
                      <a:pt x="40" y="103"/>
                    </a:lnTo>
                    <a:lnTo>
                      <a:pt x="35" y="89"/>
                    </a:lnTo>
                    <a:lnTo>
                      <a:pt x="30" y="78"/>
                    </a:lnTo>
                    <a:lnTo>
                      <a:pt x="25" y="68"/>
                    </a:lnTo>
                    <a:lnTo>
                      <a:pt x="16" y="50"/>
                    </a:lnTo>
                    <a:lnTo>
                      <a:pt x="11" y="40"/>
                    </a:lnTo>
                    <a:lnTo>
                      <a:pt x="0" y="25"/>
                    </a:lnTo>
                    <a:lnTo>
                      <a:pt x="1" y="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59" name="Freeform 133"/>
              <p:cNvSpPr>
                <a:spLocks/>
              </p:cNvSpPr>
              <p:nvPr/>
            </p:nvSpPr>
            <p:spPr bwMode="auto">
              <a:xfrm>
                <a:off x="6902684" y="4600707"/>
                <a:ext cx="204423" cy="421552"/>
              </a:xfrm>
              <a:custGeom>
                <a:avLst/>
                <a:gdLst>
                  <a:gd name="T0" fmla="*/ 88 w 116"/>
                  <a:gd name="T1" fmla="*/ 3 h 238"/>
                  <a:gd name="T2" fmla="*/ 87 w 116"/>
                  <a:gd name="T3" fmla="*/ 23 h 238"/>
                  <a:gd name="T4" fmla="*/ 81 w 116"/>
                  <a:gd name="T5" fmla="*/ 26 h 238"/>
                  <a:gd name="T6" fmla="*/ 79 w 116"/>
                  <a:gd name="T7" fmla="*/ 41 h 238"/>
                  <a:gd name="T8" fmla="*/ 70 w 116"/>
                  <a:gd name="T9" fmla="*/ 41 h 238"/>
                  <a:gd name="T10" fmla="*/ 66 w 116"/>
                  <a:gd name="T11" fmla="*/ 47 h 238"/>
                  <a:gd name="T12" fmla="*/ 64 w 116"/>
                  <a:gd name="T13" fmla="*/ 55 h 238"/>
                  <a:gd name="T14" fmla="*/ 56 w 116"/>
                  <a:gd name="T15" fmla="*/ 62 h 238"/>
                  <a:gd name="T16" fmla="*/ 53 w 116"/>
                  <a:gd name="T17" fmla="*/ 70 h 238"/>
                  <a:gd name="T18" fmla="*/ 48 w 116"/>
                  <a:gd name="T19" fmla="*/ 69 h 238"/>
                  <a:gd name="T20" fmla="*/ 46 w 116"/>
                  <a:gd name="T21" fmla="*/ 61 h 238"/>
                  <a:gd name="T22" fmla="*/ 37 w 116"/>
                  <a:gd name="T23" fmla="*/ 61 h 238"/>
                  <a:gd name="T24" fmla="*/ 35 w 116"/>
                  <a:gd name="T25" fmla="*/ 67 h 238"/>
                  <a:gd name="T26" fmla="*/ 26 w 116"/>
                  <a:gd name="T27" fmla="*/ 71 h 238"/>
                  <a:gd name="T28" fmla="*/ 23 w 116"/>
                  <a:gd name="T29" fmla="*/ 84 h 238"/>
                  <a:gd name="T30" fmla="*/ 17 w 116"/>
                  <a:gd name="T31" fmla="*/ 85 h 238"/>
                  <a:gd name="T32" fmla="*/ 20 w 116"/>
                  <a:gd name="T33" fmla="*/ 127 h 238"/>
                  <a:gd name="T34" fmla="*/ 24 w 116"/>
                  <a:gd name="T35" fmla="*/ 128 h 238"/>
                  <a:gd name="T36" fmla="*/ 26 w 116"/>
                  <a:gd name="T37" fmla="*/ 139 h 238"/>
                  <a:gd name="T38" fmla="*/ 20 w 116"/>
                  <a:gd name="T39" fmla="*/ 143 h 238"/>
                  <a:gd name="T40" fmla="*/ 17 w 116"/>
                  <a:gd name="T41" fmla="*/ 157 h 238"/>
                  <a:gd name="T42" fmla="*/ 10 w 116"/>
                  <a:gd name="T43" fmla="*/ 160 h 238"/>
                  <a:gd name="T44" fmla="*/ 9 w 116"/>
                  <a:gd name="T45" fmla="*/ 167 h 238"/>
                  <a:gd name="T46" fmla="*/ 0 w 116"/>
                  <a:gd name="T47" fmla="*/ 170 h 238"/>
                  <a:gd name="T48" fmla="*/ 1 w 116"/>
                  <a:gd name="T49" fmla="*/ 189 h 238"/>
                  <a:gd name="T50" fmla="*/ 11 w 116"/>
                  <a:gd name="T51" fmla="*/ 189 h 238"/>
                  <a:gd name="T52" fmla="*/ 11 w 116"/>
                  <a:gd name="T53" fmla="*/ 228 h 238"/>
                  <a:gd name="T54" fmla="*/ 20 w 116"/>
                  <a:gd name="T55" fmla="*/ 228 h 238"/>
                  <a:gd name="T56" fmla="*/ 26 w 116"/>
                  <a:gd name="T57" fmla="*/ 234 h 238"/>
                  <a:gd name="T58" fmla="*/ 33 w 116"/>
                  <a:gd name="T59" fmla="*/ 237 h 238"/>
                  <a:gd name="T60" fmla="*/ 42 w 116"/>
                  <a:gd name="T61" fmla="*/ 228 h 238"/>
                  <a:gd name="T62" fmla="*/ 52 w 116"/>
                  <a:gd name="T63" fmla="*/ 227 h 238"/>
                  <a:gd name="T64" fmla="*/ 59 w 116"/>
                  <a:gd name="T65" fmla="*/ 222 h 238"/>
                  <a:gd name="T66" fmla="*/ 66 w 116"/>
                  <a:gd name="T67" fmla="*/ 217 h 238"/>
                  <a:gd name="T68" fmla="*/ 70 w 116"/>
                  <a:gd name="T69" fmla="*/ 198 h 238"/>
                  <a:gd name="T70" fmla="*/ 78 w 116"/>
                  <a:gd name="T71" fmla="*/ 195 h 238"/>
                  <a:gd name="T72" fmla="*/ 78 w 116"/>
                  <a:gd name="T73" fmla="*/ 170 h 238"/>
                  <a:gd name="T74" fmla="*/ 83 w 116"/>
                  <a:gd name="T75" fmla="*/ 167 h 238"/>
                  <a:gd name="T76" fmla="*/ 82 w 116"/>
                  <a:gd name="T77" fmla="*/ 132 h 238"/>
                  <a:gd name="T78" fmla="*/ 92 w 116"/>
                  <a:gd name="T79" fmla="*/ 125 h 238"/>
                  <a:gd name="T80" fmla="*/ 98 w 116"/>
                  <a:gd name="T81" fmla="*/ 119 h 238"/>
                  <a:gd name="T82" fmla="*/ 98 w 116"/>
                  <a:gd name="T83" fmla="*/ 91 h 238"/>
                  <a:gd name="T84" fmla="*/ 106 w 116"/>
                  <a:gd name="T85" fmla="*/ 86 h 238"/>
                  <a:gd name="T86" fmla="*/ 107 w 116"/>
                  <a:gd name="T87" fmla="*/ 64 h 238"/>
                  <a:gd name="T88" fmla="*/ 114 w 116"/>
                  <a:gd name="T89" fmla="*/ 64 h 238"/>
                  <a:gd name="T90" fmla="*/ 115 w 116"/>
                  <a:gd name="T91" fmla="*/ 28 h 238"/>
                  <a:gd name="T92" fmla="*/ 106 w 116"/>
                  <a:gd name="T93" fmla="*/ 23 h 238"/>
                  <a:gd name="T94" fmla="*/ 105 w 116"/>
                  <a:gd name="T95" fmla="*/ 6 h 238"/>
                  <a:gd name="T96" fmla="*/ 96 w 116"/>
                  <a:gd name="T97" fmla="*/ 0 h 238"/>
                  <a:gd name="T98" fmla="*/ 88 w 116"/>
                  <a:gd name="T99" fmla="*/ 3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6" h="238">
                    <a:moveTo>
                      <a:pt x="88" y="3"/>
                    </a:moveTo>
                    <a:lnTo>
                      <a:pt x="87" y="23"/>
                    </a:lnTo>
                    <a:lnTo>
                      <a:pt x="81" y="26"/>
                    </a:lnTo>
                    <a:lnTo>
                      <a:pt x="79" y="41"/>
                    </a:lnTo>
                    <a:lnTo>
                      <a:pt x="70" y="41"/>
                    </a:lnTo>
                    <a:lnTo>
                      <a:pt x="66" y="47"/>
                    </a:lnTo>
                    <a:lnTo>
                      <a:pt x="64" y="55"/>
                    </a:lnTo>
                    <a:lnTo>
                      <a:pt x="56" y="62"/>
                    </a:lnTo>
                    <a:lnTo>
                      <a:pt x="53" y="70"/>
                    </a:lnTo>
                    <a:lnTo>
                      <a:pt x="48" y="69"/>
                    </a:lnTo>
                    <a:lnTo>
                      <a:pt x="46" y="61"/>
                    </a:lnTo>
                    <a:lnTo>
                      <a:pt x="37" y="61"/>
                    </a:lnTo>
                    <a:lnTo>
                      <a:pt x="35" y="67"/>
                    </a:lnTo>
                    <a:lnTo>
                      <a:pt x="26" y="71"/>
                    </a:lnTo>
                    <a:lnTo>
                      <a:pt x="23" y="84"/>
                    </a:lnTo>
                    <a:lnTo>
                      <a:pt x="17" y="85"/>
                    </a:lnTo>
                    <a:lnTo>
                      <a:pt x="20" y="127"/>
                    </a:lnTo>
                    <a:lnTo>
                      <a:pt x="24" y="128"/>
                    </a:lnTo>
                    <a:lnTo>
                      <a:pt x="26" y="139"/>
                    </a:lnTo>
                    <a:lnTo>
                      <a:pt x="20" y="143"/>
                    </a:lnTo>
                    <a:lnTo>
                      <a:pt x="17" y="157"/>
                    </a:lnTo>
                    <a:lnTo>
                      <a:pt x="10" y="160"/>
                    </a:lnTo>
                    <a:lnTo>
                      <a:pt x="9" y="167"/>
                    </a:lnTo>
                    <a:lnTo>
                      <a:pt x="0" y="170"/>
                    </a:lnTo>
                    <a:lnTo>
                      <a:pt x="1" y="189"/>
                    </a:lnTo>
                    <a:lnTo>
                      <a:pt x="11" y="189"/>
                    </a:lnTo>
                    <a:lnTo>
                      <a:pt x="11" y="228"/>
                    </a:lnTo>
                    <a:lnTo>
                      <a:pt x="20" y="228"/>
                    </a:lnTo>
                    <a:lnTo>
                      <a:pt x="26" y="234"/>
                    </a:lnTo>
                    <a:lnTo>
                      <a:pt x="33" y="237"/>
                    </a:lnTo>
                    <a:lnTo>
                      <a:pt x="42" y="228"/>
                    </a:lnTo>
                    <a:lnTo>
                      <a:pt x="52" y="227"/>
                    </a:lnTo>
                    <a:lnTo>
                      <a:pt x="59" y="222"/>
                    </a:lnTo>
                    <a:lnTo>
                      <a:pt x="66" y="217"/>
                    </a:lnTo>
                    <a:lnTo>
                      <a:pt x="70" y="198"/>
                    </a:lnTo>
                    <a:lnTo>
                      <a:pt x="78" y="195"/>
                    </a:lnTo>
                    <a:lnTo>
                      <a:pt x="78" y="170"/>
                    </a:lnTo>
                    <a:lnTo>
                      <a:pt x="83" y="167"/>
                    </a:lnTo>
                    <a:lnTo>
                      <a:pt x="82" y="132"/>
                    </a:lnTo>
                    <a:lnTo>
                      <a:pt x="92" y="125"/>
                    </a:lnTo>
                    <a:lnTo>
                      <a:pt x="98" y="119"/>
                    </a:lnTo>
                    <a:lnTo>
                      <a:pt x="98" y="91"/>
                    </a:lnTo>
                    <a:lnTo>
                      <a:pt x="106" y="86"/>
                    </a:lnTo>
                    <a:lnTo>
                      <a:pt x="107" y="64"/>
                    </a:lnTo>
                    <a:lnTo>
                      <a:pt x="114" y="64"/>
                    </a:lnTo>
                    <a:lnTo>
                      <a:pt x="115" y="28"/>
                    </a:lnTo>
                    <a:lnTo>
                      <a:pt x="106" y="23"/>
                    </a:lnTo>
                    <a:lnTo>
                      <a:pt x="105" y="6"/>
                    </a:lnTo>
                    <a:lnTo>
                      <a:pt x="96" y="0"/>
                    </a:lnTo>
                    <a:lnTo>
                      <a:pt x="88" y="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60" name="Freeform 134"/>
              <p:cNvSpPr>
                <a:spLocks/>
              </p:cNvSpPr>
              <p:nvPr/>
            </p:nvSpPr>
            <p:spPr bwMode="auto">
              <a:xfrm>
                <a:off x="6324010" y="4778451"/>
                <a:ext cx="243735" cy="279986"/>
              </a:xfrm>
              <a:custGeom>
                <a:avLst/>
                <a:gdLst>
                  <a:gd name="T0" fmla="*/ 47 w 139"/>
                  <a:gd name="T1" fmla="*/ 3 h 159"/>
                  <a:gd name="T2" fmla="*/ 86 w 139"/>
                  <a:gd name="T3" fmla="*/ 4 h 159"/>
                  <a:gd name="T4" fmla="*/ 92 w 139"/>
                  <a:gd name="T5" fmla="*/ 26 h 159"/>
                  <a:gd name="T6" fmla="*/ 93 w 139"/>
                  <a:gd name="T7" fmla="*/ 37 h 159"/>
                  <a:gd name="T8" fmla="*/ 101 w 139"/>
                  <a:gd name="T9" fmla="*/ 42 h 159"/>
                  <a:gd name="T10" fmla="*/ 105 w 139"/>
                  <a:gd name="T11" fmla="*/ 54 h 159"/>
                  <a:gd name="T12" fmla="*/ 113 w 139"/>
                  <a:gd name="T13" fmla="*/ 54 h 159"/>
                  <a:gd name="T14" fmla="*/ 117 w 139"/>
                  <a:gd name="T15" fmla="*/ 70 h 159"/>
                  <a:gd name="T16" fmla="*/ 123 w 139"/>
                  <a:gd name="T17" fmla="*/ 71 h 159"/>
                  <a:gd name="T18" fmla="*/ 138 w 139"/>
                  <a:gd name="T19" fmla="*/ 77 h 159"/>
                  <a:gd name="T20" fmla="*/ 135 w 139"/>
                  <a:gd name="T21" fmla="*/ 86 h 159"/>
                  <a:gd name="T22" fmla="*/ 126 w 139"/>
                  <a:gd name="T23" fmla="*/ 93 h 159"/>
                  <a:gd name="T24" fmla="*/ 117 w 139"/>
                  <a:gd name="T25" fmla="*/ 102 h 159"/>
                  <a:gd name="T26" fmla="*/ 106 w 139"/>
                  <a:gd name="T27" fmla="*/ 107 h 159"/>
                  <a:gd name="T28" fmla="*/ 102 w 139"/>
                  <a:gd name="T29" fmla="*/ 121 h 159"/>
                  <a:gd name="T30" fmla="*/ 93 w 139"/>
                  <a:gd name="T31" fmla="*/ 124 h 159"/>
                  <a:gd name="T32" fmla="*/ 87 w 139"/>
                  <a:gd name="T33" fmla="*/ 133 h 159"/>
                  <a:gd name="T34" fmla="*/ 78 w 139"/>
                  <a:gd name="T35" fmla="*/ 142 h 159"/>
                  <a:gd name="T36" fmla="*/ 64 w 139"/>
                  <a:gd name="T37" fmla="*/ 142 h 159"/>
                  <a:gd name="T38" fmla="*/ 55 w 139"/>
                  <a:gd name="T39" fmla="*/ 136 h 159"/>
                  <a:gd name="T40" fmla="*/ 46 w 139"/>
                  <a:gd name="T41" fmla="*/ 136 h 159"/>
                  <a:gd name="T42" fmla="*/ 41 w 139"/>
                  <a:gd name="T43" fmla="*/ 144 h 159"/>
                  <a:gd name="T44" fmla="*/ 38 w 139"/>
                  <a:gd name="T45" fmla="*/ 153 h 159"/>
                  <a:gd name="T46" fmla="*/ 30 w 139"/>
                  <a:gd name="T47" fmla="*/ 158 h 159"/>
                  <a:gd name="T48" fmla="*/ 10 w 139"/>
                  <a:gd name="T49" fmla="*/ 153 h 159"/>
                  <a:gd name="T50" fmla="*/ 6 w 139"/>
                  <a:gd name="T51" fmla="*/ 138 h 159"/>
                  <a:gd name="T52" fmla="*/ 1 w 139"/>
                  <a:gd name="T53" fmla="*/ 132 h 159"/>
                  <a:gd name="T54" fmla="*/ 0 w 139"/>
                  <a:gd name="T55" fmla="*/ 80 h 159"/>
                  <a:gd name="T56" fmla="*/ 8 w 139"/>
                  <a:gd name="T57" fmla="*/ 76 h 159"/>
                  <a:gd name="T58" fmla="*/ 15 w 139"/>
                  <a:gd name="T59" fmla="*/ 72 h 159"/>
                  <a:gd name="T60" fmla="*/ 15 w 139"/>
                  <a:gd name="T61" fmla="*/ 20 h 159"/>
                  <a:gd name="T62" fmla="*/ 22 w 139"/>
                  <a:gd name="T63" fmla="*/ 7 h 159"/>
                  <a:gd name="T64" fmla="*/ 40 w 139"/>
                  <a:gd name="T65" fmla="*/ 0 h 159"/>
                  <a:gd name="T66" fmla="*/ 47 w 139"/>
                  <a:gd name="T67" fmla="*/ 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9" h="159">
                    <a:moveTo>
                      <a:pt x="47" y="3"/>
                    </a:moveTo>
                    <a:lnTo>
                      <a:pt x="86" y="4"/>
                    </a:lnTo>
                    <a:lnTo>
                      <a:pt x="92" y="26"/>
                    </a:lnTo>
                    <a:lnTo>
                      <a:pt x="93" y="37"/>
                    </a:lnTo>
                    <a:lnTo>
                      <a:pt x="101" y="42"/>
                    </a:lnTo>
                    <a:lnTo>
                      <a:pt x="105" y="54"/>
                    </a:lnTo>
                    <a:lnTo>
                      <a:pt x="113" y="54"/>
                    </a:lnTo>
                    <a:lnTo>
                      <a:pt x="117" y="70"/>
                    </a:lnTo>
                    <a:lnTo>
                      <a:pt x="123" y="71"/>
                    </a:lnTo>
                    <a:lnTo>
                      <a:pt x="138" y="77"/>
                    </a:lnTo>
                    <a:lnTo>
                      <a:pt x="135" y="86"/>
                    </a:lnTo>
                    <a:lnTo>
                      <a:pt x="126" y="93"/>
                    </a:lnTo>
                    <a:lnTo>
                      <a:pt x="117" y="102"/>
                    </a:lnTo>
                    <a:lnTo>
                      <a:pt x="106" y="107"/>
                    </a:lnTo>
                    <a:lnTo>
                      <a:pt x="102" y="121"/>
                    </a:lnTo>
                    <a:lnTo>
                      <a:pt x="93" y="124"/>
                    </a:lnTo>
                    <a:lnTo>
                      <a:pt x="87" y="133"/>
                    </a:lnTo>
                    <a:lnTo>
                      <a:pt x="78" y="142"/>
                    </a:lnTo>
                    <a:lnTo>
                      <a:pt x="64" y="142"/>
                    </a:lnTo>
                    <a:lnTo>
                      <a:pt x="55" y="136"/>
                    </a:lnTo>
                    <a:lnTo>
                      <a:pt x="46" y="136"/>
                    </a:lnTo>
                    <a:lnTo>
                      <a:pt x="41" y="144"/>
                    </a:lnTo>
                    <a:lnTo>
                      <a:pt x="38" y="153"/>
                    </a:lnTo>
                    <a:lnTo>
                      <a:pt x="30" y="158"/>
                    </a:lnTo>
                    <a:lnTo>
                      <a:pt x="10" y="153"/>
                    </a:lnTo>
                    <a:lnTo>
                      <a:pt x="6" y="138"/>
                    </a:lnTo>
                    <a:lnTo>
                      <a:pt x="1" y="132"/>
                    </a:lnTo>
                    <a:lnTo>
                      <a:pt x="0" y="80"/>
                    </a:lnTo>
                    <a:lnTo>
                      <a:pt x="8" y="76"/>
                    </a:lnTo>
                    <a:lnTo>
                      <a:pt x="15" y="72"/>
                    </a:lnTo>
                    <a:lnTo>
                      <a:pt x="15" y="20"/>
                    </a:lnTo>
                    <a:lnTo>
                      <a:pt x="22" y="7"/>
                    </a:lnTo>
                    <a:lnTo>
                      <a:pt x="40" y="0"/>
                    </a:lnTo>
                    <a:lnTo>
                      <a:pt x="47" y="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61" name="Freeform 152"/>
              <p:cNvSpPr>
                <a:spLocks/>
              </p:cNvSpPr>
              <p:nvPr/>
            </p:nvSpPr>
            <p:spPr bwMode="auto">
              <a:xfrm>
                <a:off x="6235951" y="4913725"/>
                <a:ext cx="418281" cy="391665"/>
              </a:xfrm>
              <a:custGeom>
                <a:avLst/>
                <a:gdLst>
                  <a:gd name="T0" fmla="*/ 217 w 237"/>
                  <a:gd name="T1" fmla="*/ 9 h 221"/>
                  <a:gd name="T2" fmla="*/ 201 w 237"/>
                  <a:gd name="T3" fmla="*/ 9 h 221"/>
                  <a:gd name="T4" fmla="*/ 197 w 237"/>
                  <a:gd name="T5" fmla="*/ 4 h 221"/>
                  <a:gd name="T6" fmla="*/ 187 w 237"/>
                  <a:gd name="T7" fmla="*/ 0 h 221"/>
                  <a:gd name="T8" fmla="*/ 184 w 237"/>
                  <a:gd name="T9" fmla="*/ 8 h 221"/>
                  <a:gd name="T10" fmla="*/ 175 w 237"/>
                  <a:gd name="T11" fmla="*/ 15 h 221"/>
                  <a:gd name="T12" fmla="*/ 167 w 237"/>
                  <a:gd name="T13" fmla="*/ 25 h 221"/>
                  <a:gd name="T14" fmla="*/ 156 w 237"/>
                  <a:gd name="T15" fmla="*/ 30 h 221"/>
                  <a:gd name="T16" fmla="*/ 151 w 237"/>
                  <a:gd name="T17" fmla="*/ 44 h 221"/>
                  <a:gd name="T18" fmla="*/ 143 w 237"/>
                  <a:gd name="T19" fmla="*/ 47 h 221"/>
                  <a:gd name="T20" fmla="*/ 137 w 237"/>
                  <a:gd name="T21" fmla="*/ 55 h 221"/>
                  <a:gd name="T22" fmla="*/ 128 w 237"/>
                  <a:gd name="T23" fmla="*/ 65 h 221"/>
                  <a:gd name="T24" fmla="*/ 114 w 237"/>
                  <a:gd name="T25" fmla="*/ 65 h 221"/>
                  <a:gd name="T26" fmla="*/ 105 w 237"/>
                  <a:gd name="T27" fmla="*/ 59 h 221"/>
                  <a:gd name="T28" fmla="*/ 96 w 237"/>
                  <a:gd name="T29" fmla="*/ 59 h 221"/>
                  <a:gd name="T30" fmla="*/ 91 w 237"/>
                  <a:gd name="T31" fmla="*/ 66 h 221"/>
                  <a:gd name="T32" fmla="*/ 88 w 237"/>
                  <a:gd name="T33" fmla="*/ 76 h 221"/>
                  <a:gd name="T34" fmla="*/ 80 w 237"/>
                  <a:gd name="T35" fmla="*/ 81 h 221"/>
                  <a:gd name="T36" fmla="*/ 61 w 237"/>
                  <a:gd name="T37" fmla="*/ 76 h 221"/>
                  <a:gd name="T38" fmla="*/ 57 w 237"/>
                  <a:gd name="T39" fmla="*/ 61 h 221"/>
                  <a:gd name="T40" fmla="*/ 52 w 237"/>
                  <a:gd name="T41" fmla="*/ 54 h 221"/>
                  <a:gd name="T42" fmla="*/ 47 w 237"/>
                  <a:gd name="T43" fmla="*/ 110 h 221"/>
                  <a:gd name="T44" fmla="*/ 40 w 237"/>
                  <a:gd name="T45" fmla="*/ 120 h 221"/>
                  <a:gd name="T46" fmla="*/ 20 w 237"/>
                  <a:gd name="T47" fmla="*/ 117 h 221"/>
                  <a:gd name="T48" fmla="*/ 14 w 237"/>
                  <a:gd name="T49" fmla="*/ 105 h 221"/>
                  <a:gd name="T50" fmla="*/ 10 w 237"/>
                  <a:gd name="T51" fmla="*/ 110 h 221"/>
                  <a:gd name="T52" fmla="*/ 0 w 237"/>
                  <a:gd name="T53" fmla="*/ 111 h 221"/>
                  <a:gd name="T54" fmla="*/ 3 w 237"/>
                  <a:gd name="T55" fmla="*/ 118 h 221"/>
                  <a:gd name="T56" fmla="*/ 3 w 237"/>
                  <a:gd name="T57" fmla="*/ 134 h 221"/>
                  <a:gd name="T58" fmla="*/ 13 w 237"/>
                  <a:gd name="T59" fmla="*/ 138 h 221"/>
                  <a:gd name="T60" fmla="*/ 14 w 237"/>
                  <a:gd name="T61" fmla="*/ 157 h 221"/>
                  <a:gd name="T62" fmla="*/ 20 w 237"/>
                  <a:gd name="T63" fmla="*/ 160 h 221"/>
                  <a:gd name="T64" fmla="*/ 20 w 237"/>
                  <a:gd name="T65" fmla="*/ 166 h 221"/>
                  <a:gd name="T66" fmla="*/ 27 w 237"/>
                  <a:gd name="T67" fmla="*/ 166 h 221"/>
                  <a:gd name="T68" fmla="*/ 25 w 237"/>
                  <a:gd name="T69" fmla="*/ 178 h 221"/>
                  <a:gd name="T70" fmla="*/ 17 w 237"/>
                  <a:gd name="T71" fmla="*/ 184 h 221"/>
                  <a:gd name="T72" fmla="*/ 43 w 237"/>
                  <a:gd name="T73" fmla="*/ 218 h 221"/>
                  <a:gd name="T74" fmla="*/ 61 w 237"/>
                  <a:gd name="T75" fmla="*/ 220 h 221"/>
                  <a:gd name="T76" fmla="*/ 70 w 237"/>
                  <a:gd name="T77" fmla="*/ 214 h 221"/>
                  <a:gd name="T78" fmla="*/ 78 w 237"/>
                  <a:gd name="T79" fmla="*/ 203 h 221"/>
                  <a:gd name="T80" fmla="*/ 108 w 237"/>
                  <a:gd name="T81" fmla="*/ 204 h 221"/>
                  <a:gd name="T82" fmla="*/ 111 w 237"/>
                  <a:gd name="T83" fmla="*/ 209 h 221"/>
                  <a:gd name="T84" fmla="*/ 128 w 237"/>
                  <a:gd name="T85" fmla="*/ 202 h 221"/>
                  <a:gd name="T86" fmla="*/ 135 w 237"/>
                  <a:gd name="T87" fmla="*/ 196 h 221"/>
                  <a:gd name="T88" fmla="*/ 156 w 237"/>
                  <a:gd name="T89" fmla="*/ 193 h 221"/>
                  <a:gd name="T90" fmla="*/ 167 w 237"/>
                  <a:gd name="T91" fmla="*/ 186 h 221"/>
                  <a:gd name="T92" fmla="*/ 178 w 237"/>
                  <a:gd name="T93" fmla="*/ 167 h 221"/>
                  <a:gd name="T94" fmla="*/ 190 w 237"/>
                  <a:gd name="T95" fmla="*/ 158 h 221"/>
                  <a:gd name="T96" fmla="*/ 209 w 237"/>
                  <a:gd name="T97" fmla="*/ 142 h 221"/>
                  <a:gd name="T98" fmla="*/ 212 w 237"/>
                  <a:gd name="T99" fmla="*/ 125 h 221"/>
                  <a:gd name="T100" fmla="*/ 217 w 237"/>
                  <a:gd name="T101" fmla="*/ 110 h 221"/>
                  <a:gd name="T102" fmla="*/ 228 w 237"/>
                  <a:gd name="T103" fmla="*/ 109 h 221"/>
                  <a:gd name="T104" fmla="*/ 236 w 237"/>
                  <a:gd name="T105" fmla="*/ 93 h 221"/>
                  <a:gd name="T106" fmla="*/ 224 w 237"/>
                  <a:gd name="T107" fmla="*/ 88 h 221"/>
                  <a:gd name="T108" fmla="*/ 222 w 237"/>
                  <a:gd name="T109" fmla="*/ 76 h 221"/>
                  <a:gd name="T110" fmla="*/ 216 w 237"/>
                  <a:gd name="T111" fmla="*/ 66 h 221"/>
                  <a:gd name="T112" fmla="*/ 217 w 237"/>
                  <a:gd name="T113" fmla="*/ 52 h 221"/>
                  <a:gd name="T114" fmla="*/ 217 w 237"/>
                  <a:gd name="T115" fmla="*/ 34 h 221"/>
                  <a:gd name="T116" fmla="*/ 217 w 237"/>
                  <a:gd name="T117" fmla="*/ 9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 h="221">
                    <a:moveTo>
                      <a:pt x="217" y="9"/>
                    </a:moveTo>
                    <a:lnTo>
                      <a:pt x="201" y="9"/>
                    </a:lnTo>
                    <a:lnTo>
                      <a:pt x="197" y="4"/>
                    </a:lnTo>
                    <a:lnTo>
                      <a:pt x="187" y="0"/>
                    </a:lnTo>
                    <a:lnTo>
                      <a:pt x="184" y="8"/>
                    </a:lnTo>
                    <a:lnTo>
                      <a:pt x="175" y="15"/>
                    </a:lnTo>
                    <a:lnTo>
                      <a:pt x="167" y="25"/>
                    </a:lnTo>
                    <a:lnTo>
                      <a:pt x="156" y="30"/>
                    </a:lnTo>
                    <a:lnTo>
                      <a:pt x="151" y="44"/>
                    </a:lnTo>
                    <a:lnTo>
                      <a:pt x="143" y="47"/>
                    </a:lnTo>
                    <a:lnTo>
                      <a:pt x="137" y="55"/>
                    </a:lnTo>
                    <a:lnTo>
                      <a:pt x="128" y="65"/>
                    </a:lnTo>
                    <a:lnTo>
                      <a:pt x="114" y="65"/>
                    </a:lnTo>
                    <a:lnTo>
                      <a:pt x="105" y="59"/>
                    </a:lnTo>
                    <a:lnTo>
                      <a:pt x="96" y="59"/>
                    </a:lnTo>
                    <a:lnTo>
                      <a:pt x="91" y="66"/>
                    </a:lnTo>
                    <a:lnTo>
                      <a:pt x="88" y="76"/>
                    </a:lnTo>
                    <a:lnTo>
                      <a:pt x="80" y="81"/>
                    </a:lnTo>
                    <a:lnTo>
                      <a:pt x="61" y="76"/>
                    </a:lnTo>
                    <a:lnTo>
                      <a:pt x="57" y="61"/>
                    </a:lnTo>
                    <a:lnTo>
                      <a:pt x="52" y="54"/>
                    </a:lnTo>
                    <a:lnTo>
                      <a:pt x="47" y="110"/>
                    </a:lnTo>
                    <a:lnTo>
                      <a:pt x="40" y="120"/>
                    </a:lnTo>
                    <a:lnTo>
                      <a:pt x="20" y="117"/>
                    </a:lnTo>
                    <a:lnTo>
                      <a:pt x="14" y="105"/>
                    </a:lnTo>
                    <a:lnTo>
                      <a:pt x="10" y="110"/>
                    </a:lnTo>
                    <a:lnTo>
                      <a:pt x="0" y="111"/>
                    </a:lnTo>
                    <a:lnTo>
                      <a:pt x="3" y="118"/>
                    </a:lnTo>
                    <a:lnTo>
                      <a:pt x="3" y="134"/>
                    </a:lnTo>
                    <a:lnTo>
                      <a:pt x="13" y="138"/>
                    </a:lnTo>
                    <a:lnTo>
                      <a:pt x="14" y="157"/>
                    </a:lnTo>
                    <a:lnTo>
                      <a:pt x="20" y="160"/>
                    </a:lnTo>
                    <a:lnTo>
                      <a:pt x="20" y="166"/>
                    </a:lnTo>
                    <a:lnTo>
                      <a:pt x="27" y="166"/>
                    </a:lnTo>
                    <a:lnTo>
                      <a:pt x="25" y="178"/>
                    </a:lnTo>
                    <a:lnTo>
                      <a:pt x="17" y="184"/>
                    </a:lnTo>
                    <a:lnTo>
                      <a:pt x="43" y="218"/>
                    </a:lnTo>
                    <a:lnTo>
                      <a:pt x="61" y="220"/>
                    </a:lnTo>
                    <a:lnTo>
                      <a:pt x="70" y="214"/>
                    </a:lnTo>
                    <a:lnTo>
                      <a:pt x="78" y="203"/>
                    </a:lnTo>
                    <a:lnTo>
                      <a:pt x="108" y="204"/>
                    </a:lnTo>
                    <a:lnTo>
                      <a:pt x="111" y="209"/>
                    </a:lnTo>
                    <a:lnTo>
                      <a:pt x="128" y="202"/>
                    </a:lnTo>
                    <a:lnTo>
                      <a:pt x="135" y="196"/>
                    </a:lnTo>
                    <a:lnTo>
                      <a:pt x="156" y="193"/>
                    </a:lnTo>
                    <a:lnTo>
                      <a:pt x="167" y="186"/>
                    </a:lnTo>
                    <a:lnTo>
                      <a:pt x="178" y="167"/>
                    </a:lnTo>
                    <a:lnTo>
                      <a:pt x="190" y="158"/>
                    </a:lnTo>
                    <a:lnTo>
                      <a:pt x="209" y="142"/>
                    </a:lnTo>
                    <a:lnTo>
                      <a:pt x="212" y="125"/>
                    </a:lnTo>
                    <a:lnTo>
                      <a:pt x="217" y="110"/>
                    </a:lnTo>
                    <a:lnTo>
                      <a:pt x="228" y="109"/>
                    </a:lnTo>
                    <a:lnTo>
                      <a:pt x="236" y="93"/>
                    </a:lnTo>
                    <a:lnTo>
                      <a:pt x="224" y="88"/>
                    </a:lnTo>
                    <a:lnTo>
                      <a:pt x="222" y="76"/>
                    </a:lnTo>
                    <a:lnTo>
                      <a:pt x="216" y="66"/>
                    </a:lnTo>
                    <a:lnTo>
                      <a:pt x="217" y="52"/>
                    </a:lnTo>
                    <a:lnTo>
                      <a:pt x="217" y="34"/>
                    </a:lnTo>
                    <a:lnTo>
                      <a:pt x="217" y="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62" name="Freeform 153"/>
              <p:cNvSpPr>
                <a:spLocks/>
              </p:cNvSpPr>
              <p:nvPr/>
            </p:nvSpPr>
            <p:spPr bwMode="auto">
              <a:xfrm>
                <a:off x="6589760" y="4570821"/>
                <a:ext cx="264177" cy="509637"/>
              </a:xfrm>
              <a:custGeom>
                <a:avLst/>
                <a:gdLst>
                  <a:gd name="T0" fmla="*/ 24 w 150"/>
                  <a:gd name="T1" fmla="*/ 284 h 289"/>
                  <a:gd name="T2" fmla="*/ 15 w 150"/>
                  <a:gd name="T3" fmla="*/ 262 h 289"/>
                  <a:gd name="T4" fmla="*/ 16 w 150"/>
                  <a:gd name="T5" fmla="*/ 229 h 289"/>
                  <a:gd name="T6" fmla="*/ 19 w 150"/>
                  <a:gd name="T7" fmla="*/ 194 h 289"/>
                  <a:gd name="T8" fmla="*/ 26 w 150"/>
                  <a:gd name="T9" fmla="*/ 168 h 289"/>
                  <a:gd name="T10" fmla="*/ 41 w 150"/>
                  <a:gd name="T11" fmla="*/ 155 h 289"/>
                  <a:gd name="T12" fmla="*/ 35 w 150"/>
                  <a:gd name="T13" fmla="*/ 132 h 289"/>
                  <a:gd name="T14" fmla="*/ 32 w 150"/>
                  <a:gd name="T15" fmla="*/ 97 h 289"/>
                  <a:gd name="T16" fmla="*/ 5 w 150"/>
                  <a:gd name="T17" fmla="*/ 82 h 289"/>
                  <a:gd name="T18" fmla="*/ 23 w 150"/>
                  <a:gd name="T19" fmla="*/ 75 h 289"/>
                  <a:gd name="T20" fmla="*/ 38 w 150"/>
                  <a:gd name="T21" fmla="*/ 60 h 289"/>
                  <a:gd name="T22" fmla="*/ 60 w 150"/>
                  <a:gd name="T23" fmla="*/ 68 h 289"/>
                  <a:gd name="T24" fmla="*/ 55 w 150"/>
                  <a:gd name="T25" fmla="*/ 94 h 289"/>
                  <a:gd name="T26" fmla="*/ 71 w 150"/>
                  <a:gd name="T27" fmla="*/ 99 h 289"/>
                  <a:gd name="T28" fmla="*/ 85 w 150"/>
                  <a:gd name="T29" fmla="*/ 81 h 289"/>
                  <a:gd name="T30" fmla="*/ 78 w 150"/>
                  <a:gd name="T31" fmla="*/ 59 h 289"/>
                  <a:gd name="T32" fmla="*/ 69 w 150"/>
                  <a:gd name="T33" fmla="*/ 44 h 289"/>
                  <a:gd name="T34" fmla="*/ 64 w 150"/>
                  <a:gd name="T35" fmla="*/ 26 h 289"/>
                  <a:gd name="T36" fmla="*/ 64 w 150"/>
                  <a:gd name="T37" fmla="*/ 0 h 289"/>
                  <a:gd name="T38" fmla="*/ 80 w 150"/>
                  <a:gd name="T39" fmla="*/ 18 h 289"/>
                  <a:gd name="T40" fmla="*/ 112 w 150"/>
                  <a:gd name="T41" fmla="*/ 11 h 289"/>
                  <a:gd name="T42" fmla="*/ 132 w 150"/>
                  <a:gd name="T43" fmla="*/ 4 h 289"/>
                  <a:gd name="T44" fmla="*/ 149 w 150"/>
                  <a:gd name="T45" fmla="*/ 30 h 289"/>
                  <a:gd name="T46" fmla="*/ 140 w 150"/>
                  <a:gd name="T47" fmla="*/ 93 h 289"/>
                  <a:gd name="T48" fmla="*/ 113 w 150"/>
                  <a:gd name="T49" fmla="*/ 106 h 289"/>
                  <a:gd name="T50" fmla="*/ 101 w 150"/>
                  <a:gd name="T51" fmla="*/ 117 h 289"/>
                  <a:gd name="T52" fmla="*/ 93 w 150"/>
                  <a:gd name="T53" fmla="*/ 139 h 289"/>
                  <a:gd name="T54" fmla="*/ 73 w 150"/>
                  <a:gd name="T55" fmla="*/ 149 h 289"/>
                  <a:gd name="T56" fmla="*/ 68 w 150"/>
                  <a:gd name="T57" fmla="*/ 189 h 289"/>
                  <a:gd name="T58" fmla="*/ 71 w 150"/>
                  <a:gd name="T59" fmla="*/ 220 h 289"/>
                  <a:gd name="T60" fmla="*/ 68 w 150"/>
                  <a:gd name="T61" fmla="*/ 234 h 289"/>
                  <a:gd name="T62" fmla="*/ 56 w 150"/>
                  <a:gd name="T63" fmla="*/ 242 h 289"/>
                  <a:gd name="T64" fmla="*/ 39 w 150"/>
                  <a:gd name="T65" fmla="*/ 248 h 289"/>
                  <a:gd name="T66" fmla="*/ 37 w 150"/>
                  <a:gd name="T67" fmla="*/ 269 h 289"/>
                  <a:gd name="T68" fmla="*/ 36 w 150"/>
                  <a:gd name="T69" fmla="*/ 28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0" h="289">
                    <a:moveTo>
                      <a:pt x="36" y="288"/>
                    </a:moveTo>
                    <a:lnTo>
                      <a:pt x="24" y="284"/>
                    </a:lnTo>
                    <a:lnTo>
                      <a:pt x="21" y="272"/>
                    </a:lnTo>
                    <a:lnTo>
                      <a:pt x="15" y="262"/>
                    </a:lnTo>
                    <a:lnTo>
                      <a:pt x="16" y="247"/>
                    </a:lnTo>
                    <a:lnTo>
                      <a:pt x="16" y="229"/>
                    </a:lnTo>
                    <a:lnTo>
                      <a:pt x="16" y="205"/>
                    </a:lnTo>
                    <a:lnTo>
                      <a:pt x="19" y="194"/>
                    </a:lnTo>
                    <a:lnTo>
                      <a:pt x="27" y="189"/>
                    </a:lnTo>
                    <a:lnTo>
                      <a:pt x="26" y="168"/>
                    </a:lnTo>
                    <a:lnTo>
                      <a:pt x="36" y="162"/>
                    </a:lnTo>
                    <a:lnTo>
                      <a:pt x="41" y="155"/>
                    </a:lnTo>
                    <a:lnTo>
                      <a:pt x="36" y="142"/>
                    </a:lnTo>
                    <a:lnTo>
                      <a:pt x="35" y="132"/>
                    </a:lnTo>
                    <a:lnTo>
                      <a:pt x="40" y="111"/>
                    </a:lnTo>
                    <a:lnTo>
                      <a:pt x="32" y="97"/>
                    </a:lnTo>
                    <a:lnTo>
                      <a:pt x="12" y="93"/>
                    </a:lnTo>
                    <a:lnTo>
                      <a:pt x="5" y="82"/>
                    </a:lnTo>
                    <a:lnTo>
                      <a:pt x="0" y="81"/>
                    </a:lnTo>
                    <a:lnTo>
                      <a:pt x="23" y="75"/>
                    </a:lnTo>
                    <a:lnTo>
                      <a:pt x="26" y="66"/>
                    </a:lnTo>
                    <a:lnTo>
                      <a:pt x="38" y="60"/>
                    </a:lnTo>
                    <a:lnTo>
                      <a:pt x="49" y="65"/>
                    </a:lnTo>
                    <a:lnTo>
                      <a:pt x="60" y="68"/>
                    </a:lnTo>
                    <a:lnTo>
                      <a:pt x="59" y="80"/>
                    </a:lnTo>
                    <a:lnTo>
                      <a:pt x="55" y="94"/>
                    </a:lnTo>
                    <a:lnTo>
                      <a:pt x="61" y="101"/>
                    </a:lnTo>
                    <a:lnTo>
                      <a:pt x="71" y="99"/>
                    </a:lnTo>
                    <a:lnTo>
                      <a:pt x="75" y="88"/>
                    </a:lnTo>
                    <a:lnTo>
                      <a:pt x="85" y="81"/>
                    </a:lnTo>
                    <a:lnTo>
                      <a:pt x="82" y="68"/>
                    </a:lnTo>
                    <a:lnTo>
                      <a:pt x="78" y="59"/>
                    </a:lnTo>
                    <a:lnTo>
                      <a:pt x="72" y="49"/>
                    </a:lnTo>
                    <a:lnTo>
                      <a:pt x="69" y="44"/>
                    </a:lnTo>
                    <a:lnTo>
                      <a:pt x="63" y="37"/>
                    </a:lnTo>
                    <a:lnTo>
                      <a:pt x="64" y="26"/>
                    </a:lnTo>
                    <a:lnTo>
                      <a:pt x="67" y="14"/>
                    </a:lnTo>
                    <a:lnTo>
                      <a:pt x="64" y="0"/>
                    </a:lnTo>
                    <a:lnTo>
                      <a:pt x="77" y="9"/>
                    </a:lnTo>
                    <a:lnTo>
                      <a:pt x="80" y="18"/>
                    </a:lnTo>
                    <a:lnTo>
                      <a:pt x="109" y="20"/>
                    </a:lnTo>
                    <a:lnTo>
                      <a:pt x="112" y="11"/>
                    </a:lnTo>
                    <a:lnTo>
                      <a:pt x="129" y="11"/>
                    </a:lnTo>
                    <a:lnTo>
                      <a:pt x="132" y="4"/>
                    </a:lnTo>
                    <a:lnTo>
                      <a:pt x="149" y="0"/>
                    </a:lnTo>
                    <a:lnTo>
                      <a:pt x="149" y="30"/>
                    </a:lnTo>
                    <a:lnTo>
                      <a:pt x="149" y="83"/>
                    </a:lnTo>
                    <a:lnTo>
                      <a:pt x="140" y="93"/>
                    </a:lnTo>
                    <a:lnTo>
                      <a:pt x="136" y="103"/>
                    </a:lnTo>
                    <a:lnTo>
                      <a:pt x="113" y="106"/>
                    </a:lnTo>
                    <a:lnTo>
                      <a:pt x="111" y="114"/>
                    </a:lnTo>
                    <a:lnTo>
                      <a:pt x="101" y="117"/>
                    </a:lnTo>
                    <a:lnTo>
                      <a:pt x="97" y="121"/>
                    </a:lnTo>
                    <a:lnTo>
                      <a:pt x="93" y="139"/>
                    </a:lnTo>
                    <a:lnTo>
                      <a:pt x="81" y="143"/>
                    </a:lnTo>
                    <a:lnTo>
                      <a:pt x="73" y="149"/>
                    </a:lnTo>
                    <a:lnTo>
                      <a:pt x="69" y="157"/>
                    </a:lnTo>
                    <a:lnTo>
                      <a:pt x="68" y="189"/>
                    </a:lnTo>
                    <a:lnTo>
                      <a:pt x="71" y="190"/>
                    </a:lnTo>
                    <a:lnTo>
                      <a:pt x="71" y="220"/>
                    </a:lnTo>
                    <a:lnTo>
                      <a:pt x="73" y="233"/>
                    </a:lnTo>
                    <a:lnTo>
                      <a:pt x="68" y="234"/>
                    </a:lnTo>
                    <a:lnTo>
                      <a:pt x="67" y="242"/>
                    </a:lnTo>
                    <a:lnTo>
                      <a:pt x="56" y="242"/>
                    </a:lnTo>
                    <a:lnTo>
                      <a:pt x="52" y="246"/>
                    </a:lnTo>
                    <a:lnTo>
                      <a:pt x="39" y="248"/>
                    </a:lnTo>
                    <a:lnTo>
                      <a:pt x="37" y="259"/>
                    </a:lnTo>
                    <a:lnTo>
                      <a:pt x="37" y="269"/>
                    </a:lnTo>
                    <a:lnTo>
                      <a:pt x="37" y="280"/>
                    </a:lnTo>
                    <a:lnTo>
                      <a:pt x="36" y="288"/>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63" name="Freeform 154"/>
              <p:cNvSpPr>
                <a:spLocks/>
              </p:cNvSpPr>
              <p:nvPr/>
            </p:nvSpPr>
            <p:spPr bwMode="auto">
              <a:xfrm>
                <a:off x="6492266" y="5111917"/>
                <a:ext cx="66044" cy="67637"/>
              </a:xfrm>
              <a:custGeom>
                <a:avLst/>
                <a:gdLst>
                  <a:gd name="T0" fmla="*/ 12 w 38"/>
                  <a:gd name="T1" fmla="*/ 2 h 38"/>
                  <a:gd name="T2" fmla="*/ 9 w 38"/>
                  <a:gd name="T3" fmla="*/ 9 h 38"/>
                  <a:gd name="T4" fmla="*/ 0 w 38"/>
                  <a:gd name="T5" fmla="*/ 11 h 38"/>
                  <a:gd name="T6" fmla="*/ 1 w 38"/>
                  <a:gd name="T7" fmla="*/ 34 h 38"/>
                  <a:gd name="T8" fmla="*/ 13 w 38"/>
                  <a:gd name="T9" fmla="*/ 33 h 38"/>
                  <a:gd name="T10" fmla="*/ 16 w 38"/>
                  <a:gd name="T11" fmla="*/ 37 h 38"/>
                  <a:gd name="T12" fmla="*/ 23 w 38"/>
                  <a:gd name="T13" fmla="*/ 36 h 38"/>
                  <a:gd name="T14" fmla="*/ 28 w 38"/>
                  <a:gd name="T15" fmla="*/ 30 h 38"/>
                  <a:gd name="T16" fmla="*/ 31 w 38"/>
                  <a:gd name="T17" fmla="*/ 22 h 38"/>
                  <a:gd name="T18" fmla="*/ 37 w 38"/>
                  <a:gd name="T19" fmla="*/ 22 h 38"/>
                  <a:gd name="T20" fmla="*/ 37 w 38"/>
                  <a:gd name="T21" fmla="*/ 1 h 38"/>
                  <a:gd name="T22" fmla="*/ 23 w 38"/>
                  <a:gd name="T23" fmla="*/ 0 h 38"/>
                  <a:gd name="T24" fmla="*/ 12 w 38"/>
                  <a:gd name="T25"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38">
                    <a:moveTo>
                      <a:pt x="12" y="2"/>
                    </a:moveTo>
                    <a:lnTo>
                      <a:pt x="9" y="9"/>
                    </a:lnTo>
                    <a:lnTo>
                      <a:pt x="0" y="11"/>
                    </a:lnTo>
                    <a:lnTo>
                      <a:pt x="1" y="34"/>
                    </a:lnTo>
                    <a:lnTo>
                      <a:pt x="13" y="33"/>
                    </a:lnTo>
                    <a:lnTo>
                      <a:pt x="16" y="37"/>
                    </a:lnTo>
                    <a:lnTo>
                      <a:pt x="23" y="36"/>
                    </a:lnTo>
                    <a:lnTo>
                      <a:pt x="28" y="30"/>
                    </a:lnTo>
                    <a:lnTo>
                      <a:pt x="31" y="22"/>
                    </a:lnTo>
                    <a:lnTo>
                      <a:pt x="37" y="22"/>
                    </a:lnTo>
                    <a:lnTo>
                      <a:pt x="37" y="1"/>
                    </a:lnTo>
                    <a:lnTo>
                      <a:pt x="23" y="0"/>
                    </a:lnTo>
                    <a:lnTo>
                      <a:pt x="12" y="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64" name="Freeform 155"/>
              <p:cNvSpPr>
                <a:spLocks/>
              </p:cNvSpPr>
              <p:nvPr/>
            </p:nvSpPr>
            <p:spPr bwMode="auto">
              <a:xfrm>
                <a:off x="6369612" y="4481163"/>
                <a:ext cx="306634" cy="305153"/>
              </a:xfrm>
              <a:custGeom>
                <a:avLst/>
                <a:gdLst>
                  <a:gd name="T0" fmla="*/ 59 w 174"/>
                  <a:gd name="T1" fmla="*/ 172 h 173"/>
                  <a:gd name="T2" fmla="*/ 68 w 174"/>
                  <a:gd name="T3" fmla="*/ 169 h 173"/>
                  <a:gd name="T4" fmla="*/ 81 w 174"/>
                  <a:gd name="T5" fmla="*/ 169 h 173"/>
                  <a:gd name="T6" fmla="*/ 89 w 174"/>
                  <a:gd name="T7" fmla="*/ 166 h 173"/>
                  <a:gd name="T8" fmla="*/ 92 w 174"/>
                  <a:gd name="T9" fmla="*/ 156 h 173"/>
                  <a:gd name="T10" fmla="*/ 99 w 174"/>
                  <a:gd name="T11" fmla="*/ 153 h 173"/>
                  <a:gd name="T12" fmla="*/ 104 w 174"/>
                  <a:gd name="T13" fmla="*/ 150 h 173"/>
                  <a:gd name="T14" fmla="*/ 106 w 174"/>
                  <a:gd name="T15" fmla="*/ 140 h 173"/>
                  <a:gd name="T16" fmla="*/ 119 w 174"/>
                  <a:gd name="T17" fmla="*/ 137 h 173"/>
                  <a:gd name="T18" fmla="*/ 125 w 174"/>
                  <a:gd name="T19" fmla="*/ 130 h 173"/>
                  <a:gd name="T20" fmla="*/ 148 w 174"/>
                  <a:gd name="T21" fmla="*/ 125 h 173"/>
                  <a:gd name="T22" fmla="*/ 151 w 174"/>
                  <a:gd name="T23" fmla="*/ 116 h 173"/>
                  <a:gd name="T24" fmla="*/ 163 w 174"/>
                  <a:gd name="T25" fmla="*/ 110 h 173"/>
                  <a:gd name="T26" fmla="*/ 165 w 174"/>
                  <a:gd name="T27" fmla="*/ 83 h 173"/>
                  <a:gd name="T28" fmla="*/ 173 w 174"/>
                  <a:gd name="T29" fmla="*/ 76 h 173"/>
                  <a:gd name="T30" fmla="*/ 170 w 174"/>
                  <a:gd name="T31" fmla="*/ 59 h 173"/>
                  <a:gd name="T32" fmla="*/ 170 w 174"/>
                  <a:gd name="T33" fmla="*/ 39 h 173"/>
                  <a:gd name="T34" fmla="*/ 162 w 174"/>
                  <a:gd name="T35" fmla="*/ 25 h 173"/>
                  <a:gd name="T36" fmla="*/ 148 w 174"/>
                  <a:gd name="T37" fmla="*/ 19 h 173"/>
                  <a:gd name="T38" fmla="*/ 139 w 174"/>
                  <a:gd name="T39" fmla="*/ 8 h 173"/>
                  <a:gd name="T40" fmla="*/ 137 w 174"/>
                  <a:gd name="T41" fmla="*/ 0 h 173"/>
                  <a:gd name="T42" fmla="*/ 126 w 174"/>
                  <a:gd name="T43" fmla="*/ 1 h 173"/>
                  <a:gd name="T44" fmla="*/ 123 w 174"/>
                  <a:gd name="T45" fmla="*/ 10 h 173"/>
                  <a:gd name="T46" fmla="*/ 112 w 174"/>
                  <a:gd name="T47" fmla="*/ 14 h 173"/>
                  <a:gd name="T48" fmla="*/ 107 w 174"/>
                  <a:gd name="T49" fmla="*/ 25 h 173"/>
                  <a:gd name="T50" fmla="*/ 103 w 174"/>
                  <a:gd name="T51" fmla="*/ 69 h 173"/>
                  <a:gd name="T52" fmla="*/ 109 w 174"/>
                  <a:gd name="T53" fmla="*/ 75 h 173"/>
                  <a:gd name="T54" fmla="*/ 119 w 174"/>
                  <a:gd name="T55" fmla="*/ 75 h 173"/>
                  <a:gd name="T56" fmla="*/ 122 w 174"/>
                  <a:gd name="T57" fmla="*/ 93 h 173"/>
                  <a:gd name="T58" fmla="*/ 118 w 174"/>
                  <a:gd name="T59" fmla="*/ 103 h 173"/>
                  <a:gd name="T60" fmla="*/ 102 w 174"/>
                  <a:gd name="T61" fmla="*/ 103 h 173"/>
                  <a:gd name="T62" fmla="*/ 96 w 174"/>
                  <a:gd name="T63" fmla="*/ 96 h 173"/>
                  <a:gd name="T64" fmla="*/ 92 w 174"/>
                  <a:gd name="T65" fmla="*/ 80 h 173"/>
                  <a:gd name="T66" fmla="*/ 81 w 174"/>
                  <a:gd name="T67" fmla="*/ 74 h 173"/>
                  <a:gd name="T68" fmla="*/ 80 w 174"/>
                  <a:gd name="T69" fmla="*/ 69 h 173"/>
                  <a:gd name="T70" fmla="*/ 68 w 174"/>
                  <a:gd name="T71" fmla="*/ 70 h 173"/>
                  <a:gd name="T72" fmla="*/ 64 w 174"/>
                  <a:gd name="T73" fmla="*/ 80 h 173"/>
                  <a:gd name="T74" fmla="*/ 57 w 174"/>
                  <a:gd name="T75" fmla="*/ 77 h 173"/>
                  <a:gd name="T76" fmla="*/ 53 w 174"/>
                  <a:gd name="T77" fmla="*/ 62 h 173"/>
                  <a:gd name="T78" fmla="*/ 37 w 174"/>
                  <a:gd name="T79" fmla="*/ 60 h 173"/>
                  <a:gd name="T80" fmla="*/ 35 w 174"/>
                  <a:gd name="T81" fmla="*/ 94 h 173"/>
                  <a:gd name="T82" fmla="*/ 22 w 174"/>
                  <a:gd name="T83" fmla="*/ 94 h 173"/>
                  <a:gd name="T84" fmla="*/ 17 w 174"/>
                  <a:gd name="T85" fmla="*/ 85 h 173"/>
                  <a:gd name="T86" fmla="*/ 11 w 174"/>
                  <a:gd name="T87" fmla="*/ 86 h 173"/>
                  <a:gd name="T88" fmla="*/ 11 w 174"/>
                  <a:gd name="T89" fmla="*/ 94 h 173"/>
                  <a:gd name="T90" fmla="*/ 1 w 174"/>
                  <a:gd name="T91" fmla="*/ 95 h 173"/>
                  <a:gd name="T92" fmla="*/ 0 w 174"/>
                  <a:gd name="T93" fmla="*/ 134 h 173"/>
                  <a:gd name="T94" fmla="*/ 2 w 174"/>
                  <a:gd name="T95" fmla="*/ 146 h 173"/>
                  <a:gd name="T96" fmla="*/ 14 w 174"/>
                  <a:gd name="T97" fmla="*/ 160 h 173"/>
                  <a:gd name="T98" fmla="*/ 14 w 174"/>
                  <a:gd name="T99" fmla="*/ 168 h 173"/>
                  <a:gd name="T100" fmla="*/ 21 w 174"/>
                  <a:gd name="T101" fmla="*/ 170 h 173"/>
                  <a:gd name="T102" fmla="*/ 59 w 174"/>
                  <a:gd name="T103" fmla="*/ 17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4" h="173">
                    <a:moveTo>
                      <a:pt x="59" y="172"/>
                    </a:moveTo>
                    <a:lnTo>
                      <a:pt x="68" y="169"/>
                    </a:lnTo>
                    <a:lnTo>
                      <a:pt x="81" y="169"/>
                    </a:lnTo>
                    <a:lnTo>
                      <a:pt x="89" y="166"/>
                    </a:lnTo>
                    <a:lnTo>
                      <a:pt x="92" y="156"/>
                    </a:lnTo>
                    <a:lnTo>
                      <a:pt x="99" y="153"/>
                    </a:lnTo>
                    <a:lnTo>
                      <a:pt x="104" y="150"/>
                    </a:lnTo>
                    <a:lnTo>
                      <a:pt x="106" y="140"/>
                    </a:lnTo>
                    <a:lnTo>
                      <a:pt x="119" y="137"/>
                    </a:lnTo>
                    <a:lnTo>
                      <a:pt x="125" y="130"/>
                    </a:lnTo>
                    <a:lnTo>
                      <a:pt x="148" y="125"/>
                    </a:lnTo>
                    <a:lnTo>
                      <a:pt x="151" y="116"/>
                    </a:lnTo>
                    <a:lnTo>
                      <a:pt x="163" y="110"/>
                    </a:lnTo>
                    <a:lnTo>
                      <a:pt x="165" y="83"/>
                    </a:lnTo>
                    <a:lnTo>
                      <a:pt x="173" y="76"/>
                    </a:lnTo>
                    <a:lnTo>
                      <a:pt x="170" y="59"/>
                    </a:lnTo>
                    <a:lnTo>
                      <a:pt x="170" y="39"/>
                    </a:lnTo>
                    <a:lnTo>
                      <a:pt x="162" y="25"/>
                    </a:lnTo>
                    <a:lnTo>
                      <a:pt x="148" y="19"/>
                    </a:lnTo>
                    <a:lnTo>
                      <a:pt x="139" y="8"/>
                    </a:lnTo>
                    <a:lnTo>
                      <a:pt x="137" y="0"/>
                    </a:lnTo>
                    <a:lnTo>
                      <a:pt x="126" y="1"/>
                    </a:lnTo>
                    <a:lnTo>
                      <a:pt x="123" y="10"/>
                    </a:lnTo>
                    <a:lnTo>
                      <a:pt x="112" y="14"/>
                    </a:lnTo>
                    <a:lnTo>
                      <a:pt x="107" y="25"/>
                    </a:lnTo>
                    <a:lnTo>
                      <a:pt x="103" y="69"/>
                    </a:lnTo>
                    <a:lnTo>
                      <a:pt x="109" y="75"/>
                    </a:lnTo>
                    <a:lnTo>
                      <a:pt x="119" y="75"/>
                    </a:lnTo>
                    <a:lnTo>
                      <a:pt x="122" y="93"/>
                    </a:lnTo>
                    <a:lnTo>
                      <a:pt x="118" y="103"/>
                    </a:lnTo>
                    <a:lnTo>
                      <a:pt x="102" y="103"/>
                    </a:lnTo>
                    <a:lnTo>
                      <a:pt x="96" y="96"/>
                    </a:lnTo>
                    <a:lnTo>
                      <a:pt x="92" y="80"/>
                    </a:lnTo>
                    <a:lnTo>
                      <a:pt x="81" y="74"/>
                    </a:lnTo>
                    <a:lnTo>
                      <a:pt x="80" y="69"/>
                    </a:lnTo>
                    <a:lnTo>
                      <a:pt x="68" y="70"/>
                    </a:lnTo>
                    <a:lnTo>
                      <a:pt x="64" y="80"/>
                    </a:lnTo>
                    <a:lnTo>
                      <a:pt x="57" y="77"/>
                    </a:lnTo>
                    <a:lnTo>
                      <a:pt x="53" y="62"/>
                    </a:lnTo>
                    <a:lnTo>
                      <a:pt x="37" y="60"/>
                    </a:lnTo>
                    <a:lnTo>
                      <a:pt x="35" y="94"/>
                    </a:lnTo>
                    <a:lnTo>
                      <a:pt x="22" y="94"/>
                    </a:lnTo>
                    <a:lnTo>
                      <a:pt x="17" y="85"/>
                    </a:lnTo>
                    <a:lnTo>
                      <a:pt x="11" y="86"/>
                    </a:lnTo>
                    <a:lnTo>
                      <a:pt x="11" y="94"/>
                    </a:lnTo>
                    <a:lnTo>
                      <a:pt x="1" y="95"/>
                    </a:lnTo>
                    <a:lnTo>
                      <a:pt x="0" y="134"/>
                    </a:lnTo>
                    <a:lnTo>
                      <a:pt x="2" y="146"/>
                    </a:lnTo>
                    <a:lnTo>
                      <a:pt x="14" y="160"/>
                    </a:lnTo>
                    <a:lnTo>
                      <a:pt x="14" y="168"/>
                    </a:lnTo>
                    <a:lnTo>
                      <a:pt x="21" y="170"/>
                    </a:lnTo>
                    <a:lnTo>
                      <a:pt x="59" y="17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65" name="Freeform 159"/>
              <p:cNvSpPr>
                <a:spLocks/>
              </p:cNvSpPr>
              <p:nvPr/>
            </p:nvSpPr>
            <p:spPr bwMode="auto">
              <a:xfrm>
                <a:off x="6871235" y="3910181"/>
                <a:ext cx="56609" cy="56626"/>
              </a:xfrm>
              <a:custGeom>
                <a:avLst/>
                <a:gdLst>
                  <a:gd name="T0" fmla="*/ 16 w 32"/>
                  <a:gd name="T1" fmla="*/ 30 h 31"/>
                  <a:gd name="T2" fmla="*/ 0 w 32"/>
                  <a:gd name="T3" fmla="*/ 27 h 31"/>
                  <a:gd name="T4" fmla="*/ 3 w 32"/>
                  <a:gd name="T5" fmla="*/ 0 h 31"/>
                  <a:gd name="T6" fmla="*/ 31 w 32"/>
                  <a:gd name="T7" fmla="*/ 17 h 31"/>
                  <a:gd name="T8" fmla="*/ 16 w 32"/>
                  <a:gd name="T9" fmla="*/ 30 h 31"/>
                </a:gdLst>
                <a:ahLst/>
                <a:cxnLst>
                  <a:cxn ang="0">
                    <a:pos x="T0" y="T1"/>
                  </a:cxn>
                  <a:cxn ang="0">
                    <a:pos x="T2" y="T3"/>
                  </a:cxn>
                  <a:cxn ang="0">
                    <a:pos x="T4" y="T5"/>
                  </a:cxn>
                  <a:cxn ang="0">
                    <a:pos x="T6" y="T7"/>
                  </a:cxn>
                  <a:cxn ang="0">
                    <a:pos x="T8" y="T9"/>
                  </a:cxn>
                </a:cxnLst>
                <a:rect l="0" t="0" r="r" b="b"/>
                <a:pathLst>
                  <a:path w="32" h="31">
                    <a:moveTo>
                      <a:pt x="16" y="30"/>
                    </a:moveTo>
                    <a:lnTo>
                      <a:pt x="0" y="27"/>
                    </a:lnTo>
                    <a:lnTo>
                      <a:pt x="3" y="0"/>
                    </a:lnTo>
                    <a:lnTo>
                      <a:pt x="31" y="17"/>
                    </a:lnTo>
                    <a:lnTo>
                      <a:pt x="16" y="3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66" name="Freeform 160"/>
              <p:cNvSpPr>
                <a:spLocks/>
              </p:cNvSpPr>
              <p:nvPr/>
            </p:nvSpPr>
            <p:spPr bwMode="auto">
              <a:xfrm>
                <a:off x="5833395" y="3903889"/>
                <a:ext cx="84914" cy="184036"/>
              </a:xfrm>
              <a:custGeom>
                <a:avLst/>
                <a:gdLst>
                  <a:gd name="T0" fmla="*/ 0 w 48"/>
                  <a:gd name="T1" fmla="*/ 36 h 104"/>
                  <a:gd name="T2" fmla="*/ 7 w 48"/>
                  <a:gd name="T3" fmla="*/ 46 h 104"/>
                  <a:gd name="T4" fmla="*/ 10 w 48"/>
                  <a:gd name="T5" fmla="*/ 66 h 104"/>
                  <a:gd name="T6" fmla="*/ 11 w 48"/>
                  <a:gd name="T7" fmla="*/ 84 h 104"/>
                  <a:gd name="T8" fmla="*/ 16 w 48"/>
                  <a:gd name="T9" fmla="*/ 103 h 104"/>
                  <a:gd name="T10" fmla="*/ 34 w 48"/>
                  <a:gd name="T11" fmla="*/ 95 h 104"/>
                  <a:gd name="T12" fmla="*/ 31 w 48"/>
                  <a:gd name="T13" fmla="*/ 62 h 104"/>
                  <a:gd name="T14" fmla="*/ 39 w 48"/>
                  <a:gd name="T15" fmla="*/ 51 h 104"/>
                  <a:gd name="T16" fmla="*/ 47 w 48"/>
                  <a:gd name="T17" fmla="*/ 19 h 104"/>
                  <a:gd name="T18" fmla="*/ 44 w 48"/>
                  <a:gd name="T19" fmla="*/ 0 h 104"/>
                  <a:gd name="T20" fmla="*/ 31 w 48"/>
                  <a:gd name="T21" fmla="*/ 1 h 104"/>
                  <a:gd name="T22" fmla="*/ 27 w 48"/>
                  <a:gd name="T23" fmla="*/ 16 h 104"/>
                  <a:gd name="T24" fmla="*/ 11 w 48"/>
                  <a:gd name="T25" fmla="*/ 21 h 104"/>
                  <a:gd name="T26" fmla="*/ 0 w 48"/>
                  <a:gd name="T27" fmla="*/ 3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104">
                    <a:moveTo>
                      <a:pt x="0" y="36"/>
                    </a:moveTo>
                    <a:lnTo>
                      <a:pt x="7" y="46"/>
                    </a:lnTo>
                    <a:lnTo>
                      <a:pt x="10" y="66"/>
                    </a:lnTo>
                    <a:lnTo>
                      <a:pt x="11" y="84"/>
                    </a:lnTo>
                    <a:lnTo>
                      <a:pt x="16" y="103"/>
                    </a:lnTo>
                    <a:lnTo>
                      <a:pt x="34" y="95"/>
                    </a:lnTo>
                    <a:lnTo>
                      <a:pt x="31" y="62"/>
                    </a:lnTo>
                    <a:lnTo>
                      <a:pt x="39" y="51"/>
                    </a:lnTo>
                    <a:lnTo>
                      <a:pt x="47" y="19"/>
                    </a:lnTo>
                    <a:lnTo>
                      <a:pt x="44" y="0"/>
                    </a:lnTo>
                    <a:lnTo>
                      <a:pt x="31" y="1"/>
                    </a:lnTo>
                    <a:lnTo>
                      <a:pt x="27" y="16"/>
                    </a:lnTo>
                    <a:lnTo>
                      <a:pt x="11" y="21"/>
                    </a:lnTo>
                    <a:lnTo>
                      <a:pt x="0" y="3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67" name="Freeform 161"/>
              <p:cNvSpPr>
                <a:spLocks/>
              </p:cNvSpPr>
              <p:nvPr/>
            </p:nvSpPr>
            <p:spPr bwMode="auto">
              <a:xfrm>
                <a:off x="5489021" y="3977818"/>
                <a:ext cx="88059" cy="94377"/>
              </a:xfrm>
              <a:custGeom>
                <a:avLst/>
                <a:gdLst>
                  <a:gd name="T0" fmla="*/ 48 w 49"/>
                  <a:gd name="T1" fmla="*/ 26 h 53"/>
                  <a:gd name="T2" fmla="*/ 44 w 49"/>
                  <a:gd name="T3" fmla="*/ 9 h 53"/>
                  <a:gd name="T4" fmla="*/ 27 w 49"/>
                  <a:gd name="T5" fmla="*/ 0 h 53"/>
                  <a:gd name="T6" fmla="*/ 15 w 49"/>
                  <a:gd name="T7" fmla="*/ 6 h 53"/>
                  <a:gd name="T8" fmla="*/ 0 w 49"/>
                  <a:gd name="T9" fmla="*/ 10 h 53"/>
                  <a:gd name="T10" fmla="*/ 3 w 49"/>
                  <a:gd name="T11" fmla="*/ 25 h 53"/>
                  <a:gd name="T12" fmla="*/ 14 w 49"/>
                  <a:gd name="T13" fmla="*/ 28 h 53"/>
                  <a:gd name="T14" fmla="*/ 16 w 49"/>
                  <a:gd name="T15" fmla="*/ 40 h 53"/>
                  <a:gd name="T16" fmla="*/ 29 w 49"/>
                  <a:gd name="T17" fmla="*/ 44 h 53"/>
                  <a:gd name="T18" fmla="*/ 33 w 49"/>
                  <a:gd name="T19" fmla="*/ 52 h 53"/>
                  <a:gd name="T20" fmla="*/ 48 w 49"/>
                  <a:gd name="T21" fmla="*/ 2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53">
                    <a:moveTo>
                      <a:pt x="48" y="26"/>
                    </a:moveTo>
                    <a:lnTo>
                      <a:pt x="44" y="9"/>
                    </a:lnTo>
                    <a:lnTo>
                      <a:pt x="27" y="0"/>
                    </a:lnTo>
                    <a:lnTo>
                      <a:pt x="15" y="6"/>
                    </a:lnTo>
                    <a:lnTo>
                      <a:pt x="0" y="10"/>
                    </a:lnTo>
                    <a:lnTo>
                      <a:pt x="3" y="25"/>
                    </a:lnTo>
                    <a:lnTo>
                      <a:pt x="14" y="28"/>
                    </a:lnTo>
                    <a:lnTo>
                      <a:pt x="16" y="40"/>
                    </a:lnTo>
                    <a:lnTo>
                      <a:pt x="29" y="44"/>
                    </a:lnTo>
                    <a:lnTo>
                      <a:pt x="33" y="52"/>
                    </a:lnTo>
                    <a:lnTo>
                      <a:pt x="48" y="2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68" name="Freeform 163"/>
              <p:cNvSpPr>
                <a:spLocks/>
              </p:cNvSpPr>
              <p:nvPr/>
            </p:nvSpPr>
            <p:spPr bwMode="auto">
              <a:xfrm>
                <a:off x="6555165" y="4298700"/>
                <a:ext cx="48747" cy="48762"/>
              </a:xfrm>
              <a:custGeom>
                <a:avLst/>
                <a:gdLst>
                  <a:gd name="T0" fmla="*/ 13 w 28"/>
                  <a:gd name="T1" fmla="*/ 0 h 28"/>
                  <a:gd name="T2" fmla="*/ 3 w 28"/>
                  <a:gd name="T3" fmla="*/ 4 h 28"/>
                  <a:gd name="T4" fmla="*/ 6 w 28"/>
                  <a:gd name="T5" fmla="*/ 14 h 28"/>
                  <a:gd name="T6" fmla="*/ 0 w 28"/>
                  <a:gd name="T7" fmla="*/ 19 h 28"/>
                  <a:gd name="T8" fmla="*/ 1 w 28"/>
                  <a:gd name="T9" fmla="*/ 27 h 28"/>
                  <a:gd name="T10" fmla="*/ 10 w 28"/>
                  <a:gd name="T11" fmla="*/ 26 h 28"/>
                  <a:gd name="T12" fmla="*/ 22 w 28"/>
                  <a:gd name="T13" fmla="*/ 26 h 28"/>
                  <a:gd name="T14" fmla="*/ 27 w 28"/>
                  <a:gd name="T15" fmla="*/ 19 h 28"/>
                  <a:gd name="T16" fmla="*/ 24 w 28"/>
                  <a:gd name="T17" fmla="*/ 4 h 28"/>
                  <a:gd name="T18" fmla="*/ 13 w 28"/>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3" y="0"/>
                    </a:moveTo>
                    <a:lnTo>
                      <a:pt x="3" y="4"/>
                    </a:lnTo>
                    <a:lnTo>
                      <a:pt x="6" y="14"/>
                    </a:lnTo>
                    <a:lnTo>
                      <a:pt x="0" y="19"/>
                    </a:lnTo>
                    <a:lnTo>
                      <a:pt x="1" y="27"/>
                    </a:lnTo>
                    <a:lnTo>
                      <a:pt x="10" y="26"/>
                    </a:lnTo>
                    <a:lnTo>
                      <a:pt x="22" y="26"/>
                    </a:lnTo>
                    <a:lnTo>
                      <a:pt x="27" y="19"/>
                    </a:lnTo>
                    <a:lnTo>
                      <a:pt x="24" y="4"/>
                    </a:lnTo>
                    <a:lnTo>
                      <a:pt x="13"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69" name="Freeform 164"/>
              <p:cNvSpPr>
                <a:spLocks/>
              </p:cNvSpPr>
              <p:nvPr/>
            </p:nvSpPr>
            <p:spPr bwMode="auto">
              <a:xfrm>
                <a:off x="6567745" y="4331732"/>
                <a:ext cx="42457" cy="51907"/>
              </a:xfrm>
              <a:custGeom>
                <a:avLst/>
                <a:gdLst>
                  <a:gd name="T0" fmla="*/ 13 w 25"/>
                  <a:gd name="T1" fmla="*/ 26 h 29"/>
                  <a:gd name="T2" fmla="*/ 24 w 25"/>
                  <a:gd name="T3" fmla="*/ 25 h 29"/>
                  <a:gd name="T4" fmla="*/ 23 w 25"/>
                  <a:gd name="T5" fmla="*/ 7 h 29"/>
                  <a:gd name="T6" fmla="*/ 19 w 25"/>
                  <a:gd name="T7" fmla="*/ 0 h 29"/>
                  <a:gd name="T8" fmla="*/ 14 w 25"/>
                  <a:gd name="T9" fmla="*/ 7 h 29"/>
                  <a:gd name="T10" fmla="*/ 2 w 25"/>
                  <a:gd name="T11" fmla="*/ 7 h 29"/>
                  <a:gd name="T12" fmla="*/ 0 w 25"/>
                  <a:gd name="T13" fmla="*/ 23 h 29"/>
                  <a:gd name="T14" fmla="*/ 6 w 25"/>
                  <a:gd name="T15" fmla="*/ 28 h 29"/>
                  <a:gd name="T16" fmla="*/ 13 w 25"/>
                  <a:gd name="T17" fmla="*/ 2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9">
                    <a:moveTo>
                      <a:pt x="13" y="26"/>
                    </a:moveTo>
                    <a:lnTo>
                      <a:pt x="24" y="25"/>
                    </a:lnTo>
                    <a:lnTo>
                      <a:pt x="23" y="7"/>
                    </a:lnTo>
                    <a:lnTo>
                      <a:pt x="19" y="0"/>
                    </a:lnTo>
                    <a:lnTo>
                      <a:pt x="14" y="7"/>
                    </a:lnTo>
                    <a:lnTo>
                      <a:pt x="2" y="7"/>
                    </a:lnTo>
                    <a:lnTo>
                      <a:pt x="0" y="23"/>
                    </a:lnTo>
                    <a:lnTo>
                      <a:pt x="6" y="28"/>
                    </a:lnTo>
                    <a:lnTo>
                      <a:pt x="13" y="2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70" name="Freeform 167"/>
              <p:cNvSpPr>
                <a:spLocks/>
              </p:cNvSpPr>
              <p:nvPr/>
            </p:nvSpPr>
            <p:spPr bwMode="auto">
              <a:xfrm>
                <a:off x="6042536" y="4199604"/>
                <a:ext cx="163538" cy="191900"/>
              </a:xfrm>
              <a:custGeom>
                <a:avLst/>
                <a:gdLst>
                  <a:gd name="T0" fmla="*/ 68 w 93"/>
                  <a:gd name="T1" fmla="*/ 0 h 109"/>
                  <a:gd name="T2" fmla="*/ 45 w 93"/>
                  <a:gd name="T3" fmla="*/ 2 h 109"/>
                  <a:gd name="T4" fmla="*/ 37 w 93"/>
                  <a:gd name="T5" fmla="*/ 8 h 109"/>
                  <a:gd name="T6" fmla="*/ 37 w 93"/>
                  <a:gd name="T7" fmla="*/ 16 h 109"/>
                  <a:gd name="T8" fmla="*/ 33 w 93"/>
                  <a:gd name="T9" fmla="*/ 27 h 109"/>
                  <a:gd name="T10" fmla="*/ 18 w 93"/>
                  <a:gd name="T11" fmla="*/ 28 h 109"/>
                  <a:gd name="T12" fmla="*/ 14 w 93"/>
                  <a:gd name="T13" fmla="*/ 23 h 109"/>
                  <a:gd name="T14" fmla="*/ 14 w 93"/>
                  <a:gd name="T15" fmla="*/ 42 h 109"/>
                  <a:gd name="T16" fmla="*/ 2 w 93"/>
                  <a:gd name="T17" fmla="*/ 48 h 109"/>
                  <a:gd name="T18" fmla="*/ 0 w 93"/>
                  <a:gd name="T19" fmla="*/ 52 h 109"/>
                  <a:gd name="T20" fmla="*/ 7 w 93"/>
                  <a:gd name="T21" fmla="*/ 56 h 109"/>
                  <a:gd name="T22" fmla="*/ 6 w 93"/>
                  <a:gd name="T23" fmla="*/ 69 h 109"/>
                  <a:gd name="T24" fmla="*/ 24 w 93"/>
                  <a:gd name="T25" fmla="*/ 85 h 109"/>
                  <a:gd name="T26" fmla="*/ 38 w 93"/>
                  <a:gd name="T27" fmla="*/ 102 h 109"/>
                  <a:gd name="T28" fmla="*/ 43 w 93"/>
                  <a:gd name="T29" fmla="*/ 108 h 109"/>
                  <a:gd name="T30" fmla="*/ 49 w 93"/>
                  <a:gd name="T31" fmla="*/ 100 h 109"/>
                  <a:gd name="T32" fmla="*/ 54 w 93"/>
                  <a:gd name="T33" fmla="*/ 89 h 109"/>
                  <a:gd name="T34" fmla="*/ 47 w 93"/>
                  <a:gd name="T35" fmla="*/ 84 h 109"/>
                  <a:gd name="T36" fmla="*/ 45 w 93"/>
                  <a:gd name="T37" fmla="*/ 76 h 109"/>
                  <a:gd name="T38" fmla="*/ 55 w 93"/>
                  <a:gd name="T39" fmla="*/ 71 h 109"/>
                  <a:gd name="T40" fmla="*/ 63 w 93"/>
                  <a:gd name="T41" fmla="*/ 69 h 109"/>
                  <a:gd name="T42" fmla="*/ 71 w 93"/>
                  <a:gd name="T43" fmla="*/ 79 h 109"/>
                  <a:gd name="T44" fmla="*/ 83 w 93"/>
                  <a:gd name="T45" fmla="*/ 74 h 109"/>
                  <a:gd name="T46" fmla="*/ 92 w 93"/>
                  <a:gd name="T47" fmla="*/ 61 h 109"/>
                  <a:gd name="T48" fmla="*/ 89 w 93"/>
                  <a:gd name="T49" fmla="*/ 47 h 109"/>
                  <a:gd name="T50" fmla="*/ 83 w 93"/>
                  <a:gd name="T51" fmla="*/ 41 h 109"/>
                  <a:gd name="T52" fmla="*/ 78 w 93"/>
                  <a:gd name="T53" fmla="*/ 30 h 109"/>
                  <a:gd name="T54" fmla="*/ 82 w 93"/>
                  <a:gd name="T55" fmla="*/ 23 h 109"/>
                  <a:gd name="T56" fmla="*/ 78 w 93"/>
                  <a:gd name="T57" fmla="*/ 14 h 109"/>
                  <a:gd name="T58" fmla="*/ 68 w 93"/>
                  <a:gd name="T59" fmla="*/ 13 h 109"/>
                  <a:gd name="T60" fmla="*/ 68 w 93"/>
                  <a:gd name="T61"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3" h="109">
                    <a:moveTo>
                      <a:pt x="68" y="0"/>
                    </a:moveTo>
                    <a:lnTo>
                      <a:pt x="45" y="2"/>
                    </a:lnTo>
                    <a:lnTo>
                      <a:pt x="37" y="8"/>
                    </a:lnTo>
                    <a:lnTo>
                      <a:pt x="37" y="16"/>
                    </a:lnTo>
                    <a:lnTo>
                      <a:pt x="33" y="27"/>
                    </a:lnTo>
                    <a:lnTo>
                      <a:pt x="18" y="28"/>
                    </a:lnTo>
                    <a:lnTo>
                      <a:pt x="14" y="23"/>
                    </a:lnTo>
                    <a:lnTo>
                      <a:pt x="14" y="42"/>
                    </a:lnTo>
                    <a:lnTo>
                      <a:pt x="2" y="48"/>
                    </a:lnTo>
                    <a:lnTo>
                      <a:pt x="0" y="52"/>
                    </a:lnTo>
                    <a:lnTo>
                      <a:pt x="7" y="56"/>
                    </a:lnTo>
                    <a:lnTo>
                      <a:pt x="6" y="69"/>
                    </a:lnTo>
                    <a:lnTo>
                      <a:pt x="24" y="85"/>
                    </a:lnTo>
                    <a:lnTo>
                      <a:pt x="38" y="102"/>
                    </a:lnTo>
                    <a:lnTo>
                      <a:pt x="43" y="108"/>
                    </a:lnTo>
                    <a:lnTo>
                      <a:pt x="49" y="100"/>
                    </a:lnTo>
                    <a:lnTo>
                      <a:pt x="54" y="89"/>
                    </a:lnTo>
                    <a:lnTo>
                      <a:pt x="47" y="84"/>
                    </a:lnTo>
                    <a:lnTo>
                      <a:pt x="45" y="76"/>
                    </a:lnTo>
                    <a:lnTo>
                      <a:pt x="55" y="71"/>
                    </a:lnTo>
                    <a:lnTo>
                      <a:pt x="63" y="69"/>
                    </a:lnTo>
                    <a:lnTo>
                      <a:pt x="71" y="79"/>
                    </a:lnTo>
                    <a:lnTo>
                      <a:pt x="83" y="74"/>
                    </a:lnTo>
                    <a:lnTo>
                      <a:pt x="92" y="61"/>
                    </a:lnTo>
                    <a:lnTo>
                      <a:pt x="89" y="47"/>
                    </a:lnTo>
                    <a:lnTo>
                      <a:pt x="83" y="41"/>
                    </a:lnTo>
                    <a:lnTo>
                      <a:pt x="78" y="30"/>
                    </a:lnTo>
                    <a:lnTo>
                      <a:pt x="82" y="23"/>
                    </a:lnTo>
                    <a:lnTo>
                      <a:pt x="78" y="14"/>
                    </a:lnTo>
                    <a:lnTo>
                      <a:pt x="68" y="13"/>
                    </a:lnTo>
                    <a:lnTo>
                      <a:pt x="68"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71" name="Freeform 168"/>
              <p:cNvSpPr>
                <a:spLocks/>
              </p:cNvSpPr>
              <p:nvPr/>
            </p:nvSpPr>
            <p:spPr bwMode="auto">
              <a:xfrm>
                <a:off x="5421404" y="3427284"/>
                <a:ext cx="202850" cy="224932"/>
              </a:xfrm>
              <a:custGeom>
                <a:avLst/>
                <a:gdLst>
                  <a:gd name="T0" fmla="*/ 112 w 115"/>
                  <a:gd name="T1" fmla="*/ 7 h 127"/>
                  <a:gd name="T2" fmla="*/ 114 w 115"/>
                  <a:gd name="T3" fmla="*/ 0 h 127"/>
                  <a:gd name="T4" fmla="*/ 104 w 115"/>
                  <a:gd name="T5" fmla="*/ 0 h 127"/>
                  <a:gd name="T6" fmla="*/ 67 w 115"/>
                  <a:gd name="T7" fmla="*/ 0 h 127"/>
                  <a:gd name="T8" fmla="*/ 61 w 115"/>
                  <a:gd name="T9" fmla="*/ 9 h 127"/>
                  <a:gd name="T10" fmla="*/ 44 w 115"/>
                  <a:gd name="T11" fmla="*/ 6 h 127"/>
                  <a:gd name="T12" fmla="*/ 41 w 115"/>
                  <a:gd name="T13" fmla="*/ 25 h 127"/>
                  <a:gd name="T14" fmla="*/ 35 w 115"/>
                  <a:gd name="T15" fmla="*/ 35 h 127"/>
                  <a:gd name="T16" fmla="*/ 23 w 115"/>
                  <a:gd name="T17" fmla="*/ 40 h 127"/>
                  <a:gd name="T18" fmla="*/ 16 w 115"/>
                  <a:gd name="T19" fmla="*/ 46 h 127"/>
                  <a:gd name="T20" fmla="*/ 18 w 115"/>
                  <a:gd name="T21" fmla="*/ 68 h 127"/>
                  <a:gd name="T22" fmla="*/ 8 w 115"/>
                  <a:gd name="T23" fmla="*/ 70 h 127"/>
                  <a:gd name="T24" fmla="*/ 12 w 115"/>
                  <a:gd name="T25" fmla="*/ 81 h 127"/>
                  <a:gd name="T26" fmla="*/ 5 w 115"/>
                  <a:gd name="T27" fmla="*/ 86 h 127"/>
                  <a:gd name="T28" fmla="*/ 0 w 115"/>
                  <a:gd name="T29" fmla="*/ 100 h 127"/>
                  <a:gd name="T30" fmla="*/ 1 w 115"/>
                  <a:gd name="T31" fmla="*/ 121 h 127"/>
                  <a:gd name="T32" fmla="*/ 7 w 115"/>
                  <a:gd name="T33" fmla="*/ 123 h 127"/>
                  <a:gd name="T34" fmla="*/ 27 w 115"/>
                  <a:gd name="T35" fmla="*/ 126 h 127"/>
                  <a:gd name="T36" fmla="*/ 41 w 115"/>
                  <a:gd name="T37" fmla="*/ 126 h 127"/>
                  <a:gd name="T38" fmla="*/ 41 w 115"/>
                  <a:gd name="T39" fmla="*/ 105 h 127"/>
                  <a:gd name="T40" fmla="*/ 45 w 115"/>
                  <a:gd name="T41" fmla="*/ 92 h 127"/>
                  <a:gd name="T42" fmla="*/ 53 w 115"/>
                  <a:gd name="T43" fmla="*/ 84 h 127"/>
                  <a:gd name="T44" fmla="*/ 67 w 115"/>
                  <a:gd name="T45" fmla="*/ 88 h 127"/>
                  <a:gd name="T46" fmla="*/ 67 w 115"/>
                  <a:gd name="T47" fmla="*/ 39 h 127"/>
                  <a:gd name="T48" fmla="*/ 100 w 115"/>
                  <a:gd name="T49" fmla="*/ 36 h 127"/>
                  <a:gd name="T50" fmla="*/ 107 w 115"/>
                  <a:gd name="T51" fmla="*/ 27 h 127"/>
                  <a:gd name="T52" fmla="*/ 112 w 115"/>
                  <a:gd name="T53" fmla="*/ 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5" h="127">
                    <a:moveTo>
                      <a:pt x="112" y="7"/>
                    </a:moveTo>
                    <a:lnTo>
                      <a:pt x="114" y="0"/>
                    </a:lnTo>
                    <a:lnTo>
                      <a:pt x="104" y="0"/>
                    </a:lnTo>
                    <a:lnTo>
                      <a:pt x="67" y="0"/>
                    </a:lnTo>
                    <a:lnTo>
                      <a:pt x="61" y="9"/>
                    </a:lnTo>
                    <a:lnTo>
                      <a:pt x="44" y="6"/>
                    </a:lnTo>
                    <a:lnTo>
                      <a:pt x="41" y="25"/>
                    </a:lnTo>
                    <a:lnTo>
                      <a:pt x="35" y="35"/>
                    </a:lnTo>
                    <a:lnTo>
                      <a:pt x="23" y="40"/>
                    </a:lnTo>
                    <a:lnTo>
                      <a:pt x="16" y="46"/>
                    </a:lnTo>
                    <a:lnTo>
                      <a:pt x="18" y="68"/>
                    </a:lnTo>
                    <a:lnTo>
                      <a:pt x="8" y="70"/>
                    </a:lnTo>
                    <a:lnTo>
                      <a:pt x="12" y="81"/>
                    </a:lnTo>
                    <a:lnTo>
                      <a:pt x="5" y="86"/>
                    </a:lnTo>
                    <a:lnTo>
                      <a:pt x="0" y="100"/>
                    </a:lnTo>
                    <a:lnTo>
                      <a:pt x="1" y="121"/>
                    </a:lnTo>
                    <a:lnTo>
                      <a:pt x="7" y="123"/>
                    </a:lnTo>
                    <a:lnTo>
                      <a:pt x="27" y="126"/>
                    </a:lnTo>
                    <a:lnTo>
                      <a:pt x="41" y="126"/>
                    </a:lnTo>
                    <a:lnTo>
                      <a:pt x="41" y="105"/>
                    </a:lnTo>
                    <a:lnTo>
                      <a:pt x="45" y="92"/>
                    </a:lnTo>
                    <a:lnTo>
                      <a:pt x="53" y="84"/>
                    </a:lnTo>
                    <a:lnTo>
                      <a:pt x="67" y="88"/>
                    </a:lnTo>
                    <a:lnTo>
                      <a:pt x="67" y="39"/>
                    </a:lnTo>
                    <a:lnTo>
                      <a:pt x="100" y="36"/>
                    </a:lnTo>
                    <a:lnTo>
                      <a:pt x="107" y="27"/>
                    </a:lnTo>
                    <a:lnTo>
                      <a:pt x="112" y="7"/>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72" name="Freeform 169"/>
              <p:cNvSpPr>
                <a:spLocks/>
              </p:cNvSpPr>
              <p:nvPr/>
            </p:nvSpPr>
            <p:spPr bwMode="auto">
              <a:xfrm>
                <a:off x="5380520" y="3779625"/>
                <a:ext cx="174546" cy="147858"/>
              </a:xfrm>
              <a:custGeom>
                <a:avLst/>
                <a:gdLst>
                  <a:gd name="T0" fmla="*/ 17 w 99"/>
                  <a:gd name="T1" fmla="*/ 66 h 84"/>
                  <a:gd name="T2" fmla="*/ 18 w 99"/>
                  <a:gd name="T3" fmla="*/ 77 h 84"/>
                  <a:gd name="T4" fmla="*/ 31 w 99"/>
                  <a:gd name="T5" fmla="*/ 77 h 84"/>
                  <a:gd name="T6" fmla="*/ 36 w 99"/>
                  <a:gd name="T7" fmla="*/ 83 h 84"/>
                  <a:gd name="T8" fmla="*/ 43 w 99"/>
                  <a:gd name="T9" fmla="*/ 74 h 84"/>
                  <a:gd name="T10" fmla="*/ 61 w 99"/>
                  <a:gd name="T11" fmla="*/ 68 h 84"/>
                  <a:gd name="T12" fmla="*/ 81 w 99"/>
                  <a:gd name="T13" fmla="*/ 71 h 84"/>
                  <a:gd name="T14" fmla="*/ 98 w 99"/>
                  <a:gd name="T15" fmla="*/ 71 h 84"/>
                  <a:gd name="T16" fmla="*/ 90 w 99"/>
                  <a:gd name="T17" fmla="*/ 54 h 84"/>
                  <a:gd name="T18" fmla="*/ 82 w 99"/>
                  <a:gd name="T19" fmla="*/ 48 h 84"/>
                  <a:gd name="T20" fmla="*/ 79 w 99"/>
                  <a:gd name="T21" fmla="*/ 36 h 84"/>
                  <a:gd name="T22" fmla="*/ 68 w 99"/>
                  <a:gd name="T23" fmla="*/ 28 h 84"/>
                  <a:gd name="T24" fmla="*/ 57 w 99"/>
                  <a:gd name="T25" fmla="*/ 13 h 84"/>
                  <a:gd name="T26" fmla="*/ 47 w 99"/>
                  <a:gd name="T27" fmla="*/ 8 h 84"/>
                  <a:gd name="T28" fmla="*/ 41 w 99"/>
                  <a:gd name="T29" fmla="*/ 0 h 84"/>
                  <a:gd name="T30" fmla="*/ 28 w 99"/>
                  <a:gd name="T31" fmla="*/ 3 h 84"/>
                  <a:gd name="T32" fmla="*/ 10 w 99"/>
                  <a:gd name="T33" fmla="*/ 24 h 84"/>
                  <a:gd name="T34" fmla="*/ 0 w 99"/>
                  <a:gd name="T35" fmla="*/ 28 h 84"/>
                  <a:gd name="T36" fmla="*/ 11 w 99"/>
                  <a:gd name="T37" fmla="*/ 32 h 84"/>
                  <a:gd name="T38" fmla="*/ 21 w 99"/>
                  <a:gd name="T39" fmla="*/ 44 h 84"/>
                  <a:gd name="T40" fmla="*/ 28 w 99"/>
                  <a:gd name="T41" fmla="*/ 50 h 84"/>
                  <a:gd name="T42" fmla="*/ 19 w 99"/>
                  <a:gd name="T43" fmla="*/ 56 h 84"/>
                  <a:gd name="T44" fmla="*/ 17 w 99"/>
                  <a:gd name="T45" fmla="*/ 6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9" h="84">
                    <a:moveTo>
                      <a:pt x="17" y="66"/>
                    </a:moveTo>
                    <a:lnTo>
                      <a:pt x="18" y="77"/>
                    </a:lnTo>
                    <a:lnTo>
                      <a:pt x="31" y="77"/>
                    </a:lnTo>
                    <a:lnTo>
                      <a:pt x="36" y="83"/>
                    </a:lnTo>
                    <a:lnTo>
                      <a:pt x="43" y="74"/>
                    </a:lnTo>
                    <a:lnTo>
                      <a:pt x="61" y="68"/>
                    </a:lnTo>
                    <a:lnTo>
                      <a:pt x="81" y="71"/>
                    </a:lnTo>
                    <a:lnTo>
                      <a:pt x="98" y="71"/>
                    </a:lnTo>
                    <a:lnTo>
                      <a:pt x="90" y="54"/>
                    </a:lnTo>
                    <a:lnTo>
                      <a:pt x="82" y="48"/>
                    </a:lnTo>
                    <a:lnTo>
                      <a:pt x="79" y="36"/>
                    </a:lnTo>
                    <a:lnTo>
                      <a:pt x="68" y="28"/>
                    </a:lnTo>
                    <a:lnTo>
                      <a:pt x="57" y="13"/>
                    </a:lnTo>
                    <a:lnTo>
                      <a:pt x="47" y="8"/>
                    </a:lnTo>
                    <a:lnTo>
                      <a:pt x="41" y="0"/>
                    </a:lnTo>
                    <a:lnTo>
                      <a:pt x="28" y="3"/>
                    </a:lnTo>
                    <a:lnTo>
                      <a:pt x="10" y="24"/>
                    </a:lnTo>
                    <a:lnTo>
                      <a:pt x="0" y="28"/>
                    </a:lnTo>
                    <a:lnTo>
                      <a:pt x="11" y="32"/>
                    </a:lnTo>
                    <a:lnTo>
                      <a:pt x="21" y="44"/>
                    </a:lnTo>
                    <a:lnTo>
                      <a:pt x="28" y="50"/>
                    </a:lnTo>
                    <a:lnTo>
                      <a:pt x="19" y="56"/>
                    </a:lnTo>
                    <a:lnTo>
                      <a:pt x="17" y="6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73" name="Freeform 170"/>
              <p:cNvSpPr>
                <a:spLocks/>
              </p:cNvSpPr>
              <p:nvPr/>
            </p:nvSpPr>
            <p:spPr bwMode="auto">
              <a:xfrm>
                <a:off x="6015803" y="3142579"/>
                <a:ext cx="95922" cy="188754"/>
              </a:xfrm>
              <a:custGeom>
                <a:avLst/>
                <a:gdLst>
                  <a:gd name="T0" fmla="*/ 29 w 55"/>
                  <a:gd name="T1" fmla="*/ 106 h 107"/>
                  <a:gd name="T2" fmla="*/ 22 w 55"/>
                  <a:gd name="T3" fmla="*/ 105 h 107"/>
                  <a:gd name="T4" fmla="*/ 18 w 55"/>
                  <a:gd name="T5" fmla="*/ 89 h 107"/>
                  <a:gd name="T6" fmla="*/ 5 w 55"/>
                  <a:gd name="T7" fmla="*/ 85 h 107"/>
                  <a:gd name="T8" fmla="*/ 0 w 55"/>
                  <a:gd name="T9" fmla="*/ 68 h 107"/>
                  <a:gd name="T10" fmla="*/ 3 w 55"/>
                  <a:gd name="T11" fmla="*/ 53 h 107"/>
                  <a:gd name="T12" fmla="*/ 17 w 55"/>
                  <a:gd name="T13" fmla="*/ 48 h 107"/>
                  <a:gd name="T14" fmla="*/ 9 w 55"/>
                  <a:gd name="T15" fmla="*/ 37 h 107"/>
                  <a:gd name="T16" fmla="*/ 11 w 55"/>
                  <a:gd name="T17" fmla="*/ 25 h 107"/>
                  <a:gd name="T18" fmla="*/ 18 w 55"/>
                  <a:gd name="T19" fmla="*/ 25 h 107"/>
                  <a:gd name="T20" fmla="*/ 15 w 55"/>
                  <a:gd name="T21" fmla="*/ 7 h 107"/>
                  <a:gd name="T22" fmla="*/ 25 w 55"/>
                  <a:gd name="T23" fmla="*/ 1 h 107"/>
                  <a:gd name="T24" fmla="*/ 32 w 55"/>
                  <a:gd name="T25" fmla="*/ 0 h 107"/>
                  <a:gd name="T26" fmla="*/ 39 w 55"/>
                  <a:gd name="T27" fmla="*/ 5 h 107"/>
                  <a:gd name="T28" fmla="*/ 51 w 55"/>
                  <a:gd name="T29" fmla="*/ 9 h 107"/>
                  <a:gd name="T30" fmla="*/ 47 w 55"/>
                  <a:gd name="T31" fmla="*/ 21 h 107"/>
                  <a:gd name="T32" fmla="*/ 52 w 55"/>
                  <a:gd name="T33" fmla="*/ 30 h 107"/>
                  <a:gd name="T34" fmla="*/ 51 w 55"/>
                  <a:gd name="T35" fmla="*/ 47 h 107"/>
                  <a:gd name="T36" fmla="*/ 40 w 55"/>
                  <a:gd name="T37" fmla="*/ 50 h 107"/>
                  <a:gd name="T38" fmla="*/ 40 w 55"/>
                  <a:gd name="T39" fmla="*/ 64 h 107"/>
                  <a:gd name="T40" fmla="*/ 47 w 55"/>
                  <a:gd name="T41" fmla="*/ 67 h 107"/>
                  <a:gd name="T42" fmla="*/ 54 w 55"/>
                  <a:gd name="T43" fmla="*/ 75 h 107"/>
                  <a:gd name="T44" fmla="*/ 51 w 55"/>
                  <a:gd name="T45" fmla="*/ 97 h 107"/>
                  <a:gd name="T46" fmla="*/ 43 w 55"/>
                  <a:gd name="T47" fmla="*/ 99 h 107"/>
                  <a:gd name="T48" fmla="*/ 29 w 55"/>
                  <a:gd name="T49" fmla="*/ 10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107">
                    <a:moveTo>
                      <a:pt x="29" y="106"/>
                    </a:moveTo>
                    <a:lnTo>
                      <a:pt x="22" y="105"/>
                    </a:lnTo>
                    <a:lnTo>
                      <a:pt x="18" y="89"/>
                    </a:lnTo>
                    <a:lnTo>
                      <a:pt x="5" y="85"/>
                    </a:lnTo>
                    <a:lnTo>
                      <a:pt x="0" y="68"/>
                    </a:lnTo>
                    <a:lnTo>
                      <a:pt x="3" y="53"/>
                    </a:lnTo>
                    <a:lnTo>
                      <a:pt x="17" y="48"/>
                    </a:lnTo>
                    <a:lnTo>
                      <a:pt x="9" y="37"/>
                    </a:lnTo>
                    <a:lnTo>
                      <a:pt x="11" y="25"/>
                    </a:lnTo>
                    <a:lnTo>
                      <a:pt x="18" y="25"/>
                    </a:lnTo>
                    <a:lnTo>
                      <a:pt x="15" y="7"/>
                    </a:lnTo>
                    <a:lnTo>
                      <a:pt x="25" y="1"/>
                    </a:lnTo>
                    <a:lnTo>
                      <a:pt x="32" y="0"/>
                    </a:lnTo>
                    <a:lnTo>
                      <a:pt x="39" y="5"/>
                    </a:lnTo>
                    <a:lnTo>
                      <a:pt x="51" y="9"/>
                    </a:lnTo>
                    <a:lnTo>
                      <a:pt x="47" y="21"/>
                    </a:lnTo>
                    <a:lnTo>
                      <a:pt x="52" y="30"/>
                    </a:lnTo>
                    <a:lnTo>
                      <a:pt x="51" y="47"/>
                    </a:lnTo>
                    <a:lnTo>
                      <a:pt x="40" y="50"/>
                    </a:lnTo>
                    <a:lnTo>
                      <a:pt x="40" y="64"/>
                    </a:lnTo>
                    <a:lnTo>
                      <a:pt x="47" y="67"/>
                    </a:lnTo>
                    <a:lnTo>
                      <a:pt x="54" y="75"/>
                    </a:lnTo>
                    <a:lnTo>
                      <a:pt x="51" y="97"/>
                    </a:lnTo>
                    <a:lnTo>
                      <a:pt x="43" y="99"/>
                    </a:lnTo>
                    <a:lnTo>
                      <a:pt x="29" y="10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74" name="Freeform 180"/>
              <p:cNvSpPr>
                <a:spLocks/>
              </p:cNvSpPr>
              <p:nvPr/>
            </p:nvSpPr>
            <p:spPr bwMode="auto">
              <a:xfrm>
                <a:off x="5518898" y="3502786"/>
                <a:ext cx="418281" cy="470313"/>
              </a:xfrm>
              <a:custGeom>
                <a:avLst/>
                <a:gdLst>
                  <a:gd name="T0" fmla="*/ 0 w 237"/>
                  <a:gd name="T1" fmla="*/ 191 h 266"/>
                  <a:gd name="T2" fmla="*/ 14 w 237"/>
                  <a:gd name="T3" fmla="*/ 173 h 266"/>
                  <a:gd name="T4" fmla="*/ 26 w 237"/>
                  <a:gd name="T5" fmla="*/ 179 h 266"/>
                  <a:gd name="T6" fmla="*/ 78 w 237"/>
                  <a:gd name="T7" fmla="*/ 182 h 266"/>
                  <a:gd name="T8" fmla="*/ 96 w 237"/>
                  <a:gd name="T9" fmla="*/ 180 h 266"/>
                  <a:gd name="T10" fmla="*/ 95 w 237"/>
                  <a:gd name="T11" fmla="*/ 162 h 266"/>
                  <a:gd name="T12" fmla="*/ 83 w 237"/>
                  <a:gd name="T13" fmla="*/ 158 h 266"/>
                  <a:gd name="T14" fmla="*/ 85 w 237"/>
                  <a:gd name="T15" fmla="*/ 47 h 266"/>
                  <a:gd name="T16" fmla="*/ 78 w 237"/>
                  <a:gd name="T17" fmla="*/ 38 h 266"/>
                  <a:gd name="T18" fmla="*/ 78 w 237"/>
                  <a:gd name="T19" fmla="*/ 16 h 266"/>
                  <a:gd name="T20" fmla="*/ 87 w 237"/>
                  <a:gd name="T21" fmla="*/ 14 h 266"/>
                  <a:gd name="T22" fmla="*/ 88 w 237"/>
                  <a:gd name="T23" fmla="*/ 0 h 266"/>
                  <a:gd name="T24" fmla="*/ 103 w 237"/>
                  <a:gd name="T25" fmla="*/ 9 h 266"/>
                  <a:gd name="T26" fmla="*/ 204 w 237"/>
                  <a:gd name="T27" fmla="*/ 89 h 266"/>
                  <a:gd name="T28" fmla="*/ 217 w 237"/>
                  <a:gd name="T29" fmla="*/ 96 h 266"/>
                  <a:gd name="T30" fmla="*/ 221 w 237"/>
                  <a:gd name="T31" fmla="*/ 119 h 266"/>
                  <a:gd name="T32" fmla="*/ 233 w 237"/>
                  <a:gd name="T33" fmla="*/ 117 h 266"/>
                  <a:gd name="T34" fmla="*/ 236 w 237"/>
                  <a:gd name="T35" fmla="*/ 164 h 266"/>
                  <a:gd name="T36" fmla="*/ 226 w 237"/>
                  <a:gd name="T37" fmla="*/ 166 h 266"/>
                  <a:gd name="T38" fmla="*/ 226 w 237"/>
                  <a:gd name="T39" fmla="*/ 174 h 266"/>
                  <a:gd name="T40" fmla="*/ 188 w 237"/>
                  <a:gd name="T41" fmla="*/ 179 h 266"/>
                  <a:gd name="T42" fmla="*/ 177 w 237"/>
                  <a:gd name="T43" fmla="*/ 187 h 266"/>
                  <a:gd name="T44" fmla="*/ 153 w 237"/>
                  <a:gd name="T45" fmla="*/ 186 h 266"/>
                  <a:gd name="T46" fmla="*/ 145 w 237"/>
                  <a:gd name="T47" fmla="*/ 196 h 266"/>
                  <a:gd name="T48" fmla="*/ 137 w 237"/>
                  <a:gd name="T49" fmla="*/ 203 h 266"/>
                  <a:gd name="T50" fmla="*/ 118 w 237"/>
                  <a:gd name="T51" fmla="*/ 209 h 266"/>
                  <a:gd name="T52" fmla="*/ 115 w 237"/>
                  <a:gd name="T53" fmla="*/ 217 h 266"/>
                  <a:gd name="T54" fmla="*/ 110 w 237"/>
                  <a:gd name="T55" fmla="*/ 228 h 266"/>
                  <a:gd name="T56" fmla="*/ 100 w 237"/>
                  <a:gd name="T57" fmla="*/ 242 h 266"/>
                  <a:gd name="T58" fmla="*/ 95 w 237"/>
                  <a:gd name="T59" fmla="*/ 262 h 266"/>
                  <a:gd name="T60" fmla="*/ 78 w 237"/>
                  <a:gd name="T61" fmla="*/ 264 h 266"/>
                  <a:gd name="T62" fmla="*/ 65 w 237"/>
                  <a:gd name="T63" fmla="*/ 265 h 266"/>
                  <a:gd name="T64" fmla="*/ 60 w 237"/>
                  <a:gd name="T65" fmla="*/ 246 h 266"/>
                  <a:gd name="T66" fmla="*/ 49 w 237"/>
                  <a:gd name="T67" fmla="*/ 235 h 266"/>
                  <a:gd name="T68" fmla="*/ 33 w 237"/>
                  <a:gd name="T69" fmla="*/ 231 h 266"/>
                  <a:gd name="T70" fmla="*/ 19 w 237"/>
                  <a:gd name="T71" fmla="*/ 227 h 266"/>
                  <a:gd name="T72" fmla="*/ 11 w 237"/>
                  <a:gd name="T73" fmla="*/ 210 h 266"/>
                  <a:gd name="T74" fmla="*/ 3 w 237"/>
                  <a:gd name="T75" fmla="*/ 204 h 266"/>
                  <a:gd name="T76" fmla="*/ 0 w 237"/>
                  <a:gd name="T77" fmla="*/ 19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7" h="266">
                    <a:moveTo>
                      <a:pt x="0" y="191"/>
                    </a:moveTo>
                    <a:lnTo>
                      <a:pt x="14" y="173"/>
                    </a:lnTo>
                    <a:lnTo>
                      <a:pt x="26" y="179"/>
                    </a:lnTo>
                    <a:lnTo>
                      <a:pt x="78" y="182"/>
                    </a:lnTo>
                    <a:lnTo>
                      <a:pt x="96" y="180"/>
                    </a:lnTo>
                    <a:lnTo>
                      <a:pt x="95" y="162"/>
                    </a:lnTo>
                    <a:lnTo>
                      <a:pt x="83" y="158"/>
                    </a:lnTo>
                    <a:lnTo>
                      <a:pt x="85" y="47"/>
                    </a:lnTo>
                    <a:lnTo>
                      <a:pt x="78" y="38"/>
                    </a:lnTo>
                    <a:lnTo>
                      <a:pt x="78" y="16"/>
                    </a:lnTo>
                    <a:lnTo>
                      <a:pt x="87" y="14"/>
                    </a:lnTo>
                    <a:lnTo>
                      <a:pt x="88" y="0"/>
                    </a:lnTo>
                    <a:lnTo>
                      <a:pt x="103" y="9"/>
                    </a:lnTo>
                    <a:lnTo>
                      <a:pt x="204" y="89"/>
                    </a:lnTo>
                    <a:lnTo>
                      <a:pt x="217" y="96"/>
                    </a:lnTo>
                    <a:lnTo>
                      <a:pt x="221" y="119"/>
                    </a:lnTo>
                    <a:lnTo>
                      <a:pt x="233" y="117"/>
                    </a:lnTo>
                    <a:lnTo>
                      <a:pt x="236" y="164"/>
                    </a:lnTo>
                    <a:lnTo>
                      <a:pt x="226" y="166"/>
                    </a:lnTo>
                    <a:lnTo>
                      <a:pt x="226" y="174"/>
                    </a:lnTo>
                    <a:lnTo>
                      <a:pt x="188" y="179"/>
                    </a:lnTo>
                    <a:lnTo>
                      <a:pt x="177" y="187"/>
                    </a:lnTo>
                    <a:lnTo>
                      <a:pt x="153" y="186"/>
                    </a:lnTo>
                    <a:lnTo>
                      <a:pt x="145" y="196"/>
                    </a:lnTo>
                    <a:lnTo>
                      <a:pt x="137" y="203"/>
                    </a:lnTo>
                    <a:lnTo>
                      <a:pt x="118" y="209"/>
                    </a:lnTo>
                    <a:lnTo>
                      <a:pt x="115" y="217"/>
                    </a:lnTo>
                    <a:lnTo>
                      <a:pt x="110" y="228"/>
                    </a:lnTo>
                    <a:lnTo>
                      <a:pt x="100" y="242"/>
                    </a:lnTo>
                    <a:lnTo>
                      <a:pt x="95" y="262"/>
                    </a:lnTo>
                    <a:lnTo>
                      <a:pt x="78" y="264"/>
                    </a:lnTo>
                    <a:lnTo>
                      <a:pt x="65" y="265"/>
                    </a:lnTo>
                    <a:lnTo>
                      <a:pt x="60" y="246"/>
                    </a:lnTo>
                    <a:lnTo>
                      <a:pt x="49" y="235"/>
                    </a:lnTo>
                    <a:lnTo>
                      <a:pt x="33" y="231"/>
                    </a:lnTo>
                    <a:lnTo>
                      <a:pt x="19" y="227"/>
                    </a:lnTo>
                    <a:lnTo>
                      <a:pt x="11" y="210"/>
                    </a:lnTo>
                    <a:lnTo>
                      <a:pt x="3" y="204"/>
                    </a:lnTo>
                    <a:lnTo>
                      <a:pt x="0" y="191"/>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75" name="Freeform 181"/>
              <p:cNvSpPr>
                <a:spLocks/>
              </p:cNvSpPr>
              <p:nvPr/>
            </p:nvSpPr>
            <p:spPr bwMode="auto">
              <a:xfrm>
                <a:off x="5888432" y="3862992"/>
                <a:ext cx="278330" cy="276840"/>
              </a:xfrm>
              <a:custGeom>
                <a:avLst/>
                <a:gdLst>
                  <a:gd name="T0" fmla="*/ 126 w 158"/>
                  <a:gd name="T1" fmla="*/ 101 h 156"/>
                  <a:gd name="T2" fmla="*/ 135 w 158"/>
                  <a:gd name="T3" fmla="*/ 84 h 156"/>
                  <a:gd name="T4" fmla="*/ 142 w 158"/>
                  <a:gd name="T5" fmla="*/ 57 h 156"/>
                  <a:gd name="T6" fmla="*/ 146 w 158"/>
                  <a:gd name="T7" fmla="*/ 49 h 156"/>
                  <a:gd name="T8" fmla="*/ 154 w 158"/>
                  <a:gd name="T9" fmla="*/ 44 h 156"/>
                  <a:gd name="T10" fmla="*/ 157 w 158"/>
                  <a:gd name="T11" fmla="*/ 24 h 156"/>
                  <a:gd name="T12" fmla="*/ 154 w 158"/>
                  <a:gd name="T13" fmla="*/ 0 h 156"/>
                  <a:gd name="T14" fmla="*/ 143 w 158"/>
                  <a:gd name="T15" fmla="*/ 6 h 156"/>
                  <a:gd name="T16" fmla="*/ 137 w 158"/>
                  <a:gd name="T17" fmla="*/ 13 h 156"/>
                  <a:gd name="T18" fmla="*/ 129 w 158"/>
                  <a:gd name="T19" fmla="*/ 6 h 156"/>
                  <a:gd name="T20" fmla="*/ 111 w 158"/>
                  <a:gd name="T21" fmla="*/ 6 h 156"/>
                  <a:gd name="T22" fmla="*/ 109 w 158"/>
                  <a:gd name="T23" fmla="*/ 13 h 156"/>
                  <a:gd name="T24" fmla="*/ 96 w 158"/>
                  <a:gd name="T25" fmla="*/ 13 h 156"/>
                  <a:gd name="T26" fmla="*/ 89 w 158"/>
                  <a:gd name="T27" fmla="*/ 4 h 156"/>
                  <a:gd name="T28" fmla="*/ 78 w 158"/>
                  <a:gd name="T29" fmla="*/ 6 h 156"/>
                  <a:gd name="T30" fmla="*/ 60 w 158"/>
                  <a:gd name="T31" fmla="*/ 7 h 156"/>
                  <a:gd name="T32" fmla="*/ 59 w 158"/>
                  <a:gd name="T33" fmla="*/ 13 h 156"/>
                  <a:gd name="T34" fmla="*/ 52 w 158"/>
                  <a:gd name="T35" fmla="*/ 3 h 156"/>
                  <a:gd name="T36" fmla="*/ 41 w 158"/>
                  <a:gd name="T37" fmla="*/ 2 h 156"/>
                  <a:gd name="T38" fmla="*/ 28 w 158"/>
                  <a:gd name="T39" fmla="*/ 6 h 156"/>
                  <a:gd name="T40" fmla="*/ 23 w 158"/>
                  <a:gd name="T41" fmla="*/ 16 h 156"/>
                  <a:gd name="T42" fmla="*/ 18 w 158"/>
                  <a:gd name="T43" fmla="*/ 23 h 156"/>
                  <a:gd name="T44" fmla="*/ 14 w 158"/>
                  <a:gd name="T45" fmla="*/ 23 h 156"/>
                  <a:gd name="T46" fmla="*/ 16 w 158"/>
                  <a:gd name="T47" fmla="*/ 42 h 156"/>
                  <a:gd name="T48" fmla="*/ 8 w 158"/>
                  <a:gd name="T49" fmla="*/ 74 h 156"/>
                  <a:gd name="T50" fmla="*/ 0 w 158"/>
                  <a:gd name="T51" fmla="*/ 85 h 156"/>
                  <a:gd name="T52" fmla="*/ 3 w 158"/>
                  <a:gd name="T53" fmla="*/ 117 h 156"/>
                  <a:gd name="T54" fmla="*/ 15 w 158"/>
                  <a:gd name="T55" fmla="*/ 119 h 156"/>
                  <a:gd name="T56" fmla="*/ 28 w 158"/>
                  <a:gd name="T57" fmla="*/ 117 h 156"/>
                  <a:gd name="T58" fmla="*/ 34 w 158"/>
                  <a:gd name="T59" fmla="*/ 124 h 156"/>
                  <a:gd name="T60" fmla="*/ 40 w 158"/>
                  <a:gd name="T61" fmla="*/ 132 h 156"/>
                  <a:gd name="T62" fmla="*/ 39 w 158"/>
                  <a:gd name="T63" fmla="*/ 147 h 156"/>
                  <a:gd name="T64" fmla="*/ 50 w 158"/>
                  <a:gd name="T65" fmla="*/ 154 h 156"/>
                  <a:gd name="T66" fmla="*/ 63 w 158"/>
                  <a:gd name="T67" fmla="*/ 155 h 156"/>
                  <a:gd name="T68" fmla="*/ 89 w 158"/>
                  <a:gd name="T69" fmla="*/ 133 h 156"/>
                  <a:gd name="T70" fmla="*/ 98 w 158"/>
                  <a:gd name="T71" fmla="*/ 122 h 156"/>
                  <a:gd name="T72" fmla="*/ 110 w 158"/>
                  <a:gd name="T73" fmla="*/ 111 h 156"/>
                  <a:gd name="T74" fmla="*/ 126 w 158"/>
                  <a:gd name="T75" fmla="*/ 10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8" h="156">
                    <a:moveTo>
                      <a:pt x="126" y="101"/>
                    </a:moveTo>
                    <a:lnTo>
                      <a:pt x="135" y="84"/>
                    </a:lnTo>
                    <a:lnTo>
                      <a:pt x="142" y="57"/>
                    </a:lnTo>
                    <a:lnTo>
                      <a:pt x="146" y="49"/>
                    </a:lnTo>
                    <a:lnTo>
                      <a:pt x="154" y="44"/>
                    </a:lnTo>
                    <a:lnTo>
                      <a:pt x="157" y="24"/>
                    </a:lnTo>
                    <a:lnTo>
                      <a:pt x="154" y="0"/>
                    </a:lnTo>
                    <a:lnTo>
                      <a:pt x="143" y="6"/>
                    </a:lnTo>
                    <a:lnTo>
                      <a:pt x="137" y="13"/>
                    </a:lnTo>
                    <a:lnTo>
                      <a:pt x="129" y="6"/>
                    </a:lnTo>
                    <a:lnTo>
                      <a:pt x="111" y="6"/>
                    </a:lnTo>
                    <a:lnTo>
                      <a:pt x="109" y="13"/>
                    </a:lnTo>
                    <a:lnTo>
                      <a:pt x="96" y="13"/>
                    </a:lnTo>
                    <a:lnTo>
                      <a:pt x="89" y="4"/>
                    </a:lnTo>
                    <a:lnTo>
                      <a:pt x="78" y="6"/>
                    </a:lnTo>
                    <a:lnTo>
                      <a:pt x="60" y="7"/>
                    </a:lnTo>
                    <a:lnTo>
                      <a:pt x="59" y="13"/>
                    </a:lnTo>
                    <a:lnTo>
                      <a:pt x="52" y="3"/>
                    </a:lnTo>
                    <a:lnTo>
                      <a:pt x="41" y="2"/>
                    </a:lnTo>
                    <a:lnTo>
                      <a:pt x="28" y="6"/>
                    </a:lnTo>
                    <a:lnTo>
                      <a:pt x="23" y="16"/>
                    </a:lnTo>
                    <a:lnTo>
                      <a:pt x="18" y="23"/>
                    </a:lnTo>
                    <a:lnTo>
                      <a:pt x="14" y="23"/>
                    </a:lnTo>
                    <a:lnTo>
                      <a:pt x="16" y="42"/>
                    </a:lnTo>
                    <a:lnTo>
                      <a:pt x="8" y="74"/>
                    </a:lnTo>
                    <a:lnTo>
                      <a:pt x="0" y="85"/>
                    </a:lnTo>
                    <a:lnTo>
                      <a:pt x="3" y="117"/>
                    </a:lnTo>
                    <a:lnTo>
                      <a:pt x="15" y="119"/>
                    </a:lnTo>
                    <a:lnTo>
                      <a:pt x="28" y="117"/>
                    </a:lnTo>
                    <a:lnTo>
                      <a:pt x="34" y="124"/>
                    </a:lnTo>
                    <a:lnTo>
                      <a:pt x="40" y="132"/>
                    </a:lnTo>
                    <a:lnTo>
                      <a:pt x="39" y="147"/>
                    </a:lnTo>
                    <a:lnTo>
                      <a:pt x="50" y="154"/>
                    </a:lnTo>
                    <a:lnTo>
                      <a:pt x="63" y="155"/>
                    </a:lnTo>
                    <a:lnTo>
                      <a:pt x="89" y="133"/>
                    </a:lnTo>
                    <a:lnTo>
                      <a:pt x="98" y="122"/>
                    </a:lnTo>
                    <a:lnTo>
                      <a:pt x="110" y="111"/>
                    </a:lnTo>
                    <a:lnTo>
                      <a:pt x="126" y="101"/>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76" name="Freeform 182"/>
              <p:cNvSpPr>
                <a:spLocks/>
              </p:cNvSpPr>
              <p:nvPr/>
            </p:nvSpPr>
            <p:spPr bwMode="auto">
              <a:xfrm>
                <a:off x="6202929" y="3941640"/>
                <a:ext cx="311352" cy="251673"/>
              </a:xfrm>
              <a:custGeom>
                <a:avLst/>
                <a:gdLst>
                  <a:gd name="T0" fmla="*/ 174 w 177"/>
                  <a:gd name="T1" fmla="*/ 101 h 142"/>
                  <a:gd name="T2" fmla="*/ 166 w 177"/>
                  <a:gd name="T3" fmla="*/ 100 h 142"/>
                  <a:gd name="T4" fmla="*/ 150 w 177"/>
                  <a:gd name="T5" fmla="*/ 103 h 142"/>
                  <a:gd name="T6" fmla="*/ 136 w 177"/>
                  <a:gd name="T7" fmla="*/ 101 h 142"/>
                  <a:gd name="T8" fmla="*/ 135 w 177"/>
                  <a:gd name="T9" fmla="*/ 108 h 142"/>
                  <a:gd name="T10" fmla="*/ 106 w 177"/>
                  <a:gd name="T11" fmla="*/ 110 h 142"/>
                  <a:gd name="T12" fmla="*/ 103 w 177"/>
                  <a:gd name="T13" fmla="*/ 116 h 142"/>
                  <a:gd name="T14" fmla="*/ 79 w 177"/>
                  <a:gd name="T15" fmla="*/ 120 h 142"/>
                  <a:gd name="T16" fmla="*/ 74 w 177"/>
                  <a:gd name="T17" fmla="*/ 109 h 142"/>
                  <a:gd name="T18" fmla="*/ 64 w 177"/>
                  <a:gd name="T19" fmla="*/ 105 h 142"/>
                  <a:gd name="T20" fmla="*/ 58 w 177"/>
                  <a:gd name="T21" fmla="*/ 114 h 142"/>
                  <a:gd name="T22" fmla="*/ 51 w 177"/>
                  <a:gd name="T23" fmla="*/ 117 h 142"/>
                  <a:gd name="T24" fmla="*/ 46 w 177"/>
                  <a:gd name="T25" fmla="*/ 121 h 142"/>
                  <a:gd name="T26" fmla="*/ 35 w 177"/>
                  <a:gd name="T27" fmla="*/ 123 h 142"/>
                  <a:gd name="T28" fmla="*/ 28 w 177"/>
                  <a:gd name="T29" fmla="*/ 132 h 142"/>
                  <a:gd name="T30" fmla="*/ 22 w 177"/>
                  <a:gd name="T31" fmla="*/ 141 h 142"/>
                  <a:gd name="T32" fmla="*/ 17 w 177"/>
                  <a:gd name="T33" fmla="*/ 132 h 142"/>
                  <a:gd name="T34" fmla="*/ 10 w 177"/>
                  <a:gd name="T35" fmla="*/ 111 h 142"/>
                  <a:gd name="T36" fmla="*/ 0 w 177"/>
                  <a:gd name="T37" fmla="*/ 94 h 142"/>
                  <a:gd name="T38" fmla="*/ 6 w 177"/>
                  <a:gd name="T39" fmla="*/ 75 h 142"/>
                  <a:gd name="T40" fmla="*/ 13 w 177"/>
                  <a:gd name="T41" fmla="*/ 66 h 142"/>
                  <a:gd name="T42" fmla="*/ 21 w 177"/>
                  <a:gd name="T43" fmla="*/ 61 h 142"/>
                  <a:gd name="T44" fmla="*/ 35 w 177"/>
                  <a:gd name="T45" fmla="*/ 62 h 142"/>
                  <a:gd name="T46" fmla="*/ 39 w 177"/>
                  <a:gd name="T47" fmla="*/ 53 h 142"/>
                  <a:gd name="T48" fmla="*/ 55 w 177"/>
                  <a:gd name="T49" fmla="*/ 52 h 142"/>
                  <a:gd name="T50" fmla="*/ 62 w 177"/>
                  <a:gd name="T51" fmla="*/ 42 h 142"/>
                  <a:gd name="T52" fmla="*/ 75 w 177"/>
                  <a:gd name="T53" fmla="*/ 38 h 142"/>
                  <a:gd name="T54" fmla="*/ 80 w 177"/>
                  <a:gd name="T55" fmla="*/ 27 h 142"/>
                  <a:gd name="T56" fmla="*/ 90 w 177"/>
                  <a:gd name="T57" fmla="*/ 24 h 142"/>
                  <a:gd name="T58" fmla="*/ 96 w 177"/>
                  <a:gd name="T59" fmla="*/ 12 h 142"/>
                  <a:gd name="T60" fmla="*/ 106 w 177"/>
                  <a:gd name="T61" fmla="*/ 3 h 142"/>
                  <a:gd name="T62" fmla="*/ 113 w 177"/>
                  <a:gd name="T63" fmla="*/ 0 h 142"/>
                  <a:gd name="T64" fmla="*/ 119 w 177"/>
                  <a:gd name="T65" fmla="*/ 11 h 142"/>
                  <a:gd name="T66" fmla="*/ 126 w 177"/>
                  <a:gd name="T67" fmla="*/ 26 h 142"/>
                  <a:gd name="T68" fmla="*/ 124 w 177"/>
                  <a:gd name="T69" fmla="*/ 38 h 142"/>
                  <a:gd name="T70" fmla="*/ 131 w 177"/>
                  <a:gd name="T71" fmla="*/ 41 h 142"/>
                  <a:gd name="T72" fmla="*/ 132 w 177"/>
                  <a:gd name="T73" fmla="*/ 50 h 142"/>
                  <a:gd name="T74" fmla="*/ 143 w 177"/>
                  <a:gd name="T75" fmla="*/ 47 h 142"/>
                  <a:gd name="T76" fmla="*/ 146 w 177"/>
                  <a:gd name="T77" fmla="*/ 61 h 142"/>
                  <a:gd name="T78" fmla="*/ 159 w 177"/>
                  <a:gd name="T79" fmla="*/ 64 h 142"/>
                  <a:gd name="T80" fmla="*/ 162 w 177"/>
                  <a:gd name="T81" fmla="*/ 80 h 142"/>
                  <a:gd name="T82" fmla="*/ 169 w 177"/>
                  <a:gd name="T83" fmla="*/ 83 h 142"/>
                  <a:gd name="T84" fmla="*/ 173 w 177"/>
                  <a:gd name="T85" fmla="*/ 89 h 142"/>
                  <a:gd name="T86" fmla="*/ 176 w 177"/>
                  <a:gd name="T87" fmla="*/ 94 h 142"/>
                  <a:gd name="T88" fmla="*/ 174 w 177"/>
                  <a:gd name="T89" fmla="*/ 10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7" h="142">
                    <a:moveTo>
                      <a:pt x="174" y="101"/>
                    </a:moveTo>
                    <a:lnTo>
                      <a:pt x="166" y="100"/>
                    </a:lnTo>
                    <a:lnTo>
                      <a:pt x="150" y="103"/>
                    </a:lnTo>
                    <a:lnTo>
                      <a:pt x="136" y="101"/>
                    </a:lnTo>
                    <a:lnTo>
                      <a:pt x="135" y="108"/>
                    </a:lnTo>
                    <a:lnTo>
                      <a:pt x="106" y="110"/>
                    </a:lnTo>
                    <a:lnTo>
                      <a:pt x="103" y="116"/>
                    </a:lnTo>
                    <a:lnTo>
                      <a:pt x="79" y="120"/>
                    </a:lnTo>
                    <a:lnTo>
                      <a:pt x="74" y="109"/>
                    </a:lnTo>
                    <a:lnTo>
                      <a:pt x="64" y="105"/>
                    </a:lnTo>
                    <a:lnTo>
                      <a:pt x="58" y="114"/>
                    </a:lnTo>
                    <a:lnTo>
                      <a:pt x="51" y="117"/>
                    </a:lnTo>
                    <a:lnTo>
                      <a:pt x="46" y="121"/>
                    </a:lnTo>
                    <a:lnTo>
                      <a:pt x="35" y="123"/>
                    </a:lnTo>
                    <a:lnTo>
                      <a:pt x="28" y="132"/>
                    </a:lnTo>
                    <a:lnTo>
                      <a:pt x="22" y="141"/>
                    </a:lnTo>
                    <a:lnTo>
                      <a:pt x="17" y="132"/>
                    </a:lnTo>
                    <a:lnTo>
                      <a:pt x="10" y="111"/>
                    </a:lnTo>
                    <a:lnTo>
                      <a:pt x="0" y="94"/>
                    </a:lnTo>
                    <a:lnTo>
                      <a:pt x="6" y="75"/>
                    </a:lnTo>
                    <a:lnTo>
                      <a:pt x="13" y="66"/>
                    </a:lnTo>
                    <a:lnTo>
                      <a:pt x="21" y="61"/>
                    </a:lnTo>
                    <a:lnTo>
                      <a:pt x="35" y="62"/>
                    </a:lnTo>
                    <a:lnTo>
                      <a:pt x="39" y="53"/>
                    </a:lnTo>
                    <a:lnTo>
                      <a:pt x="55" y="52"/>
                    </a:lnTo>
                    <a:lnTo>
                      <a:pt x="62" y="42"/>
                    </a:lnTo>
                    <a:lnTo>
                      <a:pt x="75" y="38"/>
                    </a:lnTo>
                    <a:lnTo>
                      <a:pt x="80" y="27"/>
                    </a:lnTo>
                    <a:lnTo>
                      <a:pt x="90" y="24"/>
                    </a:lnTo>
                    <a:lnTo>
                      <a:pt x="96" y="12"/>
                    </a:lnTo>
                    <a:lnTo>
                      <a:pt x="106" y="3"/>
                    </a:lnTo>
                    <a:lnTo>
                      <a:pt x="113" y="0"/>
                    </a:lnTo>
                    <a:lnTo>
                      <a:pt x="119" y="11"/>
                    </a:lnTo>
                    <a:lnTo>
                      <a:pt x="126" y="26"/>
                    </a:lnTo>
                    <a:lnTo>
                      <a:pt x="124" y="38"/>
                    </a:lnTo>
                    <a:lnTo>
                      <a:pt x="131" y="41"/>
                    </a:lnTo>
                    <a:lnTo>
                      <a:pt x="132" y="50"/>
                    </a:lnTo>
                    <a:lnTo>
                      <a:pt x="143" y="47"/>
                    </a:lnTo>
                    <a:lnTo>
                      <a:pt x="146" y="61"/>
                    </a:lnTo>
                    <a:lnTo>
                      <a:pt x="159" y="64"/>
                    </a:lnTo>
                    <a:lnTo>
                      <a:pt x="162" y="80"/>
                    </a:lnTo>
                    <a:lnTo>
                      <a:pt x="169" y="83"/>
                    </a:lnTo>
                    <a:lnTo>
                      <a:pt x="173" y="89"/>
                    </a:lnTo>
                    <a:lnTo>
                      <a:pt x="176" y="94"/>
                    </a:lnTo>
                    <a:lnTo>
                      <a:pt x="174" y="101"/>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77" name="Freeform 183"/>
              <p:cNvSpPr>
                <a:spLocks/>
              </p:cNvSpPr>
              <p:nvPr/>
            </p:nvSpPr>
            <p:spPr bwMode="auto">
              <a:xfrm>
                <a:off x="6446664" y="3325042"/>
                <a:ext cx="270467" cy="316164"/>
              </a:xfrm>
              <a:custGeom>
                <a:avLst/>
                <a:gdLst>
                  <a:gd name="T0" fmla="*/ 0 w 172"/>
                  <a:gd name="T1" fmla="*/ 2 h 201"/>
                  <a:gd name="T2" fmla="*/ 0 w 172"/>
                  <a:gd name="T3" fmla="*/ 201 h 201"/>
                  <a:gd name="T4" fmla="*/ 10 w 172"/>
                  <a:gd name="T5" fmla="*/ 195 h 201"/>
                  <a:gd name="T6" fmla="*/ 22 w 172"/>
                  <a:gd name="T7" fmla="*/ 186 h 201"/>
                  <a:gd name="T8" fmla="*/ 129 w 172"/>
                  <a:gd name="T9" fmla="*/ 186 h 201"/>
                  <a:gd name="T10" fmla="*/ 138 w 172"/>
                  <a:gd name="T11" fmla="*/ 195 h 201"/>
                  <a:gd name="T12" fmla="*/ 166 w 172"/>
                  <a:gd name="T13" fmla="*/ 172 h 201"/>
                  <a:gd name="T14" fmla="*/ 166 w 172"/>
                  <a:gd name="T15" fmla="*/ 149 h 201"/>
                  <a:gd name="T16" fmla="*/ 172 w 172"/>
                  <a:gd name="T17" fmla="*/ 146 h 201"/>
                  <a:gd name="T18" fmla="*/ 134 w 172"/>
                  <a:gd name="T19" fmla="*/ 85 h 201"/>
                  <a:gd name="T20" fmla="*/ 112 w 172"/>
                  <a:gd name="T21" fmla="*/ 48 h 201"/>
                  <a:gd name="T22" fmla="*/ 112 w 172"/>
                  <a:gd name="T23" fmla="*/ 32 h 201"/>
                  <a:gd name="T24" fmla="*/ 125 w 172"/>
                  <a:gd name="T25" fmla="*/ 45 h 201"/>
                  <a:gd name="T26" fmla="*/ 143 w 172"/>
                  <a:gd name="T27" fmla="*/ 65 h 201"/>
                  <a:gd name="T28" fmla="*/ 151 w 172"/>
                  <a:gd name="T29" fmla="*/ 48 h 201"/>
                  <a:gd name="T30" fmla="*/ 151 w 172"/>
                  <a:gd name="T31" fmla="*/ 28 h 201"/>
                  <a:gd name="T32" fmla="*/ 136 w 172"/>
                  <a:gd name="T33" fmla="*/ 5 h 201"/>
                  <a:gd name="T34" fmla="*/ 112 w 172"/>
                  <a:gd name="T35" fmla="*/ 2 h 201"/>
                  <a:gd name="T36" fmla="*/ 91 w 172"/>
                  <a:gd name="T37" fmla="*/ 3 h 201"/>
                  <a:gd name="T38" fmla="*/ 67 w 172"/>
                  <a:gd name="T39" fmla="*/ 19 h 201"/>
                  <a:gd name="T40" fmla="*/ 55 w 172"/>
                  <a:gd name="T41" fmla="*/ 12 h 201"/>
                  <a:gd name="T42" fmla="*/ 44 w 172"/>
                  <a:gd name="T43" fmla="*/ 0 h 201"/>
                  <a:gd name="T44" fmla="*/ 0 w 172"/>
                  <a:gd name="T45" fmla="*/ 2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2" h="201">
                    <a:moveTo>
                      <a:pt x="0" y="2"/>
                    </a:moveTo>
                    <a:lnTo>
                      <a:pt x="0" y="201"/>
                    </a:lnTo>
                    <a:lnTo>
                      <a:pt x="10" y="195"/>
                    </a:lnTo>
                    <a:lnTo>
                      <a:pt x="22" y="186"/>
                    </a:lnTo>
                    <a:lnTo>
                      <a:pt x="129" y="186"/>
                    </a:lnTo>
                    <a:lnTo>
                      <a:pt x="138" y="195"/>
                    </a:lnTo>
                    <a:lnTo>
                      <a:pt x="166" y="172"/>
                    </a:lnTo>
                    <a:lnTo>
                      <a:pt x="166" y="149"/>
                    </a:lnTo>
                    <a:lnTo>
                      <a:pt x="172" y="146"/>
                    </a:lnTo>
                    <a:lnTo>
                      <a:pt x="134" y="85"/>
                    </a:lnTo>
                    <a:lnTo>
                      <a:pt x="112" y="48"/>
                    </a:lnTo>
                    <a:lnTo>
                      <a:pt x="112" y="32"/>
                    </a:lnTo>
                    <a:lnTo>
                      <a:pt x="125" y="45"/>
                    </a:lnTo>
                    <a:lnTo>
                      <a:pt x="143" y="65"/>
                    </a:lnTo>
                    <a:lnTo>
                      <a:pt x="151" y="48"/>
                    </a:lnTo>
                    <a:lnTo>
                      <a:pt x="151" y="28"/>
                    </a:lnTo>
                    <a:lnTo>
                      <a:pt x="136" y="5"/>
                    </a:lnTo>
                    <a:lnTo>
                      <a:pt x="112" y="2"/>
                    </a:lnTo>
                    <a:lnTo>
                      <a:pt x="91" y="3"/>
                    </a:lnTo>
                    <a:lnTo>
                      <a:pt x="67" y="19"/>
                    </a:lnTo>
                    <a:lnTo>
                      <a:pt x="55" y="12"/>
                    </a:lnTo>
                    <a:lnTo>
                      <a:pt x="44" y="0"/>
                    </a:lnTo>
                    <a:lnTo>
                      <a:pt x="0" y="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78" name="Freeform 189"/>
              <p:cNvSpPr>
                <a:spLocks/>
              </p:cNvSpPr>
              <p:nvPr/>
            </p:nvSpPr>
            <p:spPr bwMode="auto">
              <a:xfrm>
                <a:off x="5537768" y="3192914"/>
                <a:ext cx="264177" cy="246954"/>
              </a:xfrm>
              <a:custGeom>
                <a:avLst/>
                <a:gdLst>
                  <a:gd name="T0" fmla="*/ 118 w 149"/>
                  <a:gd name="T1" fmla="*/ 19 h 140"/>
                  <a:gd name="T2" fmla="*/ 135 w 149"/>
                  <a:gd name="T3" fmla="*/ 16 h 140"/>
                  <a:gd name="T4" fmla="*/ 146 w 149"/>
                  <a:gd name="T5" fmla="*/ 27 h 140"/>
                  <a:gd name="T6" fmla="*/ 139 w 149"/>
                  <a:gd name="T7" fmla="*/ 41 h 140"/>
                  <a:gd name="T8" fmla="*/ 148 w 149"/>
                  <a:gd name="T9" fmla="*/ 46 h 140"/>
                  <a:gd name="T10" fmla="*/ 141 w 149"/>
                  <a:gd name="T11" fmla="*/ 70 h 140"/>
                  <a:gd name="T12" fmla="*/ 126 w 149"/>
                  <a:gd name="T13" fmla="*/ 71 h 140"/>
                  <a:gd name="T14" fmla="*/ 122 w 149"/>
                  <a:gd name="T15" fmla="*/ 82 h 140"/>
                  <a:gd name="T16" fmla="*/ 130 w 149"/>
                  <a:gd name="T17" fmla="*/ 89 h 140"/>
                  <a:gd name="T18" fmla="*/ 111 w 149"/>
                  <a:gd name="T19" fmla="*/ 105 h 140"/>
                  <a:gd name="T20" fmla="*/ 100 w 149"/>
                  <a:gd name="T21" fmla="*/ 118 h 140"/>
                  <a:gd name="T22" fmla="*/ 88 w 149"/>
                  <a:gd name="T23" fmla="*/ 124 h 140"/>
                  <a:gd name="T24" fmla="*/ 77 w 149"/>
                  <a:gd name="T25" fmla="*/ 124 h 140"/>
                  <a:gd name="T26" fmla="*/ 74 w 149"/>
                  <a:gd name="T27" fmla="*/ 131 h 140"/>
                  <a:gd name="T28" fmla="*/ 63 w 149"/>
                  <a:gd name="T29" fmla="*/ 130 h 140"/>
                  <a:gd name="T30" fmla="*/ 61 w 149"/>
                  <a:gd name="T31" fmla="*/ 139 h 140"/>
                  <a:gd name="T32" fmla="*/ 46 w 149"/>
                  <a:gd name="T33" fmla="*/ 139 h 140"/>
                  <a:gd name="T34" fmla="*/ 48 w 149"/>
                  <a:gd name="T35" fmla="*/ 132 h 140"/>
                  <a:gd name="T36" fmla="*/ 37 w 149"/>
                  <a:gd name="T37" fmla="*/ 132 h 140"/>
                  <a:gd name="T38" fmla="*/ 0 w 149"/>
                  <a:gd name="T39" fmla="*/ 132 h 140"/>
                  <a:gd name="T40" fmla="*/ 9 w 149"/>
                  <a:gd name="T41" fmla="*/ 120 h 140"/>
                  <a:gd name="T42" fmla="*/ 17 w 149"/>
                  <a:gd name="T43" fmla="*/ 115 h 140"/>
                  <a:gd name="T44" fmla="*/ 25 w 149"/>
                  <a:gd name="T45" fmla="*/ 108 h 140"/>
                  <a:gd name="T46" fmla="*/ 31 w 149"/>
                  <a:gd name="T47" fmla="*/ 64 h 140"/>
                  <a:gd name="T48" fmla="*/ 36 w 149"/>
                  <a:gd name="T49" fmla="*/ 49 h 140"/>
                  <a:gd name="T50" fmla="*/ 42 w 149"/>
                  <a:gd name="T51" fmla="*/ 51 h 140"/>
                  <a:gd name="T52" fmla="*/ 43 w 149"/>
                  <a:gd name="T53" fmla="*/ 41 h 140"/>
                  <a:gd name="T54" fmla="*/ 67 w 149"/>
                  <a:gd name="T55" fmla="*/ 40 h 140"/>
                  <a:gd name="T56" fmla="*/ 67 w 149"/>
                  <a:gd name="T57" fmla="*/ 28 h 140"/>
                  <a:gd name="T58" fmla="*/ 76 w 149"/>
                  <a:gd name="T59" fmla="*/ 19 h 140"/>
                  <a:gd name="T60" fmla="*/ 82 w 149"/>
                  <a:gd name="T61" fmla="*/ 9 h 140"/>
                  <a:gd name="T62" fmla="*/ 85 w 149"/>
                  <a:gd name="T63" fmla="*/ 0 h 140"/>
                  <a:gd name="T64" fmla="*/ 96 w 149"/>
                  <a:gd name="T65" fmla="*/ 7 h 140"/>
                  <a:gd name="T66" fmla="*/ 108 w 149"/>
                  <a:gd name="T67" fmla="*/ 8 h 140"/>
                  <a:gd name="T68" fmla="*/ 118 w 149"/>
                  <a:gd name="T69" fmla="*/ 1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 h="140">
                    <a:moveTo>
                      <a:pt x="118" y="19"/>
                    </a:moveTo>
                    <a:lnTo>
                      <a:pt x="135" y="16"/>
                    </a:lnTo>
                    <a:lnTo>
                      <a:pt x="146" y="27"/>
                    </a:lnTo>
                    <a:lnTo>
                      <a:pt x="139" y="41"/>
                    </a:lnTo>
                    <a:lnTo>
                      <a:pt x="148" y="46"/>
                    </a:lnTo>
                    <a:lnTo>
                      <a:pt x="141" y="70"/>
                    </a:lnTo>
                    <a:lnTo>
                      <a:pt x="126" y="71"/>
                    </a:lnTo>
                    <a:lnTo>
                      <a:pt x="122" y="82"/>
                    </a:lnTo>
                    <a:lnTo>
                      <a:pt x="130" y="89"/>
                    </a:lnTo>
                    <a:lnTo>
                      <a:pt x="111" y="105"/>
                    </a:lnTo>
                    <a:lnTo>
                      <a:pt x="100" y="118"/>
                    </a:lnTo>
                    <a:lnTo>
                      <a:pt x="88" y="124"/>
                    </a:lnTo>
                    <a:lnTo>
                      <a:pt x="77" y="124"/>
                    </a:lnTo>
                    <a:lnTo>
                      <a:pt x="74" y="131"/>
                    </a:lnTo>
                    <a:lnTo>
                      <a:pt x="63" y="130"/>
                    </a:lnTo>
                    <a:lnTo>
                      <a:pt x="61" y="139"/>
                    </a:lnTo>
                    <a:lnTo>
                      <a:pt x="46" y="139"/>
                    </a:lnTo>
                    <a:lnTo>
                      <a:pt x="48" y="132"/>
                    </a:lnTo>
                    <a:lnTo>
                      <a:pt x="37" y="132"/>
                    </a:lnTo>
                    <a:lnTo>
                      <a:pt x="0" y="132"/>
                    </a:lnTo>
                    <a:lnTo>
                      <a:pt x="9" y="120"/>
                    </a:lnTo>
                    <a:lnTo>
                      <a:pt x="17" y="115"/>
                    </a:lnTo>
                    <a:lnTo>
                      <a:pt x="25" y="108"/>
                    </a:lnTo>
                    <a:lnTo>
                      <a:pt x="31" y="64"/>
                    </a:lnTo>
                    <a:lnTo>
                      <a:pt x="36" y="49"/>
                    </a:lnTo>
                    <a:lnTo>
                      <a:pt x="42" y="51"/>
                    </a:lnTo>
                    <a:lnTo>
                      <a:pt x="43" y="41"/>
                    </a:lnTo>
                    <a:lnTo>
                      <a:pt x="67" y="40"/>
                    </a:lnTo>
                    <a:lnTo>
                      <a:pt x="67" y="28"/>
                    </a:lnTo>
                    <a:lnTo>
                      <a:pt x="76" y="19"/>
                    </a:lnTo>
                    <a:lnTo>
                      <a:pt x="82" y="9"/>
                    </a:lnTo>
                    <a:lnTo>
                      <a:pt x="85" y="0"/>
                    </a:lnTo>
                    <a:lnTo>
                      <a:pt x="96" y="7"/>
                    </a:lnTo>
                    <a:lnTo>
                      <a:pt x="108" y="8"/>
                    </a:lnTo>
                    <a:lnTo>
                      <a:pt x="118" y="1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79" name="Freeform 190"/>
              <p:cNvSpPr>
                <a:spLocks/>
              </p:cNvSpPr>
              <p:nvPr/>
            </p:nvSpPr>
            <p:spPr bwMode="auto">
              <a:xfrm>
                <a:off x="5619537" y="3152017"/>
                <a:ext cx="503195" cy="564690"/>
              </a:xfrm>
              <a:custGeom>
                <a:avLst/>
                <a:gdLst>
                  <a:gd name="T0" fmla="*/ 89 w 285"/>
                  <a:gd name="T1" fmla="*/ 41 h 320"/>
                  <a:gd name="T2" fmla="*/ 100 w 285"/>
                  <a:gd name="T3" fmla="*/ 52 h 320"/>
                  <a:gd name="T4" fmla="*/ 94 w 285"/>
                  <a:gd name="T5" fmla="*/ 65 h 320"/>
                  <a:gd name="T6" fmla="*/ 102 w 285"/>
                  <a:gd name="T7" fmla="*/ 70 h 320"/>
                  <a:gd name="T8" fmla="*/ 95 w 285"/>
                  <a:gd name="T9" fmla="*/ 95 h 320"/>
                  <a:gd name="T10" fmla="*/ 80 w 285"/>
                  <a:gd name="T11" fmla="*/ 96 h 320"/>
                  <a:gd name="T12" fmla="*/ 77 w 285"/>
                  <a:gd name="T13" fmla="*/ 107 h 320"/>
                  <a:gd name="T14" fmla="*/ 84 w 285"/>
                  <a:gd name="T15" fmla="*/ 113 h 320"/>
                  <a:gd name="T16" fmla="*/ 65 w 285"/>
                  <a:gd name="T17" fmla="*/ 129 h 320"/>
                  <a:gd name="T18" fmla="*/ 54 w 285"/>
                  <a:gd name="T19" fmla="*/ 142 h 320"/>
                  <a:gd name="T20" fmla="*/ 42 w 285"/>
                  <a:gd name="T21" fmla="*/ 148 h 320"/>
                  <a:gd name="T22" fmla="*/ 31 w 285"/>
                  <a:gd name="T23" fmla="*/ 148 h 320"/>
                  <a:gd name="T24" fmla="*/ 28 w 285"/>
                  <a:gd name="T25" fmla="*/ 156 h 320"/>
                  <a:gd name="T26" fmla="*/ 17 w 285"/>
                  <a:gd name="T27" fmla="*/ 154 h 320"/>
                  <a:gd name="T28" fmla="*/ 15 w 285"/>
                  <a:gd name="T29" fmla="*/ 163 h 320"/>
                  <a:gd name="T30" fmla="*/ 0 w 285"/>
                  <a:gd name="T31" fmla="*/ 163 h 320"/>
                  <a:gd name="T32" fmla="*/ 31 w 285"/>
                  <a:gd name="T33" fmla="*/ 200 h 320"/>
                  <a:gd name="T34" fmla="*/ 46 w 285"/>
                  <a:gd name="T35" fmla="*/ 209 h 320"/>
                  <a:gd name="T36" fmla="*/ 146 w 285"/>
                  <a:gd name="T37" fmla="*/ 289 h 320"/>
                  <a:gd name="T38" fmla="*/ 160 w 285"/>
                  <a:gd name="T39" fmla="*/ 295 h 320"/>
                  <a:gd name="T40" fmla="*/ 163 w 285"/>
                  <a:gd name="T41" fmla="*/ 319 h 320"/>
                  <a:gd name="T42" fmla="*/ 176 w 285"/>
                  <a:gd name="T43" fmla="*/ 316 h 320"/>
                  <a:gd name="T44" fmla="*/ 178 w 285"/>
                  <a:gd name="T45" fmla="*/ 309 h 320"/>
                  <a:gd name="T46" fmla="*/ 202 w 285"/>
                  <a:gd name="T47" fmla="*/ 307 h 320"/>
                  <a:gd name="T48" fmla="*/ 212 w 285"/>
                  <a:gd name="T49" fmla="*/ 296 h 320"/>
                  <a:gd name="T50" fmla="*/ 220 w 285"/>
                  <a:gd name="T51" fmla="*/ 291 h 320"/>
                  <a:gd name="T52" fmla="*/ 223 w 285"/>
                  <a:gd name="T53" fmla="*/ 282 h 320"/>
                  <a:gd name="T54" fmla="*/ 246 w 285"/>
                  <a:gd name="T55" fmla="*/ 274 h 320"/>
                  <a:gd name="T56" fmla="*/ 253 w 285"/>
                  <a:gd name="T57" fmla="*/ 264 h 320"/>
                  <a:gd name="T58" fmla="*/ 264 w 285"/>
                  <a:gd name="T59" fmla="*/ 254 h 320"/>
                  <a:gd name="T60" fmla="*/ 279 w 285"/>
                  <a:gd name="T61" fmla="*/ 248 h 320"/>
                  <a:gd name="T62" fmla="*/ 284 w 285"/>
                  <a:gd name="T63" fmla="*/ 241 h 320"/>
                  <a:gd name="T64" fmla="*/ 282 w 285"/>
                  <a:gd name="T65" fmla="*/ 227 h 320"/>
                  <a:gd name="T66" fmla="*/ 259 w 285"/>
                  <a:gd name="T67" fmla="*/ 223 h 320"/>
                  <a:gd name="T68" fmla="*/ 252 w 285"/>
                  <a:gd name="T69" fmla="*/ 216 h 320"/>
                  <a:gd name="T70" fmla="*/ 250 w 285"/>
                  <a:gd name="T71" fmla="*/ 198 h 320"/>
                  <a:gd name="T72" fmla="*/ 253 w 285"/>
                  <a:gd name="T73" fmla="*/ 102 h 320"/>
                  <a:gd name="T74" fmla="*/ 246 w 285"/>
                  <a:gd name="T75" fmla="*/ 101 h 320"/>
                  <a:gd name="T76" fmla="*/ 242 w 285"/>
                  <a:gd name="T77" fmla="*/ 85 h 320"/>
                  <a:gd name="T78" fmla="*/ 229 w 285"/>
                  <a:gd name="T79" fmla="*/ 80 h 320"/>
                  <a:gd name="T80" fmla="*/ 224 w 285"/>
                  <a:gd name="T81" fmla="*/ 63 h 320"/>
                  <a:gd name="T82" fmla="*/ 227 w 285"/>
                  <a:gd name="T83" fmla="*/ 48 h 320"/>
                  <a:gd name="T84" fmla="*/ 241 w 285"/>
                  <a:gd name="T85" fmla="*/ 44 h 320"/>
                  <a:gd name="T86" fmla="*/ 233 w 285"/>
                  <a:gd name="T87" fmla="*/ 33 h 320"/>
                  <a:gd name="T88" fmla="*/ 235 w 285"/>
                  <a:gd name="T89" fmla="*/ 21 h 320"/>
                  <a:gd name="T90" fmla="*/ 242 w 285"/>
                  <a:gd name="T91" fmla="*/ 21 h 320"/>
                  <a:gd name="T92" fmla="*/ 239 w 285"/>
                  <a:gd name="T93" fmla="*/ 3 h 320"/>
                  <a:gd name="T94" fmla="*/ 196 w 285"/>
                  <a:gd name="T95" fmla="*/ 0 h 320"/>
                  <a:gd name="T96" fmla="*/ 176 w 285"/>
                  <a:gd name="T97" fmla="*/ 3 h 320"/>
                  <a:gd name="T98" fmla="*/ 160 w 285"/>
                  <a:gd name="T99" fmla="*/ 8 h 320"/>
                  <a:gd name="T100" fmla="*/ 128 w 285"/>
                  <a:gd name="T101" fmla="*/ 11 h 320"/>
                  <a:gd name="T102" fmla="*/ 117 w 285"/>
                  <a:gd name="T103" fmla="*/ 21 h 320"/>
                  <a:gd name="T104" fmla="*/ 96 w 285"/>
                  <a:gd name="T105" fmla="*/ 25 h 320"/>
                  <a:gd name="T106" fmla="*/ 89 w 285"/>
                  <a:gd name="T107" fmla="*/ 41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5" h="320">
                    <a:moveTo>
                      <a:pt x="89" y="41"/>
                    </a:moveTo>
                    <a:lnTo>
                      <a:pt x="100" y="52"/>
                    </a:lnTo>
                    <a:lnTo>
                      <a:pt x="94" y="65"/>
                    </a:lnTo>
                    <a:lnTo>
                      <a:pt x="102" y="70"/>
                    </a:lnTo>
                    <a:lnTo>
                      <a:pt x="95" y="95"/>
                    </a:lnTo>
                    <a:lnTo>
                      <a:pt x="80" y="96"/>
                    </a:lnTo>
                    <a:lnTo>
                      <a:pt x="77" y="107"/>
                    </a:lnTo>
                    <a:lnTo>
                      <a:pt x="84" y="113"/>
                    </a:lnTo>
                    <a:lnTo>
                      <a:pt x="65" y="129"/>
                    </a:lnTo>
                    <a:lnTo>
                      <a:pt x="54" y="142"/>
                    </a:lnTo>
                    <a:lnTo>
                      <a:pt x="42" y="148"/>
                    </a:lnTo>
                    <a:lnTo>
                      <a:pt x="31" y="148"/>
                    </a:lnTo>
                    <a:lnTo>
                      <a:pt x="28" y="156"/>
                    </a:lnTo>
                    <a:lnTo>
                      <a:pt x="17" y="154"/>
                    </a:lnTo>
                    <a:lnTo>
                      <a:pt x="15" y="163"/>
                    </a:lnTo>
                    <a:lnTo>
                      <a:pt x="0" y="163"/>
                    </a:lnTo>
                    <a:lnTo>
                      <a:pt x="31" y="200"/>
                    </a:lnTo>
                    <a:lnTo>
                      <a:pt x="46" y="209"/>
                    </a:lnTo>
                    <a:lnTo>
                      <a:pt x="146" y="289"/>
                    </a:lnTo>
                    <a:lnTo>
                      <a:pt x="160" y="295"/>
                    </a:lnTo>
                    <a:lnTo>
                      <a:pt x="163" y="319"/>
                    </a:lnTo>
                    <a:lnTo>
                      <a:pt x="176" y="316"/>
                    </a:lnTo>
                    <a:lnTo>
                      <a:pt x="178" y="309"/>
                    </a:lnTo>
                    <a:lnTo>
                      <a:pt x="202" y="307"/>
                    </a:lnTo>
                    <a:lnTo>
                      <a:pt x="212" y="296"/>
                    </a:lnTo>
                    <a:lnTo>
                      <a:pt x="220" y="291"/>
                    </a:lnTo>
                    <a:lnTo>
                      <a:pt x="223" y="282"/>
                    </a:lnTo>
                    <a:lnTo>
                      <a:pt x="246" y="274"/>
                    </a:lnTo>
                    <a:lnTo>
                      <a:pt x="253" y="264"/>
                    </a:lnTo>
                    <a:lnTo>
                      <a:pt x="264" y="254"/>
                    </a:lnTo>
                    <a:lnTo>
                      <a:pt x="279" y="248"/>
                    </a:lnTo>
                    <a:lnTo>
                      <a:pt x="284" y="241"/>
                    </a:lnTo>
                    <a:lnTo>
                      <a:pt x="282" y="227"/>
                    </a:lnTo>
                    <a:lnTo>
                      <a:pt x="259" y="223"/>
                    </a:lnTo>
                    <a:lnTo>
                      <a:pt x="252" y="216"/>
                    </a:lnTo>
                    <a:lnTo>
                      <a:pt x="250" y="198"/>
                    </a:lnTo>
                    <a:lnTo>
                      <a:pt x="253" y="102"/>
                    </a:lnTo>
                    <a:lnTo>
                      <a:pt x="246" y="101"/>
                    </a:lnTo>
                    <a:lnTo>
                      <a:pt x="242" y="85"/>
                    </a:lnTo>
                    <a:lnTo>
                      <a:pt x="229" y="80"/>
                    </a:lnTo>
                    <a:lnTo>
                      <a:pt x="224" y="63"/>
                    </a:lnTo>
                    <a:lnTo>
                      <a:pt x="227" y="48"/>
                    </a:lnTo>
                    <a:lnTo>
                      <a:pt x="241" y="44"/>
                    </a:lnTo>
                    <a:lnTo>
                      <a:pt x="233" y="33"/>
                    </a:lnTo>
                    <a:lnTo>
                      <a:pt x="235" y="21"/>
                    </a:lnTo>
                    <a:lnTo>
                      <a:pt x="242" y="21"/>
                    </a:lnTo>
                    <a:lnTo>
                      <a:pt x="239" y="3"/>
                    </a:lnTo>
                    <a:lnTo>
                      <a:pt x="196" y="0"/>
                    </a:lnTo>
                    <a:lnTo>
                      <a:pt x="176" y="3"/>
                    </a:lnTo>
                    <a:lnTo>
                      <a:pt x="160" y="8"/>
                    </a:lnTo>
                    <a:lnTo>
                      <a:pt x="128" y="11"/>
                    </a:lnTo>
                    <a:lnTo>
                      <a:pt x="117" y="21"/>
                    </a:lnTo>
                    <a:lnTo>
                      <a:pt x="96" y="25"/>
                    </a:lnTo>
                    <a:lnTo>
                      <a:pt x="89" y="41"/>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80" name="Freeform 191"/>
              <p:cNvSpPr>
                <a:spLocks/>
              </p:cNvSpPr>
              <p:nvPr/>
            </p:nvSpPr>
            <p:spPr bwMode="auto">
              <a:xfrm>
                <a:off x="6000078" y="3862992"/>
                <a:ext cx="242163" cy="369644"/>
              </a:xfrm>
              <a:custGeom>
                <a:avLst/>
                <a:gdLst>
                  <a:gd name="T0" fmla="*/ 0 w 138"/>
                  <a:gd name="T1" fmla="*/ 157 h 209"/>
                  <a:gd name="T2" fmla="*/ 26 w 138"/>
                  <a:gd name="T3" fmla="*/ 135 h 209"/>
                  <a:gd name="T4" fmla="*/ 35 w 138"/>
                  <a:gd name="T5" fmla="*/ 124 h 209"/>
                  <a:gd name="T6" fmla="*/ 47 w 138"/>
                  <a:gd name="T7" fmla="*/ 113 h 209"/>
                  <a:gd name="T8" fmla="*/ 63 w 138"/>
                  <a:gd name="T9" fmla="*/ 102 h 209"/>
                  <a:gd name="T10" fmla="*/ 72 w 138"/>
                  <a:gd name="T11" fmla="*/ 85 h 209"/>
                  <a:gd name="T12" fmla="*/ 79 w 138"/>
                  <a:gd name="T13" fmla="*/ 58 h 209"/>
                  <a:gd name="T14" fmla="*/ 83 w 138"/>
                  <a:gd name="T15" fmla="*/ 51 h 209"/>
                  <a:gd name="T16" fmla="*/ 92 w 138"/>
                  <a:gd name="T17" fmla="*/ 45 h 209"/>
                  <a:gd name="T18" fmla="*/ 94 w 138"/>
                  <a:gd name="T19" fmla="*/ 25 h 209"/>
                  <a:gd name="T20" fmla="*/ 91 w 138"/>
                  <a:gd name="T21" fmla="*/ 1 h 209"/>
                  <a:gd name="T22" fmla="*/ 97 w 138"/>
                  <a:gd name="T23" fmla="*/ 0 h 209"/>
                  <a:gd name="T24" fmla="*/ 100 w 138"/>
                  <a:gd name="T25" fmla="*/ 10 h 209"/>
                  <a:gd name="T26" fmla="*/ 104 w 138"/>
                  <a:gd name="T27" fmla="*/ 18 h 209"/>
                  <a:gd name="T28" fmla="*/ 111 w 138"/>
                  <a:gd name="T29" fmla="*/ 32 h 209"/>
                  <a:gd name="T30" fmla="*/ 111 w 138"/>
                  <a:gd name="T31" fmla="*/ 40 h 209"/>
                  <a:gd name="T32" fmla="*/ 105 w 138"/>
                  <a:gd name="T33" fmla="*/ 43 h 209"/>
                  <a:gd name="T34" fmla="*/ 108 w 138"/>
                  <a:gd name="T35" fmla="*/ 46 h 209"/>
                  <a:gd name="T36" fmla="*/ 111 w 138"/>
                  <a:gd name="T37" fmla="*/ 54 h 209"/>
                  <a:gd name="T38" fmla="*/ 116 w 138"/>
                  <a:gd name="T39" fmla="*/ 62 h 209"/>
                  <a:gd name="T40" fmla="*/ 115 w 138"/>
                  <a:gd name="T41" fmla="*/ 69 h 209"/>
                  <a:gd name="T42" fmla="*/ 108 w 138"/>
                  <a:gd name="T43" fmla="*/ 73 h 209"/>
                  <a:gd name="T44" fmla="*/ 109 w 138"/>
                  <a:gd name="T45" fmla="*/ 81 h 209"/>
                  <a:gd name="T46" fmla="*/ 120 w 138"/>
                  <a:gd name="T47" fmla="*/ 95 h 209"/>
                  <a:gd name="T48" fmla="*/ 128 w 138"/>
                  <a:gd name="T49" fmla="*/ 111 h 209"/>
                  <a:gd name="T50" fmla="*/ 121 w 138"/>
                  <a:gd name="T51" fmla="*/ 120 h 209"/>
                  <a:gd name="T52" fmla="*/ 115 w 138"/>
                  <a:gd name="T53" fmla="*/ 139 h 209"/>
                  <a:gd name="T54" fmla="*/ 125 w 138"/>
                  <a:gd name="T55" fmla="*/ 156 h 209"/>
                  <a:gd name="T56" fmla="*/ 132 w 138"/>
                  <a:gd name="T57" fmla="*/ 176 h 209"/>
                  <a:gd name="T58" fmla="*/ 137 w 138"/>
                  <a:gd name="T59" fmla="*/ 185 h 209"/>
                  <a:gd name="T60" fmla="*/ 92 w 138"/>
                  <a:gd name="T61" fmla="*/ 190 h 209"/>
                  <a:gd name="T62" fmla="*/ 69 w 138"/>
                  <a:gd name="T63" fmla="*/ 193 h 209"/>
                  <a:gd name="T64" fmla="*/ 60 w 138"/>
                  <a:gd name="T65" fmla="*/ 200 h 209"/>
                  <a:gd name="T66" fmla="*/ 60 w 138"/>
                  <a:gd name="T67" fmla="*/ 206 h 209"/>
                  <a:gd name="T68" fmla="*/ 40 w 138"/>
                  <a:gd name="T69" fmla="*/ 208 h 209"/>
                  <a:gd name="T70" fmla="*/ 37 w 138"/>
                  <a:gd name="T71" fmla="*/ 193 h 209"/>
                  <a:gd name="T72" fmla="*/ 44 w 138"/>
                  <a:gd name="T73" fmla="*/ 178 h 209"/>
                  <a:gd name="T74" fmla="*/ 37 w 138"/>
                  <a:gd name="T75" fmla="*/ 170 h 209"/>
                  <a:gd name="T76" fmla="*/ 22 w 138"/>
                  <a:gd name="T77" fmla="*/ 164 h 209"/>
                  <a:gd name="T78" fmla="*/ 0 w 138"/>
                  <a:gd name="T79" fmla="*/ 157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8" h="209">
                    <a:moveTo>
                      <a:pt x="0" y="157"/>
                    </a:moveTo>
                    <a:lnTo>
                      <a:pt x="26" y="135"/>
                    </a:lnTo>
                    <a:lnTo>
                      <a:pt x="35" y="124"/>
                    </a:lnTo>
                    <a:lnTo>
                      <a:pt x="47" y="113"/>
                    </a:lnTo>
                    <a:lnTo>
                      <a:pt x="63" y="102"/>
                    </a:lnTo>
                    <a:lnTo>
                      <a:pt x="72" y="85"/>
                    </a:lnTo>
                    <a:lnTo>
                      <a:pt x="79" y="58"/>
                    </a:lnTo>
                    <a:lnTo>
                      <a:pt x="83" y="51"/>
                    </a:lnTo>
                    <a:lnTo>
                      <a:pt x="92" y="45"/>
                    </a:lnTo>
                    <a:lnTo>
                      <a:pt x="94" y="25"/>
                    </a:lnTo>
                    <a:lnTo>
                      <a:pt x="91" y="1"/>
                    </a:lnTo>
                    <a:lnTo>
                      <a:pt x="97" y="0"/>
                    </a:lnTo>
                    <a:lnTo>
                      <a:pt x="100" y="10"/>
                    </a:lnTo>
                    <a:lnTo>
                      <a:pt x="104" y="18"/>
                    </a:lnTo>
                    <a:lnTo>
                      <a:pt x="111" y="32"/>
                    </a:lnTo>
                    <a:lnTo>
                      <a:pt x="111" y="40"/>
                    </a:lnTo>
                    <a:lnTo>
                      <a:pt x="105" y="43"/>
                    </a:lnTo>
                    <a:lnTo>
                      <a:pt x="108" y="46"/>
                    </a:lnTo>
                    <a:lnTo>
                      <a:pt x="111" y="54"/>
                    </a:lnTo>
                    <a:lnTo>
                      <a:pt x="116" y="62"/>
                    </a:lnTo>
                    <a:lnTo>
                      <a:pt x="115" y="69"/>
                    </a:lnTo>
                    <a:lnTo>
                      <a:pt x="108" y="73"/>
                    </a:lnTo>
                    <a:lnTo>
                      <a:pt x="109" y="81"/>
                    </a:lnTo>
                    <a:lnTo>
                      <a:pt x="120" y="95"/>
                    </a:lnTo>
                    <a:lnTo>
                      <a:pt x="128" y="111"/>
                    </a:lnTo>
                    <a:lnTo>
                      <a:pt x="121" y="120"/>
                    </a:lnTo>
                    <a:lnTo>
                      <a:pt x="115" y="139"/>
                    </a:lnTo>
                    <a:lnTo>
                      <a:pt x="125" y="156"/>
                    </a:lnTo>
                    <a:lnTo>
                      <a:pt x="132" y="176"/>
                    </a:lnTo>
                    <a:lnTo>
                      <a:pt x="137" y="185"/>
                    </a:lnTo>
                    <a:lnTo>
                      <a:pt x="92" y="190"/>
                    </a:lnTo>
                    <a:lnTo>
                      <a:pt x="69" y="193"/>
                    </a:lnTo>
                    <a:lnTo>
                      <a:pt x="60" y="200"/>
                    </a:lnTo>
                    <a:lnTo>
                      <a:pt x="60" y="206"/>
                    </a:lnTo>
                    <a:lnTo>
                      <a:pt x="40" y="208"/>
                    </a:lnTo>
                    <a:lnTo>
                      <a:pt x="37" y="193"/>
                    </a:lnTo>
                    <a:lnTo>
                      <a:pt x="44" y="178"/>
                    </a:lnTo>
                    <a:lnTo>
                      <a:pt x="37" y="170"/>
                    </a:lnTo>
                    <a:lnTo>
                      <a:pt x="22" y="164"/>
                    </a:lnTo>
                    <a:lnTo>
                      <a:pt x="0" y="157"/>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81" name="Freeform 210"/>
              <p:cNvSpPr>
                <a:spLocks/>
              </p:cNvSpPr>
              <p:nvPr/>
            </p:nvSpPr>
            <p:spPr bwMode="auto">
              <a:xfrm>
                <a:off x="5547203" y="4025006"/>
                <a:ext cx="117936" cy="128982"/>
              </a:xfrm>
              <a:custGeom>
                <a:avLst/>
                <a:gdLst>
                  <a:gd name="T0" fmla="*/ 0 w 67"/>
                  <a:gd name="T1" fmla="*/ 26 h 74"/>
                  <a:gd name="T2" fmla="*/ 14 w 67"/>
                  <a:gd name="T3" fmla="*/ 0 h 74"/>
                  <a:gd name="T4" fmla="*/ 23 w 67"/>
                  <a:gd name="T5" fmla="*/ 17 h 74"/>
                  <a:gd name="T6" fmla="*/ 34 w 67"/>
                  <a:gd name="T7" fmla="*/ 20 h 74"/>
                  <a:gd name="T8" fmla="*/ 38 w 67"/>
                  <a:gd name="T9" fmla="*/ 34 h 74"/>
                  <a:gd name="T10" fmla="*/ 47 w 67"/>
                  <a:gd name="T11" fmla="*/ 36 h 74"/>
                  <a:gd name="T12" fmla="*/ 49 w 67"/>
                  <a:gd name="T13" fmla="*/ 53 h 74"/>
                  <a:gd name="T14" fmla="*/ 66 w 67"/>
                  <a:gd name="T15" fmla="*/ 59 h 74"/>
                  <a:gd name="T16" fmla="*/ 63 w 67"/>
                  <a:gd name="T17" fmla="*/ 67 h 74"/>
                  <a:gd name="T18" fmla="*/ 54 w 67"/>
                  <a:gd name="T19" fmla="*/ 73 h 74"/>
                  <a:gd name="T20" fmla="*/ 36 w 67"/>
                  <a:gd name="T21" fmla="*/ 68 h 74"/>
                  <a:gd name="T22" fmla="*/ 0 w 67"/>
                  <a:gd name="T23" fmla="*/ 2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74">
                    <a:moveTo>
                      <a:pt x="0" y="26"/>
                    </a:moveTo>
                    <a:lnTo>
                      <a:pt x="14" y="0"/>
                    </a:lnTo>
                    <a:lnTo>
                      <a:pt x="23" y="17"/>
                    </a:lnTo>
                    <a:lnTo>
                      <a:pt x="34" y="20"/>
                    </a:lnTo>
                    <a:lnTo>
                      <a:pt x="38" y="34"/>
                    </a:lnTo>
                    <a:lnTo>
                      <a:pt x="47" y="36"/>
                    </a:lnTo>
                    <a:lnTo>
                      <a:pt x="49" y="53"/>
                    </a:lnTo>
                    <a:lnTo>
                      <a:pt x="66" y="59"/>
                    </a:lnTo>
                    <a:lnTo>
                      <a:pt x="63" y="67"/>
                    </a:lnTo>
                    <a:lnTo>
                      <a:pt x="54" y="73"/>
                    </a:lnTo>
                    <a:lnTo>
                      <a:pt x="36" y="68"/>
                    </a:lnTo>
                    <a:lnTo>
                      <a:pt x="0" y="2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82" name="Freeform 211"/>
              <p:cNvSpPr>
                <a:spLocks/>
              </p:cNvSpPr>
              <p:nvPr/>
            </p:nvSpPr>
            <p:spPr bwMode="auto">
              <a:xfrm>
                <a:off x="5422977" y="3438295"/>
                <a:ext cx="268895" cy="405822"/>
              </a:xfrm>
              <a:custGeom>
                <a:avLst/>
                <a:gdLst>
                  <a:gd name="T0" fmla="*/ 112 w 152"/>
                  <a:gd name="T1" fmla="*/ 0 h 229"/>
                  <a:gd name="T2" fmla="*/ 107 w 152"/>
                  <a:gd name="T3" fmla="*/ 20 h 229"/>
                  <a:gd name="T4" fmla="*/ 100 w 152"/>
                  <a:gd name="T5" fmla="*/ 29 h 229"/>
                  <a:gd name="T6" fmla="*/ 66 w 152"/>
                  <a:gd name="T7" fmla="*/ 31 h 229"/>
                  <a:gd name="T8" fmla="*/ 66 w 152"/>
                  <a:gd name="T9" fmla="*/ 81 h 229"/>
                  <a:gd name="T10" fmla="*/ 53 w 152"/>
                  <a:gd name="T11" fmla="*/ 76 h 229"/>
                  <a:gd name="T12" fmla="*/ 44 w 152"/>
                  <a:gd name="T13" fmla="*/ 84 h 229"/>
                  <a:gd name="T14" fmla="*/ 41 w 152"/>
                  <a:gd name="T15" fmla="*/ 97 h 229"/>
                  <a:gd name="T16" fmla="*/ 40 w 152"/>
                  <a:gd name="T17" fmla="*/ 118 h 229"/>
                  <a:gd name="T18" fmla="*/ 26 w 152"/>
                  <a:gd name="T19" fmla="*/ 118 h 229"/>
                  <a:gd name="T20" fmla="*/ 6 w 152"/>
                  <a:gd name="T21" fmla="*/ 115 h 229"/>
                  <a:gd name="T22" fmla="*/ 0 w 152"/>
                  <a:gd name="T23" fmla="*/ 113 h 229"/>
                  <a:gd name="T24" fmla="*/ 0 w 152"/>
                  <a:gd name="T25" fmla="*/ 156 h 229"/>
                  <a:gd name="T26" fmla="*/ 4 w 152"/>
                  <a:gd name="T27" fmla="*/ 162 h 229"/>
                  <a:gd name="T28" fmla="*/ 4 w 152"/>
                  <a:gd name="T29" fmla="*/ 195 h 229"/>
                  <a:gd name="T30" fmla="*/ 17 w 152"/>
                  <a:gd name="T31" fmla="*/ 192 h 229"/>
                  <a:gd name="T32" fmla="*/ 23 w 152"/>
                  <a:gd name="T33" fmla="*/ 201 h 229"/>
                  <a:gd name="T34" fmla="*/ 33 w 152"/>
                  <a:gd name="T35" fmla="*/ 205 h 229"/>
                  <a:gd name="T36" fmla="*/ 44 w 152"/>
                  <a:gd name="T37" fmla="*/ 220 h 229"/>
                  <a:gd name="T38" fmla="*/ 55 w 152"/>
                  <a:gd name="T39" fmla="*/ 228 h 229"/>
                  <a:gd name="T40" fmla="*/ 70 w 152"/>
                  <a:gd name="T41" fmla="*/ 209 h 229"/>
                  <a:gd name="T42" fmla="*/ 81 w 152"/>
                  <a:gd name="T43" fmla="*/ 215 h 229"/>
                  <a:gd name="T44" fmla="*/ 132 w 152"/>
                  <a:gd name="T45" fmla="*/ 219 h 229"/>
                  <a:gd name="T46" fmla="*/ 151 w 152"/>
                  <a:gd name="T47" fmla="*/ 217 h 229"/>
                  <a:gd name="T48" fmla="*/ 149 w 152"/>
                  <a:gd name="T49" fmla="*/ 198 h 229"/>
                  <a:gd name="T50" fmla="*/ 138 w 152"/>
                  <a:gd name="T51" fmla="*/ 195 h 229"/>
                  <a:gd name="T52" fmla="*/ 140 w 152"/>
                  <a:gd name="T53" fmla="*/ 84 h 229"/>
                  <a:gd name="T54" fmla="*/ 132 w 152"/>
                  <a:gd name="T55" fmla="*/ 75 h 229"/>
                  <a:gd name="T56" fmla="*/ 132 w 152"/>
                  <a:gd name="T57" fmla="*/ 53 h 229"/>
                  <a:gd name="T58" fmla="*/ 142 w 152"/>
                  <a:gd name="T59" fmla="*/ 50 h 229"/>
                  <a:gd name="T60" fmla="*/ 143 w 152"/>
                  <a:gd name="T61" fmla="*/ 36 h 229"/>
                  <a:gd name="T62" fmla="*/ 112 w 152"/>
                  <a:gd name="T63"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2" h="229">
                    <a:moveTo>
                      <a:pt x="112" y="0"/>
                    </a:moveTo>
                    <a:lnTo>
                      <a:pt x="107" y="20"/>
                    </a:lnTo>
                    <a:lnTo>
                      <a:pt x="100" y="29"/>
                    </a:lnTo>
                    <a:lnTo>
                      <a:pt x="66" y="31"/>
                    </a:lnTo>
                    <a:lnTo>
                      <a:pt x="66" y="81"/>
                    </a:lnTo>
                    <a:lnTo>
                      <a:pt x="53" y="76"/>
                    </a:lnTo>
                    <a:lnTo>
                      <a:pt x="44" y="84"/>
                    </a:lnTo>
                    <a:lnTo>
                      <a:pt x="41" y="97"/>
                    </a:lnTo>
                    <a:lnTo>
                      <a:pt x="40" y="118"/>
                    </a:lnTo>
                    <a:lnTo>
                      <a:pt x="26" y="118"/>
                    </a:lnTo>
                    <a:lnTo>
                      <a:pt x="6" y="115"/>
                    </a:lnTo>
                    <a:lnTo>
                      <a:pt x="0" y="113"/>
                    </a:lnTo>
                    <a:lnTo>
                      <a:pt x="0" y="156"/>
                    </a:lnTo>
                    <a:lnTo>
                      <a:pt x="4" y="162"/>
                    </a:lnTo>
                    <a:lnTo>
                      <a:pt x="4" y="195"/>
                    </a:lnTo>
                    <a:lnTo>
                      <a:pt x="17" y="192"/>
                    </a:lnTo>
                    <a:lnTo>
                      <a:pt x="23" y="201"/>
                    </a:lnTo>
                    <a:lnTo>
                      <a:pt x="33" y="205"/>
                    </a:lnTo>
                    <a:lnTo>
                      <a:pt x="44" y="220"/>
                    </a:lnTo>
                    <a:lnTo>
                      <a:pt x="55" y="228"/>
                    </a:lnTo>
                    <a:lnTo>
                      <a:pt x="70" y="209"/>
                    </a:lnTo>
                    <a:lnTo>
                      <a:pt x="81" y="215"/>
                    </a:lnTo>
                    <a:lnTo>
                      <a:pt x="132" y="219"/>
                    </a:lnTo>
                    <a:lnTo>
                      <a:pt x="151" y="217"/>
                    </a:lnTo>
                    <a:lnTo>
                      <a:pt x="149" y="198"/>
                    </a:lnTo>
                    <a:lnTo>
                      <a:pt x="138" y="195"/>
                    </a:lnTo>
                    <a:lnTo>
                      <a:pt x="140" y="84"/>
                    </a:lnTo>
                    <a:lnTo>
                      <a:pt x="132" y="75"/>
                    </a:lnTo>
                    <a:lnTo>
                      <a:pt x="132" y="53"/>
                    </a:lnTo>
                    <a:lnTo>
                      <a:pt x="142" y="50"/>
                    </a:lnTo>
                    <a:lnTo>
                      <a:pt x="143" y="36"/>
                    </a:lnTo>
                    <a:lnTo>
                      <a:pt x="112"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83" name="Freeform 212"/>
              <p:cNvSpPr>
                <a:spLocks/>
              </p:cNvSpPr>
              <p:nvPr/>
            </p:nvSpPr>
            <p:spPr bwMode="auto">
              <a:xfrm>
                <a:off x="6118015" y="4153988"/>
                <a:ext cx="182408" cy="254818"/>
              </a:xfrm>
              <a:custGeom>
                <a:avLst/>
                <a:gdLst>
                  <a:gd name="T0" fmla="*/ 0 w 103"/>
                  <a:gd name="T1" fmla="*/ 133 h 145"/>
                  <a:gd name="T2" fmla="*/ 5 w 103"/>
                  <a:gd name="T3" fmla="*/ 126 h 145"/>
                  <a:gd name="T4" fmla="*/ 10 w 103"/>
                  <a:gd name="T5" fmla="*/ 114 h 145"/>
                  <a:gd name="T6" fmla="*/ 3 w 103"/>
                  <a:gd name="T7" fmla="*/ 108 h 145"/>
                  <a:gd name="T8" fmla="*/ 2 w 103"/>
                  <a:gd name="T9" fmla="*/ 101 h 145"/>
                  <a:gd name="T10" fmla="*/ 12 w 103"/>
                  <a:gd name="T11" fmla="*/ 97 h 145"/>
                  <a:gd name="T12" fmla="*/ 19 w 103"/>
                  <a:gd name="T13" fmla="*/ 95 h 145"/>
                  <a:gd name="T14" fmla="*/ 27 w 103"/>
                  <a:gd name="T15" fmla="*/ 104 h 145"/>
                  <a:gd name="T16" fmla="*/ 39 w 103"/>
                  <a:gd name="T17" fmla="*/ 100 h 145"/>
                  <a:gd name="T18" fmla="*/ 48 w 103"/>
                  <a:gd name="T19" fmla="*/ 86 h 145"/>
                  <a:gd name="T20" fmla="*/ 46 w 103"/>
                  <a:gd name="T21" fmla="*/ 72 h 145"/>
                  <a:gd name="T22" fmla="*/ 38 w 103"/>
                  <a:gd name="T23" fmla="*/ 65 h 145"/>
                  <a:gd name="T24" fmla="*/ 34 w 103"/>
                  <a:gd name="T25" fmla="*/ 55 h 145"/>
                  <a:gd name="T26" fmla="*/ 37 w 103"/>
                  <a:gd name="T27" fmla="*/ 47 h 145"/>
                  <a:gd name="T28" fmla="*/ 35 w 103"/>
                  <a:gd name="T29" fmla="*/ 38 h 145"/>
                  <a:gd name="T30" fmla="*/ 24 w 103"/>
                  <a:gd name="T31" fmla="*/ 38 h 145"/>
                  <a:gd name="T32" fmla="*/ 24 w 103"/>
                  <a:gd name="T33" fmla="*/ 25 h 145"/>
                  <a:gd name="T34" fmla="*/ 69 w 103"/>
                  <a:gd name="T35" fmla="*/ 19 h 145"/>
                  <a:gd name="T36" fmla="*/ 75 w 103"/>
                  <a:gd name="T37" fmla="*/ 10 h 145"/>
                  <a:gd name="T38" fmla="*/ 82 w 103"/>
                  <a:gd name="T39" fmla="*/ 2 h 145"/>
                  <a:gd name="T40" fmla="*/ 93 w 103"/>
                  <a:gd name="T41" fmla="*/ 0 h 145"/>
                  <a:gd name="T42" fmla="*/ 102 w 103"/>
                  <a:gd name="T43" fmla="*/ 3 h 145"/>
                  <a:gd name="T44" fmla="*/ 98 w 103"/>
                  <a:gd name="T45" fmla="*/ 22 h 145"/>
                  <a:gd name="T46" fmla="*/ 94 w 103"/>
                  <a:gd name="T47" fmla="*/ 26 h 145"/>
                  <a:gd name="T48" fmla="*/ 93 w 103"/>
                  <a:gd name="T49" fmla="*/ 71 h 145"/>
                  <a:gd name="T50" fmla="*/ 89 w 103"/>
                  <a:gd name="T51" fmla="*/ 77 h 145"/>
                  <a:gd name="T52" fmla="*/ 83 w 103"/>
                  <a:gd name="T53" fmla="*/ 84 h 145"/>
                  <a:gd name="T54" fmla="*/ 82 w 103"/>
                  <a:gd name="T55" fmla="*/ 103 h 145"/>
                  <a:gd name="T56" fmla="*/ 70 w 103"/>
                  <a:gd name="T57" fmla="*/ 104 h 145"/>
                  <a:gd name="T58" fmla="*/ 69 w 103"/>
                  <a:gd name="T59" fmla="*/ 128 h 145"/>
                  <a:gd name="T60" fmla="*/ 54 w 103"/>
                  <a:gd name="T61" fmla="*/ 134 h 145"/>
                  <a:gd name="T62" fmla="*/ 51 w 103"/>
                  <a:gd name="T63" fmla="*/ 139 h 145"/>
                  <a:gd name="T64" fmla="*/ 39 w 103"/>
                  <a:gd name="T65" fmla="*/ 139 h 145"/>
                  <a:gd name="T66" fmla="*/ 32 w 103"/>
                  <a:gd name="T67" fmla="*/ 135 h 145"/>
                  <a:gd name="T68" fmla="*/ 22 w 103"/>
                  <a:gd name="T69" fmla="*/ 139 h 145"/>
                  <a:gd name="T70" fmla="*/ 14 w 103"/>
                  <a:gd name="T71" fmla="*/ 142 h 145"/>
                  <a:gd name="T72" fmla="*/ 8 w 103"/>
                  <a:gd name="T73" fmla="*/ 144 h 145"/>
                  <a:gd name="T74" fmla="*/ 8 w 103"/>
                  <a:gd name="T75" fmla="*/ 137 h 145"/>
                  <a:gd name="T76" fmla="*/ 0 w 103"/>
                  <a:gd name="T77" fmla="*/ 13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3" h="145">
                    <a:moveTo>
                      <a:pt x="0" y="133"/>
                    </a:moveTo>
                    <a:lnTo>
                      <a:pt x="5" y="126"/>
                    </a:lnTo>
                    <a:lnTo>
                      <a:pt x="10" y="114"/>
                    </a:lnTo>
                    <a:lnTo>
                      <a:pt x="3" y="108"/>
                    </a:lnTo>
                    <a:lnTo>
                      <a:pt x="2" y="101"/>
                    </a:lnTo>
                    <a:lnTo>
                      <a:pt x="12" y="97"/>
                    </a:lnTo>
                    <a:lnTo>
                      <a:pt x="19" y="95"/>
                    </a:lnTo>
                    <a:lnTo>
                      <a:pt x="27" y="104"/>
                    </a:lnTo>
                    <a:lnTo>
                      <a:pt x="39" y="100"/>
                    </a:lnTo>
                    <a:lnTo>
                      <a:pt x="48" y="86"/>
                    </a:lnTo>
                    <a:lnTo>
                      <a:pt x="46" y="72"/>
                    </a:lnTo>
                    <a:lnTo>
                      <a:pt x="38" y="65"/>
                    </a:lnTo>
                    <a:lnTo>
                      <a:pt x="34" y="55"/>
                    </a:lnTo>
                    <a:lnTo>
                      <a:pt x="37" y="47"/>
                    </a:lnTo>
                    <a:lnTo>
                      <a:pt x="35" y="38"/>
                    </a:lnTo>
                    <a:lnTo>
                      <a:pt x="24" y="38"/>
                    </a:lnTo>
                    <a:lnTo>
                      <a:pt x="24" y="25"/>
                    </a:lnTo>
                    <a:lnTo>
                      <a:pt x="69" y="19"/>
                    </a:lnTo>
                    <a:lnTo>
                      <a:pt x="75" y="10"/>
                    </a:lnTo>
                    <a:lnTo>
                      <a:pt x="82" y="2"/>
                    </a:lnTo>
                    <a:lnTo>
                      <a:pt x="93" y="0"/>
                    </a:lnTo>
                    <a:lnTo>
                      <a:pt x="102" y="3"/>
                    </a:lnTo>
                    <a:lnTo>
                      <a:pt x="98" y="22"/>
                    </a:lnTo>
                    <a:lnTo>
                      <a:pt x="94" y="26"/>
                    </a:lnTo>
                    <a:lnTo>
                      <a:pt x="93" y="71"/>
                    </a:lnTo>
                    <a:lnTo>
                      <a:pt x="89" y="77"/>
                    </a:lnTo>
                    <a:lnTo>
                      <a:pt x="83" y="84"/>
                    </a:lnTo>
                    <a:lnTo>
                      <a:pt x="82" y="103"/>
                    </a:lnTo>
                    <a:lnTo>
                      <a:pt x="70" y="104"/>
                    </a:lnTo>
                    <a:lnTo>
                      <a:pt x="69" y="128"/>
                    </a:lnTo>
                    <a:lnTo>
                      <a:pt x="54" y="134"/>
                    </a:lnTo>
                    <a:lnTo>
                      <a:pt x="51" y="139"/>
                    </a:lnTo>
                    <a:lnTo>
                      <a:pt x="39" y="139"/>
                    </a:lnTo>
                    <a:lnTo>
                      <a:pt x="32" y="135"/>
                    </a:lnTo>
                    <a:lnTo>
                      <a:pt x="22" y="139"/>
                    </a:lnTo>
                    <a:lnTo>
                      <a:pt x="14" y="142"/>
                    </a:lnTo>
                    <a:lnTo>
                      <a:pt x="8" y="144"/>
                    </a:lnTo>
                    <a:lnTo>
                      <a:pt x="8" y="137"/>
                    </a:lnTo>
                    <a:lnTo>
                      <a:pt x="0" y="13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84" name="Freeform 213"/>
              <p:cNvSpPr>
                <a:spLocks/>
              </p:cNvSpPr>
              <p:nvPr/>
            </p:nvSpPr>
            <p:spPr bwMode="auto">
              <a:xfrm>
                <a:off x="6132167" y="4116237"/>
                <a:ext cx="495332" cy="550534"/>
              </a:xfrm>
              <a:custGeom>
                <a:avLst/>
                <a:gdLst>
                  <a:gd name="T0" fmla="*/ 1 w 282"/>
                  <a:gd name="T1" fmla="*/ 174 h 311"/>
                  <a:gd name="T2" fmla="*/ 7 w 282"/>
                  <a:gd name="T3" fmla="*/ 183 h 311"/>
                  <a:gd name="T4" fmla="*/ 42 w 282"/>
                  <a:gd name="T5" fmla="*/ 178 h 311"/>
                  <a:gd name="T6" fmla="*/ 75 w 282"/>
                  <a:gd name="T7" fmla="*/ 206 h 311"/>
                  <a:gd name="T8" fmla="*/ 82 w 282"/>
                  <a:gd name="T9" fmla="*/ 217 h 311"/>
                  <a:gd name="T10" fmla="*/ 110 w 282"/>
                  <a:gd name="T11" fmla="*/ 201 h 311"/>
                  <a:gd name="T12" fmla="*/ 124 w 282"/>
                  <a:gd name="T13" fmla="*/ 213 h 311"/>
                  <a:gd name="T14" fmla="*/ 139 w 282"/>
                  <a:gd name="T15" fmla="*/ 206 h 311"/>
                  <a:gd name="T16" fmla="*/ 146 w 282"/>
                  <a:gd name="T17" fmla="*/ 247 h 311"/>
                  <a:gd name="T18" fmla="*/ 155 w 282"/>
                  <a:gd name="T19" fmla="*/ 267 h 311"/>
                  <a:gd name="T20" fmla="*/ 188 w 282"/>
                  <a:gd name="T21" fmla="*/ 268 h 311"/>
                  <a:gd name="T22" fmla="*/ 199 w 282"/>
                  <a:gd name="T23" fmla="*/ 286 h 311"/>
                  <a:gd name="T24" fmla="*/ 215 w 282"/>
                  <a:gd name="T25" fmla="*/ 275 h 311"/>
                  <a:gd name="T26" fmla="*/ 228 w 282"/>
                  <a:gd name="T27" fmla="*/ 286 h 311"/>
                  <a:gd name="T28" fmla="*/ 237 w 282"/>
                  <a:gd name="T29" fmla="*/ 310 h 311"/>
                  <a:gd name="T30" fmla="*/ 257 w 282"/>
                  <a:gd name="T31" fmla="*/ 300 h 311"/>
                  <a:gd name="T32" fmla="*/ 244 w 282"/>
                  <a:gd name="T33" fmla="*/ 281 h 311"/>
                  <a:gd name="T34" fmla="*/ 242 w 282"/>
                  <a:gd name="T35" fmla="*/ 231 h 311"/>
                  <a:gd name="T36" fmla="*/ 258 w 282"/>
                  <a:gd name="T37" fmla="*/ 217 h 311"/>
                  <a:gd name="T38" fmla="*/ 262 w 282"/>
                  <a:gd name="T39" fmla="*/ 200 h 311"/>
                  <a:gd name="T40" fmla="*/ 257 w 282"/>
                  <a:gd name="T41" fmla="*/ 180 h 311"/>
                  <a:gd name="T42" fmla="*/ 257 w 282"/>
                  <a:gd name="T43" fmla="*/ 159 h 311"/>
                  <a:gd name="T44" fmla="*/ 247 w 282"/>
                  <a:gd name="T45" fmla="*/ 144 h 311"/>
                  <a:gd name="T46" fmla="*/ 241 w 282"/>
                  <a:gd name="T47" fmla="*/ 130 h 311"/>
                  <a:gd name="T48" fmla="*/ 246 w 282"/>
                  <a:gd name="T49" fmla="*/ 116 h 311"/>
                  <a:gd name="T50" fmla="*/ 253 w 282"/>
                  <a:gd name="T51" fmla="*/ 102 h 311"/>
                  <a:gd name="T52" fmla="*/ 272 w 282"/>
                  <a:gd name="T53" fmla="*/ 62 h 311"/>
                  <a:gd name="T54" fmla="*/ 281 w 282"/>
                  <a:gd name="T55" fmla="*/ 48 h 311"/>
                  <a:gd name="T56" fmla="*/ 272 w 282"/>
                  <a:gd name="T57" fmla="*/ 42 h 311"/>
                  <a:gd name="T58" fmla="*/ 268 w 282"/>
                  <a:gd name="T59" fmla="*/ 21 h 311"/>
                  <a:gd name="T60" fmla="*/ 253 w 282"/>
                  <a:gd name="T61" fmla="*/ 11 h 311"/>
                  <a:gd name="T62" fmla="*/ 215 w 282"/>
                  <a:gd name="T63" fmla="*/ 1 h 311"/>
                  <a:gd name="T64" fmla="*/ 190 w 282"/>
                  <a:gd name="T65" fmla="*/ 3 h 311"/>
                  <a:gd name="T66" fmla="*/ 176 w 282"/>
                  <a:gd name="T67" fmla="*/ 8 h 311"/>
                  <a:gd name="T68" fmla="*/ 143 w 282"/>
                  <a:gd name="T69" fmla="*/ 16 h 311"/>
                  <a:gd name="T70" fmla="*/ 114 w 282"/>
                  <a:gd name="T71" fmla="*/ 8 h 311"/>
                  <a:gd name="T72" fmla="*/ 98 w 282"/>
                  <a:gd name="T73" fmla="*/ 14 h 311"/>
                  <a:gd name="T74" fmla="*/ 86 w 282"/>
                  <a:gd name="T75" fmla="*/ 21 h 311"/>
                  <a:gd name="T76" fmla="*/ 91 w 282"/>
                  <a:gd name="T77" fmla="*/ 43 h 311"/>
                  <a:gd name="T78" fmla="*/ 86 w 282"/>
                  <a:gd name="T79" fmla="*/ 92 h 311"/>
                  <a:gd name="T80" fmla="*/ 76 w 282"/>
                  <a:gd name="T81" fmla="*/ 105 h 311"/>
                  <a:gd name="T82" fmla="*/ 63 w 282"/>
                  <a:gd name="T83" fmla="*/ 125 h 311"/>
                  <a:gd name="T84" fmla="*/ 47 w 282"/>
                  <a:gd name="T85" fmla="*/ 155 h 311"/>
                  <a:gd name="T86" fmla="*/ 31 w 282"/>
                  <a:gd name="T87" fmla="*/ 160 h 311"/>
                  <a:gd name="T88" fmla="*/ 14 w 282"/>
                  <a:gd name="T89" fmla="*/ 160 h 311"/>
                  <a:gd name="T90" fmla="*/ 1 w 282"/>
                  <a:gd name="T91" fmla="*/ 165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2" h="311">
                    <a:moveTo>
                      <a:pt x="7" y="171"/>
                    </a:moveTo>
                    <a:lnTo>
                      <a:pt x="1" y="174"/>
                    </a:lnTo>
                    <a:lnTo>
                      <a:pt x="0" y="180"/>
                    </a:lnTo>
                    <a:lnTo>
                      <a:pt x="7" y="183"/>
                    </a:lnTo>
                    <a:lnTo>
                      <a:pt x="28" y="184"/>
                    </a:lnTo>
                    <a:lnTo>
                      <a:pt x="42" y="178"/>
                    </a:lnTo>
                    <a:lnTo>
                      <a:pt x="69" y="181"/>
                    </a:lnTo>
                    <a:lnTo>
                      <a:pt x="75" y="206"/>
                    </a:lnTo>
                    <a:lnTo>
                      <a:pt x="81" y="208"/>
                    </a:lnTo>
                    <a:lnTo>
                      <a:pt x="82" y="217"/>
                    </a:lnTo>
                    <a:lnTo>
                      <a:pt x="109" y="217"/>
                    </a:lnTo>
                    <a:lnTo>
                      <a:pt x="110" y="201"/>
                    </a:lnTo>
                    <a:lnTo>
                      <a:pt x="116" y="195"/>
                    </a:lnTo>
                    <a:lnTo>
                      <a:pt x="124" y="213"/>
                    </a:lnTo>
                    <a:lnTo>
                      <a:pt x="130" y="208"/>
                    </a:lnTo>
                    <a:lnTo>
                      <a:pt x="139" y="206"/>
                    </a:lnTo>
                    <a:lnTo>
                      <a:pt x="145" y="215"/>
                    </a:lnTo>
                    <a:lnTo>
                      <a:pt x="146" y="247"/>
                    </a:lnTo>
                    <a:lnTo>
                      <a:pt x="146" y="259"/>
                    </a:lnTo>
                    <a:lnTo>
                      <a:pt x="155" y="267"/>
                    </a:lnTo>
                    <a:lnTo>
                      <a:pt x="172" y="267"/>
                    </a:lnTo>
                    <a:lnTo>
                      <a:pt x="188" y="268"/>
                    </a:lnTo>
                    <a:lnTo>
                      <a:pt x="192" y="284"/>
                    </a:lnTo>
                    <a:lnTo>
                      <a:pt x="199" y="286"/>
                    </a:lnTo>
                    <a:lnTo>
                      <a:pt x="203" y="277"/>
                    </a:lnTo>
                    <a:lnTo>
                      <a:pt x="215" y="275"/>
                    </a:lnTo>
                    <a:lnTo>
                      <a:pt x="216" y="280"/>
                    </a:lnTo>
                    <a:lnTo>
                      <a:pt x="228" y="286"/>
                    </a:lnTo>
                    <a:lnTo>
                      <a:pt x="231" y="302"/>
                    </a:lnTo>
                    <a:lnTo>
                      <a:pt x="237" y="310"/>
                    </a:lnTo>
                    <a:lnTo>
                      <a:pt x="253" y="309"/>
                    </a:lnTo>
                    <a:lnTo>
                      <a:pt x="257" y="300"/>
                    </a:lnTo>
                    <a:lnTo>
                      <a:pt x="254" y="282"/>
                    </a:lnTo>
                    <a:lnTo>
                      <a:pt x="244" y="281"/>
                    </a:lnTo>
                    <a:lnTo>
                      <a:pt x="238" y="275"/>
                    </a:lnTo>
                    <a:lnTo>
                      <a:pt x="242" y="231"/>
                    </a:lnTo>
                    <a:lnTo>
                      <a:pt x="247" y="221"/>
                    </a:lnTo>
                    <a:lnTo>
                      <a:pt x="258" y="217"/>
                    </a:lnTo>
                    <a:lnTo>
                      <a:pt x="261" y="208"/>
                    </a:lnTo>
                    <a:lnTo>
                      <a:pt x="262" y="200"/>
                    </a:lnTo>
                    <a:lnTo>
                      <a:pt x="261" y="190"/>
                    </a:lnTo>
                    <a:lnTo>
                      <a:pt x="257" y="180"/>
                    </a:lnTo>
                    <a:lnTo>
                      <a:pt x="256" y="173"/>
                    </a:lnTo>
                    <a:lnTo>
                      <a:pt x="257" y="159"/>
                    </a:lnTo>
                    <a:lnTo>
                      <a:pt x="253" y="149"/>
                    </a:lnTo>
                    <a:lnTo>
                      <a:pt x="247" y="144"/>
                    </a:lnTo>
                    <a:lnTo>
                      <a:pt x="250" y="129"/>
                    </a:lnTo>
                    <a:lnTo>
                      <a:pt x="241" y="130"/>
                    </a:lnTo>
                    <a:lnTo>
                      <a:pt x="240" y="122"/>
                    </a:lnTo>
                    <a:lnTo>
                      <a:pt x="246" y="116"/>
                    </a:lnTo>
                    <a:lnTo>
                      <a:pt x="244" y="107"/>
                    </a:lnTo>
                    <a:lnTo>
                      <a:pt x="253" y="102"/>
                    </a:lnTo>
                    <a:lnTo>
                      <a:pt x="257" y="68"/>
                    </a:lnTo>
                    <a:lnTo>
                      <a:pt x="272" y="62"/>
                    </a:lnTo>
                    <a:lnTo>
                      <a:pt x="280" y="58"/>
                    </a:lnTo>
                    <a:lnTo>
                      <a:pt x="281" y="48"/>
                    </a:lnTo>
                    <a:lnTo>
                      <a:pt x="272" y="48"/>
                    </a:lnTo>
                    <a:lnTo>
                      <a:pt x="272" y="42"/>
                    </a:lnTo>
                    <a:lnTo>
                      <a:pt x="268" y="23"/>
                    </a:lnTo>
                    <a:lnTo>
                      <a:pt x="268" y="21"/>
                    </a:lnTo>
                    <a:lnTo>
                      <a:pt x="258" y="19"/>
                    </a:lnTo>
                    <a:lnTo>
                      <a:pt x="253" y="11"/>
                    </a:lnTo>
                    <a:lnTo>
                      <a:pt x="220" y="8"/>
                    </a:lnTo>
                    <a:lnTo>
                      <a:pt x="215" y="1"/>
                    </a:lnTo>
                    <a:lnTo>
                      <a:pt x="206" y="0"/>
                    </a:lnTo>
                    <a:lnTo>
                      <a:pt x="190" y="3"/>
                    </a:lnTo>
                    <a:lnTo>
                      <a:pt x="177" y="1"/>
                    </a:lnTo>
                    <a:lnTo>
                      <a:pt x="176" y="8"/>
                    </a:lnTo>
                    <a:lnTo>
                      <a:pt x="146" y="10"/>
                    </a:lnTo>
                    <a:lnTo>
                      <a:pt x="143" y="16"/>
                    </a:lnTo>
                    <a:lnTo>
                      <a:pt x="119" y="19"/>
                    </a:lnTo>
                    <a:lnTo>
                      <a:pt x="114" y="8"/>
                    </a:lnTo>
                    <a:lnTo>
                      <a:pt x="104" y="5"/>
                    </a:lnTo>
                    <a:lnTo>
                      <a:pt x="98" y="14"/>
                    </a:lnTo>
                    <a:lnTo>
                      <a:pt x="91" y="17"/>
                    </a:lnTo>
                    <a:lnTo>
                      <a:pt x="86" y="21"/>
                    </a:lnTo>
                    <a:lnTo>
                      <a:pt x="95" y="25"/>
                    </a:lnTo>
                    <a:lnTo>
                      <a:pt x="91" y="43"/>
                    </a:lnTo>
                    <a:lnTo>
                      <a:pt x="87" y="47"/>
                    </a:lnTo>
                    <a:lnTo>
                      <a:pt x="86" y="92"/>
                    </a:lnTo>
                    <a:lnTo>
                      <a:pt x="82" y="98"/>
                    </a:lnTo>
                    <a:lnTo>
                      <a:pt x="76" y="105"/>
                    </a:lnTo>
                    <a:lnTo>
                      <a:pt x="75" y="125"/>
                    </a:lnTo>
                    <a:lnTo>
                      <a:pt x="63" y="125"/>
                    </a:lnTo>
                    <a:lnTo>
                      <a:pt x="62" y="149"/>
                    </a:lnTo>
                    <a:lnTo>
                      <a:pt x="47" y="155"/>
                    </a:lnTo>
                    <a:lnTo>
                      <a:pt x="43" y="160"/>
                    </a:lnTo>
                    <a:lnTo>
                      <a:pt x="31" y="160"/>
                    </a:lnTo>
                    <a:lnTo>
                      <a:pt x="25" y="156"/>
                    </a:lnTo>
                    <a:lnTo>
                      <a:pt x="14" y="160"/>
                    </a:lnTo>
                    <a:lnTo>
                      <a:pt x="7" y="163"/>
                    </a:lnTo>
                    <a:lnTo>
                      <a:pt x="1" y="165"/>
                    </a:lnTo>
                    <a:lnTo>
                      <a:pt x="4" y="17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85" name="Freeform 214"/>
              <p:cNvSpPr>
                <a:spLocks/>
              </p:cNvSpPr>
              <p:nvPr/>
            </p:nvSpPr>
            <p:spPr bwMode="auto">
              <a:xfrm>
                <a:off x="6118015" y="4432401"/>
                <a:ext cx="317642" cy="358633"/>
              </a:xfrm>
              <a:custGeom>
                <a:avLst/>
                <a:gdLst>
                  <a:gd name="T0" fmla="*/ 8 w 180"/>
                  <a:gd name="T1" fmla="*/ 3 h 203"/>
                  <a:gd name="T2" fmla="*/ 14 w 180"/>
                  <a:gd name="T3" fmla="*/ 5 h 203"/>
                  <a:gd name="T4" fmla="*/ 35 w 180"/>
                  <a:gd name="T5" fmla="*/ 6 h 203"/>
                  <a:gd name="T6" fmla="*/ 50 w 180"/>
                  <a:gd name="T7" fmla="*/ 0 h 203"/>
                  <a:gd name="T8" fmla="*/ 76 w 180"/>
                  <a:gd name="T9" fmla="*/ 3 h 203"/>
                  <a:gd name="T10" fmla="*/ 82 w 180"/>
                  <a:gd name="T11" fmla="*/ 28 h 203"/>
                  <a:gd name="T12" fmla="*/ 89 w 180"/>
                  <a:gd name="T13" fmla="*/ 30 h 203"/>
                  <a:gd name="T14" fmla="*/ 90 w 180"/>
                  <a:gd name="T15" fmla="*/ 39 h 203"/>
                  <a:gd name="T16" fmla="*/ 116 w 180"/>
                  <a:gd name="T17" fmla="*/ 39 h 203"/>
                  <a:gd name="T18" fmla="*/ 117 w 180"/>
                  <a:gd name="T19" fmla="*/ 23 h 203"/>
                  <a:gd name="T20" fmla="*/ 123 w 180"/>
                  <a:gd name="T21" fmla="*/ 17 h 203"/>
                  <a:gd name="T22" fmla="*/ 131 w 180"/>
                  <a:gd name="T23" fmla="*/ 35 h 203"/>
                  <a:gd name="T24" fmla="*/ 137 w 180"/>
                  <a:gd name="T25" fmla="*/ 30 h 203"/>
                  <a:gd name="T26" fmla="*/ 146 w 180"/>
                  <a:gd name="T27" fmla="*/ 28 h 203"/>
                  <a:gd name="T28" fmla="*/ 152 w 180"/>
                  <a:gd name="T29" fmla="*/ 37 h 203"/>
                  <a:gd name="T30" fmla="*/ 153 w 180"/>
                  <a:gd name="T31" fmla="*/ 69 h 203"/>
                  <a:gd name="T32" fmla="*/ 153 w 180"/>
                  <a:gd name="T33" fmla="*/ 81 h 203"/>
                  <a:gd name="T34" fmla="*/ 162 w 180"/>
                  <a:gd name="T35" fmla="*/ 88 h 203"/>
                  <a:gd name="T36" fmla="*/ 179 w 180"/>
                  <a:gd name="T37" fmla="*/ 88 h 203"/>
                  <a:gd name="T38" fmla="*/ 176 w 180"/>
                  <a:gd name="T39" fmla="*/ 122 h 203"/>
                  <a:gd name="T40" fmla="*/ 164 w 180"/>
                  <a:gd name="T41" fmla="*/ 122 h 203"/>
                  <a:gd name="T42" fmla="*/ 159 w 180"/>
                  <a:gd name="T43" fmla="*/ 113 h 203"/>
                  <a:gd name="T44" fmla="*/ 153 w 180"/>
                  <a:gd name="T45" fmla="*/ 114 h 203"/>
                  <a:gd name="T46" fmla="*/ 153 w 180"/>
                  <a:gd name="T47" fmla="*/ 122 h 203"/>
                  <a:gd name="T48" fmla="*/ 143 w 180"/>
                  <a:gd name="T49" fmla="*/ 123 h 203"/>
                  <a:gd name="T50" fmla="*/ 142 w 180"/>
                  <a:gd name="T51" fmla="*/ 162 h 203"/>
                  <a:gd name="T52" fmla="*/ 144 w 180"/>
                  <a:gd name="T53" fmla="*/ 173 h 203"/>
                  <a:gd name="T54" fmla="*/ 155 w 180"/>
                  <a:gd name="T55" fmla="*/ 188 h 203"/>
                  <a:gd name="T56" fmla="*/ 156 w 180"/>
                  <a:gd name="T57" fmla="*/ 195 h 203"/>
                  <a:gd name="T58" fmla="*/ 138 w 180"/>
                  <a:gd name="T59" fmla="*/ 202 h 203"/>
                  <a:gd name="T60" fmla="*/ 127 w 180"/>
                  <a:gd name="T61" fmla="*/ 200 h 203"/>
                  <a:gd name="T62" fmla="*/ 97 w 180"/>
                  <a:gd name="T63" fmla="*/ 196 h 203"/>
                  <a:gd name="T64" fmla="*/ 92 w 180"/>
                  <a:gd name="T65" fmla="*/ 188 h 203"/>
                  <a:gd name="T66" fmla="*/ 55 w 180"/>
                  <a:gd name="T67" fmla="*/ 189 h 203"/>
                  <a:gd name="T68" fmla="*/ 30 w 180"/>
                  <a:gd name="T69" fmla="*/ 187 h 203"/>
                  <a:gd name="T70" fmla="*/ 14 w 180"/>
                  <a:gd name="T71" fmla="*/ 180 h 203"/>
                  <a:gd name="T72" fmla="*/ 0 w 180"/>
                  <a:gd name="T73" fmla="*/ 186 h 203"/>
                  <a:gd name="T74" fmla="*/ 0 w 180"/>
                  <a:gd name="T75" fmla="*/ 162 h 203"/>
                  <a:gd name="T76" fmla="*/ 16 w 180"/>
                  <a:gd name="T77" fmla="*/ 133 h 203"/>
                  <a:gd name="T78" fmla="*/ 24 w 180"/>
                  <a:gd name="T79" fmla="*/ 114 h 203"/>
                  <a:gd name="T80" fmla="*/ 25 w 180"/>
                  <a:gd name="T81" fmla="*/ 110 h 203"/>
                  <a:gd name="T82" fmla="*/ 32 w 180"/>
                  <a:gd name="T83" fmla="*/ 108 h 203"/>
                  <a:gd name="T84" fmla="*/ 35 w 180"/>
                  <a:gd name="T85" fmla="*/ 93 h 203"/>
                  <a:gd name="T86" fmla="*/ 26 w 180"/>
                  <a:gd name="T87" fmla="*/ 78 h 203"/>
                  <a:gd name="T88" fmla="*/ 23 w 180"/>
                  <a:gd name="T89" fmla="*/ 59 h 203"/>
                  <a:gd name="T90" fmla="*/ 21 w 180"/>
                  <a:gd name="T91" fmla="*/ 39 h 203"/>
                  <a:gd name="T92" fmla="*/ 14 w 180"/>
                  <a:gd name="T93" fmla="*/ 34 h 203"/>
                  <a:gd name="T94" fmla="*/ 14 w 180"/>
                  <a:gd name="T95" fmla="*/ 12 h 203"/>
                  <a:gd name="T96" fmla="*/ 5 w 180"/>
                  <a:gd name="T97" fmla="*/ 12 h 203"/>
                  <a:gd name="T98" fmla="*/ 8 w 180"/>
                  <a:gd name="T99" fmla="*/ 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 h="203">
                    <a:moveTo>
                      <a:pt x="8" y="3"/>
                    </a:moveTo>
                    <a:lnTo>
                      <a:pt x="14" y="5"/>
                    </a:lnTo>
                    <a:lnTo>
                      <a:pt x="35" y="6"/>
                    </a:lnTo>
                    <a:lnTo>
                      <a:pt x="50" y="0"/>
                    </a:lnTo>
                    <a:lnTo>
                      <a:pt x="76" y="3"/>
                    </a:lnTo>
                    <a:lnTo>
                      <a:pt x="82" y="28"/>
                    </a:lnTo>
                    <a:lnTo>
                      <a:pt x="89" y="30"/>
                    </a:lnTo>
                    <a:lnTo>
                      <a:pt x="90" y="39"/>
                    </a:lnTo>
                    <a:lnTo>
                      <a:pt x="116" y="39"/>
                    </a:lnTo>
                    <a:lnTo>
                      <a:pt x="117" y="23"/>
                    </a:lnTo>
                    <a:lnTo>
                      <a:pt x="123" y="17"/>
                    </a:lnTo>
                    <a:lnTo>
                      <a:pt x="131" y="35"/>
                    </a:lnTo>
                    <a:lnTo>
                      <a:pt x="137" y="30"/>
                    </a:lnTo>
                    <a:lnTo>
                      <a:pt x="146" y="28"/>
                    </a:lnTo>
                    <a:lnTo>
                      <a:pt x="152" y="37"/>
                    </a:lnTo>
                    <a:lnTo>
                      <a:pt x="153" y="69"/>
                    </a:lnTo>
                    <a:lnTo>
                      <a:pt x="153" y="81"/>
                    </a:lnTo>
                    <a:lnTo>
                      <a:pt x="162" y="88"/>
                    </a:lnTo>
                    <a:lnTo>
                      <a:pt x="179" y="88"/>
                    </a:lnTo>
                    <a:lnTo>
                      <a:pt x="176" y="122"/>
                    </a:lnTo>
                    <a:lnTo>
                      <a:pt x="164" y="122"/>
                    </a:lnTo>
                    <a:lnTo>
                      <a:pt x="159" y="113"/>
                    </a:lnTo>
                    <a:lnTo>
                      <a:pt x="153" y="114"/>
                    </a:lnTo>
                    <a:lnTo>
                      <a:pt x="153" y="122"/>
                    </a:lnTo>
                    <a:lnTo>
                      <a:pt x="143" y="123"/>
                    </a:lnTo>
                    <a:lnTo>
                      <a:pt x="142" y="162"/>
                    </a:lnTo>
                    <a:lnTo>
                      <a:pt x="144" y="173"/>
                    </a:lnTo>
                    <a:lnTo>
                      <a:pt x="155" y="188"/>
                    </a:lnTo>
                    <a:lnTo>
                      <a:pt x="156" y="195"/>
                    </a:lnTo>
                    <a:lnTo>
                      <a:pt x="138" y="202"/>
                    </a:lnTo>
                    <a:lnTo>
                      <a:pt x="127" y="200"/>
                    </a:lnTo>
                    <a:lnTo>
                      <a:pt x="97" y="196"/>
                    </a:lnTo>
                    <a:lnTo>
                      <a:pt x="92" y="188"/>
                    </a:lnTo>
                    <a:lnTo>
                      <a:pt x="55" y="189"/>
                    </a:lnTo>
                    <a:lnTo>
                      <a:pt x="30" y="187"/>
                    </a:lnTo>
                    <a:lnTo>
                      <a:pt x="14" y="180"/>
                    </a:lnTo>
                    <a:lnTo>
                      <a:pt x="0" y="186"/>
                    </a:lnTo>
                    <a:lnTo>
                      <a:pt x="0" y="162"/>
                    </a:lnTo>
                    <a:lnTo>
                      <a:pt x="16" y="133"/>
                    </a:lnTo>
                    <a:lnTo>
                      <a:pt x="24" y="114"/>
                    </a:lnTo>
                    <a:lnTo>
                      <a:pt x="25" y="110"/>
                    </a:lnTo>
                    <a:lnTo>
                      <a:pt x="32" y="108"/>
                    </a:lnTo>
                    <a:lnTo>
                      <a:pt x="35" y="93"/>
                    </a:lnTo>
                    <a:lnTo>
                      <a:pt x="26" y="78"/>
                    </a:lnTo>
                    <a:lnTo>
                      <a:pt x="23" y="59"/>
                    </a:lnTo>
                    <a:lnTo>
                      <a:pt x="21" y="39"/>
                    </a:lnTo>
                    <a:lnTo>
                      <a:pt x="14" y="34"/>
                    </a:lnTo>
                    <a:lnTo>
                      <a:pt x="14" y="12"/>
                    </a:lnTo>
                    <a:lnTo>
                      <a:pt x="5" y="12"/>
                    </a:lnTo>
                    <a:lnTo>
                      <a:pt x="8" y="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86" name="Freeform 215"/>
              <p:cNvSpPr>
                <a:spLocks/>
              </p:cNvSpPr>
              <p:nvPr/>
            </p:nvSpPr>
            <p:spPr bwMode="auto">
              <a:xfrm>
                <a:off x="6679391" y="4127248"/>
                <a:ext cx="205995" cy="264256"/>
              </a:xfrm>
              <a:custGeom>
                <a:avLst/>
                <a:gdLst>
                  <a:gd name="T0" fmla="*/ 83 w 116"/>
                  <a:gd name="T1" fmla="*/ 150 h 151"/>
                  <a:gd name="T2" fmla="*/ 60 w 116"/>
                  <a:gd name="T3" fmla="*/ 138 h 151"/>
                  <a:gd name="T4" fmla="*/ 60 w 116"/>
                  <a:gd name="T5" fmla="*/ 126 h 151"/>
                  <a:gd name="T6" fmla="*/ 44 w 116"/>
                  <a:gd name="T7" fmla="*/ 121 h 151"/>
                  <a:gd name="T8" fmla="*/ 15 w 116"/>
                  <a:gd name="T9" fmla="*/ 98 h 151"/>
                  <a:gd name="T10" fmla="*/ 4 w 116"/>
                  <a:gd name="T11" fmla="*/ 98 h 151"/>
                  <a:gd name="T12" fmla="*/ 0 w 116"/>
                  <a:gd name="T13" fmla="*/ 88 h 151"/>
                  <a:gd name="T14" fmla="*/ 3 w 116"/>
                  <a:gd name="T15" fmla="*/ 72 h 151"/>
                  <a:gd name="T16" fmla="*/ 11 w 116"/>
                  <a:gd name="T17" fmla="*/ 56 h 151"/>
                  <a:gd name="T18" fmla="*/ 11 w 116"/>
                  <a:gd name="T19" fmla="*/ 29 h 151"/>
                  <a:gd name="T20" fmla="*/ 3 w 116"/>
                  <a:gd name="T21" fmla="*/ 14 h 151"/>
                  <a:gd name="T22" fmla="*/ 23 w 116"/>
                  <a:gd name="T23" fmla="*/ 0 h 151"/>
                  <a:gd name="T24" fmla="*/ 37 w 116"/>
                  <a:gd name="T25" fmla="*/ 3 h 151"/>
                  <a:gd name="T26" fmla="*/ 51 w 116"/>
                  <a:gd name="T27" fmla="*/ 13 h 151"/>
                  <a:gd name="T28" fmla="*/ 53 w 116"/>
                  <a:gd name="T29" fmla="*/ 23 h 151"/>
                  <a:gd name="T30" fmla="*/ 84 w 116"/>
                  <a:gd name="T31" fmla="*/ 20 h 151"/>
                  <a:gd name="T32" fmla="*/ 84 w 116"/>
                  <a:gd name="T33" fmla="*/ 14 h 151"/>
                  <a:gd name="T34" fmla="*/ 104 w 116"/>
                  <a:gd name="T35" fmla="*/ 13 h 151"/>
                  <a:gd name="T36" fmla="*/ 108 w 116"/>
                  <a:gd name="T37" fmla="*/ 19 h 151"/>
                  <a:gd name="T38" fmla="*/ 115 w 116"/>
                  <a:gd name="T39" fmla="*/ 23 h 151"/>
                  <a:gd name="T40" fmla="*/ 107 w 116"/>
                  <a:gd name="T41" fmla="*/ 29 h 151"/>
                  <a:gd name="T42" fmla="*/ 103 w 116"/>
                  <a:gd name="T43" fmla="*/ 39 h 151"/>
                  <a:gd name="T44" fmla="*/ 106 w 116"/>
                  <a:gd name="T45" fmla="*/ 102 h 151"/>
                  <a:gd name="T46" fmla="*/ 112 w 116"/>
                  <a:gd name="T47" fmla="*/ 105 h 151"/>
                  <a:gd name="T48" fmla="*/ 106 w 116"/>
                  <a:gd name="T49" fmla="*/ 111 h 151"/>
                  <a:gd name="T50" fmla="*/ 101 w 116"/>
                  <a:gd name="T51" fmla="*/ 121 h 151"/>
                  <a:gd name="T52" fmla="*/ 90 w 116"/>
                  <a:gd name="T53" fmla="*/ 131 h 151"/>
                  <a:gd name="T54" fmla="*/ 88 w 116"/>
                  <a:gd name="T55" fmla="*/ 140 h 151"/>
                  <a:gd name="T56" fmla="*/ 83 w 116"/>
                  <a:gd name="T57" fmla="*/ 15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6" h="151">
                    <a:moveTo>
                      <a:pt x="83" y="150"/>
                    </a:moveTo>
                    <a:lnTo>
                      <a:pt x="60" y="138"/>
                    </a:lnTo>
                    <a:lnTo>
                      <a:pt x="60" y="126"/>
                    </a:lnTo>
                    <a:lnTo>
                      <a:pt x="44" y="121"/>
                    </a:lnTo>
                    <a:lnTo>
                      <a:pt x="15" y="98"/>
                    </a:lnTo>
                    <a:lnTo>
                      <a:pt x="4" y="98"/>
                    </a:lnTo>
                    <a:lnTo>
                      <a:pt x="0" y="88"/>
                    </a:lnTo>
                    <a:lnTo>
                      <a:pt x="3" y="72"/>
                    </a:lnTo>
                    <a:lnTo>
                      <a:pt x="11" y="56"/>
                    </a:lnTo>
                    <a:lnTo>
                      <a:pt x="11" y="29"/>
                    </a:lnTo>
                    <a:lnTo>
                      <a:pt x="3" y="14"/>
                    </a:lnTo>
                    <a:lnTo>
                      <a:pt x="23" y="0"/>
                    </a:lnTo>
                    <a:lnTo>
                      <a:pt x="37" y="3"/>
                    </a:lnTo>
                    <a:lnTo>
                      <a:pt x="51" y="13"/>
                    </a:lnTo>
                    <a:lnTo>
                      <a:pt x="53" y="23"/>
                    </a:lnTo>
                    <a:lnTo>
                      <a:pt x="84" y="20"/>
                    </a:lnTo>
                    <a:lnTo>
                      <a:pt x="84" y="14"/>
                    </a:lnTo>
                    <a:lnTo>
                      <a:pt x="104" y="13"/>
                    </a:lnTo>
                    <a:lnTo>
                      <a:pt x="108" y="19"/>
                    </a:lnTo>
                    <a:lnTo>
                      <a:pt x="115" y="23"/>
                    </a:lnTo>
                    <a:lnTo>
                      <a:pt x="107" y="29"/>
                    </a:lnTo>
                    <a:lnTo>
                      <a:pt x="103" y="39"/>
                    </a:lnTo>
                    <a:lnTo>
                      <a:pt x="106" y="102"/>
                    </a:lnTo>
                    <a:lnTo>
                      <a:pt x="112" y="105"/>
                    </a:lnTo>
                    <a:lnTo>
                      <a:pt x="106" y="111"/>
                    </a:lnTo>
                    <a:lnTo>
                      <a:pt x="101" y="121"/>
                    </a:lnTo>
                    <a:lnTo>
                      <a:pt x="90" y="131"/>
                    </a:lnTo>
                    <a:lnTo>
                      <a:pt x="88" y="140"/>
                    </a:lnTo>
                    <a:lnTo>
                      <a:pt x="83" y="15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87" name="Freeform 216"/>
              <p:cNvSpPr>
                <a:spLocks/>
              </p:cNvSpPr>
              <p:nvPr/>
            </p:nvSpPr>
            <p:spPr bwMode="auto">
              <a:xfrm>
                <a:off x="6660522" y="3680529"/>
                <a:ext cx="360099" cy="484470"/>
              </a:xfrm>
              <a:custGeom>
                <a:avLst/>
                <a:gdLst>
                  <a:gd name="T0" fmla="*/ 126 w 204"/>
                  <a:gd name="T1" fmla="*/ 275 h 276"/>
                  <a:gd name="T2" fmla="*/ 119 w 204"/>
                  <a:gd name="T3" fmla="*/ 271 h 276"/>
                  <a:gd name="T4" fmla="*/ 115 w 204"/>
                  <a:gd name="T5" fmla="*/ 265 h 276"/>
                  <a:gd name="T6" fmla="*/ 96 w 204"/>
                  <a:gd name="T7" fmla="*/ 267 h 276"/>
                  <a:gd name="T8" fmla="*/ 96 w 204"/>
                  <a:gd name="T9" fmla="*/ 272 h 276"/>
                  <a:gd name="T10" fmla="*/ 64 w 204"/>
                  <a:gd name="T11" fmla="*/ 275 h 276"/>
                  <a:gd name="T12" fmla="*/ 63 w 204"/>
                  <a:gd name="T13" fmla="*/ 265 h 276"/>
                  <a:gd name="T14" fmla="*/ 49 w 204"/>
                  <a:gd name="T15" fmla="*/ 256 h 276"/>
                  <a:gd name="T16" fmla="*/ 35 w 204"/>
                  <a:gd name="T17" fmla="*/ 252 h 276"/>
                  <a:gd name="T18" fmla="*/ 35 w 204"/>
                  <a:gd name="T19" fmla="*/ 243 h 276"/>
                  <a:gd name="T20" fmla="*/ 28 w 204"/>
                  <a:gd name="T21" fmla="*/ 231 h 276"/>
                  <a:gd name="T22" fmla="*/ 24 w 204"/>
                  <a:gd name="T23" fmla="*/ 228 h 276"/>
                  <a:gd name="T24" fmla="*/ 16 w 204"/>
                  <a:gd name="T25" fmla="*/ 223 h 276"/>
                  <a:gd name="T26" fmla="*/ 16 w 204"/>
                  <a:gd name="T27" fmla="*/ 211 h 276"/>
                  <a:gd name="T28" fmla="*/ 8 w 204"/>
                  <a:gd name="T29" fmla="*/ 209 h 276"/>
                  <a:gd name="T30" fmla="*/ 0 w 204"/>
                  <a:gd name="T31" fmla="*/ 195 h 276"/>
                  <a:gd name="T32" fmla="*/ 15 w 204"/>
                  <a:gd name="T33" fmla="*/ 194 h 276"/>
                  <a:gd name="T34" fmla="*/ 19 w 204"/>
                  <a:gd name="T35" fmla="*/ 162 h 276"/>
                  <a:gd name="T36" fmla="*/ 30 w 204"/>
                  <a:gd name="T37" fmla="*/ 161 h 276"/>
                  <a:gd name="T38" fmla="*/ 33 w 204"/>
                  <a:gd name="T39" fmla="*/ 128 h 276"/>
                  <a:gd name="T40" fmla="*/ 52 w 204"/>
                  <a:gd name="T41" fmla="*/ 124 h 276"/>
                  <a:gd name="T42" fmla="*/ 49 w 204"/>
                  <a:gd name="T43" fmla="*/ 85 h 276"/>
                  <a:gd name="T44" fmla="*/ 39 w 204"/>
                  <a:gd name="T45" fmla="*/ 82 h 276"/>
                  <a:gd name="T46" fmla="*/ 40 w 204"/>
                  <a:gd name="T47" fmla="*/ 71 h 276"/>
                  <a:gd name="T48" fmla="*/ 52 w 204"/>
                  <a:gd name="T49" fmla="*/ 72 h 276"/>
                  <a:gd name="T50" fmla="*/ 52 w 204"/>
                  <a:gd name="T51" fmla="*/ 60 h 276"/>
                  <a:gd name="T52" fmla="*/ 46 w 204"/>
                  <a:gd name="T53" fmla="*/ 46 h 276"/>
                  <a:gd name="T54" fmla="*/ 45 w 204"/>
                  <a:gd name="T55" fmla="*/ 27 h 276"/>
                  <a:gd name="T56" fmla="*/ 55 w 204"/>
                  <a:gd name="T57" fmla="*/ 0 h 276"/>
                  <a:gd name="T58" fmla="*/ 60 w 204"/>
                  <a:gd name="T59" fmla="*/ 12 h 276"/>
                  <a:gd name="T60" fmla="*/ 68 w 204"/>
                  <a:gd name="T61" fmla="*/ 25 h 276"/>
                  <a:gd name="T62" fmla="*/ 74 w 204"/>
                  <a:gd name="T63" fmla="*/ 34 h 276"/>
                  <a:gd name="T64" fmla="*/ 84 w 204"/>
                  <a:gd name="T65" fmla="*/ 52 h 276"/>
                  <a:gd name="T66" fmla="*/ 90 w 204"/>
                  <a:gd name="T67" fmla="*/ 63 h 276"/>
                  <a:gd name="T68" fmla="*/ 91 w 204"/>
                  <a:gd name="T69" fmla="*/ 76 h 276"/>
                  <a:gd name="T70" fmla="*/ 108 w 204"/>
                  <a:gd name="T71" fmla="*/ 81 h 276"/>
                  <a:gd name="T72" fmla="*/ 116 w 204"/>
                  <a:gd name="T73" fmla="*/ 100 h 276"/>
                  <a:gd name="T74" fmla="*/ 127 w 204"/>
                  <a:gd name="T75" fmla="*/ 121 h 276"/>
                  <a:gd name="T76" fmla="*/ 123 w 204"/>
                  <a:gd name="T77" fmla="*/ 132 h 276"/>
                  <a:gd name="T78" fmla="*/ 121 w 204"/>
                  <a:gd name="T79" fmla="*/ 159 h 276"/>
                  <a:gd name="T80" fmla="*/ 137 w 204"/>
                  <a:gd name="T81" fmla="*/ 162 h 276"/>
                  <a:gd name="T82" fmla="*/ 148 w 204"/>
                  <a:gd name="T83" fmla="*/ 172 h 276"/>
                  <a:gd name="T84" fmla="*/ 173 w 204"/>
                  <a:gd name="T85" fmla="*/ 195 h 276"/>
                  <a:gd name="T86" fmla="*/ 189 w 204"/>
                  <a:gd name="T87" fmla="*/ 195 h 276"/>
                  <a:gd name="T88" fmla="*/ 203 w 204"/>
                  <a:gd name="T89" fmla="*/ 208 h 276"/>
                  <a:gd name="T90" fmla="*/ 189 w 204"/>
                  <a:gd name="T91" fmla="*/ 220 h 276"/>
                  <a:gd name="T92" fmla="*/ 185 w 204"/>
                  <a:gd name="T93" fmla="*/ 240 h 276"/>
                  <a:gd name="T94" fmla="*/ 171 w 204"/>
                  <a:gd name="T95" fmla="*/ 256 h 276"/>
                  <a:gd name="T96" fmla="*/ 151 w 204"/>
                  <a:gd name="T97" fmla="*/ 260 h 276"/>
                  <a:gd name="T98" fmla="*/ 137 w 204"/>
                  <a:gd name="T99" fmla="*/ 260 h 276"/>
                  <a:gd name="T100" fmla="*/ 126 w 204"/>
                  <a:gd name="T101" fmla="*/ 275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4" h="276">
                    <a:moveTo>
                      <a:pt x="126" y="275"/>
                    </a:moveTo>
                    <a:lnTo>
                      <a:pt x="119" y="271"/>
                    </a:lnTo>
                    <a:lnTo>
                      <a:pt x="115" y="265"/>
                    </a:lnTo>
                    <a:lnTo>
                      <a:pt x="96" y="267"/>
                    </a:lnTo>
                    <a:lnTo>
                      <a:pt x="96" y="272"/>
                    </a:lnTo>
                    <a:lnTo>
                      <a:pt x="64" y="275"/>
                    </a:lnTo>
                    <a:lnTo>
                      <a:pt x="63" y="265"/>
                    </a:lnTo>
                    <a:lnTo>
                      <a:pt x="49" y="256"/>
                    </a:lnTo>
                    <a:lnTo>
                      <a:pt x="35" y="252"/>
                    </a:lnTo>
                    <a:lnTo>
                      <a:pt x="35" y="243"/>
                    </a:lnTo>
                    <a:lnTo>
                      <a:pt x="28" y="231"/>
                    </a:lnTo>
                    <a:lnTo>
                      <a:pt x="24" y="228"/>
                    </a:lnTo>
                    <a:lnTo>
                      <a:pt x="16" y="223"/>
                    </a:lnTo>
                    <a:lnTo>
                      <a:pt x="16" y="211"/>
                    </a:lnTo>
                    <a:lnTo>
                      <a:pt x="8" y="209"/>
                    </a:lnTo>
                    <a:lnTo>
                      <a:pt x="0" y="195"/>
                    </a:lnTo>
                    <a:lnTo>
                      <a:pt x="15" y="194"/>
                    </a:lnTo>
                    <a:lnTo>
                      <a:pt x="19" y="162"/>
                    </a:lnTo>
                    <a:lnTo>
                      <a:pt x="30" y="161"/>
                    </a:lnTo>
                    <a:lnTo>
                      <a:pt x="33" y="128"/>
                    </a:lnTo>
                    <a:lnTo>
                      <a:pt x="52" y="124"/>
                    </a:lnTo>
                    <a:lnTo>
                      <a:pt x="49" y="85"/>
                    </a:lnTo>
                    <a:lnTo>
                      <a:pt x="39" y="82"/>
                    </a:lnTo>
                    <a:lnTo>
                      <a:pt x="40" y="71"/>
                    </a:lnTo>
                    <a:lnTo>
                      <a:pt x="52" y="72"/>
                    </a:lnTo>
                    <a:lnTo>
                      <a:pt x="52" y="60"/>
                    </a:lnTo>
                    <a:lnTo>
                      <a:pt x="46" y="46"/>
                    </a:lnTo>
                    <a:lnTo>
                      <a:pt x="45" y="27"/>
                    </a:lnTo>
                    <a:lnTo>
                      <a:pt x="55" y="0"/>
                    </a:lnTo>
                    <a:lnTo>
                      <a:pt x="60" y="12"/>
                    </a:lnTo>
                    <a:lnTo>
                      <a:pt x="68" y="25"/>
                    </a:lnTo>
                    <a:lnTo>
                      <a:pt x="74" y="34"/>
                    </a:lnTo>
                    <a:lnTo>
                      <a:pt x="84" y="52"/>
                    </a:lnTo>
                    <a:lnTo>
                      <a:pt x="90" y="63"/>
                    </a:lnTo>
                    <a:lnTo>
                      <a:pt x="91" y="76"/>
                    </a:lnTo>
                    <a:lnTo>
                      <a:pt x="108" y="81"/>
                    </a:lnTo>
                    <a:lnTo>
                      <a:pt x="116" y="100"/>
                    </a:lnTo>
                    <a:lnTo>
                      <a:pt x="127" y="121"/>
                    </a:lnTo>
                    <a:lnTo>
                      <a:pt x="123" y="132"/>
                    </a:lnTo>
                    <a:lnTo>
                      <a:pt x="121" y="159"/>
                    </a:lnTo>
                    <a:lnTo>
                      <a:pt x="137" y="162"/>
                    </a:lnTo>
                    <a:lnTo>
                      <a:pt x="148" y="172"/>
                    </a:lnTo>
                    <a:lnTo>
                      <a:pt x="173" y="195"/>
                    </a:lnTo>
                    <a:lnTo>
                      <a:pt x="189" y="195"/>
                    </a:lnTo>
                    <a:lnTo>
                      <a:pt x="203" y="208"/>
                    </a:lnTo>
                    <a:lnTo>
                      <a:pt x="189" y="220"/>
                    </a:lnTo>
                    <a:lnTo>
                      <a:pt x="185" y="240"/>
                    </a:lnTo>
                    <a:lnTo>
                      <a:pt x="171" y="256"/>
                    </a:lnTo>
                    <a:lnTo>
                      <a:pt x="151" y="260"/>
                    </a:lnTo>
                    <a:lnTo>
                      <a:pt x="137" y="260"/>
                    </a:lnTo>
                    <a:lnTo>
                      <a:pt x="126" y="275"/>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88" name="Freeform 217"/>
              <p:cNvSpPr>
                <a:spLocks/>
              </p:cNvSpPr>
              <p:nvPr/>
            </p:nvSpPr>
            <p:spPr bwMode="auto">
              <a:xfrm>
                <a:off x="6861800" y="3907035"/>
                <a:ext cx="273612" cy="407395"/>
              </a:xfrm>
              <a:custGeom>
                <a:avLst/>
                <a:gdLst>
                  <a:gd name="T0" fmla="*/ 23 w 155"/>
                  <a:gd name="T1" fmla="*/ 33 h 231"/>
                  <a:gd name="T2" fmla="*/ 34 w 155"/>
                  <a:gd name="T3" fmla="*/ 43 h 231"/>
                  <a:gd name="T4" fmla="*/ 58 w 155"/>
                  <a:gd name="T5" fmla="*/ 67 h 231"/>
                  <a:gd name="T6" fmla="*/ 75 w 155"/>
                  <a:gd name="T7" fmla="*/ 66 h 231"/>
                  <a:gd name="T8" fmla="*/ 89 w 155"/>
                  <a:gd name="T9" fmla="*/ 80 h 231"/>
                  <a:gd name="T10" fmla="*/ 74 w 155"/>
                  <a:gd name="T11" fmla="*/ 92 h 231"/>
                  <a:gd name="T12" fmla="*/ 71 w 155"/>
                  <a:gd name="T13" fmla="*/ 112 h 231"/>
                  <a:gd name="T14" fmla="*/ 57 w 155"/>
                  <a:gd name="T15" fmla="*/ 127 h 231"/>
                  <a:gd name="T16" fmla="*/ 37 w 155"/>
                  <a:gd name="T17" fmla="*/ 132 h 231"/>
                  <a:gd name="T18" fmla="*/ 23 w 155"/>
                  <a:gd name="T19" fmla="*/ 132 h 231"/>
                  <a:gd name="T20" fmla="*/ 12 w 155"/>
                  <a:gd name="T21" fmla="*/ 147 h 231"/>
                  <a:gd name="T22" fmla="*/ 4 w 155"/>
                  <a:gd name="T23" fmla="*/ 154 h 231"/>
                  <a:gd name="T24" fmla="*/ 0 w 155"/>
                  <a:gd name="T25" fmla="*/ 163 h 231"/>
                  <a:gd name="T26" fmla="*/ 3 w 155"/>
                  <a:gd name="T27" fmla="*/ 227 h 231"/>
                  <a:gd name="T28" fmla="*/ 8 w 155"/>
                  <a:gd name="T29" fmla="*/ 230 h 231"/>
                  <a:gd name="T30" fmla="*/ 19 w 155"/>
                  <a:gd name="T31" fmla="*/ 216 h 231"/>
                  <a:gd name="T32" fmla="*/ 28 w 155"/>
                  <a:gd name="T33" fmla="*/ 201 h 231"/>
                  <a:gd name="T34" fmla="*/ 45 w 155"/>
                  <a:gd name="T35" fmla="*/ 189 h 231"/>
                  <a:gd name="T36" fmla="*/ 72 w 155"/>
                  <a:gd name="T37" fmla="*/ 165 h 231"/>
                  <a:gd name="T38" fmla="*/ 98 w 155"/>
                  <a:gd name="T39" fmla="*/ 138 h 231"/>
                  <a:gd name="T40" fmla="*/ 114 w 155"/>
                  <a:gd name="T41" fmla="*/ 115 h 231"/>
                  <a:gd name="T42" fmla="*/ 120 w 155"/>
                  <a:gd name="T43" fmla="*/ 87 h 231"/>
                  <a:gd name="T44" fmla="*/ 129 w 155"/>
                  <a:gd name="T45" fmla="*/ 67 h 231"/>
                  <a:gd name="T46" fmla="*/ 141 w 155"/>
                  <a:gd name="T47" fmla="*/ 51 h 231"/>
                  <a:gd name="T48" fmla="*/ 146 w 155"/>
                  <a:gd name="T49" fmla="*/ 33 h 231"/>
                  <a:gd name="T50" fmla="*/ 154 w 155"/>
                  <a:gd name="T51" fmla="*/ 25 h 231"/>
                  <a:gd name="T52" fmla="*/ 146 w 155"/>
                  <a:gd name="T53" fmla="*/ 15 h 231"/>
                  <a:gd name="T54" fmla="*/ 134 w 155"/>
                  <a:gd name="T55" fmla="*/ 0 h 231"/>
                  <a:gd name="T56" fmla="*/ 118 w 155"/>
                  <a:gd name="T57" fmla="*/ 14 h 231"/>
                  <a:gd name="T58" fmla="*/ 103 w 155"/>
                  <a:gd name="T59" fmla="*/ 17 h 231"/>
                  <a:gd name="T60" fmla="*/ 93 w 155"/>
                  <a:gd name="T61" fmla="*/ 22 h 231"/>
                  <a:gd name="T62" fmla="*/ 84 w 155"/>
                  <a:gd name="T63" fmla="*/ 29 h 231"/>
                  <a:gd name="T64" fmla="*/ 54 w 155"/>
                  <a:gd name="T65" fmla="*/ 26 h 231"/>
                  <a:gd name="T66" fmla="*/ 37 w 155"/>
                  <a:gd name="T67" fmla="*/ 20 h 231"/>
                  <a:gd name="T68" fmla="*/ 23 w 155"/>
                  <a:gd name="T69" fmla="*/ 33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5" h="231">
                    <a:moveTo>
                      <a:pt x="23" y="33"/>
                    </a:moveTo>
                    <a:lnTo>
                      <a:pt x="34" y="43"/>
                    </a:lnTo>
                    <a:lnTo>
                      <a:pt x="58" y="67"/>
                    </a:lnTo>
                    <a:lnTo>
                      <a:pt x="75" y="66"/>
                    </a:lnTo>
                    <a:lnTo>
                      <a:pt x="89" y="80"/>
                    </a:lnTo>
                    <a:lnTo>
                      <a:pt x="74" y="92"/>
                    </a:lnTo>
                    <a:lnTo>
                      <a:pt x="71" y="112"/>
                    </a:lnTo>
                    <a:lnTo>
                      <a:pt x="57" y="127"/>
                    </a:lnTo>
                    <a:lnTo>
                      <a:pt x="37" y="132"/>
                    </a:lnTo>
                    <a:lnTo>
                      <a:pt x="23" y="132"/>
                    </a:lnTo>
                    <a:lnTo>
                      <a:pt x="12" y="147"/>
                    </a:lnTo>
                    <a:lnTo>
                      <a:pt x="4" y="154"/>
                    </a:lnTo>
                    <a:lnTo>
                      <a:pt x="0" y="163"/>
                    </a:lnTo>
                    <a:lnTo>
                      <a:pt x="3" y="227"/>
                    </a:lnTo>
                    <a:lnTo>
                      <a:pt x="8" y="230"/>
                    </a:lnTo>
                    <a:lnTo>
                      <a:pt x="19" y="216"/>
                    </a:lnTo>
                    <a:lnTo>
                      <a:pt x="28" y="201"/>
                    </a:lnTo>
                    <a:lnTo>
                      <a:pt x="45" y="189"/>
                    </a:lnTo>
                    <a:lnTo>
                      <a:pt x="72" y="165"/>
                    </a:lnTo>
                    <a:lnTo>
                      <a:pt x="98" y="138"/>
                    </a:lnTo>
                    <a:lnTo>
                      <a:pt x="114" y="115"/>
                    </a:lnTo>
                    <a:lnTo>
                      <a:pt x="120" y="87"/>
                    </a:lnTo>
                    <a:lnTo>
                      <a:pt x="129" y="67"/>
                    </a:lnTo>
                    <a:lnTo>
                      <a:pt x="141" y="51"/>
                    </a:lnTo>
                    <a:lnTo>
                      <a:pt x="146" y="33"/>
                    </a:lnTo>
                    <a:lnTo>
                      <a:pt x="154" y="25"/>
                    </a:lnTo>
                    <a:lnTo>
                      <a:pt x="146" y="15"/>
                    </a:lnTo>
                    <a:lnTo>
                      <a:pt x="134" y="0"/>
                    </a:lnTo>
                    <a:lnTo>
                      <a:pt x="118" y="14"/>
                    </a:lnTo>
                    <a:lnTo>
                      <a:pt x="103" y="17"/>
                    </a:lnTo>
                    <a:lnTo>
                      <a:pt x="93" y="22"/>
                    </a:lnTo>
                    <a:lnTo>
                      <a:pt x="84" y="29"/>
                    </a:lnTo>
                    <a:lnTo>
                      <a:pt x="54" y="26"/>
                    </a:lnTo>
                    <a:lnTo>
                      <a:pt x="37" y="20"/>
                    </a:lnTo>
                    <a:lnTo>
                      <a:pt x="23" y="3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89" name="Freeform 218"/>
              <p:cNvSpPr>
                <a:spLocks/>
              </p:cNvSpPr>
              <p:nvPr/>
            </p:nvSpPr>
            <p:spPr bwMode="auto">
              <a:xfrm>
                <a:off x="6059833" y="3271561"/>
                <a:ext cx="391548" cy="467167"/>
              </a:xfrm>
              <a:custGeom>
                <a:avLst/>
                <a:gdLst>
                  <a:gd name="T0" fmla="*/ 28 w 221"/>
                  <a:gd name="T1" fmla="*/ 2 h 264"/>
                  <a:gd name="T2" fmla="*/ 40 w 221"/>
                  <a:gd name="T3" fmla="*/ 8 h 264"/>
                  <a:gd name="T4" fmla="*/ 48 w 221"/>
                  <a:gd name="T5" fmla="*/ 9 h 264"/>
                  <a:gd name="T6" fmla="*/ 81 w 221"/>
                  <a:gd name="T7" fmla="*/ 15 h 264"/>
                  <a:gd name="T8" fmla="*/ 85 w 221"/>
                  <a:gd name="T9" fmla="*/ 27 h 264"/>
                  <a:gd name="T10" fmla="*/ 108 w 221"/>
                  <a:gd name="T11" fmla="*/ 31 h 264"/>
                  <a:gd name="T12" fmla="*/ 109 w 221"/>
                  <a:gd name="T13" fmla="*/ 38 h 264"/>
                  <a:gd name="T14" fmla="*/ 129 w 221"/>
                  <a:gd name="T15" fmla="*/ 42 h 264"/>
                  <a:gd name="T16" fmla="*/ 142 w 221"/>
                  <a:gd name="T17" fmla="*/ 48 h 264"/>
                  <a:gd name="T18" fmla="*/ 146 w 221"/>
                  <a:gd name="T19" fmla="*/ 41 h 264"/>
                  <a:gd name="T20" fmla="*/ 146 w 221"/>
                  <a:gd name="T21" fmla="*/ 20 h 264"/>
                  <a:gd name="T22" fmla="*/ 152 w 221"/>
                  <a:gd name="T23" fmla="*/ 14 h 264"/>
                  <a:gd name="T24" fmla="*/ 158 w 221"/>
                  <a:gd name="T25" fmla="*/ 5 h 264"/>
                  <a:gd name="T26" fmla="*/ 164 w 221"/>
                  <a:gd name="T27" fmla="*/ 0 h 264"/>
                  <a:gd name="T28" fmla="*/ 179 w 221"/>
                  <a:gd name="T29" fmla="*/ 1 h 264"/>
                  <a:gd name="T30" fmla="*/ 187 w 221"/>
                  <a:gd name="T31" fmla="*/ 9 h 264"/>
                  <a:gd name="T32" fmla="*/ 195 w 221"/>
                  <a:gd name="T33" fmla="*/ 16 h 264"/>
                  <a:gd name="T34" fmla="*/ 208 w 221"/>
                  <a:gd name="T35" fmla="*/ 16 h 264"/>
                  <a:gd name="T36" fmla="*/ 220 w 221"/>
                  <a:gd name="T37" fmla="*/ 20 h 264"/>
                  <a:gd name="T38" fmla="*/ 219 w 221"/>
                  <a:gd name="T39" fmla="*/ 34 h 264"/>
                  <a:gd name="T40" fmla="*/ 219 w 221"/>
                  <a:gd name="T41" fmla="*/ 210 h 264"/>
                  <a:gd name="T42" fmla="*/ 218 w 221"/>
                  <a:gd name="T43" fmla="*/ 234 h 264"/>
                  <a:gd name="T44" fmla="*/ 208 w 221"/>
                  <a:gd name="T45" fmla="*/ 237 h 264"/>
                  <a:gd name="T46" fmla="*/ 211 w 221"/>
                  <a:gd name="T47" fmla="*/ 263 h 264"/>
                  <a:gd name="T48" fmla="*/ 201 w 221"/>
                  <a:gd name="T49" fmla="*/ 261 h 264"/>
                  <a:gd name="T50" fmla="*/ 177 w 221"/>
                  <a:gd name="T51" fmla="*/ 243 h 264"/>
                  <a:gd name="T52" fmla="*/ 168 w 221"/>
                  <a:gd name="T53" fmla="*/ 238 h 264"/>
                  <a:gd name="T54" fmla="*/ 146 w 221"/>
                  <a:gd name="T55" fmla="*/ 227 h 264"/>
                  <a:gd name="T56" fmla="*/ 138 w 221"/>
                  <a:gd name="T57" fmla="*/ 214 h 264"/>
                  <a:gd name="T58" fmla="*/ 113 w 221"/>
                  <a:gd name="T59" fmla="*/ 210 h 264"/>
                  <a:gd name="T60" fmla="*/ 108 w 221"/>
                  <a:gd name="T61" fmla="*/ 198 h 264"/>
                  <a:gd name="T62" fmla="*/ 95 w 221"/>
                  <a:gd name="T63" fmla="*/ 193 h 264"/>
                  <a:gd name="T64" fmla="*/ 95 w 221"/>
                  <a:gd name="T65" fmla="*/ 187 h 264"/>
                  <a:gd name="T66" fmla="*/ 80 w 221"/>
                  <a:gd name="T67" fmla="*/ 186 h 264"/>
                  <a:gd name="T68" fmla="*/ 72 w 221"/>
                  <a:gd name="T69" fmla="*/ 182 h 264"/>
                  <a:gd name="T70" fmla="*/ 54 w 221"/>
                  <a:gd name="T71" fmla="*/ 181 h 264"/>
                  <a:gd name="T72" fmla="*/ 52 w 221"/>
                  <a:gd name="T73" fmla="*/ 173 h 264"/>
                  <a:gd name="T74" fmla="*/ 34 w 221"/>
                  <a:gd name="T75" fmla="*/ 173 h 264"/>
                  <a:gd name="T76" fmla="*/ 32 w 221"/>
                  <a:gd name="T77" fmla="*/ 159 h 264"/>
                  <a:gd name="T78" fmla="*/ 9 w 221"/>
                  <a:gd name="T79" fmla="*/ 155 h 264"/>
                  <a:gd name="T80" fmla="*/ 2 w 221"/>
                  <a:gd name="T81" fmla="*/ 148 h 264"/>
                  <a:gd name="T82" fmla="*/ 0 w 221"/>
                  <a:gd name="T83" fmla="*/ 130 h 264"/>
                  <a:gd name="T84" fmla="*/ 3 w 221"/>
                  <a:gd name="T85" fmla="*/ 33 h 264"/>
                  <a:gd name="T86" fmla="*/ 18 w 221"/>
                  <a:gd name="T87" fmla="*/ 26 h 264"/>
                  <a:gd name="T88" fmla="*/ 25 w 221"/>
                  <a:gd name="T89" fmla="*/ 24 h 264"/>
                  <a:gd name="T90" fmla="*/ 28 w 221"/>
                  <a:gd name="T91" fmla="*/ 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1" h="264">
                    <a:moveTo>
                      <a:pt x="28" y="2"/>
                    </a:moveTo>
                    <a:lnTo>
                      <a:pt x="40" y="8"/>
                    </a:lnTo>
                    <a:lnTo>
                      <a:pt x="48" y="9"/>
                    </a:lnTo>
                    <a:lnTo>
                      <a:pt x="81" y="15"/>
                    </a:lnTo>
                    <a:lnTo>
                      <a:pt x="85" y="27"/>
                    </a:lnTo>
                    <a:lnTo>
                      <a:pt x="108" y="31"/>
                    </a:lnTo>
                    <a:lnTo>
                      <a:pt x="109" y="38"/>
                    </a:lnTo>
                    <a:lnTo>
                      <a:pt x="129" y="42"/>
                    </a:lnTo>
                    <a:lnTo>
                      <a:pt x="142" y="48"/>
                    </a:lnTo>
                    <a:lnTo>
                      <a:pt x="146" y="41"/>
                    </a:lnTo>
                    <a:lnTo>
                      <a:pt x="146" y="20"/>
                    </a:lnTo>
                    <a:lnTo>
                      <a:pt x="152" y="14"/>
                    </a:lnTo>
                    <a:lnTo>
                      <a:pt x="158" y="5"/>
                    </a:lnTo>
                    <a:lnTo>
                      <a:pt x="164" y="0"/>
                    </a:lnTo>
                    <a:lnTo>
                      <a:pt x="179" y="1"/>
                    </a:lnTo>
                    <a:lnTo>
                      <a:pt x="187" y="9"/>
                    </a:lnTo>
                    <a:lnTo>
                      <a:pt x="195" y="16"/>
                    </a:lnTo>
                    <a:lnTo>
                      <a:pt x="208" y="16"/>
                    </a:lnTo>
                    <a:lnTo>
                      <a:pt x="220" y="20"/>
                    </a:lnTo>
                    <a:lnTo>
                      <a:pt x="219" y="34"/>
                    </a:lnTo>
                    <a:lnTo>
                      <a:pt x="219" y="210"/>
                    </a:lnTo>
                    <a:lnTo>
                      <a:pt x="218" y="234"/>
                    </a:lnTo>
                    <a:lnTo>
                      <a:pt x="208" y="237"/>
                    </a:lnTo>
                    <a:lnTo>
                      <a:pt x="211" y="263"/>
                    </a:lnTo>
                    <a:lnTo>
                      <a:pt x="201" y="261"/>
                    </a:lnTo>
                    <a:lnTo>
                      <a:pt x="177" y="243"/>
                    </a:lnTo>
                    <a:lnTo>
                      <a:pt x="168" y="238"/>
                    </a:lnTo>
                    <a:lnTo>
                      <a:pt x="146" y="227"/>
                    </a:lnTo>
                    <a:lnTo>
                      <a:pt x="138" y="214"/>
                    </a:lnTo>
                    <a:lnTo>
                      <a:pt x="113" y="210"/>
                    </a:lnTo>
                    <a:lnTo>
                      <a:pt x="108" y="198"/>
                    </a:lnTo>
                    <a:lnTo>
                      <a:pt x="95" y="193"/>
                    </a:lnTo>
                    <a:lnTo>
                      <a:pt x="95" y="187"/>
                    </a:lnTo>
                    <a:lnTo>
                      <a:pt x="80" y="186"/>
                    </a:lnTo>
                    <a:lnTo>
                      <a:pt x="72" y="182"/>
                    </a:lnTo>
                    <a:lnTo>
                      <a:pt x="54" y="181"/>
                    </a:lnTo>
                    <a:lnTo>
                      <a:pt x="52" y="173"/>
                    </a:lnTo>
                    <a:lnTo>
                      <a:pt x="34" y="173"/>
                    </a:lnTo>
                    <a:lnTo>
                      <a:pt x="32" y="159"/>
                    </a:lnTo>
                    <a:lnTo>
                      <a:pt x="9" y="155"/>
                    </a:lnTo>
                    <a:lnTo>
                      <a:pt x="2" y="148"/>
                    </a:lnTo>
                    <a:lnTo>
                      <a:pt x="0" y="130"/>
                    </a:lnTo>
                    <a:lnTo>
                      <a:pt x="3" y="33"/>
                    </a:lnTo>
                    <a:lnTo>
                      <a:pt x="18" y="26"/>
                    </a:lnTo>
                    <a:lnTo>
                      <a:pt x="25" y="24"/>
                    </a:lnTo>
                    <a:lnTo>
                      <a:pt x="28" y="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90" name="Freeform 219"/>
              <p:cNvSpPr>
                <a:spLocks/>
              </p:cNvSpPr>
              <p:nvPr/>
            </p:nvSpPr>
            <p:spPr bwMode="auto">
              <a:xfrm>
                <a:off x="6369612" y="3595590"/>
                <a:ext cx="388404" cy="566263"/>
              </a:xfrm>
              <a:custGeom>
                <a:avLst/>
                <a:gdLst>
                  <a:gd name="T0" fmla="*/ 34 w 220"/>
                  <a:gd name="T1" fmla="*/ 121 h 320"/>
                  <a:gd name="T2" fmla="*/ 16 w 220"/>
                  <a:gd name="T3" fmla="*/ 141 h 320"/>
                  <a:gd name="T4" fmla="*/ 2 w 220"/>
                  <a:gd name="T5" fmla="*/ 156 h 320"/>
                  <a:gd name="T6" fmla="*/ 11 w 220"/>
                  <a:gd name="T7" fmla="*/ 170 h 320"/>
                  <a:gd name="T8" fmla="*/ 20 w 220"/>
                  <a:gd name="T9" fmla="*/ 184 h 320"/>
                  <a:gd name="T10" fmla="*/ 18 w 220"/>
                  <a:gd name="T11" fmla="*/ 196 h 320"/>
                  <a:gd name="T12" fmla="*/ 31 w 220"/>
                  <a:gd name="T13" fmla="*/ 221 h 320"/>
                  <a:gd name="T14" fmla="*/ 36 w 220"/>
                  <a:gd name="T15" fmla="*/ 237 h 320"/>
                  <a:gd name="T16" fmla="*/ 48 w 220"/>
                  <a:gd name="T17" fmla="*/ 243 h 320"/>
                  <a:gd name="T18" fmla="*/ 64 w 220"/>
                  <a:gd name="T19" fmla="*/ 260 h 320"/>
                  <a:gd name="T20" fmla="*/ 74 w 220"/>
                  <a:gd name="T21" fmla="*/ 278 h 320"/>
                  <a:gd name="T22" fmla="*/ 81 w 220"/>
                  <a:gd name="T23" fmla="*/ 289 h 320"/>
                  <a:gd name="T24" fmla="*/ 85 w 220"/>
                  <a:gd name="T25" fmla="*/ 304 h 320"/>
                  <a:gd name="T26" fmla="*/ 123 w 220"/>
                  <a:gd name="T27" fmla="*/ 314 h 320"/>
                  <a:gd name="T28" fmla="*/ 133 w 220"/>
                  <a:gd name="T29" fmla="*/ 318 h 320"/>
                  <a:gd name="T30" fmla="*/ 162 w 220"/>
                  <a:gd name="T31" fmla="*/ 319 h 320"/>
                  <a:gd name="T32" fmla="*/ 199 w 220"/>
                  <a:gd name="T33" fmla="*/ 299 h 320"/>
                  <a:gd name="T34" fmla="*/ 192 w 220"/>
                  <a:gd name="T35" fmla="*/ 278 h 320"/>
                  <a:gd name="T36" fmla="*/ 180 w 220"/>
                  <a:gd name="T37" fmla="*/ 270 h 320"/>
                  <a:gd name="T38" fmla="*/ 172 w 220"/>
                  <a:gd name="T39" fmla="*/ 256 h 320"/>
                  <a:gd name="T40" fmla="*/ 179 w 220"/>
                  <a:gd name="T41" fmla="*/ 241 h 320"/>
                  <a:gd name="T42" fmla="*/ 194 w 220"/>
                  <a:gd name="T43" fmla="*/ 208 h 320"/>
                  <a:gd name="T44" fmla="*/ 216 w 220"/>
                  <a:gd name="T45" fmla="*/ 171 h 320"/>
                  <a:gd name="T46" fmla="*/ 203 w 220"/>
                  <a:gd name="T47" fmla="*/ 129 h 320"/>
                  <a:gd name="T48" fmla="*/ 216 w 220"/>
                  <a:gd name="T49" fmla="*/ 119 h 320"/>
                  <a:gd name="T50" fmla="*/ 210 w 220"/>
                  <a:gd name="T51" fmla="*/ 92 h 320"/>
                  <a:gd name="T52" fmla="*/ 219 w 220"/>
                  <a:gd name="T53" fmla="*/ 47 h 320"/>
                  <a:gd name="T54" fmla="*/ 210 w 220"/>
                  <a:gd name="T55" fmla="*/ 14 h 320"/>
                  <a:gd name="T56" fmla="*/ 167 w 220"/>
                  <a:gd name="T57" fmla="*/ 20 h 320"/>
                  <a:gd name="T58" fmla="*/ 64 w 220"/>
                  <a:gd name="T59" fmla="*/ 13 h 320"/>
                  <a:gd name="T60" fmla="*/ 44 w 220"/>
                  <a:gd name="T61" fmla="*/ 25 h 320"/>
                  <a:gd name="T62" fmla="*/ 33 w 220"/>
                  <a:gd name="T63" fmla="*/ 53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0" h="320">
                    <a:moveTo>
                      <a:pt x="36" y="79"/>
                    </a:moveTo>
                    <a:lnTo>
                      <a:pt x="34" y="121"/>
                    </a:lnTo>
                    <a:lnTo>
                      <a:pt x="25" y="125"/>
                    </a:lnTo>
                    <a:lnTo>
                      <a:pt x="16" y="141"/>
                    </a:lnTo>
                    <a:lnTo>
                      <a:pt x="13" y="155"/>
                    </a:lnTo>
                    <a:lnTo>
                      <a:pt x="2" y="156"/>
                    </a:lnTo>
                    <a:lnTo>
                      <a:pt x="0" y="165"/>
                    </a:lnTo>
                    <a:lnTo>
                      <a:pt x="11" y="170"/>
                    </a:lnTo>
                    <a:lnTo>
                      <a:pt x="14" y="182"/>
                    </a:lnTo>
                    <a:lnTo>
                      <a:pt x="20" y="184"/>
                    </a:lnTo>
                    <a:lnTo>
                      <a:pt x="20" y="191"/>
                    </a:lnTo>
                    <a:lnTo>
                      <a:pt x="18" y="196"/>
                    </a:lnTo>
                    <a:lnTo>
                      <a:pt x="25" y="207"/>
                    </a:lnTo>
                    <a:lnTo>
                      <a:pt x="31" y="221"/>
                    </a:lnTo>
                    <a:lnTo>
                      <a:pt x="30" y="234"/>
                    </a:lnTo>
                    <a:lnTo>
                      <a:pt x="36" y="237"/>
                    </a:lnTo>
                    <a:lnTo>
                      <a:pt x="37" y="245"/>
                    </a:lnTo>
                    <a:lnTo>
                      <a:pt x="48" y="243"/>
                    </a:lnTo>
                    <a:lnTo>
                      <a:pt x="52" y="256"/>
                    </a:lnTo>
                    <a:lnTo>
                      <a:pt x="64" y="260"/>
                    </a:lnTo>
                    <a:lnTo>
                      <a:pt x="67" y="276"/>
                    </a:lnTo>
                    <a:lnTo>
                      <a:pt x="74" y="278"/>
                    </a:lnTo>
                    <a:lnTo>
                      <a:pt x="79" y="284"/>
                    </a:lnTo>
                    <a:lnTo>
                      <a:pt x="81" y="289"/>
                    </a:lnTo>
                    <a:lnTo>
                      <a:pt x="79" y="296"/>
                    </a:lnTo>
                    <a:lnTo>
                      <a:pt x="85" y="304"/>
                    </a:lnTo>
                    <a:lnTo>
                      <a:pt x="118" y="306"/>
                    </a:lnTo>
                    <a:lnTo>
                      <a:pt x="123" y="314"/>
                    </a:lnTo>
                    <a:lnTo>
                      <a:pt x="133" y="316"/>
                    </a:lnTo>
                    <a:lnTo>
                      <a:pt x="133" y="318"/>
                    </a:lnTo>
                    <a:lnTo>
                      <a:pt x="148" y="318"/>
                    </a:lnTo>
                    <a:lnTo>
                      <a:pt x="162" y="319"/>
                    </a:lnTo>
                    <a:lnTo>
                      <a:pt x="178" y="314"/>
                    </a:lnTo>
                    <a:lnTo>
                      <a:pt x="199" y="299"/>
                    </a:lnTo>
                    <a:lnTo>
                      <a:pt x="199" y="290"/>
                    </a:lnTo>
                    <a:lnTo>
                      <a:pt x="192" y="278"/>
                    </a:lnTo>
                    <a:lnTo>
                      <a:pt x="188" y="275"/>
                    </a:lnTo>
                    <a:lnTo>
                      <a:pt x="180" y="270"/>
                    </a:lnTo>
                    <a:lnTo>
                      <a:pt x="180" y="258"/>
                    </a:lnTo>
                    <a:lnTo>
                      <a:pt x="172" y="256"/>
                    </a:lnTo>
                    <a:lnTo>
                      <a:pt x="164" y="242"/>
                    </a:lnTo>
                    <a:lnTo>
                      <a:pt x="179" y="241"/>
                    </a:lnTo>
                    <a:lnTo>
                      <a:pt x="183" y="209"/>
                    </a:lnTo>
                    <a:lnTo>
                      <a:pt x="194" y="208"/>
                    </a:lnTo>
                    <a:lnTo>
                      <a:pt x="197" y="175"/>
                    </a:lnTo>
                    <a:lnTo>
                      <a:pt x="216" y="171"/>
                    </a:lnTo>
                    <a:lnTo>
                      <a:pt x="213" y="132"/>
                    </a:lnTo>
                    <a:lnTo>
                      <a:pt x="203" y="129"/>
                    </a:lnTo>
                    <a:lnTo>
                      <a:pt x="204" y="118"/>
                    </a:lnTo>
                    <a:lnTo>
                      <a:pt x="216" y="119"/>
                    </a:lnTo>
                    <a:lnTo>
                      <a:pt x="216" y="107"/>
                    </a:lnTo>
                    <a:lnTo>
                      <a:pt x="210" y="92"/>
                    </a:lnTo>
                    <a:lnTo>
                      <a:pt x="209" y="74"/>
                    </a:lnTo>
                    <a:lnTo>
                      <a:pt x="219" y="47"/>
                    </a:lnTo>
                    <a:lnTo>
                      <a:pt x="217" y="33"/>
                    </a:lnTo>
                    <a:lnTo>
                      <a:pt x="210" y="14"/>
                    </a:lnTo>
                    <a:lnTo>
                      <a:pt x="191" y="0"/>
                    </a:lnTo>
                    <a:lnTo>
                      <a:pt x="167" y="20"/>
                    </a:lnTo>
                    <a:lnTo>
                      <a:pt x="158" y="13"/>
                    </a:lnTo>
                    <a:lnTo>
                      <a:pt x="64" y="13"/>
                    </a:lnTo>
                    <a:lnTo>
                      <a:pt x="53" y="20"/>
                    </a:lnTo>
                    <a:lnTo>
                      <a:pt x="44" y="25"/>
                    </a:lnTo>
                    <a:lnTo>
                      <a:pt x="43" y="50"/>
                    </a:lnTo>
                    <a:lnTo>
                      <a:pt x="33" y="53"/>
                    </a:lnTo>
                    <a:lnTo>
                      <a:pt x="36" y="7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91" name="Freeform 223"/>
              <p:cNvSpPr>
                <a:spLocks/>
              </p:cNvSpPr>
              <p:nvPr/>
            </p:nvSpPr>
            <p:spPr bwMode="auto">
              <a:xfrm>
                <a:off x="5606958" y="3966807"/>
                <a:ext cx="166683" cy="163587"/>
              </a:xfrm>
              <a:custGeom>
                <a:avLst/>
                <a:gdLst>
                  <a:gd name="T0" fmla="*/ 32 w 94"/>
                  <a:gd name="T1" fmla="*/ 92 h 93"/>
                  <a:gd name="T2" fmla="*/ 15 w 94"/>
                  <a:gd name="T3" fmla="*/ 86 h 93"/>
                  <a:gd name="T4" fmla="*/ 14 w 94"/>
                  <a:gd name="T5" fmla="*/ 69 h 93"/>
                  <a:gd name="T6" fmla="*/ 4 w 94"/>
                  <a:gd name="T7" fmla="*/ 68 h 93"/>
                  <a:gd name="T8" fmla="*/ 0 w 94"/>
                  <a:gd name="T9" fmla="*/ 53 h 93"/>
                  <a:gd name="T10" fmla="*/ 4 w 94"/>
                  <a:gd name="T11" fmla="*/ 35 h 93"/>
                  <a:gd name="T12" fmla="*/ 20 w 94"/>
                  <a:gd name="T13" fmla="*/ 24 h 93"/>
                  <a:gd name="T14" fmla="*/ 10 w 94"/>
                  <a:gd name="T15" fmla="*/ 15 h 93"/>
                  <a:gd name="T16" fmla="*/ 15 w 94"/>
                  <a:gd name="T17" fmla="*/ 3 h 93"/>
                  <a:gd name="T18" fmla="*/ 28 w 94"/>
                  <a:gd name="T19" fmla="*/ 3 h 93"/>
                  <a:gd name="T20" fmla="*/ 46 w 94"/>
                  <a:gd name="T21" fmla="*/ 0 h 93"/>
                  <a:gd name="T22" fmla="*/ 54 w 94"/>
                  <a:gd name="T23" fmla="*/ 6 h 93"/>
                  <a:gd name="T24" fmla="*/ 83 w 94"/>
                  <a:gd name="T25" fmla="*/ 8 h 93"/>
                  <a:gd name="T26" fmla="*/ 84 w 94"/>
                  <a:gd name="T27" fmla="*/ 21 h 93"/>
                  <a:gd name="T28" fmla="*/ 93 w 94"/>
                  <a:gd name="T29" fmla="*/ 26 h 93"/>
                  <a:gd name="T30" fmla="*/ 91 w 94"/>
                  <a:gd name="T31" fmla="*/ 37 h 93"/>
                  <a:gd name="T32" fmla="*/ 84 w 94"/>
                  <a:gd name="T33" fmla="*/ 39 h 93"/>
                  <a:gd name="T34" fmla="*/ 81 w 94"/>
                  <a:gd name="T35" fmla="*/ 61 h 93"/>
                  <a:gd name="T36" fmla="*/ 84 w 94"/>
                  <a:gd name="T37" fmla="*/ 84 h 93"/>
                  <a:gd name="T38" fmla="*/ 48 w 94"/>
                  <a:gd name="T39" fmla="*/ 85 h 93"/>
                  <a:gd name="T40" fmla="*/ 32 w 94"/>
                  <a:gd name="T41"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93">
                    <a:moveTo>
                      <a:pt x="32" y="92"/>
                    </a:moveTo>
                    <a:lnTo>
                      <a:pt x="15" y="86"/>
                    </a:lnTo>
                    <a:lnTo>
                      <a:pt x="14" y="69"/>
                    </a:lnTo>
                    <a:lnTo>
                      <a:pt x="4" y="68"/>
                    </a:lnTo>
                    <a:lnTo>
                      <a:pt x="0" y="53"/>
                    </a:lnTo>
                    <a:lnTo>
                      <a:pt x="4" y="35"/>
                    </a:lnTo>
                    <a:lnTo>
                      <a:pt x="20" y="24"/>
                    </a:lnTo>
                    <a:lnTo>
                      <a:pt x="10" y="15"/>
                    </a:lnTo>
                    <a:lnTo>
                      <a:pt x="15" y="3"/>
                    </a:lnTo>
                    <a:lnTo>
                      <a:pt x="28" y="3"/>
                    </a:lnTo>
                    <a:lnTo>
                      <a:pt x="46" y="0"/>
                    </a:lnTo>
                    <a:lnTo>
                      <a:pt x="54" y="6"/>
                    </a:lnTo>
                    <a:lnTo>
                      <a:pt x="83" y="8"/>
                    </a:lnTo>
                    <a:lnTo>
                      <a:pt x="84" y="21"/>
                    </a:lnTo>
                    <a:lnTo>
                      <a:pt x="93" y="26"/>
                    </a:lnTo>
                    <a:lnTo>
                      <a:pt x="91" y="37"/>
                    </a:lnTo>
                    <a:lnTo>
                      <a:pt x="84" y="39"/>
                    </a:lnTo>
                    <a:lnTo>
                      <a:pt x="81" y="61"/>
                    </a:lnTo>
                    <a:lnTo>
                      <a:pt x="84" y="84"/>
                    </a:lnTo>
                    <a:lnTo>
                      <a:pt x="48" y="85"/>
                    </a:lnTo>
                    <a:lnTo>
                      <a:pt x="32" y="9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92" name="Freeform 226"/>
              <p:cNvSpPr>
                <a:spLocks/>
              </p:cNvSpPr>
              <p:nvPr/>
            </p:nvSpPr>
            <p:spPr bwMode="auto">
              <a:xfrm>
                <a:off x="5688727" y="3833106"/>
                <a:ext cx="201278" cy="149431"/>
              </a:xfrm>
              <a:custGeom>
                <a:avLst/>
                <a:gdLst>
                  <a:gd name="T0" fmla="*/ 113 w 114"/>
                  <a:gd name="T1" fmla="*/ 42 h 84"/>
                  <a:gd name="T2" fmla="*/ 109 w 114"/>
                  <a:gd name="T3" fmla="*/ 57 h 84"/>
                  <a:gd name="T4" fmla="*/ 93 w 114"/>
                  <a:gd name="T5" fmla="*/ 62 h 84"/>
                  <a:gd name="T6" fmla="*/ 82 w 114"/>
                  <a:gd name="T7" fmla="*/ 77 h 84"/>
                  <a:gd name="T8" fmla="*/ 75 w 114"/>
                  <a:gd name="T9" fmla="*/ 78 h 84"/>
                  <a:gd name="T10" fmla="*/ 63 w 114"/>
                  <a:gd name="T11" fmla="*/ 75 h 84"/>
                  <a:gd name="T12" fmla="*/ 52 w 114"/>
                  <a:gd name="T13" fmla="*/ 69 h 84"/>
                  <a:gd name="T14" fmla="*/ 45 w 114"/>
                  <a:gd name="T15" fmla="*/ 69 h 84"/>
                  <a:gd name="T16" fmla="*/ 37 w 114"/>
                  <a:gd name="T17" fmla="*/ 83 h 84"/>
                  <a:gd name="T18" fmla="*/ 8 w 114"/>
                  <a:gd name="T19" fmla="*/ 81 h 84"/>
                  <a:gd name="T20" fmla="*/ 0 w 114"/>
                  <a:gd name="T21" fmla="*/ 75 h 84"/>
                  <a:gd name="T22" fmla="*/ 4 w 114"/>
                  <a:gd name="T23" fmla="*/ 56 h 84"/>
                  <a:gd name="T24" fmla="*/ 14 w 114"/>
                  <a:gd name="T25" fmla="*/ 42 h 84"/>
                  <a:gd name="T26" fmla="*/ 19 w 114"/>
                  <a:gd name="T27" fmla="*/ 30 h 84"/>
                  <a:gd name="T28" fmla="*/ 23 w 114"/>
                  <a:gd name="T29" fmla="*/ 23 h 84"/>
                  <a:gd name="T30" fmla="*/ 41 w 114"/>
                  <a:gd name="T31" fmla="*/ 17 h 84"/>
                  <a:gd name="T32" fmla="*/ 49 w 114"/>
                  <a:gd name="T33" fmla="*/ 9 h 84"/>
                  <a:gd name="T34" fmla="*/ 57 w 114"/>
                  <a:gd name="T35" fmla="*/ 0 h 84"/>
                  <a:gd name="T36" fmla="*/ 81 w 114"/>
                  <a:gd name="T37" fmla="*/ 1 h 84"/>
                  <a:gd name="T38" fmla="*/ 85 w 114"/>
                  <a:gd name="T39" fmla="*/ 9 h 84"/>
                  <a:gd name="T40" fmla="*/ 94 w 114"/>
                  <a:gd name="T41" fmla="*/ 14 h 84"/>
                  <a:gd name="T42" fmla="*/ 95 w 114"/>
                  <a:gd name="T43" fmla="*/ 30 h 84"/>
                  <a:gd name="T44" fmla="*/ 105 w 114"/>
                  <a:gd name="T45" fmla="*/ 30 h 84"/>
                  <a:gd name="T46" fmla="*/ 113 w 114"/>
                  <a:gd name="T47" fmla="*/ 4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 h="84">
                    <a:moveTo>
                      <a:pt x="113" y="42"/>
                    </a:moveTo>
                    <a:lnTo>
                      <a:pt x="109" y="57"/>
                    </a:lnTo>
                    <a:lnTo>
                      <a:pt x="93" y="62"/>
                    </a:lnTo>
                    <a:lnTo>
                      <a:pt x="82" y="77"/>
                    </a:lnTo>
                    <a:lnTo>
                      <a:pt x="75" y="78"/>
                    </a:lnTo>
                    <a:lnTo>
                      <a:pt x="63" y="75"/>
                    </a:lnTo>
                    <a:lnTo>
                      <a:pt x="52" y="69"/>
                    </a:lnTo>
                    <a:lnTo>
                      <a:pt x="45" y="69"/>
                    </a:lnTo>
                    <a:lnTo>
                      <a:pt x="37" y="83"/>
                    </a:lnTo>
                    <a:lnTo>
                      <a:pt x="8" y="81"/>
                    </a:lnTo>
                    <a:lnTo>
                      <a:pt x="0" y="75"/>
                    </a:lnTo>
                    <a:lnTo>
                      <a:pt x="4" y="56"/>
                    </a:lnTo>
                    <a:lnTo>
                      <a:pt x="14" y="42"/>
                    </a:lnTo>
                    <a:lnTo>
                      <a:pt x="19" y="30"/>
                    </a:lnTo>
                    <a:lnTo>
                      <a:pt x="23" y="23"/>
                    </a:lnTo>
                    <a:lnTo>
                      <a:pt x="41" y="17"/>
                    </a:lnTo>
                    <a:lnTo>
                      <a:pt x="49" y="9"/>
                    </a:lnTo>
                    <a:lnTo>
                      <a:pt x="57" y="0"/>
                    </a:lnTo>
                    <a:lnTo>
                      <a:pt x="81" y="1"/>
                    </a:lnTo>
                    <a:lnTo>
                      <a:pt x="85" y="9"/>
                    </a:lnTo>
                    <a:lnTo>
                      <a:pt x="94" y="14"/>
                    </a:lnTo>
                    <a:lnTo>
                      <a:pt x="95" y="30"/>
                    </a:lnTo>
                    <a:lnTo>
                      <a:pt x="105" y="30"/>
                    </a:lnTo>
                    <a:lnTo>
                      <a:pt x="113" y="4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93" name="Freeform 227"/>
              <p:cNvSpPr>
                <a:spLocks/>
              </p:cNvSpPr>
              <p:nvPr/>
            </p:nvSpPr>
            <p:spPr bwMode="auto">
              <a:xfrm>
                <a:off x="5444992" y="3897597"/>
                <a:ext cx="198133" cy="163587"/>
              </a:xfrm>
              <a:custGeom>
                <a:avLst/>
                <a:gdLst>
                  <a:gd name="T0" fmla="*/ 0 w 113"/>
                  <a:gd name="T1" fmla="*/ 15 h 93"/>
                  <a:gd name="T2" fmla="*/ 8 w 113"/>
                  <a:gd name="T3" fmla="*/ 6 h 93"/>
                  <a:gd name="T4" fmla="*/ 25 w 113"/>
                  <a:gd name="T5" fmla="*/ 0 h 93"/>
                  <a:gd name="T6" fmla="*/ 45 w 113"/>
                  <a:gd name="T7" fmla="*/ 3 h 93"/>
                  <a:gd name="T8" fmla="*/ 61 w 113"/>
                  <a:gd name="T9" fmla="*/ 3 h 93"/>
                  <a:gd name="T10" fmla="*/ 76 w 113"/>
                  <a:gd name="T11" fmla="*/ 8 h 93"/>
                  <a:gd name="T12" fmla="*/ 92 w 113"/>
                  <a:gd name="T13" fmla="*/ 11 h 93"/>
                  <a:gd name="T14" fmla="*/ 103 w 113"/>
                  <a:gd name="T15" fmla="*/ 23 h 93"/>
                  <a:gd name="T16" fmla="*/ 107 w 113"/>
                  <a:gd name="T17" fmla="*/ 42 h 93"/>
                  <a:gd name="T18" fmla="*/ 102 w 113"/>
                  <a:gd name="T19" fmla="*/ 54 h 93"/>
                  <a:gd name="T20" fmla="*/ 112 w 113"/>
                  <a:gd name="T21" fmla="*/ 62 h 93"/>
                  <a:gd name="T22" fmla="*/ 96 w 113"/>
                  <a:gd name="T23" fmla="*/ 74 h 93"/>
                  <a:gd name="T24" fmla="*/ 92 w 113"/>
                  <a:gd name="T25" fmla="*/ 92 h 93"/>
                  <a:gd name="T26" fmla="*/ 81 w 113"/>
                  <a:gd name="T27" fmla="*/ 89 h 93"/>
                  <a:gd name="T28" fmla="*/ 72 w 113"/>
                  <a:gd name="T29" fmla="*/ 72 h 93"/>
                  <a:gd name="T30" fmla="*/ 68 w 113"/>
                  <a:gd name="T31" fmla="*/ 55 h 93"/>
                  <a:gd name="T32" fmla="*/ 52 w 113"/>
                  <a:gd name="T33" fmla="*/ 46 h 93"/>
                  <a:gd name="T34" fmla="*/ 40 w 113"/>
                  <a:gd name="T35" fmla="*/ 52 h 93"/>
                  <a:gd name="T36" fmla="*/ 25 w 113"/>
                  <a:gd name="T37" fmla="*/ 56 h 93"/>
                  <a:gd name="T38" fmla="*/ 7 w 113"/>
                  <a:gd name="T39" fmla="*/ 37 h 93"/>
                  <a:gd name="T40" fmla="*/ 0 w 113"/>
                  <a:gd name="T41" fmla="*/ 1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3" h="93">
                    <a:moveTo>
                      <a:pt x="0" y="15"/>
                    </a:moveTo>
                    <a:lnTo>
                      <a:pt x="8" y="6"/>
                    </a:lnTo>
                    <a:lnTo>
                      <a:pt x="25" y="0"/>
                    </a:lnTo>
                    <a:lnTo>
                      <a:pt x="45" y="3"/>
                    </a:lnTo>
                    <a:lnTo>
                      <a:pt x="61" y="3"/>
                    </a:lnTo>
                    <a:lnTo>
                      <a:pt x="76" y="8"/>
                    </a:lnTo>
                    <a:lnTo>
                      <a:pt x="92" y="11"/>
                    </a:lnTo>
                    <a:lnTo>
                      <a:pt x="103" y="23"/>
                    </a:lnTo>
                    <a:lnTo>
                      <a:pt x="107" y="42"/>
                    </a:lnTo>
                    <a:lnTo>
                      <a:pt x="102" y="54"/>
                    </a:lnTo>
                    <a:lnTo>
                      <a:pt x="112" y="62"/>
                    </a:lnTo>
                    <a:lnTo>
                      <a:pt x="96" y="74"/>
                    </a:lnTo>
                    <a:lnTo>
                      <a:pt x="92" y="92"/>
                    </a:lnTo>
                    <a:lnTo>
                      <a:pt x="81" y="89"/>
                    </a:lnTo>
                    <a:lnTo>
                      <a:pt x="72" y="72"/>
                    </a:lnTo>
                    <a:lnTo>
                      <a:pt x="68" y="55"/>
                    </a:lnTo>
                    <a:lnTo>
                      <a:pt x="52" y="46"/>
                    </a:lnTo>
                    <a:lnTo>
                      <a:pt x="40" y="52"/>
                    </a:lnTo>
                    <a:lnTo>
                      <a:pt x="25" y="56"/>
                    </a:lnTo>
                    <a:lnTo>
                      <a:pt x="7" y="37"/>
                    </a:lnTo>
                    <a:lnTo>
                      <a:pt x="0" y="15"/>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94" name="Freeform 228"/>
              <p:cNvSpPr>
                <a:spLocks/>
              </p:cNvSpPr>
              <p:nvPr/>
            </p:nvSpPr>
            <p:spPr bwMode="auto">
              <a:xfrm>
                <a:off x="5751626" y="3954223"/>
                <a:ext cx="92777" cy="168306"/>
              </a:xfrm>
              <a:custGeom>
                <a:avLst/>
                <a:gdLst>
                  <a:gd name="T0" fmla="*/ 2 w 53"/>
                  <a:gd name="T1" fmla="*/ 91 h 95"/>
                  <a:gd name="T2" fmla="*/ 0 w 53"/>
                  <a:gd name="T3" fmla="*/ 68 h 95"/>
                  <a:gd name="T4" fmla="*/ 2 w 53"/>
                  <a:gd name="T5" fmla="*/ 45 h 95"/>
                  <a:gd name="T6" fmla="*/ 10 w 53"/>
                  <a:gd name="T7" fmla="*/ 44 h 95"/>
                  <a:gd name="T8" fmla="*/ 12 w 53"/>
                  <a:gd name="T9" fmla="*/ 32 h 95"/>
                  <a:gd name="T10" fmla="*/ 2 w 53"/>
                  <a:gd name="T11" fmla="*/ 27 h 95"/>
                  <a:gd name="T12" fmla="*/ 2 w 53"/>
                  <a:gd name="T13" fmla="*/ 14 h 95"/>
                  <a:gd name="T14" fmla="*/ 9 w 53"/>
                  <a:gd name="T15" fmla="*/ 0 h 95"/>
                  <a:gd name="T16" fmla="*/ 17 w 53"/>
                  <a:gd name="T17" fmla="*/ 0 h 95"/>
                  <a:gd name="T18" fmla="*/ 27 w 53"/>
                  <a:gd name="T19" fmla="*/ 6 h 95"/>
                  <a:gd name="T20" fmla="*/ 39 w 53"/>
                  <a:gd name="T21" fmla="*/ 9 h 95"/>
                  <a:gd name="T22" fmla="*/ 40 w 53"/>
                  <a:gd name="T23" fmla="*/ 23 h 95"/>
                  <a:gd name="T24" fmla="*/ 46 w 53"/>
                  <a:gd name="T25" fmla="*/ 26 h 95"/>
                  <a:gd name="T26" fmla="*/ 45 w 53"/>
                  <a:gd name="T27" fmla="*/ 39 h 95"/>
                  <a:gd name="T28" fmla="*/ 48 w 53"/>
                  <a:gd name="T29" fmla="*/ 60 h 95"/>
                  <a:gd name="T30" fmla="*/ 52 w 53"/>
                  <a:gd name="T31" fmla="*/ 79 h 95"/>
                  <a:gd name="T32" fmla="*/ 46 w 53"/>
                  <a:gd name="T33" fmla="*/ 86 h 95"/>
                  <a:gd name="T34" fmla="*/ 35 w 53"/>
                  <a:gd name="T35" fmla="*/ 86 h 95"/>
                  <a:gd name="T36" fmla="*/ 29 w 53"/>
                  <a:gd name="T37" fmla="*/ 93 h 95"/>
                  <a:gd name="T38" fmla="*/ 18 w 53"/>
                  <a:gd name="T39" fmla="*/ 94 h 95"/>
                  <a:gd name="T40" fmla="*/ 2 w 53"/>
                  <a:gd name="T41" fmla="*/ 9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 h="95">
                    <a:moveTo>
                      <a:pt x="2" y="91"/>
                    </a:moveTo>
                    <a:lnTo>
                      <a:pt x="0" y="68"/>
                    </a:lnTo>
                    <a:lnTo>
                      <a:pt x="2" y="45"/>
                    </a:lnTo>
                    <a:lnTo>
                      <a:pt x="10" y="44"/>
                    </a:lnTo>
                    <a:lnTo>
                      <a:pt x="12" y="32"/>
                    </a:lnTo>
                    <a:lnTo>
                      <a:pt x="2" y="27"/>
                    </a:lnTo>
                    <a:lnTo>
                      <a:pt x="2" y="14"/>
                    </a:lnTo>
                    <a:lnTo>
                      <a:pt x="9" y="0"/>
                    </a:lnTo>
                    <a:lnTo>
                      <a:pt x="17" y="0"/>
                    </a:lnTo>
                    <a:lnTo>
                      <a:pt x="27" y="6"/>
                    </a:lnTo>
                    <a:lnTo>
                      <a:pt x="39" y="9"/>
                    </a:lnTo>
                    <a:lnTo>
                      <a:pt x="40" y="23"/>
                    </a:lnTo>
                    <a:lnTo>
                      <a:pt x="46" y="26"/>
                    </a:lnTo>
                    <a:lnTo>
                      <a:pt x="45" y="39"/>
                    </a:lnTo>
                    <a:lnTo>
                      <a:pt x="48" y="60"/>
                    </a:lnTo>
                    <a:lnTo>
                      <a:pt x="52" y="79"/>
                    </a:lnTo>
                    <a:lnTo>
                      <a:pt x="46" y="86"/>
                    </a:lnTo>
                    <a:lnTo>
                      <a:pt x="35" y="86"/>
                    </a:lnTo>
                    <a:lnTo>
                      <a:pt x="29" y="93"/>
                    </a:lnTo>
                    <a:lnTo>
                      <a:pt x="18" y="94"/>
                    </a:lnTo>
                    <a:lnTo>
                      <a:pt x="2" y="91"/>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95" name="Freeform 229"/>
              <p:cNvSpPr>
                <a:spLocks/>
              </p:cNvSpPr>
              <p:nvPr/>
            </p:nvSpPr>
            <p:spPr bwMode="auto">
              <a:xfrm>
                <a:off x="6575608" y="4298700"/>
                <a:ext cx="278330" cy="308299"/>
              </a:xfrm>
              <a:custGeom>
                <a:avLst/>
                <a:gdLst>
                  <a:gd name="T0" fmla="*/ 156 w 157"/>
                  <a:gd name="T1" fmla="*/ 154 h 175"/>
                  <a:gd name="T2" fmla="*/ 139 w 157"/>
                  <a:gd name="T3" fmla="*/ 158 h 175"/>
                  <a:gd name="T4" fmla="*/ 136 w 157"/>
                  <a:gd name="T5" fmla="*/ 165 h 175"/>
                  <a:gd name="T6" fmla="*/ 119 w 157"/>
                  <a:gd name="T7" fmla="*/ 165 h 175"/>
                  <a:gd name="T8" fmla="*/ 116 w 157"/>
                  <a:gd name="T9" fmla="*/ 174 h 175"/>
                  <a:gd name="T10" fmla="*/ 86 w 157"/>
                  <a:gd name="T11" fmla="*/ 171 h 175"/>
                  <a:gd name="T12" fmla="*/ 84 w 157"/>
                  <a:gd name="T13" fmla="*/ 163 h 175"/>
                  <a:gd name="T14" fmla="*/ 71 w 157"/>
                  <a:gd name="T15" fmla="*/ 154 h 175"/>
                  <a:gd name="T16" fmla="*/ 60 w 157"/>
                  <a:gd name="T17" fmla="*/ 146 h 175"/>
                  <a:gd name="T18" fmla="*/ 53 w 157"/>
                  <a:gd name="T19" fmla="*/ 143 h 175"/>
                  <a:gd name="T20" fmla="*/ 44 w 157"/>
                  <a:gd name="T21" fmla="*/ 129 h 175"/>
                  <a:gd name="T22" fmla="*/ 31 w 157"/>
                  <a:gd name="T23" fmla="*/ 122 h 175"/>
                  <a:gd name="T24" fmla="*/ 21 w 157"/>
                  <a:gd name="T25" fmla="*/ 112 h 175"/>
                  <a:gd name="T26" fmla="*/ 19 w 157"/>
                  <a:gd name="T27" fmla="*/ 104 h 175"/>
                  <a:gd name="T28" fmla="*/ 8 w 157"/>
                  <a:gd name="T29" fmla="*/ 105 h 175"/>
                  <a:gd name="T30" fmla="*/ 9 w 157"/>
                  <a:gd name="T31" fmla="*/ 97 h 175"/>
                  <a:gd name="T32" fmla="*/ 8 w 157"/>
                  <a:gd name="T33" fmla="*/ 87 h 175"/>
                  <a:gd name="T34" fmla="*/ 4 w 157"/>
                  <a:gd name="T35" fmla="*/ 78 h 175"/>
                  <a:gd name="T36" fmla="*/ 3 w 157"/>
                  <a:gd name="T37" fmla="*/ 70 h 175"/>
                  <a:gd name="T38" fmla="*/ 4 w 157"/>
                  <a:gd name="T39" fmla="*/ 57 h 175"/>
                  <a:gd name="T40" fmla="*/ 0 w 157"/>
                  <a:gd name="T41" fmla="*/ 46 h 175"/>
                  <a:gd name="T42" fmla="*/ 8 w 157"/>
                  <a:gd name="T43" fmla="*/ 45 h 175"/>
                  <a:gd name="T44" fmla="*/ 19 w 157"/>
                  <a:gd name="T45" fmla="*/ 43 h 175"/>
                  <a:gd name="T46" fmla="*/ 18 w 157"/>
                  <a:gd name="T47" fmla="*/ 26 h 175"/>
                  <a:gd name="T48" fmla="*/ 14 w 157"/>
                  <a:gd name="T49" fmla="*/ 19 h 175"/>
                  <a:gd name="T50" fmla="*/ 11 w 157"/>
                  <a:gd name="T51" fmla="*/ 4 h 175"/>
                  <a:gd name="T52" fmla="*/ 18 w 157"/>
                  <a:gd name="T53" fmla="*/ 0 h 175"/>
                  <a:gd name="T54" fmla="*/ 33 w 157"/>
                  <a:gd name="T55" fmla="*/ 1 h 175"/>
                  <a:gd name="T56" fmla="*/ 63 w 157"/>
                  <a:gd name="T57" fmla="*/ 0 h 175"/>
                  <a:gd name="T58" fmla="*/ 74 w 157"/>
                  <a:gd name="T59" fmla="*/ 0 h 175"/>
                  <a:gd name="T60" fmla="*/ 103 w 157"/>
                  <a:gd name="T61" fmla="*/ 24 h 175"/>
                  <a:gd name="T62" fmla="*/ 118 w 157"/>
                  <a:gd name="T63" fmla="*/ 28 h 175"/>
                  <a:gd name="T64" fmla="*/ 119 w 157"/>
                  <a:gd name="T65" fmla="*/ 41 h 175"/>
                  <a:gd name="T66" fmla="*/ 141 w 157"/>
                  <a:gd name="T67" fmla="*/ 52 h 175"/>
                  <a:gd name="T68" fmla="*/ 142 w 157"/>
                  <a:gd name="T69" fmla="*/ 60 h 175"/>
                  <a:gd name="T70" fmla="*/ 142 w 157"/>
                  <a:gd name="T71" fmla="*/ 71 h 175"/>
                  <a:gd name="T72" fmla="*/ 137 w 157"/>
                  <a:gd name="T73" fmla="*/ 77 h 175"/>
                  <a:gd name="T74" fmla="*/ 135 w 157"/>
                  <a:gd name="T75" fmla="*/ 88 h 175"/>
                  <a:gd name="T76" fmla="*/ 143 w 157"/>
                  <a:gd name="T77" fmla="*/ 90 h 175"/>
                  <a:gd name="T78" fmla="*/ 142 w 157"/>
                  <a:gd name="T79" fmla="*/ 106 h 175"/>
                  <a:gd name="T80" fmla="*/ 145 w 157"/>
                  <a:gd name="T81" fmla="*/ 122 h 175"/>
                  <a:gd name="T82" fmla="*/ 146 w 157"/>
                  <a:gd name="T83" fmla="*/ 140 h 175"/>
                  <a:gd name="T84" fmla="*/ 152 w 157"/>
                  <a:gd name="T85" fmla="*/ 146 h 175"/>
                  <a:gd name="T86" fmla="*/ 156 w 157"/>
                  <a:gd name="T87" fmla="*/ 154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7" h="175">
                    <a:moveTo>
                      <a:pt x="156" y="154"/>
                    </a:moveTo>
                    <a:lnTo>
                      <a:pt x="139" y="158"/>
                    </a:lnTo>
                    <a:lnTo>
                      <a:pt x="136" y="165"/>
                    </a:lnTo>
                    <a:lnTo>
                      <a:pt x="119" y="165"/>
                    </a:lnTo>
                    <a:lnTo>
                      <a:pt x="116" y="174"/>
                    </a:lnTo>
                    <a:lnTo>
                      <a:pt x="86" y="171"/>
                    </a:lnTo>
                    <a:lnTo>
                      <a:pt x="84" y="163"/>
                    </a:lnTo>
                    <a:lnTo>
                      <a:pt x="71" y="154"/>
                    </a:lnTo>
                    <a:lnTo>
                      <a:pt x="60" y="146"/>
                    </a:lnTo>
                    <a:lnTo>
                      <a:pt x="53" y="143"/>
                    </a:lnTo>
                    <a:lnTo>
                      <a:pt x="44" y="129"/>
                    </a:lnTo>
                    <a:lnTo>
                      <a:pt x="31" y="122"/>
                    </a:lnTo>
                    <a:lnTo>
                      <a:pt x="21" y="112"/>
                    </a:lnTo>
                    <a:lnTo>
                      <a:pt x="19" y="104"/>
                    </a:lnTo>
                    <a:lnTo>
                      <a:pt x="8" y="105"/>
                    </a:lnTo>
                    <a:lnTo>
                      <a:pt x="9" y="97"/>
                    </a:lnTo>
                    <a:lnTo>
                      <a:pt x="8" y="87"/>
                    </a:lnTo>
                    <a:lnTo>
                      <a:pt x="4" y="78"/>
                    </a:lnTo>
                    <a:lnTo>
                      <a:pt x="3" y="70"/>
                    </a:lnTo>
                    <a:lnTo>
                      <a:pt x="4" y="57"/>
                    </a:lnTo>
                    <a:lnTo>
                      <a:pt x="0" y="46"/>
                    </a:lnTo>
                    <a:lnTo>
                      <a:pt x="8" y="45"/>
                    </a:lnTo>
                    <a:lnTo>
                      <a:pt x="19" y="43"/>
                    </a:lnTo>
                    <a:lnTo>
                      <a:pt x="18" y="26"/>
                    </a:lnTo>
                    <a:lnTo>
                      <a:pt x="14" y="19"/>
                    </a:lnTo>
                    <a:lnTo>
                      <a:pt x="11" y="4"/>
                    </a:lnTo>
                    <a:lnTo>
                      <a:pt x="18" y="0"/>
                    </a:lnTo>
                    <a:lnTo>
                      <a:pt x="33" y="1"/>
                    </a:lnTo>
                    <a:lnTo>
                      <a:pt x="63" y="0"/>
                    </a:lnTo>
                    <a:lnTo>
                      <a:pt x="74" y="0"/>
                    </a:lnTo>
                    <a:lnTo>
                      <a:pt x="103" y="24"/>
                    </a:lnTo>
                    <a:lnTo>
                      <a:pt x="118" y="28"/>
                    </a:lnTo>
                    <a:lnTo>
                      <a:pt x="119" y="41"/>
                    </a:lnTo>
                    <a:lnTo>
                      <a:pt x="141" y="52"/>
                    </a:lnTo>
                    <a:lnTo>
                      <a:pt x="142" y="60"/>
                    </a:lnTo>
                    <a:lnTo>
                      <a:pt x="142" y="71"/>
                    </a:lnTo>
                    <a:lnTo>
                      <a:pt x="137" y="77"/>
                    </a:lnTo>
                    <a:lnTo>
                      <a:pt x="135" y="88"/>
                    </a:lnTo>
                    <a:lnTo>
                      <a:pt x="143" y="90"/>
                    </a:lnTo>
                    <a:lnTo>
                      <a:pt x="142" y="106"/>
                    </a:lnTo>
                    <a:lnTo>
                      <a:pt x="145" y="122"/>
                    </a:lnTo>
                    <a:lnTo>
                      <a:pt x="146" y="140"/>
                    </a:lnTo>
                    <a:lnTo>
                      <a:pt x="152" y="146"/>
                    </a:lnTo>
                    <a:lnTo>
                      <a:pt x="156" y="15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96" name="Freeform 230"/>
              <p:cNvSpPr>
                <a:spLocks/>
              </p:cNvSpPr>
              <p:nvPr/>
            </p:nvSpPr>
            <p:spPr bwMode="auto">
              <a:xfrm>
                <a:off x="6575608" y="4150842"/>
                <a:ext cx="125799" cy="157295"/>
              </a:xfrm>
              <a:custGeom>
                <a:avLst/>
                <a:gdLst>
                  <a:gd name="T0" fmla="*/ 61 w 71"/>
                  <a:gd name="T1" fmla="*/ 0 h 89"/>
                  <a:gd name="T2" fmla="*/ 70 w 71"/>
                  <a:gd name="T3" fmla="*/ 14 h 89"/>
                  <a:gd name="T4" fmla="*/ 70 w 71"/>
                  <a:gd name="T5" fmla="*/ 41 h 89"/>
                  <a:gd name="T6" fmla="*/ 61 w 71"/>
                  <a:gd name="T7" fmla="*/ 58 h 89"/>
                  <a:gd name="T8" fmla="*/ 59 w 71"/>
                  <a:gd name="T9" fmla="*/ 74 h 89"/>
                  <a:gd name="T10" fmla="*/ 63 w 71"/>
                  <a:gd name="T11" fmla="*/ 84 h 89"/>
                  <a:gd name="T12" fmla="*/ 33 w 71"/>
                  <a:gd name="T13" fmla="*/ 85 h 89"/>
                  <a:gd name="T14" fmla="*/ 18 w 71"/>
                  <a:gd name="T15" fmla="*/ 84 h 89"/>
                  <a:gd name="T16" fmla="*/ 11 w 71"/>
                  <a:gd name="T17" fmla="*/ 88 h 89"/>
                  <a:gd name="T18" fmla="*/ 0 w 71"/>
                  <a:gd name="T19" fmla="*/ 84 h 89"/>
                  <a:gd name="T20" fmla="*/ 4 w 71"/>
                  <a:gd name="T21" fmla="*/ 49 h 89"/>
                  <a:gd name="T22" fmla="*/ 19 w 71"/>
                  <a:gd name="T23" fmla="*/ 43 h 89"/>
                  <a:gd name="T24" fmla="*/ 27 w 71"/>
                  <a:gd name="T25" fmla="*/ 39 h 89"/>
                  <a:gd name="T26" fmla="*/ 28 w 71"/>
                  <a:gd name="T27" fmla="*/ 30 h 89"/>
                  <a:gd name="T28" fmla="*/ 19 w 71"/>
                  <a:gd name="T29" fmla="*/ 30 h 89"/>
                  <a:gd name="T30" fmla="*/ 19 w 71"/>
                  <a:gd name="T31" fmla="*/ 23 h 89"/>
                  <a:gd name="T32" fmla="*/ 15 w 71"/>
                  <a:gd name="T33" fmla="*/ 4 h 89"/>
                  <a:gd name="T34" fmla="*/ 31 w 71"/>
                  <a:gd name="T35" fmla="*/ 4 h 89"/>
                  <a:gd name="T36" fmla="*/ 44 w 71"/>
                  <a:gd name="T37" fmla="*/ 5 h 89"/>
                  <a:gd name="T38" fmla="*/ 61 w 71"/>
                  <a:gd name="T3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1" h="89">
                    <a:moveTo>
                      <a:pt x="61" y="0"/>
                    </a:moveTo>
                    <a:lnTo>
                      <a:pt x="70" y="14"/>
                    </a:lnTo>
                    <a:lnTo>
                      <a:pt x="70" y="41"/>
                    </a:lnTo>
                    <a:lnTo>
                      <a:pt x="61" y="58"/>
                    </a:lnTo>
                    <a:lnTo>
                      <a:pt x="59" y="74"/>
                    </a:lnTo>
                    <a:lnTo>
                      <a:pt x="63" y="84"/>
                    </a:lnTo>
                    <a:lnTo>
                      <a:pt x="33" y="85"/>
                    </a:lnTo>
                    <a:lnTo>
                      <a:pt x="18" y="84"/>
                    </a:lnTo>
                    <a:lnTo>
                      <a:pt x="11" y="88"/>
                    </a:lnTo>
                    <a:lnTo>
                      <a:pt x="0" y="84"/>
                    </a:lnTo>
                    <a:lnTo>
                      <a:pt x="4" y="49"/>
                    </a:lnTo>
                    <a:lnTo>
                      <a:pt x="19" y="43"/>
                    </a:lnTo>
                    <a:lnTo>
                      <a:pt x="27" y="39"/>
                    </a:lnTo>
                    <a:lnTo>
                      <a:pt x="28" y="30"/>
                    </a:lnTo>
                    <a:lnTo>
                      <a:pt x="19" y="30"/>
                    </a:lnTo>
                    <a:lnTo>
                      <a:pt x="19" y="23"/>
                    </a:lnTo>
                    <a:lnTo>
                      <a:pt x="15" y="4"/>
                    </a:lnTo>
                    <a:lnTo>
                      <a:pt x="31" y="4"/>
                    </a:lnTo>
                    <a:lnTo>
                      <a:pt x="44" y="5"/>
                    </a:lnTo>
                    <a:lnTo>
                      <a:pt x="61"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97" name="Freeform 232"/>
              <p:cNvSpPr>
                <a:spLocks/>
              </p:cNvSpPr>
              <p:nvPr/>
            </p:nvSpPr>
            <p:spPr bwMode="auto">
              <a:xfrm>
                <a:off x="6158899" y="3600309"/>
                <a:ext cx="275185" cy="457729"/>
              </a:xfrm>
              <a:custGeom>
                <a:avLst/>
                <a:gdLst>
                  <a:gd name="T0" fmla="*/ 24 w 155"/>
                  <a:gd name="T1" fmla="*/ 0 h 260"/>
                  <a:gd name="T2" fmla="*/ 26 w 155"/>
                  <a:gd name="T3" fmla="*/ 8 h 260"/>
                  <a:gd name="T4" fmla="*/ 29 w 155"/>
                  <a:gd name="T5" fmla="*/ 14 h 260"/>
                  <a:gd name="T6" fmla="*/ 36 w 155"/>
                  <a:gd name="T7" fmla="*/ 30 h 260"/>
                  <a:gd name="T8" fmla="*/ 30 w 155"/>
                  <a:gd name="T9" fmla="*/ 108 h 260"/>
                  <a:gd name="T10" fmla="*/ 20 w 155"/>
                  <a:gd name="T11" fmla="*/ 112 h 260"/>
                  <a:gd name="T12" fmla="*/ 15 w 155"/>
                  <a:gd name="T13" fmla="*/ 121 h 260"/>
                  <a:gd name="T14" fmla="*/ 5 w 155"/>
                  <a:gd name="T15" fmla="*/ 127 h 260"/>
                  <a:gd name="T16" fmla="*/ 0 w 155"/>
                  <a:gd name="T17" fmla="*/ 135 h 260"/>
                  <a:gd name="T18" fmla="*/ 0 w 155"/>
                  <a:gd name="T19" fmla="*/ 149 h 260"/>
                  <a:gd name="T20" fmla="*/ 6 w 155"/>
                  <a:gd name="T21" fmla="*/ 148 h 260"/>
                  <a:gd name="T22" fmla="*/ 8 w 155"/>
                  <a:gd name="T23" fmla="*/ 158 h 260"/>
                  <a:gd name="T24" fmla="*/ 13 w 155"/>
                  <a:gd name="T25" fmla="*/ 166 h 260"/>
                  <a:gd name="T26" fmla="*/ 19 w 155"/>
                  <a:gd name="T27" fmla="*/ 180 h 260"/>
                  <a:gd name="T28" fmla="*/ 19 w 155"/>
                  <a:gd name="T29" fmla="*/ 188 h 260"/>
                  <a:gd name="T30" fmla="*/ 14 w 155"/>
                  <a:gd name="T31" fmla="*/ 191 h 260"/>
                  <a:gd name="T32" fmla="*/ 17 w 155"/>
                  <a:gd name="T33" fmla="*/ 194 h 260"/>
                  <a:gd name="T34" fmla="*/ 19 w 155"/>
                  <a:gd name="T35" fmla="*/ 202 h 260"/>
                  <a:gd name="T36" fmla="*/ 25 w 155"/>
                  <a:gd name="T37" fmla="*/ 210 h 260"/>
                  <a:gd name="T38" fmla="*/ 24 w 155"/>
                  <a:gd name="T39" fmla="*/ 218 h 260"/>
                  <a:gd name="T40" fmla="*/ 17 w 155"/>
                  <a:gd name="T41" fmla="*/ 221 h 260"/>
                  <a:gd name="T42" fmla="*/ 18 w 155"/>
                  <a:gd name="T43" fmla="*/ 229 h 260"/>
                  <a:gd name="T44" fmla="*/ 29 w 155"/>
                  <a:gd name="T45" fmla="*/ 243 h 260"/>
                  <a:gd name="T46" fmla="*/ 36 w 155"/>
                  <a:gd name="T47" fmla="*/ 259 h 260"/>
                  <a:gd name="T48" fmla="*/ 45 w 155"/>
                  <a:gd name="T49" fmla="*/ 254 h 260"/>
                  <a:gd name="T50" fmla="*/ 58 w 155"/>
                  <a:gd name="T51" fmla="*/ 256 h 260"/>
                  <a:gd name="T52" fmla="*/ 63 w 155"/>
                  <a:gd name="T53" fmla="*/ 246 h 260"/>
                  <a:gd name="T54" fmla="*/ 79 w 155"/>
                  <a:gd name="T55" fmla="*/ 245 h 260"/>
                  <a:gd name="T56" fmla="*/ 85 w 155"/>
                  <a:gd name="T57" fmla="*/ 235 h 260"/>
                  <a:gd name="T58" fmla="*/ 99 w 155"/>
                  <a:gd name="T59" fmla="*/ 232 h 260"/>
                  <a:gd name="T60" fmla="*/ 104 w 155"/>
                  <a:gd name="T61" fmla="*/ 221 h 260"/>
                  <a:gd name="T62" fmla="*/ 113 w 155"/>
                  <a:gd name="T63" fmla="*/ 218 h 260"/>
                  <a:gd name="T64" fmla="*/ 119 w 155"/>
                  <a:gd name="T65" fmla="*/ 206 h 260"/>
                  <a:gd name="T66" fmla="*/ 129 w 155"/>
                  <a:gd name="T67" fmla="*/ 196 h 260"/>
                  <a:gd name="T68" fmla="*/ 136 w 155"/>
                  <a:gd name="T69" fmla="*/ 194 h 260"/>
                  <a:gd name="T70" fmla="*/ 139 w 155"/>
                  <a:gd name="T71" fmla="*/ 189 h 260"/>
                  <a:gd name="T72" fmla="*/ 139 w 155"/>
                  <a:gd name="T73" fmla="*/ 182 h 260"/>
                  <a:gd name="T74" fmla="*/ 133 w 155"/>
                  <a:gd name="T75" fmla="*/ 179 h 260"/>
                  <a:gd name="T76" fmla="*/ 129 w 155"/>
                  <a:gd name="T77" fmla="*/ 168 h 260"/>
                  <a:gd name="T78" fmla="*/ 118 w 155"/>
                  <a:gd name="T79" fmla="*/ 163 h 260"/>
                  <a:gd name="T80" fmla="*/ 120 w 155"/>
                  <a:gd name="T81" fmla="*/ 154 h 260"/>
                  <a:gd name="T82" fmla="*/ 131 w 155"/>
                  <a:gd name="T83" fmla="*/ 153 h 260"/>
                  <a:gd name="T84" fmla="*/ 135 w 155"/>
                  <a:gd name="T85" fmla="*/ 139 h 260"/>
                  <a:gd name="T86" fmla="*/ 144 w 155"/>
                  <a:gd name="T87" fmla="*/ 123 h 260"/>
                  <a:gd name="T88" fmla="*/ 152 w 155"/>
                  <a:gd name="T89" fmla="*/ 119 h 260"/>
                  <a:gd name="T90" fmla="*/ 154 w 155"/>
                  <a:gd name="T91" fmla="*/ 77 h 260"/>
                  <a:gd name="T92" fmla="*/ 145 w 155"/>
                  <a:gd name="T93" fmla="*/ 75 h 260"/>
                  <a:gd name="T94" fmla="*/ 120 w 155"/>
                  <a:gd name="T95" fmla="*/ 57 h 260"/>
                  <a:gd name="T96" fmla="*/ 111 w 155"/>
                  <a:gd name="T97" fmla="*/ 52 h 260"/>
                  <a:gd name="T98" fmla="*/ 89 w 155"/>
                  <a:gd name="T99" fmla="*/ 41 h 260"/>
                  <a:gd name="T100" fmla="*/ 81 w 155"/>
                  <a:gd name="T101" fmla="*/ 28 h 260"/>
                  <a:gd name="T102" fmla="*/ 57 w 155"/>
                  <a:gd name="T103" fmla="*/ 24 h 260"/>
                  <a:gd name="T104" fmla="*/ 52 w 155"/>
                  <a:gd name="T105" fmla="*/ 12 h 260"/>
                  <a:gd name="T106" fmla="*/ 38 w 155"/>
                  <a:gd name="T107" fmla="*/ 7 h 260"/>
                  <a:gd name="T108" fmla="*/ 38 w 155"/>
                  <a:gd name="T109" fmla="*/ 2 h 260"/>
                  <a:gd name="T110" fmla="*/ 24 w 155"/>
                  <a:gd name="T111"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5" h="260">
                    <a:moveTo>
                      <a:pt x="24" y="0"/>
                    </a:moveTo>
                    <a:lnTo>
                      <a:pt x="26" y="8"/>
                    </a:lnTo>
                    <a:lnTo>
                      <a:pt x="29" y="14"/>
                    </a:lnTo>
                    <a:lnTo>
                      <a:pt x="36" y="30"/>
                    </a:lnTo>
                    <a:lnTo>
                      <a:pt x="30" y="108"/>
                    </a:lnTo>
                    <a:lnTo>
                      <a:pt x="20" y="112"/>
                    </a:lnTo>
                    <a:lnTo>
                      <a:pt x="15" y="121"/>
                    </a:lnTo>
                    <a:lnTo>
                      <a:pt x="5" y="127"/>
                    </a:lnTo>
                    <a:lnTo>
                      <a:pt x="0" y="135"/>
                    </a:lnTo>
                    <a:lnTo>
                      <a:pt x="0" y="149"/>
                    </a:lnTo>
                    <a:lnTo>
                      <a:pt x="6" y="148"/>
                    </a:lnTo>
                    <a:lnTo>
                      <a:pt x="8" y="158"/>
                    </a:lnTo>
                    <a:lnTo>
                      <a:pt x="13" y="166"/>
                    </a:lnTo>
                    <a:lnTo>
                      <a:pt x="19" y="180"/>
                    </a:lnTo>
                    <a:lnTo>
                      <a:pt x="19" y="188"/>
                    </a:lnTo>
                    <a:lnTo>
                      <a:pt x="14" y="191"/>
                    </a:lnTo>
                    <a:lnTo>
                      <a:pt x="17" y="194"/>
                    </a:lnTo>
                    <a:lnTo>
                      <a:pt x="19" y="202"/>
                    </a:lnTo>
                    <a:lnTo>
                      <a:pt x="25" y="210"/>
                    </a:lnTo>
                    <a:lnTo>
                      <a:pt x="24" y="218"/>
                    </a:lnTo>
                    <a:lnTo>
                      <a:pt x="17" y="221"/>
                    </a:lnTo>
                    <a:lnTo>
                      <a:pt x="18" y="229"/>
                    </a:lnTo>
                    <a:lnTo>
                      <a:pt x="29" y="243"/>
                    </a:lnTo>
                    <a:lnTo>
                      <a:pt x="36" y="259"/>
                    </a:lnTo>
                    <a:lnTo>
                      <a:pt x="45" y="254"/>
                    </a:lnTo>
                    <a:lnTo>
                      <a:pt x="58" y="256"/>
                    </a:lnTo>
                    <a:lnTo>
                      <a:pt x="63" y="246"/>
                    </a:lnTo>
                    <a:lnTo>
                      <a:pt x="79" y="245"/>
                    </a:lnTo>
                    <a:lnTo>
                      <a:pt x="85" y="235"/>
                    </a:lnTo>
                    <a:lnTo>
                      <a:pt x="99" y="232"/>
                    </a:lnTo>
                    <a:lnTo>
                      <a:pt x="104" y="221"/>
                    </a:lnTo>
                    <a:lnTo>
                      <a:pt x="113" y="218"/>
                    </a:lnTo>
                    <a:lnTo>
                      <a:pt x="119" y="206"/>
                    </a:lnTo>
                    <a:lnTo>
                      <a:pt x="129" y="196"/>
                    </a:lnTo>
                    <a:lnTo>
                      <a:pt x="136" y="194"/>
                    </a:lnTo>
                    <a:lnTo>
                      <a:pt x="139" y="189"/>
                    </a:lnTo>
                    <a:lnTo>
                      <a:pt x="139" y="182"/>
                    </a:lnTo>
                    <a:lnTo>
                      <a:pt x="133" y="179"/>
                    </a:lnTo>
                    <a:lnTo>
                      <a:pt x="129" y="168"/>
                    </a:lnTo>
                    <a:lnTo>
                      <a:pt x="118" y="163"/>
                    </a:lnTo>
                    <a:lnTo>
                      <a:pt x="120" y="154"/>
                    </a:lnTo>
                    <a:lnTo>
                      <a:pt x="131" y="153"/>
                    </a:lnTo>
                    <a:lnTo>
                      <a:pt x="135" y="139"/>
                    </a:lnTo>
                    <a:lnTo>
                      <a:pt x="144" y="123"/>
                    </a:lnTo>
                    <a:lnTo>
                      <a:pt x="152" y="119"/>
                    </a:lnTo>
                    <a:lnTo>
                      <a:pt x="154" y="77"/>
                    </a:lnTo>
                    <a:lnTo>
                      <a:pt x="145" y="75"/>
                    </a:lnTo>
                    <a:lnTo>
                      <a:pt x="120" y="57"/>
                    </a:lnTo>
                    <a:lnTo>
                      <a:pt x="111" y="52"/>
                    </a:lnTo>
                    <a:lnTo>
                      <a:pt x="89" y="41"/>
                    </a:lnTo>
                    <a:lnTo>
                      <a:pt x="81" y="28"/>
                    </a:lnTo>
                    <a:lnTo>
                      <a:pt x="57" y="24"/>
                    </a:lnTo>
                    <a:lnTo>
                      <a:pt x="52" y="12"/>
                    </a:lnTo>
                    <a:lnTo>
                      <a:pt x="38" y="7"/>
                    </a:lnTo>
                    <a:lnTo>
                      <a:pt x="38" y="2"/>
                    </a:lnTo>
                    <a:lnTo>
                      <a:pt x="24"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98" name="Freeform 233"/>
              <p:cNvSpPr>
                <a:spLocks/>
              </p:cNvSpPr>
              <p:nvPr/>
            </p:nvSpPr>
            <p:spPr bwMode="auto">
              <a:xfrm>
                <a:off x="5833395" y="3576714"/>
                <a:ext cx="388404" cy="331893"/>
              </a:xfrm>
              <a:custGeom>
                <a:avLst/>
                <a:gdLst>
                  <a:gd name="T0" fmla="*/ 50 w 221"/>
                  <a:gd name="T1" fmla="*/ 186 h 188"/>
                  <a:gd name="T2" fmla="*/ 55 w 221"/>
                  <a:gd name="T3" fmla="*/ 179 h 188"/>
                  <a:gd name="T4" fmla="*/ 60 w 221"/>
                  <a:gd name="T5" fmla="*/ 168 h 188"/>
                  <a:gd name="T6" fmla="*/ 73 w 221"/>
                  <a:gd name="T7" fmla="*/ 164 h 188"/>
                  <a:gd name="T8" fmla="*/ 84 w 221"/>
                  <a:gd name="T9" fmla="*/ 166 h 188"/>
                  <a:gd name="T10" fmla="*/ 91 w 221"/>
                  <a:gd name="T11" fmla="*/ 176 h 188"/>
                  <a:gd name="T12" fmla="*/ 92 w 221"/>
                  <a:gd name="T13" fmla="*/ 169 h 188"/>
                  <a:gd name="T14" fmla="*/ 109 w 221"/>
                  <a:gd name="T15" fmla="*/ 168 h 188"/>
                  <a:gd name="T16" fmla="*/ 120 w 221"/>
                  <a:gd name="T17" fmla="*/ 167 h 188"/>
                  <a:gd name="T18" fmla="*/ 128 w 221"/>
                  <a:gd name="T19" fmla="*/ 175 h 188"/>
                  <a:gd name="T20" fmla="*/ 140 w 221"/>
                  <a:gd name="T21" fmla="*/ 176 h 188"/>
                  <a:gd name="T22" fmla="*/ 142 w 221"/>
                  <a:gd name="T23" fmla="*/ 168 h 188"/>
                  <a:gd name="T24" fmla="*/ 160 w 221"/>
                  <a:gd name="T25" fmla="*/ 168 h 188"/>
                  <a:gd name="T26" fmla="*/ 168 w 221"/>
                  <a:gd name="T27" fmla="*/ 176 h 188"/>
                  <a:gd name="T28" fmla="*/ 175 w 221"/>
                  <a:gd name="T29" fmla="*/ 168 h 188"/>
                  <a:gd name="T30" fmla="*/ 185 w 221"/>
                  <a:gd name="T31" fmla="*/ 162 h 188"/>
                  <a:gd name="T32" fmla="*/ 185 w 221"/>
                  <a:gd name="T33" fmla="*/ 148 h 188"/>
                  <a:gd name="T34" fmla="*/ 190 w 221"/>
                  <a:gd name="T35" fmla="*/ 140 h 188"/>
                  <a:gd name="T36" fmla="*/ 200 w 221"/>
                  <a:gd name="T37" fmla="*/ 134 h 188"/>
                  <a:gd name="T38" fmla="*/ 205 w 221"/>
                  <a:gd name="T39" fmla="*/ 125 h 188"/>
                  <a:gd name="T40" fmla="*/ 215 w 221"/>
                  <a:gd name="T41" fmla="*/ 122 h 188"/>
                  <a:gd name="T42" fmla="*/ 220 w 221"/>
                  <a:gd name="T43" fmla="*/ 43 h 188"/>
                  <a:gd name="T44" fmla="*/ 213 w 221"/>
                  <a:gd name="T45" fmla="*/ 27 h 188"/>
                  <a:gd name="T46" fmla="*/ 211 w 221"/>
                  <a:gd name="T47" fmla="*/ 21 h 188"/>
                  <a:gd name="T48" fmla="*/ 208 w 221"/>
                  <a:gd name="T49" fmla="*/ 13 h 188"/>
                  <a:gd name="T50" fmla="*/ 200 w 221"/>
                  <a:gd name="T51" fmla="*/ 9 h 188"/>
                  <a:gd name="T52" fmla="*/ 182 w 221"/>
                  <a:gd name="T53" fmla="*/ 8 h 188"/>
                  <a:gd name="T54" fmla="*/ 181 w 221"/>
                  <a:gd name="T55" fmla="*/ 0 h 188"/>
                  <a:gd name="T56" fmla="*/ 162 w 221"/>
                  <a:gd name="T57" fmla="*/ 0 h 188"/>
                  <a:gd name="T58" fmla="*/ 157 w 221"/>
                  <a:gd name="T59" fmla="*/ 7 h 188"/>
                  <a:gd name="T60" fmla="*/ 143 w 221"/>
                  <a:gd name="T61" fmla="*/ 13 h 188"/>
                  <a:gd name="T62" fmla="*/ 131 w 221"/>
                  <a:gd name="T63" fmla="*/ 23 h 188"/>
                  <a:gd name="T64" fmla="*/ 124 w 221"/>
                  <a:gd name="T65" fmla="*/ 33 h 188"/>
                  <a:gd name="T66" fmla="*/ 102 w 221"/>
                  <a:gd name="T67" fmla="*/ 41 h 188"/>
                  <a:gd name="T68" fmla="*/ 99 w 221"/>
                  <a:gd name="T69" fmla="*/ 50 h 188"/>
                  <a:gd name="T70" fmla="*/ 91 w 221"/>
                  <a:gd name="T71" fmla="*/ 55 h 188"/>
                  <a:gd name="T72" fmla="*/ 81 w 221"/>
                  <a:gd name="T73" fmla="*/ 66 h 188"/>
                  <a:gd name="T74" fmla="*/ 57 w 221"/>
                  <a:gd name="T75" fmla="*/ 68 h 188"/>
                  <a:gd name="T76" fmla="*/ 55 w 221"/>
                  <a:gd name="T77" fmla="*/ 76 h 188"/>
                  <a:gd name="T78" fmla="*/ 58 w 221"/>
                  <a:gd name="T79" fmla="*/ 123 h 188"/>
                  <a:gd name="T80" fmla="*/ 48 w 221"/>
                  <a:gd name="T81" fmla="*/ 125 h 188"/>
                  <a:gd name="T82" fmla="*/ 48 w 221"/>
                  <a:gd name="T83" fmla="*/ 133 h 188"/>
                  <a:gd name="T84" fmla="*/ 11 w 221"/>
                  <a:gd name="T85" fmla="*/ 139 h 188"/>
                  <a:gd name="T86" fmla="*/ 0 w 221"/>
                  <a:gd name="T87" fmla="*/ 146 h 188"/>
                  <a:gd name="T88" fmla="*/ 4 w 221"/>
                  <a:gd name="T89" fmla="*/ 155 h 188"/>
                  <a:gd name="T90" fmla="*/ 13 w 221"/>
                  <a:gd name="T91" fmla="*/ 160 h 188"/>
                  <a:gd name="T92" fmla="*/ 14 w 221"/>
                  <a:gd name="T93" fmla="*/ 175 h 188"/>
                  <a:gd name="T94" fmla="*/ 24 w 221"/>
                  <a:gd name="T95" fmla="*/ 176 h 188"/>
                  <a:gd name="T96" fmla="*/ 32 w 221"/>
                  <a:gd name="T97" fmla="*/ 187 h 188"/>
                  <a:gd name="T98" fmla="*/ 45 w 221"/>
                  <a:gd name="T99" fmla="*/ 186 h 188"/>
                  <a:gd name="T100" fmla="*/ 50 w 221"/>
                  <a:gd name="T101" fmla="*/ 18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1" h="188">
                    <a:moveTo>
                      <a:pt x="50" y="186"/>
                    </a:moveTo>
                    <a:lnTo>
                      <a:pt x="55" y="179"/>
                    </a:lnTo>
                    <a:lnTo>
                      <a:pt x="60" y="168"/>
                    </a:lnTo>
                    <a:lnTo>
                      <a:pt x="73" y="164"/>
                    </a:lnTo>
                    <a:lnTo>
                      <a:pt x="84" y="166"/>
                    </a:lnTo>
                    <a:lnTo>
                      <a:pt x="91" y="176"/>
                    </a:lnTo>
                    <a:lnTo>
                      <a:pt x="92" y="169"/>
                    </a:lnTo>
                    <a:lnTo>
                      <a:pt x="109" y="168"/>
                    </a:lnTo>
                    <a:lnTo>
                      <a:pt x="120" y="167"/>
                    </a:lnTo>
                    <a:lnTo>
                      <a:pt x="128" y="175"/>
                    </a:lnTo>
                    <a:lnTo>
                      <a:pt x="140" y="176"/>
                    </a:lnTo>
                    <a:lnTo>
                      <a:pt x="142" y="168"/>
                    </a:lnTo>
                    <a:lnTo>
                      <a:pt x="160" y="168"/>
                    </a:lnTo>
                    <a:lnTo>
                      <a:pt x="168" y="176"/>
                    </a:lnTo>
                    <a:lnTo>
                      <a:pt x="175" y="168"/>
                    </a:lnTo>
                    <a:lnTo>
                      <a:pt x="185" y="162"/>
                    </a:lnTo>
                    <a:lnTo>
                      <a:pt x="185" y="148"/>
                    </a:lnTo>
                    <a:lnTo>
                      <a:pt x="190" y="140"/>
                    </a:lnTo>
                    <a:lnTo>
                      <a:pt x="200" y="134"/>
                    </a:lnTo>
                    <a:lnTo>
                      <a:pt x="205" y="125"/>
                    </a:lnTo>
                    <a:lnTo>
                      <a:pt x="215" y="122"/>
                    </a:lnTo>
                    <a:lnTo>
                      <a:pt x="220" y="43"/>
                    </a:lnTo>
                    <a:lnTo>
                      <a:pt x="213" y="27"/>
                    </a:lnTo>
                    <a:lnTo>
                      <a:pt x="211" y="21"/>
                    </a:lnTo>
                    <a:lnTo>
                      <a:pt x="208" y="13"/>
                    </a:lnTo>
                    <a:lnTo>
                      <a:pt x="200" y="9"/>
                    </a:lnTo>
                    <a:lnTo>
                      <a:pt x="182" y="8"/>
                    </a:lnTo>
                    <a:lnTo>
                      <a:pt x="181" y="0"/>
                    </a:lnTo>
                    <a:lnTo>
                      <a:pt x="162" y="0"/>
                    </a:lnTo>
                    <a:lnTo>
                      <a:pt x="157" y="7"/>
                    </a:lnTo>
                    <a:lnTo>
                      <a:pt x="143" y="13"/>
                    </a:lnTo>
                    <a:lnTo>
                      <a:pt x="131" y="23"/>
                    </a:lnTo>
                    <a:lnTo>
                      <a:pt x="124" y="33"/>
                    </a:lnTo>
                    <a:lnTo>
                      <a:pt x="102" y="41"/>
                    </a:lnTo>
                    <a:lnTo>
                      <a:pt x="99" y="50"/>
                    </a:lnTo>
                    <a:lnTo>
                      <a:pt x="91" y="55"/>
                    </a:lnTo>
                    <a:lnTo>
                      <a:pt x="81" y="66"/>
                    </a:lnTo>
                    <a:lnTo>
                      <a:pt x="57" y="68"/>
                    </a:lnTo>
                    <a:lnTo>
                      <a:pt x="55" y="76"/>
                    </a:lnTo>
                    <a:lnTo>
                      <a:pt x="58" y="123"/>
                    </a:lnTo>
                    <a:lnTo>
                      <a:pt x="48" y="125"/>
                    </a:lnTo>
                    <a:lnTo>
                      <a:pt x="48" y="133"/>
                    </a:lnTo>
                    <a:lnTo>
                      <a:pt x="11" y="139"/>
                    </a:lnTo>
                    <a:lnTo>
                      <a:pt x="0" y="146"/>
                    </a:lnTo>
                    <a:lnTo>
                      <a:pt x="4" y="155"/>
                    </a:lnTo>
                    <a:lnTo>
                      <a:pt x="13" y="160"/>
                    </a:lnTo>
                    <a:lnTo>
                      <a:pt x="14" y="175"/>
                    </a:lnTo>
                    <a:lnTo>
                      <a:pt x="24" y="176"/>
                    </a:lnTo>
                    <a:lnTo>
                      <a:pt x="32" y="187"/>
                    </a:lnTo>
                    <a:lnTo>
                      <a:pt x="45" y="186"/>
                    </a:lnTo>
                    <a:lnTo>
                      <a:pt x="50" y="18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99" name="Freeform 275"/>
              <p:cNvSpPr>
                <a:spLocks/>
              </p:cNvSpPr>
              <p:nvPr/>
            </p:nvSpPr>
            <p:spPr bwMode="auto">
              <a:xfrm>
                <a:off x="5816098" y="3968380"/>
                <a:ext cx="42457" cy="130555"/>
              </a:xfrm>
              <a:custGeom>
                <a:avLst/>
                <a:gdLst>
                  <a:gd name="T0" fmla="*/ 15 w 27"/>
                  <a:gd name="T1" fmla="*/ 83 h 83"/>
                  <a:gd name="T2" fmla="*/ 27 w 27"/>
                  <a:gd name="T3" fmla="*/ 72 h 83"/>
                  <a:gd name="T4" fmla="*/ 20 w 27"/>
                  <a:gd name="T5" fmla="*/ 48 h 83"/>
                  <a:gd name="T6" fmla="*/ 20 w 27"/>
                  <a:gd name="T7" fmla="*/ 26 h 83"/>
                  <a:gd name="T8" fmla="*/ 18 w 27"/>
                  <a:gd name="T9" fmla="*/ 11 h 83"/>
                  <a:gd name="T10" fmla="*/ 12 w 27"/>
                  <a:gd name="T11" fmla="*/ 2 h 83"/>
                  <a:gd name="T12" fmla="*/ 2 w 27"/>
                  <a:gd name="T13" fmla="*/ 0 h 83"/>
                  <a:gd name="T14" fmla="*/ 0 w 27"/>
                  <a:gd name="T15" fmla="*/ 14 h 83"/>
                  <a:gd name="T16" fmla="*/ 6 w 27"/>
                  <a:gd name="T17" fmla="*/ 24 h 83"/>
                  <a:gd name="T18" fmla="*/ 9 w 27"/>
                  <a:gd name="T19" fmla="*/ 48 h 83"/>
                  <a:gd name="T20" fmla="*/ 15 w 27"/>
                  <a:gd name="T21"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83">
                    <a:moveTo>
                      <a:pt x="15" y="83"/>
                    </a:moveTo>
                    <a:lnTo>
                      <a:pt x="27" y="72"/>
                    </a:lnTo>
                    <a:lnTo>
                      <a:pt x="20" y="48"/>
                    </a:lnTo>
                    <a:lnTo>
                      <a:pt x="20" y="26"/>
                    </a:lnTo>
                    <a:lnTo>
                      <a:pt x="18" y="11"/>
                    </a:lnTo>
                    <a:lnTo>
                      <a:pt x="12" y="2"/>
                    </a:lnTo>
                    <a:lnTo>
                      <a:pt x="2" y="0"/>
                    </a:lnTo>
                    <a:lnTo>
                      <a:pt x="0" y="14"/>
                    </a:lnTo>
                    <a:lnTo>
                      <a:pt x="6" y="24"/>
                    </a:lnTo>
                    <a:lnTo>
                      <a:pt x="9" y="48"/>
                    </a:lnTo>
                    <a:lnTo>
                      <a:pt x="15" y="83"/>
                    </a:lnTo>
                    <a:close/>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00" name="Freeform 278"/>
              <p:cNvSpPr>
                <a:spLocks/>
              </p:cNvSpPr>
              <p:nvPr/>
            </p:nvSpPr>
            <p:spPr bwMode="auto">
              <a:xfrm>
                <a:off x="6066123" y="4223198"/>
                <a:ext cx="45602" cy="26740"/>
              </a:xfrm>
              <a:custGeom>
                <a:avLst/>
                <a:gdLst>
                  <a:gd name="T0" fmla="*/ 0 w 29"/>
                  <a:gd name="T1" fmla="*/ 14 h 17"/>
                  <a:gd name="T2" fmla="*/ 2 w 29"/>
                  <a:gd name="T3" fmla="*/ 0 h 17"/>
                  <a:gd name="T4" fmla="*/ 29 w 29"/>
                  <a:gd name="T5" fmla="*/ 3 h 17"/>
                  <a:gd name="T6" fmla="*/ 18 w 29"/>
                  <a:gd name="T7" fmla="*/ 17 h 17"/>
                  <a:gd name="T8" fmla="*/ 0 w 29"/>
                  <a:gd name="T9" fmla="*/ 14 h 17"/>
                </a:gdLst>
                <a:ahLst/>
                <a:cxnLst>
                  <a:cxn ang="0">
                    <a:pos x="T0" y="T1"/>
                  </a:cxn>
                  <a:cxn ang="0">
                    <a:pos x="T2" y="T3"/>
                  </a:cxn>
                  <a:cxn ang="0">
                    <a:pos x="T4" y="T5"/>
                  </a:cxn>
                  <a:cxn ang="0">
                    <a:pos x="T6" y="T7"/>
                  </a:cxn>
                  <a:cxn ang="0">
                    <a:pos x="T8" y="T9"/>
                  </a:cxn>
                </a:cxnLst>
                <a:rect l="0" t="0" r="r" b="b"/>
                <a:pathLst>
                  <a:path w="29" h="17">
                    <a:moveTo>
                      <a:pt x="0" y="14"/>
                    </a:moveTo>
                    <a:lnTo>
                      <a:pt x="2" y="0"/>
                    </a:lnTo>
                    <a:lnTo>
                      <a:pt x="29" y="3"/>
                    </a:lnTo>
                    <a:lnTo>
                      <a:pt x="18" y="17"/>
                    </a:lnTo>
                    <a:lnTo>
                      <a:pt x="0" y="14"/>
                    </a:lnTo>
                    <a:close/>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01" name="Freeform 279"/>
              <p:cNvSpPr>
                <a:spLocks/>
              </p:cNvSpPr>
              <p:nvPr/>
            </p:nvSpPr>
            <p:spPr bwMode="auto">
              <a:xfrm>
                <a:off x="6658949" y="4548800"/>
                <a:ext cx="81769" cy="206057"/>
              </a:xfrm>
              <a:custGeom>
                <a:avLst/>
                <a:gdLst>
                  <a:gd name="T0" fmla="*/ 16 w 52"/>
                  <a:gd name="T1" fmla="*/ 119 h 131"/>
                  <a:gd name="T2" fmla="*/ 24 w 52"/>
                  <a:gd name="T3" fmla="*/ 90 h 131"/>
                  <a:gd name="T4" fmla="*/ 0 w 52"/>
                  <a:gd name="T5" fmla="*/ 81 h 131"/>
                  <a:gd name="T6" fmla="*/ 0 w 52"/>
                  <a:gd name="T7" fmla="*/ 50 h 131"/>
                  <a:gd name="T8" fmla="*/ 10 w 52"/>
                  <a:gd name="T9" fmla="*/ 41 h 131"/>
                  <a:gd name="T10" fmla="*/ 4 w 52"/>
                  <a:gd name="T11" fmla="*/ 17 h 131"/>
                  <a:gd name="T12" fmla="*/ 7 w 52"/>
                  <a:gd name="T13" fmla="*/ 0 h 131"/>
                  <a:gd name="T14" fmla="*/ 30 w 52"/>
                  <a:gd name="T15" fmla="*/ 14 h 131"/>
                  <a:gd name="T16" fmla="*/ 33 w 52"/>
                  <a:gd name="T17" fmla="*/ 30 h 131"/>
                  <a:gd name="T18" fmla="*/ 28 w 52"/>
                  <a:gd name="T19" fmla="*/ 56 h 131"/>
                  <a:gd name="T20" fmla="*/ 45 w 52"/>
                  <a:gd name="T21" fmla="*/ 81 h 131"/>
                  <a:gd name="T22" fmla="*/ 52 w 52"/>
                  <a:gd name="T23" fmla="*/ 104 h 131"/>
                  <a:gd name="T24" fmla="*/ 40 w 52"/>
                  <a:gd name="T25" fmla="*/ 110 h 131"/>
                  <a:gd name="T26" fmla="*/ 39 w 52"/>
                  <a:gd name="T27" fmla="*/ 126 h 131"/>
                  <a:gd name="T28" fmla="*/ 24 w 52"/>
                  <a:gd name="T29" fmla="*/ 131 h 131"/>
                  <a:gd name="T30" fmla="*/ 16 w 52"/>
                  <a:gd name="T31" fmla="*/ 11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131">
                    <a:moveTo>
                      <a:pt x="16" y="119"/>
                    </a:moveTo>
                    <a:lnTo>
                      <a:pt x="24" y="90"/>
                    </a:lnTo>
                    <a:lnTo>
                      <a:pt x="0" y="81"/>
                    </a:lnTo>
                    <a:lnTo>
                      <a:pt x="0" y="50"/>
                    </a:lnTo>
                    <a:lnTo>
                      <a:pt x="10" y="41"/>
                    </a:lnTo>
                    <a:lnTo>
                      <a:pt x="4" y="17"/>
                    </a:lnTo>
                    <a:lnTo>
                      <a:pt x="7" y="0"/>
                    </a:lnTo>
                    <a:lnTo>
                      <a:pt x="30" y="14"/>
                    </a:lnTo>
                    <a:lnTo>
                      <a:pt x="33" y="30"/>
                    </a:lnTo>
                    <a:lnTo>
                      <a:pt x="28" y="56"/>
                    </a:lnTo>
                    <a:lnTo>
                      <a:pt x="45" y="81"/>
                    </a:lnTo>
                    <a:lnTo>
                      <a:pt x="52" y="104"/>
                    </a:lnTo>
                    <a:lnTo>
                      <a:pt x="40" y="110"/>
                    </a:lnTo>
                    <a:lnTo>
                      <a:pt x="39" y="126"/>
                    </a:lnTo>
                    <a:lnTo>
                      <a:pt x="24" y="131"/>
                    </a:lnTo>
                    <a:lnTo>
                      <a:pt x="16" y="119"/>
                    </a:lnTo>
                    <a:close/>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grpSp>
      </p:grpSp>
      <p:sp>
        <p:nvSpPr>
          <p:cNvPr id="13" name="Text Placeholder 24"/>
          <p:cNvSpPr>
            <a:spLocks noGrp="1"/>
          </p:cNvSpPr>
          <p:nvPr>
            <p:ph type="body" sz="quarter" idx="36" hasCustomPrompt="1"/>
          </p:nvPr>
        </p:nvSpPr>
        <p:spPr>
          <a:xfrm>
            <a:off x="9042400" y="6346535"/>
            <a:ext cx="2890045" cy="47793"/>
          </a:xfrm>
          <a:solidFill>
            <a:schemeClr val="accent6"/>
          </a:solidFill>
        </p:spPr>
        <p:txBody>
          <a:bodyPr/>
          <a:lstStyle>
            <a:lvl1pPr>
              <a:defRPr/>
            </a:lvl1pPr>
          </a:lstStyle>
          <a:p>
            <a:pPr lvl="0"/>
            <a:r>
              <a:rPr lang="en-US" dirty="0"/>
              <a:t>  </a:t>
            </a:r>
            <a:endParaRPr lang="en-GB" dirty="0"/>
          </a:p>
        </p:txBody>
      </p:sp>
      <p:sp>
        <p:nvSpPr>
          <p:cNvPr id="15" name="Text Placeholder 26"/>
          <p:cNvSpPr>
            <a:spLocks noGrp="1"/>
          </p:cNvSpPr>
          <p:nvPr>
            <p:ph type="body" sz="quarter" idx="37" hasCustomPrompt="1"/>
          </p:nvPr>
        </p:nvSpPr>
        <p:spPr>
          <a:xfrm>
            <a:off x="9042400" y="5855528"/>
            <a:ext cx="2890045" cy="493081"/>
          </a:xfrm>
          <a:solidFill>
            <a:schemeClr val="tx1">
              <a:alpha val="80000"/>
            </a:schemeClr>
          </a:solidFill>
        </p:spPr>
        <p:txBody>
          <a:bodyPr lIns="108000" tIns="108000"/>
          <a:lstStyle>
            <a:lvl1pPr>
              <a:defRPr sz="1100" b="1" spc="0" baseline="0">
                <a:solidFill>
                  <a:schemeClr val="bg1"/>
                </a:solidFill>
              </a:defRPr>
            </a:lvl1pPr>
            <a:lvl2pPr>
              <a:defRPr sz="1050" b="1">
                <a:solidFill>
                  <a:schemeClr val="bg1"/>
                </a:solidFill>
              </a:defRPr>
            </a:lvl2pPr>
            <a:lvl3pPr>
              <a:defRPr sz="1000" b="1">
                <a:solidFill>
                  <a:schemeClr val="bg1"/>
                </a:solidFill>
              </a:defRPr>
            </a:lvl3pPr>
            <a:lvl4pPr>
              <a:defRPr sz="900" b="1">
                <a:solidFill>
                  <a:schemeClr val="bg1"/>
                </a:solidFill>
              </a:defRPr>
            </a:lvl4pPr>
            <a:lvl5pPr>
              <a:defRPr sz="800" b="1">
                <a:solidFill>
                  <a:schemeClr val="bg1"/>
                </a:solidFill>
              </a:defRPr>
            </a:lvl5pPr>
          </a:lstStyle>
          <a:p>
            <a:pPr lvl="0"/>
            <a:r>
              <a:rPr lang="en-US" dirty="0"/>
              <a:t>Enter place here</a:t>
            </a:r>
            <a:endParaRPr lang="en-GB" dirty="0"/>
          </a:p>
        </p:txBody>
      </p:sp>
      <p:sp>
        <p:nvSpPr>
          <p:cNvPr id="16" name="Text Placeholder 26"/>
          <p:cNvSpPr>
            <a:spLocks noGrp="1"/>
          </p:cNvSpPr>
          <p:nvPr>
            <p:ph type="body" sz="quarter" idx="81" hasCustomPrompt="1"/>
          </p:nvPr>
        </p:nvSpPr>
        <p:spPr>
          <a:xfrm>
            <a:off x="9042400" y="6117769"/>
            <a:ext cx="2890045" cy="183616"/>
          </a:xfrm>
          <a:noFill/>
        </p:spPr>
        <p:txBody>
          <a:bodyPr lIns="126000" tIns="46800" anchor="t"/>
          <a:lstStyle>
            <a:lvl1pPr>
              <a:defRPr sz="900" b="0" i="1" spc="0" baseline="0">
                <a:solidFill>
                  <a:schemeClr val="bg1"/>
                </a:solidFill>
              </a:defRPr>
            </a:lvl1pPr>
            <a:lvl2pPr>
              <a:defRPr sz="800" b="0" i="1">
                <a:solidFill>
                  <a:schemeClr val="bg1"/>
                </a:solidFill>
              </a:defRPr>
            </a:lvl2pPr>
            <a:lvl3pPr>
              <a:defRPr sz="700" b="0" i="1">
                <a:solidFill>
                  <a:schemeClr val="bg1"/>
                </a:solidFill>
              </a:defRPr>
            </a:lvl3pPr>
            <a:lvl4pPr>
              <a:defRPr sz="600" b="0" i="1">
                <a:solidFill>
                  <a:schemeClr val="bg1"/>
                </a:solidFill>
              </a:defRPr>
            </a:lvl4pPr>
            <a:lvl5pPr>
              <a:defRPr sz="500" b="0" i="1">
                <a:solidFill>
                  <a:schemeClr val="bg1"/>
                </a:solidFill>
              </a:defRPr>
            </a:lvl5pPr>
          </a:lstStyle>
          <a:p>
            <a:pPr lvl="0"/>
            <a:r>
              <a:rPr lang="en-US" dirty="0"/>
              <a:t>Enter address here</a:t>
            </a:r>
            <a:endParaRPr lang="en-GB" dirty="0"/>
          </a:p>
        </p:txBody>
      </p:sp>
      <p:sp>
        <p:nvSpPr>
          <p:cNvPr id="315"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sp>
        <p:nvSpPr>
          <p:cNvPr id="316" name="Rectangle 315"/>
          <p:cNvSpPr/>
          <p:nvPr userDrawn="1"/>
        </p:nvSpPr>
        <p:spPr>
          <a:xfrm>
            <a:off x="1" y="1125538"/>
            <a:ext cx="3009899" cy="53807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sp>
        <p:nvSpPr>
          <p:cNvPr id="318" name="Text Placeholder 6"/>
          <p:cNvSpPr>
            <a:spLocks noGrp="1"/>
          </p:cNvSpPr>
          <p:nvPr>
            <p:ph type="body" sz="quarter" idx="17" hasCustomPrompt="1"/>
          </p:nvPr>
        </p:nvSpPr>
        <p:spPr>
          <a:xfrm>
            <a:off x="0" y="4967288"/>
            <a:ext cx="3014663" cy="1200150"/>
          </a:xfrm>
          <a:solidFill>
            <a:schemeClr val="accent6"/>
          </a:solidFill>
        </p:spPr>
        <p:txBody>
          <a:bodyPr lIns="288000" tIns="126000" numCol="1"/>
          <a:lstStyle>
            <a:lvl1pPr marL="179388" indent="-179388">
              <a:buFont typeface="Wingdings" panose="05000000000000000000" pitchFamily="2" charset="2"/>
              <a:buChar char="§"/>
              <a:defRPr sz="1100"/>
            </a:lvl1pPr>
            <a:lvl2pPr marL="269875" indent="-176213">
              <a:defRPr sz="1050"/>
            </a:lvl2pPr>
            <a:lvl3pPr>
              <a:defRPr sz="1000"/>
            </a:lvl3pPr>
            <a:lvl4pPr>
              <a:defRPr sz="900"/>
            </a:lvl4pPr>
            <a:lvl5pPr>
              <a:defRPr sz="7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6"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321" name="Text Placeholder 41"/>
          <p:cNvSpPr>
            <a:spLocks noGrp="1"/>
          </p:cNvSpPr>
          <p:nvPr>
            <p:ph type="body" sz="quarter" idx="102" hasCustomPrompt="1"/>
          </p:nvPr>
        </p:nvSpPr>
        <p:spPr>
          <a:xfrm>
            <a:off x="191344" y="2952603"/>
            <a:ext cx="2724894" cy="1874509"/>
          </a:xfrm>
        </p:spPr>
        <p:txBody>
          <a:bodyPr rIns="108000"/>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22" name="Text Placeholder 3"/>
          <p:cNvSpPr>
            <a:spLocks noGrp="1"/>
          </p:cNvSpPr>
          <p:nvPr>
            <p:ph type="body" sz="quarter" idx="103" hasCustomPrompt="1"/>
          </p:nvPr>
        </p:nvSpPr>
        <p:spPr>
          <a:xfrm>
            <a:off x="191345" y="1271588"/>
            <a:ext cx="2724893" cy="1606085"/>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324" name="Group 323"/>
          <p:cNvGrpSpPr/>
          <p:nvPr userDrawn="1"/>
        </p:nvGrpSpPr>
        <p:grpSpPr>
          <a:xfrm>
            <a:off x="-4350366" y="0"/>
            <a:ext cx="3909698" cy="3473285"/>
            <a:chOff x="-3999345" y="0"/>
            <a:chExt cx="3909698" cy="3473285"/>
          </a:xfrm>
        </p:grpSpPr>
        <p:sp>
          <p:nvSpPr>
            <p:cNvPr id="325" name="Rectangle 324"/>
            <p:cNvSpPr/>
            <p:nvPr userDrawn="1"/>
          </p:nvSpPr>
          <p:spPr>
            <a:xfrm>
              <a:off x="-3999345" y="0"/>
              <a:ext cx="3909698" cy="347328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326" name="Straight Connector 325"/>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327" name="Picture 32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328" name="TextBox 327"/>
            <p:cNvSpPr txBox="1"/>
            <p:nvPr userDrawn="1"/>
          </p:nvSpPr>
          <p:spPr>
            <a:xfrm>
              <a:off x="-3916218" y="128588"/>
              <a:ext cx="2927928"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use your map</a:t>
              </a:r>
              <a:endParaRPr lang="en-GB" sz="2000" dirty="0">
                <a:solidFill>
                  <a:schemeClr val="tx1"/>
                </a:solidFill>
                <a:latin typeface="+mn-lt"/>
              </a:endParaRPr>
            </a:p>
          </p:txBody>
        </p:sp>
        <p:grpSp>
          <p:nvGrpSpPr>
            <p:cNvPr id="329" name="Group 328"/>
            <p:cNvGrpSpPr/>
            <p:nvPr userDrawn="1"/>
          </p:nvGrpSpPr>
          <p:grpSpPr>
            <a:xfrm>
              <a:off x="-3916219" y="2017411"/>
              <a:ext cx="3685743" cy="651346"/>
              <a:chOff x="-3953163" y="1938083"/>
              <a:chExt cx="3685743" cy="651346"/>
            </a:xfrm>
          </p:grpSpPr>
          <p:sp>
            <p:nvSpPr>
              <p:cNvPr id="339" name="TextBox 338"/>
              <p:cNvSpPr txBox="1"/>
              <p:nvPr userDrawn="1"/>
            </p:nvSpPr>
            <p:spPr>
              <a:xfrm>
                <a:off x="-3953163" y="193808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340" name="TextBox 339"/>
              <p:cNvSpPr txBox="1"/>
              <p:nvPr userDrawn="1"/>
            </p:nvSpPr>
            <p:spPr>
              <a:xfrm>
                <a:off x="-3565236" y="1986352"/>
                <a:ext cx="3297816"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b="1" dirty="0">
                    <a:latin typeface="+mn-lt"/>
                  </a:rPr>
                  <a:t>Copy</a:t>
                </a:r>
                <a:r>
                  <a:rPr lang="en-GB" sz="1400" dirty="0">
                    <a:latin typeface="+mn-lt"/>
                  </a:rPr>
                  <a:t> them</a:t>
                </a:r>
                <a:r>
                  <a:rPr lang="en-GB" sz="1400" baseline="0" dirty="0">
                    <a:latin typeface="+mn-lt"/>
                  </a:rPr>
                  <a:t> from the Asset Library and </a:t>
                </a:r>
                <a:r>
                  <a:rPr lang="en-GB" sz="1400" b="1" baseline="0" dirty="0">
                    <a:latin typeface="+mn-lt"/>
                  </a:rPr>
                  <a:t>paste</a:t>
                </a:r>
                <a:r>
                  <a:rPr lang="en-GB" sz="1400" baseline="0" dirty="0">
                    <a:latin typeface="+mn-lt"/>
                  </a:rPr>
                  <a:t> them onto your presentation</a:t>
                </a:r>
                <a:endParaRPr lang="en-GB" sz="1400" dirty="0">
                  <a:latin typeface="+mn-lt"/>
                </a:endParaRPr>
              </a:p>
            </p:txBody>
          </p:sp>
        </p:grpSp>
        <p:grpSp>
          <p:nvGrpSpPr>
            <p:cNvPr id="331" name="Group 330"/>
            <p:cNvGrpSpPr/>
            <p:nvPr userDrawn="1"/>
          </p:nvGrpSpPr>
          <p:grpSpPr>
            <a:xfrm>
              <a:off x="-3916219" y="2751342"/>
              <a:ext cx="3741159" cy="690245"/>
              <a:chOff x="-3953163" y="2657918"/>
              <a:chExt cx="3741159" cy="690245"/>
            </a:xfrm>
          </p:grpSpPr>
          <p:sp>
            <p:nvSpPr>
              <p:cNvPr id="335" name="TextBox 334"/>
              <p:cNvSpPr txBox="1"/>
              <p:nvPr userDrawn="1"/>
            </p:nvSpPr>
            <p:spPr>
              <a:xfrm>
                <a:off x="-3953163" y="265791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336" name="TextBox 335"/>
              <p:cNvSpPr txBox="1"/>
              <p:nvPr userDrawn="1"/>
            </p:nvSpPr>
            <p:spPr>
              <a:xfrm>
                <a:off x="-3565237" y="2745086"/>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b="1" dirty="0">
                    <a:latin typeface="+mn-lt"/>
                  </a:rPr>
                  <a:t>Fill in</a:t>
                </a:r>
                <a:r>
                  <a:rPr lang="en-GB" sz="1400" dirty="0">
                    <a:latin typeface="+mn-lt"/>
                  </a:rPr>
                  <a:t> the data and stats and </a:t>
                </a:r>
                <a:r>
                  <a:rPr lang="en-GB" sz="1400" b="1" dirty="0">
                    <a:latin typeface="+mn-lt"/>
                  </a:rPr>
                  <a:t>drag</a:t>
                </a:r>
                <a:r>
                  <a:rPr lang="en-GB" sz="1400" baseline="0" dirty="0">
                    <a:latin typeface="+mn-lt"/>
                  </a:rPr>
                  <a:t> them to the relevant areas on your map</a:t>
                </a:r>
                <a:endParaRPr lang="en-GB" sz="1400" dirty="0">
                  <a:latin typeface="+mn-lt"/>
                </a:endParaRPr>
              </a:p>
            </p:txBody>
          </p:sp>
        </p:grpSp>
        <p:grpSp>
          <p:nvGrpSpPr>
            <p:cNvPr id="332" name="Group 331"/>
            <p:cNvGrpSpPr/>
            <p:nvPr userDrawn="1"/>
          </p:nvGrpSpPr>
          <p:grpSpPr>
            <a:xfrm>
              <a:off x="-3916219" y="1118356"/>
              <a:ext cx="3741159" cy="677414"/>
              <a:chOff x="-3953163" y="1118356"/>
              <a:chExt cx="3741159" cy="677414"/>
            </a:xfrm>
          </p:grpSpPr>
          <p:sp>
            <p:nvSpPr>
              <p:cNvPr id="333" name="TextBox 332"/>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334" name="TextBox 333"/>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In</a:t>
                </a:r>
                <a:r>
                  <a:rPr lang="en-GB" sz="1400" baseline="0" dirty="0">
                    <a:latin typeface="+mn-lt"/>
                  </a:rPr>
                  <a:t> your </a:t>
                </a:r>
                <a:r>
                  <a:rPr lang="en-GB" sz="1400" b="1" baseline="0" dirty="0">
                    <a:latin typeface="+mn-lt"/>
                  </a:rPr>
                  <a:t>Asset Library</a:t>
                </a:r>
                <a:r>
                  <a:rPr lang="en-GB" sz="1400" baseline="0" dirty="0">
                    <a:latin typeface="+mn-lt"/>
                  </a:rPr>
                  <a:t>, find the appropriate pointers or markers for the data you wish to display</a:t>
                </a:r>
                <a:endParaRPr lang="en-GB" sz="1400" dirty="0">
                  <a:latin typeface="+mn-lt"/>
                </a:endParaRPr>
              </a:p>
            </p:txBody>
          </p:sp>
        </p:grpSp>
      </p:grpSp>
    </p:spTree>
    <p:extLst>
      <p:ext uri="{BB962C8B-B14F-4D97-AF65-F5344CB8AC3E}">
        <p14:creationId xmlns:p14="http://schemas.microsoft.com/office/powerpoint/2010/main" val="302965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Full Image 1 - Transparent Column">
    <p:bg>
      <p:bgPr>
        <a:solidFill>
          <a:schemeClr val="bg1"/>
        </a:solidFill>
        <a:effectLst/>
      </p:bgPr>
    </p:bg>
    <p:spTree>
      <p:nvGrpSpPr>
        <p:cNvPr id="1" name=""/>
        <p:cNvGrpSpPr/>
        <p:nvPr/>
      </p:nvGrpSpPr>
      <p:grpSpPr>
        <a:xfrm>
          <a:off x="0" y="0"/>
          <a:ext cx="0" cy="0"/>
          <a:chOff x="0" y="0"/>
          <a:chExt cx="0" cy="0"/>
        </a:xfrm>
      </p:grpSpPr>
      <p:sp>
        <p:nvSpPr>
          <p:cNvPr id="13" name="Picture Placeholder 8"/>
          <p:cNvSpPr>
            <a:spLocks noGrp="1"/>
          </p:cNvSpPr>
          <p:nvPr>
            <p:ph type="pic" sz="quarter" idx="16" hasCustomPrompt="1"/>
          </p:nvPr>
        </p:nvSpPr>
        <p:spPr>
          <a:xfrm>
            <a:off x="119063" y="1130711"/>
            <a:ext cx="11934825" cy="5368514"/>
          </a:xfrm>
          <a:noFill/>
        </p:spPr>
        <p:txBody>
          <a:bodyPr/>
          <a:lstStyle>
            <a:lvl1pPr algn="ctr">
              <a:defRPr sz="1100"/>
            </a:lvl1pPr>
          </a:lstStyle>
          <a:p>
            <a:r>
              <a:rPr lang="en-GB" dirty="0"/>
              <a:t>Click on the icon to insert an image</a:t>
            </a:r>
          </a:p>
        </p:txBody>
      </p:sp>
      <p:sp>
        <p:nvSpPr>
          <p:cNvPr id="2" name="Title 1"/>
          <p:cNvSpPr>
            <a:spLocks noGrp="1"/>
          </p:cNvSpPr>
          <p:nvPr>
            <p:ph type="title" hasCustomPrompt="1"/>
          </p:nvPr>
        </p:nvSpPr>
        <p:spPr/>
        <p:txBody>
          <a:bodyPr/>
          <a:lstStyle/>
          <a:p>
            <a:r>
              <a:rPr lang="en-US" dirty="0"/>
              <a:t>Enter title here</a:t>
            </a:r>
            <a:endParaRPr lang="en-GB" dirty="0"/>
          </a:p>
        </p:txBody>
      </p:sp>
      <p:sp>
        <p:nvSpPr>
          <p:cNvPr id="14" name="Text Placeholder 13"/>
          <p:cNvSpPr>
            <a:spLocks noGrp="1"/>
          </p:cNvSpPr>
          <p:nvPr>
            <p:ph type="body" sz="quarter" idx="17" hasCustomPrompt="1"/>
          </p:nvPr>
        </p:nvSpPr>
        <p:spPr>
          <a:xfrm>
            <a:off x="119063" y="1504337"/>
            <a:ext cx="2898775" cy="3736564"/>
          </a:xfrm>
          <a:solidFill>
            <a:schemeClr val="accent1">
              <a:alpha val="85000"/>
            </a:schemeClr>
          </a:solidFill>
        </p:spPr>
        <p:txBody>
          <a:bodyPr/>
          <a:lstStyle>
            <a:lvl1pPr>
              <a:defRPr/>
            </a:lvl1pPr>
          </a:lstStyle>
          <a:p>
            <a:pPr lvl="0"/>
            <a:r>
              <a:rPr lang="en-US" dirty="0"/>
              <a:t>  </a:t>
            </a:r>
            <a:endParaRPr lang="en-GB" dirty="0"/>
          </a:p>
        </p:txBody>
      </p:sp>
      <p:sp>
        <p:nvSpPr>
          <p:cNvPr id="17" name="Text Placeholder 24"/>
          <p:cNvSpPr>
            <a:spLocks noGrp="1"/>
          </p:cNvSpPr>
          <p:nvPr>
            <p:ph type="body" sz="quarter" idx="21" hasCustomPrompt="1"/>
          </p:nvPr>
        </p:nvSpPr>
        <p:spPr>
          <a:xfrm>
            <a:off x="119063" y="5242179"/>
            <a:ext cx="2898775" cy="48716"/>
          </a:xfrm>
          <a:solidFill>
            <a:schemeClr val="accent6"/>
          </a:solidFill>
        </p:spPr>
        <p:txBody>
          <a:bodyPr/>
          <a:lstStyle>
            <a:lvl1pPr>
              <a:defRPr/>
            </a:lvl1pPr>
          </a:lstStyle>
          <a:p>
            <a:pPr lvl="0"/>
            <a:r>
              <a:rPr lang="en-US" dirty="0"/>
              <a:t>  </a:t>
            </a:r>
            <a:endParaRPr lang="en-GB" dirty="0"/>
          </a:p>
        </p:txBody>
      </p:sp>
      <p:sp>
        <p:nvSpPr>
          <p:cNvPr id="36"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37" name="Group 36"/>
          <p:cNvGrpSpPr/>
          <p:nvPr userDrawn="1"/>
        </p:nvGrpSpPr>
        <p:grpSpPr>
          <a:xfrm>
            <a:off x="-4350366" y="0"/>
            <a:ext cx="3909698" cy="5532582"/>
            <a:chOff x="-3999345" y="0"/>
            <a:chExt cx="3909698" cy="5532582"/>
          </a:xfrm>
        </p:grpSpPr>
        <p:sp>
          <p:nvSpPr>
            <p:cNvPr id="38" name="Rectangle 37"/>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39" name="Straight Connector 38"/>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40" name="Picture 3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41" name="TextBox 40"/>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42" name="Group 41"/>
            <p:cNvGrpSpPr/>
            <p:nvPr userDrawn="1"/>
          </p:nvGrpSpPr>
          <p:grpSpPr>
            <a:xfrm>
              <a:off x="-3916219" y="2007734"/>
              <a:ext cx="3741159" cy="603077"/>
              <a:chOff x="-3953163" y="1928406"/>
              <a:chExt cx="3741159" cy="603077"/>
            </a:xfrm>
          </p:grpSpPr>
          <p:sp>
            <p:nvSpPr>
              <p:cNvPr id="55" name="TextBox 54"/>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56" name="TextBox 55"/>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43" name="Group 42"/>
            <p:cNvGrpSpPr/>
            <p:nvPr userDrawn="1"/>
          </p:nvGrpSpPr>
          <p:grpSpPr>
            <a:xfrm>
              <a:off x="-3916219" y="3804415"/>
              <a:ext cx="3741159" cy="649206"/>
              <a:chOff x="-3953163" y="3686663"/>
              <a:chExt cx="3741159" cy="649206"/>
            </a:xfrm>
          </p:grpSpPr>
          <p:sp>
            <p:nvSpPr>
              <p:cNvPr id="53" name="TextBox 52"/>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54" name="TextBox 53"/>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44" name="Group 43"/>
            <p:cNvGrpSpPr/>
            <p:nvPr userDrawn="1"/>
          </p:nvGrpSpPr>
          <p:grpSpPr>
            <a:xfrm>
              <a:off x="-3916219" y="2909062"/>
              <a:ext cx="3741159" cy="634370"/>
              <a:chOff x="-3953163" y="2815638"/>
              <a:chExt cx="3741159" cy="634370"/>
            </a:xfrm>
          </p:grpSpPr>
          <p:sp>
            <p:nvSpPr>
              <p:cNvPr id="51" name="TextBox 50"/>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52" name="TextBox 51"/>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45" name="Group 44"/>
            <p:cNvGrpSpPr/>
            <p:nvPr userDrawn="1"/>
          </p:nvGrpSpPr>
          <p:grpSpPr>
            <a:xfrm>
              <a:off x="-3916219" y="4693793"/>
              <a:ext cx="3470417" cy="603077"/>
              <a:chOff x="-3953163" y="4622237"/>
              <a:chExt cx="3470417" cy="603077"/>
            </a:xfrm>
          </p:grpSpPr>
          <p:sp>
            <p:nvSpPr>
              <p:cNvPr id="49" name="TextBox 48"/>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50" name="TextBox 49"/>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46" name="Group 45"/>
            <p:cNvGrpSpPr/>
            <p:nvPr userDrawn="1"/>
          </p:nvGrpSpPr>
          <p:grpSpPr>
            <a:xfrm>
              <a:off x="-3916219" y="1118356"/>
              <a:ext cx="3741159" cy="677414"/>
              <a:chOff x="-3953163" y="1118356"/>
              <a:chExt cx="3741159" cy="677414"/>
            </a:xfrm>
          </p:grpSpPr>
          <p:sp>
            <p:nvSpPr>
              <p:cNvPr id="47" name="TextBox 46"/>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48" name="TextBox 47"/>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57"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60" name="Text Placeholder 41"/>
          <p:cNvSpPr>
            <a:spLocks noGrp="1"/>
          </p:cNvSpPr>
          <p:nvPr>
            <p:ph type="body" sz="quarter" idx="85" hasCustomPrompt="1"/>
          </p:nvPr>
        </p:nvSpPr>
        <p:spPr>
          <a:xfrm>
            <a:off x="191344" y="3302940"/>
            <a:ext cx="2724894" cy="1874509"/>
          </a:xfrm>
        </p:spPr>
        <p:txBody>
          <a:bodyPr rIns="108000"/>
          <a:lstStyle>
            <a:lvl1pPr>
              <a:defRPr sz="1100">
                <a:solidFill>
                  <a:srgbClr val="FFFFFF"/>
                </a:solidFill>
              </a:defRPr>
            </a:lvl1pPr>
            <a:lvl2pPr>
              <a:defRPr sz="1050">
                <a:solidFill>
                  <a:srgbClr val="FFFFFF"/>
                </a:solidFill>
              </a:defRPr>
            </a:lvl2pPr>
            <a:lvl3pPr>
              <a:defRPr sz="1000">
                <a:solidFill>
                  <a:srgbClr val="FFFFFF"/>
                </a:solidFill>
              </a:defRPr>
            </a:lvl3pPr>
            <a:lvl4pPr>
              <a:defRPr sz="900">
                <a:solidFill>
                  <a:srgbClr val="FFFFFF"/>
                </a:solidFill>
              </a:defRPr>
            </a:lvl4pPr>
            <a:lvl5pPr>
              <a:defRPr sz="800">
                <a:solidFill>
                  <a:srgbClr val="FFFFFF"/>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1" name="Text Placeholder 3"/>
          <p:cNvSpPr>
            <a:spLocks noGrp="1"/>
          </p:cNvSpPr>
          <p:nvPr>
            <p:ph type="body" sz="quarter" idx="86" hasCustomPrompt="1"/>
          </p:nvPr>
        </p:nvSpPr>
        <p:spPr>
          <a:xfrm>
            <a:off x="191345" y="1621925"/>
            <a:ext cx="2724893" cy="1606085"/>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21162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Collage 1 - Blue">
    <p:bg>
      <p:bgPr>
        <a:solidFill>
          <a:schemeClr val="bg1"/>
        </a:solidFill>
        <a:effectLst/>
      </p:bgPr>
    </p:bg>
    <p:spTree>
      <p:nvGrpSpPr>
        <p:cNvPr id="1" name=""/>
        <p:cNvGrpSpPr/>
        <p:nvPr/>
      </p:nvGrpSpPr>
      <p:grpSpPr>
        <a:xfrm>
          <a:off x="0" y="0"/>
          <a:ext cx="0" cy="0"/>
          <a:chOff x="0" y="0"/>
          <a:chExt cx="0" cy="0"/>
        </a:xfrm>
      </p:grpSpPr>
      <p:sp>
        <p:nvSpPr>
          <p:cNvPr id="35" name="Rectangle 34"/>
          <p:cNvSpPr/>
          <p:nvPr userDrawn="1"/>
        </p:nvSpPr>
        <p:spPr>
          <a:xfrm>
            <a:off x="0" y="0"/>
            <a:ext cx="12192000" cy="2393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sp>
        <p:nvSpPr>
          <p:cNvPr id="11" name="Text Placeholder 13"/>
          <p:cNvSpPr>
            <a:spLocks noGrp="1"/>
          </p:cNvSpPr>
          <p:nvPr>
            <p:ph type="body" sz="quarter" idx="16" hasCustomPrompt="1"/>
          </p:nvPr>
        </p:nvSpPr>
        <p:spPr>
          <a:xfrm>
            <a:off x="3143251" y="128588"/>
            <a:ext cx="2884488" cy="3433762"/>
          </a:xfrm>
          <a:solidFill>
            <a:schemeClr val="accent4"/>
          </a:solidFill>
        </p:spPr>
        <p:txBody>
          <a:bodyPr/>
          <a:lstStyle>
            <a:lvl1pPr>
              <a:defRPr/>
            </a:lvl1pPr>
          </a:lstStyle>
          <a:p>
            <a:pPr lvl="0"/>
            <a:r>
              <a:rPr lang="en-US" dirty="0"/>
              <a:t>  </a:t>
            </a:r>
            <a:endParaRPr lang="en-GB" dirty="0"/>
          </a:p>
        </p:txBody>
      </p:sp>
      <p:sp>
        <p:nvSpPr>
          <p:cNvPr id="7" name="Picture Placeholder 6"/>
          <p:cNvSpPr>
            <a:spLocks noGrp="1"/>
          </p:cNvSpPr>
          <p:nvPr>
            <p:ph type="pic" sz="quarter" idx="17" hasCustomPrompt="1"/>
          </p:nvPr>
        </p:nvSpPr>
        <p:spPr>
          <a:xfrm>
            <a:off x="6156325" y="128588"/>
            <a:ext cx="5907088" cy="3433762"/>
          </a:xfrm>
          <a:noFill/>
        </p:spPr>
        <p:txBody>
          <a:bodyPr/>
          <a:lstStyle>
            <a:lvl1pPr algn="ctr">
              <a:defRPr sz="1100"/>
            </a:lvl1pPr>
          </a:lstStyle>
          <a:p>
            <a:r>
              <a:rPr lang="en-GB" dirty="0"/>
              <a:t>Click on the icon to insert an image</a:t>
            </a:r>
          </a:p>
        </p:txBody>
      </p:sp>
      <p:sp>
        <p:nvSpPr>
          <p:cNvPr id="9" name="Picture Placeholder 8"/>
          <p:cNvSpPr>
            <a:spLocks noGrp="1"/>
          </p:cNvSpPr>
          <p:nvPr>
            <p:ph type="pic" sz="quarter" idx="18" hasCustomPrompt="1"/>
          </p:nvPr>
        </p:nvSpPr>
        <p:spPr>
          <a:xfrm>
            <a:off x="128588" y="128588"/>
            <a:ext cx="2886074" cy="4519612"/>
          </a:xfrm>
          <a:noFill/>
        </p:spPr>
        <p:txBody>
          <a:bodyPr/>
          <a:lstStyle>
            <a:lvl1pPr algn="ctr">
              <a:defRPr sz="1100" baseline="0"/>
            </a:lvl1pPr>
          </a:lstStyle>
          <a:p>
            <a:r>
              <a:rPr lang="en-GB" dirty="0"/>
              <a:t>Click on the icon to insert an image</a:t>
            </a:r>
          </a:p>
        </p:txBody>
      </p:sp>
      <p:sp>
        <p:nvSpPr>
          <p:cNvPr id="12" name="Picture Placeholder 11"/>
          <p:cNvSpPr>
            <a:spLocks noGrp="1"/>
          </p:cNvSpPr>
          <p:nvPr>
            <p:ph type="pic" sz="quarter" idx="19" hasCustomPrompt="1"/>
          </p:nvPr>
        </p:nvSpPr>
        <p:spPr>
          <a:xfrm>
            <a:off x="128588" y="4772025"/>
            <a:ext cx="2886074" cy="1727200"/>
          </a:xfrm>
          <a:noFill/>
        </p:spPr>
        <p:txBody>
          <a:bodyPr/>
          <a:lstStyle>
            <a:lvl1pPr algn="ctr">
              <a:defRPr sz="1100"/>
            </a:lvl1pPr>
          </a:lstStyle>
          <a:p>
            <a:r>
              <a:rPr lang="en-GB" dirty="0"/>
              <a:t>Click on the icon to insert an image</a:t>
            </a:r>
          </a:p>
        </p:txBody>
      </p:sp>
      <p:sp>
        <p:nvSpPr>
          <p:cNvPr id="19" name="Picture Placeholder 18"/>
          <p:cNvSpPr>
            <a:spLocks noGrp="1"/>
          </p:cNvSpPr>
          <p:nvPr>
            <p:ph type="pic" sz="quarter" idx="20" hasCustomPrompt="1"/>
          </p:nvPr>
        </p:nvSpPr>
        <p:spPr>
          <a:xfrm>
            <a:off x="3143254" y="3686175"/>
            <a:ext cx="5900734" cy="2813050"/>
          </a:xfrm>
          <a:noFill/>
        </p:spPr>
        <p:txBody>
          <a:bodyPr/>
          <a:lstStyle>
            <a:lvl1pPr algn="ctr">
              <a:defRPr sz="1100"/>
            </a:lvl1pPr>
          </a:lstStyle>
          <a:p>
            <a:r>
              <a:rPr lang="en-GB" dirty="0"/>
              <a:t>Click on the icon to insert an image</a:t>
            </a:r>
          </a:p>
        </p:txBody>
      </p:sp>
      <p:sp>
        <p:nvSpPr>
          <p:cNvPr id="21" name="Picture Placeholder 20"/>
          <p:cNvSpPr>
            <a:spLocks noGrp="1"/>
          </p:cNvSpPr>
          <p:nvPr>
            <p:ph type="pic" sz="quarter" idx="21" hasCustomPrompt="1"/>
          </p:nvPr>
        </p:nvSpPr>
        <p:spPr>
          <a:xfrm>
            <a:off x="9182099" y="3690938"/>
            <a:ext cx="2876449" cy="2808287"/>
          </a:xfrm>
          <a:noFill/>
        </p:spPr>
        <p:txBody>
          <a:bodyPr/>
          <a:lstStyle>
            <a:lvl1pPr algn="ctr">
              <a:defRPr sz="1100"/>
            </a:lvl1pPr>
          </a:lstStyle>
          <a:p>
            <a:r>
              <a:rPr lang="en-GB" dirty="0"/>
              <a:t>Click on the icon to insert an image</a:t>
            </a:r>
          </a:p>
        </p:txBody>
      </p:sp>
      <p:sp>
        <p:nvSpPr>
          <p:cNvPr id="23" name="Text Placeholder 22"/>
          <p:cNvSpPr>
            <a:spLocks noGrp="1"/>
          </p:cNvSpPr>
          <p:nvPr>
            <p:ph type="body" sz="quarter" idx="22" hasCustomPrompt="1"/>
          </p:nvPr>
        </p:nvSpPr>
        <p:spPr>
          <a:xfrm>
            <a:off x="3362325" y="466725"/>
            <a:ext cx="2035174" cy="685800"/>
          </a:xfrm>
        </p:spPr>
        <p:txBody>
          <a:bodyPr/>
          <a:lstStyle>
            <a:lvl1pPr>
              <a:defRPr sz="4800">
                <a:solidFill>
                  <a:schemeClr val="bg1"/>
                </a:solidFill>
                <a:latin typeface="+mn-lt"/>
              </a:defRPr>
            </a:lvl1pPr>
          </a:lstStyle>
          <a:p>
            <a:pPr lvl="0"/>
            <a:r>
              <a:rPr lang="en-US" dirty="0"/>
              <a:t>XX%</a:t>
            </a:r>
            <a:endParaRPr lang="en-GB" dirty="0"/>
          </a:p>
        </p:txBody>
      </p:sp>
      <p:sp>
        <p:nvSpPr>
          <p:cNvPr id="26" name="Text Placeholder 22"/>
          <p:cNvSpPr>
            <a:spLocks noGrp="1"/>
          </p:cNvSpPr>
          <p:nvPr>
            <p:ph type="body" sz="quarter" idx="23" hasCustomPrompt="1"/>
          </p:nvPr>
        </p:nvSpPr>
        <p:spPr>
          <a:xfrm>
            <a:off x="3362324" y="1965722"/>
            <a:ext cx="2035175" cy="685800"/>
          </a:xfrm>
        </p:spPr>
        <p:txBody>
          <a:bodyPr/>
          <a:lstStyle>
            <a:lvl1pPr>
              <a:defRPr sz="4000">
                <a:solidFill>
                  <a:schemeClr val="bg1"/>
                </a:solidFill>
                <a:latin typeface="+mn-lt"/>
              </a:defRPr>
            </a:lvl1pPr>
          </a:lstStyle>
          <a:p>
            <a:pPr lvl="0"/>
            <a:r>
              <a:rPr lang="en-US" dirty="0"/>
              <a:t>£</a:t>
            </a:r>
            <a:r>
              <a:rPr lang="en-US" dirty="0" err="1"/>
              <a:t>XXbn</a:t>
            </a:r>
            <a:endParaRPr lang="en-GB" dirty="0"/>
          </a:p>
        </p:txBody>
      </p:sp>
      <p:sp>
        <p:nvSpPr>
          <p:cNvPr id="28" name="Text Placeholder 27"/>
          <p:cNvSpPr>
            <a:spLocks noGrp="1"/>
          </p:cNvSpPr>
          <p:nvPr>
            <p:ph type="body" sz="quarter" idx="24" hasCustomPrompt="1"/>
          </p:nvPr>
        </p:nvSpPr>
        <p:spPr>
          <a:xfrm>
            <a:off x="3440906" y="1131096"/>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
        <p:nvSpPr>
          <p:cNvPr id="29" name="Text Placeholder 27"/>
          <p:cNvSpPr>
            <a:spLocks noGrp="1"/>
          </p:cNvSpPr>
          <p:nvPr>
            <p:ph type="body" sz="quarter" idx="25" hasCustomPrompt="1"/>
          </p:nvPr>
        </p:nvSpPr>
        <p:spPr>
          <a:xfrm>
            <a:off x="3440906" y="2615522"/>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
        <p:nvSpPr>
          <p:cNvPr id="31" name="Text Placeholder 30"/>
          <p:cNvSpPr>
            <a:spLocks noGrp="1"/>
          </p:cNvSpPr>
          <p:nvPr>
            <p:ph type="body" sz="quarter" idx="26" hasCustomPrompt="1"/>
          </p:nvPr>
        </p:nvSpPr>
        <p:spPr>
          <a:xfrm>
            <a:off x="3362325" y="1190625"/>
            <a:ext cx="2035176" cy="300037"/>
          </a:xfrm>
        </p:spPr>
        <p:txBody>
          <a:bodyPr/>
          <a:lstStyle>
            <a:lvl1pPr>
              <a:defRPr sz="1400">
                <a:solidFill>
                  <a:schemeClr val="bg1"/>
                </a:solidFill>
              </a:defRPr>
            </a:lvl1pPr>
            <a:lvl2pPr marL="0" indent="0">
              <a:buNone/>
              <a:defRPr sz="1200">
                <a:solidFill>
                  <a:schemeClr val="tx2"/>
                </a:solidFill>
              </a:defRPr>
            </a:lvl2pPr>
            <a:lvl3pPr>
              <a:defRPr sz="1100">
                <a:solidFill>
                  <a:schemeClr val="tx2"/>
                </a:solidFill>
              </a:defRPr>
            </a:lvl3pPr>
            <a:lvl4pPr>
              <a:defRPr sz="1050">
                <a:solidFill>
                  <a:schemeClr val="tx2"/>
                </a:solidFill>
              </a:defRPr>
            </a:lvl4pPr>
            <a:lvl5pPr>
              <a:defRPr sz="900">
                <a:solidFill>
                  <a:schemeClr val="tx2"/>
                </a:solidFill>
              </a:defRPr>
            </a:lvl5pPr>
          </a:lstStyle>
          <a:p>
            <a:pPr lvl="0"/>
            <a:r>
              <a:rPr lang="en-US" dirty="0"/>
              <a:t>Enter text here</a:t>
            </a:r>
          </a:p>
        </p:txBody>
      </p:sp>
      <p:sp>
        <p:nvSpPr>
          <p:cNvPr id="33" name="Text Placeholder 30"/>
          <p:cNvSpPr>
            <a:spLocks noGrp="1"/>
          </p:cNvSpPr>
          <p:nvPr>
            <p:ph type="body" sz="quarter" idx="27" hasCustomPrompt="1"/>
          </p:nvPr>
        </p:nvSpPr>
        <p:spPr>
          <a:xfrm>
            <a:off x="3362325" y="1704975"/>
            <a:ext cx="2035176" cy="300037"/>
          </a:xfrm>
        </p:spPr>
        <p:txBody>
          <a:bodyPr anchor="b"/>
          <a:lstStyle>
            <a:lvl1pPr>
              <a:defRPr sz="1400">
                <a:solidFill>
                  <a:schemeClr val="bg1"/>
                </a:solidFill>
              </a:defRPr>
            </a:lvl1pPr>
            <a:lvl2pPr marL="0" indent="0">
              <a:buNone/>
              <a:defRPr sz="1200">
                <a:solidFill>
                  <a:schemeClr val="tx2"/>
                </a:solidFill>
              </a:defRPr>
            </a:lvl2pPr>
            <a:lvl3pPr>
              <a:defRPr sz="1100">
                <a:solidFill>
                  <a:schemeClr val="tx2"/>
                </a:solidFill>
              </a:defRPr>
            </a:lvl3pPr>
            <a:lvl4pPr>
              <a:defRPr sz="1050">
                <a:solidFill>
                  <a:schemeClr val="tx2"/>
                </a:solidFill>
              </a:defRPr>
            </a:lvl4pPr>
            <a:lvl5pPr>
              <a:defRPr sz="900">
                <a:solidFill>
                  <a:schemeClr val="tx2"/>
                </a:solidFill>
              </a:defRPr>
            </a:lvl5pPr>
          </a:lstStyle>
          <a:p>
            <a:pPr lvl="0"/>
            <a:r>
              <a:rPr lang="en-US" dirty="0"/>
              <a:t>Enter text here</a:t>
            </a:r>
          </a:p>
        </p:txBody>
      </p:sp>
      <p:sp>
        <p:nvSpPr>
          <p:cNvPr id="34" name="Text Placeholder 30"/>
          <p:cNvSpPr>
            <a:spLocks noGrp="1"/>
          </p:cNvSpPr>
          <p:nvPr>
            <p:ph type="body" sz="quarter" idx="28" hasCustomPrompt="1"/>
          </p:nvPr>
        </p:nvSpPr>
        <p:spPr>
          <a:xfrm>
            <a:off x="3362325" y="2676525"/>
            <a:ext cx="2035176" cy="300037"/>
          </a:xfrm>
        </p:spPr>
        <p:txBody>
          <a:bodyPr/>
          <a:lstStyle>
            <a:lvl1pPr>
              <a:defRPr sz="1400">
                <a:solidFill>
                  <a:schemeClr val="bg1"/>
                </a:solidFill>
              </a:defRPr>
            </a:lvl1pPr>
            <a:lvl2pPr marL="0" indent="0">
              <a:buNone/>
              <a:defRPr sz="1200">
                <a:solidFill>
                  <a:schemeClr val="tx2"/>
                </a:solidFill>
              </a:defRPr>
            </a:lvl2pPr>
            <a:lvl3pPr>
              <a:defRPr sz="1100">
                <a:solidFill>
                  <a:schemeClr val="tx2"/>
                </a:solidFill>
              </a:defRPr>
            </a:lvl3pPr>
            <a:lvl4pPr>
              <a:defRPr sz="1050">
                <a:solidFill>
                  <a:schemeClr val="tx2"/>
                </a:solidFill>
              </a:defRPr>
            </a:lvl4pPr>
            <a:lvl5pPr>
              <a:defRPr sz="900">
                <a:solidFill>
                  <a:schemeClr val="tx2"/>
                </a:solidFill>
              </a:defRPr>
            </a:lvl5pPr>
          </a:lstStyle>
          <a:p>
            <a:pPr lvl="0"/>
            <a:r>
              <a:rPr lang="en-US" dirty="0"/>
              <a:t>Enter text here</a:t>
            </a:r>
          </a:p>
        </p:txBody>
      </p:sp>
      <p:sp>
        <p:nvSpPr>
          <p:cNvPr id="49"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50" name="Group 49"/>
          <p:cNvGrpSpPr/>
          <p:nvPr userDrawn="1"/>
        </p:nvGrpSpPr>
        <p:grpSpPr>
          <a:xfrm>
            <a:off x="-4350366" y="0"/>
            <a:ext cx="3909698" cy="5532582"/>
            <a:chOff x="-3999345" y="0"/>
            <a:chExt cx="3909698" cy="5532582"/>
          </a:xfrm>
        </p:grpSpPr>
        <p:sp>
          <p:nvSpPr>
            <p:cNvPr id="51" name="Rectangle 50"/>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52" name="Straight Connector 51"/>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53" name="Picture 5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54" name="TextBox 53"/>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55" name="Group 54"/>
            <p:cNvGrpSpPr/>
            <p:nvPr userDrawn="1"/>
          </p:nvGrpSpPr>
          <p:grpSpPr>
            <a:xfrm>
              <a:off x="-3916219" y="2007734"/>
              <a:ext cx="3741159" cy="603077"/>
              <a:chOff x="-3953163" y="1928406"/>
              <a:chExt cx="3741159" cy="603077"/>
            </a:xfrm>
          </p:grpSpPr>
          <p:sp>
            <p:nvSpPr>
              <p:cNvPr id="68" name="TextBox 67"/>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69" name="TextBox 68"/>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56" name="Group 55"/>
            <p:cNvGrpSpPr/>
            <p:nvPr userDrawn="1"/>
          </p:nvGrpSpPr>
          <p:grpSpPr>
            <a:xfrm>
              <a:off x="-3916219" y="3804415"/>
              <a:ext cx="3741159" cy="649206"/>
              <a:chOff x="-3953163" y="3686663"/>
              <a:chExt cx="3741159" cy="649206"/>
            </a:xfrm>
          </p:grpSpPr>
          <p:sp>
            <p:nvSpPr>
              <p:cNvPr id="66" name="TextBox 65"/>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67" name="TextBox 66"/>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57" name="Group 56"/>
            <p:cNvGrpSpPr/>
            <p:nvPr userDrawn="1"/>
          </p:nvGrpSpPr>
          <p:grpSpPr>
            <a:xfrm>
              <a:off x="-3916219" y="2909062"/>
              <a:ext cx="3741159" cy="634370"/>
              <a:chOff x="-3953163" y="2815638"/>
              <a:chExt cx="3741159" cy="634370"/>
            </a:xfrm>
          </p:grpSpPr>
          <p:sp>
            <p:nvSpPr>
              <p:cNvPr id="64" name="TextBox 63"/>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65" name="TextBox 64"/>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58" name="Group 57"/>
            <p:cNvGrpSpPr/>
            <p:nvPr userDrawn="1"/>
          </p:nvGrpSpPr>
          <p:grpSpPr>
            <a:xfrm>
              <a:off x="-3916219" y="4693793"/>
              <a:ext cx="3470417" cy="603077"/>
              <a:chOff x="-3953163" y="4622237"/>
              <a:chExt cx="3470417" cy="603077"/>
            </a:xfrm>
          </p:grpSpPr>
          <p:sp>
            <p:nvSpPr>
              <p:cNvPr id="62" name="TextBox 61"/>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63" name="TextBox 62"/>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59" name="Group 58"/>
            <p:cNvGrpSpPr/>
            <p:nvPr userDrawn="1"/>
          </p:nvGrpSpPr>
          <p:grpSpPr>
            <a:xfrm>
              <a:off x="-3916219" y="1118356"/>
              <a:ext cx="3741159" cy="677414"/>
              <a:chOff x="-3953163" y="1118356"/>
              <a:chExt cx="3741159" cy="677414"/>
            </a:xfrm>
          </p:grpSpPr>
          <p:sp>
            <p:nvSpPr>
              <p:cNvPr id="60" name="TextBox 59"/>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61" name="TextBox 60"/>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70"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grpSp>
        <p:nvGrpSpPr>
          <p:cNvPr id="72" name="Group 71"/>
          <p:cNvGrpSpPr/>
          <p:nvPr userDrawn="1"/>
        </p:nvGrpSpPr>
        <p:grpSpPr>
          <a:xfrm>
            <a:off x="12630286" y="0"/>
            <a:ext cx="3909698" cy="2604836"/>
            <a:chOff x="-3999345" y="0"/>
            <a:chExt cx="3909698" cy="2604836"/>
          </a:xfrm>
        </p:grpSpPr>
        <p:sp>
          <p:nvSpPr>
            <p:cNvPr id="73" name="Rectangle 72"/>
            <p:cNvSpPr/>
            <p:nvPr userDrawn="1"/>
          </p:nvSpPr>
          <p:spPr>
            <a:xfrm>
              <a:off x="-3999345" y="0"/>
              <a:ext cx="3909698" cy="260483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cxnSp>
          <p:nvCxnSpPr>
            <p:cNvPr id="74" name="Straight Connector 73"/>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5" name="Picture 7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76" name="TextBox 75"/>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rPr>
                <a:t>This slide</a:t>
              </a:r>
              <a:r>
                <a:rPr lang="en-GB" sz="2000" baseline="0" dirty="0">
                  <a:solidFill>
                    <a:schemeClr val="tx1"/>
                  </a:solidFill>
                </a:rPr>
                <a:t> is </a:t>
              </a:r>
              <a:br>
                <a:rPr lang="en-GB" sz="2000" baseline="0" dirty="0">
                  <a:solidFill>
                    <a:schemeClr val="tx1"/>
                  </a:solidFill>
                </a:rPr>
              </a:br>
              <a:r>
                <a:rPr lang="en-GB" sz="2000" baseline="0" dirty="0">
                  <a:solidFill>
                    <a:schemeClr val="tx1"/>
                  </a:solidFill>
                </a:rPr>
                <a:t>pre-animated</a:t>
              </a:r>
              <a:endParaRPr lang="en-GB" sz="2000" dirty="0">
                <a:solidFill>
                  <a:schemeClr val="tx1"/>
                </a:solidFill>
              </a:endParaRPr>
            </a:p>
          </p:txBody>
        </p:sp>
        <p:sp>
          <p:nvSpPr>
            <p:cNvPr id="77" name="TextBox 76"/>
            <p:cNvSpPr txBox="1"/>
            <p:nvPr userDrawn="1"/>
          </p:nvSpPr>
          <p:spPr>
            <a:xfrm>
              <a:off x="-3528293" y="1112381"/>
              <a:ext cx="3353233" cy="603077"/>
            </a:xfrm>
            <a:prstGeom prst="rect">
              <a:avLst/>
            </a:prstGeom>
            <a:noFill/>
          </p:spPr>
          <p:txBody>
            <a:bodyPr wrap="square" rtlCol="0">
              <a:noAutofit/>
            </a:bodyPr>
            <a:lstStyle/>
            <a:p>
              <a:pPr>
                <a:lnSpc>
                  <a:spcPct val="90000"/>
                </a:lnSpc>
                <a:spcAft>
                  <a:spcPts val="600"/>
                </a:spcAft>
              </a:pPr>
              <a:r>
                <a:rPr lang="en-GB" sz="1400" dirty="0"/>
                <a:t>If you would like to remove the animations,</a:t>
              </a:r>
              <a:r>
                <a:rPr lang="en-GB" sz="1400" baseline="0" dirty="0"/>
                <a:t> click on the animation tab in the ribbon and open your animation pane. Click on an animation, then on the dropdown arrow choose “Copy effects to slide” and delete them.</a:t>
              </a:r>
              <a:endParaRPr lang="en-GB" sz="1400" dirty="0"/>
            </a:p>
          </p:txBody>
        </p:sp>
      </p:grpSp>
    </p:spTree>
    <p:extLst>
      <p:ext uri="{BB962C8B-B14F-4D97-AF65-F5344CB8AC3E}">
        <p14:creationId xmlns:p14="http://schemas.microsoft.com/office/powerpoint/2010/main" val="2721232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60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80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2" grpId="0"/>
      <p:bldP spid="19" grpId="0"/>
      <p:bldP spid="21" grpId="0"/>
    </p:bld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8 Logo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Enter title here</a:t>
            </a:r>
            <a:endParaRPr lang="en-GB" dirty="0"/>
          </a:p>
        </p:txBody>
      </p:sp>
      <p:sp>
        <p:nvSpPr>
          <p:cNvPr id="6" name="Text Placeholder 25"/>
          <p:cNvSpPr>
            <a:spLocks noGrp="1"/>
          </p:cNvSpPr>
          <p:nvPr>
            <p:ph type="body" sz="quarter" idx="41" hasCustomPrompt="1"/>
          </p:nvPr>
        </p:nvSpPr>
        <p:spPr>
          <a:xfrm>
            <a:off x="126206" y="1129449"/>
            <a:ext cx="2888457" cy="123825"/>
          </a:xfrm>
          <a:solidFill>
            <a:schemeClr val="bg2"/>
          </a:solidFill>
        </p:spPr>
        <p:txBody>
          <a:bodyPr/>
          <a:lstStyle>
            <a:lvl1pPr>
              <a:defRPr/>
            </a:lvl1pPr>
          </a:lstStyle>
          <a:p>
            <a:pPr lvl="0"/>
            <a:r>
              <a:rPr lang="en-US" dirty="0"/>
              <a:t>  </a:t>
            </a:r>
            <a:endParaRPr lang="en-GB" dirty="0"/>
          </a:p>
        </p:txBody>
      </p:sp>
      <p:sp>
        <p:nvSpPr>
          <p:cNvPr id="7" name="Text Placeholder 25"/>
          <p:cNvSpPr>
            <a:spLocks noGrp="1"/>
          </p:cNvSpPr>
          <p:nvPr>
            <p:ph type="body" sz="quarter" idx="45" hasCustomPrompt="1"/>
          </p:nvPr>
        </p:nvSpPr>
        <p:spPr>
          <a:xfrm>
            <a:off x="3143250" y="1129449"/>
            <a:ext cx="2888457" cy="123825"/>
          </a:xfrm>
          <a:solidFill>
            <a:schemeClr val="bg2"/>
          </a:solidFill>
        </p:spPr>
        <p:txBody>
          <a:bodyPr/>
          <a:lstStyle>
            <a:lvl1pPr>
              <a:defRPr/>
            </a:lvl1pPr>
          </a:lstStyle>
          <a:p>
            <a:pPr lvl="0"/>
            <a:r>
              <a:rPr lang="en-US" dirty="0"/>
              <a:t>  </a:t>
            </a:r>
            <a:endParaRPr lang="en-GB" dirty="0"/>
          </a:p>
        </p:txBody>
      </p:sp>
      <p:sp>
        <p:nvSpPr>
          <p:cNvPr id="8" name="Text Placeholder 25"/>
          <p:cNvSpPr>
            <a:spLocks noGrp="1"/>
          </p:cNvSpPr>
          <p:nvPr>
            <p:ph type="body" sz="quarter" idx="49" hasCustomPrompt="1"/>
          </p:nvPr>
        </p:nvSpPr>
        <p:spPr>
          <a:xfrm>
            <a:off x="6160294" y="1129449"/>
            <a:ext cx="2888457" cy="123825"/>
          </a:xfrm>
          <a:solidFill>
            <a:schemeClr val="bg2"/>
          </a:solidFill>
        </p:spPr>
        <p:txBody>
          <a:bodyPr/>
          <a:lstStyle>
            <a:lvl1pPr>
              <a:defRPr/>
            </a:lvl1pPr>
          </a:lstStyle>
          <a:p>
            <a:pPr lvl="0"/>
            <a:r>
              <a:rPr lang="en-US" dirty="0"/>
              <a:t>  </a:t>
            </a:r>
            <a:endParaRPr lang="en-GB" dirty="0"/>
          </a:p>
        </p:txBody>
      </p:sp>
      <p:sp>
        <p:nvSpPr>
          <p:cNvPr id="12" name="Text Placeholder 25"/>
          <p:cNvSpPr>
            <a:spLocks noGrp="1"/>
          </p:cNvSpPr>
          <p:nvPr>
            <p:ph type="body" sz="quarter" idx="65" hasCustomPrompt="1"/>
          </p:nvPr>
        </p:nvSpPr>
        <p:spPr>
          <a:xfrm>
            <a:off x="126206" y="3883762"/>
            <a:ext cx="2888457" cy="123825"/>
          </a:xfrm>
          <a:solidFill>
            <a:schemeClr val="bg2"/>
          </a:solidFill>
        </p:spPr>
        <p:txBody>
          <a:bodyPr/>
          <a:lstStyle>
            <a:lvl1pPr>
              <a:defRPr/>
            </a:lvl1pPr>
          </a:lstStyle>
          <a:p>
            <a:pPr lvl="0"/>
            <a:r>
              <a:rPr lang="en-US" dirty="0"/>
              <a:t>  </a:t>
            </a:r>
            <a:endParaRPr lang="en-GB" dirty="0"/>
          </a:p>
        </p:txBody>
      </p:sp>
      <p:sp>
        <p:nvSpPr>
          <p:cNvPr id="13" name="Text Placeholder 25"/>
          <p:cNvSpPr>
            <a:spLocks noGrp="1"/>
          </p:cNvSpPr>
          <p:nvPr>
            <p:ph type="body" sz="quarter" idx="69" hasCustomPrompt="1"/>
          </p:nvPr>
        </p:nvSpPr>
        <p:spPr>
          <a:xfrm>
            <a:off x="3143250" y="3883762"/>
            <a:ext cx="2888457" cy="123825"/>
          </a:xfrm>
          <a:solidFill>
            <a:schemeClr val="bg2"/>
          </a:solidFill>
        </p:spPr>
        <p:txBody>
          <a:bodyPr/>
          <a:lstStyle>
            <a:lvl1pPr>
              <a:defRPr/>
            </a:lvl1pPr>
          </a:lstStyle>
          <a:p>
            <a:pPr lvl="0"/>
            <a:r>
              <a:rPr lang="en-US" dirty="0"/>
              <a:t>  </a:t>
            </a:r>
            <a:endParaRPr lang="en-GB" dirty="0"/>
          </a:p>
        </p:txBody>
      </p:sp>
      <p:sp>
        <p:nvSpPr>
          <p:cNvPr id="14" name="Text Placeholder 25"/>
          <p:cNvSpPr>
            <a:spLocks noGrp="1"/>
          </p:cNvSpPr>
          <p:nvPr>
            <p:ph type="body" sz="quarter" idx="73" hasCustomPrompt="1"/>
          </p:nvPr>
        </p:nvSpPr>
        <p:spPr>
          <a:xfrm>
            <a:off x="6160294" y="3883762"/>
            <a:ext cx="2888457" cy="123825"/>
          </a:xfrm>
          <a:solidFill>
            <a:schemeClr val="bg2"/>
          </a:solidFill>
        </p:spPr>
        <p:txBody>
          <a:bodyPr/>
          <a:lstStyle>
            <a:lvl1pPr>
              <a:defRPr/>
            </a:lvl1pPr>
          </a:lstStyle>
          <a:p>
            <a:pPr lvl="0"/>
            <a:r>
              <a:rPr lang="en-US" dirty="0"/>
              <a:t>  </a:t>
            </a:r>
            <a:endParaRPr lang="en-GB" dirty="0"/>
          </a:p>
        </p:txBody>
      </p:sp>
      <p:sp>
        <p:nvSpPr>
          <p:cNvPr id="18" name="Text Placeholder 25"/>
          <p:cNvSpPr>
            <a:spLocks noGrp="1"/>
          </p:cNvSpPr>
          <p:nvPr>
            <p:ph type="body" sz="quarter" idx="89" hasCustomPrompt="1"/>
          </p:nvPr>
        </p:nvSpPr>
        <p:spPr>
          <a:xfrm>
            <a:off x="9176778" y="1129449"/>
            <a:ext cx="2888457" cy="123825"/>
          </a:xfrm>
          <a:solidFill>
            <a:schemeClr val="bg2"/>
          </a:solidFill>
        </p:spPr>
        <p:txBody>
          <a:bodyPr/>
          <a:lstStyle>
            <a:lvl1pPr>
              <a:defRPr/>
            </a:lvl1pPr>
          </a:lstStyle>
          <a:p>
            <a:pPr lvl="0"/>
            <a:r>
              <a:rPr lang="en-US" dirty="0"/>
              <a:t>  </a:t>
            </a:r>
            <a:endParaRPr lang="en-GB" dirty="0"/>
          </a:p>
        </p:txBody>
      </p:sp>
      <p:sp>
        <p:nvSpPr>
          <p:cNvPr id="20" name="Text Placeholder 25"/>
          <p:cNvSpPr>
            <a:spLocks noGrp="1"/>
          </p:cNvSpPr>
          <p:nvPr>
            <p:ph type="body" sz="quarter" idx="97" hasCustomPrompt="1"/>
          </p:nvPr>
        </p:nvSpPr>
        <p:spPr>
          <a:xfrm>
            <a:off x="9176778" y="3883762"/>
            <a:ext cx="2888457" cy="123825"/>
          </a:xfrm>
          <a:solidFill>
            <a:schemeClr val="bg2"/>
          </a:solidFill>
        </p:spPr>
        <p:txBody>
          <a:bodyPr/>
          <a:lstStyle>
            <a:lvl1pPr>
              <a:defRPr/>
            </a:lvl1pPr>
          </a:lstStyle>
          <a:p>
            <a:pPr lvl="0"/>
            <a:r>
              <a:rPr lang="en-US" dirty="0"/>
              <a:t>  </a:t>
            </a:r>
            <a:endParaRPr lang="en-GB" dirty="0"/>
          </a:p>
        </p:txBody>
      </p:sp>
      <p:sp>
        <p:nvSpPr>
          <p:cNvPr id="31" name="Picture Placeholder 22"/>
          <p:cNvSpPr>
            <a:spLocks noGrp="1"/>
          </p:cNvSpPr>
          <p:nvPr>
            <p:ph type="pic" sz="quarter" idx="110" hasCustomPrompt="1"/>
          </p:nvPr>
        </p:nvSpPr>
        <p:spPr>
          <a:xfrm>
            <a:off x="295275" y="4544291"/>
            <a:ext cx="2719388" cy="1477817"/>
          </a:xfrm>
          <a:noFill/>
        </p:spPr>
        <p:txBody>
          <a:bodyPr/>
          <a:lstStyle>
            <a:lvl1pPr algn="ctr">
              <a:defRPr sz="1100"/>
            </a:lvl1pPr>
          </a:lstStyle>
          <a:p>
            <a:r>
              <a:rPr lang="en-GB" dirty="0"/>
              <a:t>Click on the icon to insert a logo</a:t>
            </a:r>
          </a:p>
        </p:txBody>
      </p:sp>
      <p:sp>
        <p:nvSpPr>
          <p:cNvPr id="32" name="Picture Placeholder 22"/>
          <p:cNvSpPr>
            <a:spLocks noGrp="1"/>
          </p:cNvSpPr>
          <p:nvPr>
            <p:ph type="pic" sz="quarter" idx="111" hasCustomPrompt="1"/>
          </p:nvPr>
        </p:nvSpPr>
        <p:spPr>
          <a:xfrm>
            <a:off x="3227784" y="4544291"/>
            <a:ext cx="2719388" cy="1477817"/>
          </a:xfrm>
          <a:noFill/>
        </p:spPr>
        <p:txBody>
          <a:bodyPr/>
          <a:lstStyle>
            <a:lvl1pPr algn="ctr">
              <a:defRPr sz="1100"/>
            </a:lvl1pPr>
          </a:lstStyle>
          <a:p>
            <a:r>
              <a:rPr lang="en-GB" dirty="0"/>
              <a:t>Click on the icon to insert a logo</a:t>
            </a:r>
          </a:p>
        </p:txBody>
      </p:sp>
      <p:sp>
        <p:nvSpPr>
          <p:cNvPr id="33" name="Picture Placeholder 22"/>
          <p:cNvSpPr>
            <a:spLocks noGrp="1"/>
          </p:cNvSpPr>
          <p:nvPr>
            <p:ph type="pic" sz="quarter" idx="112" hasCustomPrompt="1"/>
          </p:nvPr>
        </p:nvSpPr>
        <p:spPr>
          <a:xfrm>
            <a:off x="6244828" y="4544291"/>
            <a:ext cx="2719388" cy="1477817"/>
          </a:xfrm>
          <a:noFill/>
        </p:spPr>
        <p:txBody>
          <a:bodyPr/>
          <a:lstStyle>
            <a:lvl1pPr algn="ctr">
              <a:defRPr sz="1100"/>
            </a:lvl1pPr>
          </a:lstStyle>
          <a:p>
            <a:r>
              <a:rPr lang="en-GB" dirty="0"/>
              <a:t>Click on the icon to insert a logo</a:t>
            </a:r>
          </a:p>
        </p:txBody>
      </p:sp>
      <p:sp>
        <p:nvSpPr>
          <p:cNvPr id="34" name="Picture Placeholder 22"/>
          <p:cNvSpPr>
            <a:spLocks noGrp="1"/>
          </p:cNvSpPr>
          <p:nvPr>
            <p:ph type="pic" sz="quarter" idx="113" hasCustomPrompt="1"/>
          </p:nvPr>
        </p:nvSpPr>
        <p:spPr>
          <a:xfrm>
            <a:off x="9261312" y="4544291"/>
            <a:ext cx="2719388" cy="1477817"/>
          </a:xfrm>
          <a:noFill/>
        </p:spPr>
        <p:txBody>
          <a:bodyPr/>
          <a:lstStyle>
            <a:lvl1pPr algn="ctr">
              <a:defRPr sz="1100"/>
            </a:lvl1pPr>
          </a:lstStyle>
          <a:p>
            <a:r>
              <a:rPr lang="en-GB" dirty="0"/>
              <a:t>Click on the icon to insert a logo</a:t>
            </a:r>
          </a:p>
        </p:txBody>
      </p:sp>
      <p:sp>
        <p:nvSpPr>
          <p:cNvPr id="59" name="Picture Placeholder 22"/>
          <p:cNvSpPr>
            <a:spLocks noGrp="1"/>
          </p:cNvSpPr>
          <p:nvPr>
            <p:ph type="pic" sz="quarter" idx="114" hasCustomPrompt="1"/>
          </p:nvPr>
        </p:nvSpPr>
        <p:spPr>
          <a:xfrm>
            <a:off x="295275" y="1767697"/>
            <a:ext cx="2719388" cy="1477817"/>
          </a:xfrm>
          <a:noFill/>
        </p:spPr>
        <p:txBody>
          <a:bodyPr/>
          <a:lstStyle>
            <a:lvl1pPr algn="ctr">
              <a:defRPr sz="1100"/>
            </a:lvl1pPr>
          </a:lstStyle>
          <a:p>
            <a:r>
              <a:rPr lang="en-GB" dirty="0"/>
              <a:t>Click on the icon to insert a logo</a:t>
            </a:r>
          </a:p>
        </p:txBody>
      </p:sp>
      <p:sp>
        <p:nvSpPr>
          <p:cNvPr id="60" name="Picture Placeholder 22"/>
          <p:cNvSpPr>
            <a:spLocks noGrp="1"/>
          </p:cNvSpPr>
          <p:nvPr>
            <p:ph type="pic" sz="quarter" idx="115" hasCustomPrompt="1"/>
          </p:nvPr>
        </p:nvSpPr>
        <p:spPr>
          <a:xfrm>
            <a:off x="3227784" y="1767697"/>
            <a:ext cx="2719388" cy="1477817"/>
          </a:xfrm>
          <a:noFill/>
        </p:spPr>
        <p:txBody>
          <a:bodyPr/>
          <a:lstStyle>
            <a:lvl1pPr algn="ctr">
              <a:defRPr sz="1100"/>
            </a:lvl1pPr>
          </a:lstStyle>
          <a:p>
            <a:r>
              <a:rPr lang="en-GB" dirty="0"/>
              <a:t>Click on the icon to insert a logo</a:t>
            </a:r>
          </a:p>
        </p:txBody>
      </p:sp>
      <p:sp>
        <p:nvSpPr>
          <p:cNvPr id="61" name="Picture Placeholder 22"/>
          <p:cNvSpPr>
            <a:spLocks noGrp="1"/>
          </p:cNvSpPr>
          <p:nvPr>
            <p:ph type="pic" sz="quarter" idx="116" hasCustomPrompt="1"/>
          </p:nvPr>
        </p:nvSpPr>
        <p:spPr>
          <a:xfrm>
            <a:off x="6244828" y="1767697"/>
            <a:ext cx="2719388" cy="1477817"/>
          </a:xfrm>
          <a:noFill/>
        </p:spPr>
        <p:txBody>
          <a:bodyPr/>
          <a:lstStyle>
            <a:lvl1pPr algn="ctr">
              <a:defRPr sz="1100"/>
            </a:lvl1pPr>
          </a:lstStyle>
          <a:p>
            <a:r>
              <a:rPr lang="en-GB" dirty="0"/>
              <a:t>Click on the icon to insert a logo</a:t>
            </a:r>
          </a:p>
        </p:txBody>
      </p:sp>
      <p:sp>
        <p:nvSpPr>
          <p:cNvPr id="62" name="Picture Placeholder 22"/>
          <p:cNvSpPr>
            <a:spLocks noGrp="1"/>
          </p:cNvSpPr>
          <p:nvPr>
            <p:ph type="pic" sz="quarter" idx="117" hasCustomPrompt="1"/>
          </p:nvPr>
        </p:nvSpPr>
        <p:spPr>
          <a:xfrm>
            <a:off x="9261312" y="1767697"/>
            <a:ext cx="2719388" cy="1477817"/>
          </a:xfrm>
          <a:noFill/>
        </p:spPr>
        <p:txBody>
          <a:bodyPr/>
          <a:lstStyle>
            <a:lvl1pPr algn="ctr">
              <a:defRPr sz="1100"/>
            </a:lvl1pPr>
          </a:lstStyle>
          <a:p>
            <a:r>
              <a:rPr lang="en-GB" dirty="0"/>
              <a:t>Click on the icon to insert a logo</a:t>
            </a:r>
          </a:p>
        </p:txBody>
      </p:sp>
      <p:sp>
        <p:nvSpPr>
          <p:cNvPr id="64"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65" name="Group 64"/>
          <p:cNvGrpSpPr/>
          <p:nvPr userDrawn="1"/>
        </p:nvGrpSpPr>
        <p:grpSpPr>
          <a:xfrm>
            <a:off x="-4350366" y="0"/>
            <a:ext cx="3909698" cy="5532582"/>
            <a:chOff x="-3999345" y="0"/>
            <a:chExt cx="3909698" cy="5532582"/>
          </a:xfrm>
        </p:grpSpPr>
        <p:sp>
          <p:nvSpPr>
            <p:cNvPr id="66" name="Rectangle 65"/>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67" name="Straight Connector 66"/>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68" name="Picture 6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69" name="TextBox 68"/>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70" name="Group 69"/>
            <p:cNvGrpSpPr/>
            <p:nvPr userDrawn="1"/>
          </p:nvGrpSpPr>
          <p:grpSpPr>
            <a:xfrm>
              <a:off x="-3916219" y="2007734"/>
              <a:ext cx="3741159" cy="603077"/>
              <a:chOff x="-3953163" y="1928406"/>
              <a:chExt cx="3741159" cy="603077"/>
            </a:xfrm>
          </p:grpSpPr>
          <p:sp>
            <p:nvSpPr>
              <p:cNvPr id="83" name="TextBox 82"/>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84" name="TextBox 83"/>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71" name="Group 70"/>
            <p:cNvGrpSpPr/>
            <p:nvPr userDrawn="1"/>
          </p:nvGrpSpPr>
          <p:grpSpPr>
            <a:xfrm>
              <a:off x="-3916219" y="3804415"/>
              <a:ext cx="3741159" cy="649206"/>
              <a:chOff x="-3953163" y="3686663"/>
              <a:chExt cx="3741159" cy="649206"/>
            </a:xfrm>
          </p:grpSpPr>
          <p:sp>
            <p:nvSpPr>
              <p:cNvPr id="81" name="TextBox 80"/>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82" name="TextBox 81"/>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72" name="Group 71"/>
            <p:cNvGrpSpPr/>
            <p:nvPr userDrawn="1"/>
          </p:nvGrpSpPr>
          <p:grpSpPr>
            <a:xfrm>
              <a:off x="-3916219" y="2909062"/>
              <a:ext cx="3741159" cy="634370"/>
              <a:chOff x="-3953163" y="2815638"/>
              <a:chExt cx="3741159" cy="634370"/>
            </a:xfrm>
          </p:grpSpPr>
          <p:sp>
            <p:nvSpPr>
              <p:cNvPr id="79" name="TextBox 78"/>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80" name="TextBox 79"/>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73" name="Group 72"/>
            <p:cNvGrpSpPr/>
            <p:nvPr userDrawn="1"/>
          </p:nvGrpSpPr>
          <p:grpSpPr>
            <a:xfrm>
              <a:off x="-3916219" y="4693793"/>
              <a:ext cx="3470417" cy="603077"/>
              <a:chOff x="-3953163" y="4622237"/>
              <a:chExt cx="3470417" cy="603077"/>
            </a:xfrm>
          </p:grpSpPr>
          <p:sp>
            <p:nvSpPr>
              <p:cNvPr id="77" name="TextBox 76"/>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78" name="TextBox 77"/>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74" name="Group 73"/>
            <p:cNvGrpSpPr/>
            <p:nvPr userDrawn="1"/>
          </p:nvGrpSpPr>
          <p:grpSpPr>
            <a:xfrm>
              <a:off x="-3916219" y="1118356"/>
              <a:ext cx="3741159" cy="677414"/>
              <a:chOff x="-3953163" y="1118356"/>
              <a:chExt cx="3741159" cy="677414"/>
            </a:xfrm>
          </p:grpSpPr>
          <p:sp>
            <p:nvSpPr>
              <p:cNvPr id="75" name="TextBox 74"/>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76" name="TextBox 75"/>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85"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Tree>
    <p:extLst>
      <p:ext uri="{BB962C8B-B14F-4D97-AF65-F5344CB8AC3E}">
        <p14:creationId xmlns:p14="http://schemas.microsoft.com/office/powerpoint/2010/main" val="2522359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US" sz="1100" dirty="0"/>
          </a:p>
        </p:txBody>
      </p:sp>
      <p:sp>
        <p:nvSpPr>
          <p:cNvPr id="13" name="Rectangle 12"/>
          <p:cNvSpPr/>
          <p:nvPr userDrawn="1"/>
        </p:nvSpPr>
        <p:spPr>
          <a:xfrm>
            <a:off x="3148010" y="2780928"/>
            <a:ext cx="5895980" cy="457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sp>
        <p:nvSpPr>
          <p:cNvPr id="2" name="Title 1"/>
          <p:cNvSpPr>
            <a:spLocks noGrp="1"/>
          </p:cNvSpPr>
          <p:nvPr>
            <p:ph type="title" hasCustomPrompt="1"/>
          </p:nvPr>
        </p:nvSpPr>
        <p:spPr>
          <a:xfrm>
            <a:off x="3143250" y="2920889"/>
            <a:ext cx="5900739" cy="619642"/>
          </a:xfrm>
        </p:spPr>
        <p:txBody>
          <a:bodyPr wrap="square" bIns="0"/>
          <a:lstStyle>
            <a:lvl1pPr algn="ctr">
              <a:defRPr sz="4800">
                <a:solidFill>
                  <a:schemeClr val="bg1"/>
                </a:solidFill>
              </a:defRPr>
            </a:lvl1pPr>
          </a:lstStyle>
          <a:p>
            <a:r>
              <a:rPr lang="en-US" dirty="0"/>
              <a:t>Thank you</a:t>
            </a:r>
            <a:endParaRPr lang="en-GB" dirty="0"/>
          </a:p>
        </p:txBody>
      </p:sp>
      <p:sp>
        <p:nvSpPr>
          <p:cNvPr id="9" name="Subtitle 2"/>
          <p:cNvSpPr>
            <a:spLocks noGrp="1"/>
          </p:cNvSpPr>
          <p:nvPr>
            <p:ph type="subTitle" idx="1" hasCustomPrompt="1"/>
          </p:nvPr>
        </p:nvSpPr>
        <p:spPr>
          <a:xfrm>
            <a:off x="3143251" y="3540531"/>
            <a:ext cx="5900738" cy="379698"/>
          </a:xfrm>
        </p:spPr>
        <p:txBody>
          <a:bodyPr anchor="ctr">
            <a:noAutofit/>
          </a:bodyPr>
          <a:lstStyle>
            <a:lvl1pPr marL="0" indent="0" algn="ctr">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From the team here at Savills</a:t>
            </a:r>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382376" y="128588"/>
            <a:ext cx="681037" cy="681037"/>
          </a:xfrm>
          <a:prstGeom prst="rect">
            <a:avLst/>
          </a:prstGeom>
        </p:spPr>
      </p:pic>
      <p:sp>
        <p:nvSpPr>
          <p:cNvPr id="16" name="Rectangle 15"/>
          <p:cNvSpPr/>
          <p:nvPr userDrawn="1"/>
        </p:nvSpPr>
        <p:spPr>
          <a:xfrm>
            <a:off x="3148010" y="3996990"/>
            <a:ext cx="5895980" cy="457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grpSp>
        <p:nvGrpSpPr>
          <p:cNvPr id="8" name="Group 7"/>
          <p:cNvGrpSpPr/>
          <p:nvPr userDrawn="1"/>
        </p:nvGrpSpPr>
        <p:grpSpPr>
          <a:xfrm>
            <a:off x="12630286" y="0"/>
            <a:ext cx="3909698" cy="2604836"/>
            <a:chOff x="-3999345" y="0"/>
            <a:chExt cx="3909698" cy="2604836"/>
          </a:xfrm>
        </p:grpSpPr>
        <p:sp>
          <p:nvSpPr>
            <p:cNvPr id="11" name="Rectangle 10"/>
            <p:cNvSpPr/>
            <p:nvPr userDrawn="1"/>
          </p:nvSpPr>
          <p:spPr>
            <a:xfrm>
              <a:off x="-3999345" y="0"/>
              <a:ext cx="3909698" cy="260483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cxnSp>
          <p:nvCxnSpPr>
            <p:cNvPr id="12" name="Straight Connector 11"/>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15" name="TextBox 14"/>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rPr>
                <a:t>This slide</a:t>
              </a:r>
              <a:r>
                <a:rPr lang="en-GB" sz="2000" baseline="0" dirty="0">
                  <a:solidFill>
                    <a:schemeClr val="tx1"/>
                  </a:solidFill>
                </a:rPr>
                <a:t> is </a:t>
              </a:r>
              <a:br>
                <a:rPr lang="en-GB" sz="2000" baseline="0" dirty="0">
                  <a:solidFill>
                    <a:schemeClr val="tx1"/>
                  </a:solidFill>
                </a:rPr>
              </a:br>
              <a:r>
                <a:rPr lang="en-GB" sz="2000" baseline="0" dirty="0">
                  <a:solidFill>
                    <a:schemeClr val="tx1"/>
                  </a:solidFill>
                </a:rPr>
                <a:t>pre-animated</a:t>
              </a:r>
              <a:endParaRPr lang="en-GB" sz="2000" dirty="0">
                <a:solidFill>
                  <a:schemeClr val="tx1"/>
                </a:solidFill>
              </a:endParaRPr>
            </a:p>
          </p:txBody>
        </p:sp>
        <p:sp>
          <p:nvSpPr>
            <p:cNvPr id="17" name="TextBox 16"/>
            <p:cNvSpPr txBox="1"/>
            <p:nvPr userDrawn="1"/>
          </p:nvSpPr>
          <p:spPr>
            <a:xfrm>
              <a:off x="-3528293" y="1112381"/>
              <a:ext cx="3353233" cy="603077"/>
            </a:xfrm>
            <a:prstGeom prst="rect">
              <a:avLst/>
            </a:prstGeom>
            <a:noFill/>
          </p:spPr>
          <p:txBody>
            <a:bodyPr wrap="square" rtlCol="0">
              <a:noAutofit/>
            </a:bodyPr>
            <a:lstStyle/>
            <a:p>
              <a:pPr>
                <a:lnSpc>
                  <a:spcPct val="90000"/>
                </a:lnSpc>
                <a:spcAft>
                  <a:spcPts val="600"/>
                </a:spcAft>
              </a:pPr>
              <a:r>
                <a:rPr lang="en-GB" sz="1400" dirty="0"/>
                <a:t>If you would like to remove the animations,</a:t>
              </a:r>
              <a:r>
                <a:rPr lang="en-GB" sz="1400" baseline="0" dirty="0"/>
                <a:t> click on the animation tab in the ribbon and open your animation pane. Click on an animation, then on the dropdown arrow choose “Copy effects to slide” and delete them.</a:t>
              </a:r>
              <a:endParaRPr lang="en-GB" sz="1400" dirty="0"/>
            </a:p>
          </p:txBody>
        </p:sp>
      </p:grpSp>
    </p:spTree>
    <p:extLst>
      <p:ext uri="{BB962C8B-B14F-4D97-AF65-F5344CB8AC3E}">
        <p14:creationId xmlns:p14="http://schemas.microsoft.com/office/powerpoint/2010/main" val="120311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6" grpId="0" animBg="1"/>
    </p:bldLst>
  </p:timing>
  <p:extLst>
    <p:ext uri="{DCECCB84-F9BA-43D5-87BE-67443E8EF086}">
      <p15:sldGuideLst xmlns:p15="http://schemas.microsoft.com/office/powerpoint/2012/main">
        <p15:guide id="1" orient="horz" pos="2160">
          <p15:clr>
            <a:srgbClr val="FBAE40"/>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Enter title here</a:t>
            </a:r>
            <a:endParaRPr lang="en-GB"/>
          </a:p>
        </p:txBody>
      </p:sp>
      <p:sp>
        <p:nvSpPr>
          <p:cNvPr id="34"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a:p>
        </p:txBody>
      </p:sp>
      <p:sp>
        <p:nvSpPr>
          <p:cNvPr id="39"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a:p>
        </p:txBody>
      </p:sp>
      <p:sp>
        <p:nvSpPr>
          <p:cNvPr id="4" name="Content Placeholder 3"/>
          <p:cNvSpPr>
            <a:spLocks noGrp="1"/>
          </p:cNvSpPr>
          <p:nvPr>
            <p:ph sz="quarter" idx="10" hasCustomPrompt="1"/>
          </p:nvPr>
        </p:nvSpPr>
        <p:spPr>
          <a:xfrm>
            <a:off x="128588" y="1125538"/>
            <a:ext cx="11934825" cy="5373687"/>
          </a:xfrm>
        </p:spPr>
        <p:txBody>
          <a:bodyPr/>
          <a:lstStyle>
            <a:lvl1pPr>
              <a:defRPr/>
            </a:lvl1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8928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Yellow bkgd one collumn &amp; right image">
    <p:spTree>
      <p:nvGrpSpPr>
        <p:cNvPr id="1" name=""/>
        <p:cNvGrpSpPr/>
        <p:nvPr/>
      </p:nvGrpSpPr>
      <p:grpSpPr>
        <a:xfrm>
          <a:off x="0" y="0"/>
          <a:ext cx="0" cy="0"/>
          <a:chOff x="0" y="0"/>
          <a:chExt cx="0" cy="0"/>
        </a:xfrm>
      </p:grpSpPr>
      <p:sp>
        <p:nvSpPr>
          <p:cNvPr id="2" name="Rectangle 1"/>
          <p:cNvSpPr/>
          <p:nvPr userDrawn="1"/>
        </p:nvSpPr>
        <p:spPr>
          <a:xfrm>
            <a:off x="814917" y="636363"/>
            <a:ext cx="5662083" cy="5565471"/>
          </a:xfrm>
          <a:prstGeom prst="rect">
            <a:avLst/>
          </a:prstGeom>
          <a:solidFill>
            <a:schemeClr val="accent1"/>
          </a:solidFill>
        </p:spPr>
        <p:txBody>
          <a:bodyPr wrap="none" lIns="0" tIns="0" rIns="0" bIns="0" rtlCol="0" anchor="ctr">
            <a:noAutofit/>
          </a:bodyPr>
          <a:lstStyle/>
          <a:p>
            <a:pPr algn="ctr"/>
            <a:endParaRPr lang="en-GB" sz="1867" dirty="0">
              <a:solidFill>
                <a:schemeClr val="accent4"/>
              </a:solidFill>
              <a:latin typeface="Palatino Linotype" panose="02040502050505030304" pitchFamily="18" charset="0"/>
            </a:endParaRPr>
          </a:p>
        </p:txBody>
      </p:sp>
      <p:sp>
        <p:nvSpPr>
          <p:cNvPr id="8" name="Text Placeholder 7"/>
          <p:cNvSpPr>
            <a:spLocks noGrp="1"/>
          </p:cNvSpPr>
          <p:nvPr>
            <p:ph type="body" sz="quarter" idx="13" hasCustomPrompt="1"/>
          </p:nvPr>
        </p:nvSpPr>
        <p:spPr>
          <a:xfrm>
            <a:off x="1117601" y="2048934"/>
            <a:ext cx="4758268" cy="40386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itle 1"/>
          <p:cNvSpPr>
            <a:spLocks noGrp="1"/>
          </p:cNvSpPr>
          <p:nvPr>
            <p:ph type="ctrTitle"/>
          </p:nvPr>
        </p:nvSpPr>
        <p:spPr>
          <a:xfrm>
            <a:off x="1117598" y="950096"/>
            <a:ext cx="4978401" cy="452437"/>
          </a:xfrm>
        </p:spPr>
        <p:txBody>
          <a:bodyPr anchor="t"/>
          <a:lstStyle>
            <a:lvl1pPr algn="l">
              <a:defRPr sz="4267"/>
            </a:lvl1pPr>
          </a:lstStyle>
          <a:p>
            <a:r>
              <a:rPr lang="en-US"/>
              <a:t>Click to edit Master title style</a:t>
            </a:r>
            <a:endParaRPr lang="en-US" dirty="0"/>
          </a:p>
        </p:txBody>
      </p:sp>
      <p:sp>
        <p:nvSpPr>
          <p:cNvPr id="4" name="Picture Placeholder 3"/>
          <p:cNvSpPr>
            <a:spLocks noGrp="1"/>
          </p:cNvSpPr>
          <p:nvPr>
            <p:ph type="pic" sz="quarter" idx="15"/>
          </p:nvPr>
        </p:nvSpPr>
        <p:spPr>
          <a:xfrm>
            <a:off x="6383868" y="0"/>
            <a:ext cx="5808133" cy="6858000"/>
          </a:xfrm>
        </p:spPr>
        <p:txBody>
          <a:bodyPr anchor="ctr"/>
          <a:lstStyle>
            <a:lvl1pPr algn="ctr">
              <a:defRPr/>
            </a:lvl1pPr>
          </a:lstStyle>
          <a:p>
            <a:r>
              <a:rPr lang="en-US"/>
              <a:t>Click icon to add picture</a:t>
            </a:r>
            <a:endParaRPr lang="en-GB"/>
          </a:p>
        </p:txBody>
      </p:sp>
      <p:sp>
        <p:nvSpPr>
          <p:cNvPr id="14" name="Rectangle 13"/>
          <p:cNvSpPr/>
          <p:nvPr/>
        </p:nvSpPr>
        <p:spPr bwMode="auto">
          <a:xfrm>
            <a:off x="-5176927" y="3"/>
            <a:ext cx="4653507" cy="5225143"/>
          </a:xfrm>
          <a:prstGeom prst="rect">
            <a:avLst/>
          </a:prstGeom>
          <a:solidFill>
            <a:schemeClr val="tx2"/>
          </a:solidFill>
          <a:ln w="9525" cap="flat" cmpd="sng" algn="ctr">
            <a:noFill/>
            <a:prstDash val="solid"/>
            <a:round/>
            <a:headEnd type="none" w="med" len="med"/>
            <a:tailEnd type="none" w="med" len="med"/>
          </a:ln>
          <a:effectLst/>
        </p:spPr>
        <p:txBody>
          <a:bodyPr vert="horz" wrap="square" lIns="73699" tIns="73699" rIns="73699" bIns="73699" numCol="1" rtlCol="0" anchor="t" anchorCtr="0" compatLnSpc="1">
            <a:prstTxWarp prst="textNoShape">
              <a:avLst/>
            </a:prstTxWarp>
          </a:bodyPr>
          <a:lstStyle/>
          <a:p>
            <a:pPr algn="l">
              <a:spcAft>
                <a:spcPts val="600"/>
              </a:spcAft>
            </a:pPr>
            <a:r>
              <a:rPr lang="en-US" sz="1800" b="1" dirty="0">
                <a:solidFill>
                  <a:srgbClr val="1D1D1D"/>
                </a:solidFill>
              </a:rPr>
              <a:t>INSERTING</a:t>
            </a:r>
            <a:r>
              <a:rPr lang="en-US" sz="1800" b="1" baseline="0" dirty="0">
                <a:solidFill>
                  <a:srgbClr val="1D1D1D"/>
                </a:solidFill>
              </a:rPr>
              <a:t> AN IMAGE</a:t>
            </a:r>
          </a:p>
          <a:p>
            <a:pPr marL="0" indent="0" algn="l">
              <a:spcAft>
                <a:spcPts val="600"/>
              </a:spcAft>
              <a:buFontTx/>
              <a:buNone/>
            </a:pPr>
            <a:r>
              <a:rPr lang="en-US" sz="1400" b="0" baseline="0" dirty="0">
                <a:solidFill>
                  <a:srgbClr val="1D1D1D"/>
                </a:solidFill>
              </a:rPr>
              <a:t>To do this click on the image icon in the centre</a:t>
            </a:r>
          </a:p>
          <a:p>
            <a:pPr marL="0" indent="0" algn="l">
              <a:spcAft>
                <a:spcPts val="600"/>
              </a:spcAft>
              <a:buFontTx/>
              <a:buNone/>
            </a:pPr>
            <a:r>
              <a:rPr lang="en-US" sz="1400" b="1" baseline="0" dirty="0">
                <a:solidFill>
                  <a:srgbClr val="1D1D1D"/>
                </a:solidFill>
              </a:rPr>
              <a:t>To locate the image make sure there are no graphics or boxes on top</a:t>
            </a:r>
          </a:p>
          <a:p>
            <a:pPr marL="342891" indent="-342891" algn="l">
              <a:spcAft>
                <a:spcPts val="600"/>
              </a:spcAft>
              <a:buFont typeface="+mj-lt"/>
              <a:buAutoNum type="arabicPeriod"/>
            </a:pPr>
            <a:r>
              <a:rPr lang="en-US" sz="1400" b="0" dirty="0">
                <a:solidFill>
                  <a:srgbClr val="1D1D1D"/>
                </a:solidFill>
              </a:rPr>
              <a:t>Right</a:t>
            </a:r>
            <a:r>
              <a:rPr lang="en-US" sz="1400" b="0" baseline="0" dirty="0">
                <a:solidFill>
                  <a:srgbClr val="1D1D1D"/>
                </a:solidFill>
              </a:rPr>
              <a:t> click and </a:t>
            </a:r>
            <a:r>
              <a:rPr lang="en-US" sz="1400" b="0" dirty="0">
                <a:solidFill>
                  <a:srgbClr val="1D1D1D"/>
                </a:solidFill>
              </a:rPr>
              <a:t>select ‘change picture’</a:t>
            </a:r>
          </a:p>
          <a:p>
            <a:pPr marL="342891" indent="-342891" algn="l">
              <a:spcAft>
                <a:spcPts val="600"/>
              </a:spcAft>
              <a:buFont typeface="+mj-lt"/>
              <a:buAutoNum type="arabicPeriod"/>
            </a:pPr>
            <a:r>
              <a:rPr lang="en-US" sz="1400" b="0" dirty="0">
                <a:solidFill>
                  <a:srgbClr val="1D1D1D"/>
                </a:solidFill>
              </a:rPr>
              <a:t>A dialogue</a:t>
            </a:r>
            <a:r>
              <a:rPr lang="en-US" sz="1400" b="0" baseline="0" dirty="0">
                <a:solidFill>
                  <a:srgbClr val="1D1D1D"/>
                </a:solidFill>
              </a:rPr>
              <a:t> box will appear, you need to n</a:t>
            </a:r>
            <a:r>
              <a:rPr lang="en-US" sz="1400" b="0" dirty="0">
                <a:solidFill>
                  <a:srgbClr val="1D1D1D"/>
                </a:solidFill>
              </a:rPr>
              <a:t>avigate to the folder with the required</a:t>
            </a:r>
            <a:r>
              <a:rPr lang="en-US" sz="1400" b="0" baseline="0" dirty="0">
                <a:solidFill>
                  <a:srgbClr val="1D1D1D"/>
                </a:solidFill>
              </a:rPr>
              <a:t> image:</a:t>
            </a:r>
            <a:endParaRPr lang="en-US" sz="1400" b="0" dirty="0">
              <a:solidFill>
                <a:srgbClr val="1D1D1D"/>
              </a:solidFill>
            </a:endParaRPr>
          </a:p>
          <a:p>
            <a:pPr marL="563549" lvl="1" indent="-230182" algn="l">
              <a:spcAft>
                <a:spcPts val="600"/>
              </a:spcAft>
              <a:buFont typeface="+mj-lt"/>
              <a:buAutoNum type="alphaLcParenR"/>
            </a:pPr>
            <a:r>
              <a:rPr lang="en-US" sz="1400" b="0" dirty="0">
                <a:solidFill>
                  <a:srgbClr val="1D1D1D"/>
                </a:solidFill>
              </a:rPr>
              <a:t>If the picture is smaller than required, you will need to resize the image, you can do this by clicking on any</a:t>
            </a:r>
            <a:r>
              <a:rPr lang="en-US" sz="1400" b="0" baseline="0" dirty="0">
                <a:solidFill>
                  <a:srgbClr val="1D1D1D"/>
                </a:solidFill>
              </a:rPr>
              <a:t> corner of the image and resizing</a:t>
            </a:r>
          </a:p>
          <a:p>
            <a:pPr marL="563549" lvl="1" indent="-230182" algn="l">
              <a:spcAft>
                <a:spcPts val="600"/>
              </a:spcAft>
              <a:buFont typeface="+mj-lt"/>
              <a:buAutoNum type="alphaLcParenR"/>
            </a:pPr>
            <a:r>
              <a:rPr lang="en-US" sz="1400" b="0" dirty="0">
                <a:solidFill>
                  <a:srgbClr val="1D1D1D"/>
                </a:solidFill>
              </a:rPr>
              <a:t>Hold down</a:t>
            </a:r>
            <a:r>
              <a:rPr lang="en-US" sz="1400" b="0" baseline="0" dirty="0">
                <a:solidFill>
                  <a:srgbClr val="1D1D1D"/>
                </a:solidFill>
              </a:rPr>
              <a:t> </a:t>
            </a:r>
            <a:r>
              <a:rPr lang="en-US" sz="1400" b="0" dirty="0">
                <a:solidFill>
                  <a:srgbClr val="1D1D1D"/>
                </a:solidFill>
              </a:rPr>
              <a:t>the SHIFT key to </a:t>
            </a:r>
            <a:br>
              <a:rPr lang="en-US" sz="1400" b="0" dirty="0">
                <a:solidFill>
                  <a:srgbClr val="1D1D1D"/>
                </a:solidFill>
              </a:rPr>
            </a:br>
            <a:r>
              <a:rPr lang="en-US" sz="1400" b="0" dirty="0">
                <a:solidFill>
                  <a:srgbClr val="1D1D1D"/>
                </a:solidFill>
              </a:rPr>
              <a:t>ensure the correct proportions </a:t>
            </a:r>
            <a:br>
              <a:rPr lang="en-US" sz="1400" b="0" dirty="0">
                <a:solidFill>
                  <a:srgbClr val="1D1D1D"/>
                </a:solidFill>
              </a:rPr>
            </a:br>
            <a:r>
              <a:rPr lang="en-US" sz="1400" b="0" dirty="0">
                <a:solidFill>
                  <a:srgbClr val="1D1D1D"/>
                </a:solidFill>
              </a:rPr>
              <a:t>are maintained.</a:t>
            </a:r>
          </a:p>
          <a:p>
            <a:pPr marL="563549" lvl="1" indent="-230182" algn="l">
              <a:spcAft>
                <a:spcPts val="600"/>
              </a:spcAft>
              <a:buFont typeface="+mj-lt"/>
              <a:buAutoNum type="alphaLcParenR"/>
            </a:pPr>
            <a:r>
              <a:rPr lang="en-US" sz="1400" b="0" dirty="0">
                <a:solidFill>
                  <a:srgbClr val="1D1D1D"/>
                </a:solidFill>
              </a:rPr>
              <a:t>You will also need to send the image to the back after inserting </a:t>
            </a:r>
            <a:br>
              <a:rPr lang="en-US" sz="1400" b="0" dirty="0">
                <a:solidFill>
                  <a:srgbClr val="1D1D1D"/>
                </a:solidFill>
              </a:rPr>
            </a:br>
            <a:r>
              <a:rPr lang="en-US" sz="1400" b="0" dirty="0">
                <a:solidFill>
                  <a:srgbClr val="1D1D1D"/>
                </a:solidFill>
              </a:rPr>
              <a:t>&gt; Right Click on the image &gt;</a:t>
            </a:r>
            <a:r>
              <a:rPr lang="en-US" sz="1400" b="0" baseline="0" dirty="0">
                <a:solidFill>
                  <a:srgbClr val="1D1D1D"/>
                </a:solidFill>
              </a:rPr>
              <a:t> </a:t>
            </a:r>
            <a:br>
              <a:rPr lang="en-US" sz="1400" b="0" baseline="0" dirty="0">
                <a:solidFill>
                  <a:srgbClr val="1D1D1D"/>
                </a:solidFill>
              </a:rPr>
            </a:br>
            <a:r>
              <a:rPr lang="en-US" sz="1400" b="0" dirty="0">
                <a:solidFill>
                  <a:srgbClr val="1D1D1D"/>
                </a:solidFill>
              </a:rPr>
              <a:t>Send to back </a:t>
            </a:r>
          </a:p>
        </p:txBody>
      </p:sp>
      <p:sp>
        <p:nvSpPr>
          <p:cNvPr id="15" name="Rectangle 14"/>
          <p:cNvSpPr/>
          <p:nvPr/>
        </p:nvSpPr>
        <p:spPr bwMode="auto">
          <a:xfrm>
            <a:off x="12501880" y="7"/>
            <a:ext cx="4653507" cy="6857999"/>
          </a:xfrm>
          <a:prstGeom prst="rect">
            <a:avLst/>
          </a:prstGeom>
          <a:solidFill>
            <a:schemeClr val="tx2"/>
          </a:solidFill>
          <a:ln w="9525" cap="flat" cmpd="sng" algn="ctr">
            <a:noFill/>
            <a:prstDash val="solid"/>
            <a:round/>
            <a:headEnd type="none" w="med" len="med"/>
            <a:tailEnd type="none" w="med" len="med"/>
          </a:ln>
          <a:effectLst/>
        </p:spPr>
        <p:txBody>
          <a:bodyPr vert="horz" wrap="square" lIns="73699" tIns="73699" rIns="73699" bIns="73699" numCol="1" rtlCol="0" anchor="t" anchorCtr="0" compatLnSpc="1">
            <a:prstTxWarp prst="textNoShape">
              <a:avLst/>
            </a:prstTxWarp>
          </a:bodyPr>
          <a:lstStyle/>
          <a:p>
            <a:pPr algn="l"/>
            <a:r>
              <a:rPr lang="en-US" sz="1800" b="1" dirty="0">
                <a:solidFill>
                  <a:srgbClr val="000000"/>
                </a:solidFill>
              </a:rPr>
              <a:t>FORMATTING </a:t>
            </a:r>
            <a:br>
              <a:rPr lang="en-US" sz="1800" b="1" dirty="0">
                <a:solidFill>
                  <a:srgbClr val="000000"/>
                </a:solidFill>
              </a:rPr>
            </a:br>
            <a:r>
              <a:rPr lang="en-US" sz="1800" b="1" dirty="0">
                <a:solidFill>
                  <a:srgbClr val="000000"/>
                </a:solidFill>
              </a:rPr>
              <a:t>TEXT STYLES</a:t>
            </a:r>
          </a:p>
          <a:p>
            <a:pPr marL="0" indent="0" algn="l">
              <a:buFontTx/>
              <a:buNone/>
            </a:pPr>
            <a:r>
              <a:rPr lang="en-US" sz="1400" b="0" baseline="0" dirty="0">
                <a:solidFill>
                  <a:srgbClr val="000000"/>
                </a:solidFill>
              </a:rPr>
              <a:t>The template is set up using place holders </a:t>
            </a:r>
            <a:r>
              <a:rPr lang="en-GB" sz="1400" b="0" baseline="0" dirty="0">
                <a:solidFill>
                  <a:srgbClr val="000000"/>
                </a:solidFill>
              </a:rPr>
              <a:t>A placeholder is a space set-up on a slide master which holds the formatting and positioning information for the content in the template.</a:t>
            </a:r>
          </a:p>
          <a:p>
            <a:pPr marL="0" indent="0" algn="l">
              <a:buFontTx/>
              <a:buNone/>
            </a:pPr>
            <a:endParaRPr lang="en-GB" sz="1400" b="0" baseline="0" dirty="0">
              <a:solidFill>
                <a:srgbClr val="000000"/>
              </a:solidFill>
            </a:endParaRPr>
          </a:p>
          <a:p>
            <a:pPr marL="342891" indent="-342891" algn="l">
              <a:buFont typeface="+mj-lt"/>
              <a:buAutoNum type="arabicPeriod"/>
            </a:pPr>
            <a:r>
              <a:rPr lang="en-GB" sz="1400" b="1" baseline="0" dirty="0">
                <a:solidFill>
                  <a:srgbClr val="000000"/>
                </a:solidFill>
              </a:rPr>
              <a:t>LEVELS</a:t>
            </a:r>
            <a:r>
              <a:rPr lang="en-GB" sz="1400" b="0" baseline="0" dirty="0">
                <a:solidFill>
                  <a:srgbClr val="000000"/>
                </a:solidFill>
              </a:rPr>
              <a:t> of text (i.e. Headings, bullets and sub-bullets) are derived from </a:t>
            </a:r>
            <a:br>
              <a:rPr lang="en-GB" sz="1400" b="0" baseline="0" dirty="0">
                <a:solidFill>
                  <a:srgbClr val="000000"/>
                </a:solidFill>
              </a:rPr>
            </a:br>
            <a:r>
              <a:rPr lang="en-GB" sz="1400" b="0" baseline="0" dirty="0">
                <a:solidFill>
                  <a:srgbClr val="000000"/>
                </a:solidFill>
              </a:rPr>
              <a:t>the information set-up on the placeholders on the slide master</a:t>
            </a:r>
          </a:p>
          <a:p>
            <a:pPr marL="342891" indent="-342891" algn="l">
              <a:buFont typeface="+mj-lt"/>
              <a:buAutoNum type="arabicPeriod"/>
            </a:pPr>
            <a:endParaRPr lang="en-GB" sz="1400" b="0" baseline="0" dirty="0">
              <a:solidFill>
                <a:srgbClr val="000000"/>
              </a:solidFill>
            </a:endParaRPr>
          </a:p>
          <a:p>
            <a:pPr marL="342891" indent="-342891" algn="l">
              <a:buFont typeface="+mj-lt"/>
              <a:buAutoNum type="arabicPeriod"/>
            </a:pPr>
            <a:r>
              <a:rPr lang="en-GB" sz="1400" b="0" baseline="0" dirty="0">
                <a:solidFill>
                  <a:srgbClr val="000000"/>
                </a:solidFill>
              </a:rPr>
              <a:t>You can click through the different styles or levels needed to format </a:t>
            </a:r>
            <a:br>
              <a:rPr lang="en-GB" sz="1400" b="0" baseline="0" dirty="0">
                <a:solidFill>
                  <a:srgbClr val="000000"/>
                </a:solidFill>
              </a:rPr>
            </a:br>
            <a:r>
              <a:rPr lang="en-GB" sz="1400" b="0" baseline="0" dirty="0">
                <a:solidFill>
                  <a:srgbClr val="000000"/>
                </a:solidFill>
              </a:rPr>
              <a:t>your document by:</a:t>
            </a:r>
          </a:p>
          <a:p>
            <a:pPr marL="342891" indent="-342891" algn="l">
              <a:buFont typeface="+mj-lt"/>
              <a:buAutoNum type="alphaLcParenR"/>
            </a:pPr>
            <a:r>
              <a:rPr lang="en-GB" sz="1400" b="0" baseline="0" dirty="0">
                <a:solidFill>
                  <a:srgbClr val="000000"/>
                </a:solidFill>
              </a:rPr>
              <a:t>Click on the paragraph </a:t>
            </a:r>
          </a:p>
          <a:p>
            <a:pPr marL="342891" indent="-342891" algn="l">
              <a:buFont typeface="+mj-lt"/>
              <a:buAutoNum type="alphaLcParenR"/>
            </a:pPr>
            <a:r>
              <a:rPr lang="en-GB" sz="1400" b="0" baseline="0" dirty="0">
                <a:solidFill>
                  <a:srgbClr val="000000"/>
                </a:solidFill>
              </a:rPr>
              <a:t>Hold down Shift + Alt and move </a:t>
            </a:r>
            <a:br>
              <a:rPr lang="en-GB" sz="1400" b="0" baseline="0" dirty="0">
                <a:solidFill>
                  <a:srgbClr val="000000"/>
                </a:solidFill>
              </a:rPr>
            </a:br>
            <a:r>
              <a:rPr lang="en-GB" sz="1400" b="0" baseline="0" dirty="0">
                <a:solidFill>
                  <a:srgbClr val="000000"/>
                </a:solidFill>
              </a:rPr>
              <a:t>your arrow keys from right to left </a:t>
            </a:r>
          </a:p>
          <a:p>
            <a:pPr marL="342891" indent="-342891" algn="l">
              <a:buFont typeface="+mj-lt"/>
              <a:buAutoNum type="alphaLcParenR"/>
            </a:pPr>
            <a:endParaRPr lang="en-GB" sz="1400" b="0" baseline="0" dirty="0">
              <a:solidFill>
                <a:srgbClr val="000000"/>
              </a:solidFill>
            </a:endParaRPr>
          </a:p>
          <a:p>
            <a:pPr marL="0" indent="0" algn="l">
              <a:buFont typeface="+mj-lt"/>
              <a:buNone/>
            </a:pPr>
            <a:r>
              <a:rPr lang="en-GB" sz="1400" b="0" baseline="0" dirty="0">
                <a:solidFill>
                  <a:srgbClr val="000000"/>
                </a:solidFill>
              </a:rPr>
              <a:t>You will see the levels change, most templates are only set up with a maximum of 6 levels.</a:t>
            </a:r>
          </a:p>
          <a:p>
            <a:pPr marL="0" indent="0" algn="l">
              <a:buFont typeface="+mj-lt"/>
              <a:buNone/>
            </a:pPr>
            <a:endParaRPr lang="en-GB" sz="1400" b="0" baseline="0" dirty="0">
              <a:solidFill>
                <a:srgbClr val="000000"/>
              </a:solidFill>
            </a:endParaRPr>
          </a:p>
          <a:p>
            <a:pPr marL="0" indent="0" algn="l">
              <a:buFont typeface="+mj-lt"/>
              <a:buNone/>
            </a:pPr>
            <a:r>
              <a:rPr lang="en-GB" sz="1400" b="0" baseline="0" dirty="0">
                <a:solidFill>
                  <a:srgbClr val="000000"/>
                </a:solidFill>
              </a:rPr>
              <a:t>Once you go past this you are not using the styles set up in the template.</a:t>
            </a:r>
          </a:p>
          <a:p>
            <a:pPr marL="0" indent="0" algn="l">
              <a:buFont typeface="+mj-lt"/>
              <a:buNone/>
            </a:pPr>
            <a:endParaRPr lang="en-GB" sz="1400" b="0" baseline="0" dirty="0">
              <a:solidFill>
                <a:srgbClr val="000000"/>
              </a:solidFill>
            </a:endParaRPr>
          </a:p>
          <a:p>
            <a:pPr marL="0" indent="0" algn="l">
              <a:buFont typeface="+mj-lt"/>
              <a:buNone/>
            </a:pPr>
            <a:r>
              <a:rPr lang="en-GB" sz="1400" b="1" baseline="0" dirty="0">
                <a:solidFill>
                  <a:srgbClr val="FF0000"/>
                </a:solidFill>
              </a:rPr>
              <a:t>If you have created your own text box this will not work and you should only ever create your own text box when creating an Info graphic.</a:t>
            </a:r>
          </a:p>
          <a:p>
            <a:pPr marL="0" indent="0" algn="l">
              <a:buFontTx/>
              <a:buNone/>
            </a:pPr>
            <a:endParaRPr lang="en-GB" sz="1400" b="0" baseline="0" dirty="0">
              <a:solidFill>
                <a:srgbClr val="000000"/>
              </a:solidFill>
            </a:endParaRPr>
          </a:p>
          <a:p>
            <a:pPr marL="0" indent="0" algn="l">
              <a:buFontTx/>
              <a:buNone/>
            </a:pPr>
            <a:endParaRPr lang="en-US" sz="1400" b="0" baseline="0" dirty="0">
              <a:solidFill>
                <a:srgbClr val="000000"/>
              </a:solidFill>
            </a:endParaRPr>
          </a:p>
          <a:p>
            <a:pPr marL="0" indent="0" algn="l">
              <a:buFontTx/>
              <a:buNone/>
            </a:pPr>
            <a:endParaRPr lang="en-US" sz="1400" b="0" baseline="0" dirty="0">
              <a:solidFill>
                <a:srgbClr val="000000"/>
              </a:solidFill>
            </a:endParaRPr>
          </a:p>
        </p:txBody>
      </p:sp>
      <p:sp>
        <p:nvSpPr>
          <p:cNvPr id="17" name="Rectangle 16"/>
          <p:cNvSpPr/>
          <p:nvPr userDrawn="1"/>
        </p:nvSpPr>
        <p:spPr bwMode="auto">
          <a:xfrm>
            <a:off x="-5176927" y="3"/>
            <a:ext cx="4653507" cy="5225143"/>
          </a:xfrm>
          <a:prstGeom prst="rect">
            <a:avLst/>
          </a:prstGeom>
          <a:solidFill>
            <a:schemeClr val="tx2"/>
          </a:solidFill>
          <a:ln w="9525" cap="flat" cmpd="sng" algn="ctr">
            <a:noFill/>
            <a:prstDash val="solid"/>
            <a:round/>
            <a:headEnd type="none" w="med" len="med"/>
            <a:tailEnd type="none" w="med" len="med"/>
          </a:ln>
          <a:effectLst/>
        </p:spPr>
        <p:txBody>
          <a:bodyPr vert="horz" wrap="square" lIns="73699" tIns="73699" rIns="73699" bIns="73699" numCol="1" rtlCol="0" anchor="t" anchorCtr="0" compatLnSpc="1">
            <a:prstTxWarp prst="textNoShape">
              <a:avLst/>
            </a:prstTxWarp>
          </a:bodyPr>
          <a:lstStyle/>
          <a:p>
            <a:pPr algn="l">
              <a:spcAft>
                <a:spcPts val="600"/>
              </a:spcAft>
            </a:pPr>
            <a:r>
              <a:rPr lang="en-US" sz="1800" b="1" dirty="0">
                <a:solidFill>
                  <a:srgbClr val="1D1D1D"/>
                </a:solidFill>
              </a:rPr>
              <a:t>INSERTING</a:t>
            </a:r>
            <a:r>
              <a:rPr lang="en-US" sz="1800" b="1" baseline="0" dirty="0">
                <a:solidFill>
                  <a:srgbClr val="1D1D1D"/>
                </a:solidFill>
              </a:rPr>
              <a:t> AN IMAGE</a:t>
            </a:r>
          </a:p>
          <a:p>
            <a:pPr marL="0" indent="0" algn="l">
              <a:spcAft>
                <a:spcPts val="600"/>
              </a:spcAft>
              <a:buFontTx/>
              <a:buNone/>
            </a:pPr>
            <a:r>
              <a:rPr lang="en-US" sz="1400" b="0" baseline="0" dirty="0">
                <a:solidFill>
                  <a:srgbClr val="1D1D1D"/>
                </a:solidFill>
              </a:rPr>
              <a:t>To do this click on the image icon in the centre</a:t>
            </a:r>
          </a:p>
          <a:p>
            <a:pPr marL="0" indent="0" algn="l">
              <a:spcAft>
                <a:spcPts val="600"/>
              </a:spcAft>
              <a:buFontTx/>
              <a:buNone/>
            </a:pPr>
            <a:r>
              <a:rPr lang="en-US" sz="1400" b="1" baseline="0" dirty="0">
                <a:solidFill>
                  <a:srgbClr val="1D1D1D"/>
                </a:solidFill>
              </a:rPr>
              <a:t>To locate the image make sure there are no graphics or boxes on top</a:t>
            </a:r>
          </a:p>
          <a:p>
            <a:pPr marL="342891" indent="-342891" algn="l">
              <a:spcAft>
                <a:spcPts val="600"/>
              </a:spcAft>
              <a:buFont typeface="+mj-lt"/>
              <a:buAutoNum type="arabicPeriod"/>
            </a:pPr>
            <a:r>
              <a:rPr lang="en-US" sz="1400" b="0" dirty="0">
                <a:solidFill>
                  <a:srgbClr val="1D1D1D"/>
                </a:solidFill>
              </a:rPr>
              <a:t>Right</a:t>
            </a:r>
            <a:r>
              <a:rPr lang="en-US" sz="1400" b="0" baseline="0" dirty="0">
                <a:solidFill>
                  <a:srgbClr val="1D1D1D"/>
                </a:solidFill>
              </a:rPr>
              <a:t> click and </a:t>
            </a:r>
            <a:r>
              <a:rPr lang="en-US" sz="1400" b="0" dirty="0">
                <a:solidFill>
                  <a:srgbClr val="1D1D1D"/>
                </a:solidFill>
              </a:rPr>
              <a:t>select ‘change picture’</a:t>
            </a:r>
          </a:p>
          <a:p>
            <a:pPr marL="342891" indent="-342891" algn="l">
              <a:spcAft>
                <a:spcPts val="600"/>
              </a:spcAft>
              <a:buFont typeface="+mj-lt"/>
              <a:buAutoNum type="arabicPeriod"/>
            </a:pPr>
            <a:r>
              <a:rPr lang="en-US" sz="1400" b="0" dirty="0">
                <a:solidFill>
                  <a:srgbClr val="1D1D1D"/>
                </a:solidFill>
              </a:rPr>
              <a:t>A dialogue</a:t>
            </a:r>
            <a:r>
              <a:rPr lang="en-US" sz="1400" b="0" baseline="0" dirty="0">
                <a:solidFill>
                  <a:srgbClr val="1D1D1D"/>
                </a:solidFill>
              </a:rPr>
              <a:t> box will appear, you need to n</a:t>
            </a:r>
            <a:r>
              <a:rPr lang="en-US" sz="1400" b="0" dirty="0">
                <a:solidFill>
                  <a:srgbClr val="1D1D1D"/>
                </a:solidFill>
              </a:rPr>
              <a:t>avigate to the folder with the required</a:t>
            </a:r>
            <a:r>
              <a:rPr lang="en-US" sz="1400" b="0" baseline="0" dirty="0">
                <a:solidFill>
                  <a:srgbClr val="1D1D1D"/>
                </a:solidFill>
              </a:rPr>
              <a:t> image:</a:t>
            </a:r>
            <a:endParaRPr lang="en-US" sz="1400" b="0" dirty="0">
              <a:solidFill>
                <a:srgbClr val="1D1D1D"/>
              </a:solidFill>
            </a:endParaRPr>
          </a:p>
          <a:p>
            <a:pPr marL="563549" lvl="1" indent="-230182" algn="l">
              <a:spcAft>
                <a:spcPts val="600"/>
              </a:spcAft>
              <a:buFont typeface="+mj-lt"/>
              <a:buAutoNum type="alphaLcParenR"/>
            </a:pPr>
            <a:r>
              <a:rPr lang="en-US" sz="1400" b="0" dirty="0">
                <a:solidFill>
                  <a:srgbClr val="1D1D1D"/>
                </a:solidFill>
              </a:rPr>
              <a:t>If the picture is smaller than required, you will need to resize the image, you can do this by clicking on any</a:t>
            </a:r>
            <a:r>
              <a:rPr lang="en-US" sz="1400" b="0" baseline="0" dirty="0">
                <a:solidFill>
                  <a:srgbClr val="1D1D1D"/>
                </a:solidFill>
              </a:rPr>
              <a:t> corner of the image and resizing</a:t>
            </a:r>
          </a:p>
          <a:p>
            <a:pPr marL="563549" lvl="1" indent="-230182" algn="l">
              <a:spcAft>
                <a:spcPts val="600"/>
              </a:spcAft>
              <a:buFont typeface="+mj-lt"/>
              <a:buAutoNum type="alphaLcParenR"/>
            </a:pPr>
            <a:r>
              <a:rPr lang="en-US" sz="1400" b="0" dirty="0">
                <a:solidFill>
                  <a:srgbClr val="1D1D1D"/>
                </a:solidFill>
              </a:rPr>
              <a:t>Hold down</a:t>
            </a:r>
            <a:r>
              <a:rPr lang="en-US" sz="1400" b="0" baseline="0" dirty="0">
                <a:solidFill>
                  <a:srgbClr val="1D1D1D"/>
                </a:solidFill>
              </a:rPr>
              <a:t> </a:t>
            </a:r>
            <a:r>
              <a:rPr lang="en-US" sz="1400" b="0" dirty="0">
                <a:solidFill>
                  <a:srgbClr val="1D1D1D"/>
                </a:solidFill>
              </a:rPr>
              <a:t>the SHIFT key to </a:t>
            </a:r>
            <a:br>
              <a:rPr lang="en-US" sz="1400" b="0" dirty="0">
                <a:solidFill>
                  <a:srgbClr val="1D1D1D"/>
                </a:solidFill>
              </a:rPr>
            </a:br>
            <a:r>
              <a:rPr lang="en-US" sz="1400" b="0" dirty="0">
                <a:solidFill>
                  <a:srgbClr val="1D1D1D"/>
                </a:solidFill>
              </a:rPr>
              <a:t>ensure the correct proportions </a:t>
            </a:r>
            <a:br>
              <a:rPr lang="en-US" sz="1400" b="0" dirty="0">
                <a:solidFill>
                  <a:srgbClr val="1D1D1D"/>
                </a:solidFill>
              </a:rPr>
            </a:br>
            <a:r>
              <a:rPr lang="en-US" sz="1400" b="0" dirty="0">
                <a:solidFill>
                  <a:srgbClr val="1D1D1D"/>
                </a:solidFill>
              </a:rPr>
              <a:t>are maintained.</a:t>
            </a:r>
          </a:p>
          <a:p>
            <a:pPr marL="563549" lvl="1" indent="-230182" algn="l">
              <a:spcAft>
                <a:spcPts val="600"/>
              </a:spcAft>
              <a:buFont typeface="+mj-lt"/>
              <a:buAutoNum type="alphaLcParenR"/>
            </a:pPr>
            <a:r>
              <a:rPr lang="en-US" sz="1400" b="0" dirty="0">
                <a:solidFill>
                  <a:srgbClr val="1D1D1D"/>
                </a:solidFill>
              </a:rPr>
              <a:t>You will also need to send the image to the back after inserting </a:t>
            </a:r>
            <a:br>
              <a:rPr lang="en-US" sz="1400" b="0" dirty="0">
                <a:solidFill>
                  <a:srgbClr val="1D1D1D"/>
                </a:solidFill>
              </a:rPr>
            </a:br>
            <a:r>
              <a:rPr lang="en-US" sz="1400" b="0" dirty="0">
                <a:solidFill>
                  <a:srgbClr val="1D1D1D"/>
                </a:solidFill>
              </a:rPr>
              <a:t>&gt; Right Click on the image &gt;</a:t>
            </a:r>
            <a:r>
              <a:rPr lang="en-US" sz="1400" b="0" baseline="0" dirty="0">
                <a:solidFill>
                  <a:srgbClr val="1D1D1D"/>
                </a:solidFill>
              </a:rPr>
              <a:t> </a:t>
            </a:r>
            <a:br>
              <a:rPr lang="en-US" sz="1400" b="0" baseline="0" dirty="0">
                <a:solidFill>
                  <a:srgbClr val="1D1D1D"/>
                </a:solidFill>
              </a:rPr>
            </a:br>
            <a:r>
              <a:rPr lang="en-US" sz="1400" b="0" dirty="0">
                <a:solidFill>
                  <a:srgbClr val="1D1D1D"/>
                </a:solidFill>
              </a:rPr>
              <a:t>Send to back </a:t>
            </a:r>
          </a:p>
        </p:txBody>
      </p:sp>
      <p:sp>
        <p:nvSpPr>
          <p:cNvPr id="18" name="Rectangle 17"/>
          <p:cNvSpPr/>
          <p:nvPr userDrawn="1"/>
        </p:nvSpPr>
        <p:spPr bwMode="auto">
          <a:xfrm>
            <a:off x="12501880" y="7"/>
            <a:ext cx="4653507" cy="6857999"/>
          </a:xfrm>
          <a:prstGeom prst="rect">
            <a:avLst/>
          </a:prstGeom>
          <a:solidFill>
            <a:schemeClr val="tx2"/>
          </a:solidFill>
          <a:ln w="9525" cap="flat" cmpd="sng" algn="ctr">
            <a:noFill/>
            <a:prstDash val="solid"/>
            <a:round/>
            <a:headEnd type="none" w="med" len="med"/>
            <a:tailEnd type="none" w="med" len="med"/>
          </a:ln>
          <a:effectLst/>
        </p:spPr>
        <p:txBody>
          <a:bodyPr vert="horz" wrap="square" lIns="73699" tIns="73699" rIns="73699" bIns="73699" numCol="1" rtlCol="0" anchor="t" anchorCtr="0" compatLnSpc="1">
            <a:prstTxWarp prst="textNoShape">
              <a:avLst/>
            </a:prstTxWarp>
          </a:bodyPr>
          <a:lstStyle/>
          <a:p>
            <a:pPr algn="l"/>
            <a:r>
              <a:rPr lang="en-US" sz="1800" b="1" dirty="0">
                <a:solidFill>
                  <a:srgbClr val="000000"/>
                </a:solidFill>
              </a:rPr>
              <a:t>FORMATTING </a:t>
            </a:r>
            <a:br>
              <a:rPr lang="en-US" sz="1800" b="1" dirty="0">
                <a:solidFill>
                  <a:srgbClr val="000000"/>
                </a:solidFill>
              </a:rPr>
            </a:br>
            <a:r>
              <a:rPr lang="en-US" sz="1800" b="1" dirty="0">
                <a:solidFill>
                  <a:srgbClr val="000000"/>
                </a:solidFill>
              </a:rPr>
              <a:t>TEXT STYLES</a:t>
            </a:r>
          </a:p>
          <a:p>
            <a:pPr marL="0" indent="0" algn="l">
              <a:buFontTx/>
              <a:buNone/>
            </a:pPr>
            <a:r>
              <a:rPr lang="en-US" sz="1400" b="0" baseline="0" dirty="0">
                <a:solidFill>
                  <a:srgbClr val="000000"/>
                </a:solidFill>
              </a:rPr>
              <a:t>The template is set up using place holders </a:t>
            </a:r>
            <a:r>
              <a:rPr lang="en-GB" sz="1400" b="0" baseline="0" dirty="0">
                <a:solidFill>
                  <a:srgbClr val="000000"/>
                </a:solidFill>
              </a:rPr>
              <a:t>A placeholder is a space set-up on a slide master which holds the formatting and positioning information for the content in the template.</a:t>
            </a:r>
          </a:p>
          <a:p>
            <a:pPr marL="0" indent="0" algn="l">
              <a:buFontTx/>
              <a:buNone/>
            </a:pPr>
            <a:endParaRPr lang="en-GB" sz="1400" b="0" baseline="0" dirty="0">
              <a:solidFill>
                <a:srgbClr val="000000"/>
              </a:solidFill>
            </a:endParaRPr>
          </a:p>
          <a:p>
            <a:pPr marL="342891" indent="-342891" algn="l">
              <a:buFont typeface="+mj-lt"/>
              <a:buAutoNum type="arabicPeriod"/>
            </a:pPr>
            <a:r>
              <a:rPr lang="en-GB" sz="1400" b="1" baseline="0" dirty="0">
                <a:solidFill>
                  <a:srgbClr val="000000"/>
                </a:solidFill>
              </a:rPr>
              <a:t>LEVELS</a:t>
            </a:r>
            <a:r>
              <a:rPr lang="en-GB" sz="1400" b="0" baseline="0" dirty="0">
                <a:solidFill>
                  <a:srgbClr val="000000"/>
                </a:solidFill>
              </a:rPr>
              <a:t> of text (i.e. Headings, bullets and sub-bullets) are derived from </a:t>
            </a:r>
            <a:br>
              <a:rPr lang="en-GB" sz="1400" b="0" baseline="0" dirty="0">
                <a:solidFill>
                  <a:srgbClr val="000000"/>
                </a:solidFill>
              </a:rPr>
            </a:br>
            <a:r>
              <a:rPr lang="en-GB" sz="1400" b="0" baseline="0" dirty="0">
                <a:solidFill>
                  <a:srgbClr val="000000"/>
                </a:solidFill>
              </a:rPr>
              <a:t>the information set-up on the placeholders on the slide master</a:t>
            </a:r>
          </a:p>
          <a:p>
            <a:pPr marL="342891" indent="-342891" algn="l">
              <a:buFont typeface="+mj-lt"/>
              <a:buAutoNum type="arabicPeriod"/>
            </a:pPr>
            <a:endParaRPr lang="en-GB" sz="1400" b="0" baseline="0" dirty="0">
              <a:solidFill>
                <a:srgbClr val="000000"/>
              </a:solidFill>
            </a:endParaRPr>
          </a:p>
          <a:p>
            <a:pPr marL="342891" indent="-342891" algn="l">
              <a:buFont typeface="+mj-lt"/>
              <a:buAutoNum type="arabicPeriod"/>
            </a:pPr>
            <a:r>
              <a:rPr lang="en-GB" sz="1400" b="0" baseline="0" dirty="0">
                <a:solidFill>
                  <a:srgbClr val="000000"/>
                </a:solidFill>
              </a:rPr>
              <a:t>You can click through the different styles or levels needed to format </a:t>
            </a:r>
            <a:br>
              <a:rPr lang="en-GB" sz="1400" b="0" baseline="0" dirty="0">
                <a:solidFill>
                  <a:srgbClr val="000000"/>
                </a:solidFill>
              </a:rPr>
            </a:br>
            <a:r>
              <a:rPr lang="en-GB" sz="1400" b="0" baseline="0" dirty="0">
                <a:solidFill>
                  <a:srgbClr val="000000"/>
                </a:solidFill>
              </a:rPr>
              <a:t>your document by:</a:t>
            </a:r>
          </a:p>
          <a:p>
            <a:pPr marL="342891" indent="-342891" algn="l">
              <a:buFont typeface="+mj-lt"/>
              <a:buAutoNum type="alphaLcParenR"/>
            </a:pPr>
            <a:r>
              <a:rPr lang="en-GB" sz="1400" b="0" baseline="0" dirty="0">
                <a:solidFill>
                  <a:srgbClr val="000000"/>
                </a:solidFill>
              </a:rPr>
              <a:t>Click on the paragraph </a:t>
            </a:r>
          </a:p>
          <a:p>
            <a:pPr marL="342891" indent="-342891" algn="l">
              <a:buFont typeface="+mj-lt"/>
              <a:buAutoNum type="alphaLcParenR"/>
            </a:pPr>
            <a:r>
              <a:rPr lang="en-GB" sz="1400" b="0" baseline="0" dirty="0">
                <a:solidFill>
                  <a:srgbClr val="000000"/>
                </a:solidFill>
              </a:rPr>
              <a:t>Hold down Shift + Alt and move </a:t>
            </a:r>
            <a:br>
              <a:rPr lang="en-GB" sz="1400" b="0" baseline="0" dirty="0">
                <a:solidFill>
                  <a:srgbClr val="000000"/>
                </a:solidFill>
              </a:rPr>
            </a:br>
            <a:r>
              <a:rPr lang="en-GB" sz="1400" b="0" baseline="0" dirty="0">
                <a:solidFill>
                  <a:srgbClr val="000000"/>
                </a:solidFill>
              </a:rPr>
              <a:t>your arrow keys from right to left </a:t>
            </a:r>
          </a:p>
          <a:p>
            <a:pPr marL="342891" indent="-342891" algn="l">
              <a:buFont typeface="+mj-lt"/>
              <a:buAutoNum type="alphaLcParenR"/>
            </a:pPr>
            <a:endParaRPr lang="en-GB" sz="1400" b="0" baseline="0" dirty="0">
              <a:solidFill>
                <a:srgbClr val="000000"/>
              </a:solidFill>
            </a:endParaRPr>
          </a:p>
          <a:p>
            <a:pPr marL="0" indent="0" algn="l">
              <a:buFont typeface="+mj-lt"/>
              <a:buNone/>
            </a:pPr>
            <a:r>
              <a:rPr lang="en-GB" sz="1400" b="0" baseline="0" dirty="0">
                <a:solidFill>
                  <a:srgbClr val="000000"/>
                </a:solidFill>
              </a:rPr>
              <a:t>You will see the levels change, most templates are only set up with a maximum of 6 levels.</a:t>
            </a:r>
          </a:p>
          <a:p>
            <a:pPr marL="0" indent="0" algn="l">
              <a:buFont typeface="+mj-lt"/>
              <a:buNone/>
            </a:pPr>
            <a:endParaRPr lang="en-GB" sz="1400" b="0" baseline="0" dirty="0">
              <a:solidFill>
                <a:srgbClr val="000000"/>
              </a:solidFill>
            </a:endParaRPr>
          </a:p>
          <a:p>
            <a:pPr marL="0" indent="0" algn="l">
              <a:buFont typeface="+mj-lt"/>
              <a:buNone/>
            </a:pPr>
            <a:r>
              <a:rPr lang="en-GB" sz="1400" b="0" baseline="0" dirty="0">
                <a:solidFill>
                  <a:srgbClr val="000000"/>
                </a:solidFill>
              </a:rPr>
              <a:t>Once you go past this you are not using the styles set up in the template.</a:t>
            </a:r>
          </a:p>
          <a:p>
            <a:pPr marL="0" indent="0" algn="l">
              <a:buFont typeface="+mj-lt"/>
              <a:buNone/>
            </a:pPr>
            <a:endParaRPr lang="en-GB" sz="1400" b="0" baseline="0" dirty="0">
              <a:solidFill>
                <a:srgbClr val="000000"/>
              </a:solidFill>
            </a:endParaRPr>
          </a:p>
          <a:p>
            <a:pPr marL="0" indent="0" algn="l">
              <a:buFont typeface="+mj-lt"/>
              <a:buNone/>
            </a:pPr>
            <a:r>
              <a:rPr lang="en-GB" sz="1400" b="1" baseline="0" dirty="0">
                <a:solidFill>
                  <a:srgbClr val="FF0000"/>
                </a:solidFill>
              </a:rPr>
              <a:t>If you have created your own text box this will not work and you should only ever create your own text box when creating an Info graphic.</a:t>
            </a:r>
          </a:p>
          <a:p>
            <a:pPr marL="0" indent="0" algn="l">
              <a:buFontTx/>
              <a:buNone/>
            </a:pPr>
            <a:endParaRPr lang="en-GB" sz="1400" b="0" baseline="0" dirty="0">
              <a:solidFill>
                <a:srgbClr val="000000"/>
              </a:solidFill>
            </a:endParaRPr>
          </a:p>
          <a:p>
            <a:pPr marL="0" indent="0" algn="l">
              <a:buFontTx/>
              <a:buNone/>
            </a:pPr>
            <a:endParaRPr lang="en-US" sz="1400" b="0" baseline="0" dirty="0">
              <a:solidFill>
                <a:srgbClr val="000000"/>
              </a:solidFill>
            </a:endParaRPr>
          </a:p>
          <a:p>
            <a:pPr marL="0" indent="0" algn="l">
              <a:buFontTx/>
              <a:buNone/>
            </a:pPr>
            <a:endParaRPr lang="en-US" sz="1400" b="0" baseline="0" dirty="0">
              <a:solidFill>
                <a:srgbClr val="000000"/>
              </a:solidFill>
            </a:endParaRPr>
          </a:p>
        </p:txBody>
      </p:sp>
      <p:sp>
        <p:nvSpPr>
          <p:cNvPr id="19" name="Rectangle 18"/>
          <p:cNvSpPr/>
          <p:nvPr userDrawn="1"/>
        </p:nvSpPr>
        <p:spPr>
          <a:xfrm>
            <a:off x="2847975" y="6502178"/>
            <a:ext cx="927101" cy="184666"/>
          </a:xfrm>
          <a:prstGeom prst="rect">
            <a:avLst/>
          </a:prstGeom>
        </p:spPr>
        <p:txBody>
          <a:bodyPr wrap="square" lIns="0" tIns="0" rIns="0" bIns="0">
            <a:spAutoFit/>
          </a:bodyPr>
          <a:lstStyle/>
          <a:p>
            <a:pPr algn="ctr"/>
            <a:fld id="{59B98B0C-96BF-4A85-BC8B-47C5B387FE23}" type="slidenum">
              <a:rPr lang="en-GB" sz="1200" b="0" smtClean="0">
                <a:solidFill>
                  <a:srgbClr val="898A93"/>
                </a:solidFill>
              </a:rPr>
              <a:pPr algn="ctr"/>
              <a:t>‹#›</a:t>
            </a:fld>
            <a:endParaRPr lang="en-GB" sz="1333" b="0" dirty="0">
              <a:solidFill>
                <a:srgbClr val="898A93"/>
              </a:solidFill>
            </a:endParaRPr>
          </a:p>
        </p:txBody>
      </p:sp>
    </p:spTree>
    <p:extLst>
      <p:ext uri="{BB962C8B-B14F-4D97-AF65-F5344CB8AC3E}">
        <p14:creationId xmlns:p14="http://schemas.microsoft.com/office/powerpoint/2010/main" val="3837382171"/>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Yellow bkgd one collumn &amp; left image">
    <p:spTree>
      <p:nvGrpSpPr>
        <p:cNvPr id="1" name=""/>
        <p:cNvGrpSpPr/>
        <p:nvPr/>
      </p:nvGrpSpPr>
      <p:grpSpPr>
        <a:xfrm>
          <a:off x="0" y="0"/>
          <a:ext cx="0" cy="0"/>
          <a:chOff x="0" y="0"/>
          <a:chExt cx="0" cy="0"/>
        </a:xfrm>
      </p:grpSpPr>
      <p:sp>
        <p:nvSpPr>
          <p:cNvPr id="2" name="Rectangle 1"/>
          <p:cNvSpPr/>
          <p:nvPr userDrawn="1"/>
        </p:nvSpPr>
        <p:spPr>
          <a:xfrm>
            <a:off x="5706534" y="584201"/>
            <a:ext cx="5670551" cy="5617633"/>
          </a:xfrm>
          <a:prstGeom prst="rect">
            <a:avLst/>
          </a:prstGeom>
          <a:solidFill>
            <a:schemeClr val="accent1"/>
          </a:solidFill>
        </p:spPr>
        <p:txBody>
          <a:bodyPr wrap="none" lIns="0" tIns="0" rIns="0" bIns="0" rtlCol="0" anchor="ctr">
            <a:noAutofit/>
          </a:bodyPr>
          <a:lstStyle/>
          <a:p>
            <a:pPr algn="ctr"/>
            <a:endParaRPr lang="en-GB" sz="1867" dirty="0">
              <a:solidFill>
                <a:schemeClr val="accent4"/>
              </a:solidFill>
              <a:latin typeface="Palatino Linotype" panose="02040502050505030304" pitchFamily="18" charset="0"/>
            </a:endParaRPr>
          </a:p>
        </p:txBody>
      </p:sp>
      <p:sp>
        <p:nvSpPr>
          <p:cNvPr id="8" name="Text Placeholder 7"/>
          <p:cNvSpPr>
            <a:spLocks noGrp="1"/>
          </p:cNvSpPr>
          <p:nvPr>
            <p:ph type="body" sz="quarter" idx="13" hasCustomPrompt="1"/>
          </p:nvPr>
        </p:nvSpPr>
        <p:spPr>
          <a:xfrm>
            <a:off x="6096001" y="1888067"/>
            <a:ext cx="4989689" cy="40386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itle 1"/>
          <p:cNvSpPr>
            <a:spLocks noGrp="1"/>
          </p:cNvSpPr>
          <p:nvPr>
            <p:ph type="ctrTitle"/>
          </p:nvPr>
        </p:nvSpPr>
        <p:spPr>
          <a:xfrm>
            <a:off x="6095999" y="950096"/>
            <a:ext cx="4989691" cy="452437"/>
          </a:xfrm>
        </p:spPr>
        <p:txBody>
          <a:bodyPr anchor="t"/>
          <a:lstStyle>
            <a:lvl1pPr algn="l">
              <a:defRPr sz="4267"/>
            </a:lvl1pPr>
          </a:lstStyle>
          <a:p>
            <a:r>
              <a:rPr lang="en-US"/>
              <a:t>Click to edit Master title style</a:t>
            </a:r>
            <a:endParaRPr lang="en-US" dirty="0"/>
          </a:p>
        </p:txBody>
      </p:sp>
      <p:sp>
        <p:nvSpPr>
          <p:cNvPr id="4" name="Picture Placeholder 3"/>
          <p:cNvSpPr>
            <a:spLocks noGrp="1"/>
          </p:cNvSpPr>
          <p:nvPr>
            <p:ph type="pic" sz="quarter" idx="15"/>
          </p:nvPr>
        </p:nvSpPr>
        <p:spPr>
          <a:xfrm>
            <a:off x="0" y="0"/>
            <a:ext cx="5808133" cy="6858000"/>
          </a:xfrm>
        </p:spPr>
        <p:txBody>
          <a:bodyPr anchor="ctr"/>
          <a:lstStyle>
            <a:lvl1pPr algn="ctr">
              <a:defRPr/>
            </a:lvl1pPr>
          </a:lstStyle>
          <a:p>
            <a:r>
              <a:rPr lang="en-US"/>
              <a:t>Click icon to add picture</a:t>
            </a:r>
            <a:endParaRPr lang="en-GB"/>
          </a:p>
        </p:txBody>
      </p:sp>
      <p:sp>
        <p:nvSpPr>
          <p:cNvPr id="14" name="Rectangle 13"/>
          <p:cNvSpPr/>
          <p:nvPr/>
        </p:nvSpPr>
        <p:spPr bwMode="auto">
          <a:xfrm>
            <a:off x="-5176927" y="3"/>
            <a:ext cx="4653507" cy="5225143"/>
          </a:xfrm>
          <a:prstGeom prst="rect">
            <a:avLst/>
          </a:prstGeom>
          <a:solidFill>
            <a:schemeClr val="tx2"/>
          </a:solidFill>
          <a:ln w="9525" cap="flat" cmpd="sng" algn="ctr">
            <a:noFill/>
            <a:prstDash val="solid"/>
            <a:round/>
            <a:headEnd type="none" w="med" len="med"/>
            <a:tailEnd type="none" w="med" len="med"/>
          </a:ln>
          <a:effectLst/>
        </p:spPr>
        <p:txBody>
          <a:bodyPr vert="horz" wrap="square" lIns="73699" tIns="73699" rIns="73699" bIns="73699" numCol="1" rtlCol="0" anchor="t" anchorCtr="0" compatLnSpc="1">
            <a:prstTxWarp prst="textNoShape">
              <a:avLst/>
            </a:prstTxWarp>
          </a:bodyPr>
          <a:lstStyle/>
          <a:p>
            <a:pPr algn="l">
              <a:spcAft>
                <a:spcPts val="600"/>
              </a:spcAft>
            </a:pPr>
            <a:r>
              <a:rPr lang="en-US" sz="1800" b="1" dirty="0">
                <a:solidFill>
                  <a:srgbClr val="1D1D1D"/>
                </a:solidFill>
              </a:rPr>
              <a:t>INSERTING</a:t>
            </a:r>
            <a:r>
              <a:rPr lang="en-US" sz="1800" b="1" baseline="0" dirty="0">
                <a:solidFill>
                  <a:srgbClr val="1D1D1D"/>
                </a:solidFill>
              </a:rPr>
              <a:t> AN IMAGE</a:t>
            </a:r>
          </a:p>
          <a:p>
            <a:pPr marL="0" indent="0" algn="l">
              <a:spcAft>
                <a:spcPts val="600"/>
              </a:spcAft>
              <a:buFontTx/>
              <a:buNone/>
            </a:pPr>
            <a:r>
              <a:rPr lang="en-US" sz="1400" b="0" baseline="0" dirty="0">
                <a:solidFill>
                  <a:srgbClr val="1D1D1D"/>
                </a:solidFill>
              </a:rPr>
              <a:t>To do this click on the image icon in the centre</a:t>
            </a:r>
          </a:p>
          <a:p>
            <a:pPr marL="0" indent="0" algn="l">
              <a:spcAft>
                <a:spcPts val="600"/>
              </a:spcAft>
              <a:buFontTx/>
              <a:buNone/>
            </a:pPr>
            <a:r>
              <a:rPr lang="en-US" sz="1400" b="1" baseline="0" dirty="0">
                <a:solidFill>
                  <a:srgbClr val="1D1D1D"/>
                </a:solidFill>
              </a:rPr>
              <a:t>To locate the image make sure there are no graphics or boxes on top</a:t>
            </a:r>
          </a:p>
          <a:p>
            <a:pPr marL="342891" indent="-342891" algn="l">
              <a:spcAft>
                <a:spcPts val="600"/>
              </a:spcAft>
              <a:buFont typeface="+mj-lt"/>
              <a:buAutoNum type="arabicPeriod"/>
            </a:pPr>
            <a:r>
              <a:rPr lang="en-US" sz="1400" b="0" dirty="0">
                <a:solidFill>
                  <a:srgbClr val="1D1D1D"/>
                </a:solidFill>
              </a:rPr>
              <a:t>Right</a:t>
            </a:r>
            <a:r>
              <a:rPr lang="en-US" sz="1400" b="0" baseline="0" dirty="0">
                <a:solidFill>
                  <a:srgbClr val="1D1D1D"/>
                </a:solidFill>
              </a:rPr>
              <a:t> click and </a:t>
            </a:r>
            <a:r>
              <a:rPr lang="en-US" sz="1400" b="0" dirty="0">
                <a:solidFill>
                  <a:srgbClr val="1D1D1D"/>
                </a:solidFill>
              </a:rPr>
              <a:t>select ‘change picture’</a:t>
            </a:r>
          </a:p>
          <a:p>
            <a:pPr marL="342891" indent="-342891" algn="l">
              <a:spcAft>
                <a:spcPts val="600"/>
              </a:spcAft>
              <a:buFont typeface="+mj-lt"/>
              <a:buAutoNum type="arabicPeriod"/>
            </a:pPr>
            <a:r>
              <a:rPr lang="en-US" sz="1400" b="0" dirty="0">
                <a:solidFill>
                  <a:srgbClr val="1D1D1D"/>
                </a:solidFill>
              </a:rPr>
              <a:t>A dialogue</a:t>
            </a:r>
            <a:r>
              <a:rPr lang="en-US" sz="1400" b="0" baseline="0" dirty="0">
                <a:solidFill>
                  <a:srgbClr val="1D1D1D"/>
                </a:solidFill>
              </a:rPr>
              <a:t> box will appear, you need to n</a:t>
            </a:r>
            <a:r>
              <a:rPr lang="en-US" sz="1400" b="0" dirty="0">
                <a:solidFill>
                  <a:srgbClr val="1D1D1D"/>
                </a:solidFill>
              </a:rPr>
              <a:t>avigate to the folder with the required</a:t>
            </a:r>
            <a:r>
              <a:rPr lang="en-US" sz="1400" b="0" baseline="0" dirty="0">
                <a:solidFill>
                  <a:srgbClr val="1D1D1D"/>
                </a:solidFill>
              </a:rPr>
              <a:t> image:</a:t>
            </a:r>
            <a:endParaRPr lang="en-US" sz="1400" b="0" dirty="0">
              <a:solidFill>
                <a:srgbClr val="1D1D1D"/>
              </a:solidFill>
            </a:endParaRPr>
          </a:p>
          <a:p>
            <a:pPr marL="563549" lvl="1" indent="-230182" algn="l">
              <a:spcAft>
                <a:spcPts val="600"/>
              </a:spcAft>
              <a:buFont typeface="+mj-lt"/>
              <a:buAutoNum type="alphaLcParenR"/>
            </a:pPr>
            <a:r>
              <a:rPr lang="en-US" sz="1400" b="0" dirty="0">
                <a:solidFill>
                  <a:srgbClr val="1D1D1D"/>
                </a:solidFill>
              </a:rPr>
              <a:t>If the picture is smaller than required, you will need to resize the image, you can do this by clicking on any</a:t>
            </a:r>
            <a:r>
              <a:rPr lang="en-US" sz="1400" b="0" baseline="0" dirty="0">
                <a:solidFill>
                  <a:srgbClr val="1D1D1D"/>
                </a:solidFill>
              </a:rPr>
              <a:t> corner of the image and resizing</a:t>
            </a:r>
          </a:p>
          <a:p>
            <a:pPr marL="563549" lvl="1" indent="-230182" algn="l">
              <a:spcAft>
                <a:spcPts val="600"/>
              </a:spcAft>
              <a:buFont typeface="+mj-lt"/>
              <a:buAutoNum type="alphaLcParenR"/>
            </a:pPr>
            <a:r>
              <a:rPr lang="en-US" sz="1400" b="0" dirty="0">
                <a:solidFill>
                  <a:srgbClr val="1D1D1D"/>
                </a:solidFill>
              </a:rPr>
              <a:t>Hold down</a:t>
            </a:r>
            <a:r>
              <a:rPr lang="en-US" sz="1400" b="0" baseline="0" dirty="0">
                <a:solidFill>
                  <a:srgbClr val="1D1D1D"/>
                </a:solidFill>
              </a:rPr>
              <a:t> </a:t>
            </a:r>
            <a:r>
              <a:rPr lang="en-US" sz="1400" b="0" dirty="0">
                <a:solidFill>
                  <a:srgbClr val="1D1D1D"/>
                </a:solidFill>
              </a:rPr>
              <a:t>the SHIFT key to </a:t>
            </a:r>
            <a:br>
              <a:rPr lang="en-US" sz="1400" b="0" dirty="0">
                <a:solidFill>
                  <a:srgbClr val="1D1D1D"/>
                </a:solidFill>
              </a:rPr>
            </a:br>
            <a:r>
              <a:rPr lang="en-US" sz="1400" b="0" dirty="0">
                <a:solidFill>
                  <a:srgbClr val="1D1D1D"/>
                </a:solidFill>
              </a:rPr>
              <a:t>ensure the correct proportions </a:t>
            </a:r>
            <a:br>
              <a:rPr lang="en-US" sz="1400" b="0" dirty="0">
                <a:solidFill>
                  <a:srgbClr val="1D1D1D"/>
                </a:solidFill>
              </a:rPr>
            </a:br>
            <a:r>
              <a:rPr lang="en-US" sz="1400" b="0" dirty="0">
                <a:solidFill>
                  <a:srgbClr val="1D1D1D"/>
                </a:solidFill>
              </a:rPr>
              <a:t>are maintained.</a:t>
            </a:r>
          </a:p>
          <a:p>
            <a:pPr marL="563549" lvl="1" indent="-230182" algn="l">
              <a:spcAft>
                <a:spcPts val="600"/>
              </a:spcAft>
              <a:buFont typeface="+mj-lt"/>
              <a:buAutoNum type="alphaLcParenR"/>
            </a:pPr>
            <a:r>
              <a:rPr lang="en-US" sz="1400" b="0" dirty="0">
                <a:solidFill>
                  <a:srgbClr val="1D1D1D"/>
                </a:solidFill>
              </a:rPr>
              <a:t>You will also need to send the image to the back after inserting </a:t>
            </a:r>
            <a:br>
              <a:rPr lang="en-US" sz="1400" b="0" dirty="0">
                <a:solidFill>
                  <a:srgbClr val="1D1D1D"/>
                </a:solidFill>
              </a:rPr>
            </a:br>
            <a:r>
              <a:rPr lang="en-US" sz="1400" b="0" dirty="0">
                <a:solidFill>
                  <a:srgbClr val="1D1D1D"/>
                </a:solidFill>
              </a:rPr>
              <a:t>&gt; Right Click on the image &gt;</a:t>
            </a:r>
            <a:r>
              <a:rPr lang="en-US" sz="1400" b="0" baseline="0" dirty="0">
                <a:solidFill>
                  <a:srgbClr val="1D1D1D"/>
                </a:solidFill>
              </a:rPr>
              <a:t> </a:t>
            </a:r>
            <a:br>
              <a:rPr lang="en-US" sz="1400" b="0" baseline="0" dirty="0">
                <a:solidFill>
                  <a:srgbClr val="1D1D1D"/>
                </a:solidFill>
              </a:rPr>
            </a:br>
            <a:r>
              <a:rPr lang="en-US" sz="1400" b="0" dirty="0">
                <a:solidFill>
                  <a:srgbClr val="1D1D1D"/>
                </a:solidFill>
              </a:rPr>
              <a:t>Send to back </a:t>
            </a:r>
          </a:p>
        </p:txBody>
      </p:sp>
      <p:sp>
        <p:nvSpPr>
          <p:cNvPr id="15" name="Rectangle 14"/>
          <p:cNvSpPr/>
          <p:nvPr/>
        </p:nvSpPr>
        <p:spPr bwMode="auto">
          <a:xfrm>
            <a:off x="12501880" y="7"/>
            <a:ext cx="4653507" cy="6857999"/>
          </a:xfrm>
          <a:prstGeom prst="rect">
            <a:avLst/>
          </a:prstGeom>
          <a:solidFill>
            <a:schemeClr val="tx2"/>
          </a:solidFill>
          <a:ln w="9525" cap="flat" cmpd="sng" algn="ctr">
            <a:noFill/>
            <a:prstDash val="solid"/>
            <a:round/>
            <a:headEnd type="none" w="med" len="med"/>
            <a:tailEnd type="none" w="med" len="med"/>
          </a:ln>
          <a:effectLst/>
        </p:spPr>
        <p:txBody>
          <a:bodyPr vert="horz" wrap="square" lIns="73699" tIns="73699" rIns="73699" bIns="73699" numCol="1" rtlCol="0" anchor="t" anchorCtr="0" compatLnSpc="1">
            <a:prstTxWarp prst="textNoShape">
              <a:avLst/>
            </a:prstTxWarp>
          </a:bodyPr>
          <a:lstStyle/>
          <a:p>
            <a:pPr algn="l"/>
            <a:r>
              <a:rPr lang="en-US" sz="1800" b="1" dirty="0">
                <a:solidFill>
                  <a:srgbClr val="000000"/>
                </a:solidFill>
              </a:rPr>
              <a:t>FORMATTING </a:t>
            </a:r>
            <a:br>
              <a:rPr lang="en-US" sz="1800" b="1" dirty="0">
                <a:solidFill>
                  <a:srgbClr val="000000"/>
                </a:solidFill>
              </a:rPr>
            </a:br>
            <a:r>
              <a:rPr lang="en-US" sz="1800" b="1" dirty="0">
                <a:solidFill>
                  <a:srgbClr val="000000"/>
                </a:solidFill>
              </a:rPr>
              <a:t>TEXT STYLES</a:t>
            </a:r>
          </a:p>
          <a:p>
            <a:pPr marL="0" indent="0" algn="l">
              <a:buFontTx/>
              <a:buNone/>
            </a:pPr>
            <a:r>
              <a:rPr lang="en-US" sz="1400" b="0" baseline="0" dirty="0">
                <a:solidFill>
                  <a:srgbClr val="000000"/>
                </a:solidFill>
              </a:rPr>
              <a:t>The template is set up using place holders </a:t>
            </a:r>
            <a:r>
              <a:rPr lang="en-GB" sz="1400" b="0" baseline="0" dirty="0">
                <a:solidFill>
                  <a:srgbClr val="000000"/>
                </a:solidFill>
              </a:rPr>
              <a:t>A placeholder is a space set-up on a slide master which holds the formatting and positioning information for the content in the template.</a:t>
            </a:r>
          </a:p>
          <a:p>
            <a:pPr marL="0" indent="0" algn="l">
              <a:buFontTx/>
              <a:buNone/>
            </a:pPr>
            <a:endParaRPr lang="en-GB" sz="1400" b="0" baseline="0" dirty="0">
              <a:solidFill>
                <a:srgbClr val="000000"/>
              </a:solidFill>
            </a:endParaRPr>
          </a:p>
          <a:p>
            <a:pPr marL="342891" indent="-342891" algn="l">
              <a:buFont typeface="+mj-lt"/>
              <a:buAutoNum type="arabicPeriod"/>
            </a:pPr>
            <a:r>
              <a:rPr lang="en-GB" sz="1400" b="1" baseline="0" dirty="0">
                <a:solidFill>
                  <a:srgbClr val="000000"/>
                </a:solidFill>
              </a:rPr>
              <a:t>LEVELS</a:t>
            </a:r>
            <a:r>
              <a:rPr lang="en-GB" sz="1400" b="0" baseline="0" dirty="0">
                <a:solidFill>
                  <a:srgbClr val="000000"/>
                </a:solidFill>
              </a:rPr>
              <a:t> of text (i.e. Headings, bullets and sub-bullets) are derived from </a:t>
            </a:r>
            <a:br>
              <a:rPr lang="en-GB" sz="1400" b="0" baseline="0" dirty="0">
                <a:solidFill>
                  <a:srgbClr val="000000"/>
                </a:solidFill>
              </a:rPr>
            </a:br>
            <a:r>
              <a:rPr lang="en-GB" sz="1400" b="0" baseline="0" dirty="0">
                <a:solidFill>
                  <a:srgbClr val="000000"/>
                </a:solidFill>
              </a:rPr>
              <a:t>the information set-up on the placeholders on the slide master</a:t>
            </a:r>
          </a:p>
          <a:p>
            <a:pPr marL="342891" indent="-342891" algn="l">
              <a:buFont typeface="+mj-lt"/>
              <a:buAutoNum type="arabicPeriod"/>
            </a:pPr>
            <a:endParaRPr lang="en-GB" sz="1400" b="0" baseline="0" dirty="0">
              <a:solidFill>
                <a:srgbClr val="000000"/>
              </a:solidFill>
            </a:endParaRPr>
          </a:p>
          <a:p>
            <a:pPr marL="342891" indent="-342891" algn="l">
              <a:buFont typeface="+mj-lt"/>
              <a:buAutoNum type="arabicPeriod"/>
            </a:pPr>
            <a:r>
              <a:rPr lang="en-GB" sz="1400" b="0" baseline="0" dirty="0">
                <a:solidFill>
                  <a:srgbClr val="000000"/>
                </a:solidFill>
              </a:rPr>
              <a:t>You can click through the different styles or levels needed to format </a:t>
            </a:r>
            <a:br>
              <a:rPr lang="en-GB" sz="1400" b="0" baseline="0" dirty="0">
                <a:solidFill>
                  <a:srgbClr val="000000"/>
                </a:solidFill>
              </a:rPr>
            </a:br>
            <a:r>
              <a:rPr lang="en-GB" sz="1400" b="0" baseline="0" dirty="0">
                <a:solidFill>
                  <a:srgbClr val="000000"/>
                </a:solidFill>
              </a:rPr>
              <a:t>your document by:</a:t>
            </a:r>
          </a:p>
          <a:p>
            <a:pPr marL="342891" indent="-342891" algn="l">
              <a:buFont typeface="+mj-lt"/>
              <a:buAutoNum type="alphaLcParenR"/>
            </a:pPr>
            <a:r>
              <a:rPr lang="en-GB" sz="1400" b="0" baseline="0" dirty="0">
                <a:solidFill>
                  <a:srgbClr val="000000"/>
                </a:solidFill>
              </a:rPr>
              <a:t>Click on the paragraph </a:t>
            </a:r>
          </a:p>
          <a:p>
            <a:pPr marL="342891" indent="-342891" algn="l">
              <a:buFont typeface="+mj-lt"/>
              <a:buAutoNum type="alphaLcParenR"/>
            </a:pPr>
            <a:r>
              <a:rPr lang="en-GB" sz="1400" b="0" baseline="0" dirty="0">
                <a:solidFill>
                  <a:srgbClr val="000000"/>
                </a:solidFill>
              </a:rPr>
              <a:t>Hold down Shift + Alt and move </a:t>
            </a:r>
            <a:br>
              <a:rPr lang="en-GB" sz="1400" b="0" baseline="0" dirty="0">
                <a:solidFill>
                  <a:srgbClr val="000000"/>
                </a:solidFill>
              </a:rPr>
            </a:br>
            <a:r>
              <a:rPr lang="en-GB" sz="1400" b="0" baseline="0" dirty="0">
                <a:solidFill>
                  <a:srgbClr val="000000"/>
                </a:solidFill>
              </a:rPr>
              <a:t>your arrow keys from right to left </a:t>
            </a:r>
          </a:p>
          <a:p>
            <a:pPr marL="342891" indent="-342891" algn="l">
              <a:buFont typeface="+mj-lt"/>
              <a:buAutoNum type="alphaLcParenR"/>
            </a:pPr>
            <a:endParaRPr lang="en-GB" sz="1400" b="0" baseline="0" dirty="0">
              <a:solidFill>
                <a:srgbClr val="000000"/>
              </a:solidFill>
            </a:endParaRPr>
          </a:p>
          <a:p>
            <a:pPr marL="0" indent="0" algn="l">
              <a:buFont typeface="+mj-lt"/>
              <a:buNone/>
            </a:pPr>
            <a:r>
              <a:rPr lang="en-GB" sz="1400" b="0" baseline="0" dirty="0">
                <a:solidFill>
                  <a:srgbClr val="000000"/>
                </a:solidFill>
              </a:rPr>
              <a:t>You will see the levels change, most templates are only set up with a maximum of 6 levels.</a:t>
            </a:r>
          </a:p>
          <a:p>
            <a:pPr marL="0" indent="0" algn="l">
              <a:buFont typeface="+mj-lt"/>
              <a:buNone/>
            </a:pPr>
            <a:endParaRPr lang="en-GB" sz="1400" b="0" baseline="0" dirty="0">
              <a:solidFill>
                <a:srgbClr val="000000"/>
              </a:solidFill>
            </a:endParaRPr>
          </a:p>
          <a:p>
            <a:pPr marL="0" indent="0" algn="l">
              <a:buFont typeface="+mj-lt"/>
              <a:buNone/>
            </a:pPr>
            <a:r>
              <a:rPr lang="en-GB" sz="1400" b="0" baseline="0" dirty="0">
                <a:solidFill>
                  <a:srgbClr val="000000"/>
                </a:solidFill>
              </a:rPr>
              <a:t>Once you go past this you are not using the styles set up in the template.</a:t>
            </a:r>
          </a:p>
          <a:p>
            <a:pPr marL="0" indent="0" algn="l">
              <a:buFont typeface="+mj-lt"/>
              <a:buNone/>
            </a:pPr>
            <a:endParaRPr lang="en-GB" sz="1400" b="0" baseline="0" dirty="0">
              <a:solidFill>
                <a:srgbClr val="000000"/>
              </a:solidFill>
            </a:endParaRPr>
          </a:p>
          <a:p>
            <a:pPr marL="0" indent="0" algn="l">
              <a:buFont typeface="+mj-lt"/>
              <a:buNone/>
            </a:pPr>
            <a:r>
              <a:rPr lang="en-GB" sz="1400" b="1" baseline="0" dirty="0">
                <a:solidFill>
                  <a:srgbClr val="FF0000"/>
                </a:solidFill>
              </a:rPr>
              <a:t>If you have created your own text box this will not work and you should only ever create your own text box when creating an Info graphic.</a:t>
            </a:r>
          </a:p>
          <a:p>
            <a:pPr marL="0" indent="0" algn="l">
              <a:buFontTx/>
              <a:buNone/>
            </a:pPr>
            <a:endParaRPr lang="en-GB" sz="1400" b="0" baseline="0" dirty="0">
              <a:solidFill>
                <a:srgbClr val="000000"/>
              </a:solidFill>
            </a:endParaRPr>
          </a:p>
          <a:p>
            <a:pPr marL="0" indent="0" algn="l">
              <a:buFontTx/>
              <a:buNone/>
            </a:pPr>
            <a:endParaRPr lang="en-US" sz="1400" b="0" baseline="0" dirty="0">
              <a:solidFill>
                <a:srgbClr val="000000"/>
              </a:solidFill>
            </a:endParaRPr>
          </a:p>
          <a:p>
            <a:pPr marL="0" indent="0" algn="l">
              <a:buFontTx/>
              <a:buNone/>
            </a:pPr>
            <a:endParaRPr lang="en-US" sz="1400" b="0" baseline="0" dirty="0">
              <a:solidFill>
                <a:srgbClr val="000000"/>
              </a:solidFill>
            </a:endParaRPr>
          </a:p>
        </p:txBody>
      </p:sp>
      <p:sp>
        <p:nvSpPr>
          <p:cNvPr id="17" name="Rectangle 16"/>
          <p:cNvSpPr/>
          <p:nvPr userDrawn="1"/>
        </p:nvSpPr>
        <p:spPr bwMode="auto">
          <a:xfrm>
            <a:off x="-5176927" y="3"/>
            <a:ext cx="4653507" cy="5225143"/>
          </a:xfrm>
          <a:prstGeom prst="rect">
            <a:avLst/>
          </a:prstGeom>
          <a:solidFill>
            <a:schemeClr val="tx2"/>
          </a:solidFill>
          <a:ln w="9525" cap="flat" cmpd="sng" algn="ctr">
            <a:noFill/>
            <a:prstDash val="solid"/>
            <a:round/>
            <a:headEnd type="none" w="med" len="med"/>
            <a:tailEnd type="none" w="med" len="med"/>
          </a:ln>
          <a:effectLst/>
        </p:spPr>
        <p:txBody>
          <a:bodyPr vert="horz" wrap="square" lIns="73699" tIns="73699" rIns="73699" bIns="73699" numCol="1" rtlCol="0" anchor="t" anchorCtr="0" compatLnSpc="1">
            <a:prstTxWarp prst="textNoShape">
              <a:avLst/>
            </a:prstTxWarp>
          </a:bodyPr>
          <a:lstStyle/>
          <a:p>
            <a:pPr algn="l">
              <a:spcAft>
                <a:spcPts val="600"/>
              </a:spcAft>
            </a:pPr>
            <a:r>
              <a:rPr lang="en-US" sz="1800" b="1" dirty="0">
                <a:solidFill>
                  <a:srgbClr val="1D1D1D"/>
                </a:solidFill>
              </a:rPr>
              <a:t>INSERTING</a:t>
            </a:r>
            <a:r>
              <a:rPr lang="en-US" sz="1800" b="1" baseline="0" dirty="0">
                <a:solidFill>
                  <a:srgbClr val="1D1D1D"/>
                </a:solidFill>
              </a:rPr>
              <a:t> AN IMAGE</a:t>
            </a:r>
          </a:p>
          <a:p>
            <a:pPr marL="0" indent="0" algn="l">
              <a:spcAft>
                <a:spcPts val="600"/>
              </a:spcAft>
              <a:buFontTx/>
              <a:buNone/>
            </a:pPr>
            <a:r>
              <a:rPr lang="en-US" sz="1400" b="0" baseline="0" dirty="0">
                <a:solidFill>
                  <a:srgbClr val="1D1D1D"/>
                </a:solidFill>
              </a:rPr>
              <a:t>To do this click on the image icon in the centre</a:t>
            </a:r>
          </a:p>
          <a:p>
            <a:pPr marL="0" indent="0" algn="l">
              <a:spcAft>
                <a:spcPts val="600"/>
              </a:spcAft>
              <a:buFontTx/>
              <a:buNone/>
            </a:pPr>
            <a:r>
              <a:rPr lang="en-US" sz="1400" b="1" baseline="0" dirty="0">
                <a:solidFill>
                  <a:srgbClr val="1D1D1D"/>
                </a:solidFill>
              </a:rPr>
              <a:t>To locate the image make sure there are no graphics or boxes on top</a:t>
            </a:r>
          </a:p>
          <a:p>
            <a:pPr marL="342891" indent="-342891" algn="l">
              <a:spcAft>
                <a:spcPts val="600"/>
              </a:spcAft>
              <a:buFont typeface="+mj-lt"/>
              <a:buAutoNum type="arabicPeriod"/>
            </a:pPr>
            <a:r>
              <a:rPr lang="en-US" sz="1400" b="0" dirty="0">
                <a:solidFill>
                  <a:srgbClr val="1D1D1D"/>
                </a:solidFill>
              </a:rPr>
              <a:t>Right</a:t>
            </a:r>
            <a:r>
              <a:rPr lang="en-US" sz="1400" b="0" baseline="0" dirty="0">
                <a:solidFill>
                  <a:srgbClr val="1D1D1D"/>
                </a:solidFill>
              </a:rPr>
              <a:t> click and </a:t>
            </a:r>
            <a:r>
              <a:rPr lang="en-US" sz="1400" b="0" dirty="0">
                <a:solidFill>
                  <a:srgbClr val="1D1D1D"/>
                </a:solidFill>
              </a:rPr>
              <a:t>select ‘change picture’</a:t>
            </a:r>
          </a:p>
          <a:p>
            <a:pPr marL="342891" indent="-342891" algn="l">
              <a:spcAft>
                <a:spcPts val="600"/>
              </a:spcAft>
              <a:buFont typeface="+mj-lt"/>
              <a:buAutoNum type="arabicPeriod"/>
            </a:pPr>
            <a:r>
              <a:rPr lang="en-US" sz="1400" b="0" dirty="0">
                <a:solidFill>
                  <a:srgbClr val="1D1D1D"/>
                </a:solidFill>
              </a:rPr>
              <a:t>A dialogue</a:t>
            </a:r>
            <a:r>
              <a:rPr lang="en-US" sz="1400" b="0" baseline="0" dirty="0">
                <a:solidFill>
                  <a:srgbClr val="1D1D1D"/>
                </a:solidFill>
              </a:rPr>
              <a:t> box will appear, you need to n</a:t>
            </a:r>
            <a:r>
              <a:rPr lang="en-US" sz="1400" b="0" dirty="0">
                <a:solidFill>
                  <a:srgbClr val="1D1D1D"/>
                </a:solidFill>
              </a:rPr>
              <a:t>avigate to the folder with the required</a:t>
            </a:r>
            <a:r>
              <a:rPr lang="en-US" sz="1400" b="0" baseline="0" dirty="0">
                <a:solidFill>
                  <a:srgbClr val="1D1D1D"/>
                </a:solidFill>
              </a:rPr>
              <a:t> image:</a:t>
            </a:r>
            <a:endParaRPr lang="en-US" sz="1400" b="0" dirty="0">
              <a:solidFill>
                <a:srgbClr val="1D1D1D"/>
              </a:solidFill>
            </a:endParaRPr>
          </a:p>
          <a:p>
            <a:pPr marL="563549" lvl="1" indent="-230182" algn="l">
              <a:spcAft>
                <a:spcPts val="600"/>
              </a:spcAft>
              <a:buFont typeface="+mj-lt"/>
              <a:buAutoNum type="alphaLcParenR"/>
            </a:pPr>
            <a:r>
              <a:rPr lang="en-US" sz="1400" b="0" dirty="0">
                <a:solidFill>
                  <a:srgbClr val="1D1D1D"/>
                </a:solidFill>
              </a:rPr>
              <a:t>If the picture is smaller than required, you will need to resize the image, you can do this by clicking on any</a:t>
            </a:r>
            <a:r>
              <a:rPr lang="en-US" sz="1400" b="0" baseline="0" dirty="0">
                <a:solidFill>
                  <a:srgbClr val="1D1D1D"/>
                </a:solidFill>
              </a:rPr>
              <a:t> corner of the image and resizing</a:t>
            </a:r>
          </a:p>
          <a:p>
            <a:pPr marL="563549" lvl="1" indent="-230182" algn="l">
              <a:spcAft>
                <a:spcPts val="600"/>
              </a:spcAft>
              <a:buFont typeface="+mj-lt"/>
              <a:buAutoNum type="alphaLcParenR"/>
            </a:pPr>
            <a:r>
              <a:rPr lang="en-US" sz="1400" b="0" dirty="0">
                <a:solidFill>
                  <a:srgbClr val="1D1D1D"/>
                </a:solidFill>
              </a:rPr>
              <a:t>Hold down</a:t>
            </a:r>
            <a:r>
              <a:rPr lang="en-US" sz="1400" b="0" baseline="0" dirty="0">
                <a:solidFill>
                  <a:srgbClr val="1D1D1D"/>
                </a:solidFill>
              </a:rPr>
              <a:t> </a:t>
            </a:r>
            <a:r>
              <a:rPr lang="en-US" sz="1400" b="0" dirty="0">
                <a:solidFill>
                  <a:srgbClr val="1D1D1D"/>
                </a:solidFill>
              </a:rPr>
              <a:t>the SHIFT key to </a:t>
            </a:r>
            <a:br>
              <a:rPr lang="en-US" sz="1400" b="0" dirty="0">
                <a:solidFill>
                  <a:srgbClr val="1D1D1D"/>
                </a:solidFill>
              </a:rPr>
            </a:br>
            <a:r>
              <a:rPr lang="en-US" sz="1400" b="0" dirty="0">
                <a:solidFill>
                  <a:srgbClr val="1D1D1D"/>
                </a:solidFill>
              </a:rPr>
              <a:t>ensure the correct proportions </a:t>
            </a:r>
            <a:br>
              <a:rPr lang="en-US" sz="1400" b="0" dirty="0">
                <a:solidFill>
                  <a:srgbClr val="1D1D1D"/>
                </a:solidFill>
              </a:rPr>
            </a:br>
            <a:r>
              <a:rPr lang="en-US" sz="1400" b="0" dirty="0">
                <a:solidFill>
                  <a:srgbClr val="1D1D1D"/>
                </a:solidFill>
              </a:rPr>
              <a:t>are maintained.</a:t>
            </a:r>
          </a:p>
          <a:p>
            <a:pPr marL="563549" lvl="1" indent="-230182" algn="l">
              <a:spcAft>
                <a:spcPts val="600"/>
              </a:spcAft>
              <a:buFont typeface="+mj-lt"/>
              <a:buAutoNum type="alphaLcParenR"/>
            </a:pPr>
            <a:r>
              <a:rPr lang="en-US" sz="1400" b="0" dirty="0">
                <a:solidFill>
                  <a:srgbClr val="1D1D1D"/>
                </a:solidFill>
              </a:rPr>
              <a:t>You will also need to send the image to the back after inserting </a:t>
            </a:r>
            <a:br>
              <a:rPr lang="en-US" sz="1400" b="0" dirty="0">
                <a:solidFill>
                  <a:srgbClr val="1D1D1D"/>
                </a:solidFill>
              </a:rPr>
            </a:br>
            <a:r>
              <a:rPr lang="en-US" sz="1400" b="0" dirty="0">
                <a:solidFill>
                  <a:srgbClr val="1D1D1D"/>
                </a:solidFill>
              </a:rPr>
              <a:t>&gt; Right Click on the image &gt;</a:t>
            </a:r>
            <a:r>
              <a:rPr lang="en-US" sz="1400" b="0" baseline="0" dirty="0">
                <a:solidFill>
                  <a:srgbClr val="1D1D1D"/>
                </a:solidFill>
              </a:rPr>
              <a:t> </a:t>
            </a:r>
            <a:br>
              <a:rPr lang="en-US" sz="1400" b="0" baseline="0" dirty="0">
                <a:solidFill>
                  <a:srgbClr val="1D1D1D"/>
                </a:solidFill>
              </a:rPr>
            </a:br>
            <a:r>
              <a:rPr lang="en-US" sz="1400" b="0" dirty="0">
                <a:solidFill>
                  <a:srgbClr val="1D1D1D"/>
                </a:solidFill>
              </a:rPr>
              <a:t>Send to back </a:t>
            </a:r>
          </a:p>
        </p:txBody>
      </p:sp>
      <p:sp>
        <p:nvSpPr>
          <p:cNvPr id="18" name="Rectangle 17"/>
          <p:cNvSpPr/>
          <p:nvPr userDrawn="1"/>
        </p:nvSpPr>
        <p:spPr bwMode="auto">
          <a:xfrm>
            <a:off x="12501880" y="7"/>
            <a:ext cx="4653507" cy="6857999"/>
          </a:xfrm>
          <a:prstGeom prst="rect">
            <a:avLst/>
          </a:prstGeom>
          <a:solidFill>
            <a:schemeClr val="tx2"/>
          </a:solidFill>
          <a:ln w="9525" cap="flat" cmpd="sng" algn="ctr">
            <a:noFill/>
            <a:prstDash val="solid"/>
            <a:round/>
            <a:headEnd type="none" w="med" len="med"/>
            <a:tailEnd type="none" w="med" len="med"/>
          </a:ln>
          <a:effectLst/>
        </p:spPr>
        <p:txBody>
          <a:bodyPr vert="horz" wrap="square" lIns="73699" tIns="73699" rIns="73699" bIns="73699" numCol="1" rtlCol="0" anchor="t" anchorCtr="0" compatLnSpc="1">
            <a:prstTxWarp prst="textNoShape">
              <a:avLst/>
            </a:prstTxWarp>
          </a:bodyPr>
          <a:lstStyle/>
          <a:p>
            <a:pPr algn="l"/>
            <a:r>
              <a:rPr lang="en-US" sz="1800" b="1" dirty="0">
                <a:solidFill>
                  <a:srgbClr val="000000"/>
                </a:solidFill>
              </a:rPr>
              <a:t>FORMATTING </a:t>
            </a:r>
            <a:br>
              <a:rPr lang="en-US" sz="1800" b="1" dirty="0">
                <a:solidFill>
                  <a:srgbClr val="000000"/>
                </a:solidFill>
              </a:rPr>
            </a:br>
            <a:r>
              <a:rPr lang="en-US" sz="1800" b="1" dirty="0">
                <a:solidFill>
                  <a:srgbClr val="000000"/>
                </a:solidFill>
              </a:rPr>
              <a:t>TEXT STYLES</a:t>
            </a:r>
          </a:p>
          <a:p>
            <a:pPr marL="0" indent="0" algn="l">
              <a:buFontTx/>
              <a:buNone/>
            </a:pPr>
            <a:r>
              <a:rPr lang="en-US" sz="1400" b="0" baseline="0" dirty="0">
                <a:solidFill>
                  <a:srgbClr val="000000"/>
                </a:solidFill>
              </a:rPr>
              <a:t>The template is set up using place holders </a:t>
            </a:r>
            <a:r>
              <a:rPr lang="en-GB" sz="1400" b="0" baseline="0" dirty="0">
                <a:solidFill>
                  <a:srgbClr val="000000"/>
                </a:solidFill>
              </a:rPr>
              <a:t>A placeholder is a space set-up on a slide master which holds the formatting and positioning information for the content in the template.</a:t>
            </a:r>
          </a:p>
          <a:p>
            <a:pPr marL="0" indent="0" algn="l">
              <a:buFontTx/>
              <a:buNone/>
            </a:pPr>
            <a:endParaRPr lang="en-GB" sz="1400" b="0" baseline="0" dirty="0">
              <a:solidFill>
                <a:srgbClr val="000000"/>
              </a:solidFill>
            </a:endParaRPr>
          </a:p>
          <a:p>
            <a:pPr marL="342891" indent="-342891" algn="l">
              <a:buFont typeface="+mj-lt"/>
              <a:buAutoNum type="arabicPeriod"/>
            </a:pPr>
            <a:r>
              <a:rPr lang="en-GB" sz="1400" b="1" baseline="0" dirty="0">
                <a:solidFill>
                  <a:srgbClr val="000000"/>
                </a:solidFill>
              </a:rPr>
              <a:t>LEVELS</a:t>
            </a:r>
            <a:r>
              <a:rPr lang="en-GB" sz="1400" b="0" baseline="0" dirty="0">
                <a:solidFill>
                  <a:srgbClr val="000000"/>
                </a:solidFill>
              </a:rPr>
              <a:t> of text (i.e. Headings, bullets and sub-bullets) are derived from </a:t>
            </a:r>
            <a:br>
              <a:rPr lang="en-GB" sz="1400" b="0" baseline="0" dirty="0">
                <a:solidFill>
                  <a:srgbClr val="000000"/>
                </a:solidFill>
              </a:rPr>
            </a:br>
            <a:r>
              <a:rPr lang="en-GB" sz="1400" b="0" baseline="0" dirty="0">
                <a:solidFill>
                  <a:srgbClr val="000000"/>
                </a:solidFill>
              </a:rPr>
              <a:t>the information set-up on the placeholders on the slide master</a:t>
            </a:r>
          </a:p>
          <a:p>
            <a:pPr marL="342891" indent="-342891" algn="l">
              <a:buFont typeface="+mj-lt"/>
              <a:buAutoNum type="arabicPeriod"/>
            </a:pPr>
            <a:endParaRPr lang="en-GB" sz="1400" b="0" baseline="0" dirty="0">
              <a:solidFill>
                <a:srgbClr val="000000"/>
              </a:solidFill>
            </a:endParaRPr>
          </a:p>
          <a:p>
            <a:pPr marL="342891" indent="-342891" algn="l">
              <a:buFont typeface="+mj-lt"/>
              <a:buAutoNum type="arabicPeriod"/>
            </a:pPr>
            <a:r>
              <a:rPr lang="en-GB" sz="1400" b="0" baseline="0" dirty="0">
                <a:solidFill>
                  <a:srgbClr val="000000"/>
                </a:solidFill>
              </a:rPr>
              <a:t>You can click through the different styles or levels needed to format </a:t>
            </a:r>
            <a:br>
              <a:rPr lang="en-GB" sz="1400" b="0" baseline="0" dirty="0">
                <a:solidFill>
                  <a:srgbClr val="000000"/>
                </a:solidFill>
              </a:rPr>
            </a:br>
            <a:r>
              <a:rPr lang="en-GB" sz="1400" b="0" baseline="0" dirty="0">
                <a:solidFill>
                  <a:srgbClr val="000000"/>
                </a:solidFill>
              </a:rPr>
              <a:t>your document by:</a:t>
            </a:r>
          </a:p>
          <a:p>
            <a:pPr marL="342891" indent="-342891" algn="l">
              <a:buFont typeface="+mj-lt"/>
              <a:buAutoNum type="alphaLcParenR"/>
            </a:pPr>
            <a:r>
              <a:rPr lang="en-GB" sz="1400" b="0" baseline="0" dirty="0">
                <a:solidFill>
                  <a:srgbClr val="000000"/>
                </a:solidFill>
              </a:rPr>
              <a:t>Click on the paragraph </a:t>
            </a:r>
          </a:p>
          <a:p>
            <a:pPr marL="342891" indent="-342891" algn="l">
              <a:buFont typeface="+mj-lt"/>
              <a:buAutoNum type="alphaLcParenR"/>
            </a:pPr>
            <a:r>
              <a:rPr lang="en-GB" sz="1400" b="0" baseline="0" dirty="0">
                <a:solidFill>
                  <a:srgbClr val="000000"/>
                </a:solidFill>
              </a:rPr>
              <a:t>Hold down Shift + Alt and move </a:t>
            </a:r>
            <a:br>
              <a:rPr lang="en-GB" sz="1400" b="0" baseline="0" dirty="0">
                <a:solidFill>
                  <a:srgbClr val="000000"/>
                </a:solidFill>
              </a:rPr>
            </a:br>
            <a:r>
              <a:rPr lang="en-GB" sz="1400" b="0" baseline="0" dirty="0">
                <a:solidFill>
                  <a:srgbClr val="000000"/>
                </a:solidFill>
              </a:rPr>
              <a:t>your arrow keys from right to left </a:t>
            </a:r>
          </a:p>
          <a:p>
            <a:pPr marL="342891" indent="-342891" algn="l">
              <a:buFont typeface="+mj-lt"/>
              <a:buAutoNum type="alphaLcParenR"/>
            </a:pPr>
            <a:endParaRPr lang="en-GB" sz="1400" b="0" baseline="0" dirty="0">
              <a:solidFill>
                <a:srgbClr val="000000"/>
              </a:solidFill>
            </a:endParaRPr>
          </a:p>
          <a:p>
            <a:pPr marL="0" indent="0" algn="l">
              <a:buFont typeface="+mj-lt"/>
              <a:buNone/>
            </a:pPr>
            <a:r>
              <a:rPr lang="en-GB" sz="1400" b="0" baseline="0" dirty="0">
                <a:solidFill>
                  <a:srgbClr val="000000"/>
                </a:solidFill>
              </a:rPr>
              <a:t>You will see the levels change, most templates are only set up with a maximum of 6 levels.</a:t>
            </a:r>
          </a:p>
          <a:p>
            <a:pPr marL="0" indent="0" algn="l">
              <a:buFont typeface="+mj-lt"/>
              <a:buNone/>
            </a:pPr>
            <a:endParaRPr lang="en-GB" sz="1400" b="0" baseline="0" dirty="0">
              <a:solidFill>
                <a:srgbClr val="000000"/>
              </a:solidFill>
            </a:endParaRPr>
          </a:p>
          <a:p>
            <a:pPr marL="0" indent="0" algn="l">
              <a:buFont typeface="+mj-lt"/>
              <a:buNone/>
            </a:pPr>
            <a:r>
              <a:rPr lang="en-GB" sz="1400" b="0" baseline="0" dirty="0">
                <a:solidFill>
                  <a:srgbClr val="000000"/>
                </a:solidFill>
              </a:rPr>
              <a:t>Once you go past this you are not using the styles set up in the template.</a:t>
            </a:r>
          </a:p>
          <a:p>
            <a:pPr marL="0" indent="0" algn="l">
              <a:buFont typeface="+mj-lt"/>
              <a:buNone/>
            </a:pPr>
            <a:endParaRPr lang="en-GB" sz="1400" b="0" baseline="0" dirty="0">
              <a:solidFill>
                <a:srgbClr val="000000"/>
              </a:solidFill>
            </a:endParaRPr>
          </a:p>
          <a:p>
            <a:pPr marL="0" indent="0" algn="l">
              <a:buFont typeface="+mj-lt"/>
              <a:buNone/>
            </a:pPr>
            <a:r>
              <a:rPr lang="en-GB" sz="1400" b="1" baseline="0" dirty="0">
                <a:solidFill>
                  <a:srgbClr val="FF0000"/>
                </a:solidFill>
              </a:rPr>
              <a:t>If you have created your own text box this will not work and you should only ever create your own text box when creating an Info graphic.</a:t>
            </a:r>
          </a:p>
          <a:p>
            <a:pPr marL="0" indent="0" algn="l">
              <a:buFontTx/>
              <a:buNone/>
            </a:pPr>
            <a:endParaRPr lang="en-GB" sz="1400" b="0" baseline="0" dirty="0">
              <a:solidFill>
                <a:srgbClr val="000000"/>
              </a:solidFill>
            </a:endParaRPr>
          </a:p>
          <a:p>
            <a:pPr marL="0" indent="0" algn="l">
              <a:buFontTx/>
              <a:buNone/>
            </a:pPr>
            <a:endParaRPr lang="en-US" sz="1400" b="0" baseline="0" dirty="0">
              <a:solidFill>
                <a:srgbClr val="000000"/>
              </a:solidFill>
            </a:endParaRPr>
          </a:p>
          <a:p>
            <a:pPr marL="0" indent="0" algn="l">
              <a:buFontTx/>
              <a:buNone/>
            </a:pPr>
            <a:endParaRPr lang="en-US" sz="1400" b="0" baseline="0" dirty="0">
              <a:solidFill>
                <a:srgbClr val="000000"/>
              </a:solidFill>
            </a:endParaRPr>
          </a:p>
        </p:txBody>
      </p:sp>
      <p:sp>
        <p:nvSpPr>
          <p:cNvPr id="19" name="Rectangle 18"/>
          <p:cNvSpPr/>
          <p:nvPr userDrawn="1"/>
        </p:nvSpPr>
        <p:spPr>
          <a:xfrm>
            <a:off x="8130116" y="6502178"/>
            <a:ext cx="927101" cy="184666"/>
          </a:xfrm>
          <a:prstGeom prst="rect">
            <a:avLst/>
          </a:prstGeom>
        </p:spPr>
        <p:txBody>
          <a:bodyPr wrap="square" lIns="0" tIns="0" rIns="0" bIns="0">
            <a:spAutoFit/>
          </a:bodyPr>
          <a:lstStyle/>
          <a:p>
            <a:pPr algn="ctr"/>
            <a:fld id="{59B98B0C-96BF-4A85-BC8B-47C5B387FE23}" type="slidenum">
              <a:rPr lang="en-GB" sz="1200" b="0" smtClean="0">
                <a:solidFill>
                  <a:srgbClr val="898A93"/>
                </a:solidFill>
              </a:rPr>
              <a:pPr algn="ctr"/>
              <a:t>‹#›</a:t>
            </a:fld>
            <a:endParaRPr lang="en-GB" sz="1333" b="0" dirty="0">
              <a:solidFill>
                <a:srgbClr val="898A93"/>
              </a:solidFill>
            </a:endParaRPr>
          </a:p>
        </p:txBody>
      </p:sp>
    </p:spTree>
    <p:extLst>
      <p:ext uri="{BB962C8B-B14F-4D97-AF65-F5344CB8AC3E}">
        <p14:creationId xmlns:p14="http://schemas.microsoft.com/office/powerpoint/2010/main" val="401200070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2">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p:spPr>
        <p:txBody>
          <a:bodyPr/>
          <a:lstStyle/>
          <a:p>
            <a:r>
              <a:rPr lang="en-US"/>
              <a:t>Click icon to add picture</a:t>
            </a:r>
            <a:endParaRPr lang="en-GB"/>
          </a:p>
        </p:txBody>
      </p:sp>
      <p:sp>
        <p:nvSpPr>
          <p:cNvPr id="2" name="Title 1"/>
          <p:cNvSpPr>
            <a:spLocks noGrp="1"/>
          </p:cNvSpPr>
          <p:nvPr>
            <p:ph type="title"/>
          </p:nvPr>
        </p:nvSpPr>
        <p:spPr>
          <a:xfrm>
            <a:off x="814918" y="670547"/>
            <a:ext cx="3288321" cy="1264624"/>
          </a:xfrm>
        </p:spPr>
        <p:txBody>
          <a:bodyPr anchor="t" anchorCtr="0"/>
          <a:lstStyle>
            <a:lvl1pPr>
              <a:defRPr sz="4800">
                <a:solidFill>
                  <a:srgbClr val="FFFFFF"/>
                </a:solidFill>
                <a:latin typeface="+mj-lt"/>
              </a:defRPr>
            </a:lvl1pPr>
          </a:lstStyle>
          <a:p>
            <a:r>
              <a:rPr lang="en-US"/>
              <a:t>Click to edit Master title style</a:t>
            </a:r>
            <a:endParaRPr lang="en-GB" dirty="0"/>
          </a:p>
        </p:txBody>
      </p:sp>
      <p:sp>
        <p:nvSpPr>
          <p:cNvPr id="6" name="Text Placeholder 5"/>
          <p:cNvSpPr>
            <a:spLocks noGrp="1"/>
          </p:cNvSpPr>
          <p:nvPr>
            <p:ph type="body" sz="quarter" idx="11"/>
          </p:nvPr>
        </p:nvSpPr>
        <p:spPr>
          <a:xfrm>
            <a:off x="814918" y="2127027"/>
            <a:ext cx="3288321" cy="268165"/>
          </a:xfrm>
        </p:spPr>
        <p:txBody>
          <a:bodyPr/>
          <a:lstStyle>
            <a:lvl1pPr>
              <a:defRPr b="1" i="1">
                <a:solidFill>
                  <a:srgbClr val="FFFFFF"/>
                </a:solidFill>
                <a:latin typeface="+mn-lt"/>
              </a:defRPr>
            </a:lvl1pPr>
            <a:lvl2pPr>
              <a:defRPr i="1"/>
            </a:lvl2pPr>
          </a:lstStyle>
          <a:p>
            <a:pPr lvl="0"/>
            <a:r>
              <a:rPr lang="en-US"/>
              <a:t>Click to edit Master text styles</a:t>
            </a:r>
          </a:p>
        </p:txBody>
      </p:sp>
      <p:sp>
        <p:nvSpPr>
          <p:cNvPr id="8" name="Rectangle 7"/>
          <p:cNvSpPr/>
          <p:nvPr userDrawn="1"/>
        </p:nvSpPr>
        <p:spPr bwMode="auto">
          <a:xfrm>
            <a:off x="-5176927" y="3"/>
            <a:ext cx="4653507" cy="5225143"/>
          </a:xfrm>
          <a:prstGeom prst="rect">
            <a:avLst/>
          </a:prstGeom>
          <a:solidFill>
            <a:schemeClr val="tx2"/>
          </a:solidFill>
          <a:ln w="9525" cap="flat" cmpd="sng" algn="ctr">
            <a:noFill/>
            <a:prstDash val="solid"/>
            <a:round/>
            <a:headEnd type="none" w="med" len="med"/>
            <a:tailEnd type="none" w="med" len="med"/>
          </a:ln>
          <a:effectLst/>
        </p:spPr>
        <p:txBody>
          <a:bodyPr vert="horz" wrap="square" lIns="73699" tIns="73699" rIns="73699" bIns="73699" numCol="1" rtlCol="0" anchor="t" anchorCtr="0" compatLnSpc="1">
            <a:prstTxWarp prst="textNoShape">
              <a:avLst/>
            </a:prstTxWarp>
          </a:bodyPr>
          <a:lstStyle/>
          <a:p>
            <a:pPr algn="l">
              <a:spcAft>
                <a:spcPts val="600"/>
              </a:spcAft>
            </a:pPr>
            <a:r>
              <a:rPr lang="en-US" sz="1800" b="1" dirty="0">
                <a:solidFill>
                  <a:srgbClr val="1D1D1D"/>
                </a:solidFill>
              </a:rPr>
              <a:t>INSERTING</a:t>
            </a:r>
            <a:r>
              <a:rPr lang="en-US" sz="1800" b="1" baseline="0" dirty="0">
                <a:solidFill>
                  <a:srgbClr val="1D1D1D"/>
                </a:solidFill>
              </a:rPr>
              <a:t> AN IMAGE</a:t>
            </a:r>
          </a:p>
          <a:p>
            <a:pPr marL="0" indent="0" algn="l">
              <a:spcAft>
                <a:spcPts val="600"/>
              </a:spcAft>
              <a:buFontTx/>
              <a:buNone/>
            </a:pPr>
            <a:r>
              <a:rPr lang="en-US" sz="1400" b="0" baseline="0" dirty="0">
                <a:solidFill>
                  <a:srgbClr val="1D1D1D"/>
                </a:solidFill>
              </a:rPr>
              <a:t>To do this click on the image icon in the centre</a:t>
            </a:r>
          </a:p>
          <a:p>
            <a:pPr marL="0" indent="0" algn="l">
              <a:spcAft>
                <a:spcPts val="600"/>
              </a:spcAft>
              <a:buFontTx/>
              <a:buNone/>
            </a:pPr>
            <a:r>
              <a:rPr lang="en-US" sz="1400" b="1" baseline="0" dirty="0">
                <a:solidFill>
                  <a:srgbClr val="1D1D1D"/>
                </a:solidFill>
              </a:rPr>
              <a:t>To locate the image make sure there are no graphics or boxes on top</a:t>
            </a:r>
          </a:p>
          <a:p>
            <a:pPr marL="342891" indent="-342891" algn="l">
              <a:spcAft>
                <a:spcPts val="600"/>
              </a:spcAft>
              <a:buFont typeface="+mj-lt"/>
              <a:buAutoNum type="arabicPeriod"/>
            </a:pPr>
            <a:r>
              <a:rPr lang="en-US" sz="1400" b="0" dirty="0">
                <a:solidFill>
                  <a:srgbClr val="1D1D1D"/>
                </a:solidFill>
              </a:rPr>
              <a:t>Right</a:t>
            </a:r>
            <a:r>
              <a:rPr lang="en-US" sz="1400" b="0" baseline="0" dirty="0">
                <a:solidFill>
                  <a:srgbClr val="1D1D1D"/>
                </a:solidFill>
              </a:rPr>
              <a:t> click and </a:t>
            </a:r>
            <a:r>
              <a:rPr lang="en-US" sz="1400" b="0" dirty="0">
                <a:solidFill>
                  <a:srgbClr val="1D1D1D"/>
                </a:solidFill>
              </a:rPr>
              <a:t>select ‘change picture’</a:t>
            </a:r>
          </a:p>
          <a:p>
            <a:pPr marL="342891" indent="-342891" algn="l">
              <a:spcAft>
                <a:spcPts val="600"/>
              </a:spcAft>
              <a:buFont typeface="+mj-lt"/>
              <a:buAutoNum type="arabicPeriod"/>
            </a:pPr>
            <a:r>
              <a:rPr lang="en-US" sz="1400" b="0" dirty="0">
                <a:solidFill>
                  <a:srgbClr val="1D1D1D"/>
                </a:solidFill>
              </a:rPr>
              <a:t>A dialogue</a:t>
            </a:r>
            <a:r>
              <a:rPr lang="en-US" sz="1400" b="0" baseline="0" dirty="0">
                <a:solidFill>
                  <a:srgbClr val="1D1D1D"/>
                </a:solidFill>
              </a:rPr>
              <a:t> box will appear, you need to n</a:t>
            </a:r>
            <a:r>
              <a:rPr lang="en-US" sz="1400" b="0" dirty="0">
                <a:solidFill>
                  <a:srgbClr val="1D1D1D"/>
                </a:solidFill>
              </a:rPr>
              <a:t>avigate to the folder with the required</a:t>
            </a:r>
            <a:r>
              <a:rPr lang="en-US" sz="1400" b="0" baseline="0" dirty="0">
                <a:solidFill>
                  <a:srgbClr val="1D1D1D"/>
                </a:solidFill>
              </a:rPr>
              <a:t> image:</a:t>
            </a:r>
            <a:endParaRPr lang="en-US" sz="1400" b="0" dirty="0">
              <a:solidFill>
                <a:srgbClr val="1D1D1D"/>
              </a:solidFill>
            </a:endParaRPr>
          </a:p>
          <a:p>
            <a:pPr marL="563549" lvl="1" indent="-230182" algn="l">
              <a:spcAft>
                <a:spcPts val="600"/>
              </a:spcAft>
              <a:buFont typeface="+mj-lt"/>
              <a:buAutoNum type="alphaLcParenR"/>
            </a:pPr>
            <a:r>
              <a:rPr lang="en-US" sz="1400" b="0" dirty="0">
                <a:solidFill>
                  <a:srgbClr val="1D1D1D"/>
                </a:solidFill>
              </a:rPr>
              <a:t>If the picture is smaller than required, you will need to resize the image, you can do this by clicking on any</a:t>
            </a:r>
            <a:r>
              <a:rPr lang="en-US" sz="1400" b="0" baseline="0" dirty="0">
                <a:solidFill>
                  <a:srgbClr val="1D1D1D"/>
                </a:solidFill>
              </a:rPr>
              <a:t> corner of the image and resizing</a:t>
            </a:r>
          </a:p>
          <a:p>
            <a:pPr marL="563549" lvl="1" indent="-230182" algn="l">
              <a:spcAft>
                <a:spcPts val="600"/>
              </a:spcAft>
              <a:buFont typeface="+mj-lt"/>
              <a:buAutoNum type="alphaLcParenR"/>
            </a:pPr>
            <a:r>
              <a:rPr lang="en-US" sz="1400" b="0" dirty="0">
                <a:solidFill>
                  <a:srgbClr val="1D1D1D"/>
                </a:solidFill>
              </a:rPr>
              <a:t>Hold down</a:t>
            </a:r>
            <a:r>
              <a:rPr lang="en-US" sz="1400" b="0" baseline="0" dirty="0">
                <a:solidFill>
                  <a:srgbClr val="1D1D1D"/>
                </a:solidFill>
              </a:rPr>
              <a:t> </a:t>
            </a:r>
            <a:r>
              <a:rPr lang="en-US" sz="1400" b="0" dirty="0">
                <a:solidFill>
                  <a:srgbClr val="1D1D1D"/>
                </a:solidFill>
              </a:rPr>
              <a:t>the SHIFT key to </a:t>
            </a:r>
            <a:br>
              <a:rPr lang="en-US" sz="1400" b="0" dirty="0">
                <a:solidFill>
                  <a:srgbClr val="1D1D1D"/>
                </a:solidFill>
              </a:rPr>
            </a:br>
            <a:r>
              <a:rPr lang="en-US" sz="1400" b="0" dirty="0">
                <a:solidFill>
                  <a:srgbClr val="1D1D1D"/>
                </a:solidFill>
              </a:rPr>
              <a:t>ensure the correct proportions </a:t>
            </a:r>
            <a:br>
              <a:rPr lang="en-US" sz="1400" b="0" dirty="0">
                <a:solidFill>
                  <a:srgbClr val="1D1D1D"/>
                </a:solidFill>
              </a:rPr>
            </a:br>
            <a:r>
              <a:rPr lang="en-US" sz="1400" b="0" dirty="0">
                <a:solidFill>
                  <a:srgbClr val="1D1D1D"/>
                </a:solidFill>
              </a:rPr>
              <a:t>are maintained.</a:t>
            </a:r>
          </a:p>
          <a:p>
            <a:pPr marL="563549" lvl="1" indent="-230182" algn="l">
              <a:spcAft>
                <a:spcPts val="600"/>
              </a:spcAft>
              <a:buFont typeface="+mj-lt"/>
              <a:buAutoNum type="alphaLcParenR"/>
            </a:pPr>
            <a:r>
              <a:rPr lang="en-US" sz="1400" b="0" dirty="0">
                <a:solidFill>
                  <a:srgbClr val="1D1D1D"/>
                </a:solidFill>
              </a:rPr>
              <a:t>You will also need to send the image to the back after inserting </a:t>
            </a:r>
            <a:br>
              <a:rPr lang="en-US" sz="1400" b="0" dirty="0">
                <a:solidFill>
                  <a:srgbClr val="1D1D1D"/>
                </a:solidFill>
              </a:rPr>
            </a:br>
            <a:r>
              <a:rPr lang="en-US" sz="1400" b="0" dirty="0">
                <a:solidFill>
                  <a:srgbClr val="1D1D1D"/>
                </a:solidFill>
              </a:rPr>
              <a:t>&gt; Right Click on the image &gt;</a:t>
            </a:r>
            <a:r>
              <a:rPr lang="en-US" sz="1400" b="0" baseline="0" dirty="0">
                <a:solidFill>
                  <a:srgbClr val="1D1D1D"/>
                </a:solidFill>
              </a:rPr>
              <a:t> </a:t>
            </a:r>
            <a:br>
              <a:rPr lang="en-US" sz="1400" b="0" baseline="0" dirty="0">
                <a:solidFill>
                  <a:srgbClr val="1D1D1D"/>
                </a:solidFill>
              </a:rPr>
            </a:br>
            <a:r>
              <a:rPr lang="en-US" sz="1400" b="0" dirty="0">
                <a:solidFill>
                  <a:srgbClr val="1D1D1D"/>
                </a:solidFill>
              </a:rPr>
              <a:t>Send to back </a:t>
            </a:r>
          </a:p>
        </p:txBody>
      </p:sp>
    </p:spTree>
    <p:extLst>
      <p:ext uri="{BB962C8B-B14F-4D97-AF65-F5344CB8AC3E}">
        <p14:creationId xmlns:p14="http://schemas.microsoft.com/office/powerpoint/2010/main" val="10356726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Yellow border title &amp; full imag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814917" y="0"/>
            <a:ext cx="11360008" cy="6858000"/>
          </a:xfrm>
        </p:spPr>
        <p:txBody>
          <a:bodyPr/>
          <a:lstStyle/>
          <a:p>
            <a:r>
              <a:rPr lang="en-US"/>
              <a:t>Click icon to add picture</a:t>
            </a:r>
            <a:endParaRPr lang="en-GB" dirty="0"/>
          </a:p>
        </p:txBody>
      </p:sp>
      <p:sp>
        <p:nvSpPr>
          <p:cNvPr id="3" name="Rectangle 2"/>
          <p:cNvSpPr/>
          <p:nvPr userDrawn="1"/>
        </p:nvSpPr>
        <p:spPr>
          <a:xfrm>
            <a:off x="0" y="0"/>
            <a:ext cx="814917" cy="6858000"/>
          </a:xfrm>
          <a:prstGeom prst="rect">
            <a:avLst/>
          </a:prstGeom>
          <a:solidFill>
            <a:schemeClr val="accent1"/>
          </a:solidFill>
        </p:spPr>
        <p:txBody>
          <a:bodyPr wrap="none" lIns="0" tIns="0" rIns="0" bIns="0" rtlCol="0" anchor="ctr">
            <a:noAutofit/>
          </a:bodyPr>
          <a:lstStyle/>
          <a:p>
            <a:pPr algn="ctr"/>
            <a:endParaRPr lang="en-GB" sz="1867" dirty="0">
              <a:solidFill>
                <a:schemeClr val="accent4"/>
              </a:solidFill>
              <a:latin typeface="Palatino Linotype" panose="02040502050505030304" pitchFamily="18" charset="0"/>
            </a:endParaRPr>
          </a:p>
        </p:txBody>
      </p:sp>
      <p:sp>
        <p:nvSpPr>
          <p:cNvPr id="2" name="Title 1"/>
          <p:cNvSpPr>
            <a:spLocks noGrp="1"/>
          </p:cNvSpPr>
          <p:nvPr>
            <p:ph type="title"/>
          </p:nvPr>
        </p:nvSpPr>
        <p:spPr>
          <a:xfrm>
            <a:off x="1309511" y="513295"/>
            <a:ext cx="10067572" cy="632988"/>
          </a:xfrm>
        </p:spPr>
        <p:txBody>
          <a:bodyPr anchor="t" anchorCtr="0"/>
          <a:lstStyle/>
          <a:p>
            <a:r>
              <a:rPr lang="en-US"/>
              <a:t>Click to edit Master title style</a:t>
            </a:r>
            <a:endParaRPr lang="en-GB" dirty="0"/>
          </a:p>
        </p:txBody>
      </p:sp>
      <p:sp>
        <p:nvSpPr>
          <p:cNvPr id="4" name="Rectangle 3"/>
          <p:cNvSpPr/>
          <p:nvPr userDrawn="1"/>
        </p:nvSpPr>
        <p:spPr>
          <a:xfrm>
            <a:off x="7081943" y="6502178"/>
            <a:ext cx="927101" cy="184666"/>
          </a:xfrm>
          <a:prstGeom prst="rect">
            <a:avLst/>
          </a:prstGeom>
        </p:spPr>
        <p:txBody>
          <a:bodyPr wrap="square" lIns="0" tIns="0" rIns="0" bIns="0">
            <a:spAutoFit/>
          </a:bodyPr>
          <a:lstStyle/>
          <a:p>
            <a:pPr algn="ctr"/>
            <a:fld id="{59B98B0C-96BF-4A85-BC8B-47C5B387FE23}" type="slidenum">
              <a:rPr lang="en-GB" sz="1200" b="0" smtClean="0">
                <a:solidFill>
                  <a:srgbClr val="898A93"/>
                </a:solidFill>
              </a:rPr>
              <a:pPr algn="ctr"/>
              <a:t>‹#›</a:t>
            </a:fld>
            <a:endParaRPr lang="en-GB" sz="1333" b="0" dirty="0">
              <a:solidFill>
                <a:srgbClr val="898A93"/>
              </a:solidFill>
            </a:endParaRPr>
          </a:p>
        </p:txBody>
      </p:sp>
      <p:sp>
        <p:nvSpPr>
          <p:cNvPr id="11" name="Rectangle 10"/>
          <p:cNvSpPr/>
          <p:nvPr userDrawn="1"/>
        </p:nvSpPr>
        <p:spPr bwMode="auto">
          <a:xfrm>
            <a:off x="-5176927" y="3"/>
            <a:ext cx="4653507" cy="5225143"/>
          </a:xfrm>
          <a:prstGeom prst="rect">
            <a:avLst/>
          </a:prstGeom>
          <a:solidFill>
            <a:schemeClr val="tx2"/>
          </a:solidFill>
          <a:ln w="9525" cap="flat" cmpd="sng" algn="ctr">
            <a:noFill/>
            <a:prstDash val="solid"/>
            <a:round/>
            <a:headEnd type="none" w="med" len="med"/>
            <a:tailEnd type="none" w="med" len="med"/>
          </a:ln>
          <a:effectLst/>
        </p:spPr>
        <p:txBody>
          <a:bodyPr vert="horz" wrap="square" lIns="73699" tIns="73699" rIns="73699" bIns="73699" numCol="1" rtlCol="0" anchor="t" anchorCtr="0" compatLnSpc="1">
            <a:prstTxWarp prst="textNoShape">
              <a:avLst/>
            </a:prstTxWarp>
          </a:bodyPr>
          <a:lstStyle/>
          <a:p>
            <a:pPr algn="l">
              <a:spcAft>
                <a:spcPts val="600"/>
              </a:spcAft>
            </a:pPr>
            <a:r>
              <a:rPr lang="en-US" sz="1800" b="1" dirty="0">
                <a:solidFill>
                  <a:srgbClr val="1D1D1D"/>
                </a:solidFill>
              </a:rPr>
              <a:t>INSERTING</a:t>
            </a:r>
            <a:r>
              <a:rPr lang="en-US" sz="1800" b="1" baseline="0" dirty="0">
                <a:solidFill>
                  <a:srgbClr val="1D1D1D"/>
                </a:solidFill>
              </a:rPr>
              <a:t> AN IMAGE</a:t>
            </a:r>
          </a:p>
          <a:p>
            <a:pPr marL="0" indent="0" algn="l">
              <a:spcAft>
                <a:spcPts val="600"/>
              </a:spcAft>
              <a:buFontTx/>
              <a:buNone/>
            </a:pPr>
            <a:r>
              <a:rPr lang="en-US" sz="1400" b="0" baseline="0" dirty="0">
                <a:solidFill>
                  <a:srgbClr val="1D1D1D"/>
                </a:solidFill>
              </a:rPr>
              <a:t>To do this click on the image icon in the centre</a:t>
            </a:r>
          </a:p>
          <a:p>
            <a:pPr marL="0" indent="0" algn="l">
              <a:spcAft>
                <a:spcPts val="600"/>
              </a:spcAft>
              <a:buFontTx/>
              <a:buNone/>
            </a:pPr>
            <a:r>
              <a:rPr lang="en-US" sz="1400" b="1" baseline="0" dirty="0">
                <a:solidFill>
                  <a:srgbClr val="1D1D1D"/>
                </a:solidFill>
              </a:rPr>
              <a:t>To locate the image make sure there are no graphics or boxes on top</a:t>
            </a:r>
          </a:p>
          <a:p>
            <a:pPr marL="342891" indent="-342891" algn="l">
              <a:spcAft>
                <a:spcPts val="600"/>
              </a:spcAft>
              <a:buFont typeface="+mj-lt"/>
              <a:buAutoNum type="arabicPeriod"/>
            </a:pPr>
            <a:r>
              <a:rPr lang="en-US" sz="1400" b="0" dirty="0">
                <a:solidFill>
                  <a:srgbClr val="1D1D1D"/>
                </a:solidFill>
              </a:rPr>
              <a:t>Right</a:t>
            </a:r>
            <a:r>
              <a:rPr lang="en-US" sz="1400" b="0" baseline="0" dirty="0">
                <a:solidFill>
                  <a:srgbClr val="1D1D1D"/>
                </a:solidFill>
              </a:rPr>
              <a:t> click and </a:t>
            </a:r>
            <a:r>
              <a:rPr lang="en-US" sz="1400" b="0" dirty="0">
                <a:solidFill>
                  <a:srgbClr val="1D1D1D"/>
                </a:solidFill>
              </a:rPr>
              <a:t>select ‘change picture’</a:t>
            </a:r>
          </a:p>
          <a:p>
            <a:pPr marL="342891" indent="-342891" algn="l">
              <a:spcAft>
                <a:spcPts val="600"/>
              </a:spcAft>
              <a:buFont typeface="+mj-lt"/>
              <a:buAutoNum type="arabicPeriod"/>
            </a:pPr>
            <a:r>
              <a:rPr lang="en-US" sz="1400" b="0" dirty="0">
                <a:solidFill>
                  <a:srgbClr val="1D1D1D"/>
                </a:solidFill>
              </a:rPr>
              <a:t>A dialogue</a:t>
            </a:r>
            <a:r>
              <a:rPr lang="en-US" sz="1400" b="0" baseline="0" dirty="0">
                <a:solidFill>
                  <a:srgbClr val="1D1D1D"/>
                </a:solidFill>
              </a:rPr>
              <a:t> box will appear, you need to n</a:t>
            </a:r>
            <a:r>
              <a:rPr lang="en-US" sz="1400" b="0" dirty="0">
                <a:solidFill>
                  <a:srgbClr val="1D1D1D"/>
                </a:solidFill>
              </a:rPr>
              <a:t>avigate to the folder with the required</a:t>
            </a:r>
            <a:r>
              <a:rPr lang="en-US" sz="1400" b="0" baseline="0" dirty="0">
                <a:solidFill>
                  <a:srgbClr val="1D1D1D"/>
                </a:solidFill>
              </a:rPr>
              <a:t> image:</a:t>
            </a:r>
            <a:endParaRPr lang="en-US" sz="1400" b="0" dirty="0">
              <a:solidFill>
                <a:srgbClr val="1D1D1D"/>
              </a:solidFill>
            </a:endParaRPr>
          </a:p>
          <a:p>
            <a:pPr marL="563549" lvl="1" indent="-230182" algn="l">
              <a:spcAft>
                <a:spcPts val="600"/>
              </a:spcAft>
              <a:buFont typeface="+mj-lt"/>
              <a:buAutoNum type="alphaLcParenR"/>
            </a:pPr>
            <a:r>
              <a:rPr lang="en-US" sz="1400" b="0" dirty="0">
                <a:solidFill>
                  <a:srgbClr val="1D1D1D"/>
                </a:solidFill>
              </a:rPr>
              <a:t>If the picture is smaller than required, you will need to resize the image, you can do this by clicking on any</a:t>
            </a:r>
            <a:r>
              <a:rPr lang="en-US" sz="1400" b="0" baseline="0" dirty="0">
                <a:solidFill>
                  <a:srgbClr val="1D1D1D"/>
                </a:solidFill>
              </a:rPr>
              <a:t> corner of the image and resizing</a:t>
            </a:r>
          </a:p>
          <a:p>
            <a:pPr marL="563549" lvl="1" indent="-230182" algn="l">
              <a:spcAft>
                <a:spcPts val="600"/>
              </a:spcAft>
              <a:buFont typeface="+mj-lt"/>
              <a:buAutoNum type="alphaLcParenR"/>
            </a:pPr>
            <a:r>
              <a:rPr lang="en-US" sz="1400" b="0" dirty="0">
                <a:solidFill>
                  <a:srgbClr val="1D1D1D"/>
                </a:solidFill>
              </a:rPr>
              <a:t>Hold down</a:t>
            </a:r>
            <a:r>
              <a:rPr lang="en-US" sz="1400" b="0" baseline="0" dirty="0">
                <a:solidFill>
                  <a:srgbClr val="1D1D1D"/>
                </a:solidFill>
              </a:rPr>
              <a:t> </a:t>
            </a:r>
            <a:r>
              <a:rPr lang="en-US" sz="1400" b="0" dirty="0">
                <a:solidFill>
                  <a:srgbClr val="1D1D1D"/>
                </a:solidFill>
              </a:rPr>
              <a:t>the SHIFT key to </a:t>
            </a:r>
            <a:br>
              <a:rPr lang="en-US" sz="1400" b="0" dirty="0">
                <a:solidFill>
                  <a:srgbClr val="1D1D1D"/>
                </a:solidFill>
              </a:rPr>
            </a:br>
            <a:r>
              <a:rPr lang="en-US" sz="1400" b="0" dirty="0">
                <a:solidFill>
                  <a:srgbClr val="1D1D1D"/>
                </a:solidFill>
              </a:rPr>
              <a:t>ensure the correct proportions </a:t>
            </a:r>
            <a:br>
              <a:rPr lang="en-US" sz="1400" b="0" dirty="0">
                <a:solidFill>
                  <a:srgbClr val="1D1D1D"/>
                </a:solidFill>
              </a:rPr>
            </a:br>
            <a:r>
              <a:rPr lang="en-US" sz="1400" b="0" dirty="0">
                <a:solidFill>
                  <a:srgbClr val="1D1D1D"/>
                </a:solidFill>
              </a:rPr>
              <a:t>are maintained.</a:t>
            </a:r>
          </a:p>
          <a:p>
            <a:pPr marL="563549" lvl="1" indent="-230182" algn="l">
              <a:spcAft>
                <a:spcPts val="600"/>
              </a:spcAft>
              <a:buFont typeface="+mj-lt"/>
              <a:buAutoNum type="alphaLcParenR"/>
            </a:pPr>
            <a:r>
              <a:rPr lang="en-US" sz="1400" b="0" dirty="0">
                <a:solidFill>
                  <a:srgbClr val="1D1D1D"/>
                </a:solidFill>
              </a:rPr>
              <a:t>You will also need to send the image to the back after inserting </a:t>
            </a:r>
            <a:br>
              <a:rPr lang="en-US" sz="1400" b="0" dirty="0">
                <a:solidFill>
                  <a:srgbClr val="1D1D1D"/>
                </a:solidFill>
              </a:rPr>
            </a:br>
            <a:r>
              <a:rPr lang="en-US" sz="1400" b="0" dirty="0">
                <a:solidFill>
                  <a:srgbClr val="1D1D1D"/>
                </a:solidFill>
              </a:rPr>
              <a:t>&gt; Right Click on the image &gt;</a:t>
            </a:r>
            <a:r>
              <a:rPr lang="en-US" sz="1400" b="0" baseline="0" dirty="0">
                <a:solidFill>
                  <a:srgbClr val="1D1D1D"/>
                </a:solidFill>
              </a:rPr>
              <a:t> </a:t>
            </a:r>
            <a:br>
              <a:rPr lang="en-US" sz="1400" b="0" baseline="0" dirty="0">
                <a:solidFill>
                  <a:srgbClr val="1D1D1D"/>
                </a:solidFill>
              </a:rPr>
            </a:br>
            <a:r>
              <a:rPr lang="en-US" sz="1400" b="0" dirty="0">
                <a:solidFill>
                  <a:srgbClr val="1D1D1D"/>
                </a:solidFill>
              </a:rPr>
              <a:t>Send to back </a:t>
            </a:r>
          </a:p>
        </p:txBody>
      </p:sp>
    </p:spTree>
    <p:extLst>
      <p:ext uri="{BB962C8B-B14F-4D97-AF65-F5344CB8AC3E}">
        <p14:creationId xmlns:p14="http://schemas.microsoft.com/office/powerpoint/2010/main" val="14855650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Yellow bkgd title &amp; right image">
    <p:spTree>
      <p:nvGrpSpPr>
        <p:cNvPr id="1" name=""/>
        <p:cNvGrpSpPr/>
        <p:nvPr/>
      </p:nvGrpSpPr>
      <p:grpSpPr>
        <a:xfrm>
          <a:off x="0" y="0"/>
          <a:ext cx="0" cy="0"/>
          <a:chOff x="0" y="0"/>
          <a:chExt cx="0" cy="0"/>
        </a:xfrm>
      </p:grpSpPr>
      <p:sp>
        <p:nvSpPr>
          <p:cNvPr id="3" name="Rectangle 2"/>
          <p:cNvSpPr/>
          <p:nvPr userDrawn="1"/>
        </p:nvSpPr>
        <p:spPr>
          <a:xfrm>
            <a:off x="0" y="0"/>
            <a:ext cx="3467947" cy="6858000"/>
          </a:xfrm>
          <a:prstGeom prst="rect">
            <a:avLst/>
          </a:prstGeom>
          <a:solidFill>
            <a:schemeClr val="accent1"/>
          </a:solidFill>
        </p:spPr>
        <p:txBody>
          <a:bodyPr wrap="none" lIns="0" tIns="0" rIns="0" bIns="0" rtlCol="0" anchor="ctr">
            <a:noAutofit/>
          </a:bodyPr>
          <a:lstStyle/>
          <a:p>
            <a:pPr algn="ctr"/>
            <a:endParaRPr lang="en-GB" sz="1867" dirty="0">
              <a:solidFill>
                <a:schemeClr val="accent4"/>
              </a:solidFill>
              <a:latin typeface="Palatino Linotype" panose="02040502050505030304" pitchFamily="18" charset="0"/>
            </a:endParaRPr>
          </a:p>
        </p:txBody>
      </p:sp>
      <p:sp>
        <p:nvSpPr>
          <p:cNvPr id="2" name="Title 1"/>
          <p:cNvSpPr>
            <a:spLocks noGrp="1"/>
          </p:cNvSpPr>
          <p:nvPr>
            <p:ph type="title"/>
          </p:nvPr>
        </p:nvSpPr>
        <p:spPr>
          <a:xfrm>
            <a:off x="814918" y="883920"/>
            <a:ext cx="2429509" cy="1811867"/>
          </a:xfrm>
        </p:spPr>
        <p:txBody>
          <a:bodyPr anchor="t" anchorCtr="0"/>
          <a:lstStyle/>
          <a:p>
            <a:r>
              <a:rPr lang="en-US"/>
              <a:t>Click to edit Master title style</a:t>
            </a:r>
            <a:endParaRPr lang="en-GB" dirty="0"/>
          </a:p>
        </p:txBody>
      </p:sp>
      <p:sp>
        <p:nvSpPr>
          <p:cNvPr id="4" name="Rectangle 3"/>
          <p:cNvSpPr/>
          <p:nvPr userDrawn="1"/>
        </p:nvSpPr>
        <p:spPr>
          <a:xfrm>
            <a:off x="7081943" y="6502178"/>
            <a:ext cx="927101" cy="184666"/>
          </a:xfrm>
          <a:prstGeom prst="rect">
            <a:avLst/>
          </a:prstGeom>
        </p:spPr>
        <p:txBody>
          <a:bodyPr wrap="square" lIns="0" tIns="0" rIns="0" bIns="0">
            <a:spAutoFit/>
          </a:bodyPr>
          <a:lstStyle/>
          <a:p>
            <a:pPr algn="ctr"/>
            <a:fld id="{59B98B0C-96BF-4A85-BC8B-47C5B387FE23}" type="slidenum">
              <a:rPr lang="en-GB" sz="1200" b="0" smtClean="0">
                <a:solidFill>
                  <a:srgbClr val="898A93"/>
                </a:solidFill>
              </a:rPr>
              <a:pPr algn="ctr"/>
              <a:t>‹#›</a:t>
            </a:fld>
            <a:endParaRPr lang="en-GB" sz="1333" b="0" dirty="0">
              <a:solidFill>
                <a:srgbClr val="898A93"/>
              </a:solidFill>
            </a:endParaRPr>
          </a:p>
        </p:txBody>
      </p:sp>
      <p:sp>
        <p:nvSpPr>
          <p:cNvPr id="7" name="Picture Placeholder 6"/>
          <p:cNvSpPr>
            <a:spLocks noGrp="1"/>
          </p:cNvSpPr>
          <p:nvPr>
            <p:ph type="pic" sz="quarter" idx="10"/>
          </p:nvPr>
        </p:nvSpPr>
        <p:spPr>
          <a:xfrm>
            <a:off x="3400213" y="0"/>
            <a:ext cx="8774712" cy="6858000"/>
          </a:xfrm>
        </p:spPr>
        <p:txBody>
          <a:bodyPr/>
          <a:lstStyle/>
          <a:p>
            <a:r>
              <a:rPr lang="en-US"/>
              <a:t>Click icon to add picture</a:t>
            </a:r>
            <a:endParaRPr lang="en-GB"/>
          </a:p>
        </p:txBody>
      </p:sp>
      <p:sp>
        <p:nvSpPr>
          <p:cNvPr id="10" name="Rectangle 9"/>
          <p:cNvSpPr/>
          <p:nvPr userDrawn="1"/>
        </p:nvSpPr>
        <p:spPr bwMode="auto">
          <a:xfrm>
            <a:off x="-5176927" y="3"/>
            <a:ext cx="4653507" cy="5225143"/>
          </a:xfrm>
          <a:prstGeom prst="rect">
            <a:avLst/>
          </a:prstGeom>
          <a:solidFill>
            <a:schemeClr val="tx2"/>
          </a:solidFill>
          <a:ln w="9525" cap="flat" cmpd="sng" algn="ctr">
            <a:noFill/>
            <a:prstDash val="solid"/>
            <a:round/>
            <a:headEnd type="none" w="med" len="med"/>
            <a:tailEnd type="none" w="med" len="med"/>
          </a:ln>
          <a:effectLst/>
        </p:spPr>
        <p:txBody>
          <a:bodyPr vert="horz" wrap="square" lIns="73699" tIns="73699" rIns="73699" bIns="73699" numCol="1" rtlCol="0" anchor="t" anchorCtr="0" compatLnSpc="1">
            <a:prstTxWarp prst="textNoShape">
              <a:avLst/>
            </a:prstTxWarp>
          </a:bodyPr>
          <a:lstStyle/>
          <a:p>
            <a:pPr algn="l">
              <a:spcAft>
                <a:spcPts val="600"/>
              </a:spcAft>
            </a:pPr>
            <a:r>
              <a:rPr lang="en-US" sz="1800" b="1" dirty="0">
                <a:solidFill>
                  <a:srgbClr val="1D1D1D"/>
                </a:solidFill>
              </a:rPr>
              <a:t>INSERTING</a:t>
            </a:r>
            <a:r>
              <a:rPr lang="en-US" sz="1800" b="1" baseline="0" dirty="0">
                <a:solidFill>
                  <a:srgbClr val="1D1D1D"/>
                </a:solidFill>
              </a:rPr>
              <a:t> AN IMAGE</a:t>
            </a:r>
          </a:p>
          <a:p>
            <a:pPr marL="0" indent="0" algn="l">
              <a:spcAft>
                <a:spcPts val="600"/>
              </a:spcAft>
              <a:buFontTx/>
              <a:buNone/>
            </a:pPr>
            <a:r>
              <a:rPr lang="en-US" sz="1400" b="0" baseline="0" dirty="0">
                <a:solidFill>
                  <a:srgbClr val="1D1D1D"/>
                </a:solidFill>
              </a:rPr>
              <a:t>To do this click on the image icon in the centre</a:t>
            </a:r>
          </a:p>
          <a:p>
            <a:pPr marL="0" indent="0" algn="l">
              <a:spcAft>
                <a:spcPts val="600"/>
              </a:spcAft>
              <a:buFontTx/>
              <a:buNone/>
            </a:pPr>
            <a:r>
              <a:rPr lang="en-US" sz="1400" b="1" baseline="0" dirty="0">
                <a:solidFill>
                  <a:srgbClr val="1D1D1D"/>
                </a:solidFill>
              </a:rPr>
              <a:t>To locate the image make sure there are no graphics or boxes on top</a:t>
            </a:r>
          </a:p>
          <a:p>
            <a:pPr marL="342891" indent="-342891" algn="l">
              <a:spcAft>
                <a:spcPts val="600"/>
              </a:spcAft>
              <a:buFont typeface="+mj-lt"/>
              <a:buAutoNum type="arabicPeriod"/>
            </a:pPr>
            <a:r>
              <a:rPr lang="en-US" sz="1400" b="0" dirty="0">
                <a:solidFill>
                  <a:srgbClr val="1D1D1D"/>
                </a:solidFill>
              </a:rPr>
              <a:t>Right</a:t>
            </a:r>
            <a:r>
              <a:rPr lang="en-US" sz="1400" b="0" baseline="0" dirty="0">
                <a:solidFill>
                  <a:srgbClr val="1D1D1D"/>
                </a:solidFill>
              </a:rPr>
              <a:t> click and </a:t>
            </a:r>
            <a:r>
              <a:rPr lang="en-US" sz="1400" b="0" dirty="0">
                <a:solidFill>
                  <a:srgbClr val="1D1D1D"/>
                </a:solidFill>
              </a:rPr>
              <a:t>select ‘change picture’</a:t>
            </a:r>
          </a:p>
          <a:p>
            <a:pPr marL="342891" indent="-342891" algn="l">
              <a:spcAft>
                <a:spcPts val="600"/>
              </a:spcAft>
              <a:buFont typeface="+mj-lt"/>
              <a:buAutoNum type="arabicPeriod"/>
            </a:pPr>
            <a:r>
              <a:rPr lang="en-US" sz="1400" b="0" dirty="0">
                <a:solidFill>
                  <a:srgbClr val="1D1D1D"/>
                </a:solidFill>
              </a:rPr>
              <a:t>A dialogue</a:t>
            </a:r>
            <a:r>
              <a:rPr lang="en-US" sz="1400" b="0" baseline="0" dirty="0">
                <a:solidFill>
                  <a:srgbClr val="1D1D1D"/>
                </a:solidFill>
              </a:rPr>
              <a:t> box will appear, you need to n</a:t>
            </a:r>
            <a:r>
              <a:rPr lang="en-US" sz="1400" b="0" dirty="0">
                <a:solidFill>
                  <a:srgbClr val="1D1D1D"/>
                </a:solidFill>
              </a:rPr>
              <a:t>avigate to the folder with the required</a:t>
            </a:r>
            <a:r>
              <a:rPr lang="en-US" sz="1400" b="0" baseline="0" dirty="0">
                <a:solidFill>
                  <a:srgbClr val="1D1D1D"/>
                </a:solidFill>
              </a:rPr>
              <a:t> image:</a:t>
            </a:r>
            <a:endParaRPr lang="en-US" sz="1400" b="0" dirty="0">
              <a:solidFill>
                <a:srgbClr val="1D1D1D"/>
              </a:solidFill>
            </a:endParaRPr>
          </a:p>
          <a:p>
            <a:pPr marL="563549" lvl="1" indent="-230182" algn="l">
              <a:spcAft>
                <a:spcPts val="600"/>
              </a:spcAft>
              <a:buFont typeface="+mj-lt"/>
              <a:buAutoNum type="alphaLcParenR"/>
            </a:pPr>
            <a:r>
              <a:rPr lang="en-US" sz="1400" b="0" dirty="0">
                <a:solidFill>
                  <a:srgbClr val="1D1D1D"/>
                </a:solidFill>
              </a:rPr>
              <a:t>If the picture is smaller than required, you will need to resize the image, you can do this by clicking on any</a:t>
            </a:r>
            <a:r>
              <a:rPr lang="en-US" sz="1400" b="0" baseline="0" dirty="0">
                <a:solidFill>
                  <a:srgbClr val="1D1D1D"/>
                </a:solidFill>
              </a:rPr>
              <a:t> corner of the image and resizing</a:t>
            </a:r>
          </a:p>
          <a:p>
            <a:pPr marL="563549" lvl="1" indent="-230182" algn="l">
              <a:spcAft>
                <a:spcPts val="600"/>
              </a:spcAft>
              <a:buFont typeface="+mj-lt"/>
              <a:buAutoNum type="alphaLcParenR"/>
            </a:pPr>
            <a:r>
              <a:rPr lang="en-US" sz="1400" b="0" dirty="0">
                <a:solidFill>
                  <a:srgbClr val="1D1D1D"/>
                </a:solidFill>
              </a:rPr>
              <a:t>Hold down</a:t>
            </a:r>
            <a:r>
              <a:rPr lang="en-US" sz="1400" b="0" baseline="0" dirty="0">
                <a:solidFill>
                  <a:srgbClr val="1D1D1D"/>
                </a:solidFill>
              </a:rPr>
              <a:t> </a:t>
            </a:r>
            <a:r>
              <a:rPr lang="en-US" sz="1400" b="0" dirty="0">
                <a:solidFill>
                  <a:srgbClr val="1D1D1D"/>
                </a:solidFill>
              </a:rPr>
              <a:t>the SHIFT key to </a:t>
            </a:r>
            <a:br>
              <a:rPr lang="en-US" sz="1400" b="0" dirty="0">
                <a:solidFill>
                  <a:srgbClr val="1D1D1D"/>
                </a:solidFill>
              </a:rPr>
            </a:br>
            <a:r>
              <a:rPr lang="en-US" sz="1400" b="0" dirty="0">
                <a:solidFill>
                  <a:srgbClr val="1D1D1D"/>
                </a:solidFill>
              </a:rPr>
              <a:t>ensure the correct proportions </a:t>
            </a:r>
            <a:br>
              <a:rPr lang="en-US" sz="1400" b="0" dirty="0">
                <a:solidFill>
                  <a:srgbClr val="1D1D1D"/>
                </a:solidFill>
              </a:rPr>
            </a:br>
            <a:r>
              <a:rPr lang="en-US" sz="1400" b="0" dirty="0">
                <a:solidFill>
                  <a:srgbClr val="1D1D1D"/>
                </a:solidFill>
              </a:rPr>
              <a:t>are maintained.</a:t>
            </a:r>
          </a:p>
          <a:p>
            <a:pPr marL="563549" lvl="1" indent="-230182" algn="l">
              <a:spcAft>
                <a:spcPts val="600"/>
              </a:spcAft>
              <a:buFont typeface="+mj-lt"/>
              <a:buAutoNum type="alphaLcParenR"/>
            </a:pPr>
            <a:r>
              <a:rPr lang="en-US" sz="1400" b="0" dirty="0">
                <a:solidFill>
                  <a:srgbClr val="1D1D1D"/>
                </a:solidFill>
              </a:rPr>
              <a:t>You will also need to send the image to the back after inserting </a:t>
            </a:r>
            <a:br>
              <a:rPr lang="en-US" sz="1400" b="0" dirty="0">
                <a:solidFill>
                  <a:srgbClr val="1D1D1D"/>
                </a:solidFill>
              </a:rPr>
            </a:br>
            <a:r>
              <a:rPr lang="en-US" sz="1400" b="0" dirty="0">
                <a:solidFill>
                  <a:srgbClr val="1D1D1D"/>
                </a:solidFill>
              </a:rPr>
              <a:t>&gt; Right Click on the image &gt;</a:t>
            </a:r>
            <a:r>
              <a:rPr lang="en-US" sz="1400" b="0" baseline="0" dirty="0">
                <a:solidFill>
                  <a:srgbClr val="1D1D1D"/>
                </a:solidFill>
              </a:rPr>
              <a:t> </a:t>
            </a:r>
            <a:br>
              <a:rPr lang="en-US" sz="1400" b="0" baseline="0" dirty="0">
                <a:solidFill>
                  <a:srgbClr val="1D1D1D"/>
                </a:solidFill>
              </a:rPr>
            </a:br>
            <a:r>
              <a:rPr lang="en-US" sz="1400" b="0" dirty="0">
                <a:solidFill>
                  <a:srgbClr val="1D1D1D"/>
                </a:solidFill>
              </a:rPr>
              <a:t>Send to back </a:t>
            </a:r>
          </a:p>
        </p:txBody>
      </p:sp>
    </p:spTree>
    <p:extLst>
      <p:ext uri="{BB962C8B-B14F-4D97-AF65-F5344CB8AC3E}">
        <p14:creationId xmlns:p14="http://schemas.microsoft.com/office/powerpoint/2010/main" val="36587437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Yellow bkgd title &amp; left image">
    <p:spTree>
      <p:nvGrpSpPr>
        <p:cNvPr id="1" name=""/>
        <p:cNvGrpSpPr/>
        <p:nvPr/>
      </p:nvGrpSpPr>
      <p:grpSpPr>
        <a:xfrm>
          <a:off x="0" y="0"/>
          <a:ext cx="0" cy="0"/>
          <a:chOff x="0" y="0"/>
          <a:chExt cx="0" cy="0"/>
        </a:xfrm>
      </p:grpSpPr>
      <p:sp>
        <p:nvSpPr>
          <p:cNvPr id="3" name="Rectangle 2"/>
          <p:cNvSpPr/>
          <p:nvPr userDrawn="1"/>
        </p:nvSpPr>
        <p:spPr>
          <a:xfrm>
            <a:off x="8703733" y="0"/>
            <a:ext cx="3488267" cy="6858000"/>
          </a:xfrm>
          <a:prstGeom prst="rect">
            <a:avLst/>
          </a:prstGeom>
          <a:solidFill>
            <a:schemeClr val="accent1"/>
          </a:solidFill>
        </p:spPr>
        <p:txBody>
          <a:bodyPr wrap="none" lIns="0" tIns="0" rIns="0" bIns="0" rtlCol="0" anchor="ctr">
            <a:noAutofit/>
          </a:bodyPr>
          <a:lstStyle/>
          <a:p>
            <a:pPr algn="ctr"/>
            <a:endParaRPr lang="en-GB" sz="1867" dirty="0">
              <a:solidFill>
                <a:schemeClr val="accent4"/>
              </a:solidFill>
              <a:latin typeface="Palatino Linotype" panose="02040502050505030304" pitchFamily="18" charset="0"/>
            </a:endParaRPr>
          </a:p>
        </p:txBody>
      </p:sp>
      <p:sp>
        <p:nvSpPr>
          <p:cNvPr id="2" name="Title 1"/>
          <p:cNvSpPr>
            <a:spLocks noGrp="1"/>
          </p:cNvSpPr>
          <p:nvPr>
            <p:ph type="title"/>
          </p:nvPr>
        </p:nvSpPr>
        <p:spPr>
          <a:xfrm>
            <a:off x="9157548" y="513295"/>
            <a:ext cx="2219537" cy="2162172"/>
          </a:xfrm>
        </p:spPr>
        <p:txBody>
          <a:bodyPr/>
          <a:lstStyle/>
          <a:p>
            <a:r>
              <a:rPr lang="en-US"/>
              <a:t>Click to edit Master title style</a:t>
            </a:r>
            <a:endParaRPr lang="en-GB" dirty="0"/>
          </a:p>
        </p:txBody>
      </p:sp>
      <p:sp>
        <p:nvSpPr>
          <p:cNvPr id="4" name="Rectangle 3"/>
          <p:cNvSpPr/>
          <p:nvPr userDrawn="1"/>
        </p:nvSpPr>
        <p:spPr>
          <a:xfrm>
            <a:off x="4182532" y="6502178"/>
            <a:ext cx="927101" cy="184666"/>
          </a:xfrm>
          <a:prstGeom prst="rect">
            <a:avLst/>
          </a:prstGeom>
        </p:spPr>
        <p:txBody>
          <a:bodyPr wrap="square" lIns="0" tIns="0" rIns="0" bIns="0">
            <a:spAutoFit/>
          </a:bodyPr>
          <a:lstStyle/>
          <a:p>
            <a:pPr algn="ctr"/>
            <a:fld id="{59B98B0C-96BF-4A85-BC8B-47C5B387FE23}" type="slidenum">
              <a:rPr lang="en-GB" sz="1200" b="0" smtClean="0">
                <a:solidFill>
                  <a:srgbClr val="898A93"/>
                </a:solidFill>
              </a:rPr>
              <a:pPr algn="ctr"/>
              <a:t>‹#›</a:t>
            </a:fld>
            <a:endParaRPr lang="en-GB" sz="1333" b="0" dirty="0">
              <a:solidFill>
                <a:srgbClr val="898A93"/>
              </a:solidFill>
            </a:endParaRPr>
          </a:p>
        </p:txBody>
      </p:sp>
      <p:sp>
        <p:nvSpPr>
          <p:cNvPr id="7" name="Picture Placeholder 6"/>
          <p:cNvSpPr>
            <a:spLocks noGrp="1"/>
          </p:cNvSpPr>
          <p:nvPr>
            <p:ph type="pic" sz="quarter" idx="10"/>
          </p:nvPr>
        </p:nvSpPr>
        <p:spPr>
          <a:xfrm>
            <a:off x="1" y="0"/>
            <a:ext cx="8774400" cy="6858000"/>
          </a:xfrm>
        </p:spPr>
        <p:txBody>
          <a:bodyPr/>
          <a:lstStyle/>
          <a:p>
            <a:r>
              <a:rPr lang="en-US"/>
              <a:t>Click icon to add picture</a:t>
            </a:r>
            <a:endParaRPr lang="en-GB" dirty="0"/>
          </a:p>
        </p:txBody>
      </p:sp>
      <p:sp>
        <p:nvSpPr>
          <p:cNvPr id="10" name="Rectangle 9"/>
          <p:cNvSpPr/>
          <p:nvPr userDrawn="1"/>
        </p:nvSpPr>
        <p:spPr bwMode="auto">
          <a:xfrm>
            <a:off x="-5176927" y="3"/>
            <a:ext cx="4653507" cy="5225143"/>
          </a:xfrm>
          <a:prstGeom prst="rect">
            <a:avLst/>
          </a:prstGeom>
          <a:solidFill>
            <a:schemeClr val="tx2"/>
          </a:solidFill>
          <a:ln w="9525" cap="flat" cmpd="sng" algn="ctr">
            <a:noFill/>
            <a:prstDash val="solid"/>
            <a:round/>
            <a:headEnd type="none" w="med" len="med"/>
            <a:tailEnd type="none" w="med" len="med"/>
          </a:ln>
          <a:effectLst/>
        </p:spPr>
        <p:txBody>
          <a:bodyPr vert="horz" wrap="square" lIns="73699" tIns="73699" rIns="73699" bIns="73699" numCol="1" rtlCol="0" anchor="t" anchorCtr="0" compatLnSpc="1">
            <a:prstTxWarp prst="textNoShape">
              <a:avLst/>
            </a:prstTxWarp>
          </a:bodyPr>
          <a:lstStyle/>
          <a:p>
            <a:pPr algn="l">
              <a:spcAft>
                <a:spcPts val="600"/>
              </a:spcAft>
            </a:pPr>
            <a:r>
              <a:rPr lang="en-US" sz="1800" b="1" dirty="0">
                <a:solidFill>
                  <a:srgbClr val="1D1D1D"/>
                </a:solidFill>
              </a:rPr>
              <a:t>INSERTING</a:t>
            </a:r>
            <a:r>
              <a:rPr lang="en-US" sz="1800" b="1" baseline="0" dirty="0">
                <a:solidFill>
                  <a:srgbClr val="1D1D1D"/>
                </a:solidFill>
              </a:rPr>
              <a:t> AN IMAGE</a:t>
            </a:r>
          </a:p>
          <a:p>
            <a:pPr marL="0" indent="0" algn="l">
              <a:spcAft>
                <a:spcPts val="600"/>
              </a:spcAft>
              <a:buFontTx/>
              <a:buNone/>
            </a:pPr>
            <a:r>
              <a:rPr lang="en-US" sz="1400" b="0" baseline="0" dirty="0">
                <a:solidFill>
                  <a:srgbClr val="1D1D1D"/>
                </a:solidFill>
              </a:rPr>
              <a:t>To do this click on the image icon in the centre</a:t>
            </a:r>
          </a:p>
          <a:p>
            <a:pPr marL="0" indent="0" algn="l">
              <a:spcAft>
                <a:spcPts val="600"/>
              </a:spcAft>
              <a:buFontTx/>
              <a:buNone/>
            </a:pPr>
            <a:r>
              <a:rPr lang="en-US" sz="1400" b="1" baseline="0" dirty="0">
                <a:solidFill>
                  <a:srgbClr val="1D1D1D"/>
                </a:solidFill>
              </a:rPr>
              <a:t>To locate the image make sure there are no graphics or boxes on top</a:t>
            </a:r>
          </a:p>
          <a:p>
            <a:pPr marL="342891" indent="-342891" algn="l">
              <a:spcAft>
                <a:spcPts val="600"/>
              </a:spcAft>
              <a:buFont typeface="+mj-lt"/>
              <a:buAutoNum type="arabicPeriod"/>
            </a:pPr>
            <a:r>
              <a:rPr lang="en-US" sz="1400" b="0" dirty="0">
                <a:solidFill>
                  <a:srgbClr val="1D1D1D"/>
                </a:solidFill>
              </a:rPr>
              <a:t>Right</a:t>
            </a:r>
            <a:r>
              <a:rPr lang="en-US" sz="1400" b="0" baseline="0" dirty="0">
                <a:solidFill>
                  <a:srgbClr val="1D1D1D"/>
                </a:solidFill>
              </a:rPr>
              <a:t> click and </a:t>
            </a:r>
            <a:r>
              <a:rPr lang="en-US" sz="1400" b="0" dirty="0">
                <a:solidFill>
                  <a:srgbClr val="1D1D1D"/>
                </a:solidFill>
              </a:rPr>
              <a:t>select ‘change picture’</a:t>
            </a:r>
          </a:p>
          <a:p>
            <a:pPr marL="342891" indent="-342891" algn="l">
              <a:spcAft>
                <a:spcPts val="600"/>
              </a:spcAft>
              <a:buFont typeface="+mj-lt"/>
              <a:buAutoNum type="arabicPeriod"/>
            </a:pPr>
            <a:r>
              <a:rPr lang="en-US" sz="1400" b="0" dirty="0">
                <a:solidFill>
                  <a:srgbClr val="1D1D1D"/>
                </a:solidFill>
              </a:rPr>
              <a:t>A dialogue</a:t>
            </a:r>
            <a:r>
              <a:rPr lang="en-US" sz="1400" b="0" baseline="0" dirty="0">
                <a:solidFill>
                  <a:srgbClr val="1D1D1D"/>
                </a:solidFill>
              </a:rPr>
              <a:t> box will appear, you need to n</a:t>
            </a:r>
            <a:r>
              <a:rPr lang="en-US" sz="1400" b="0" dirty="0">
                <a:solidFill>
                  <a:srgbClr val="1D1D1D"/>
                </a:solidFill>
              </a:rPr>
              <a:t>avigate to the folder with the required</a:t>
            </a:r>
            <a:r>
              <a:rPr lang="en-US" sz="1400" b="0" baseline="0" dirty="0">
                <a:solidFill>
                  <a:srgbClr val="1D1D1D"/>
                </a:solidFill>
              </a:rPr>
              <a:t> image:</a:t>
            </a:r>
            <a:endParaRPr lang="en-US" sz="1400" b="0" dirty="0">
              <a:solidFill>
                <a:srgbClr val="1D1D1D"/>
              </a:solidFill>
            </a:endParaRPr>
          </a:p>
          <a:p>
            <a:pPr marL="563549" lvl="1" indent="-230182" algn="l">
              <a:spcAft>
                <a:spcPts val="600"/>
              </a:spcAft>
              <a:buFont typeface="+mj-lt"/>
              <a:buAutoNum type="alphaLcParenR"/>
            </a:pPr>
            <a:r>
              <a:rPr lang="en-US" sz="1400" b="0" dirty="0">
                <a:solidFill>
                  <a:srgbClr val="1D1D1D"/>
                </a:solidFill>
              </a:rPr>
              <a:t>If the picture is smaller than required, you will need to resize the image, you can do this by clicking on any</a:t>
            </a:r>
            <a:r>
              <a:rPr lang="en-US" sz="1400" b="0" baseline="0" dirty="0">
                <a:solidFill>
                  <a:srgbClr val="1D1D1D"/>
                </a:solidFill>
              </a:rPr>
              <a:t> corner of the image and resizing</a:t>
            </a:r>
          </a:p>
          <a:p>
            <a:pPr marL="563549" lvl="1" indent="-230182" algn="l">
              <a:spcAft>
                <a:spcPts val="600"/>
              </a:spcAft>
              <a:buFont typeface="+mj-lt"/>
              <a:buAutoNum type="alphaLcParenR"/>
            </a:pPr>
            <a:r>
              <a:rPr lang="en-US" sz="1400" b="0" dirty="0">
                <a:solidFill>
                  <a:srgbClr val="1D1D1D"/>
                </a:solidFill>
              </a:rPr>
              <a:t>Hold down</a:t>
            </a:r>
            <a:r>
              <a:rPr lang="en-US" sz="1400" b="0" baseline="0" dirty="0">
                <a:solidFill>
                  <a:srgbClr val="1D1D1D"/>
                </a:solidFill>
              </a:rPr>
              <a:t> </a:t>
            </a:r>
            <a:r>
              <a:rPr lang="en-US" sz="1400" b="0" dirty="0">
                <a:solidFill>
                  <a:srgbClr val="1D1D1D"/>
                </a:solidFill>
              </a:rPr>
              <a:t>the SHIFT key to </a:t>
            </a:r>
            <a:br>
              <a:rPr lang="en-US" sz="1400" b="0" dirty="0">
                <a:solidFill>
                  <a:srgbClr val="1D1D1D"/>
                </a:solidFill>
              </a:rPr>
            </a:br>
            <a:r>
              <a:rPr lang="en-US" sz="1400" b="0" dirty="0">
                <a:solidFill>
                  <a:srgbClr val="1D1D1D"/>
                </a:solidFill>
              </a:rPr>
              <a:t>ensure the correct proportions </a:t>
            </a:r>
            <a:br>
              <a:rPr lang="en-US" sz="1400" b="0" dirty="0">
                <a:solidFill>
                  <a:srgbClr val="1D1D1D"/>
                </a:solidFill>
              </a:rPr>
            </a:br>
            <a:r>
              <a:rPr lang="en-US" sz="1400" b="0" dirty="0">
                <a:solidFill>
                  <a:srgbClr val="1D1D1D"/>
                </a:solidFill>
              </a:rPr>
              <a:t>are maintained.</a:t>
            </a:r>
          </a:p>
          <a:p>
            <a:pPr marL="563549" lvl="1" indent="-230182" algn="l">
              <a:spcAft>
                <a:spcPts val="600"/>
              </a:spcAft>
              <a:buFont typeface="+mj-lt"/>
              <a:buAutoNum type="alphaLcParenR"/>
            </a:pPr>
            <a:r>
              <a:rPr lang="en-US" sz="1400" b="0" dirty="0">
                <a:solidFill>
                  <a:srgbClr val="1D1D1D"/>
                </a:solidFill>
              </a:rPr>
              <a:t>You will also need to send the image to the back after inserting </a:t>
            </a:r>
            <a:br>
              <a:rPr lang="en-US" sz="1400" b="0" dirty="0">
                <a:solidFill>
                  <a:srgbClr val="1D1D1D"/>
                </a:solidFill>
              </a:rPr>
            </a:br>
            <a:r>
              <a:rPr lang="en-US" sz="1400" b="0" dirty="0">
                <a:solidFill>
                  <a:srgbClr val="1D1D1D"/>
                </a:solidFill>
              </a:rPr>
              <a:t>&gt; Right Click on the image &gt;</a:t>
            </a:r>
            <a:r>
              <a:rPr lang="en-US" sz="1400" b="0" baseline="0" dirty="0">
                <a:solidFill>
                  <a:srgbClr val="1D1D1D"/>
                </a:solidFill>
              </a:rPr>
              <a:t> </a:t>
            </a:r>
            <a:br>
              <a:rPr lang="en-US" sz="1400" b="0" baseline="0" dirty="0">
                <a:solidFill>
                  <a:srgbClr val="1D1D1D"/>
                </a:solidFill>
              </a:rPr>
            </a:br>
            <a:r>
              <a:rPr lang="en-US" sz="1400" b="0" dirty="0">
                <a:solidFill>
                  <a:srgbClr val="1D1D1D"/>
                </a:solidFill>
              </a:rPr>
              <a:t>Send to back </a:t>
            </a:r>
          </a:p>
        </p:txBody>
      </p:sp>
    </p:spTree>
    <p:extLst>
      <p:ext uri="{BB962C8B-B14F-4D97-AF65-F5344CB8AC3E}">
        <p14:creationId xmlns:p14="http://schemas.microsoft.com/office/powerpoint/2010/main" val="3014012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Your team x 4">
    <p:spTree>
      <p:nvGrpSpPr>
        <p:cNvPr id="1" name=""/>
        <p:cNvGrpSpPr/>
        <p:nvPr/>
      </p:nvGrpSpPr>
      <p:grpSpPr>
        <a:xfrm>
          <a:off x="0" y="0"/>
          <a:ext cx="0" cy="0"/>
          <a:chOff x="0" y="0"/>
          <a:chExt cx="0" cy="0"/>
        </a:xfrm>
      </p:grpSpPr>
      <p:sp>
        <p:nvSpPr>
          <p:cNvPr id="3" name="Rectangle 2"/>
          <p:cNvSpPr/>
          <p:nvPr userDrawn="1"/>
        </p:nvSpPr>
        <p:spPr>
          <a:xfrm>
            <a:off x="0" y="1447800"/>
            <a:ext cx="12192000" cy="2802467"/>
          </a:xfrm>
          <a:prstGeom prst="rect">
            <a:avLst/>
          </a:prstGeom>
          <a:solidFill>
            <a:schemeClr val="accent1"/>
          </a:solidFill>
        </p:spPr>
        <p:txBody>
          <a:bodyPr wrap="none" lIns="0" tIns="0" rIns="0" bIns="0" rtlCol="0" anchor="ctr">
            <a:noAutofit/>
          </a:bodyPr>
          <a:lstStyle/>
          <a:p>
            <a:pPr algn="ctr"/>
            <a:endParaRPr lang="en-GB" sz="1867" dirty="0">
              <a:solidFill>
                <a:schemeClr val="accent4"/>
              </a:solidFill>
              <a:latin typeface="Palatino Linotype" panose="02040502050505030304" pitchFamily="18" charset="0"/>
            </a:endParaRPr>
          </a:p>
        </p:txBody>
      </p:sp>
      <p:sp>
        <p:nvSpPr>
          <p:cNvPr id="45" name="Picture Placeholder 44"/>
          <p:cNvSpPr>
            <a:spLocks noGrp="1"/>
          </p:cNvSpPr>
          <p:nvPr>
            <p:ph type="pic" sz="quarter" idx="10"/>
          </p:nvPr>
        </p:nvSpPr>
        <p:spPr>
          <a:xfrm>
            <a:off x="813601" y="2175934"/>
            <a:ext cx="2436284" cy="2760133"/>
          </a:xfrm>
        </p:spPr>
        <p:txBody>
          <a:bodyPr/>
          <a:lstStyle/>
          <a:p>
            <a:r>
              <a:rPr lang="en-US"/>
              <a:t>Click icon to add picture</a:t>
            </a:r>
            <a:endParaRPr lang="en-GB" dirty="0"/>
          </a:p>
        </p:txBody>
      </p:sp>
      <p:sp>
        <p:nvSpPr>
          <p:cNvPr id="46" name="Picture Placeholder 44"/>
          <p:cNvSpPr>
            <a:spLocks noGrp="1"/>
          </p:cNvSpPr>
          <p:nvPr>
            <p:ph type="pic" sz="quarter" idx="11"/>
          </p:nvPr>
        </p:nvSpPr>
        <p:spPr>
          <a:xfrm>
            <a:off x="3523106" y="2175934"/>
            <a:ext cx="2436284" cy="2760133"/>
          </a:xfrm>
        </p:spPr>
        <p:txBody>
          <a:bodyPr/>
          <a:lstStyle/>
          <a:p>
            <a:r>
              <a:rPr lang="en-US"/>
              <a:t>Click icon to add picture</a:t>
            </a:r>
            <a:endParaRPr lang="en-GB"/>
          </a:p>
        </p:txBody>
      </p:sp>
      <p:sp>
        <p:nvSpPr>
          <p:cNvPr id="47" name="Picture Placeholder 44"/>
          <p:cNvSpPr>
            <a:spLocks noGrp="1"/>
          </p:cNvSpPr>
          <p:nvPr>
            <p:ph type="pic" sz="quarter" idx="12"/>
          </p:nvPr>
        </p:nvSpPr>
        <p:spPr>
          <a:xfrm>
            <a:off x="6232611" y="2175934"/>
            <a:ext cx="2436284" cy="2760133"/>
          </a:xfrm>
        </p:spPr>
        <p:txBody>
          <a:bodyPr/>
          <a:lstStyle/>
          <a:p>
            <a:r>
              <a:rPr lang="en-US"/>
              <a:t>Click icon to add picture</a:t>
            </a:r>
            <a:endParaRPr lang="en-GB"/>
          </a:p>
        </p:txBody>
      </p:sp>
      <p:sp>
        <p:nvSpPr>
          <p:cNvPr id="48" name="Picture Placeholder 44"/>
          <p:cNvSpPr>
            <a:spLocks noGrp="1"/>
          </p:cNvSpPr>
          <p:nvPr>
            <p:ph type="pic" sz="quarter" idx="13"/>
          </p:nvPr>
        </p:nvSpPr>
        <p:spPr>
          <a:xfrm>
            <a:off x="8942117" y="2175934"/>
            <a:ext cx="2436284" cy="2760133"/>
          </a:xfrm>
        </p:spPr>
        <p:txBody>
          <a:bodyPr/>
          <a:lstStyle/>
          <a:p>
            <a:r>
              <a:rPr lang="en-US"/>
              <a:t>Click icon to add picture</a:t>
            </a:r>
            <a:endParaRPr lang="en-GB"/>
          </a:p>
        </p:txBody>
      </p:sp>
      <p:sp>
        <p:nvSpPr>
          <p:cNvPr id="2" name="Title 1"/>
          <p:cNvSpPr>
            <a:spLocks noGrp="1"/>
          </p:cNvSpPr>
          <p:nvPr>
            <p:ph type="ctrTitle"/>
          </p:nvPr>
        </p:nvSpPr>
        <p:spPr>
          <a:xfrm>
            <a:off x="813600" y="581028"/>
            <a:ext cx="10564800" cy="452437"/>
          </a:xfrm>
        </p:spPr>
        <p:txBody>
          <a:bodyPr anchor="t"/>
          <a:lstStyle>
            <a:lvl1pPr algn="l">
              <a:defRPr sz="4267"/>
            </a:lvl1pPr>
          </a:lstStyle>
          <a:p>
            <a:r>
              <a:rPr lang="en-US"/>
              <a:t>Click to edit Master title style</a:t>
            </a:r>
            <a:endParaRPr lang="en-US" dirty="0"/>
          </a:p>
        </p:txBody>
      </p:sp>
      <p:sp>
        <p:nvSpPr>
          <p:cNvPr id="12" name="Rectangle 11"/>
          <p:cNvSpPr/>
          <p:nvPr/>
        </p:nvSpPr>
        <p:spPr bwMode="auto">
          <a:xfrm>
            <a:off x="12501880" y="8"/>
            <a:ext cx="4653507" cy="6139536"/>
          </a:xfrm>
          <a:prstGeom prst="rect">
            <a:avLst/>
          </a:prstGeom>
          <a:solidFill>
            <a:schemeClr val="tx2"/>
          </a:solidFill>
          <a:ln w="9525" cap="flat" cmpd="sng" algn="ctr">
            <a:noFill/>
            <a:prstDash val="solid"/>
            <a:round/>
            <a:headEnd type="none" w="med" len="med"/>
            <a:tailEnd type="none" w="med" len="med"/>
          </a:ln>
          <a:effectLst/>
        </p:spPr>
        <p:txBody>
          <a:bodyPr vert="horz" wrap="square" lIns="73699" tIns="73699" rIns="73699" bIns="73699" numCol="1" rtlCol="0" anchor="t" anchorCtr="0" compatLnSpc="1">
            <a:prstTxWarp prst="textNoShape">
              <a:avLst/>
            </a:prstTxWarp>
          </a:bodyPr>
          <a:lstStyle/>
          <a:p>
            <a:pPr algn="l"/>
            <a:r>
              <a:rPr lang="en-US" sz="1800" b="1" dirty="0">
                <a:solidFill>
                  <a:srgbClr val="000000"/>
                </a:solidFill>
              </a:rPr>
              <a:t>FORMATTING </a:t>
            </a:r>
            <a:br>
              <a:rPr lang="en-US" sz="1800" b="1" dirty="0">
                <a:solidFill>
                  <a:srgbClr val="000000"/>
                </a:solidFill>
              </a:rPr>
            </a:br>
            <a:r>
              <a:rPr lang="en-US" sz="1800" b="1" dirty="0">
                <a:solidFill>
                  <a:srgbClr val="000000"/>
                </a:solidFill>
              </a:rPr>
              <a:t>TEXT STYLES</a:t>
            </a:r>
          </a:p>
          <a:p>
            <a:pPr marL="0" indent="0" algn="l">
              <a:buFontTx/>
              <a:buNone/>
            </a:pPr>
            <a:r>
              <a:rPr lang="en-US" sz="1400" b="0" baseline="0" dirty="0">
                <a:solidFill>
                  <a:srgbClr val="000000"/>
                </a:solidFill>
              </a:rPr>
              <a:t>The template is set up using place holders </a:t>
            </a:r>
            <a:r>
              <a:rPr lang="en-GB" sz="1400" b="0" baseline="0" dirty="0">
                <a:solidFill>
                  <a:srgbClr val="000000"/>
                </a:solidFill>
              </a:rPr>
              <a:t>A placeholder is a space set-up on a slide master which holds the formatting and positioning information for the content in the template.</a:t>
            </a:r>
          </a:p>
          <a:p>
            <a:pPr marL="0" indent="0" algn="l">
              <a:buFontTx/>
              <a:buNone/>
            </a:pPr>
            <a:endParaRPr lang="en-GB" sz="1400" b="0" baseline="0" dirty="0">
              <a:solidFill>
                <a:srgbClr val="000000"/>
              </a:solidFill>
            </a:endParaRPr>
          </a:p>
          <a:p>
            <a:pPr marL="342891" indent="-342891" algn="l">
              <a:buFont typeface="+mj-lt"/>
              <a:buAutoNum type="arabicPeriod"/>
            </a:pPr>
            <a:r>
              <a:rPr lang="en-GB" sz="1400" b="1" baseline="0" dirty="0">
                <a:solidFill>
                  <a:srgbClr val="000000"/>
                </a:solidFill>
              </a:rPr>
              <a:t>LEVELS</a:t>
            </a:r>
            <a:r>
              <a:rPr lang="en-GB" sz="1400" b="0" baseline="0" dirty="0">
                <a:solidFill>
                  <a:srgbClr val="000000"/>
                </a:solidFill>
              </a:rPr>
              <a:t> of text (i.e. Headings, bullets and sub-bullets) are derived from </a:t>
            </a:r>
            <a:br>
              <a:rPr lang="en-GB" sz="1400" b="0" baseline="0" dirty="0">
                <a:solidFill>
                  <a:srgbClr val="000000"/>
                </a:solidFill>
              </a:rPr>
            </a:br>
            <a:r>
              <a:rPr lang="en-GB" sz="1400" b="0" baseline="0" dirty="0">
                <a:solidFill>
                  <a:srgbClr val="000000"/>
                </a:solidFill>
              </a:rPr>
              <a:t>the information set-up on the placeholders on the slide master</a:t>
            </a:r>
          </a:p>
          <a:p>
            <a:pPr marL="342891" indent="-342891" algn="l">
              <a:buFont typeface="+mj-lt"/>
              <a:buAutoNum type="arabicPeriod"/>
            </a:pPr>
            <a:endParaRPr lang="en-GB" sz="1400" b="0" baseline="0" dirty="0">
              <a:solidFill>
                <a:srgbClr val="000000"/>
              </a:solidFill>
            </a:endParaRPr>
          </a:p>
          <a:p>
            <a:pPr marL="342891" indent="-342891" algn="l">
              <a:buFont typeface="+mj-lt"/>
              <a:buAutoNum type="arabicPeriod"/>
            </a:pPr>
            <a:r>
              <a:rPr lang="en-GB" sz="1400" b="0" baseline="0" dirty="0">
                <a:solidFill>
                  <a:srgbClr val="000000"/>
                </a:solidFill>
              </a:rPr>
              <a:t>You can click through the different styles or levels needed to format </a:t>
            </a:r>
            <a:br>
              <a:rPr lang="en-GB" sz="1400" b="0" baseline="0" dirty="0">
                <a:solidFill>
                  <a:srgbClr val="000000"/>
                </a:solidFill>
              </a:rPr>
            </a:br>
            <a:r>
              <a:rPr lang="en-GB" sz="1400" b="0" baseline="0" dirty="0">
                <a:solidFill>
                  <a:srgbClr val="000000"/>
                </a:solidFill>
              </a:rPr>
              <a:t>your document by:</a:t>
            </a:r>
          </a:p>
          <a:p>
            <a:pPr marL="342891" indent="-342891" algn="l">
              <a:buFont typeface="+mj-lt"/>
              <a:buAutoNum type="alphaLcParenR"/>
            </a:pPr>
            <a:r>
              <a:rPr lang="en-GB" sz="1400" b="0" baseline="0" dirty="0">
                <a:solidFill>
                  <a:srgbClr val="000000"/>
                </a:solidFill>
              </a:rPr>
              <a:t>Click on the paragraph </a:t>
            </a:r>
          </a:p>
          <a:p>
            <a:pPr marL="342891" indent="-342891" algn="l">
              <a:buFont typeface="+mj-lt"/>
              <a:buAutoNum type="alphaLcParenR"/>
            </a:pPr>
            <a:r>
              <a:rPr lang="en-GB" sz="1400" b="0" baseline="0" dirty="0">
                <a:solidFill>
                  <a:srgbClr val="000000"/>
                </a:solidFill>
              </a:rPr>
              <a:t>Hold down Shift + Alt and move </a:t>
            </a:r>
            <a:br>
              <a:rPr lang="en-GB" sz="1400" b="0" baseline="0" dirty="0">
                <a:solidFill>
                  <a:srgbClr val="000000"/>
                </a:solidFill>
              </a:rPr>
            </a:br>
            <a:r>
              <a:rPr lang="en-GB" sz="1400" b="0" baseline="0" dirty="0">
                <a:solidFill>
                  <a:srgbClr val="000000"/>
                </a:solidFill>
              </a:rPr>
              <a:t>your arrow keys from right to left </a:t>
            </a:r>
          </a:p>
          <a:p>
            <a:pPr marL="342891" indent="-342891" algn="l">
              <a:buFont typeface="+mj-lt"/>
              <a:buAutoNum type="alphaLcParenR"/>
            </a:pPr>
            <a:endParaRPr lang="en-GB" sz="1400" b="0" baseline="0" dirty="0">
              <a:solidFill>
                <a:srgbClr val="000000"/>
              </a:solidFill>
            </a:endParaRPr>
          </a:p>
          <a:p>
            <a:pPr marL="0" indent="0" algn="l">
              <a:buFont typeface="+mj-lt"/>
              <a:buNone/>
            </a:pPr>
            <a:r>
              <a:rPr lang="en-GB" sz="1400" b="0" baseline="0" dirty="0">
                <a:solidFill>
                  <a:srgbClr val="000000"/>
                </a:solidFill>
              </a:rPr>
              <a:t>You will see the levels change, most templates are only set up with a maximum of 6 levels.</a:t>
            </a:r>
          </a:p>
          <a:p>
            <a:pPr marL="0" indent="0" algn="l">
              <a:buFont typeface="+mj-lt"/>
              <a:buNone/>
            </a:pPr>
            <a:endParaRPr lang="en-GB" sz="1400" b="0" baseline="0" dirty="0">
              <a:solidFill>
                <a:srgbClr val="000000"/>
              </a:solidFill>
            </a:endParaRPr>
          </a:p>
          <a:p>
            <a:pPr marL="0" indent="0" algn="l">
              <a:buFont typeface="+mj-lt"/>
              <a:buNone/>
            </a:pPr>
            <a:r>
              <a:rPr lang="en-GB" sz="1400" b="0" baseline="0" dirty="0">
                <a:solidFill>
                  <a:srgbClr val="000000"/>
                </a:solidFill>
              </a:rPr>
              <a:t>Once you go past this you are not using the styles set up in the template.</a:t>
            </a:r>
          </a:p>
          <a:p>
            <a:pPr marL="0" indent="0" algn="l">
              <a:buFont typeface="+mj-lt"/>
              <a:buNone/>
            </a:pPr>
            <a:endParaRPr lang="en-GB" sz="1400" b="0" baseline="0" dirty="0">
              <a:solidFill>
                <a:srgbClr val="000000"/>
              </a:solidFill>
            </a:endParaRPr>
          </a:p>
          <a:p>
            <a:pPr marL="0" indent="0" algn="l">
              <a:buFont typeface="+mj-lt"/>
              <a:buNone/>
            </a:pPr>
            <a:r>
              <a:rPr lang="en-GB" sz="1400" b="1" baseline="0" dirty="0">
                <a:solidFill>
                  <a:srgbClr val="FF0000"/>
                </a:solidFill>
              </a:rPr>
              <a:t>If you have created your own text box this will not work and you should only ever create your own text box when creating an Info graphic.</a:t>
            </a:r>
          </a:p>
          <a:p>
            <a:pPr marL="0" indent="0" algn="l">
              <a:buFontTx/>
              <a:buNone/>
            </a:pPr>
            <a:endParaRPr lang="en-GB" sz="1400" b="0" baseline="0" dirty="0">
              <a:solidFill>
                <a:srgbClr val="000000"/>
              </a:solidFill>
            </a:endParaRPr>
          </a:p>
          <a:p>
            <a:pPr marL="0" indent="0" algn="l">
              <a:buFontTx/>
              <a:buNone/>
            </a:pPr>
            <a:endParaRPr lang="en-US" sz="1400" b="0" baseline="0" dirty="0">
              <a:solidFill>
                <a:srgbClr val="000000"/>
              </a:solidFill>
            </a:endParaRPr>
          </a:p>
          <a:p>
            <a:pPr marL="0" indent="0" algn="l">
              <a:buFontTx/>
              <a:buNone/>
            </a:pPr>
            <a:endParaRPr lang="en-US" sz="1400" b="0" baseline="0" dirty="0">
              <a:solidFill>
                <a:srgbClr val="000000"/>
              </a:solidFill>
            </a:endParaRPr>
          </a:p>
        </p:txBody>
      </p:sp>
      <p:sp>
        <p:nvSpPr>
          <p:cNvPr id="8" name="Rectangle 7"/>
          <p:cNvSpPr/>
          <p:nvPr userDrawn="1"/>
        </p:nvSpPr>
        <p:spPr bwMode="auto">
          <a:xfrm>
            <a:off x="12501880" y="8"/>
            <a:ext cx="4653507" cy="6139536"/>
          </a:xfrm>
          <a:prstGeom prst="rect">
            <a:avLst/>
          </a:prstGeom>
          <a:solidFill>
            <a:schemeClr val="tx2"/>
          </a:solidFill>
          <a:ln w="9525" cap="flat" cmpd="sng" algn="ctr">
            <a:noFill/>
            <a:prstDash val="solid"/>
            <a:round/>
            <a:headEnd type="none" w="med" len="med"/>
            <a:tailEnd type="none" w="med" len="med"/>
          </a:ln>
          <a:effectLst/>
        </p:spPr>
        <p:txBody>
          <a:bodyPr vert="horz" wrap="square" lIns="73699" tIns="73699" rIns="73699" bIns="73699" numCol="1" rtlCol="0" anchor="t" anchorCtr="0" compatLnSpc="1">
            <a:prstTxWarp prst="textNoShape">
              <a:avLst/>
            </a:prstTxWarp>
          </a:bodyPr>
          <a:lstStyle/>
          <a:p>
            <a:pPr algn="l"/>
            <a:r>
              <a:rPr lang="en-US" sz="1800" b="1" dirty="0">
                <a:solidFill>
                  <a:srgbClr val="000000"/>
                </a:solidFill>
              </a:rPr>
              <a:t>FORMATTING </a:t>
            </a:r>
            <a:br>
              <a:rPr lang="en-US" sz="1800" b="1" dirty="0">
                <a:solidFill>
                  <a:srgbClr val="000000"/>
                </a:solidFill>
              </a:rPr>
            </a:br>
            <a:r>
              <a:rPr lang="en-US" sz="1800" b="1" dirty="0">
                <a:solidFill>
                  <a:srgbClr val="000000"/>
                </a:solidFill>
              </a:rPr>
              <a:t>TEXT STYLES</a:t>
            </a:r>
          </a:p>
          <a:p>
            <a:pPr marL="0" indent="0" algn="l">
              <a:buFontTx/>
              <a:buNone/>
            </a:pPr>
            <a:r>
              <a:rPr lang="en-US" sz="1400" b="0" baseline="0" dirty="0">
                <a:solidFill>
                  <a:srgbClr val="000000"/>
                </a:solidFill>
              </a:rPr>
              <a:t>The template is set up using place holders </a:t>
            </a:r>
            <a:r>
              <a:rPr lang="en-GB" sz="1400" b="0" baseline="0" dirty="0">
                <a:solidFill>
                  <a:srgbClr val="000000"/>
                </a:solidFill>
              </a:rPr>
              <a:t>A placeholder is a space set-up on a slide master which holds the formatting and positioning information for the content in the template.</a:t>
            </a:r>
          </a:p>
          <a:p>
            <a:pPr marL="0" indent="0" algn="l">
              <a:buFontTx/>
              <a:buNone/>
            </a:pPr>
            <a:endParaRPr lang="en-GB" sz="1400" b="0" baseline="0" dirty="0">
              <a:solidFill>
                <a:srgbClr val="000000"/>
              </a:solidFill>
            </a:endParaRPr>
          </a:p>
          <a:p>
            <a:pPr marL="342891" indent="-342891" algn="l">
              <a:buFont typeface="+mj-lt"/>
              <a:buAutoNum type="arabicPeriod"/>
            </a:pPr>
            <a:r>
              <a:rPr lang="en-GB" sz="1400" b="1" baseline="0" dirty="0">
                <a:solidFill>
                  <a:srgbClr val="000000"/>
                </a:solidFill>
              </a:rPr>
              <a:t>LEVELS</a:t>
            </a:r>
            <a:r>
              <a:rPr lang="en-GB" sz="1400" b="0" baseline="0" dirty="0">
                <a:solidFill>
                  <a:srgbClr val="000000"/>
                </a:solidFill>
              </a:rPr>
              <a:t> of text (i.e. Headings, bullets and sub-bullets) are derived from </a:t>
            </a:r>
            <a:br>
              <a:rPr lang="en-GB" sz="1400" b="0" baseline="0" dirty="0">
                <a:solidFill>
                  <a:srgbClr val="000000"/>
                </a:solidFill>
              </a:rPr>
            </a:br>
            <a:r>
              <a:rPr lang="en-GB" sz="1400" b="0" baseline="0" dirty="0">
                <a:solidFill>
                  <a:srgbClr val="000000"/>
                </a:solidFill>
              </a:rPr>
              <a:t>the information set-up on the placeholders on the slide master</a:t>
            </a:r>
          </a:p>
          <a:p>
            <a:pPr marL="342891" indent="-342891" algn="l">
              <a:buFont typeface="+mj-lt"/>
              <a:buAutoNum type="arabicPeriod"/>
            </a:pPr>
            <a:endParaRPr lang="en-GB" sz="1400" b="0" baseline="0" dirty="0">
              <a:solidFill>
                <a:srgbClr val="000000"/>
              </a:solidFill>
            </a:endParaRPr>
          </a:p>
          <a:p>
            <a:pPr marL="342891" indent="-342891" algn="l">
              <a:buFont typeface="+mj-lt"/>
              <a:buAutoNum type="arabicPeriod"/>
            </a:pPr>
            <a:r>
              <a:rPr lang="en-GB" sz="1400" b="0" baseline="0" dirty="0">
                <a:solidFill>
                  <a:srgbClr val="000000"/>
                </a:solidFill>
              </a:rPr>
              <a:t>You can click through the different styles or levels needed to format </a:t>
            </a:r>
            <a:br>
              <a:rPr lang="en-GB" sz="1400" b="0" baseline="0" dirty="0">
                <a:solidFill>
                  <a:srgbClr val="000000"/>
                </a:solidFill>
              </a:rPr>
            </a:br>
            <a:r>
              <a:rPr lang="en-GB" sz="1400" b="0" baseline="0" dirty="0">
                <a:solidFill>
                  <a:srgbClr val="000000"/>
                </a:solidFill>
              </a:rPr>
              <a:t>your document by:</a:t>
            </a:r>
          </a:p>
          <a:p>
            <a:pPr marL="342891" indent="-342891" algn="l">
              <a:buFont typeface="+mj-lt"/>
              <a:buAutoNum type="alphaLcParenR"/>
            </a:pPr>
            <a:r>
              <a:rPr lang="en-GB" sz="1400" b="0" baseline="0" dirty="0">
                <a:solidFill>
                  <a:srgbClr val="000000"/>
                </a:solidFill>
              </a:rPr>
              <a:t>Click on the paragraph </a:t>
            </a:r>
          </a:p>
          <a:p>
            <a:pPr marL="342891" indent="-342891" algn="l">
              <a:buFont typeface="+mj-lt"/>
              <a:buAutoNum type="alphaLcParenR"/>
            </a:pPr>
            <a:r>
              <a:rPr lang="en-GB" sz="1400" b="0" baseline="0" dirty="0">
                <a:solidFill>
                  <a:srgbClr val="000000"/>
                </a:solidFill>
              </a:rPr>
              <a:t>Hold down Shift + Alt and move </a:t>
            </a:r>
            <a:br>
              <a:rPr lang="en-GB" sz="1400" b="0" baseline="0" dirty="0">
                <a:solidFill>
                  <a:srgbClr val="000000"/>
                </a:solidFill>
              </a:rPr>
            </a:br>
            <a:r>
              <a:rPr lang="en-GB" sz="1400" b="0" baseline="0" dirty="0">
                <a:solidFill>
                  <a:srgbClr val="000000"/>
                </a:solidFill>
              </a:rPr>
              <a:t>your arrow keys from right to left </a:t>
            </a:r>
          </a:p>
          <a:p>
            <a:pPr marL="342891" indent="-342891" algn="l">
              <a:buFont typeface="+mj-lt"/>
              <a:buAutoNum type="alphaLcParenR"/>
            </a:pPr>
            <a:endParaRPr lang="en-GB" sz="1400" b="0" baseline="0" dirty="0">
              <a:solidFill>
                <a:srgbClr val="000000"/>
              </a:solidFill>
            </a:endParaRPr>
          </a:p>
          <a:p>
            <a:pPr marL="0" indent="0" algn="l">
              <a:buFont typeface="+mj-lt"/>
              <a:buNone/>
            </a:pPr>
            <a:r>
              <a:rPr lang="en-GB" sz="1400" b="0" baseline="0" dirty="0">
                <a:solidFill>
                  <a:srgbClr val="000000"/>
                </a:solidFill>
              </a:rPr>
              <a:t>You will see the levels change, most templates are only set up with a maximum of 6 levels.</a:t>
            </a:r>
          </a:p>
          <a:p>
            <a:pPr marL="0" indent="0" algn="l">
              <a:buFont typeface="+mj-lt"/>
              <a:buNone/>
            </a:pPr>
            <a:endParaRPr lang="en-GB" sz="1400" b="0" baseline="0" dirty="0">
              <a:solidFill>
                <a:srgbClr val="000000"/>
              </a:solidFill>
            </a:endParaRPr>
          </a:p>
          <a:p>
            <a:pPr marL="0" indent="0" algn="l">
              <a:buFont typeface="+mj-lt"/>
              <a:buNone/>
            </a:pPr>
            <a:r>
              <a:rPr lang="en-GB" sz="1400" b="0" baseline="0" dirty="0">
                <a:solidFill>
                  <a:srgbClr val="000000"/>
                </a:solidFill>
              </a:rPr>
              <a:t>Once you go past this you are not using the styles set up in the template.</a:t>
            </a:r>
          </a:p>
          <a:p>
            <a:pPr marL="0" indent="0" algn="l">
              <a:buFont typeface="+mj-lt"/>
              <a:buNone/>
            </a:pPr>
            <a:endParaRPr lang="en-GB" sz="1400" b="0" baseline="0" dirty="0">
              <a:solidFill>
                <a:srgbClr val="000000"/>
              </a:solidFill>
            </a:endParaRPr>
          </a:p>
          <a:p>
            <a:pPr marL="0" indent="0" algn="l">
              <a:buFont typeface="+mj-lt"/>
              <a:buNone/>
            </a:pPr>
            <a:r>
              <a:rPr lang="en-GB" sz="1400" b="1" baseline="0" dirty="0">
                <a:solidFill>
                  <a:srgbClr val="FF0000"/>
                </a:solidFill>
              </a:rPr>
              <a:t>If you have created your own text box this will not work and you should only ever create your own text box when creating an Info graphic.</a:t>
            </a:r>
          </a:p>
          <a:p>
            <a:pPr marL="0" indent="0" algn="l">
              <a:buFontTx/>
              <a:buNone/>
            </a:pPr>
            <a:endParaRPr lang="en-GB" sz="1400" b="0" baseline="0" dirty="0">
              <a:solidFill>
                <a:srgbClr val="000000"/>
              </a:solidFill>
            </a:endParaRPr>
          </a:p>
          <a:p>
            <a:pPr marL="0" indent="0" algn="l">
              <a:buFontTx/>
              <a:buNone/>
            </a:pPr>
            <a:endParaRPr lang="en-US" sz="1400" b="0" baseline="0" dirty="0">
              <a:solidFill>
                <a:srgbClr val="000000"/>
              </a:solidFill>
            </a:endParaRPr>
          </a:p>
          <a:p>
            <a:pPr marL="0" indent="0" algn="l">
              <a:buFontTx/>
              <a:buNone/>
            </a:pPr>
            <a:endParaRPr lang="en-US" sz="1400" b="0" baseline="0" dirty="0">
              <a:solidFill>
                <a:srgbClr val="000000"/>
              </a:solidFill>
            </a:endParaRPr>
          </a:p>
        </p:txBody>
      </p:sp>
      <p:sp>
        <p:nvSpPr>
          <p:cNvPr id="50" name="Text Placeholder 49"/>
          <p:cNvSpPr>
            <a:spLocks noGrp="1"/>
          </p:cNvSpPr>
          <p:nvPr>
            <p:ph type="body" sz="quarter" idx="14"/>
          </p:nvPr>
        </p:nvSpPr>
        <p:spPr>
          <a:xfrm>
            <a:off x="813601" y="5054600"/>
            <a:ext cx="2425700" cy="440267"/>
          </a:xfrm>
        </p:spPr>
        <p:txBody>
          <a:bodyPr anchor="b" anchorCtr="0"/>
          <a:lstStyle>
            <a:lvl1pPr>
              <a:defRPr sz="1600" b="1" i="0">
                <a:latin typeface="+mn-lt"/>
              </a:defRPr>
            </a:lvl1pPr>
          </a:lstStyle>
          <a:p>
            <a:pPr lvl="0"/>
            <a:r>
              <a:rPr lang="en-US"/>
              <a:t>Click to edit Master text styles</a:t>
            </a:r>
          </a:p>
        </p:txBody>
      </p:sp>
      <p:sp>
        <p:nvSpPr>
          <p:cNvPr id="51" name="Text Placeholder 49"/>
          <p:cNvSpPr>
            <a:spLocks noGrp="1"/>
          </p:cNvSpPr>
          <p:nvPr>
            <p:ph type="body" sz="quarter" idx="15"/>
          </p:nvPr>
        </p:nvSpPr>
        <p:spPr>
          <a:xfrm>
            <a:off x="3526634" y="5054600"/>
            <a:ext cx="2425700" cy="440267"/>
          </a:xfrm>
        </p:spPr>
        <p:txBody>
          <a:bodyPr anchor="b" anchorCtr="0"/>
          <a:lstStyle>
            <a:lvl1pPr>
              <a:defRPr sz="1600" b="1" i="0">
                <a:latin typeface="+mn-lt"/>
              </a:defRPr>
            </a:lvl1pPr>
          </a:lstStyle>
          <a:p>
            <a:pPr lvl="0"/>
            <a:r>
              <a:rPr lang="en-US"/>
              <a:t>Click to edit Master text styles</a:t>
            </a:r>
          </a:p>
        </p:txBody>
      </p:sp>
      <p:sp>
        <p:nvSpPr>
          <p:cNvPr id="52" name="Text Placeholder 49"/>
          <p:cNvSpPr>
            <a:spLocks noGrp="1"/>
          </p:cNvSpPr>
          <p:nvPr>
            <p:ph type="body" sz="quarter" idx="16"/>
          </p:nvPr>
        </p:nvSpPr>
        <p:spPr>
          <a:xfrm>
            <a:off x="6239667" y="5054600"/>
            <a:ext cx="2425700" cy="440267"/>
          </a:xfrm>
        </p:spPr>
        <p:txBody>
          <a:bodyPr anchor="b" anchorCtr="0"/>
          <a:lstStyle>
            <a:lvl1pPr>
              <a:defRPr sz="1600" b="1" i="0">
                <a:latin typeface="+mn-lt"/>
              </a:defRPr>
            </a:lvl1pPr>
          </a:lstStyle>
          <a:p>
            <a:pPr lvl="0"/>
            <a:r>
              <a:rPr lang="en-US"/>
              <a:t>Click to edit Master text styles</a:t>
            </a:r>
          </a:p>
        </p:txBody>
      </p:sp>
      <p:sp>
        <p:nvSpPr>
          <p:cNvPr id="53" name="Text Placeholder 49"/>
          <p:cNvSpPr>
            <a:spLocks noGrp="1"/>
          </p:cNvSpPr>
          <p:nvPr>
            <p:ph type="body" sz="quarter" idx="17"/>
          </p:nvPr>
        </p:nvSpPr>
        <p:spPr>
          <a:xfrm>
            <a:off x="8952701" y="5054600"/>
            <a:ext cx="2425700" cy="440267"/>
          </a:xfrm>
        </p:spPr>
        <p:txBody>
          <a:bodyPr anchor="b" anchorCtr="0"/>
          <a:lstStyle>
            <a:lvl1pPr>
              <a:defRPr sz="1600" b="1" i="0">
                <a:latin typeface="+mn-lt"/>
              </a:defRPr>
            </a:lvl1pPr>
          </a:lstStyle>
          <a:p>
            <a:pPr lvl="0"/>
            <a:r>
              <a:rPr lang="en-US"/>
              <a:t>Click to edit Master text styles</a:t>
            </a:r>
          </a:p>
        </p:txBody>
      </p:sp>
      <p:sp>
        <p:nvSpPr>
          <p:cNvPr id="54" name="Text Placeholder 49"/>
          <p:cNvSpPr>
            <a:spLocks noGrp="1"/>
          </p:cNvSpPr>
          <p:nvPr>
            <p:ph type="body" sz="quarter" idx="18"/>
          </p:nvPr>
        </p:nvSpPr>
        <p:spPr>
          <a:xfrm>
            <a:off x="813601" y="5664200"/>
            <a:ext cx="2425700" cy="626533"/>
          </a:xfrm>
        </p:spPr>
        <p:txBody>
          <a:bodyPr anchor="t" anchorCtr="0"/>
          <a:lstStyle>
            <a:lvl1pPr>
              <a:defRPr sz="1400" b="0" i="0">
                <a:latin typeface="+mn-lt"/>
              </a:defRPr>
            </a:lvl1pPr>
          </a:lstStyle>
          <a:p>
            <a:pPr lvl="0"/>
            <a:r>
              <a:rPr lang="en-US"/>
              <a:t>Click to edit Master text styles</a:t>
            </a:r>
          </a:p>
        </p:txBody>
      </p:sp>
      <p:sp>
        <p:nvSpPr>
          <p:cNvPr id="55" name="Text Placeholder 49"/>
          <p:cNvSpPr>
            <a:spLocks noGrp="1"/>
          </p:cNvSpPr>
          <p:nvPr>
            <p:ph type="body" sz="quarter" idx="19"/>
          </p:nvPr>
        </p:nvSpPr>
        <p:spPr>
          <a:xfrm>
            <a:off x="3526634" y="5664200"/>
            <a:ext cx="2425700" cy="626533"/>
          </a:xfrm>
        </p:spPr>
        <p:txBody>
          <a:bodyPr anchor="t" anchorCtr="0"/>
          <a:lstStyle>
            <a:lvl1pPr>
              <a:defRPr sz="1400" b="0" i="0">
                <a:latin typeface="+mn-lt"/>
              </a:defRPr>
            </a:lvl1pPr>
          </a:lstStyle>
          <a:p>
            <a:pPr lvl="0"/>
            <a:r>
              <a:rPr lang="en-US"/>
              <a:t>Click to edit Master text styles</a:t>
            </a:r>
          </a:p>
        </p:txBody>
      </p:sp>
      <p:sp>
        <p:nvSpPr>
          <p:cNvPr id="56" name="Text Placeholder 49"/>
          <p:cNvSpPr>
            <a:spLocks noGrp="1"/>
          </p:cNvSpPr>
          <p:nvPr>
            <p:ph type="body" sz="quarter" idx="20"/>
          </p:nvPr>
        </p:nvSpPr>
        <p:spPr>
          <a:xfrm>
            <a:off x="6239667" y="5664200"/>
            <a:ext cx="2425700" cy="626533"/>
          </a:xfrm>
        </p:spPr>
        <p:txBody>
          <a:bodyPr anchor="t" anchorCtr="0"/>
          <a:lstStyle>
            <a:lvl1pPr>
              <a:defRPr sz="1400" b="0" i="0">
                <a:latin typeface="+mn-lt"/>
              </a:defRPr>
            </a:lvl1pPr>
          </a:lstStyle>
          <a:p>
            <a:pPr lvl="0"/>
            <a:r>
              <a:rPr lang="en-US"/>
              <a:t>Click to edit Master text styles</a:t>
            </a:r>
          </a:p>
        </p:txBody>
      </p:sp>
      <p:sp>
        <p:nvSpPr>
          <p:cNvPr id="57" name="Text Placeholder 49"/>
          <p:cNvSpPr>
            <a:spLocks noGrp="1"/>
          </p:cNvSpPr>
          <p:nvPr>
            <p:ph type="body" sz="quarter" idx="21"/>
          </p:nvPr>
        </p:nvSpPr>
        <p:spPr>
          <a:xfrm>
            <a:off x="8952701" y="5664200"/>
            <a:ext cx="2425700" cy="626533"/>
          </a:xfrm>
        </p:spPr>
        <p:txBody>
          <a:bodyPr anchor="t" anchorCtr="0"/>
          <a:lstStyle>
            <a:lvl1pPr>
              <a:defRPr sz="1400" b="0" i="0">
                <a:latin typeface="+mn-lt"/>
              </a:defRPr>
            </a:lvl1pPr>
          </a:lstStyle>
          <a:p>
            <a:pPr lvl="0"/>
            <a:r>
              <a:rPr lang="en-US"/>
              <a:t>Click to edit Master text styles</a:t>
            </a:r>
          </a:p>
        </p:txBody>
      </p:sp>
      <p:sp>
        <p:nvSpPr>
          <p:cNvPr id="19" name="Rectangle 18"/>
          <p:cNvSpPr/>
          <p:nvPr userDrawn="1"/>
        </p:nvSpPr>
        <p:spPr bwMode="auto">
          <a:xfrm>
            <a:off x="-5176927" y="3"/>
            <a:ext cx="4653507" cy="5225143"/>
          </a:xfrm>
          <a:prstGeom prst="rect">
            <a:avLst/>
          </a:prstGeom>
          <a:solidFill>
            <a:schemeClr val="tx2"/>
          </a:solidFill>
          <a:ln w="9525" cap="flat" cmpd="sng" algn="ctr">
            <a:noFill/>
            <a:prstDash val="solid"/>
            <a:round/>
            <a:headEnd type="none" w="med" len="med"/>
            <a:tailEnd type="none" w="med" len="med"/>
          </a:ln>
          <a:effectLst/>
        </p:spPr>
        <p:txBody>
          <a:bodyPr vert="horz" wrap="square" lIns="73699" tIns="73699" rIns="73699" bIns="73699" numCol="1" rtlCol="0" anchor="t" anchorCtr="0" compatLnSpc="1">
            <a:prstTxWarp prst="textNoShape">
              <a:avLst/>
            </a:prstTxWarp>
          </a:bodyPr>
          <a:lstStyle/>
          <a:p>
            <a:pPr algn="l">
              <a:spcAft>
                <a:spcPts val="600"/>
              </a:spcAft>
            </a:pPr>
            <a:r>
              <a:rPr lang="en-US" sz="1800" b="1" dirty="0">
                <a:solidFill>
                  <a:srgbClr val="1D1D1D"/>
                </a:solidFill>
              </a:rPr>
              <a:t>INSERTING</a:t>
            </a:r>
            <a:r>
              <a:rPr lang="en-US" sz="1800" b="1" baseline="0" dirty="0">
                <a:solidFill>
                  <a:srgbClr val="1D1D1D"/>
                </a:solidFill>
              </a:rPr>
              <a:t> AN IMAGE</a:t>
            </a:r>
          </a:p>
          <a:p>
            <a:pPr marL="0" indent="0" algn="l">
              <a:spcAft>
                <a:spcPts val="600"/>
              </a:spcAft>
              <a:buFontTx/>
              <a:buNone/>
            </a:pPr>
            <a:r>
              <a:rPr lang="en-US" sz="1400" b="0" baseline="0" dirty="0">
                <a:solidFill>
                  <a:srgbClr val="1D1D1D"/>
                </a:solidFill>
              </a:rPr>
              <a:t>To do this click on the image icon in the centre</a:t>
            </a:r>
          </a:p>
          <a:p>
            <a:pPr marL="0" indent="0" algn="l">
              <a:spcAft>
                <a:spcPts val="600"/>
              </a:spcAft>
              <a:buFontTx/>
              <a:buNone/>
            </a:pPr>
            <a:r>
              <a:rPr lang="en-US" sz="1400" b="1" baseline="0" dirty="0">
                <a:solidFill>
                  <a:srgbClr val="1D1D1D"/>
                </a:solidFill>
              </a:rPr>
              <a:t>To locate the image make sure there are no graphics or boxes on top</a:t>
            </a:r>
          </a:p>
          <a:p>
            <a:pPr marL="342891" indent="-342891" algn="l">
              <a:spcAft>
                <a:spcPts val="600"/>
              </a:spcAft>
              <a:buFont typeface="+mj-lt"/>
              <a:buAutoNum type="arabicPeriod"/>
            </a:pPr>
            <a:r>
              <a:rPr lang="en-US" sz="1400" b="0" dirty="0">
                <a:solidFill>
                  <a:srgbClr val="1D1D1D"/>
                </a:solidFill>
              </a:rPr>
              <a:t>Right</a:t>
            </a:r>
            <a:r>
              <a:rPr lang="en-US" sz="1400" b="0" baseline="0" dirty="0">
                <a:solidFill>
                  <a:srgbClr val="1D1D1D"/>
                </a:solidFill>
              </a:rPr>
              <a:t> click and </a:t>
            </a:r>
            <a:r>
              <a:rPr lang="en-US" sz="1400" b="0" dirty="0">
                <a:solidFill>
                  <a:srgbClr val="1D1D1D"/>
                </a:solidFill>
              </a:rPr>
              <a:t>select ‘change picture’</a:t>
            </a:r>
          </a:p>
          <a:p>
            <a:pPr marL="342891" indent="-342891" algn="l">
              <a:spcAft>
                <a:spcPts val="600"/>
              </a:spcAft>
              <a:buFont typeface="+mj-lt"/>
              <a:buAutoNum type="arabicPeriod"/>
            </a:pPr>
            <a:r>
              <a:rPr lang="en-US" sz="1400" b="0" dirty="0">
                <a:solidFill>
                  <a:srgbClr val="1D1D1D"/>
                </a:solidFill>
              </a:rPr>
              <a:t>A dialogue</a:t>
            </a:r>
            <a:r>
              <a:rPr lang="en-US" sz="1400" b="0" baseline="0" dirty="0">
                <a:solidFill>
                  <a:srgbClr val="1D1D1D"/>
                </a:solidFill>
              </a:rPr>
              <a:t> box will appear, you need to n</a:t>
            </a:r>
            <a:r>
              <a:rPr lang="en-US" sz="1400" b="0" dirty="0">
                <a:solidFill>
                  <a:srgbClr val="1D1D1D"/>
                </a:solidFill>
              </a:rPr>
              <a:t>avigate to the folder with the required</a:t>
            </a:r>
            <a:r>
              <a:rPr lang="en-US" sz="1400" b="0" baseline="0" dirty="0">
                <a:solidFill>
                  <a:srgbClr val="1D1D1D"/>
                </a:solidFill>
              </a:rPr>
              <a:t> image:</a:t>
            </a:r>
            <a:endParaRPr lang="en-US" sz="1400" b="0" dirty="0">
              <a:solidFill>
                <a:srgbClr val="1D1D1D"/>
              </a:solidFill>
            </a:endParaRPr>
          </a:p>
          <a:p>
            <a:pPr marL="563549" lvl="1" indent="-230182" algn="l">
              <a:spcAft>
                <a:spcPts val="600"/>
              </a:spcAft>
              <a:buFont typeface="+mj-lt"/>
              <a:buAutoNum type="alphaLcParenR"/>
            </a:pPr>
            <a:r>
              <a:rPr lang="en-US" sz="1400" b="0" dirty="0">
                <a:solidFill>
                  <a:srgbClr val="1D1D1D"/>
                </a:solidFill>
              </a:rPr>
              <a:t>If the picture is smaller than required, you will need to resize the image, you can do this by clicking on any</a:t>
            </a:r>
            <a:r>
              <a:rPr lang="en-US" sz="1400" b="0" baseline="0" dirty="0">
                <a:solidFill>
                  <a:srgbClr val="1D1D1D"/>
                </a:solidFill>
              </a:rPr>
              <a:t> corner of the image and resizing</a:t>
            </a:r>
          </a:p>
          <a:p>
            <a:pPr marL="563549" lvl="1" indent="-230182" algn="l">
              <a:spcAft>
                <a:spcPts val="600"/>
              </a:spcAft>
              <a:buFont typeface="+mj-lt"/>
              <a:buAutoNum type="alphaLcParenR"/>
            </a:pPr>
            <a:r>
              <a:rPr lang="en-US" sz="1400" b="0" dirty="0">
                <a:solidFill>
                  <a:srgbClr val="1D1D1D"/>
                </a:solidFill>
              </a:rPr>
              <a:t>Hold down</a:t>
            </a:r>
            <a:r>
              <a:rPr lang="en-US" sz="1400" b="0" baseline="0" dirty="0">
                <a:solidFill>
                  <a:srgbClr val="1D1D1D"/>
                </a:solidFill>
              </a:rPr>
              <a:t> </a:t>
            </a:r>
            <a:r>
              <a:rPr lang="en-US" sz="1400" b="0" dirty="0">
                <a:solidFill>
                  <a:srgbClr val="1D1D1D"/>
                </a:solidFill>
              </a:rPr>
              <a:t>the SHIFT key to </a:t>
            </a:r>
            <a:br>
              <a:rPr lang="en-US" sz="1400" b="0" dirty="0">
                <a:solidFill>
                  <a:srgbClr val="1D1D1D"/>
                </a:solidFill>
              </a:rPr>
            </a:br>
            <a:r>
              <a:rPr lang="en-US" sz="1400" b="0" dirty="0">
                <a:solidFill>
                  <a:srgbClr val="1D1D1D"/>
                </a:solidFill>
              </a:rPr>
              <a:t>ensure the correct proportions </a:t>
            </a:r>
            <a:br>
              <a:rPr lang="en-US" sz="1400" b="0" dirty="0">
                <a:solidFill>
                  <a:srgbClr val="1D1D1D"/>
                </a:solidFill>
              </a:rPr>
            </a:br>
            <a:r>
              <a:rPr lang="en-US" sz="1400" b="0" dirty="0">
                <a:solidFill>
                  <a:srgbClr val="1D1D1D"/>
                </a:solidFill>
              </a:rPr>
              <a:t>are maintained.</a:t>
            </a:r>
          </a:p>
          <a:p>
            <a:pPr marL="563549" lvl="1" indent="-230182" algn="l">
              <a:spcAft>
                <a:spcPts val="600"/>
              </a:spcAft>
              <a:buFont typeface="+mj-lt"/>
              <a:buAutoNum type="alphaLcParenR"/>
            </a:pPr>
            <a:r>
              <a:rPr lang="en-US" sz="1400" b="0" dirty="0">
                <a:solidFill>
                  <a:srgbClr val="1D1D1D"/>
                </a:solidFill>
              </a:rPr>
              <a:t>You will also need to send the image to the back after inserting </a:t>
            </a:r>
            <a:br>
              <a:rPr lang="en-US" sz="1400" b="0" dirty="0">
                <a:solidFill>
                  <a:srgbClr val="1D1D1D"/>
                </a:solidFill>
              </a:rPr>
            </a:br>
            <a:r>
              <a:rPr lang="en-US" sz="1400" b="0" dirty="0">
                <a:solidFill>
                  <a:srgbClr val="1D1D1D"/>
                </a:solidFill>
              </a:rPr>
              <a:t>&gt; Right Click on the image &gt;</a:t>
            </a:r>
            <a:r>
              <a:rPr lang="en-US" sz="1400" b="0" baseline="0" dirty="0">
                <a:solidFill>
                  <a:srgbClr val="1D1D1D"/>
                </a:solidFill>
              </a:rPr>
              <a:t> </a:t>
            </a:r>
            <a:br>
              <a:rPr lang="en-US" sz="1400" b="0" baseline="0" dirty="0">
                <a:solidFill>
                  <a:srgbClr val="1D1D1D"/>
                </a:solidFill>
              </a:rPr>
            </a:br>
            <a:r>
              <a:rPr lang="en-US" sz="1400" b="0" dirty="0">
                <a:solidFill>
                  <a:srgbClr val="1D1D1D"/>
                </a:solidFill>
              </a:rPr>
              <a:t>Send to back </a:t>
            </a:r>
          </a:p>
        </p:txBody>
      </p:sp>
    </p:spTree>
    <p:extLst>
      <p:ext uri="{BB962C8B-B14F-4D97-AF65-F5344CB8AC3E}">
        <p14:creationId xmlns:p14="http://schemas.microsoft.com/office/powerpoint/2010/main" val="642792708"/>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Your team x 10">
    <p:spTree>
      <p:nvGrpSpPr>
        <p:cNvPr id="1" name=""/>
        <p:cNvGrpSpPr/>
        <p:nvPr/>
      </p:nvGrpSpPr>
      <p:grpSpPr>
        <a:xfrm>
          <a:off x="0" y="0"/>
          <a:ext cx="0" cy="0"/>
          <a:chOff x="0" y="0"/>
          <a:chExt cx="0" cy="0"/>
        </a:xfrm>
      </p:grpSpPr>
      <p:sp>
        <p:nvSpPr>
          <p:cNvPr id="45" name="Picture Placeholder 44"/>
          <p:cNvSpPr>
            <a:spLocks noGrp="1"/>
          </p:cNvSpPr>
          <p:nvPr userDrawn="1">
            <p:ph type="pic" sz="quarter" idx="10"/>
          </p:nvPr>
        </p:nvSpPr>
        <p:spPr>
          <a:xfrm>
            <a:off x="813600" y="1329267"/>
            <a:ext cx="1874387" cy="1134533"/>
          </a:xfrm>
        </p:spPr>
        <p:txBody>
          <a:bodyPr/>
          <a:lstStyle/>
          <a:p>
            <a:r>
              <a:rPr lang="en-US"/>
              <a:t>Click icon to add picture</a:t>
            </a:r>
            <a:endParaRPr lang="en-GB"/>
          </a:p>
        </p:txBody>
      </p:sp>
      <p:sp>
        <p:nvSpPr>
          <p:cNvPr id="74" name="Picture Placeholder 44"/>
          <p:cNvSpPr>
            <a:spLocks noGrp="1"/>
          </p:cNvSpPr>
          <p:nvPr userDrawn="1">
            <p:ph type="pic" sz="quarter" idx="22"/>
          </p:nvPr>
        </p:nvSpPr>
        <p:spPr>
          <a:xfrm>
            <a:off x="2986204" y="1329267"/>
            <a:ext cx="1874387" cy="1134533"/>
          </a:xfrm>
        </p:spPr>
        <p:txBody>
          <a:bodyPr/>
          <a:lstStyle/>
          <a:p>
            <a:r>
              <a:rPr lang="en-US"/>
              <a:t>Click icon to add picture</a:t>
            </a:r>
            <a:endParaRPr lang="en-GB"/>
          </a:p>
        </p:txBody>
      </p:sp>
      <p:sp>
        <p:nvSpPr>
          <p:cNvPr id="80" name="Picture Placeholder 44"/>
          <p:cNvSpPr>
            <a:spLocks noGrp="1"/>
          </p:cNvSpPr>
          <p:nvPr userDrawn="1">
            <p:ph type="pic" sz="quarter" idx="28"/>
          </p:nvPr>
        </p:nvSpPr>
        <p:spPr>
          <a:xfrm>
            <a:off x="5158808" y="1329267"/>
            <a:ext cx="1874387" cy="1134533"/>
          </a:xfrm>
        </p:spPr>
        <p:txBody>
          <a:bodyPr/>
          <a:lstStyle/>
          <a:p>
            <a:r>
              <a:rPr lang="en-US"/>
              <a:t>Click icon to add picture</a:t>
            </a:r>
            <a:endParaRPr lang="en-GB"/>
          </a:p>
        </p:txBody>
      </p:sp>
      <p:sp>
        <p:nvSpPr>
          <p:cNvPr id="86" name="Picture Placeholder 44"/>
          <p:cNvSpPr>
            <a:spLocks noGrp="1"/>
          </p:cNvSpPr>
          <p:nvPr userDrawn="1">
            <p:ph type="pic" sz="quarter" idx="34"/>
          </p:nvPr>
        </p:nvSpPr>
        <p:spPr>
          <a:xfrm>
            <a:off x="7331412" y="1329267"/>
            <a:ext cx="1874387" cy="1134533"/>
          </a:xfrm>
        </p:spPr>
        <p:txBody>
          <a:bodyPr/>
          <a:lstStyle/>
          <a:p>
            <a:r>
              <a:rPr lang="en-US"/>
              <a:t>Click icon to add picture</a:t>
            </a:r>
            <a:endParaRPr lang="en-GB"/>
          </a:p>
        </p:txBody>
      </p:sp>
      <p:sp>
        <p:nvSpPr>
          <p:cNvPr id="92" name="Picture Placeholder 44"/>
          <p:cNvSpPr>
            <a:spLocks noGrp="1"/>
          </p:cNvSpPr>
          <p:nvPr userDrawn="1">
            <p:ph type="pic" sz="quarter" idx="40"/>
          </p:nvPr>
        </p:nvSpPr>
        <p:spPr>
          <a:xfrm>
            <a:off x="9504013" y="1329267"/>
            <a:ext cx="1874387" cy="1134533"/>
          </a:xfrm>
        </p:spPr>
        <p:txBody>
          <a:bodyPr/>
          <a:lstStyle/>
          <a:p>
            <a:r>
              <a:rPr lang="en-US"/>
              <a:t>Click icon to add picture</a:t>
            </a:r>
            <a:endParaRPr lang="en-GB"/>
          </a:p>
        </p:txBody>
      </p:sp>
      <p:sp>
        <p:nvSpPr>
          <p:cNvPr id="2" name="Title 1"/>
          <p:cNvSpPr>
            <a:spLocks noGrp="1"/>
          </p:cNvSpPr>
          <p:nvPr userDrawn="1">
            <p:ph type="ctrTitle"/>
          </p:nvPr>
        </p:nvSpPr>
        <p:spPr>
          <a:xfrm>
            <a:off x="813600" y="581028"/>
            <a:ext cx="10564800" cy="452437"/>
          </a:xfrm>
        </p:spPr>
        <p:txBody>
          <a:bodyPr anchor="t"/>
          <a:lstStyle>
            <a:lvl1pPr algn="l">
              <a:defRPr sz="4267"/>
            </a:lvl1pPr>
          </a:lstStyle>
          <a:p>
            <a:r>
              <a:rPr lang="en-US"/>
              <a:t>Click to edit Master title style</a:t>
            </a:r>
            <a:endParaRPr lang="en-US" dirty="0"/>
          </a:p>
        </p:txBody>
      </p:sp>
      <p:sp>
        <p:nvSpPr>
          <p:cNvPr id="12" name="Rectangle 11"/>
          <p:cNvSpPr/>
          <p:nvPr userDrawn="1"/>
        </p:nvSpPr>
        <p:spPr bwMode="auto">
          <a:xfrm>
            <a:off x="12501880" y="8"/>
            <a:ext cx="4653507" cy="6139536"/>
          </a:xfrm>
          <a:prstGeom prst="rect">
            <a:avLst/>
          </a:prstGeom>
          <a:solidFill>
            <a:schemeClr val="tx2"/>
          </a:solidFill>
          <a:ln w="9525" cap="flat" cmpd="sng" algn="ctr">
            <a:noFill/>
            <a:prstDash val="solid"/>
            <a:round/>
            <a:headEnd type="none" w="med" len="med"/>
            <a:tailEnd type="none" w="med" len="med"/>
          </a:ln>
          <a:effectLst/>
        </p:spPr>
        <p:txBody>
          <a:bodyPr vert="horz" wrap="square" lIns="73699" tIns="73699" rIns="73699" bIns="73699" numCol="1" rtlCol="0" anchor="t" anchorCtr="0" compatLnSpc="1">
            <a:prstTxWarp prst="textNoShape">
              <a:avLst/>
            </a:prstTxWarp>
          </a:bodyPr>
          <a:lstStyle/>
          <a:p>
            <a:pPr algn="l"/>
            <a:r>
              <a:rPr lang="en-US" sz="1800" b="1" dirty="0">
                <a:solidFill>
                  <a:srgbClr val="000000"/>
                </a:solidFill>
              </a:rPr>
              <a:t>FORMATTING </a:t>
            </a:r>
            <a:br>
              <a:rPr lang="en-US" sz="1800" b="1" dirty="0">
                <a:solidFill>
                  <a:srgbClr val="000000"/>
                </a:solidFill>
              </a:rPr>
            </a:br>
            <a:r>
              <a:rPr lang="en-US" sz="1800" b="1" dirty="0">
                <a:solidFill>
                  <a:srgbClr val="000000"/>
                </a:solidFill>
              </a:rPr>
              <a:t>TEXT STYLES</a:t>
            </a:r>
          </a:p>
          <a:p>
            <a:pPr marL="0" indent="0" algn="l">
              <a:buFontTx/>
              <a:buNone/>
            </a:pPr>
            <a:r>
              <a:rPr lang="en-US" sz="1400" b="0" baseline="0" dirty="0">
                <a:solidFill>
                  <a:srgbClr val="000000"/>
                </a:solidFill>
              </a:rPr>
              <a:t>The template is set up using place holders </a:t>
            </a:r>
            <a:r>
              <a:rPr lang="en-GB" sz="1400" b="0" baseline="0" dirty="0">
                <a:solidFill>
                  <a:srgbClr val="000000"/>
                </a:solidFill>
              </a:rPr>
              <a:t>A placeholder is a space set-up on a slide master which holds the formatting and positioning information for the content in the template.</a:t>
            </a:r>
          </a:p>
          <a:p>
            <a:pPr marL="0" indent="0" algn="l">
              <a:buFontTx/>
              <a:buNone/>
            </a:pPr>
            <a:endParaRPr lang="en-GB" sz="1400" b="0" baseline="0" dirty="0">
              <a:solidFill>
                <a:srgbClr val="000000"/>
              </a:solidFill>
            </a:endParaRPr>
          </a:p>
          <a:p>
            <a:pPr marL="342891" indent="-342891" algn="l">
              <a:buFont typeface="+mj-lt"/>
              <a:buAutoNum type="arabicPeriod"/>
            </a:pPr>
            <a:r>
              <a:rPr lang="en-GB" sz="1400" b="1" baseline="0" dirty="0">
                <a:solidFill>
                  <a:srgbClr val="000000"/>
                </a:solidFill>
              </a:rPr>
              <a:t>LEVELS</a:t>
            </a:r>
            <a:r>
              <a:rPr lang="en-GB" sz="1400" b="0" baseline="0" dirty="0">
                <a:solidFill>
                  <a:srgbClr val="000000"/>
                </a:solidFill>
              </a:rPr>
              <a:t> of text (i.e. Headings, bullets and sub-bullets) are derived from </a:t>
            </a:r>
            <a:br>
              <a:rPr lang="en-GB" sz="1400" b="0" baseline="0" dirty="0">
                <a:solidFill>
                  <a:srgbClr val="000000"/>
                </a:solidFill>
              </a:rPr>
            </a:br>
            <a:r>
              <a:rPr lang="en-GB" sz="1400" b="0" baseline="0" dirty="0">
                <a:solidFill>
                  <a:srgbClr val="000000"/>
                </a:solidFill>
              </a:rPr>
              <a:t>the information set-up on the placeholders on the slide master</a:t>
            </a:r>
          </a:p>
          <a:p>
            <a:pPr marL="342891" indent="-342891" algn="l">
              <a:buFont typeface="+mj-lt"/>
              <a:buAutoNum type="arabicPeriod"/>
            </a:pPr>
            <a:endParaRPr lang="en-GB" sz="1400" b="0" baseline="0" dirty="0">
              <a:solidFill>
                <a:srgbClr val="000000"/>
              </a:solidFill>
            </a:endParaRPr>
          </a:p>
          <a:p>
            <a:pPr marL="342891" indent="-342891" algn="l">
              <a:buFont typeface="+mj-lt"/>
              <a:buAutoNum type="arabicPeriod"/>
            </a:pPr>
            <a:r>
              <a:rPr lang="en-GB" sz="1400" b="0" baseline="0" dirty="0">
                <a:solidFill>
                  <a:srgbClr val="000000"/>
                </a:solidFill>
              </a:rPr>
              <a:t>You can click through the different styles or levels needed to format </a:t>
            </a:r>
            <a:br>
              <a:rPr lang="en-GB" sz="1400" b="0" baseline="0" dirty="0">
                <a:solidFill>
                  <a:srgbClr val="000000"/>
                </a:solidFill>
              </a:rPr>
            </a:br>
            <a:r>
              <a:rPr lang="en-GB" sz="1400" b="0" baseline="0" dirty="0">
                <a:solidFill>
                  <a:srgbClr val="000000"/>
                </a:solidFill>
              </a:rPr>
              <a:t>your document by:</a:t>
            </a:r>
          </a:p>
          <a:p>
            <a:pPr marL="342891" indent="-342891" algn="l">
              <a:buFont typeface="+mj-lt"/>
              <a:buAutoNum type="alphaLcParenR"/>
            </a:pPr>
            <a:r>
              <a:rPr lang="en-GB" sz="1400" b="0" baseline="0" dirty="0">
                <a:solidFill>
                  <a:srgbClr val="000000"/>
                </a:solidFill>
              </a:rPr>
              <a:t>Click on the paragraph </a:t>
            </a:r>
          </a:p>
          <a:p>
            <a:pPr marL="342891" indent="-342891" algn="l">
              <a:buFont typeface="+mj-lt"/>
              <a:buAutoNum type="alphaLcParenR"/>
            </a:pPr>
            <a:r>
              <a:rPr lang="en-GB" sz="1400" b="0" baseline="0" dirty="0">
                <a:solidFill>
                  <a:srgbClr val="000000"/>
                </a:solidFill>
              </a:rPr>
              <a:t>Hold down Shift + Alt and move </a:t>
            </a:r>
            <a:br>
              <a:rPr lang="en-GB" sz="1400" b="0" baseline="0" dirty="0">
                <a:solidFill>
                  <a:srgbClr val="000000"/>
                </a:solidFill>
              </a:rPr>
            </a:br>
            <a:r>
              <a:rPr lang="en-GB" sz="1400" b="0" baseline="0" dirty="0">
                <a:solidFill>
                  <a:srgbClr val="000000"/>
                </a:solidFill>
              </a:rPr>
              <a:t>your arrow keys from right to left </a:t>
            </a:r>
          </a:p>
          <a:p>
            <a:pPr marL="342891" indent="-342891" algn="l">
              <a:buFont typeface="+mj-lt"/>
              <a:buAutoNum type="alphaLcParenR"/>
            </a:pPr>
            <a:endParaRPr lang="en-GB" sz="1400" b="0" baseline="0" dirty="0">
              <a:solidFill>
                <a:srgbClr val="000000"/>
              </a:solidFill>
            </a:endParaRPr>
          </a:p>
          <a:p>
            <a:pPr marL="0" indent="0" algn="l">
              <a:buFont typeface="+mj-lt"/>
              <a:buNone/>
            </a:pPr>
            <a:r>
              <a:rPr lang="en-GB" sz="1400" b="0" baseline="0" dirty="0">
                <a:solidFill>
                  <a:srgbClr val="000000"/>
                </a:solidFill>
              </a:rPr>
              <a:t>You will see the levels change, most templates are only set up with a maximum of 6 levels.</a:t>
            </a:r>
          </a:p>
          <a:p>
            <a:pPr marL="0" indent="0" algn="l">
              <a:buFont typeface="+mj-lt"/>
              <a:buNone/>
            </a:pPr>
            <a:endParaRPr lang="en-GB" sz="1400" b="0" baseline="0" dirty="0">
              <a:solidFill>
                <a:srgbClr val="000000"/>
              </a:solidFill>
            </a:endParaRPr>
          </a:p>
          <a:p>
            <a:pPr marL="0" indent="0" algn="l">
              <a:buFont typeface="+mj-lt"/>
              <a:buNone/>
            </a:pPr>
            <a:r>
              <a:rPr lang="en-GB" sz="1400" b="0" baseline="0" dirty="0">
                <a:solidFill>
                  <a:srgbClr val="000000"/>
                </a:solidFill>
              </a:rPr>
              <a:t>Once you go past this you are not using the styles set up in the template.</a:t>
            </a:r>
          </a:p>
          <a:p>
            <a:pPr marL="0" indent="0" algn="l">
              <a:buFont typeface="+mj-lt"/>
              <a:buNone/>
            </a:pPr>
            <a:endParaRPr lang="en-GB" sz="1400" b="0" baseline="0" dirty="0">
              <a:solidFill>
                <a:srgbClr val="000000"/>
              </a:solidFill>
            </a:endParaRPr>
          </a:p>
          <a:p>
            <a:pPr marL="0" indent="0" algn="l">
              <a:buFont typeface="+mj-lt"/>
              <a:buNone/>
            </a:pPr>
            <a:r>
              <a:rPr lang="en-GB" sz="1400" b="1" baseline="0" dirty="0">
                <a:solidFill>
                  <a:srgbClr val="FF0000"/>
                </a:solidFill>
              </a:rPr>
              <a:t>If you have created your own text box this will not work and you should only ever create your own text box when creating an Info graphic.</a:t>
            </a:r>
          </a:p>
          <a:p>
            <a:pPr marL="0" indent="0" algn="l">
              <a:buFontTx/>
              <a:buNone/>
            </a:pPr>
            <a:endParaRPr lang="en-GB" sz="1400" b="0" baseline="0" dirty="0">
              <a:solidFill>
                <a:srgbClr val="000000"/>
              </a:solidFill>
            </a:endParaRPr>
          </a:p>
          <a:p>
            <a:pPr marL="0" indent="0" algn="l">
              <a:buFontTx/>
              <a:buNone/>
            </a:pPr>
            <a:endParaRPr lang="en-US" sz="1400" b="0" baseline="0" dirty="0">
              <a:solidFill>
                <a:srgbClr val="000000"/>
              </a:solidFill>
            </a:endParaRPr>
          </a:p>
          <a:p>
            <a:pPr marL="0" indent="0" algn="l">
              <a:buFontTx/>
              <a:buNone/>
            </a:pPr>
            <a:endParaRPr lang="en-US" sz="1400" b="0" baseline="0" dirty="0">
              <a:solidFill>
                <a:srgbClr val="000000"/>
              </a:solidFill>
            </a:endParaRPr>
          </a:p>
        </p:txBody>
      </p:sp>
      <p:sp>
        <p:nvSpPr>
          <p:cNvPr id="8" name="Rectangle 7"/>
          <p:cNvSpPr/>
          <p:nvPr userDrawn="1"/>
        </p:nvSpPr>
        <p:spPr bwMode="auto">
          <a:xfrm>
            <a:off x="12501880" y="8"/>
            <a:ext cx="4653507" cy="6139536"/>
          </a:xfrm>
          <a:prstGeom prst="rect">
            <a:avLst/>
          </a:prstGeom>
          <a:solidFill>
            <a:schemeClr val="tx2"/>
          </a:solidFill>
          <a:ln w="9525" cap="flat" cmpd="sng" algn="ctr">
            <a:noFill/>
            <a:prstDash val="solid"/>
            <a:round/>
            <a:headEnd type="none" w="med" len="med"/>
            <a:tailEnd type="none" w="med" len="med"/>
          </a:ln>
          <a:effectLst/>
        </p:spPr>
        <p:txBody>
          <a:bodyPr vert="horz" wrap="square" lIns="73699" tIns="73699" rIns="73699" bIns="73699" numCol="1" rtlCol="0" anchor="t" anchorCtr="0" compatLnSpc="1">
            <a:prstTxWarp prst="textNoShape">
              <a:avLst/>
            </a:prstTxWarp>
          </a:bodyPr>
          <a:lstStyle/>
          <a:p>
            <a:pPr algn="l"/>
            <a:r>
              <a:rPr lang="en-US" sz="1800" b="1" dirty="0">
                <a:solidFill>
                  <a:srgbClr val="000000"/>
                </a:solidFill>
              </a:rPr>
              <a:t>FORMATTING </a:t>
            </a:r>
            <a:br>
              <a:rPr lang="en-US" sz="1800" b="1" dirty="0">
                <a:solidFill>
                  <a:srgbClr val="000000"/>
                </a:solidFill>
              </a:rPr>
            </a:br>
            <a:r>
              <a:rPr lang="en-US" sz="1800" b="1" dirty="0">
                <a:solidFill>
                  <a:srgbClr val="000000"/>
                </a:solidFill>
              </a:rPr>
              <a:t>TEXT STYLES</a:t>
            </a:r>
          </a:p>
          <a:p>
            <a:pPr marL="0" indent="0" algn="l">
              <a:buFontTx/>
              <a:buNone/>
            </a:pPr>
            <a:r>
              <a:rPr lang="en-US" sz="1400" b="0" baseline="0" dirty="0">
                <a:solidFill>
                  <a:srgbClr val="000000"/>
                </a:solidFill>
              </a:rPr>
              <a:t>The template is set up using place holders </a:t>
            </a:r>
            <a:r>
              <a:rPr lang="en-GB" sz="1400" b="0" baseline="0" dirty="0">
                <a:solidFill>
                  <a:srgbClr val="000000"/>
                </a:solidFill>
              </a:rPr>
              <a:t>A placeholder is a space set-up on a slide master which holds the formatting and positioning information for the content in the template.</a:t>
            </a:r>
          </a:p>
          <a:p>
            <a:pPr marL="0" indent="0" algn="l">
              <a:buFontTx/>
              <a:buNone/>
            </a:pPr>
            <a:endParaRPr lang="en-GB" sz="1400" b="0" baseline="0" dirty="0">
              <a:solidFill>
                <a:srgbClr val="000000"/>
              </a:solidFill>
            </a:endParaRPr>
          </a:p>
          <a:p>
            <a:pPr marL="342891" indent="-342891" algn="l">
              <a:buFont typeface="+mj-lt"/>
              <a:buAutoNum type="arabicPeriod"/>
            </a:pPr>
            <a:r>
              <a:rPr lang="en-GB" sz="1400" b="1" baseline="0" dirty="0">
                <a:solidFill>
                  <a:srgbClr val="000000"/>
                </a:solidFill>
              </a:rPr>
              <a:t>LEVELS</a:t>
            </a:r>
            <a:r>
              <a:rPr lang="en-GB" sz="1400" b="0" baseline="0" dirty="0">
                <a:solidFill>
                  <a:srgbClr val="000000"/>
                </a:solidFill>
              </a:rPr>
              <a:t> of text (i.e. Headings, bullets and sub-bullets) are derived from </a:t>
            </a:r>
            <a:br>
              <a:rPr lang="en-GB" sz="1400" b="0" baseline="0" dirty="0">
                <a:solidFill>
                  <a:srgbClr val="000000"/>
                </a:solidFill>
              </a:rPr>
            </a:br>
            <a:r>
              <a:rPr lang="en-GB" sz="1400" b="0" baseline="0" dirty="0">
                <a:solidFill>
                  <a:srgbClr val="000000"/>
                </a:solidFill>
              </a:rPr>
              <a:t>the information set-up on the placeholders on the slide master</a:t>
            </a:r>
          </a:p>
          <a:p>
            <a:pPr marL="342891" indent="-342891" algn="l">
              <a:buFont typeface="+mj-lt"/>
              <a:buAutoNum type="arabicPeriod"/>
            </a:pPr>
            <a:endParaRPr lang="en-GB" sz="1400" b="0" baseline="0" dirty="0">
              <a:solidFill>
                <a:srgbClr val="000000"/>
              </a:solidFill>
            </a:endParaRPr>
          </a:p>
          <a:p>
            <a:pPr marL="342891" indent="-342891" algn="l">
              <a:buFont typeface="+mj-lt"/>
              <a:buAutoNum type="arabicPeriod"/>
            </a:pPr>
            <a:r>
              <a:rPr lang="en-GB" sz="1400" b="0" baseline="0" dirty="0">
                <a:solidFill>
                  <a:srgbClr val="000000"/>
                </a:solidFill>
              </a:rPr>
              <a:t>You can click through the different styles or levels needed to format </a:t>
            </a:r>
            <a:br>
              <a:rPr lang="en-GB" sz="1400" b="0" baseline="0" dirty="0">
                <a:solidFill>
                  <a:srgbClr val="000000"/>
                </a:solidFill>
              </a:rPr>
            </a:br>
            <a:r>
              <a:rPr lang="en-GB" sz="1400" b="0" baseline="0" dirty="0">
                <a:solidFill>
                  <a:srgbClr val="000000"/>
                </a:solidFill>
              </a:rPr>
              <a:t>your document by:</a:t>
            </a:r>
          </a:p>
          <a:p>
            <a:pPr marL="342891" indent="-342891" algn="l">
              <a:buFont typeface="+mj-lt"/>
              <a:buAutoNum type="alphaLcParenR"/>
            </a:pPr>
            <a:r>
              <a:rPr lang="en-GB" sz="1400" b="0" baseline="0" dirty="0">
                <a:solidFill>
                  <a:srgbClr val="000000"/>
                </a:solidFill>
              </a:rPr>
              <a:t>Click on the paragraph </a:t>
            </a:r>
          </a:p>
          <a:p>
            <a:pPr marL="342891" indent="-342891" algn="l">
              <a:buFont typeface="+mj-lt"/>
              <a:buAutoNum type="alphaLcParenR"/>
            </a:pPr>
            <a:r>
              <a:rPr lang="en-GB" sz="1400" b="0" baseline="0" dirty="0">
                <a:solidFill>
                  <a:srgbClr val="000000"/>
                </a:solidFill>
              </a:rPr>
              <a:t>Hold down Shift + Alt and move </a:t>
            </a:r>
            <a:br>
              <a:rPr lang="en-GB" sz="1400" b="0" baseline="0" dirty="0">
                <a:solidFill>
                  <a:srgbClr val="000000"/>
                </a:solidFill>
              </a:rPr>
            </a:br>
            <a:r>
              <a:rPr lang="en-GB" sz="1400" b="0" baseline="0" dirty="0">
                <a:solidFill>
                  <a:srgbClr val="000000"/>
                </a:solidFill>
              </a:rPr>
              <a:t>your arrow keys from right to left </a:t>
            </a:r>
          </a:p>
          <a:p>
            <a:pPr marL="342891" indent="-342891" algn="l">
              <a:buFont typeface="+mj-lt"/>
              <a:buAutoNum type="alphaLcParenR"/>
            </a:pPr>
            <a:endParaRPr lang="en-GB" sz="1400" b="0" baseline="0" dirty="0">
              <a:solidFill>
                <a:srgbClr val="000000"/>
              </a:solidFill>
            </a:endParaRPr>
          </a:p>
          <a:p>
            <a:pPr marL="0" indent="0" algn="l">
              <a:buFont typeface="+mj-lt"/>
              <a:buNone/>
            </a:pPr>
            <a:r>
              <a:rPr lang="en-GB" sz="1400" b="0" baseline="0" dirty="0">
                <a:solidFill>
                  <a:srgbClr val="000000"/>
                </a:solidFill>
              </a:rPr>
              <a:t>You will see the levels change, most templates are only set up with a maximum of 6 levels.</a:t>
            </a:r>
          </a:p>
          <a:p>
            <a:pPr marL="0" indent="0" algn="l">
              <a:buFont typeface="+mj-lt"/>
              <a:buNone/>
            </a:pPr>
            <a:endParaRPr lang="en-GB" sz="1400" b="0" baseline="0" dirty="0">
              <a:solidFill>
                <a:srgbClr val="000000"/>
              </a:solidFill>
            </a:endParaRPr>
          </a:p>
          <a:p>
            <a:pPr marL="0" indent="0" algn="l">
              <a:buFont typeface="+mj-lt"/>
              <a:buNone/>
            </a:pPr>
            <a:r>
              <a:rPr lang="en-GB" sz="1400" b="0" baseline="0" dirty="0">
                <a:solidFill>
                  <a:srgbClr val="000000"/>
                </a:solidFill>
              </a:rPr>
              <a:t>Once you go past this you are not using the styles set up in the template.</a:t>
            </a:r>
          </a:p>
          <a:p>
            <a:pPr marL="0" indent="0" algn="l">
              <a:buFont typeface="+mj-lt"/>
              <a:buNone/>
            </a:pPr>
            <a:endParaRPr lang="en-GB" sz="1400" b="0" baseline="0" dirty="0">
              <a:solidFill>
                <a:srgbClr val="000000"/>
              </a:solidFill>
            </a:endParaRPr>
          </a:p>
          <a:p>
            <a:pPr marL="0" indent="0" algn="l">
              <a:buFont typeface="+mj-lt"/>
              <a:buNone/>
            </a:pPr>
            <a:r>
              <a:rPr lang="en-GB" sz="1400" b="1" baseline="0" dirty="0">
                <a:solidFill>
                  <a:srgbClr val="FF0000"/>
                </a:solidFill>
              </a:rPr>
              <a:t>If you have created your own text box this will not work and you should only ever create your own text box when creating an Info graphic.</a:t>
            </a:r>
          </a:p>
          <a:p>
            <a:pPr marL="0" indent="0" algn="l">
              <a:buFontTx/>
              <a:buNone/>
            </a:pPr>
            <a:endParaRPr lang="en-GB" sz="1400" b="0" baseline="0" dirty="0">
              <a:solidFill>
                <a:srgbClr val="000000"/>
              </a:solidFill>
            </a:endParaRPr>
          </a:p>
          <a:p>
            <a:pPr marL="0" indent="0" algn="l">
              <a:buFontTx/>
              <a:buNone/>
            </a:pPr>
            <a:endParaRPr lang="en-US" sz="1400" b="0" baseline="0" dirty="0">
              <a:solidFill>
                <a:srgbClr val="000000"/>
              </a:solidFill>
            </a:endParaRPr>
          </a:p>
          <a:p>
            <a:pPr marL="0" indent="0" algn="l">
              <a:buFontTx/>
              <a:buNone/>
            </a:pPr>
            <a:endParaRPr lang="en-US" sz="1400" b="0" baseline="0" dirty="0">
              <a:solidFill>
                <a:srgbClr val="000000"/>
              </a:solidFill>
            </a:endParaRPr>
          </a:p>
        </p:txBody>
      </p:sp>
      <p:sp>
        <p:nvSpPr>
          <p:cNvPr id="50" name="Text Placeholder 49"/>
          <p:cNvSpPr>
            <a:spLocks noGrp="1"/>
          </p:cNvSpPr>
          <p:nvPr userDrawn="1">
            <p:ph type="body" sz="quarter" idx="14"/>
          </p:nvPr>
        </p:nvSpPr>
        <p:spPr>
          <a:xfrm>
            <a:off x="813601" y="2658533"/>
            <a:ext cx="1866244" cy="440267"/>
          </a:xfrm>
        </p:spPr>
        <p:txBody>
          <a:bodyPr anchor="b" anchorCtr="0"/>
          <a:lstStyle>
            <a:lvl1pPr>
              <a:defRPr sz="1400" b="1" i="0">
                <a:latin typeface="+mn-lt"/>
              </a:defRPr>
            </a:lvl1pPr>
          </a:lstStyle>
          <a:p>
            <a:pPr lvl="0"/>
            <a:r>
              <a:rPr lang="en-US"/>
              <a:t>Click to edit Master text styles</a:t>
            </a:r>
          </a:p>
        </p:txBody>
      </p:sp>
      <p:sp>
        <p:nvSpPr>
          <p:cNvPr id="54" name="Text Placeholder 49"/>
          <p:cNvSpPr>
            <a:spLocks noGrp="1"/>
          </p:cNvSpPr>
          <p:nvPr userDrawn="1">
            <p:ph type="body" sz="quarter" idx="18"/>
          </p:nvPr>
        </p:nvSpPr>
        <p:spPr>
          <a:xfrm>
            <a:off x="813601" y="3268133"/>
            <a:ext cx="1866244" cy="482600"/>
          </a:xfrm>
        </p:spPr>
        <p:txBody>
          <a:bodyPr anchor="t" anchorCtr="0"/>
          <a:lstStyle>
            <a:lvl1pPr>
              <a:defRPr sz="1333" b="0" i="0">
                <a:latin typeface="+mn-lt"/>
              </a:defRPr>
            </a:lvl1pPr>
          </a:lstStyle>
          <a:p>
            <a:pPr lvl="0"/>
            <a:r>
              <a:rPr lang="en-US"/>
              <a:t>Click to edit Master text styles</a:t>
            </a:r>
          </a:p>
        </p:txBody>
      </p:sp>
      <p:sp>
        <p:nvSpPr>
          <p:cNvPr id="30" name="Picture Placeholder 44"/>
          <p:cNvSpPr>
            <a:spLocks noGrp="1"/>
          </p:cNvSpPr>
          <p:nvPr userDrawn="1">
            <p:ph type="pic" sz="quarter" idx="19"/>
          </p:nvPr>
        </p:nvSpPr>
        <p:spPr>
          <a:xfrm>
            <a:off x="813600" y="3920067"/>
            <a:ext cx="1874387" cy="1134533"/>
          </a:xfrm>
        </p:spPr>
        <p:txBody>
          <a:bodyPr/>
          <a:lstStyle/>
          <a:p>
            <a:r>
              <a:rPr lang="en-US"/>
              <a:t>Click icon to add picture</a:t>
            </a:r>
            <a:endParaRPr lang="en-GB"/>
          </a:p>
        </p:txBody>
      </p:sp>
      <p:sp>
        <p:nvSpPr>
          <p:cNvPr id="31" name="Text Placeholder 49"/>
          <p:cNvSpPr>
            <a:spLocks noGrp="1"/>
          </p:cNvSpPr>
          <p:nvPr userDrawn="1">
            <p:ph type="body" sz="quarter" idx="20"/>
          </p:nvPr>
        </p:nvSpPr>
        <p:spPr>
          <a:xfrm>
            <a:off x="813601" y="5249333"/>
            <a:ext cx="1866244" cy="440267"/>
          </a:xfrm>
        </p:spPr>
        <p:txBody>
          <a:bodyPr anchor="b" anchorCtr="0"/>
          <a:lstStyle>
            <a:lvl1pPr>
              <a:defRPr sz="1400" b="1" i="0">
                <a:latin typeface="+mn-lt"/>
              </a:defRPr>
            </a:lvl1pPr>
          </a:lstStyle>
          <a:p>
            <a:pPr lvl="0"/>
            <a:r>
              <a:rPr lang="en-US"/>
              <a:t>Click to edit Master text styles</a:t>
            </a:r>
          </a:p>
        </p:txBody>
      </p:sp>
      <p:sp>
        <p:nvSpPr>
          <p:cNvPr id="32" name="Text Placeholder 49"/>
          <p:cNvSpPr>
            <a:spLocks noGrp="1"/>
          </p:cNvSpPr>
          <p:nvPr userDrawn="1">
            <p:ph type="body" sz="quarter" idx="21"/>
          </p:nvPr>
        </p:nvSpPr>
        <p:spPr>
          <a:xfrm>
            <a:off x="813601" y="5858933"/>
            <a:ext cx="1866244" cy="482600"/>
          </a:xfrm>
        </p:spPr>
        <p:txBody>
          <a:bodyPr anchor="t" anchorCtr="0"/>
          <a:lstStyle>
            <a:lvl1pPr>
              <a:defRPr sz="1333" b="0" i="0">
                <a:latin typeface="+mn-lt"/>
              </a:defRPr>
            </a:lvl1pPr>
          </a:lstStyle>
          <a:p>
            <a:pPr lvl="0"/>
            <a:r>
              <a:rPr lang="en-US"/>
              <a:t>Click to edit Master text styles</a:t>
            </a:r>
          </a:p>
        </p:txBody>
      </p:sp>
      <p:sp>
        <p:nvSpPr>
          <p:cNvPr id="75" name="Text Placeholder 49"/>
          <p:cNvSpPr>
            <a:spLocks noGrp="1"/>
          </p:cNvSpPr>
          <p:nvPr userDrawn="1">
            <p:ph type="body" sz="quarter" idx="23"/>
          </p:nvPr>
        </p:nvSpPr>
        <p:spPr>
          <a:xfrm>
            <a:off x="2988239" y="2658533"/>
            <a:ext cx="1866244" cy="440267"/>
          </a:xfrm>
        </p:spPr>
        <p:txBody>
          <a:bodyPr anchor="b" anchorCtr="0"/>
          <a:lstStyle>
            <a:lvl1pPr>
              <a:defRPr sz="1400" b="1" i="0">
                <a:latin typeface="+mn-lt"/>
              </a:defRPr>
            </a:lvl1pPr>
          </a:lstStyle>
          <a:p>
            <a:pPr lvl="0"/>
            <a:r>
              <a:rPr lang="en-US"/>
              <a:t>Click to edit Master text styles</a:t>
            </a:r>
          </a:p>
        </p:txBody>
      </p:sp>
      <p:sp>
        <p:nvSpPr>
          <p:cNvPr id="76" name="Text Placeholder 49"/>
          <p:cNvSpPr>
            <a:spLocks noGrp="1"/>
          </p:cNvSpPr>
          <p:nvPr userDrawn="1">
            <p:ph type="body" sz="quarter" idx="24"/>
          </p:nvPr>
        </p:nvSpPr>
        <p:spPr>
          <a:xfrm>
            <a:off x="2988239" y="3268133"/>
            <a:ext cx="1866244" cy="482600"/>
          </a:xfrm>
        </p:spPr>
        <p:txBody>
          <a:bodyPr anchor="t" anchorCtr="0"/>
          <a:lstStyle>
            <a:lvl1pPr>
              <a:defRPr sz="1333" b="0" i="0">
                <a:latin typeface="+mn-lt"/>
              </a:defRPr>
            </a:lvl1pPr>
          </a:lstStyle>
          <a:p>
            <a:pPr lvl="0"/>
            <a:r>
              <a:rPr lang="en-US"/>
              <a:t>Click to edit Master text styles</a:t>
            </a:r>
          </a:p>
        </p:txBody>
      </p:sp>
      <p:sp>
        <p:nvSpPr>
          <p:cNvPr id="77" name="Picture Placeholder 44"/>
          <p:cNvSpPr>
            <a:spLocks noGrp="1"/>
          </p:cNvSpPr>
          <p:nvPr userDrawn="1">
            <p:ph type="pic" sz="quarter" idx="25"/>
          </p:nvPr>
        </p:nvSpPr>
        <p:spPr>
          <a:xfrm>
            <a:off x="2986204" y="3920067"/>
            <a:ext cx="1874387" cy="1134533"/>
          </a:xfrm>
        </p:spPr>
        <p:txBody>
          <a:bodyPr/>
          <a:lstStyle/>
          <a:p>
            <a:r>
              <a:rPr lang="en-US"/>
              <a:t>Click icon to add picture</a:t>
            </a:r>
            <a:endParaRPr lang="en-GB"/>
          </a:p>
        </p:txBody>
      </p:sp>
      <p:sp>
        <p:nvSpPr>
          <p:cNvPr id="78" name="Text Placeholder 49"/>
          <p:cNvSpPr>
            <a:spLocks noGrp="1"/>
          </p:cNvSpPr>
          <p:nvPr userDrawn="1">
            <p:ph type="body" sz="quarter" idx="26"/>
          </p:nvPr>
        </p:nvSpPr>
        <p:spPr>
          <a:xfrm>
            <a:off x="2988239" y="5249333"/>
            <a:ext cx="1866244" cy="440267"/>
          </a:xfrm>
        </p:spPr>
        <p:txBody>
          <a:bodyPr anchor="b" anchorCtr="0"/>
          <a:lstStyle>
            <a:lvl1pPr>
              <a:defRPr sz="1400" b="1" i="0">
                <a:latin typeface="+mn-lt"/>
              </a:defRPr>
            </a:lvl1pPr>
          </a:lstStyle>
          <a:p>
            <a:pPr lvl="0"/>
            <a:r>
              <a:rPr lang="en-US"/>
              <a:t>Click to edit Master text styles</a:t>
            </a:r>
          </a:p>
        </p:txBody>
      </p:sp>
      <p:sp>
        <p:nvSpPr>
          <p:cNvPr id="79" name="Text Placeholder 49"/>
          <p:cNvSpPr>
            <a:spLocks noGrp="1"/>
          </p:cNvSpPr>
          <p:nvPr userDrawn="1">
            <p:ph type="body" sz="quarter" idx="27"/>
          </p:nvPr>
        </p:nvSpPr>
        <p:spPr>
          <a:xfrm>
            <a:off x="2988239" y="5858933"/>
            <a:ext cx="1866244" cy="482600"/>
          </a:xfrm>
        </p:spPr>
        <p:txBody>
          <a:bodyPr anchor="t" anchorCtr="0"/>
          <a:lstStyle>
            <a:lvl1pPr>
              <a:defRPr sz="1333" b="0" i="0">
                <a:latin typeface="+mn-lt"/>
              </a:defRPr>
            </a:lvl1pPr>
          </a:lstStyle>
          <a:p>
            <a:pPr lvl="0"/>
            <a:r>
              <a:rPr lang="en-US"/>
              <a:t>Click to edit Master text styles</a:t>
            </a:r>
          </a:p>
        </p:txBody>
      </p:sp>
      <p:sp>
        <p:nvSpPr>
          <p:cNvPr id="81" name="Text Placeholder 49"/>
          <p:cNvSpPr>
            <a:spLocks noGrp="1"/>
          </p:cNvSpPr>
          <p:nvPr userDrawn="1">
            <p:ph type="body" sz="quarter" idx="29"/>
          </p:nvPr>
        </p:nvSpPr>
        <p:spPr>
          <a:xfrm>
            <a:off x="5162878" y="2658533"/>
            <a:ext cx="1866244" cy="440267"/>
          </a:xfrm>
        </p:spPr>
        <p:txBody>
          <a:bodyPr anchor="b" anchorCtr="0"/>
          <a:lstStyle>
            <a:lvl1pPr>
              <a:defRPr sz="1400" b="1" i="0">
                <a:latin typeface="+mn-lt"/>
              </a:defRPr>
            </a:lvl1pPr>
          </a:lstStyle>
          <a:p>
            <a:pPr lvl="0"/>
            <a:r>
              <a:rPr lang="en-US"/>
              <a:t>Click to edit Master text styles</a:t>
            </a:r>
          </a:p>
        </p:txBody>
      </p:sp>
      <p:sp>
        <p:nvSpPr>
          <p:cNvPr id="82" name="Text Placeholder 49"/>
          <p:cNvSpPr>
            <a:spLocks noGrp="1"/>
          </p:cNvSpPr>
          <p:nvPr userDrawn="1">
            <p:ph type="body" sz="quarter" idx="30"/>
          </p:nvPr>
        </p:nvSpPr>
        <p:spPr>
          <a:xfrm>
            <a:off x="5162878" y="3268133"/>
            <a:ext cx="1866244" cy="482600"/>
          </a:xfrm>
        </p:spPr>
        <p:txBody>
          <a:bodyPr anchor="t" anchorCtr="0"/>
          <a:lstStyle>
            <a:lvl1pPr>
              <a:defRPr sz="1333" b="0" i="0">
                <a:latin typeface="+mn-lt"/>
              </a:defRPr>
            </a:lvl1pPr>
          </a:lstStyle>
          <a:p>
            <a:pPr lvl="0"/>
            <a:r>
              <a:rPr lang="en-US"/>
              <a:t>Click to edit Master text styles</a:t>
            </a:r>
          </a:p>
        </p:txBody>
      </p:sp>
      <p:sp>
        <p:nvSpPr>
          <p:cNvPr id="83" name="Picture Placeholder 44"/>
          <p:cNvSpPr>
            <a:spLocks noGrp="1"/>
          </p:cNvSpPr>
          <p:nvPr userDrawn="1">
            <p:ph type="pic" sz="quarter" idx="31"/>
          </p:nvPr>
        </p:nvSpPr>
        <p:spPr>
          <a:xfrm>
            <a:off x="5158808" y="3920067"/>
            <a:ext cx="1874387" cy="1134533"/>
          </a:xfrm>
        </p:spPr>
        <p:txBody>
          <a:bodyPr/>
          <a:lstStyle/>
          <a:p>
            <a:r>
              <a:rPr lang="en-US"/>
              <a:t>Click icon to add picture</a:t>
            </a:r>
            <a:endParaRPr lang="en-GB"/>
          </a:p>
        </p:txBody>
      </p:sp>
      <p:sp>
        <p:nvSpPr>
          <p:cNvPr id="84" name="Text Placeholder 49"/>
          <p:cNvSpPr>
            <a:spLocks noGrp="1"/>
          </p:cNvSpPr>
          <p:nvPr userDrawn="1">
            <p:ph type="body" sz="quarter" idx="32"/>
          </p:nvPr>
        </p:nvSpPr>
        <p:spPr>
          <a:xfrm>
            <a:off x="5162878" y="5249333"/>
            <a:ext cx="1866244" cy="440267"/>
          </a:xfrm>
        </p:spPr>
        <p:txBody>
          <a:bodyPr anchor="b" anchorCtr="0"/>
          <a:lstStyle>
            <a:lvl1pPr>
              <a:defRPr sz="1400" b="1" i="0">
                <a:latin typeface="+mn-lt"/>
              </a:defRPr>
            </a:lvl1pPr>
          </a:lstStyle>
          <a:p>
            <a:pPr lvl="0"/>
            <a:r>
              <a:rPr lang="en-US"/>
              <a:t>Click to edit Master text styles</a:t>
            </a:r>
          </a:p>
        </p:txBody>
      </p:sp>
      <p:sp>
        <p:nvSpPr>
          <p:cNvPr id="85" name="Text Placeholder 49"/>
          <p:cNvSpPr>
            <a:spLocks noGrp="1"/>
          </p:cNvSpPr>
          <p:nvPr userDrawn="1">
            <p:ph type="body" sz="quarter" idx="33"/>
          </p:nvPr>
        </p:nvSpPr>
        <p:spPr>
          <a:xfrm>
            <a:off x="5162878" y="5858933"/>
            <a:ext cx="1866244" cy="482600"/>
          </a:xfrm>
        </p:spPr>
        <p:txBody>
          <a:bodyPr anchor="t" anchorCtr="0"/>
          <a:lstStyle>
            <a:lvl1pPr>
              <a:defRPr sz="1333" b="0" i="0">
                <a:latin typeface="+mn-lt"/>
              </a:defRPr>
            </a:lvl1pPr>
          </a:lstStyle>
          <a:p>
            <a:pPr lvl="0"/>
            <a:r>
              <a:rPr lang="en-US"/>
              <a:t>Click to edit Master text styles</a:t>
            </a:r>
          </a:p>
        </p:txBody>
      </p:sp>
      <p:sp>
        <p:nvSpPr>
          <p:cNvPr id="87" name="Text Placeholder 49"/>
          <p:cNvSpPr>
            <a:spLocks noGrp="1"/>
          </p:cNvSpPr>
          <p:nvPr userDrawn="1">
            <p:ph type="body" sz="quarter" idx="35"/>
          </p:nvPr>
        </p:nvSpPr>
        <p:spPr>
          <a:xfrm>
            <a:off x="7337517" y="2658533"/>
            <a:ext cx="1866244" cy="440267"/>
          </a:xfrm>
        </p:spPr>
        <p:txBody>
          <a:bodyPr anchor="b" anchorCtr="0"/>
          <a:lstStyle>
            <a:lvl1pPr>
              <a:defRPr sz="1400" b="1" i="0">
                <a:latin typeface="+mn-lt"/>
              </a:defRPr>
            </a:lvl1pPr>
          </a:lstStyle>
          <a:p>
            <a:pPr lvl="0"/>
            <a:r>
              <a:rPr lang="en-US"/>
              <a:t>Click to edit Master text styles</a:t>
            </a:r>
          </a:p>
        </p:txBody>
      </p:sp>
      <p:sp>
        <p:nvSpPr>
          <p:cNvPr id="88" name="Text Placeholder 49"/>
          <p:cNvSpPr>
            <a:spLocks noGrp="1"/>
          </p:cNvSpPr>
          <p:nvPr userDrawn="1">
            <p:ph type="body" sz="quarter" idx="36"/>
          </p:nvPr>
        </p:nvSpPr>
        <p:spPr>
          <a:xfrm>
            <a:off x="7337517" y="3268133"/>
            <a:ext cx="1866244" cy="482600"/>
          </a:xfrm>
        </p:spPr>
        <p:txBody>
          <a:bodyPr anchor="t" anchorCtr="0"/>
          <a:lstStyle>
            <a:lvl1pPr>
              <a:defRPr sz="1333" b="0" i="0">
                <a:latin typeface="+mn-lt"/>
              </a:defRPr>
            </a:lvl1pPr>
          </a:lstStyle>
          <a:p>
            <a:pPr lvl="0"/>
            <a:r>
              <a:rPr lang="en-US"/>
              <a:t>Click to edit Master text styles</a:t>
            </a:r>
          </a:p>
        </p:txBody>
      </p:sp>
      <p:sp>
        <p:nvSpPr>
          <p:cNvPr id="89" name="Picture Placeholder 44"/>
          <p:cNvSpPr>
            <a:spLocks noGrp="1"/>
          </p:cNvSpPr>
          <p:nvPr userDrawn="1">
            <p:ph type="pic" sz="quarter" idx="37"/>
          </p:nvPr>
        </p:nvSpPr>
        <p:spPr>
          <a:xfrm>
            <a:off x="7331412" y="3920067"/>
            <a:ext cx="1874387" cy="1134533"/>
          </a:xfrm>
        </p:spPr>
        <p:txBody>
          <a:bodyPr/>
          <a:lstStyle/>
          <a:p>
            <a:r>
              <a:rPr lang="en-US"/>
              <a:t>Click icon to add picture</a:t>
            </a:r>
            <a:endParaRPr lang="en-GB"/>
          </a:p>
        </p:txBody>
      </p:sp>
      <p:sp>
        <p:nvSpPr>
          <p:cNvPr id="90" name="Text Placeholder 49"/>
          <p:cNvSpPr>
            <a:spLocks noGrp="1"/>
          </p:cNvSpPr>
          <p:nvPr userDrawn="1">
            <p:ph type="body" sz="quarter" idx="38"/>
          </p:nvPr>
        </p:nvSpPr>
        <p:spPr>
          <a:xfrm>
            <a:off x="7337517" y="5249333"/>
            <a:ext cx="1866244" cy="440267"/>
          </a:xfrm>
        </p:spPr>
        <p:txBody>
          <a:bodyPr anchor="b" anchorCtr="0"/>
          <a:lstStyle>
            <a:lvl1pPr>
              <a:defRPr sz="1400" b="1" i="0">
                <a:latin typeface="+mn-lt"/>
              </a:defRPr>
            </a:lvl1pPr>
          </a:lstStyle>
          <a:p>
            <a:pPr lvl="0"/>
            <a:r>
              <a:rPr lang="en-US"/>
              <a:t>Click to edit Master text styles</a:t>
            </a:r>
          </a:p>
        </p:txBody>
      </p:sp>
      <p:sp>
        <p:nvSpPr>
          <p:cNvPr id="91" name="Text Placeholder 49"/>
          <p:cNvSpPr>
            <a:spLocks noGrp="1"/>
          </p:cNvSpPr>
          <p:nvPr userDrawn="1">
            <p:ph type="body" sz="quarter" idx="39"/>
          </p:nvPr>
        </p:nvSpPr>
        <p:spPr>
          <a:xfrm>
            <a:off x="7337517" y="5858933"/>
            <a:ext cx="1866244" cy="482600"/>
          </a:xfrm>
        </p:spPr>
        <p:txBody>
          <a:bodyPr anchor="t" anchorCtr="0"/>
          <a:lstStyle>
            <a:lvl1pPr>
              <a:defRPr sz="1333" b="0" i="0">
                <a:latin typeface="+mn-lt"/>
              </a:defRPr>
            </a:lvl1pPr>
          </a:lstStyle>
          <a:p>
            <a:pPr lvl="0"/>
            <a:r>
              <a:rPr lang="en-US"/>
              <a:t>Click to edit Master text styles</a:t>
            </a:r>
          </a:p>
        </p:txBody>
      </p:sp>
      <p:sp>
        <p:nvSpPr>
          <p:cNvPr id="93" name="Text Placeholder 49"/>
          <p:cNvSpPr>
            <a:spLocks noGrp="1"/>
          </p:cNvSpPr>
          <p:nvPr userDrawn="1">
            <p:ph type="body" sz="quarter" idx="41"/>
          </p:nvPr>
        </p:nvSpPr>
        <p:spPr>
          <a:xfrm>
            <a:off x="9512157" y="2658533"/>
            <a:ext cx="1866244" cy="440267"/>
          </a:xfrm>
        </p:spPr>
        <p:txBody>
          <a:bodyPr anchor="b" anchorCtr="0"/>
          <a:lstStyle>
            <a:lvl1pPr>
              <a:defRPr sz="1400" b="1" i="0">
                <a:latin typeface="+mn-lt"/>
              </a:defRPr>
            </a:lvl1pPr>
          </a:lstStyle>
          <a:p>
            <a:pPr lvl="0"/>
            <a:r>
              <a:rPr lang="en-US"/>
              <a:t>Click to edit Master text styles</a:t>
            </a:r>
          </a:p>
        </p:txBody>
      </p:sp>
      <p:sp>
        <p:nvSpPr>
          <p:cNvPr id="94" name="Text Placeholder 49"/>
          <p:cNvSpPr>
            <a:spLocks noGrp="1"/>
          </p:cNvSpPr>
          <p:nvPr userDrawn="1">
            <p:ph type="body" sz="quarter" idx="42"/>
          </p:nvPr>
        </p:nvSpPr>
        <p:spPr>
          <a:xfrm>
            <a:off x="9512157" y="3268133"/>
            <a:ext cx="1866244" cy="482600"/>
          </a:xfrm>
        </p:spPr>
        <p:txBody>
          <a:bodyPr anchor="t" anchorCtr="0"/>
          <a:lstStyle>
            <a:lvl1pPr>
              <a:defRPr sz="1333" b="0" i="0">
                <a:latin typeface="+mn-lt"/>
              </a:defRPr>
            </a:lvl1pPr>
          </a:lstStyle>
          <a:p>
            <a:pPr lvl="0"/>
            <a:r>
              <a:rPr lang="en-US"/>
              <a:t>Click to edit Master text styles</a:t>
            </a:r>
          </a:p>
        </p:txBody>
      </p:sp>
      <p:sp>
        <p:nvSpPr>
          <p:cNvPr id="95" name="Picture Placeholder 44"/>
          <p:cNvSpPr>
            <a:spLocks noGrp="1"/>
          </p:cNvSpPr>
          <p:nvPr userDrawn="1">
            <p:ph type="pic" sz="quarter" idx="43"/>
          </p:nvPr>
        </p:nvSpPr>
        <p:spPr>
          <a:xfrm>
            <a:off x="9504013" y="3920067"/>
            <a:ext cx="1874387" cy="1134533"/>
          </a:xfrm>
        </p:spPr>
        <p:txBody>
          <a:bodyPr/>
          <a:lstStyle/>
          <a:p>
            <a:r>
              <a:rPr lang="en-US"/>
              <a:t>Click icon to add picture</a:t>
            </a:r>
            <a:endParaRPr lang="en-GB"/>
          </a:p>
        </p:txBody>
      </p:sp>
      <p:sp>
        <p:nvSpPr>
          <p:cNvPr id="96" name="Text Placeholder 49"/>
          <p:cNvSpPr>
            <a:spLocks noGrp="1"/>
          </p:cNvSpPr>
          <p:nvPr userDrawn="1">
            <p:ph type="body" sz="quarter" idx="44"/>
          </p:nvPr>
        </p:nvSpPr>
        <p:spPr>
          <a:xfrm>
            <a:off x="9512157" y="5249333"/>
            <a:ext cx="1866244" cy="440267"/>
          </a:xfrm>
        </p:spPr>
        <p:txBody>
          <a:bodyPr anchor="b" anchorCtr="0"/>
          <a:lstStyle>
            <a:lvl1pPr>
              <a:defRPr sz="1400" b="1" i="0">
                <a:latin typeface="+mn-lt"/>
              </a:defRPr>
            </a:lvl1pPr>
          </a:lstStyle>
          <a:p>
            <a:pPr lvl="0"/>
            <a:r>
              <a:rPr lang="en-US"/>
              <a:t>Click to edit Master text styles</a:t>
            </a:r>
          </a:p>
        </p:txBody>
      </p:sp>
      <p:sp>
        <p:nvSpPr>
          <p:cNvPr id="97" name="Text Placeholder 49"/>
          <p:cNvSpPr>
            <a:spLocks noGrp="1"/>
          </p:cNvSpPr>
          <p:nvPr userDrawn="1">
            <p:ph type="body" sz="quarter" idx="45"/>
          </p:nvPr>
        </p:nvSpPr>
        <p:spPr>
          <a:xfrm>
            <a:off x="9512157" y="5858933"/>
            <a:ext cx="1866244" cy="482600"/>
          </a:xfrm>
        </p:spPr>
        <p:txBody>
          <a:bodyPr anchor="t" anchorCtr="0"/>
          <a:lstStyle>
            <a:lvl1pPr>
              <a:defRPr sz="1333" b="0" i="0">
                <a:latin typeface="+mn-lt"/>
              </a:defRPr>
            </a:lvl1pPr>
          </a:lstStyle>
          <a:p>
            <a:pPr lvl="0"/>
            <a:r>
              <a:rPr lang="en-US"/>
              <a:t>Click to edit Master text styles</a:t>
            </a:r>
          </a:p>
        </p:txBody>
      </p:sp>
      <p:sp>
        <p:nvSpPr>
          <p:cNvPr id="36" name="Rectangle 35"/>
          <p:cNvSpPr/>
          <p:nvPr userDrawn="1"/>
        </p:nvSpPr>
        <p:spPr bwMode="auto">
          <a:xfrm>
            <a:off x="-5176927" y="3"/>
            <a:ext cx="4653507" cy="5225143"/>
          </a:xfrm>
          <a:prstGeom prst="rect">
            <a:avLst/>
          </a:prstGeom>
          <a:solidFill>
            <a:schemeClr val="tx2"/>
          </a:solidFill>
          <a:ln w="9525" cap="flat" cmpd="sng" algn="ctr">
            <a:noFill/>
            <a:prstDash val="solid"/>
            <a:round/>
            <a:headEnd type="none" w="med" len="med"/>
            <a:tailEnd type="none" w="med" len="med"/>
          </a:ln>
          <a:effectLst/>
        </p:spPr>
        <p:txBody>
          <a:bodyPr vert="horz" wrap="square" lIns="73699" tIns="73699" rIns="73699" bIns="73699" numCol="1" rtlCol="0" anchor="t" anchorCtr="0" compatLnSpc="1">
            <a:prstTxWarp prst="textNoShape">
              <a:avLst/>
            </a:prstTxWarp>
          </a:bodyPr>
          <a:lstStyle/>
          <a:p>
            <a:pPr algn="l">
              <a:spcAft>
                <a:spcPts val="600"/>
              </a:spcAft>
            </a:pPr>
            <a:r>
              <a:rPr lang="en-US" sz="1800" b="1" dirty="0">
                <a:solidFill>
                  <a:srgbClr val="1D1D1D"/>
                </a:solidFill>
              </a:rPr>
              <a:t>INSERTING</a:t>
            </a:r>
            <a:r>
              <a:rPr lang="en-US" sz="1800" b="1" baseline="0" dirty="0">
                <a:solidFill>
                  <a:srgbClr val="1D1D1D"/>
                </a:solidFill>
              </a:rPr>
              <a:t> AN IMAGE</a:t>
            </a:r>
          </a:p>
          <a:p>
            <a:pPr marL="0" indent="0" algn="l">
              <a:spcAft>
                <a:spcPts val="600"/>
              </a:spcAft>
              <a:buFontTx/>
              <a:buNone/>
            </a:pPr>
            <a:r>
              <a:rPr lang="en-US" sz="1400" b="0" baseline="0" dirty="0">
                <a:solidFill>
                  <a:srgbClr val="1D1D1D"/>
                </a:solidFill>
              </a:rPr>
              <a:t>To do this click on the image icon in the centre</a:t>
            </a:r>
          </a:p>
          <a:p>
            <a:pPr marL="0" indent="0" algn="l">
              <a:spcAft>
                <a:spcPts val="600"/>
              </a:spcAft>
              <a:buFontTx/>
              <a:buNone/>
            </a:pPr>
            <a:r>
              <a:rPr lang="en-US" sz="1400" b="1" baseline="0" dirty="0">
                <a:solidFill>
                  <a:srgbClr val="1D1D1D"/>
                </a:solidFill>
              </a:rPr>
              <a:t>To locate the image make sure there are no graphics or boxes on top</a:t>
            </a:r>
          </a:p>
          <a:p>
            <a:pPr marL="342891" indent="-342891" algn="l">
              <a:spcAft>
                <a:spcPts val="600"/>
              </a:spcAft>
              <a:buFont typeface="+mj-lt"/>
              <a:buAutoNum type="arabicPeriod"/>
            </a:pPr>
            <a:r>
              <a:rPr lang="en-US" sz="1400" b="0" dirty="0">
                <a:solidFill>
                  <a:srgbClr val="1D1D1D"/>
                </a:solidFill>
              </a:rPr>
              <a:t>Right</a:t>
            </a:r>
            <a:r>
              <a:rPr lang="en-US" sz="1400" b="0" baseline="0" dirty="0">
                <a:solidFill>
                  <a:srgbClr val="1D1D1D"/>
                </a:solidFill>
              </a:rPr>
              <a:t> click and </a:t>
            </a:r>
            <a:r>
              <a:rPr lang="en-US" sz="1400" b="0" dirty="0">
                <a:solidFill>
                  <a:srgbClr val="1D1D1D"/>
                </a:solidFill>
              </a:rPr>
              <a:t>select ‘change picture’</a:t>
            </a:r>
          </a:p>
          <a:p>
            <a:pPr marL="342891" indent="-342891" algn="l">
              <a:spcAft>
                <a:spcPts val="600"/>
              </a:spcAft>
              <a:buFont typeface="+mj-lt"/>
              <a:buAutoNum type="arabicPeriod"/>
            </a:pPr>
            <a:r>
              <a:rPr lang="en-US" sz="1400" b="0" dirty="0">
                <a:solidFill>
                  <a:srgbClr val="1D1D1D"/>
                </a:solidFill>
              </a:rPr>
              <a:t>A dialogue</a:t>
            </a:r>
            <a:r>
              <a:rPr lang="en-US" sz="1400" b="0" baseline="0" dirty="0">
                <a:solidFill>
                  <a:srgbClr val="1D1D1D"/>
                </a:solidFill>
              </a:rPr>
              <a:t> box will appear, you need to n</a:t>
            </a:r>
            <a:r>
              <a:rPr lang="en-US" sz="1400" b="0" dirty="0">
                <a:solidFill>
                  <a:srgbClr val="1D1D1D"/>
                </a:solidFill>
              </a:rPr>
              <a:t>avigate to the folder with the required</a:t>
            </a:r>
            <a:r>
              <a:rPr lang="en-US" sz="1400" b="0" baseline="0" dirty="0">
                <a:solidFill>
                  <a:srgbClr val="1D1D1D"/>
                </a:solidFill>
              </a:rPr>
              <a:t> image:</a:t>
            </a:r>
            <a:endParaRPr lang="en-US" sz="1400" b="0" dirty="0">
              <a:solidFill>
                <a:srgbClr val="1D1D1D"/>
              </a:solidFill>
            </a:endParaRPr>
          </a:p>
          <a:p>
            <a:pPr marL="563549" lvl="1" indent="-230182" algn="l">
              <a:spcAft>
                <a:spcPts val="600"/>
              </a:spcAft>
              <a:buFont typeface="+mj-lt"/>
              <a:buAutoNum type="alphaLcParenR"/>
            </a:pPr>
            <a:r>
              <a:rPr lang="en-US" sz="1400" b="0" dirty="0">
                <a:solidFill>
                  <a:srgbClr val="1D1D1D"/>
                </a:solidFill>
              </a:rPr>
              <a:t>If the picture is smaller than required, you will need to resize the image, you can do this by clicking on any</a:t>
            </a:r>
            <a:r>
              <a:rPr lang="en-US" sz="1400" b="0" baseline="0" dirty="0">
                <a:solidFill>
                  <a:srgbClr val="1D1D1D"/>
                </a:solidFill>
              </a:rPr>
              <a:t> corner of the image and resizing</a:t>
            </a:r>
          </a:p>
          <a:p>
            <a:pPr marL="563549" lvl="1" indent="-230182" algn="l">
              <a:spcAft>
                <a:spcPts val="600"/>
              </a:spcAft>
              <a:buFont typeface="+mj-lt"/>
              <a:buAutoNum type="alphaLcParenR"/>
            </a:pPr>
            <a:r>
              <a:rPr lang="en-US" sz="1400" b="0" dirty="0">
                <a:solidFill>
                  <a:srgbClr val="1D1D1D"/>
                </a:solidFill>
              </a:rPr>
              <a:t>Hold down</a:t>
            </a:r>
            <a:r>
              <a:rPr lang="en-US" sz="1400" b="0" baseline="0" dirty="0">
                <a:solidFill>
                  <a:srgbClr val="1D1D1D"/>
                </a:solidFill>
              </a:rPr>
              <a:t> </a:t>
            </a:r>
            <a:r>
              <a:rPr lang="en-US" sz="1400" b="0" dirty="0">
                <a:solidFill>
                  <a:srgbClr val="1D1D1D"/>
                </a:solidFill>
              </a:rPr>
              <a:t>the SHIFT key to </a:t>
            </a:r>
            <a:br>
              <a:rPr lang="en-US" sz="1400" b="0" dirty="0">
                <a:solidFill>
                  <a:srgbClr val="1D1D1D"/>
                </a:solidFill>
              </a:rPr>
            </a:br>
            <a:r>
              <a:rPr lang="en-US" sz="1400" b="0" dirty="0">
                <a:solidFill>
                  <a:srgbClr val="1D1D1D"/>
                </a:solidFill>
              </a:rPr>
              <a:t>ensure the correct proportions </a:t>
            </a:r>
            <a:br>
              <a:rPr lang="en-US" sz="1400" b="0" dirty="0">
                <a:solidFill>
                  <a:srgbClr val="1D1D1D"/>
                </a:solidFill>
              </a:rPr>
            </a:br>
            <a:r>
              <a:rPr lang="en-US" sz="1400" b="0" dirty="0">
                <a:solidFill>
                  <a:srgbClr val="1D1D1D"/>
                </a:solidFill>
              </a:rPr>
              <a:t>are maintained.</a:t>
            </a:r>
          </a:p>
          <a:p>
            <a:pPr marL="563549" lvl="1" indent="-230182" algn="l">
              <a:spcAft>
                <a:spcPts val="600"/>
              </a:spcAft>
              <a:buFont typeface="+mj-lt"/>
              <a:buAutoNum type="alphaLcParenR"/>
            </a:pPr>
            <a:r>
              <a:rPr lang="en-US" sz="1400" b="0" dirty="0">
                <a:solidFill>
                  <a:srgbClr val="1D1D1D"/>
                </a:solidFill>
              </a:rPr>
              <a:t>You will also need to send the image to the back after inserting </a:t>
            </a:r>
            <a:br>
              <a:rPr lang="en-US" sz="1400" b="0" dirty="0">
                <a:solidFill>
                  <a:srgbClr val="1D1D1D"/>
                </a:solidFill>
              </a:rPr>
            </a:br>
            <a:r>
              <a:rPr lang="en-US" sz="1400" b="0" dirty="0">
                <a:solidFill>
                  <a:srgbClr val="1D1D1D"/>
                </a:solidFill>
              </a:rPr>
              <a:t>&gt; Right Click on the image &gt;</a:t>
            </a:r>
            <a:r>
              <a:rPr lang="en-US" sz="1400" b="0" baseline="0" dirty="0">
                <a:solidFill>
                  <a:srgbClr val="1D1D1D"/>
                </a:solidFill>
              </a:rPr>
              <a:t> </a:t>
            </a:r>
            <a:br>
              <a:rPr lang="en-US" sz="1400" b="0" baseline="0" dirty="0">
                <a:solidFill>
                  <a:srgbClr val="1D1D1D"/>
                </a:solidFill>
              </a:rPr>
            </a:br>
            <a:r>
              <a:rPr lang="en-US" sz="1400" b="0" dirty="0">
                <a:solidFill>
                  <a:srgbClr val="1D1D1D"/>
                </a:solidFill>
              </a:rPr>
              <a:t>Send to back </a:t>
            </a:r>
          </a:p>
        </p:txBody>
      </p:sp>
    </p:spTree>
    <p:extLst>
      <p:ext uri="{BB962C8B-B14F-4D97-AF65-F5344CB8AC3E}">
        <p14:creationId xmlns:p14="http://schemas.microsoft.com/office/powerpoint/2010/main" val="2489931495"/>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V full">
    <p:spTree>
      <p:nvGrpSpPr>
        <p:cNvPr id="1" name=""/>
        <p:cNvGrpSpPr/>
        <p:nvPr/>
      </p:nvGrpSpPr>
      <p:grpSpPr>
        <a:xfrm>
          <a:off x="0" y="0"/>
          <a:ext cx="0" cy="0"/>
          <a:chOff x="0" y="0"/>
          <a:chExt cx="0" cy="0"/>
        </a:xfrm>
      </p:grpSpPr>
      <p:sp>
        <p:nvSpPr>
          <p:cNvPr id="9" name="Rectangle 8"/>
          <p:cNvSpPr/>
          <p:nvPr userDrawn="1"/>
        </p:nvSpPr>
        <p:spPr>
          <a:xfrm>
            <a:off x="815663" y="0"/>
            <a:ext cx="3119608" cy="4373515"/>
          </a:xfrm>
          <a:prstGeom prst="rect">
            <a:avLst/>
          </a:prstGeom>
          <a:solidFill>
            <a:schemeClr val="accent1"/>
          </a:solidFill>
        </p:spPr>
        <p:txBody>
          <a:bodyPr wrap="square" lIns="0" tIns="0" rIns="0" bIns="0" rtlCol="0" anchor="ctr">
            <a:noAutofit/>
          </a:bodyPr>
          <a:lstStyle/>
          <a:p>
            <a:pPr algn="ctr"/>
            <a:endParaRPr lang="en-GB" sz="1867" dirty="0">
              <a:solidFill>
                <a:schemeClr val="tx1">
                  <a:lumMod val="85000"/>
                  <a:lumOff val="15000"/>
                </a:schemeClr>
              </a:solidFill>
              <a:latin typeface="Roboto" pitchFamily="2" charset="0"/>
              <a:ea typeface="Roboto" pitchFamily="2" charset="0"/>
              <a:cs typeface="Roboto Medium" charset="0"/>
            </a:endParaRPr>
          </a:p>
        </p:txBody>
      </p:sp>
      <p:sp>
        <p:nvSpPr>
          <p:cNvPr id="4" name="Picture Placeholder 3"/>
          <p:cNvSpPr>
            <a:spLocks noGrp="1"/>
          </p:cNvSpPr>
          <p:nvPr>
            <p:ph type="pic" sz="quarter" idx="10"/>
          </p:nvPr>
        </p:nvSpPr>
        <p:spPr>
          <a:xfrm>
            <a:off x="814918" y="2364318"/>
            <a:ext cx="3120389" cy="2008716"/>
          </a:xfrm>
        </p:spPr>
        <p:txBody>
          <a:bodyPr/>
          <a:lstStyle/>
          <a:p>
            <a:r>
              <a:rPr lang="en-US"/>
              <a:t>Click icon to add picture</a:t>
            </a:r>
            <a:endParaRPr lang="en-GB"/>
          </a:p>
        </p:txBody>
      </p:sp>
      <p:sp>
        <p:nvSpPr>
          <p:cNvPr id="12" name="Rectangle 11"/>
          <p:cNvSpPr/>
          <p:nvPr/>
        </p:nvSpPr>
        <p:spPr bwMode="auto">
          <a:xfrm>
            <a:off x="12501880" y="7"/>
            <a:ext cx="4653507" cy="6154052"/>
          </a:xfrm>
          <a:prstGeom prst="rect">
            <a:avLst/>
          </a:prstGeom>
          <a:solidFill>
            <a:schemeClr val="tx2"/>
          </a:solidFill>
          <a:ln w="9525" cap="flat" cmpd="sng" algn="ctr">
            <a:noFill/>
            <a:prstDash val="solid"/>
            <a:round/>
            <a:headEnd type="none" w="med" len="med"/>
            <a:tailEnd type="none" w="med" len="med"/>
          </a:ln>
          <a:effectLst/>
        </p:spPr>
        <p:txBody>
          <a:bodyPr vert="horz" wrap="square" lIns="73699" tIns="73699" rIns="73699" bIns="73699" numCol="1" rtlCol="0" anchor="t" anchorCtr="0" compatLnSpc="1">
            <a:prstTxWarp prst="textNoShape">
              <a:avLst/>
            </a:prstTxWarp>
          </a:bodyPr>
          <a:lstStyle/>
          <a:p>
            <a:pPr algn="l"/>
            <a:r>
              <a:rPr lang="en-US" sz="1800" b="1" dirty="0">
                <a:solidFill>
                  <a:srgbClr val="000000"/>
                </a:solidFill>
              </a:rPr>
              <a:t>FORMATTING </a:t>
            </a:r>
            <a:br>
              <a:rPr lang="en-US" sz="1800" b="1" dirty="0">
                <a:solidFill>
                  <a:srgbClr val="000000"/>
                </a:solidFill>
              </a:rPr>
            </a:br>
            <a:r>
              <a:rPr lang="en-US" sz="1800" b="1" dirty="0">
                <a:solidFill>
                  <a:srgbClr val="000000"/>
                </a:solidFill>
              </a:rPr>
              <a:t>TEXT STYLES</a:t>
            </a:r>
          </a:p>
          <a:p>
            <a:pPr marL="0" indent="0" algn="l">
              <a:buFontTx/>
              <a:buNone/>
            </a:pPr>
            <a:r>
              <a:rPr lang="en-US" sz="1400" b="0" baseline="0" dirty="0">
                <a:solidFill>
                  <a:srgbClr val="000000"/>
                </a:solidFill>
              </a:rPr>
              <a:t>The template is set up using place holders </a:t>
            </a:r>
            <a:r>
              <a:rPr lang="en-GB" sz="1400" b="0" baseline="0" dirty="0">
                <a:solidFill>
                  <a:srgbClr val="000000"/>
                </a:solidFill>
              </a:rPr>
              <a:t>A placeholder is a space set-up on a slide master which holds the formatting and positioning information for the content in the template.</a:t>
            </a:r>
          </a:p>
          <a:p>
            <a:pPr marL="0" indent="0" algn="l">
              <a:buFontTx/>
              <a:buNone/>
            </a:pPr>
            <a:endParaRPr lang="en-GB" sz="1400" b="0" baseline="0" dirty="0">
              <a:solidFill>
                <a:srgbClr val="000000"/>
              </a:solidFill>
            </a:endParaRPr>
          </a:p>
          <a:p>
            <a:pPr marL="342891" indent="-342891" algn="l">
              <a:buFont typeface="+mj-lt"/>
              <a:buAutoNum type="arabicPeriod"/>
            </a:pPr>
            <a:r>
              <a:rPr lang="en-GB" sz="1400" b="1" baseline="0" dirty="0">
                <a:solidFill>
                  <a:srgbClr val="000000"/>
                </a:solidFill>
              </a:rPr>
              <a:t>LEVELS</a:t>
            </a:r>
            <a:r>
              <a:rPr lang="en-GB" sz="1400" b="0" baseline="0" dirty="0">
                <a:solidFill>
                  <a:srgbClr val="000000"/>
                </a:solidFill>
              </a:rPr>
              <a:t> of text (i.e. Headings, bullets and sub-bullets) are derived from </a:t>
            </a:r>
            <a:br>
              <a:rPr lang="en-GB" sz="1400" b="0" baseline="0" dirty="0">
                <a:solidFill>
                  <a:srgbClr val="000000"/>
                </a:solidFill>
              </a:rPr>
            </a:br>
            <a:r>
              <a:rPr lang="en-GB" sz="1400" b="0" baseline="0" dirty="0">
                <a:solidFill>
                  <a:srgbClr val="000000"/>
                </a:solidFill>
              </a:rPr>
              <a:t>the information set-up on the placeholders on the slide master</a:t>
            </a:r>
          </a:p>
          <a:p>
            <a:pPr marL="342891" indent="-342891" algn="l">
              <a:buFont typeface="+mj-lt"/>
              <a:buAutoNum type="arabicPeriod"/>
            </a:pPr>
            <a:endParaRPr lang="en-GB" sz="1400" b="0" baseline="0" dirty="0">
              <a:solidFill>
                <a:srgbClr val="000000"/>
              </a:solidFill>
            </a:endParaRPr>
          </a:p>
          <a:p>
            <a:pPr marL="342891" indent="-342891" algn="l">
              <a:buFont typeface="+mj-lt"/>
              <a:buAutoNum type="arabicPeriod"/>
            </a:pPr>
            <a:r>
              <a:rPr lang="en-GB" sz="1400" b="0" baseline="0" dirty="0">
                <a:solidFill>
                  <a:srgbClr val="000000"/>
                </a:solidFill>
              </a:rPr>
              <a:t>You can click through the different styles or levels needed to format </a:t>
            </a:r>
            <a:br>
              <a:rPr lang="en-GB" sz="1400" b="0" baseline="0" dirty="0">
                <a:solidFill>
                  <a:srgbClr val="000000"/>
                </a:solidFill>
              </a:rPr>
            </a:br>
            <a:r>
              <a:rPr lang="en-GB" sz="1400" b="0" baseline="0" dirty="0">
                <a:solidFill>
                  <a:srgbClr val="000000"/>
                </a:solidFill>
              </a:rPr>
              <a:t>your document by:</a:t>
            </a:r>
          </a:p>
          <a:p>
            <a:pPr marL="342891" indent="-342891" algn="l">
              <a:buFont typeface="+mj-lt"/>
              <a:buAutoNum type="alphaLcParenR"/>
            </a:pPr>
            <a:r>
              <a:rPr lang="en-GB" sz="1400" b="0" baseline="0" dirty="0">
                <a:solidFill>
                  <a:srgbClr val="000000"/>
                </a:solidFill>
              </a:rPr>
              <a:t>Click on the paragraph </a:t>
            </a:r>
          </a:p>
          <a:p>
            <a:pPr marL="342891" indent="-342891" algn="l">
              <a:buFont typeface="+mj-lt"/>
              <a:buAutoNum type="alphaLcParenR"/>
            </a:pPr>
            <a:r>
              <a:rPr lang="en-GB" sz="1400" b="0" baseline="0" dirty="0">
                <a:solidFill>
                  <a:srgbClr val="000000"/>
                </a:solidFill>
              </a:rPr>
              <a:t>Hold down Shift + Alt and move </a:t>
            </a:r>
            <a:br>
              <a:rPr lang="en-GB" sz="1400" b="0" baseline="0" dirty="0">
                <a:solidFill>
                  <a:srgbClr val="000000"/>
                </a:solidFill>
              </a:rPr>
            </a:br>
            <a:r>
              <a:rPr lang="en-GB" sz="1400" b="0" baseline="0" dirty="0">
                <a:solidFill>
                  <a:srgbClr val="000000"/>
                </a:solidFill>
              </a:rPr>
              <a:t>your arrow keys from right to left </a:t>
            </a:r>
          </a:p>
          <a:p>
            <a:pPr marL="342891" indent="-342891" algn="l">
              <a:buFont typeface="+mj-lt"/>
              <a:buAutoNum type="alphaLcParenR"/>
            </a:pPr>
            <a:endParaRPr lang="en-GB" sz="1400" b="0" baseline="0" dirty="0">
              <a:solidFill>
                <a:srgbClr val="000000"/>
              </a:solidFill>
            </a:endParaRPr>
          </a:p>
          <a:p>
            <a:pPr marL="0" indent="0" algn="l">
              <a:buFont typeface="+mj-lt"/>
              <a:buNone/>
            </a:pPr>
            <a:r>
              <a:rPr lang="en-GB" sz="1400" b="0" baseline="0" dirty="0">
                <a:solidFill>
                  <a:srgbClr val="000000"/>
                </a:solidFill>
              </a:rPr>
              <a:t>You will see the levels change, most templates are only set up with a maximum of 6 levels.</a:t>
            </a:r>
          </a:p>
          <a:p>
            <a:pPr marL="0" indent="0" algn="l">
              <a:buFont typeface="+mj-lt"/>
              <a:buNone/>
            </a:pPr>
            <a:endParaRPr lang="en-GB" sz="1400" b="0" baseline="0" dirty="0">
              <a:solidFill>
                <a:srgbClr val="000000"/>
              </a:solidFill>
            </a:endParaRPr>
          </a:p>
          <a:p>
            <a:pPr marL="0" indent="0" algn="l">
              <a:buFont typeface="+mj-lt"/>
              <a:buNone/>
            </a:pPr>
            <a:r>
              <a:rPr lang="en-GB" sz="1400" b="0" baseline="0" dirty="0">
                <a:solidFill>
                  <a:srgbClr val="000000"/>
                </a:solidFill>
              </a:rPr>
              <a:t>Once you go past this you are not using the styles set up in the template.</a:t>
            </a:r>
          </a:p>
          <a:p>
            <a:pPr marL="0" indent="0" algn="l">
              <a:buFont typeface="+mj-lt"/>
              <a:buNone/>
            </a:pPr>
            <a:endParaRPr lang="en-GB" sz="1400" b="0" baseline="0" dirty="0">
              <a:solidFill>
                <a:srgbClr val="000000"/>
              </a:solidFill>
            </a:endParaRPr>
          </a:p>
          <a:p>
            <a:pPr marL="0" indent="0" algn="l">
              <a:buFont typeface="+mj-lt"/>
              <a:buNone/>
            </a:pPr>
            <a:r>
              <a:rPr lang="en-GB" sz="1400" b="1" baseline="0" dirty="0">
                <a:solidFill>
                  <a:srgbClr val="FF0000"/>
                </a:solidFill>
              </a:rPr>
              <a:t>If you have created your own text box this will not work and you should only ever create your own text box when creating an Info graphic.</a:t>
            </a:r>
          </a:p>
          <a:p>
            <a:pPr marL="0" indent="0" algn="l">
              <a:buFontTx/>
              <a:buNone/>
            </a:pPr>
            <a:endParaRPr lang="en-GB" sz="1400" b="0" baseline="0" dirty="0">
              <a:solidFill>
                <a:srgbClr val="000000"/>
              </a:solidFill>
            </a:endParaRPr>
          </a:p>
          <a:p>
            <a:pPr marL="0" indent="0" algn="l">
              <a:buFontTx/>
              <a:buNone/>
            </a:pPr>
            <a:endParaRPr lang="en-US" sz="1400" b="0" baseline="0" dirty="0">
              <a:solidFill>
                <a:srgbClr val="000000"/>
              </a:solidFill>
            </a:endParaRPr>
          </a:p>
          <a:p>
            <a:pPr marL="0" indent="0" algn="l">
              <a:buFontTx/>
              <a:buNone/>
            </a:pPr>
            <a:endParaRPr lang="en-US" sz="1400" b="0" baseline="0" dirty="0">
              <a:solidFill>
                <a:srgbClr val="000000"/>
              </a:solidFill>
            </a:endParaRPr>
          </a:p>
        </p:txBody>
      </p:sp>
      <p:sp>
        <p:nvSpPr>
          <p:cNvPr id="13" name="Rectangle 12"/>
          <p:cNvSpPr/>
          <p:nvPr userDrawn="1"/>
        </p:nvSpPr>
        <p:spPr bwMode="auto">
          <a:xfrm>
            <a:off x="12501880" y="8"/>
            <a:ext cx="4653507" cy="6154051"/>
          </a:xfrm>
          <a:prstGeom prst="rect">
            <a:avLst/>
          </a:prstGeom>
          <a:solidFill>
            <a:schemeClr val="tx2"/>
          </a:solidFill>
          <a:ln w="9525" cap="flat" cmpd="sng" algn="ctr">
            <a:noFill/>
            <a:prstDash val="solid"/>
            <a:round/>
            <a:headEnd type="none" w="med" len="med"/>
            <a:tailEnd type="none" w="med" len="med"/>
          </a:ln>
          <a:effectLst/>
        </p:spPr>
        <p:txBody>
          <a:bodyPr vert="horz" wrap="square" lIns="73699" tIns="73699" rIns="73699" bIns="73699" numCol="1" rtlCol="0" anchor="t" anchorCtr="0" compatLnSpc="1">
            <a:prstTxWarp prst="textNoShape">
              <a:avLst/>
            </a:prstTxWarp>
          </a:bodyPr>
          <a:lstStyle/>
          <a:p>
            <a:pPr algn="l"/>
            <a:r>
              <a:rPr lang="en-US" sz="1800" b="1" dirty="0">
                <a:solidFill>
                  <a:srgbClr val="000000"/>
                </a:solidFill>
              </a:rPr>
              <a:t>FORMATTING </a:t>
            </a:r>
            <a:br>
              <a:rPr lang="en-US" sz="1800" b="1" dirty="0">
                <a:solidFill>
                  <a:srgbClr val="000000"/>
                </a:solidFill>
              </a:rPr>
            </a:br>
            <a:r>
              <a:rPr lang="en-US" sz="1800" b="1" dirty="0">
                <a:solidFill>
                  <a:srgbClr val="000000"/>
                </a:solidFill>
              </a:rPr>
              <a:t>TEXT STYLES</a:t>
            </a:r>
          </a:p>
          <a:p>
            <a:pPr marL="0" indent="0" algn="l">
              <a:buFontTx/>
              <a:buNone/>
            </a:pPr>
            <a:r>
              <a:rPr lang="en-US" sz="1400" b="0" baseline="0" dirty="0">
                <a:solidFill>
                  <a:srgbClr val="000000"/>
                </a:solidFill>
              </a:rPr>
              <a:t>The template is set up using place holders </a:t>
            </a:r>
            <a:r>
              <a:rPr lang="en-GB" sz="1400" b="0" baseline="0" dirty="0">
                <a:solidFill>
                  <a:srgbClr val="000000"/>
                </a:solidFill>
              </a:rPr>
              <a:t>A placeholder is a space set-up on a slide master which holds the formatting and positioning information for the content in the template.</a:t>
            </a:r>
          </a:p>
          <a:p>
            <a:pPr marL="0" indent="0" algn="l">
              <a:buFontTx/>
              <a:buNone/>
            </a:pPr>
            <a:endParaRPr lang="en-GB" sz="1400" b="0" baseline="0" dirty="0">
              <a:solidFill>
                <a:srgbClr val="000000"/>
              </a:solidFill>
            </a:endParaRPr>
          </a:p>
          <a:p>
            <a:pPr marL="342891" indent="-342891" algn="l">
              <a:buFont typeface="+mj-lt"/>
              <a:buAutoNum type="arabicPeriod"/>
            </a:pPr>
            <a:r>
              <a:rPr lang="en-GB" sz="1400" b="1" baseline="0" dirty="0">
                <a:solidFill>
                  <a:srgbClr val="000000"/>
                </a:solidFill>
              </a:rPr>
              <a:t>LEVELS</a:t>
            </a:r>
            <a:r>
              <a:rPr lang="en-GB" sz="1400" b="0" baseline="0" dirty="0">
                <a:solidFill>
                  <a:srgbClr val="000000"/>
                </a:solidFill>
              </a:rPr>
              <a:t> of text (i.e. Headings, bullets and sub-bullets) are derived from </a:t>
            </a:r>
            <a:br>
              <a:rPr lang="en-GB" sz="1400" b="0" baseline="0" dirty="0">
                <a:solidFill>
                  <a:srgbClr val="000000"/>
                </a:solidFill>
              </a:rPr>
            </a:br>
            <a:r>
              <a:rPr lang="en-GB" sz="1400" b="0" baseline="0" dirty="0">
                <a:solidFill>
                  <a:srgbClr val="000000"/>
                </a:solidFill>
              </a:rPr>
              <a:t>the information set-up on the placeholders on the slide master</a:t>
            </a:r>
          </a:p>
          <a:p>
            <a:pPr marL="342891" indent="-342891" algn="l">
              <a:buFont typeface="+mj-lt"/>
              <a:buAutoNum type="arabicPeriod"/>
            </a:pPr>
            <a:endParaRPr lang="en-GB" sz="1400" b="0" baseline="0" dirty="0">
              <a:solidFill>
                <a:srgbClr val="000000"/>
              </a:solidFill>
            </a:endParaRPr>
          </a:p>
          <a:p>
            <a:pPr marL="342891" indent="-342891" algn="l">
              <a:buFont typeface="+mj-lt"/>
              <a:buAutoNum type="arabicPeriod"/>
            </a:pPr>
            <a:r>
              <a:rPr lang="en-GB" sz="1400" b="0" baseline="0" dirty="0">
                <a:solidFill>
                  <a:srgbClr val="000000"/>
                </a:solidFill>
              </a:rPr>
              <a:t>You can click through the different styles or levels needed to format </a:t>
            </a:r>
            <a:br>
              <a:rPr lang="en-GB" sz="1400" b="0" baseline="0" dirty="0">
                <a:solidFill>
                  <a:srgbClr val="000000"/>
                </a:solidFill>
              </a:rPr>
            </a:br>
            <a:r>
              <a:rPr lang="en-GB" sz="1400" b="0" baseline="0" dirty="0">
                <a:solidFill>
                  <a:srgbClr val="000000"/>
                </a:solidFill>
              </a:rPr>
              <a:t>your document by:</a:t>
            </a:r>
          </a:p>
          <a:p>
            <a:pPr marL="342891" indent="-342891" algn="l">
              <a:buFont typeface="+mj-lt"/>
              <a:buAutoNum type="alphaLcParenR"/>
            </a:pPr>
            <a:r>
              <a:rPr lang="en-GB" sz="1400" b="0" baseline="0" dirty="0">
                <a:solidFill>
                  <a:srgbClr val="000000"/>
                </a:solidFill>
              </a:rPr>
              <a:t>Click on the paragraph </a:t>
            </a:r>
          </a:p>
          <a:p>
            <a:pPr marL="342891" indent="-342891" algn="l">
              <a:buFont typeface="+mj-lt"/>
              <a:buAutoNum type="alphaLcParenR"/>
            </a:pPr>
            <a:r>
              <a:rPr lang="en-GB" sz="1400" b="0" baseline="0" dirty="0">
                <a:solidFill>
                  <a:srgbClr val="000000"/>
                </a:solidFill>
              </a:rPr>
              <a:t>Hold down Shift + Alt and move </a:t>
            </a:r>
            <a:br>
              <a:rPr lang="en-GB" sz="1400" b="0" baseline="0" dirty="0">
                <a:solidFill>
                  <a:srgbClr val="000000"/>
                </a:solidFill>
              </a:rPr>
            </a:br>
            <a:r>
              <a:rPr lang="en-GB" sz="1400" b="0" baseline="0" dirty="0">
                <a:solidFill>
                  <a:srgbClr val="000000"/>
                </a:solidFill>
              </a:rPr>
              <a:t>your arrow keys from right to left </a:t>
            </a:r>
          </a:p>
          <a:p>
            <a:pPr marL="342891" indent="-342891" algn="l">
              <a:buFont typeface="+mj-lt"/>
              <a:buAutoNum type="alphaLcParenR"/>
            </a:pPr>
            <a:endParaRPr lang="en-GB" sz="1400" b="0" baseline="0" dirty="0">
              <a:solidFill>
                <a:srgbClr val="000000"/>
              </a:solidFill>
            </a:endParaRPr>
          </a:p>
          <a:p>
            <a:pPr marL="0" indent="0" algn="l">
              <a:buFont typeface="+mj-lt"/>
              <a:buNone/>
            </a:pPr>
            <a:r>
              <a:rPr lang="en-GB" sz="1400" b="0" baseline="0" dirty="0">
                <a:solidFill>
                  <a:srgbClr val="000000"/>
                </a:solidFill>
              </a:rPr>
              <a:t>You will see the levels change, most templates are only set up with a maximum of 6 levels.</a:t>
            </a:r>
          </a:p>
          <a:p>
            <a:pPr marL="0" indent="0" algn="l">
              <a:buFont typeface="+mj-lt"/>
              <a:buNone/>
            </a:pPr>
            <a:endParaRPr lang="en-GB" sz="1400" b="0" baseline="0" dirty="0">
              <a:solidFill>
                <a:srgbClr val="000000"/>
              </a:solidFill>
            </a:endParaRPr>
          </a:p>
          <a:p>
            <a:pPr marL="0" indent="0" algn="l">
              <a:buFont typeface="+mj-lt"/>
              <a:buNone/>
            </a:pPr>
            <a:r>
              <a:rPr lang="en-GB" sz="1400" b="0" baseline="0" dirty="0">
                <a:solidFill>
                  <a:srgbClr val="000000"/>
                </a:solidFill>
              </a:rPr>
              <a:t>Once you go past this you are not using the styles set up in the template.</a:t>
            </a:r>
          </a:p>
          <a:p>
            <a:pPr marL="0" indent="0" algn="l">
              <a:buFont typeface="+mj-lt"/>
              <a:buNone/>
            </a:pPr>
            <a:endParaRPr lang="en-GB" sz="1400" b="0" baseline="0" dirty="0">
              <a:solidFill>
                <a:srgbClr val="000000"/>
              </a:solidFill>
            </a:endParaRPr>
          </a:p>
          <a:p>
            <a:pPr marL="0" indent="0" algn="l">
              <a:buFont typeface="+mj-lt"/>
              <a:buNone/>
            </a:pPr>
            <a:r>
              <a:rPr lang="en-GB" sz="1400" b="1" baseline="0" dirty="0">
                <a:solidFill>
                  <a:srgbClr val="FF0000"/>
                </a:solidFill>
              </a:rPr>
              <a:t>If you have created your own text box this will not work and you should only ever create your own text box when creating an Info graphic.</a:t>
            </a:r>
          </a:p>
          <a:p>
            <a:pPr marL="0" indent="0" algn="l">
              <a:buFontTx/>
              <a:buNone/>
            </a:pPr>
            <a:endParaRPr lang="en-GB" sz="1400" b="0" baseline="0" dirty="0">
              <a:solidFill>
                <a:srgbClr val="000000"/>
              </a:solidFill>
            </a:endParaRPr>
          </a:p>
          <a:p>
            <a:pPr marL="0" indent="0" algn="l">
              <a:buFontTx/>
              <a:buNone/>
            </a:pPr>
            <a:endParaRPr lang="en-US" sz="1400" b="0" baseline="0" dirty="0">
              <a:solidFill>
                <a:srgbClr val="000000"/>
              </a:solidFill>
            </a:endParaRPr>
          </a:p>
          <a:p>
            <a:pPr marL="0" indent="0" algn="l">
              <a:buFontTx/>
              <a:buNone/>
            </a:pPr>
            <a:endParaRPr lang="en-US" sz="1400" b="0" baseline="0" dirty="0">
              <a:solidFill>
                <a:srgbClr val="000000"/>
              </a:solidFill>
            </a:endParaRPr>
          </a:p>
        </p:txBody>
      </p:sp>
      <p:sp>
        <p:nvSpPr>
          <p:cNvPr id="2" name="Title 1"/>
          <p:cNvSpPr>
            <a:spLocks noGrp="1"/>
          </p:cNvSpPr>
          <p:nvPr>
            <p:ph type="ctrTitle"/>
          </p:nvPr>
        </p:nvSpPr>
        <p:spPr>
          <a:xfrm>
            <a:off x="1061390" y="1315475"/>
            <a:ext cx="2630077" cy="818125"/>
          </a:xfrm>
        </p:spPr>
        <p:txBody>
          <a:bodyPr anchor="b" anchorCtr="0"/>
          <a:lstStyle>
            <a:lvl1pPr algn="l">
              <a:defRPr sz="4267"/>
            </a:lvl1pPr>
          </a:lstStyle>
          <a:p>
            <a:r>
              <a:rPr lang="en-US"/>
              <a:t>Click to edit Master title style</a:t>
            </a:r>
            <a:endParaRPr lang="en-US" dirty="0"/>
          </a:p>
        </p:txBody>
      </p:sp>
      <p:sp>
        <p:nvSpPr>
          <p:cNvPr id="15" name="Text Placeholder 49"/>
          <p:cNvSpPr>
            <a:spLocks noGrp="1"/>
          </p:cNvSpPr>
          <p:nvPr>
            <p:ph type="body" sz="quarter" idx="14"/>
          </p:nvPr>
        </p:nvSpPr>
        <p:spPr>
          <a:xfrm>
            <a:off x="814918" y="4685031"/>
            <a:ext cx="3120389" cy="440267"/>
          </a:xfrm>
        </p:spPr>
        <p:txBody>
          <a:bodyPr anchor="b" anchorCtr="0"/>
          <a:lstStyle>
            <a:lvl1pPr>
              <a:defRPr sz="1600" b="1" i="0">
                <a:latin typeface="+mn-lt"/>
              </a:defRPr>
            </a:lvl1pPr>
          </a:lstStyle>
          <a:p>
            <a:pPr lvl="0"/>
            <a:r>
              <a:rPr lang="en-US"/>
              <a:t>Click to edit Master text styles</a:t>
            </a:r>
          </a:p>
        </p:txBody>
      </p:sp>
      <p:sp>
        <p:nvSpPr>
          <p:cNvPr id="16" name="Text Placeholder 49"/>
          <p:cNvSpPr>
            <a:spLocks noGrp="1"/>
          </p:cNvSpPr>
          <p:nvPr>
            <p:ph type="body" sz="quarter" idx="18"/>
          </p:nvPr>
        </p:nvSpPr>
        <p:spPr>
          <a:xfrm>
            <a:off x="814918" y="5294630"/>
            <a:ext cx="3120389" cy="859428"/>
          </a:xfrm>
        </p:spPr>
        <p:txBody>
          <a:bodyPr anchor="t" anchorCtr="0"/>
          <a:lstStyle>
            <a:lvl1pPr>
              <a:defRPr sz="1400" b="0" i="0">
                <a:latin typeface="+mn-lt"/>
              </a:defRPr>
            </a:lvl1pPr>
          </a:lstStyle>
          <a:p>
            <a:pPr lvl="0"/>
            <a:r>
              <a:rPr lang="en-US"/>
              <a:t>Click to edit Master text styles</a:t>
            </a:r>
          </a:p>
        </p:txBody>
      </p:sp>
      <p:sp>
        <p:nvSpPr>
          <p:cNvPr id="6" name="Text Placeholder 5"/>
          <p:cNvSpPr>
            <a:spLocks noGrp="1"/>
          </p:cNvSpPr>
          <p:nvPr>
            <p:ph type="body" sz="quarter" idx="19"/>
          </p:nvPr>
        </p:nvSpPr>
        <p:spPr>
          <a:xfrm>
            <a:off x="4339521" y="792541"/>
            <a:ext cx="7037563" cy="54092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Rectangle 10"/>
          <p:cNvSpPr/>
          <p:nvPr userDrawn="1"/>
        </p:nvSpPr>
        <p:spPr bwMode="auto">
          <a:xfrm>
            <a:off x="-5176927" y="3"/>
            <a:ext cx="4653507" cy="5225143"/>
          </a:xfrm>
          <a:prstGeom prst="rect">
            <a:avLst/>
          </a:prstGeom>
          <a:solidFill>
            <a:schemeClr val="tx2"/>
          </a:solidFill>
          <a:ln w="9525" cap="flat" cmpd="sng" algn="ctr">
            <a:noFill/>
            <a:prstDash val="solid"/>
            <a:round/>
            <a:headEnd type="none" w="med" len="med"/>
            <a:tailEnd type="none" w="med" len="med"/>
          </a:ln>
          <a:effectLst/>
        </p:spPr>
        <p:txBody>
          <a:bodyPr vert="horz" wrap="square" lIns="73699" tIns="73699" rIns="73699" bIns="73699" numCol="1" rtlCol="0" anchor="t" anchorCtr="0" compatLnSpc="1">
            <a:prstTxWarp prst="textNoShape">
              <a:avLst/>
            </a:prstTxWarp>
          </a:bodyPr>
          <a:lstStyle/>
          <a:p>
            <a:pPr algn="l">
              <a:spcAft>
                <a:spcPts val="600"/>
              </a:spcAft>
            </a:pPr>
            <a:r>
              <a:rPr lang="en-US" sz="1800" b="1" dirty="0">
                <a:solidFill>
                  <a:srgbClr val="1D1D1D"/>
                </a:solidFill>
              </a:rPr>
              <a:t>INSERTING</a:t>
            </a:r>
            <a:r>
              <a:rPr lang="en-US" sz="1800" b="1" baseline="0" dirty="0">
                <a:solidFill>
                  <a:srgbClr val="1D1D1D"/>
                </a:solidFill>
              </a:rPr>
              <a:t> AN IMAGE</a:t>
            </a:r>
          </a:p>
          <a:p>
            <a:pPr marL="0" indent="0" algn="l">
              <a:spcAft>
                <a:spcPts val="600"/>
              </a:spcAft>
              <a:buFontTx/>
              <a:buNone/>
            </a:pPr>
            <a:r>
              <a:rPr lang="en-US" sz="1400" b="0" baseline="0" dirty="0">
                <a:solidFill>
                  <a:srgbClr val="1D1D1D"/>
                </a:solidFill>
              </a:rPr>
              <a:t>To do this click on the image icon in the centre</a:t>
            </a:r>
          </a:p>
          <a:p>
            <a:pPr marL="0" indent="0" algn="l">
              <a:spcAft>
                <a:spcPts val="600"/>
              </a:spcAft>
              <a:buFontTx/>
              <a:buNone/>
            </a:pPr>
            <a:r>
              <a:rPr lang="en-US" sz="1400" b="1" baseline="0" dirty="0">
                <a:solidFill>
                  <a:srgbClr val="1D1D1D"/>
                </a:solidFill>
              </a:rPr>
              <a:t>To locate the image make sure there are no graphics or boxes on top</a:t>
            </a:r>
          </a:p>
          <a:p>
            <a:pPr marL="342891" indent="-342891" algn="l">
              <a:spcAft>
                <a:spcPts val="600"/>
              </a:spcAft>
              <a:buFont typeface="+mj-lt"/>
              <a:buAutoNum type="arabicPeriod"/>
            </a:pPr>
            <a:r>
              <a:rPr lang="en-US" sz="1400" b="0" dirty="0">
                <a:solidFill>
                  <a:srgbClr val="1D1D1D"/>
                </a:solidFill>
              </a:rPr>
              <a:t>Right</a:t>
            </a:r>
            <a:r>
              <a:rPr lang="en-US" sz="1400" b="0" baseline="0" dirty="0">
                <a:solidFill>
                  <a:srgbClr val="1D1D1D"/>
                </a:solidFill>
              </a:rPr>
              <a:t> click and </a:t>
            </a:r>
            <a:r>
              <a:rPr lang="en-US" sz="1400" b="0" dirty="0">
                <a:solidFill>
                  <a:srgbClr val="1D1D1D"/>
                </a:solidFill>
              </a:rPr>
              <a:t>select ‘change picture’</a:t>
            </a:r>
          </a:p>
          <a:p>
            <a:pPr marL="342891" indent="-342891" algn="l">
              <a:spcAft>
                <a:spcPts val="600"/>
              </a:spcAft>
              <a:buFont typeface="+mj-lt"/>
              <a:buAutoNum type="arabicPeriod"/>
            </a:pPr>
            <a:r>
              <a:rPr lang="en-US" sz="1400" b="0" dirty="0">
                <a:solidFill>
                  <a:srgbClr val="1D1D1D"/>
                </a:solidFill>
              </a:rPr>
              <a:t>A dialogue</a:t>
            </a:r>
            <a:r>
              <a:rPr lang="en-US" sz="1400" b="0" baseline="0" dirty="0">
                <a:solidFill>
                  <a:srgbClr val="1D1D1D"/>
                </a:solidFill>
              </a:rPr>
              <a:t> box will appear, you need to n</a:t>
            </a:r>
            <a:r>
              <a:rPr lang="en-US" sz="1400" b="0" dirty="0">
                <a:solidFill>
                  <a:srgbClr val="1D1D1D"/>
                </a:solidFill>
              </a:rPr>
              <a:t>avigate to the folder with the required</a:t>
            </a:r>
            <a:r>
              <a:rPr lang="en-US" sz="1400" b="0" baseline="0" dirty="0">
                <a:solidFill>
                  <a:srgbClr val="1D1D1D"/>
                </a:solidFill>
              </a:rPr>
              <a:t> image:</a:t>
            </a:r>
            <a:endParaRPr lang="en-US" sz="1400" b="0" dirty="0">
              <a:solidFill>
                <a:srgbClr val="1D1D1D"/>
              </a:solidFill>
            </a:endParaRPr>
          </a:p>
          <a:p>
            <a:pPr marL="563549" lvl="1" indent="-230182" algn="l">
              <a:spcAft>
                <a:spcPts val="600"/>
              </a:spcAft>
              <a:buFont typeface="+mj-lt"/>
              <a:buAutoNum type="alphaLcParenR"/>
            </a:pPr>
            <a:r>
              <a:rPr lang="en-US" sz="1400" b="0" dirty="0">
                <a:solidFill>
                  <a:srgbClr val="1D1D1D"/>
                </a:solidFill>
              </a:rPr>
              <a:t>If the picture is smaller than required, you will need to resize the image, you can do this by clicking on any</a:t>
            </a:r>
            <a:r>
              <a:rPr lang="en-US" sz="1400" b="0" baseline="0" dirty="0">
                <a:solidFill>
                  <a:srgbClr val="1D1D1D"/>
                </a:solidFill>
              </a:rPr>
              <a:t> corner of the image and resizing</a:t>
            </a:r>
          </a:p>
          <a:p>
            <a:pPr marL="563549" lvl="1" indent="-230182" algn="l">
              <a:spcAft>
                <a:spcPts val="600"/>
              </a:spcAft>
              <a:buFont typeface="+mj-lt"/>
              <a:buAutoNum type="alphaLcParenR"/>
            </a:pPr>
            <a:r>
              <a:rPr lang="en-US" sz="1400" b="0" dirty="0">
                <a:solidFill>
                  <a:srgbClr val="1D1D1D"/>
                </a:solidFill>
              </a:rPr>
              <a:t>Hold down</a:t>
            </a:r>
            <a:r>
              <a:rPr lang="en-US" sz="1400" b="0" baseline="0" dirty="0">
                <a:solidFill>
                  <a:srgbClr val="1D1D1D"/>
                </a:solidFill>
              </a:rPr>
              <a:t> </a:t>
            </a:r>
            <a:r>
              <a:rPr lang="en-US" sz="1400" b="0" dirty="0">
                <a:solidFill>
                  <a:srgbClr val="1D1D1D"/>
                </a:solidFill>
              </a:rPr>
              <a:t>the SHIFT key to </a:t>
            </a:r>
            <a:br>
              <a:rPr lang="en-US" sz="1400" b="0" dirty="0">
                <a:solidFill>
                  <a:srgbClr val="1D1D1D"/>
                </a:solidFill>
              </a:rPr>
            </a:br>
            <a:r>
              <a:rPr lang="en-US" sz="1400" b="0" dirty="0">
                <a:solidFill>
                  <a:srgbClr val="1D1D1D"/>
                </a:solidFill>
              </a:rPr>
              <a:t>ensure the correct proportions </a:t>
            </a:r>
            <a:br>
              <a:rPr lang="en-US" sz="1400" b="0" dirty="0">
                <a:solidFill>
                  <a:srgbClr val="1D1D1D"/>
                </a:solidFill>
              </a:rPr>
            </a:br>
            <a:r>
              <a:rPr lang="en-US" sz="1400" b="0" dirty="0">
                <a:solidFill>
                  <a:srgbClr val="1D1D1D"/>
                </a:solidFill>
              </a:rPr>
              <a:t>are maintained.</a:t>
            </a:r>
          </a:p>
          <a:p>
            <a:pPr marL="563549" lvl="1" indent="-230182" algn="l">
              <a:spcAft>
                <a:spcPts val="600"/>
              </a:spcAft>
              <a:buFont typeface="+mj-lt"/>
              <a:buAutoNum type="alphaLcParenR"/>
            </a:pPr>
            <a:r>
              <a:rPr lang="en-US" sz="1400" b="0" dirty="0">
                <a:solidFill>
                  <a:srgbClr val="1D1D1D"/>
                </a:solidFill>
              </a:rPr>
              <a:t>You will also need to send the image to the back after inserting </a:t>
            </a:r>
            <a:br>
              <a:rPr lang="en-US" sz="1400" b="0" dirty="0">
                <a:solidFill>
                  <a:srgbClr val="1D1D1D"/>
                </a:solidFill>
              </a:rPr>
            </a:br>
            <a:r>
              <a:rPr lang="en-US" sz="1400" b="0" dirty="0">
                <a:solidFill>
                  <a:srgbClr val="1D1D1D"/>
                </a:solidFill>
              </a:rPr>
              <a:t>&gt; Right Click on the image &gt;</a:t>
            </a:r>
            <a:r>
              <a:rPr lang="en-US" sz="1400" b="0" baseline="0" dirty="0">
                <a:solidFill>
                  <a:srgbClr val="1D1D1D"/>
                </a:solidFill>
              </a:rPr>
              <a:t> </a:t>
            </a:r>
            <a:br>
              <a:rPr lang="en-US" sz="1400" b="0" baseline="0" dirty="0">
                <a:solidFill>
                  <a:srgbClr val="1D1D1D"/>
                </a:solidFill>
              </a:rPr>
            </a:br>
            <a:r>
              <a:rPr lang="en-US" sz="1400" b="0" dirty="0">
                <a:solidFill>
                  <a:srgbClr val="1D1D1D"/>
                </a:solidFill>
              </a:rPr>
              <a:t>Send to back </a:t>
            </a:r>
          </a:p>
        </p:txBody>
      </p:sp>
    </p:spTree>
    <p:extLst>
      <p:ext uri="{BB962C8B-B14F-4D97-AF65-F5344CB8AC3E}">
        <p14:creationId xmlns:p14="http://schemas.microsoft.com/office/powerpoint/2010/main" val="1822203867"/>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rack record option 1">
    <p:spTree>
      <p:nvGrpSpPr>
        <p:cNvPr id="1" name=""/>
        <p:cNvGrpSpPr/>
        <p:nvPr/>
      </p:nvGrpSpPr>
      <p:grpSpPr>
        <a:xfrm>
          <a:off x="0" y="0"/>
          <a:ext cx="0" cy="0"/>
          <a:chOff x="0" y="0"/>
          <a:chExt cx="0" cy="0"/>
        </a:xfrm>
      </p:grpSpPr>
      <p:sp>
        <p:nvSpPr>
          <p:cNvPr id="2" name="Title 1"/>
          <p:cNvSpPr>
            <a:spLocks noGrp="1"/>
          </p:cNvSpPr>
          <p:nvPr>
            <p:ph type="ctrTitle"/>
          </p:nvPr>
        </p:nvSpPr>
        <p:spPr>
          <a:xfrm>
            <a:off x="813600" y="1283302"/>
            <a:ext cx="10564800" cy="452437"/>
          </a:xfrm>
        </p:spPr>
        <p:txBody>
          <a:bodyPr anchor="t"/>
          <a:lstStyle>
            <a:lvl1pPr algn="ctr">
              <a:defRPr sz="4267"/>
            </a:lvl1pPr>
          </a:lstStyle>
          <a:p>
            <a:r>
              <a:rPr lang="en-US"/>
              <a:t>Click to edit Master title style</a:t>
            </a:r>
            <a:endParaRPr lang="en-US" dirty="0"/>
          </a:p>
        </p:txBody>
      </p:sp>
      <p:sp>
        <p:nvSpPr>
          <p:cNvPr id="12" name="Rectangle 11"/>
          <p:cNvSpPr/>
          <p:nvPr/>
        </p:nvSpPr>
        <p:spPr bwMode="auto">
          <a:xfrm>
            <a:off x="12501880" y="8"/>
            <a:ext cx="4653507" cy="6139536"/>
          </a:xfrm>
          <a:prstGeom prst="rect">
            <a:avLst/>
          </a:prstGeom>
          <a:solidFill>
            <a:schemeClr val="tx2"/>
          </a:solidFill>
          <a:ln w="9525" cap="flat" cmpd="sng" algn="ctr">
            <a:noFill/>
            <a:prstDash val="solid"/>
            <a:round/>
            <a:headEnd type="none" w="med" len="med"/>
            <a:tailEnd type="none" w="med" len="med"/>
          </a:ln>
          <a:effectLst/>
        </p:spPr>
        <p:txBody>
          <a:bodyPr vert="horz" wrap="square" lIns="73699" tIns="73699" rIns="73699" bIns="73699" numCol="1" rtlCol="0" anchor="t" anchorCtr="0" compatLnSpc="1">
            <a:prstTxWarp prst="textNoShape">
              <a:avLst/>
            </a:prstTxWarp>
          </a:bodyPr>
          <a:lstStyle/>
          <a:p>
            <a:pPr algn="l"/>
            <a:r>
              <a:rPr lang="en-US" sz="1800" b="1" dirty="0">
                <a:solidFill>
                  <a:srgbClr val="000000"/>
                </a:solidFill>
              </a:rPr>
              <a:t>FORMATTING </a:t>
            </a:r>
            <a:br>
              <a:rPr lang="en-US" sz="1800" b="1" dirty="0">
                <a:solidFill>
                  <a:srgbClr val="000000"/>
                </a:solidFill>
              </a:rPr>
            </a:br>
            <a:r>
              <a:rPr lang="en-US" sz="1800" b="1" dirty="0">
                <a:solidFill>
                  <a:srgbClr val="000000"/>
                </a:solidFill>
              </a:rPr>
              <a:t>TEXT STYLES</a:t>
            </a:r>
          </a:p>
          <a:p>
            <a:pPr marL="0" indent="0" algn="l">
              <a:buFontTx/>
              <a:buNone/>
            </a:pPr>
            <a:r>
              <a:rPr lang="en-US" sz="1400" b="0" baseline="0" dirty="0">
                <a:solidFill>
                  <a:srgbClr val="000000"/>
                </a:solidFill>
              </a:rPr>
              <a:t>The template is set up using place holders </a:t>
            </a:r>
            <a:r>
              <a:rPr lang="en-GB" sz="1400" b="0" baseline="0" dirty="0">
                <a:solidFill>
                  <a:srgbClr val="000000"/>
                </a:solidFill>
              </a:rPr>
              <a:t>A placeholder is a space set-up on a slide master which holds the formatting and positioning information for the content in the template.</a:t>
            </a:r>
          </a:p>
          <a:p>
            <a:pPr marL="0" indent="0" algn="l">
              <a:buFontTx/>
              <a:buNone/>
            </a:pPr>
            <a:endParaRPr lang="en-GB" sz="1400" b="0" baseline="0" dirty="0">
              <a:solidFill>
                <a:srgbClr val="000000"/>
              </a:solidFill>
            </a:endParaRPr>
          </a:p>
          <a:p>
            <a:pPr marL="342891" indent="-342891" algn="l">
              <a:buFont typeface="+mj-lt"/>
              <a:buAutoNum type="arabicPeriod"/>
            </a:pPr>
            <a:r>
              <a:rPr lang="en-GB" sz="1400" b="1" baseline="0" dirty="0">
                <a:solidFill>
                  <a:srgbClr val="000000"/>
                </a:solidFill>
              </a:rPr>
              <a:t>LEVELS</a:t>
            </a:r>
            <a:r>
              <a:rPr lang="en-GB" sz="1400" b="0" baseline="0" dirty="0">
                <a:solidFill>
                  <a:srgbClr val="000000"/>
                </a:solidFill>
              </a:rPr>
              <a:t> of text (i.e. Headings, bullets and sub-bullets) are derived from </a:t>
            </a:r>
            <a:br>
              <a:rPr lang="en-GB" sz="1400" b="0" baseline="0" dirty="0">
                <a:solidFill>
                  <a:srgbClr val="000000"/>
                </a:solidFill>
              </a:rPr>
            </a:br>
            <a:r>
              <a:rPr lang="en-GB" sz="1400" b="0" baseline="0" dirty="0">
                <a:solidFill>
                  <a:srgbClr val="000000"/>
                </a:solidFill>
              </a:rPr>
              <a:t>the information set-up on the placeholders on the slide master</a:t>
            </a:r>
          </a:p>
          <a:p>
            <a:pPr marL="342891" indent="-342891" algn="l">
              <a:buFont typeface="+mj-lt"/>
              <a:buAutoNum type="arabicPeriod"/>
            </a:pPr>
            <a:endParaRPr lang="en-GB" sz="1400" b="0" baseline="0" dirty="0">
              <a:solidFill>
                <a:srgbClr val="000000"/>
              </a:solidFill>
            </a:endParaRPr>
          </a:p>
          <a:p>
            <a:pPr marL="342891" indent="-342891" algn="l">
              <a:buFont typeface="+mj-lt"/>
              <a:buAutoNum type="arabicPeriod"/>
            </a:pPr>
            <a:r>
              <a:rPr lang="en-GB" sz="1400" b="0" baseline="0" dirty="0">
                <a:solidFill>
                  <a:srgbClr val="000000"/>
                </a:solidFill>
              </a:rPr>
              <a:t>You can click through the different styles or levels needed to format </a:t>
            </a:r>
            <a:br>
              <a:rPr lang="en-GB" sz="1400" b="0" baseline="0" dirty="0">
                <a:solidFill>
                  <a:srgbClr val="000000"/>
                </a:solidFill>
              </a:rPr>
            </a:br>
            <a:r>
              <a:rPr lang="en-GB" sz="1400" b="0" baseline="0" dirty="0">
                <a:solidFill>
                  <a:srgbClr val="000000"/>
                </a:solidFill>
              </a:rPr>
              <a:t>your document by:</a:t>
            </a:r>
          </a:p>
          <a:p>
            <a:pPr marL="342891" indent="-342891" algn="l">
              <a:buFont typeface="+mj-lt"/>
              <a:buAutoNum type="alphaLcParenR"/>
            </a:pPr>
            <a:r>
              <a:rPr lang="en-GB" sz="1400" b="0" baseline="0" dirty="0">
                <a:solidFill>
                  <a:srgbClr val="000000"/>
                </a:solidFill>
              </a:rPr>
              <a:t>Click on the paragraph </a:t>
            </a:r>
          </a:p>
          <a:p>
            <a:pPr marL="342891" indent="-342891" algn="l">
              <a:buFont typeface="+mj-lt"/>
              <a:buAutoNum type="alphaLcParenR"/>
            </a:pPr>
            <a:r>
              <a:rPr lang="en-GB" sz="1400" b="0" baseline="0" dirty="0">
                <a:solidFill>
                  <a:srgbClr val="000000"/>
                </a:solidFill>
              </a:rPr>
              <a:t>Hold down Shift + Alt and move </a:t>
            </a:r>
            <a:br>
              <a:rPr lang="en-GB" sz="1400" b="0" baseline="0" dirty="0">
                <a:solidFill>
                  <a:srgbClr val="000000"/>
                </a:solidFill>
              </a:rPr>
            </a:br>
            <a:r>
              <a:rPr lang="en-GB" sz="1400" b="0" baseline="0" dirty="0">
                <a:solidFill>
                  <a:srgbClr val="000000"/>
                </a:solidFill>
              </a:rPr>
              <a:t>your arrow keys from right to left </a:t>
            </a:r>
          </a:p>
          <a:p>
            <a:pPr marL="342891" indent="-342891" algn="l">
              <a:buFont typeface="+mj-lt"/>
              <a:buAutoNum type="alphaLcParenR"/>
            </a:pPr>
            <a:endParaRPr lang="en-GB" sz="1400" b="0" baseline="0" dirty="0">
              <a:solidFill>
                <a:srgbClr val="000000"/>
              </a:solidFill>
            </a:endParaRPr>
          </a:p>
          <a:p>
            <a:pPr marL="0" indent="0" algn="l">
              <a:buFont typeface="+mj-lt"/>
              <a:buNone/>
            </a:pPr>
            <a:r>
              <a:rPr lang="en-GB" sz="1400" b="0" baseline="0" dirty="0">
                <a:solidFill>
                  <a:srgbClr val="000000"/>
                </a:solidFill>
              </a:rPr>
              <a:t>You will see the levels change, most templates are only set up with a maximum of 6 levels.</a:t>
            </a:r>
          </a:p>
          <a:p>
            <a:pPr marL="0" indent="0" algn="l">
              <a:buFont typeface="+mj-lt"/>
              <a:buNone/>
            </a:pPr>
            <a:endParaRPr lang="en-GB" sz="1400" b="0" baseline="0" dirty="0">
              <a:solidFill>
                <a:srgbClr val="000000"/>
              </a:solidFill>
            </a:endParaRPr>
          </a:p>
          <a:p>
            <a:pPr marL="0" indent="0" algn="l">
              <a:buFont typeface="+mj-lt"/>
              <a:buNone/>
            </a:pPr>
            <a:r>
              <a:rPr lang="en-GB" sz="1400" b="0" baseline="0" dirty="0">
                <a:solidFill>
                  <a:srgbClr val="000000"/>
                </a:solidFill>
              </a:rPr>
              <a:t>Once you go past this you are not using the styles set up in the template.</a:t>
            </a:r>
          </a:p>
          <a:p>
            <a:pPr marL="0" indent="0" algn="l">
              <a:buFont typeface="+mj-lt"/>
              <a:buNone/>
            </a:pPr>
            <a:endParaRPr lang="en-GB" sz="1400" b="0" baseline="0" dirty="0">
              <a:solidFill>
                <a:srgbClr val="000000"/>
              </a:solidFill>
            </a:endParaRPr>
          </a:p>
          <a:p>
            <a:pPr marL="0" indent="0" algn="l">
              <a:buFont typeface="+mj-lt"/>
              <a:buNone/>
            </a:pPr>
            <a:r>
              <a:rPr lang="en-GB" sz="1400" b="1" baseline="0" dirty="0">
                <a:solidFill>
                  <a:srgbClr val="FF0000"/>
                </a:solidFill>
              </a:rPr>
              <a:t>If you have created your own text box this will not work and you should only ever create your own text box when creating an Info graphic.</a:t>
            </a:r>
          </a:p>
          <a:p>
            <a:pPr marL="0" indent="0" algn="l">
              <a:buFontTx/>
              <a:buNone/>
            </a:pPr>
            <a:endParaRPr lang="en-GB" sz="1400" b="0" baseline="0" dirty="0">
              <a:solidFill>
                <a:srgbClr val="000000"/>
              </a:solidFill>
            </a:endParaRPr>
          </a:p>
          <a:p>
            <a:pPr marL="0" indent="0" algn="l">
              <a:buFontTx/>
              <a:buNone/>
            </a:pPr>
            <a:endParaRPr lang="en-US" sz="1400" b="0" baseline="0" dirty="0">
              <a:solidFill>
                <a:srgbClr val="000000"/>
              </a:solidFill>
            </a:endParaRPr>
          </a:p>
          <a:p>
            <a:pPr marL="0" indent="0" algn="l">
              <a:buFontTx/>
              <a:buNone/>
            </a:pPr>
            <a:endParaRPr lang="en-US" sz="1400" b="0" baseline="0" dirty="0">
              <a:solidFill>
                <a:srgbClr val="000000"/>
              </a:solidFill>
            </a:endParaRPr>
          </a:p>
        </p:txBody>
      </p:sp>
      <p:sp>
        <p:nvSpPr>
          <p:cNvPr id="8" name="Rectangle 7"/>
          <p:cNvSpPr/>
          <p:nvPr userDrawn="1"/>
        </p:nvSpPr>
        <p:spPr bwMode="auto">
          <a:xfrm>
            <a:off x="12501880" y="8"/>
            <a:ext cx="4653507" cy="6139536"/>
          </a:xfrm>
          <a:prstGeom prst="rect">
            <a:avLst/>
          </a:prstGeom>
          <a:solidFill>
            <a:schemeClr val="tx2"/>
          </a:solidFill>
          <a:ln w="9525" cap="flat" cmpd="sng" algn="ctr">
            <a:noFill/>
            <a:prstDash val="solid"/>
            <a:round/>
            <a:headEnd type="none" w="med" len="med"/>
            <a:tailEnd type="none" w="med" len="med"/>
          </a:ln>
          <a:effectLst/>
        </p:spPr>
        <p:txBody>
          <a:bodyPr vert="horz" wrap="square" lIns="73699" tIns="73699" rIns="73699" bIns="73699" numCol="1" rtlCol="0" anchor="t" anchorCtr="0" compatLnSpc="1">
            <a:prstTxWarp prst="textNoShape">
              <a:avLst/>
            </a:prstTxWarp>
          </a:bodyPr>
          <a:lstStyle/>
          <a:p>
            <a:pPr algn="l"/>
            <a:r>
              <a:rPr lang="en-US" sz="1800" b="1" dirty="0">
                <a:solidFill>
                  <a:srgbClr val="000000"/>
                </a:solidFill>
              </a:rPr>
              <a:t>FORMATTING </a:t>
            </a:r>
            <a:br>
              <a:rPr lang="en-US" sz="1800" b="1" dirty="0">
                <a:solidFill>
                  <a:srgbClr val="000000"/>
                </a:solidFill>
              </a:rPr>
            </a:br>
            <a:r>
              <a:rPr lang="en-US" sz="1800" b="1" dirty="0">
                <a:solidFill>
                  <a:srgbClr val="000000"/>
                </a:solidFill>
              </a:rPr>
              <a:t>TEXT STYLES</a:t>
            </a:r>
          </a:p>
          <a:p>
            <a:pPr marL="0" indent="0" algn="l">
              <a:buFontTx/>
              <a:buNone/>
            </a:pPr>
            <a:r>
              <a:rPr lang="en-US" sz="1400" b="0" baseline="0" dirty="0">
                <a:solidFill>
                  <a:srgbClr val="000000"/>
                </a:solidFill>
              </a:rPr>
              <a:t>The template is set up using place holders </a:t>
            </a:r>
            <a:r>
              <a:rPr lang="en-GB" sz="1400" b="0" baseline="0" dirty="0">
                <a:solidFill>
                  <a:srgbClr val="000000"/>
                </a:solidFill>
              </a:rPr>
              <a:t>A placeholder is a space set-up on a slide master which holds the formatting and positioning information for the content in the template.</a:t>
            </a:r>
          </a:p>
          <a:p>
            <a:pPr marL="0" indent="0" algn="l">
              <a:buFontTx/>
              <a:buNone/>
            </a:pPr>
            <a:endParaRPr lang="en-GB" sz="1400" b="0" baseline="0" dirty="0">
              <a:solidFill>
                <a:srgbClr val="000000"/>
              </a:solidFill>
            </a:endParaRPr>
          </a:p>
          <a:p>
            <a:pPr marL="342891" indent="-342891" algn="l">
              <a:buFont typeface="+mj-lt"/>
              <a:buAutoNum type="arabicPeriod"/>
            </a:pPr>
            <a:r>
              <a:rPr lang="en-GB" sz="1400" b="1" baseline="0" dirty="0">
                <a:solidFill>
                  <a:srgbClr val="000000"/>
                </a:solidFill>
              </a:rPr>
              <a:t>LEVELS</a:t>
            </a:r>
            <a:r>
              <a:rPr lang="en-GB" sz="1400" b="0" baseline="0" dirty="0">
                <a:solidFill>
                  <a:srgbClr val="000000"/>
                </a:solidFill>
              </a:rPr>
              <a:t> of text (i.e. Headings, bullets and sub-bullets) are derived from </a:t>
            </a:r>
            <a:br>
              <a:rPr lang="en-GB" sz="1400" b="0" baseline="0" dirty="0">
                <a:solidFill>
                  <a:srgbClr val="000000"/>
                </a:solidFill>
              </a:rPr>
            </a:br>
            <a:r>
              <a:rPr lang="en-GB" sz="1400" b="0" baseline="0" dirty="0">
                <a:solidFill>
                  <a:srgbClr val="000000"/>
                </a:solidFill>
              </a:rPr>
              <a:t>the information set-up on the placeholders on the slide master</a:t>
            </a:r>
          </a:p>
          <a:p>
            <a:pPr marL="342891" indent="-342891" algn="l">
              <a:buFont typeface="+mj-lt"/>
              <a:buAutoNum type="arabicPeriod"/>
            </a:pPr>
            <a:endParaRPr lang="en-GB" sz="1400" b="0" baseline="0" dirty="0">
              <a:solidFill>
                <a:srgbClr val="000000"/>
              </a:solidFill>
            </a:endParaRPr>
          </a:p>
          <a:p>
            <a:pPr marL="342891" indent="-342891" algn="l">
              <a:buFont typeface="+mj-lt"/>
              <a:buAutoNum type="arabicPeriod"/>
            </a:pPr>
            <a:r>
              <a:rPr lang="en-GB" sz="1400" b="0" baseline="0" dirty="0">
                <a:solidFill>
                  <a:srgbClr val="000000"/>
                </a:solidFill>
              </a:rPr>
              <a:t>You can click through the different styles or levels needed to format </a:t>
            </a:r>
            <a:br>
              <a:rPr lang="en-GB" sz="1400" b="0" baseline="0" dirty="0">
                <a:solidFill>
                  <a:srgbClr val="000000"/>
                </a:solidFill>
              </a:rPr>
            </a:br>
            <a:r>
              <a:rPr lang="en-GB" sz="1400" b="0" baseline="0" dirty="0">
                <a:solidFill>
                  <a:srgbClr val="000000"/>
                </a:solidFill>
              </a:rPr>
              <a:t>your document by:</a:t>
            </a:r>
          </a:p>
          <a:p>
            <a:pPr marL="342891" indent="-342891" algn="l">
              <a:buFont typeface="+mj-lt"/>
              <a:buAutoNum type="alphaLcParenR"/>
            </a:pPr>
            <a:r>
              <a:rPr lang="en-GB" sz="1400" b="0" baseline="0" dirty="0">
                <a:solidFill>
                  <a:srgbClr val="000000"/>
                </a:solidFill>
              </a:rPr>
              <a:t>Click on the paragraph </a:t>
            </a:r>
          </a:p>
          <a:p>
            <a:pPr marL="342891" indent="-342891" algn="l">
              <a:buFont typeface="+mj-lt"/>
              <a:buAutoNum type="alphaLcParenR"/>
            </a:pPr>
            <a:r>
              <a:rPr lang="en-GB" sz="1400" b="0" baseline="0" dirty="0">
                <a:solidFill>
                  <a:srgbClr val="000000"/>
                </a:solidFill>
              </a:rPr>
              <a:t>Hold down Shift + Alt and move </a:t>
            </a:r>
            <a:br>
              <a:rPr lang="en-GB" sz="1400" b="0" baseline="0" dirty="0">
                <a:solidFill>
                  <a:srgbClr val="000000"/>
                </a:solidFill>
              </a:rPr>
            </a:br>
            <a:r>
              <a:rPr lang="en-GB" sz="1400" b="0" baseline="0" dirty="0">
                <a:solidFill>
                  <a:srgbClr val="000000"/>
                </a:solidFill>
              </a:rPr>
              <a:t>your arrow keys from right to left </a:t>
            </a:r>
          </a:p>
          <a:p>
            <a:pPr marL="342891" indent="-342891" algn="l">
              <a:buFont typeface="+mj-lt"/>
              <a:buAutoNum type="alphaLcParenR"/>
            </a:pPr>
            <a:endParaRPr lang="en-GB" sz="1400" b="0" baseline="0" dirty="0">
              <a:solidFill>
                <a:srgbClr val="000000"/>
              </a:solidFill>
            </a:endParaRPr>
          </a:p>
          <a:p>
            <a:pPr marL="0" indent="0" algn="l">
              <a:buFont typeface="+mj-lt"/>
              <a:buNone/>
            </a:pPr>
            <a:r>
              <a:rPr lang="en-GB" sz="1400" b="0" baseline="0" dirty="0">
                <a:solidFill>
                  <a:srgbClr val="000000"/>
                </a:solidFill>
              </a:rPr>
              <a:t>You will see the levels change, most templates are only set up with a maximum of 6 levels.</a:t>
            </a:r>
          </a:p>
          <a:p>
            <a:pPr marL="0" indent="0" algn="l">
              <a:buFont typeface="+mj-lt"/>
              <a:buNone/>
            </a:pPr>
            <a:endParaRPr lang="en-GB" sz="1400" b="0" baseline="0" dirty="0">
              <a:solidFill>
                <a:srgbClr val="000000"/>
              </a:solidFill>
            </a:endParaRPr>
          </a:p>
          <a:p>
            <a:pPr marL="0" indent="0" algn="l">
              <a:buFont typeface="+mj-lt"/>
              <a:buNone/>
            </a:pPr>
            <a:r>
              <a:rPr lang="en-GB" sz="1400" b="0" baseline="0" dirty="0">
                <a:solidFill>
                  <a:srgbClr val="000000"/>
                </a:solidFill>
              </a:rPr>
              <a:t>Once you go past this you are not using the styles set up in the template.</a:t>
            </a:r>
          </a:p>
          <a:p>
            <a:pPr marL="0" indent="0" algn="l">
              <a:buFont typeface="+mj-lt"/>
              <a:buNone/>
            </a:pPr>
            <a:endParaRPr lang="en-GB" sz="1400" b="0" baseline="0" dirty="0">
              <a:solidFill>
                <a:srgbClr val="000000"/>
              </a:solidFill>
            </a:endParaRPr>
          </a:p>
          <a:p>
            <a:pPr marL="0" indent="0" algn="l">
              <a:buFont typeface="+mj-lt"/>
              <a:buNone/>
            </a:pPr>
            <a:r>
              <a:rPr lang="en-GB" sz="1400" b="1" baseline="0" dirty="0">
                <a:solidFill>
                  <a:srgbClr val="FF0000"/>
                </a:solidFill>
              </a:rPr>
              <a:t>If you have created your own text box this will not work and you should only ever create your own text box when creating an Info graphic.</a:t>
            </a:r>
          </a:p>
          <a:p>
            <a:pPr marL="0" indent="0" algn="l">
              <a:buFontTx/>
              <a:buNone/>
            </a:pPr>
            <a:endParaRPr lang="en-GB" sz="1400" b="0" baseline="0" dirty="0">
              <a:solidFill>
                <a:srgbClr val="000000"/>
              </a:solidFill>
            </a:endParaRPr>
          </a:p>
          <a:p>
            <a:pPr marL="0" indent="0" algn="l">
              <a:buFontTx/>
              <a:buNone/>
            </a:pPr>
            <a:endParaRPr lang="en-US" sz="1400" b="0" baseline="0" dirty="0">
              <a:solidFill>
                <a:srgbClr val="000000"/>
              </a:solidFill>
            </a:endParaRPr>
          </a:p>
          <a:p>
            <a:pPr marL="0" indent="0" algn="l">
              <a:buFontTx/>
              <a:buNone/>
            </a:pPr>
            <a:endParaRPr lang="en-US" sz="1400" b="0" baseline="0" dirty="0">
              <a:solidFill>
                <a:srgbClr val="000000"/>
              </a:solidFill>
            </a:endParaRPr>
          </a:p>
        </p:txBody>
      </p:sp>
      <p:sp>
        <p:nvSpPr>
          <p:cNvPr id="15" name="Freeform 14"/>
          <p:cNvSpPr/>
          <p:nvPr userDrawn="1"/>
        </p:nvSpPr>
        <p:spPr>
          <a:xfrm>
            <a:off x="5317227" y="0"/>
            <a:ext cx="1557547" cy="1113368"/>
          </a:xfrm>
          <a:custGeom>
            <a:avLst/>
            <a:gdLst>
              <a:gd name="connsiteX0" fmla="*/ 0 w 1168160"/>
              <a:gd name="connsiteY0" fmla="*/ 0 h 835026"/>
              <a:gd name="connsiteX1" fmla="*/ 1168160 w 1168160"/>
              <a:gd name="connsiteY1" fmla="*/ 0 h 835026"/>
              <a:gd name="connsiteX2" fmla="*/ 1168160 w 1168160"/>
              <a:gd name="connsiteY2" fmla="*/ 475011 h 835026"/>
              <a:gd name="connsiteX3" fmla="*/ 584080 w 1168160"/>
              <a:gd name="connsiteY3" fmla="*/ 835026 h 835026"/>
              <a:gd name="connsiteX4" fmla="*/ 0 w 1168160"/>
              <a:gd name="connsiteY4" fmla="*/ 475011 h 835026"/>
              <a:gd name="connsiteX5" fmla="*/ 0 w 1168160"/>
              <a:gd name="connsiteY5" fmla="*/ 0 h 835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8160" h="835026">
                <a:moveTo>
                  <a:pt x="0" y="0"/>
                </a:moveTo>
                <a:lnTo>
                  <a:pt x="1168160" y="0"/>
                </a:lnTo>
                <a:lnTo>
                  <a:pt x="1168160" y="475011"/>
                </a:lnTo>
                <a:lnTo>
                  <a:pt x="584080" y="835026"/>
                </a:lnTo>
                <a:lnTo>
                  <a:pt x="0" y="475011"/>
                </a:lnTo>
                <a:lnTo>
                  <a:pt x="0" y="0"/>
                </a:lnTo>
                <a:close/>
              </a:path>
            </a:pathLst>
          </a:custGeom>
          <a:solidFill>
            <a:schemeClr val="accent1"/>
          </a:solid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867" dirty="0">
              <a:solidFill>
                <a:schemeClr val="accent4"/>
              </a:solidFill>
              <a:latin typeface="Palatino Linotype" panose="02040502050505030304" pitchFamily="18" charset="0"/>
            </a:endParaRPr>
          </a:p>
        </p:txBody>
      </p:sp>
      <p:sp>
        <p:nvSpPr>
          <p:cNvPr id="18" name="Picture Placeholder 44"/>
          <p:cNvSpPr>
            <a:spLocks noGrp="1"/>
          </p:cNvSpPr>
          <p:nvPr>
            <p:ph type="pic" sz="quarter" idx="10"/>
          </p:nvPr>
        </p:nvSpPr>
        <p:spPr>
          <a:xfrm>
            <a:off x="813601" y="2286000"/>
            <a:ext cx="2436284" cy="1913467"/>
          </a:xfrm>
        </p:spPr>
        <p:txBody>
          <a:bodyPr/>
          <a:lstStyle/>
          <a:p>
            <a:r>
              <a:rPr lang="en-US"/>
              <a:t>Click icon to add picture</a:t>
            </a:r>
            <a:endParaRPr lang="en-GB"/>
          </a:p>
        </p:txBody>
      </p:sp>
      <p:sp>
        <p:nvSpPr>
          <p:cNvPr id="19" name="Picture Placeholder 44"/>
          <p:cNvSpPr>
            <a:spLocks noGrp="1"/>
          </p:cNvSpPr>
          <p:nvPr>
            <p:ph type="pic" sz="quarter" idx="11"/>
          </p:nvPr>
        </p:nvSpPr>
        <p:spPr>
          <a:xfrm>
            <a:off x="3523106" y="2286000"/>
            <a:ext cx="2436284" cy="1913467"/>
          </a:xfrm>
        </p:spPr>
        <p:txBody>
          <a:bodyPr/>
          <a:lstStyle/>
          <a:p>
            <a:r>
              <a:rPr lang="en-US"/>
              <a:t>Click icon to add picture</a:t>
            </a:r>
            <a:endParaRPr lang="en-GB"/>
          </a:p>
        </p:txBody>
      </p:sp>
      <p:sp>
        <p:nvSpPr>
          <p:cNvPr id="20" name="Picture Placeholder 44"/>
          <p:cNvSpPr>
            <a:spLocks noGrp="1"/>
          </p:cNvSpPr>
          <p:nvPr>
            <p:ph type="pic" sz="quarter" idx="12"/>
          </p:nvPr>
        </p:nvSpPr>
        <p:spPr>
          <a:xfrm>
            <a:off x="6232611" y="2286000"/>
            <a:ext cx="2436284" cy="1913467"/>
          </a:xfrm>
        </p:spPr>
        <p:txBody>
          <a:bodyPr/>
          <a:lstStyle/>
          <a:p>
            <a:r>
              <a:rPr lang="en-US"/>
              <a:t>Click icon to add picture</a:t>
            </a:r>
            <a:endParaRPr lang="en-GB"/>
          </a:p>
        </p:txBody>
      </p:sp>
      <p:sp>
        <p:nvSpPr>
          <p:cNvPr id="21" name="Picture Placeholder 44"/>
          <p:cNvSpPr>
            <a:spLocks noGrp="1"/>
          </p:cNvSpPr>
          <p:nvPr>
            <p:ph type="pic" sz="quarter" idx="13"/>
          </p:nvPr>
        </p:nvSpPr>
        <p:spPr>
          <a:xfrm>
            <a:off x="8942117" y="2286000"/>
            <a:ext cx="2436284" cy="1913467"/>
          </a:xfrm>
        </p:spPr>
        <p:txBody>
          <a:bodyPr/>
          <a:lstStyle/>
          <a:p>
            <a:r>
              <a:rPr lang="en-US"/>
              <a:t>Click icon to add picture</a:t>
            </a:r>
            <a:endParaRPr lang="en-GB"/>
          </a:p>
        </p:txBody>
      </p:sp>
      <p:sp>
        <p:nvSpPr>
          <p:cNvPr id="22" name="Text Placeholder 49"/>
          <p:cNvSpPr>
            <a:spLocks noGrp="1"/>
          </p:cNvSpPr>
          <p:nvPr>
            <p:ph type="body" sz="quarter" idx="14"/>
          </p:nvPr>
        </p:nvSpPr>
        <p:spPr>
          <a:xfrm>
            <a:off x="813601" y="4377267"/>
            <a:ext cx="2425700" cy="440267"/>
          </a:xfrm>
        </p:spPr>
        <p:txBody>
          <a:bodyPr anchor="b" anchorCtr="0"/>
          <a:lstStyle>
            <a:lvl1pPr>
              <a:defRPr sz="1600" b="1" i="0">
                <a:latin typeface="+mn-lt"/>
              </a:defRPr>
            </a:lvl1pPr>
          </a:lstStyle>
          <a:p>
            <a:pPr lvl="0"/>
            <a:r>
              <a:rPr lang="en-US"/>
              <a:t>Click to edit Master text styles</a:t>
            </a:r>
          </a:p>
        </p:txBody>
      </p:sp>
      <p:sp>
        <p:nvSpPr>
          <p:cNvPr id="23" name="Text Placeholder 49"/>
          <p:cNvSpPr>
            <a:spLocks noGrp="1"/>
          </p:cNvSpPr>
          <p:nvPr>
            <p:ph type="body" sz="quarter" idx="15"/>
          </p:nvPr>
        </p:nvSpPr>
        <p:spPr>
          <a:xfrm>
            <a:off x="3526634" y="4377267"/>
            <a:ext cx="2425700" cy="440267"/>
          </a:xfrm>
        </p:spPr>
        <p:txBody>
          <a:bodyPr anchor="b" anchorCtr="0"/>
          <a:lstStyle>
            <a:lvl1pPr>
              <a:defRPr sz="1600" b="1" i="0">
                <a:latin typeface="+mn-lt"/>
              </a:defRPr>
            </a:lvl1pPr>
          </a:lstStyle>
          <a:p>
            <a:pPr lvl="0"/>
            <a:r>
              <a:rPr lang="en-US"/>
              <a:t>Click to edit Master text styles</a:t>
            </a:r>
          </a:p>
        </p:txBody>
      </p:sp>
      <p:sp>
        <p:nvSpPr>
          <p:cNvPr id="24" name="Text Placeholder 49"/>
          <p:cNvSpPr>
            <a:spLocks noGrp="1"/>
          </p:cNvSpPr>
          <p:nvPr>
            <p:ph type="body" sz="quarter" idx="16"/>
          </p:nvPr>
        </p:nvSpPr>
        <p:spPr>
          <a:xfrm>
            <a:off x="6239667" y="4377267"/>
            <a:ext cx="2425700" cy="440267"/>
          </a:xfrm>
        </p:spPr>
        <p:txBody>
          <a:bodyPr anchor="b" anchorCtr="0"/>
          <a:lstStyle>
            <a:lvl1pPr>
              <a:defRPr sz="1600" b="1" i="0">
                <a:latin typeface="+mn-lt"/>
              </a:defRPr>
            </a:lvl1pPr>
          </a:lstStyle>
          <a:p>
            <a:pPr lvl="0"/>
            <a:r>
              <a:rPr lang="en-US"/>
              <a:t>Click to edit Master text styles</a:t>
            </a:r>
          </a:p>
        </p:txBody>
      </p:sp>
      <p:sp>
        <p:nvSpPr>
          <p:cNvPr id="25" name="Text Placeholder 49"/>
          <p:cNvSpPr>
            <a:spLocks noGrp="1"/>
          </p:cNvSpPr>
          <p:nvPr>
            <p:ph type="body" sz="quarter" idx="17"/>
          </p:nvPr>
        </p:nvSpPr>
        <p:spPr>
          <a:xfrm>
            <a:off x="8952701" y="4377267"/>
            <a:ext cx="2425700" cy="440267"/>
          </a:xfrm>
        </p:spPr>
        <p:txBody>
          <a:bodyPr anchor="b" anchorCtr="0"/>
          <a:lstStyle>
            <a:lvl1pPr>
              <a:defRPr sz="1600" b="1" i="0">
                <a:latin typeface="+mn-lt"/>
              </a:defRPr>
            </a:lvl1pPr>
          </a:lstStyle>
          <a:p>
            <a:pPr lvl="0"/>
            <a:r>
              <a:rPr lang="en-US"/>
              <a:t>Click to edit Master text styles</a:t>
            </a:r>
          </a:p>
        </p:txBody>
      </p:sp>
      <p:sp>
        <p:nvSpPr>
          <p:cNvPr id="26" name="Text Placeholder 49"/>
          <p:cNvSpPr>
            <a:spLocks noGrp="1"/>
          </p:cNvSpPr>
          <p:nvPr>
            <p:ph type="body" sz="quarter" idx="18"/>
          </p:nvPr>
        </p:nvSpPr>
        <p:spPr>
          <a:xfrm>
            <a:off x="813601" y="4986867"/>
            <a:ext cx="2425700" cy="1244600"/>
          </a:xfrm>
        </p:spPr>
        <p:txBody>
          <a:bodyPr anchor="t" anchorCtr="0"/>
          <a:lstStyle>
            <a:lvl1pPr>
              <a:defRPr sz="1400" b="0" i="0">
                <a:latin typeface="+mn-lt"/>
              </a:defRPr>
            </a:lvl1pPr>
          </a:lstStyle>
          <a:p>
            <a:pPr lvl="0"/>
            <a:r>
              <a:rPr lang="en-US"/>
              <a:t>Click to edit Master text styles</a:t>
            </a:r>
          </a:p>
        </p:txBody>
      </p:sp>
      <p:sp>
        <p:nvSpPr>
          <p:cNvPr id="27" name="Text Placeholder 49"/>
          <p:cNvSpPr>
            <a:spLocks noGrp="1"/>
          </p:cNvSpPr>
          <p:nvPr>
            <p:ph type="body" sz="quarter" idx="19"/>
          </p:nvPr>
        </p:nvSpPr>
        <p:spPr>
          <a:xfrm>
            <a:off x="3526634" y="4986867"/>
            <a:ext cx="2425700" cy="1244600"/>
          </a:xfrm>
        </p:spPr>
        <p:txBody>
          <a:bodyPr anchor="t" anchorCtr="0"/>
          <a:lstStyle>
            <a:lvl1pPr>
              <a:defRPr sz="1400" b="0" i="0">
                <a:latin typeface="+mn-lt"/>
              </a:defRPr>
            </a:lvl1pPr>
          </a:lstStyle>
          <a:p>
            <a:pPr lvl="0"/>
            <a:r>
              <a:rPr lang="en-US"/>
              <a:t>Click to edit Master text styles</a:t>
            </a:r>
          </a:p>
        </p:txBody>
      </p:sp>
      <p:sp>
        <p:nvSpPr>
          <p:cNvPr id="28" name="Text Placeholder 49"/>
          <p:cNvSpPr>
            <a:spLocks noGrp="1"/>
          </p:cNvSpPr>
          <p:nvPr>
            <p:ph type="body" sz="quarter" idx="20"/>
          </p:nvPr>
        </p:nvSpPr>
        <p:spPr>
          <a:xfrm>
            <a:off x="6239667" y="4986867"/>
            <a:ext cx="2425700" cy="1244600"/>
          </a:xfrm>
        </p:spPr>
        <p:txBody>
          <a:bodyPr anchor="t" anchorCtr="0"/>
          <a:lstStyle>
            <a:lvl1pPr>
              <a:defRPr sz="1400" b="0" i="0">
                <a:latin typeface="+mn-lt"/>
              </a:defRPr>
            </a:lvl1pPr>
          </a:lstStyle>
          <a:p>
            <a:pPr lvl="0"/>
            <a:r>
              <a:rPr lang="en-US"/>
              <a:t>Click to edit Master text styles</a:t>
            </a:r>
          </a:p>
        </p:txBody>
      </p:sp>
      <p:sp>
        <p:nvSpPr>
          <p:cNvPr id="29" name="Text Placeholder 49"/>
          <p:cNvSpPr>
            <a:spLocks noGrp="1"/>
          </p:cNvSpPr>
          <p:nvPr>
            <p:ph type="body" sz="quarter" idx="21"/>
          </p:nvPr>
        </p:nvSpPr>
        <p:spPr>
          <a:xfrm>
            <a:off x="8952701" y="4986867"/>
            <a:ext cx="2425700" cy="1244600"/>
          </a:xfrm>
        </p:spPr>
        <p:txBody>
          <a:bodyPr anchor="t" anchorCtr="0"/>
          <a:lstStyle>
            <a:lvl1pPr>
              <a:defRPr sz="1400" b="0" i="0">
                <a:latin typeface="+mn-lt"/>
              </a:defRPr>
            </a:lvl1pPr>
          </a:lstStyle>
          <a:p>
            <a:pPr lvl="0"/>
            <a:r>
              <a:rPr lang="en-US"/>
              <a:t>Click to edit Master text styles</a:t>
            </a:r>
          </a:p>
        </p:txBody>
      </p:sp>
      <p:sp>
        <p:nvSpPr>
          <p:cNvPr id="31" name="Rectangle 30"/>
          <p:cNvSpPr/>
          <p:nvPr userDrawn="1"/>
        </p:nvSpPr>
        <p:spPr bwMode="auto">
          <a:xfrm>
            <a:off x="-5176927" y="3"/>
            <a:ext cx="4653507" cy="5225143"/>
          </a:xfrm>
          <a:prstGeom prst="rect">
            <a:avLst/>
          </a:prstGeom>
          <a:solidFill>
            <a:schemeClr val="tx2"/>
          </a:solidFill>
          <a:ln w="9525" cap="flat" cmpd="sng" algn="ctr">
            <a:noFill/>
            <a:prstDash val="solid"/>
            <a:round/>
            <a:headEnd type="none" w="med" len="med"/>
            <a:tailEnd type="none" w="med" len="med"/>
          </a:ln>
          <a:effectLst/>
        </p:spPr>
        <p:txBody>
          <a:bodyPr vert="horz" wrap="square" lIns="73699" tIns="73699" rIns="73699" bIns="73699" numCol="1" rtlCol="0" anchor="t" anchorCtr="0" compatLnSpc="1">
            <a:prstTxWarp prst="textNoShape">
              <a:avLst/>
            </a:prstTxWarp>
          </a:bodyPr>
          <a:lstStyle/>
          <a:p>
            <a:pPr algn="l">
              <a:spcAft>
                <a:spcPts val="600"/>
              </a:spcAft>
            </a:pPr>
            <a:r>
              <a:rPr lang="en-US" sz="1800" b="1" dirty="0">
                <a:solidFill>
                  <a:srgbClr val="1D1D1D"/>
                </a:solidFill>
              </a:rPr>
              <a:t>INSERTING</a:t>
            </a:r>
            <a:r>
              <a:rPr lang="en-US" sz="1800" b="1" baseline="0" dirty="0">
                <a:solidFill>
                  <a:srgbClr val="1D1D1D"/>
                </a:solidFill>
              </a:rPr>
              <a:t> AN IMAGE</a:t>
            </a:r>
          </a:p>
          <a:p>
            <a:pPr marL="0" indent="0" algn="l">
              <a:spcAft>
                <a:spcPts val="600"/>
              </a:spcAft>
              <a:buFontTx/>
              <a:buNone/>
            </a:pPr>
            <a:r>
              <a:rPr lang="en-US" sz="1400" b="0" baseline="0" dirty="0">
                <a:solidFill>
                  <a:srgbClr val="1D1D1D"/>
                </a:solidFill>
              </a:rPr>
              <a:t>To do this click on the image icon in the centre</a:t>
            </a:r>
          </a:p>
          <a:p>
            <a:pPr marL="0" indent="0" algn="l">
              <a:spcAft>
                <a:spcPts val="600"/>
              </a:spcAft>
              <a:buFontTx/>
              <a:buNone/>
            </a:pPr>
            <a:r>
              <a:rPr lang="en-US" sz="1400" b="1" baseline="0" dirty="0">
                <a:solidFill>
                  <a:srgbClr val="1D1D1D"/>
                </a:solidFill>
              </a:rPr>
              <a:t>To locate the image make sure there are no graphics or boxes on top</a:t>
            </a:r>
          </a:p>
          <a:p>
            <a:pPr marL="342891" indent="-342891" algn="l">
              <a:spcAft>
                <a:spcPts val="600"/>
              </a:spcAft>
              <a:buFont typeface="+mj-lt"/>
              <a:buAutoNum type="arabicPeriod"/>
            </a:pPr>
            <a:r>
              <a:rPr lang="en-US" sz="1400" b="0" dirty="0">
                <a:solidFill>
                  <a:srgbClr val="1D1D1D"/>
                </a:solidFill>
              </a:rPr>
              <a:t>Right</a:t>
            </a:r>
            <a:r>
              <a:rPr lang="en-US" sz="1400" b="0" baseline="0" dirty="0">
                <a:solidFill>
                  <a:srgbClr val="1D1D1D"/>
                </a:solidFill>
              </a:rPr>
              <a:t> click and </a:t>
            </a:r>
            <a:r>
              <a:rPr lang="en-US" sz="1400" b="0" dirty="0">
                <a:solidFill>
                  <a:srgbClr val="1D1D1D"/>
                </a:solidFill>
              </a:rPr>
              <a:t>select ‘change picture’</a:t>
            </a:r>
          </a:p>
          <a:p>
            <a:pPr marL="342891" indent="-342891" algn="l">
              <a:spcAft>
                <a:spcPts val="600"/>
              </a:spcAft>
              <a:buFont typeface="+mj-lt"/>
              <a:buAutoNum type="arabicPeriod"/>
            </a:pPr>
            <a:r>
              <a:rPr lang="en-US" sz="1400" b="0" dirty="0">
                <a:solidFill>
                  <a:srgbClr val="1D1D1D"/>
                </a:solidFill>
              </a:rPr>
              <a:t>A dialogue</a:t>
            </a:r>
            <a:r>
              <a:rPr lang="en-US" sz="1400" b="0" baseline="0" dirty="0">
                <a:solidFill>
                  <a:srgbClr val="1D1D1D"/>
                </a:solidFill>
              </a:rPr>
              <a:t> box will appear, you need to n</a:t>
            </a:r>
            <a:r>
              <a:rPr lang="en-US" sz="1400" b="0" dirty="0">
                <a:solidFill>
                  <a:srgbClr val="1D1D1D"/>
                </a:solidFill>
              </a:rPr>
              <a:t>avigate to the folder with the required</a:t>
            </a:r>
            <a:r>
              <a:rPr lang="en-US" sz="1400" b="0" baseline="0" dirty="0">
                <a:solidFill>
                  <a:srgbClr val="1D1D1D"/>
                </a:solidFill>
              </a:rPr>
              <a:t> image:</a:t>
            </a:r>
            <a:endParaRPr lang="en-US" sz="1400" b="0" dirty="0">
              <a:solidFill>
                <a:srgbClr val="1D1D1D"/>
              </a:solidFill>
            </a:endParaRPr>
          </a:p>
          <a:p>
            <a:pPr marL="563549" lvl="1" indent="-230182" algn="l">
              <a:spcAft>
                <a:spcPts val="600"/>
              </a:spcAft>
              <a:buFont typeface="+mj-lt"/>
              <a:buAutoNum type="alphaLcParenR"/>
            </a:pPr>
            <a:r>
              <a:rPr lang="en-US" sz="1400" b="0" dirty="0">
                <a:solidFill>
                  <a:srgbClr val="1D1D1D"/>
                </a:solidFill>
              </a:rPr>
              <a:t>If the picture is smaller than required, you will need to resize the image, you can do this by clicking on any</a:t>
            </a:r>
            <a:r>
              <a:rPr lang="en-US" sz="1400" b="0" baseline="0" dirty="0">
                <a:solidFill>
                  <a:srgbClr val="1D1D1D"/>
                </a:solidFill>
              </a:rPr>
              <a:t> corner of the image and resizing</a:t>
            </a:r>
          </a:p>
          <a:p>
            <a:pPr marL="563549" lvl="1" indent="-230182" algn="l">
              <a:spcAft>
                <a:spcPts val="600"/>
              </a:spcAft>
              <a:buFont typeface="+mj-lt"/>
              <a:buAutoNum type="alphaLcParenR"/>
            </a:pPr>
            <a:r>
              <a:rPr lang="en-US" sz="1400" b="0" dirty="0">
                <a:solidFill>
                  <a:srgbClr val="1D1D1D"/>
                </a:solidFill>
              </a:rPr>
              <a:t>Hold down</a:t>
            </a:r>
            <a:r>
              <a:rPr lang="en-US" sz="1400" b="0" baseline="0" dirty="0">
                <a:solidFill>
                  <a:srgbClr val="1D1D1D"/>
                </a:solidFill>
              </a:rPr>
              <a:t> </a:t>
            </a:r>
            <a:r>
              <a:rPr lang="en-US" sz="1400" b="0" dirty="0">
                <a:solidFill>
                  <a:srgbClr val="1D1D1D"/>
                </a:solidFill>
              </a:rPr>
              <a:t>the SHIFT key to </a:t>
            </a:r>
            <a:br>
              <a:rPr lang="en-US" sz="1400" b="0" dirty="0">
                <a:solidFill>
                  <a:srgbClr val="1D1D1D"/>
                </a:solidFill>
              </a:rPr>
            </a:br>
            <a:r>
              <a:rPr lang="en-US" sz="1400" b="0" dirty="0">
                <a:solidFill>
                  <a:srgbClr val="1D1D1D"/>
                </a:solidFill>
              </a:rPr>
              <a:t>ensure the correct proportions </a:t>
            </a:r>
            <a:br>
              <a:rPr lang="en-US" sz="1400" b="0" dirty="0">
                <a:solidFill>
                  <a:srgbClr val="1D1D1D"/>
                </a:solidFill>
              </a:rPr>
            </a:br>
            <a:r>
              <a:rPr lang="en-US" sz="1400" b="0" dirty="0">
                <a:solidFill>
                  <a:srgbClr val="1D1D1D"/>
                </a:solidFill>
              </a:rPr>
              <a:t>are maintained.</a:t>
            </a:r>
          </a:p>
          <a:p>
            <a:pPr marL="563549" lvl="1" indent="-230182" algn="l">
              <a:spcAft>
                <a:spcPts val="600"/>
              </a:spcAft>
              <a:buFont typeface="+mj-lt"/>
              <a:buAutoNum type="alphaLcParenR"/>
            </a:pPr>
            <a:r>
              <a:rPr lang="en-US" sz="1400" b="0" dirty="0">
                <a:solidFill>
                  <a:srgbClr val="1D1D1D"/>
                </a:solidFill>
              </a:rPr>
              <a:t>You will also need to send the image to the back after inserting </a:t>
            </a:r>
            <a:br>
              <a:rPr lang="en-US" sz="1400" b="0" dirty="0">
                <a:solidFill>
                  <a:srgbClr val="1D1D1D"/>
                </a:solidFill>
              </a:rPr>
            </a:br>
            <a:r>
              <a:rPr lang="en-US" sz="1400" b="0" dirty="0">
                <a:solidFill>
                  <a:srgbClr val="1D1D1D"/>
                </a:solidFill>
              </a:rPr>
              <a:t>&gt; Right Click on the image &gt;</a:t>
            </a:r>
            <a:r>
              <a:rPr lang="en-US" sz="1400" b="0" baseline="0" dirty="0">
                <a:solidFill>
                  <a:srgbClr val="1D1D1D"/>
                </a:solidFill>
              </a:rPr>
              <a:t> </a:t>
            </a:r>
            <a:br>
              <a:rPr lang="en-US" sz="1400" b="0" baseline="0" dirty="0">
                <a:solidFill>
                  <a:srgbClr val="1D1D1D"/>
                </a:solidFill>
              </a:rPr>
            </a:br>
            <a:r>
              <a:rPr lang="en-US" sz="1400" b="0" dirty="0">
                <a:solidFill>
                  <a:srgbClr val="1D1D1D"/>
                </a:solidFill>
              </a:rPr>
              <a:t>Send to back </a:t>
            </a:r>
          </a:p>
        </p:txBody>
      </p:sp>
    </p:spTree>
    <p:extLst>
      <p:ext uri="{BB962C8B-B14F-4D97-AF65-F5344CB8AC3E}">
        <p14:creationId xmlns:p14="http://schemas.microsoft.com/office/powerpoint/2010/main" val="3838300083"/>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ase study option 1">
    <p:spTree>
      <p:nvGrpSpPr>
        <p:cNvPr id="1" name=""/>
        <p:cNvGrpSpPr/>
        <p:nvPr/>
      </p:nvGrpSpPr>
      <p:grpSpPr>
        <a:xfrm>
          <a:off x="0" y="0"/>
          <a:ext cx="0" cy="0"/>
          <a:chOff x="0" y="0"/>
          <a:chExt cx="0" cy="0"/>
        </a:xfrm>
      </p:grpSpPr>
      <p:sp>
        <p:nvSpPr>
          <p:cNvPr id="16" name="Rectangle 15"/>
          <p:cNvSpPr/>
          <p:nvPr userDrawn="1"/>
        </p:nvSpPr>
        <p:spPr>
          <a:xfrm>
            <a:off x="1" y="3"/>
            <a:ext cx="3366345" cy="6857997"/>
          </a:xfrm>
          <a:prstGeom prst="rect">
            <a:avLst/>
          </a:prstGeom>
          <a:solidFill>
            <a:schemeClr val="accent1"/>
          </a:solidFill>
        </p:spPr>
        <p:txBody>
          <a:bodyPr wrap="square" lIns="0" tIns="0" rIns="0" bIns="0" rtlCol="0" anchor="ctr">
            <a:noAutofit/>
          </a:bodyPr>
          <a:lstStyle/>
          <a:p>
            <a:pPr algn="ctr"/>
            <a:endParaRPr lang="en-GB" sz="1867" dirty="0">
              <a:solidFill>
                <a:schemeClr val="tx1">
                  <a:lumMod val="85000"/>
                  <a:lumOff val="15000"/>
                </a:schemeClr>
              </a:solidFill>
              <a:latin typeface="Roboto" pitchFamily="2" charset="0"/>
              <a:ea typeface="Roboto" pitchFamily="2" charset="0"/>
              <a:cs typeface="Roboto Medium" charset="0"/>
            </a:endParaRPr>
          </a:p>
        </p:txBody>
      </p:sp>
      <p:sp>
        <p:nvSpPr>
          <p:cNvPr id="10" name="Title 1"/>
          <p:cNvSpPr>
            <a:spLocks noGrp="1"/>
          </p:cNvSpPr>
          <p:nvPr>
            <p:ph type="ctrTitle"/>
          </p:nvPr>
        </p:nvSpPr>
        <p:spPr>
          <a:xfrm>
            <a:off x="814918" y="536537"/>
            <a:ext cx="2148385" cy="1331771"/>
          </a:xfrm>
        </p:spPr>
        <p:txBody>
          <a:bodyPr anchor="t"/>
          <a:lstStyle>
            <a:lvl1pPr algn="l">
              <a:defRPr sz="4267"/>
            </a:lvl1pPr>
          </a:lstStyle>
          <a:p>
            <a:r>
              <a:rPr lang="en-US"/>
              <a:t>Click to edit Master title style</a:t>
            </a:r>
            <a:endParaRPr lang="en-US" dirty="0"/>
          </a:p>
        </p:txBody>
      </p:sp>
      <p:sp>
        <p:nvSpPr>
          <p:cNvPr id="3" name="Picture Placeholder 2"/>
          <p:cNvSpPr>
            <a:spLocks noGrp="1"/>
          </p:cNvSpPr>
          <p:nvPr>
            <p:ph type="pic" sz="quarter" idx="15"/>
          </p:nvPr>
        </p:nvSpPr>
        <p:spPr>
          <a:xfrm>
            <a:off x="3312160" y="-7869"/>
            <a:ext cx="3071707" cy="6865869"/>
          </a:xfrm>
        </p:spPr>
        <p:txBody>
          <a:bodyPr anchor="ctr"/>
          <a:lstStyle>
            <a:lvl1pPr algn="ctr">
              <a:defRPr/>
            </a:lvl1pPr>
          </a:lstStyle>
          <a:p>
            <a:r>
              <a:rPr lang="en-US"/>
              <a:t>Click icon to add picture</a:t>
            </a:r>
            <a:endParaRPr lang="en-GB" dirty="0"/>
          </a:p>
        </p:txBody>
      </p:sp>
      <p:sp>
        <p:nvSpPr>
          <p:cNvPr id="4" name="Text Placeholder 3"/>
          <p:cNvSpPr>
            <a:spLocks noGrp="1"/>
          </p:cNvSpPr>
          <p:nvPr>
            <p:ph type="body" sz="quarter" idx="17"/>
          </p:nvPr>
        </p:nvSpPr>
        <p:spPr>
          <a:xfrm>
            <a:off x="6732724" y="840706"/>
            <a:ext cx="4644361" cy="14114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Rectangle 17"/>
          <p:cNvSpPr/>
          <p:nvPr/>
        </p:nvSpPr>
        <p:spPr bwMode="auto">
          <a:xfrm>
            <a:off x="-5176927" y="3"/>
            <a:ext cx="4653507" cy="5225143"/>
          </a:xfrm>
          <a:prstGeom prst="rect">
            <a:avLst/>
          </a:prstGeom>
          <a:solidFill>
            <a:schemeClr val="tx2"/>
          </a:solidFill>
          <a:ln w="9525" cap="flat" cmpd="sng" algn="ctr">
            <a:noFill/>
            <a:prstDash val="solid"/>
            <a:round/>
            <a:headEnd type="none" w="med" len="med"/>
            <a:tailEnd type="none" w="med" len="med"/>
          </a:ln>
          <a:effectLst/>
        </p:spPr>
        <p:txBody>
          <a:bodyPr vert="horz" wrap="square" lIns="73699" tIns="73699" rIns="73699" bIns="73699" numCol="1" rtlCol="0" anchor="t" anchorCtr="0" compatLnSpc="1">
            <a:prstTxWarp prst="textNoShape">
              <a:avLst/>
            </a:prstTxWarp>
          </a:bodyPr>
          <a:lstStyle/>
          <a:p>
            <a:pPr algn="l">
              <a:spcAft>
                <a:spcPts val="600"/>
              </a:spcAft>
            </a:pPr>
            <a:r>
              <a:rPr lang="en-US" sz="1800" b="1" dirty="0">
                <a:solidFill>
                  <a:srgbClr val="1D1D1D"/>
                </a:solidFill>
              </a:rPr>
              <a:t>INSERTING</a:t>
            </a:r>
            <a:r>
              <a:rPr lang="en-US" sz="1800" b="1" baseline="0" dirty="0">
                <a:solidFill>
                  <a:srgbClr val="1D1D1D"/>
                </a:solidFill>
              </a:rPr>
              <a:t> AN IMAGE</a:t>
            </a:r>
          </a:p>
          <a:p>
            <a:pPr marL="0" indent="0" algn="l">
              <a:spcAft>
                <a:spcPts val="600"/>
              </a:spcAft>
              <a:buFontTx/>
              <a:buNone/>
            </a:pPr>
            <a:r>
              <a:rPr lang="en-US" sz="1400" b="0" baseline="0" dirty="0">
                <a:solidFill>
                  <a:srgbClr val="1D1D1D"/>
                </a:solidFill>
              </a:rPr>
              <a:t>To do this click on the image icon in the centre</a:t>
            </a:r>
          </a:p>
          <a:p>
            <a:pPr marL="0" indent="0" algn="l">
              <a:spcAft>
                <a:spcPts val="600"/>
              </a:spcAft>
              <a:buFontTx/>
              <a:buNone/>
            </a:pPr>
            <a:r>
              <a:rPr lang="en-US" sz="1400" b="1" baseline="0" dirty="0">
                <a:solidFill>
                  <a:srgbClr val="1D1D1D"/>
                </a:solidFill>
              </a:rPr>
              <a:t>To locate the image make sure there are no graphics or boxes on top</a:t>
            </a:r>
          </a:p>
          <a:p>
            <a:pPr marL="342891" indent="-342891" algn="l">
              <a:spcAft>
                <a:spcPts val="600"/>
              </a:spcAft>
              <a:buFont typeface="+mj-lt"/>
              <a:buAutoNum type="arabicPeriod"/>
            </a:pPr>
            <a:r>
              <a:rPr lang="en-US" sz="1400" b="0" dirty="0">
                <a:solidFill>
                  <a:srgbClr val="1D1D1D"/>
                </a:solidFill>
              </a:rPr>
              <a:t>Right</a:t>
            </a:r>
            <a:r>
              <a:rPr lang="en-US" sz="1400" b="0" baseline="0" dirty="0">
                <a:solidFill>
                  <a:srgbClr val="1D1D1D"/>
                </a:solidFill>
              </a:rPr>
              <a:t> click and </a:t>
            </a:r>
            <a:r>
              <a:rPr lang="en-US" sz="1400" b="0" dirty="0">
                <a:solidFill>
                  <a:srgbClr val="1D1D1D"/>
                </a:solidFill>
              </a:rPr>
              <a:t>select ‘change picture’</a:t>
            </a:r>
          </a:p>
          <a:p>
            <a:pPr marL="342891" indent="-342891" algn="l">
              <a:spcAft>
                <a:spcPts val="600"/>
              </a:spcAft>
              <a:buFont typeface="+mj-lt"/>
              <a:buAutoNum type="arabicPeriod"/>
            </a:pPr>
            <a:r>
              <a:rPr lang="en-US" sz="1400" b="0" dirty="0">
                <a:solidFill>
                  <a:srgbClr val="1D1D1D"/>
                </a:solidFill>
              </a:rPr>
              <a:t>A dialogue</a:t>
            </a:r>
            <a:r>
              <a:rPr lang="en-US" sz="1400" b="0" baseline="0" dirty="0">
                <a:solidFill>
                  <a:srgbClr val="1D1D1D"/>
                </a:solidFill>
              </a:rPr>
              <a:t> box will appear, you need to n</a:t>
            </a:r>
            <a:r>
              <a:rPr lang="en-US" sz="1400" b="0" dirty="0">
                <a:solidFill>
                  <a:srgbClr val="1D1D1D"/>
                </a:solidFill>
              </a:rPr>
              <a:t>avigate to the folder with the required</a:t>
            </a:r>
            <a:r>
              <a:rPr lang="en-US" sz="1400" b="0" baseline="0" dirty="0">
                <a:solidFill>
                  <a:srgbClr val="1D1D1D"/>
                </a:solidFill>
              </a:rPr>
              <a:t> image:</a:t>
            </a:r>
            <a:endParaRPr lang="en-US" sz="1400" b="0" dirty="0">
              <a:solidFill>
                <a:srgbClr val="1D1D1D"/>
              </a:solidFill>
            </a:endParaRPr>
          </a:p>
          <a:p>
            <a:pPr marL="563549" lvl="1" indent="-230182" algn="l">
              <a:spcAft>
                <a:spcPts val="600"/>
              </a:spcAft>
              <a:buFont typeface="+mj-lt"/>
              <a:buAutoNum type="alphaLcParenR"/>
            </a:pPr>
            <a:r>
              <a:rPr lang="en-US" sz="1400" b="0" dirty="0">
                <a:solidFill>
                  <a:srgbClr val="1D1D1D"/>
                </a:solidFill>
              </a:rPr>
              <a:t>If the picture is smaller than required, you will need to resize the image, you can do this by clicking on any</a:t>
            </a:r>
            <a:r>
              <a:rPr lang="en-US" sz="1400" b="0" baseline="0" dirty="0">
                <a:solidFill>
                  <a:srgbClr val="1D1D1D"/>
                </a:solidFill>
              </a:rPr>
              <a:t> corner of the image and resizing</a:t>
            </a:r>
          </a:p>
          <a:p>
            <a:pPr marL="563549" lvl="1" indent="-230182" algn="l">
              <a:spcAft>
                <a:spcPts val="600"/>
              </a:spcAft>
              <a:buFont typeface="+mj-lt"/>
              <a:buAutoNum type="alphaLcParenR"/>
            </a:pPr>
            <a:r>
              <a:rPr lang="en-US" sz="1400" b="0" dirty="0">
                <a:solidFill>
                  <a:srgbClr val="1D1D1D"/>
                </a:solidFill>
              </a:rPr>
              <a:t>Hold down</a:t>
            </a:r>
            <a:r>
              <a:rPr lang="en-US" sz="1400" b="0" baseline="0" dirty="0">
                <a:solidFill>
                  <a:srgbClr val="1D1D1D"/>
                </a:solidFill>
              </a:rPr>
              <a:t> </a:t>
            </a:r>
            <a:r>
              <a:rPr lang="en-US" sz="1400" b="0" dirty="0">
                <a:solidFill>
                  <a:srgbClr val="1D1D1D"/>
                </a:solidFill>
              </a:rPr>
              <a:t>the SHIFT key to </a:t>
            </a:r>
            <a:br>
              <a:rPr lang="en-US" sz="1400" b="0" dirty="0">
                <a:solidFill>
                  <a:srgbClr val="1D1D1D"/>
                </a:solidFill>
              </a:rPr>
            </a:br>
            <a:r>
              <a:rPr lang="en-US" sz="1400" b="0" dirty="0">
                <a:solidFill>
                  <a:srgbClr val="1D1D1D"/>
                </a:solidFill>
              </a:rPr>
              <a:t>ensure the correct proportions </a:t>
            </a:r>
            <a:br>
              <a:rPr lang="en-US" sz="1400" b="0" dirty="0">
                <a:solidFill>
                  <a:srgbClr val="1D1D1D"/>
                </a:solidFill>
              </a:rPr>
            </a:br>
            <a:r>
              <a:rPr lang="en-US" sz="1400" b="0" dirty="0">
                <a:solidFill>
                  <a:srgbClr val="1D1D1D"/>
                </a:solidFill>
              </a:rPr>
              <a:t>are maintained.</a:t>
            </a:r>
          </a:p>
          <a:p>
            <a:pPr marL="563549" lvl="1" indent="-230182" algn="l">
              <a:spcAft>
                <a:spcPts val="600"/>
              </a:spcAft>
              <a:buFont typeface="+mj-lt"/>
              <a:buAutoNum type="alphaLcParenR"/>
            </a:pPr>
            <a:r>
              <a:rPr lang="en-US" sz="1400" b="0" dirty="0">
                <a:solidFill>
                  <a:srgbClr val="1D1D1D"/>
                </a:solidFill>
              </a:rPr>
              <a:t>You will also need to send the image to the back after inserting </a:t>
            </a:r>
            <a:br>
              <a:rPr lang="en-US" sz="1400" b="0" dirty="0">
                <a:solidFill>
                  <a:srgbClr val="1D1D1D"/>
                </a:solidFill>
              </a:rPr>
            </a:br>
            <a:r>
              <a:rPr lang="en-US" sz="1400" b="0" dirty="0">
                <a:solidFill>
                  <a:srgbClr val="1D1D1D"/>
                </a:solidFill>
              </a:rPr>
              <a:t>&gt; Right Click on the image &gt;</a:t>
            </a:r>
            <a:r>
              <a:rPr lang="en-US" sz="1400" b="0" baseline="0" dirty="0">
                <a:solidFill>
                  <a:srgbClr val="1D1D1D"/>
                </a:solidFill>
              </a:rPr>
              <a:t> </a:t>
            </a:r>
            <a:br>
              <a:rPr lang="en-US" sz="1400" b="0" baseline="0" dirty="0">
                <a:solidFill>
                  <a:srgbClr val="1D1D1D"/>
                </a:solidFill>
              </a:rPr>
            </a:br>
            <a:r>
              <a:rPr lang="en-US" sz="1400" b="0" dirty="0">
                <a:solidFill>
                  <a:srgbClr val="1D1D1D"/>
                </a:solidFill>
              </a:rPr>
              <a:t>Send to back </a:t>
            </a:r>
          </a:p>
        </p:txBody>
      </p:sp>
      <p:sp>
        <p:nvSpPr>
          <p:cNvPr id="19" name="Rectangle 18"/>
          <p:cNvSpPr/>
          <p:nvPr/>
        </p:nvSpPr>
        <p:spPr bwMode="auto">
          <a:xfrm>
            <a:off x="12501880" y="7"/>
            <a:ext cx="4653507" cy="6857999"/>
          </a:xfrm>
          <a:prstGeom prst="rect">
            <a:avLst/>
          </a:prstGeom>
          <a:solidFill>
            <a:schemeClr val="tx2"/>
          </a:solidFill>
          <a:ln w="9525" cap="flat" cmpd="sng" algn="ctr">
            <a:noFill/>
            <a:prstDash val="solid"/>
            <a:round/>
            <a:headEnd type="none" w="med" len="med"/>
            <a:tailEnd type="none" w="med" len="med"/>
          </a:ln>
          <a:effectLst/>
        </p:spPr>
        <p:txBody>
          <a:bodyPr vert="horz" wrap="square" lIns="73699" tIns="73699" rIns="73699" bIns="73699" numCol="1" rtlCol="0" anchor="t" anchorCtr="0" compatLnSpc="1">
            <a:prstTxWarp prst="textNoShape">
              <a:avLst/>
            </a:prstTxWarp>
          </a:bodyPr>
          <a:lstStyle/>
          <a:p>
            <a:pPr algn="l"/>
            <a:r>
              <a:rPr lang="en-US" sz="1800" b="1" dirty="0">
                <a:solidFill>
                  <a:srgbClr val="000000"/>
                </a:solidFill>
              </a:rPr>
              <a:t>FORMATTING </a:t>
            </a:r>
            <a:br>
              <a:rPr lang="en-US" sz="1800" b="1" dirty="0">
                <a:solidFill>
                  <a:srgbClr val="000000"/>
                </a:solidFill>
              </a:rPr>
            </a:br>
            <a:r>
              <a:rPr lang="en-US" sz="1800" b="1" dirty="0">
                <a:solidFill>
                  <a:srgbClr val="000000"/>
                </a:solidFill>
              </a:rPr>
              <a:t>TEXT STYLES</a:t>
            </a:r>
          </a:p>
          <a:p>
            <a:pPr marL="0" indent="0" algn="l">
              <a:buFontTx/>
              <a:buNone/>
            </a:pPr>
            <a:r>
              <a:rPr lang="en-US" sz="1400" b="0" baseline="0" dirty="0">
                <a:solidFill>
                  <a:srgbClr val="000000"/>
                </a:solidFill>
              </a:rPr>
              <a:t>The template is set up using place holders </a:t>
            </a:r>
            <a:r>
              <a:rPr lang="en-GB" sz="1400" b="0" baseline="0" dirty="0">
                <a:solidFill>
                  <a:srgbClr val="000000"/>
                </a:solidFill>
              </a:rPr>
              <a:t>A placeholder is a space set-up on a slide master which holds the formatting and positioning information for the content in the template.</a:t>
            </a:r>
          </a:p>
          <a:p>
            <a:pPr marL="0" indent="0" algn="l">
              <a:buFontTx/>
              <a:buNone/>
            </a:pPr>
            <a:endParaRPr lang="en-GB" sz="1400" b="0" baseline="0" dirty="0">
              <a:solidFill>
                <a:srgbClr val="000000"/>
              </a:solidFill>
            </a:endParaRPr>
          </a:p>
          <a:p>
            <a:pPr marL="342891" indent="-342891" algn="l">
              <a:buFont typeface="+mj-lt"/>
              <a:buAutoNum type="arabicPeriod"/>
            </a:pPr>
            <a:r>
              <a:rPr lang="en-GB" sz="1400" b="1" baseline="0" dirty="0">
                <a:solidFill>
                  <a:srgbClr val="000000"/>
                </a:solidFill>
              </a:rPr>
              <a:t>LEVELS</a:t>
            </a:r>
            <a:r>
              <a:rPr lang="en-GB" sz="1400" b="0" baseline="0" dirty="0">
                <a:solidFill>
                  <a:srgbClr val="000000"/>
                </a:solidFill>
              </a:rPr>
              <a:t> of text (i.e. Headings, bullets and sub-bullets) are derived from </a:t>
            </a:r>
            <a:br>
              <a:rPr lang="en-GB" sz="1400" b="0" baseline="0" dirty="0">
                <a:solidFill>
                  <a:srgbClr val="000000"/>
                </a:solidFill>
              </a:rPr>
            </a:br>
            <a:r>
              <a:rPr lang="en-GB" sz="1400" b="0" baseline="0" dirty="0">
                <a:solidFill>
                  <a:srgbClr val="000000"/>
                </a:solidFill>
              </a:rPr>
              <a:t>the information set-up on the placeholders on the slide master</a:t>
            </a:r>
          </a:p>
          <a:p>
            <a:pPr marL="342891" indent="-342891" algn="l">
              <a:buFont typeface="+mj-lt"/>
              <a:buAutoNum type="arabicPeriod"/>
            </a:pPr>
            <a:endParaRPr lang="en-GB" sz="1400" b="0" baseline="0" dirty="0">
              <a:solidFill>
                <a:srgbClr val="000000"/>
              </a:solidFill>
            </a:endParaRPr>
          </a:p>
          <a:p>
            <a:pPr marL="342891" indent="-342891" algn="l">
              <a:buFont typeface="+mj-lt"/>
              <a:buAutoNum type="arabicPeriod"/>
            </a:pPr>
            <a:r>
              <a:rPr lang="en-GB" sz="1400" b="0" baseline="0" dirty="0">
                <a:solidFill>
                  <a:srgbClr val="000000"/>
                </a:solidFill>
              </a:rPr>
              <a:t>You can click through the different styles or levels needed to format </a:t>
            </a:r>
            <a:br>
              <a:rPr lang="en-GB" sz="1400" b="0" baseline="0" dirty="0">
                <a:solidFill>
                  <a:srgbClr val="000000"/>
                </a:solidFill>
              </a:rPr>
            </a:br>
            <a:r>
              <a:rPr lang="en-GB" sz="1400" b="0" baseline="0" dirty="0">
                <a:solidFill>
                  <a:srgbClr val="000000"/>
                </a:solidFill>
              </a:rPr>
              <a:t>your document by:</a:t>
            </a:r>
          </a:p>
          <a:p>
            <a:pPr marL="342891" indent="-342891" algn="l">
              <a:buFont typeface="+mj-lt"/>
              <a:buAutoNum type="alphaLcParenR"/>
            </a:pPr>
            <a:r>
              <a:rPr lang="en-GB" sz="1400" b="0" baseline="0" dirty="0">
                <a:solidFill>
                  <a:srgbClr val="000000"/>
                </a:solidFill>
              </a:rPr>
              <a:t>Click on the paragraph </a:t>
            </a:r>
          </a:p>
          <a:p>
            <a:pPr marL="342891" indent="-342891" algn="l">
              <a:buFont typeface="+mj-lt"/>
              <a:buAutoNum type="alphaLcParenR"/>
            </a:pPr>
            <a:r>
              <a:rPr lang="en-GB" sz="1400" b="0" baseline="0" dirty="0">
                <a:solidFill>
                  <a:srgbClr val="000000"/>
                </a:solidFill>
              </a:rPr>
              <a:t>Hold down Shift + Alt and move </a:t>
            </a:r>
            <a:br>
              <a:rPr lang="en-GB" sz="1400" b="0" baseline="0" dirty="0">
                <a:solidFill>
                  <a:srgbClr val="000000"/>
                </a:solidFill>
              </a:rPr>
            </a:br>
            <a:r>
              <a:rPr lang="en-GB" sz="1400" b="0" baseline="0" dirty="0">
                <a:solidFill>
                  <a:srgbClr val="000000"/>
                </a:solidFill>
              </a:rPr>
              <a:t>your arrow keys from right to left </a:t>
            </a:r>
          </a:p>
          <a:p>
            <a:pPr marL="342891" indent="-342891" algn="l">
              <a:buFont typeface="+mj-lt"/>
              <a:buAutoNum type="alphaLcParenR"/>
            </a:pPr>
            <a:endParaRPr lang="en-GB" sz="1400" b="0" baseline="0" dirty="0">
              <a:solidFill>
                <a:srgbClr val="000000"/>
              </a:solidFill>
            </a:endParaRPr>
          </a:p>
          <a:p>
            <a:pPr marL="0" indent="0" algn="l">
              <a:buFont typeface="+mj-lt"/>
              <a:buNone/>
            </a:pPr>
            <a:r>
              <a:rPr lang="en-GB" sz="1400" b="0" baseline="0" dirty="0">
                <a:solidFill>
                  <a:srgbClr val="000000"/>
                </a:solidFill>
              </a:rPr>
              <a:t>You will see the levels change, most templates are only set up with a maximum of 6 levels.</a:t>
            </a:r>
          </a:p>
          <a:p>
            <a:pPr marL="0" indent="0" algn="l">
              <a:buFont typeface="+mj-lt"/>
              <a:buNone/>
            </a:pPr>
            <a:endParaRPr lang="en-GB" sz="1400" b="0" baseline="0" dirty="0">
              <a:solidFill>
                <a:srgbClr val="000000"/>
              </a:solidFill>
            </a:endParaRPr>
          </a:p>
          <a:p>
            <a:pPr marL="0" indent="0" algn="l">
              <a:buFont typeface="+mj-lt"/>
              <a:buNone/>
            </a:pPr>
            <a:r>
              <a:rPr lang="en-GB" sz="1400" b="0" baseline="0" dirty="0">
                <a:solidFill>
                  <a:srgbClr val="000000"/>
                </a:solidFill>
              </a:rPr>
              <a:t>Once you go past this you are not using the styles set up in the template.</a:t>
            </a:r>
          </a:p>
          <a:p>
            <a:pPr marL="0" indent="0" algn="l">
              <a:buFont typeface="+mj-lt"/>
              <a:buNone/>
            </a:pPr>
            <a:endParaRPr lang="en-GB" sz="1400" b="0" baseline="0" dirty="0">
              <a:solidFill>
                <a:srgbClr val="000000"/>
              </a:solidFill>
            </a:endParaRPr>
          </a:p>
          <a:p>
            <a:pPr marL="0" indent="0" algn="l">
              <a:buFont typeface="+mj-lt"/>
              <a:buNone/>
            </a:pPr>
            <a:r>
              <a:rPr lang="en-GB" sz="1400" b="1" baseline="0" dirty="0">
                <a:solidFill>
                  <a:srgbClr val="FF0000"/>
                </a:solidFill>
              </a:rPr>
              <a:t>If you have created your own text box this will not work and you should only ever create your own text box when creating an Info graphic.</a:t>
            </a:r>
          </a:p>
          <a:p>
            <a:pPr marL="0" indent="0" algn="l">
              <a:buFontTx/>
              <a:buNone/>
            </a:pPr>
            <a:endParaRPr lang="en-GB" sz="1400" b="0" baseline="0" dirty="0">
              <a:solidFill>
                <a:srgbClr val="000000"/>
              </a:solidFill>
            </a:endParaRPr>
          </a:p>
          <a:p>
            <a:pPr marL="0" indent="0" algn="l">
              <a:buFontTx/>
              <a:buNone/>
            </a:pPr>
            <a:endParaRPr lang="en-US" sz="1400" b="0" baseline="0" dirty="0">
              <a:solidFill>
                <a:srgbClr val="000000"/>
              </a:solidFill>
            </a:endParaRPr>
          </a:p>
          <a:p>
            <a:pPr marL="0" indent="0" algn="l">
              <a:buFontTx/>
              <a:buNone/>
            </a:pPr>
            <a:endParaRPr lang="en-US" sz="1400" b="0" baseline="0" dirty="0">
              <a:solidFill>
                <a:srgbClr val="000000"/>
              </a:solidFill>
            </a:endParaRPr>
          </a:p>
        </p:txBody>
      </p:sp>
      <p:sp>
        <p:nvSpPr>
          <p:cNvPr id="20" name="Rectangle 19"/>
          <p:cNvSpPr/>
          <p:nvPr userDrawn="1"/>
        </p:nvSpPr>
        <p:spPr bwMode="auto">
          <a:xfrm>
            <a:off x="-5176927" y="3"/>
            <a:ext cx="4653507" cy="5225143"/>
          </a:xfrm>
          <a:prstGeom prst="rect">
            <a:avLst/>
          </a:prstGeom>
          <a:solidFill>
            <a:schemeClr val="tx2"/>
          </a:solidFill>
          <a:ln w="9525" cap="flat" cmpd="sng" algn="ctr">
            <a:noFill/>
            <a:prstDash val="solid"/>
            <a:round/>
            <a:headEnd type="none" w="med" len="med"/>
            <a:tailEnd type="none" w="med" len="med"/>
          </a:ln>
          <a:effectLst/>
        </p:spPr>
        <p:txBody>
          <a:bodyPr vert="horz" wrap="square" lIns="73699" tIns="73699" rIns="73699" bIns="73699" numCol="1" rtlCol="0" anchor="t" anchorCtr="0" compatLnSpc="1">
            <a:prstTxWarp prst="textNoShape">
              <a:avLst/>
            </a:prstTxWarp>
          </a:bodyPr>
          <a:lstStyle/>
          <a:p>
            <a:pPr algn="l">
              <a:spcAft>
                <a:spcPts val="600"/>
              </a:spcAft>
            </a:pPr>
            <a:r>
              <a:rPr lang="en-US" sz="1800" b="1" dirty="0">
                <a:solidFill>
                  <a:srgbClr val="1D1D1D"/>
                </a:solidFill>
              </a:rPr>
              <a:t>INSERTING</a:t>
            </a:r>
            <a:r>
              <a:rPr lang="en-US" sz="1800" b="1" baseline="0" dirty="0">
                <a:solidFill>
                  <a:srgbClr val="1D1D1D"/>
                </a:solidFill>
              </a:rPr>
              <a:t> AN IMAGE</a:t>
            </a:r>
          </a:p>
          <a:p>
            <a:pPr marL="0" indent="0" algn="l">
              <a:spcAft>
                <a:spcPts val="600"/>
              </a:spcAft>
              <a:buFontTx/>
              <a:buNone/>
            </a:pPr>
            <a:r>
              <a:rPr lang="en-US" sz="1400" b="0" baseline="0" dirty="0">
                <a:solidFill>
                  <a:srgbClr val="1D1D1D"/>
                </a:solidFill>
              </a:rPr>
              <a:t>To do this click on the image icon in the centre</a:t>
            </a:r>
          </a:p>
          <a:p>
            <a:pPr marL="0" indent="0" algn="l">
              <a:spcAft>
                <a:spcPts val="600"/>
              </a:spcAft>
              <a:buFontTx/>
              <a:buNone/>
            </a:pPr>
            <a:r>
              <a:rPr lang="en-US" sz="1400" b="1" baseline="0" dirty="0">
                <a:solidFill>
                  <a:srgbClr val="1D1D1D"/>
                </a:solidFill>
              </a:rPr>
              <a:t>To locate the image make sure there are no graphics or boxes on top</a:t>
            </a:r>
          </a:p>
          <a:p>
            <a:pPr marL="342891" indent="-342891" algn="l">
              <a:spcAft>
                <a:spcPts val="600"/>
              </a:spcAft>
              <a:buFont typeface="+mj-lt"/>
              <a:buAutoNum type="arabicPeriod"/>
            </a:pPr>
            <a:r>
              <a:rPr lang="en-US" sz="1400" b="0" dirty="0">
                <a:solidFill>
                  <a:srgbClr val="1D1D1D"/>
                </a:solidFill>
              </a:rPr>
              <a:t>Right</a:t>
            </a:r>
            <a:r>
              <a:rPr lang="en-US" sz="1400" b="0" baseline="0" dirty="0">
                <a:solidFill>
                  <a:srgbClr val="1D1D1D"/>
                </a:solidFill>
              </a:rPr>
              <a:t> click and </a:t>
            </a:r>
            <a:r>
              <a:rPr lang="en-US" sz="1400" b="0" dirty="0">
                <a:solidFill>
                  <a:srgbClr val="1D1D1D"/>
                </a:solidFill>
              </a:rPr>
              <a:t>select ‘change picture’</a:t>
            </a:r>
          </a:p>
          <a:p>
            <a:pPr marL="342891" indent="-342891" algn="l">
              <a:spcAft>
                <a:spcPts val="600"/>
              </a:spcAft>
              <a:buFont typeface="+mj-lt"/>
              <a:buAutoNum type="arabicPeriod"/>
            </a:pPr>
            <a:r>
              <a:rPr lang="en-US" sz="1400" b="0" dirty="0">
                <a:solidFill>
                  <a:srgbClr val="1D1D1D"/>
                </a:solidFill>
              </a:rPr>
              <a:t>A dialogue</a:t>
            </a:r>
            <a:r>
              <a:rPr lang="en-US" sz="1400" b="0" baseline="0" dirty="0">
                <a:solidFill>
                  <a:srgbClr val="1D1D1D"/>
                </a:solidFill>
              </a:rPr>
              <a:t> box will appear, you need to n</a:t>
            </a:r>
            <a:r>
              <a:rPr lang="en-US" sz="1400" b="0" dirty="0">
                <a:solidFill>
                  <a:srgbClr val="1D1D1D"/>
                </a:solidFill>
              </a:rPr>
              <a:t>avigate to the folder with the required</a:t>
            </a:r>
            <a:r>
              <a:rPr lang="en-US" sz="1400" b="0" baseline="0" dirty="0">
                <a:solidFill>
                  <a:srgbClr val="1D1D1D"/>
                </a:solidFill>
              </a:rPr>
              <a:t> image:</a:t>
            </a:r>
            <a:endParaRPr lang="en-US" sz="1400" b="0" dirty="0">
              <a:solidFill>
                <a:srgbClr val="1D1D1D"/>
              </a:solidFill>
            </a:endParaRPr>
          </a:p>
          <a:p>
            <a:pPr marL="563549" lvl="1" indent="-230182" algn="l">
              <a:spcAft>
                <a:spcPts val="600"/>
              </a:spcAft>
              <a:buFont typeface="+mj-lt"/>
              <a:buAutoNum type="alphaLcParenR"/>
            </a:pPr>
            <a:r>
              <a:rPr lang="en-US" sz="1400" b="0" dirty="0">
                <a:solidFill>
                  <a:srgbClr val="1D1D1D"/>
                </a:solidFill>
              </a:rPr>
              <a:t>If the picture is smaller than required, you will need to resize the image, you can do this by clicking on any</a:t>
            </a:r>
            <a:r>
              <a:rPr lang="en-US" sz="1400" b="0" baseline="0" dirty="0">
                <a:solidFill>
                  <a:srgbClr val="1D1D1D"/>
                </a:solidFill>
              </a:rPr>
              <a:t> corner of the image and resizing</a:t>
            </a:r>
          </a:p>
          <a:p>
            <a:pPr marL="563549" lvl="1" indent="-230182" algn="l">
              <a:spcAft>
                <a:spcPts val="600"/>
              </a:spcAft>
              <a:buFont typeface="+mj-lt"/>
              <a:buAutoNum type="alphaLcParenR"/>
            </a:pPr>
            <a:r>
              <a:rPr lang="en-US" sz="1400" b="0" dirty="0">
                <a:solidFill>
                  <a:srgbClr val="1D1D1D"/>
                </a:solidFill>
              </a:rPr>
              <a:t>Hold down</a:t>
            </a:r>
            <a:r>
              <a:rPr lang="en-US" sz="1400" b="0" baseline="0" dirty="0">
                <a:solidFill>
                  <a:srgbClr val="1D1D1D"/>
                </a:solidFill>
              </a:rPr>
              <a:t> </a:t>
            </a:r>
            <a:r>
              <a:rPr lang="en-US" sz="1400" b="0" dirty="0">
                <a:solidFill>
                  <a:srgbClr val="1D1D1D"/>
                </a:solidFill>
              </a:rPr>
              <a:t>the SHIFT key to </a:t>
            </a:r>
            <a:br>
              <a:rPr lang="en-US" sz="1400" b="0" dirty="0">
                <a:solidFill>
                  <a:srgbClr val="1D1D1D"/>
                </a:solidFill>
              </a:rPr>
            </a:br>
            <a:r>
              <a:rPr lang="en-US" sz="1400" b="0" dirty="0">
                <a:solidFill>
                  <a:srgbClr val="1D1D1D"/>
                </a:solidFill>
              </a:rPr>
              <a:t>ensure the correct proportions </a:t>
            </a:r>
            <a:br>
              <a:rPr lang="en-US" sz="1400" b="0" dirty="0">
                <a:solidFill>
                  <a:srgbClr val="1D1D1D"/>
                </a:solidFill>
              </a:rPr>
            </a:br>
            <a:r>
              <a:rPr lang="en-US" sz="1400" b="0" dirty="0">
                <a:solidFill>
                  <a:srgbClr val="1D1D1D"/>
                </a:solidFill>
              </a:rPr>
              <a:t>are maintained.</a:t>
            </a:r>
          </a:p>
          <a:p>
            <a:pPr marL="563549" lvl="1" indent="-230182" algn="l">
              <a:spcAft>
                <a:spcPts val="600"/>
              </a:spcAft>
              <a:buFont typeface="+mj-lt"/>
              <a:buAutoNum type="alphaLcParenR"/>
            </a:pPr>
            <a:r>
              <a:rPr lang="en-US" sz="1400" b="0" dirty="0">
                <a:solidFill>
                  <a:srgbClr val="1D1D1D"/>
                </a:solidFill>
              </a:rPr>
              <a:t>You will also need to send the image to the back after inserting </a:t>
            </a:r>
            <a:br>
              <a:rPr lang="en-US" sz="1400" b="0" dirty="0">
                <a:solidFill>
                  <a:srgbClr val="1D1D1D"/>
                </a:solidFill>
              </a:rPr>
            </a:br>
            <a:r>
              <a:rPr lang="en-US" sz="1400" b="0" dirty="0">
                <a:solidFill>
                  <a:srgbClr val="1D1D1D"/>
                </a:solidFill>
              </a:rPr>
              <a:t>&gt; Right Click on the image &gt;</a:t>
            </a:r>
            <a:r>
              <a:rPr lang="en-US" sz="1400" b="0" baseline="0" dirty="0">
                <a:solidFill>
                  <a:srgbClr val="1D1D1D"/>
                </a:solidFill>
              </a:rPr>
              <a:t> </a:t>
            </a:r>
            <a:br>
              <a:rPr lang="en-US" sz="1400" b="0" baseline="0" dirty="0">
                <a:solidFill>
                  <a:srgbClr val="1D1D1D"/>
                </a:solidFill>
              </a:rPr>
            </a:br>
            <a:r>
              <a:rPr lang="en-US" sz="1400" b="0" dirty="0">
                <a:solidFill>
                  <a:srgbClr val="1D1D1D"/>
                </a:solidFill>
              </a:rPr>
              <a:t>Send to back </a:t>
            </a:r>
          </a:p>
        </p:txBody>
      </p:sp>
      <p:sp>
        <p:nvSpPr>
          <p:cNvPr id="21" name="Rectangle 20"/>
          <p:cNvSpPr/>
          <p:nvPr userDrawn="1"/>
        </p:nvSpPr>
        <p:spPr bwMode="auto">
          <a:xfrm>
            <a:off x="12501880" y="7"/>
            <a:ext cx="4653507" cy="6857999"/>
          </a:xfrm>
          <a:prstGeom prst="rect">
            <a:avLst/>
          </a:prstGeom>
          <a:solidFill>
            <a:schemeClr val="tx2"/>
          </a:solidFill>
          <a:ln w="9525" cap="flat" cmpd="sng" algn="ctr">
            <a:noFill/>
            <a:prstDash val="solid"/>
            <a:round/>
            <a:headEnd type="none" w="med" len="med"/>
            <a:tailEnd type="none" w="med" len="med"/>
          </a:ln>
          <a:effectLst/>
        </p:spPr>
        <p:txBody>
          <a:bodyPr vert="horz" wrap="square" lIns="73699" tIns="73699" rIns="73699" bIns="73699" numCol="1" rtlCol="0" anchor="t" anchorCtr="0" compatLnSpc="1">
            <a:prstTxWarp prst="textNoShape">
              <a:avLst/>
            </a:prstTxWarp>
          </a:bodyPr>
          <a:lstStyle/>
          <a:p>
            <a:pPr algn="l"/>
            <a:r>
              <a:rPr lang="en-US" sz="1800" b="1" dirty="0">
                <a:solidFill>
                  <a:srgbClr val="000000"/>
                </a:solidFill>
              </a:rPr>
              <a:t>FORMATTING </a:t>
            </a:r>
            <a:br>
              <a:rPr lang="en-US" sz="1800" b="1" dirty="0">
                <a:solidFill>
                  <a:srgbClr val="000000"/>
                </a:solidFill>
              </a:rPr>
            </a:br>
            <a:r>
              <a:rPr lang="en-US" sz="1800" b="1" dirty="0">
                <a:solidFill>
                  <a:srgbClr val="000000"/>
                </a:solidFill>
              </a:rPr>
              <a:t>TEXT STYLES</a:t>
            </a:r>
          </a:p>
          <a:p>
            <a:pPr marL="0" indent="0" algn="l">
              <a:buFontTx/>
              <a:buNone/>
            </a:pPr>
            <a:r>
              <a:rPr lang="en-US" sz="1400" b="0" baseline="0" dirty="0">
                <a:solidFill>
                  <a:srgbClr val="000000"/>
                </a:solidFill>
              </a:rPr>
              <a:t>The template is set up using place holders </a:t>
            </a:r>
            <a:r>
              <a:rPr lang="en-GB" sz="1400" b="0" baseline="0" dirty="0">
                <a:solidFill>
                  <a:srgbClr val="000000"/>
                </a:solidFill>
              </a:rPr>
              <a:t>A placeholder is a space set-up on a slide master which holds the formatting and positioning information for the content in the template.</a:t>
            </a:r>
          </a:p>
          <a:p>
            <a:pPr marL="0" indent="0" algn="l">
              <a:buFontTx/>
              <a:buNone/>
            </a:pPr>
            <a:endParaRPr lang="en-GB" sz="1400" b="0" baseline="0" dirty="0">
              <a:solidFill>
                <a:srgbClr val="000000"/>
              </a:solidFill>
            </a:endParaRPr>
          </a:p>
          <a:p>
            <a:pPr marL="342891" indent="-342891" algn="l">
              <a:buFont typeface="+mj-lt"/>
              <a:buAutoNum type="arabicPeriod"/>
            </a:pPr>
            <a:r>
              <a:rPr lang="en-GB" sz="1400" b="1" baseline="0" dirty="0">
                <a:solidFill>
                  <a:srgbClr val="000000"/>
                </a:solidFill>
              </a:rPr>
              <a:t>LEVELS</a:t>
            </a:r>
            <a:r>
              <a:rPr lang="en-GB" sz="1400" b="0" baseline="0" dirty="0">
                <a:solidFill>
                  <a:srgbClr val="000000"/>
                </a:solidFill>
              </a:rPr>
              <a:t> of text (i.e. Headings, bullets and sub-bullets) are derived from </a:t>
            </a:r>
            <a:br>
              <a:rPr lang="en-GB" sz="1400" b="0" baseline="0" dirty="0">
                <a:solidFill>
                  <a:srgbClr val="000000"/>
                </a:solidFill>
              </a:rPr>
            </a:br>
            <a:r>
              <a:rPr lang="en-GB" sz="1400" b="0" baseline="0" dirty="0">
                <a:solidFill>
                  <a:srgbClr val="000000"/>
                </a:solidFill>
              </a:rPr>
              <a:t>the information set-up on the placeholders on the slide master</a:t>
            </a:r>
          </a:p>
          <a:p>
            <a:pPr marL="342891" indent="-342891" algn="l">
              <a:buFont typeface="+mj-lt"/>
              <a:buAutoNum type="arabicPeriod"/>
            </a:pPr>
            <a:endParaRPr lang="en-GB" sz="1400" b="0" baseline="0" dirty="0">
              <a:solidFill>
                <a:srgbClr val="000000"/>
              </a:solidFill>
            </a:endParaRPr>
          </a:p>
          <a:p>
            <a:pPr marL="342891" indent="-342891" algn="l">
              <a:buFont typeface="+mj-lt"/>
              <a:buAutoNum type="arabicPeriod"/>
            </a:pPr>
            <a:r>
              <a:rPr lang="en-GB" sz="1400" b="0" baseline="0" dirty="0">
                <a:solidFill>
                  <a:srgbClr val="000000"/>
                </a:solidFill>
              </a:rPr>
              <a:t>You can click through the different styles or levels needed to format </a:t>
            </a:r>
            <a:br>
              <a:rPr lang="en-GB" sz="1400" b="0" baseline="0" dirty="0">
                <a:solidFill>
                  <a:srgbClr val="000000"/>
                </a:solidFill>
              </a:rPr>
            </a:br>
            <a:r>
              <a:rPr lang="en-GB" sz="1400" b="0" baseline="0" dirty="0">
                <a:solidFill>
                  <a:srgbClr val="000000"/>
                </a:solidFill>
              </a:rPr>
              <a:t>your document by:</a:t>
            </a:r>
          </a:p>
          <a:p>
            <a:pPr marL="342891" indent="-342891" algn="l">
              <a:buFont typeface="+mj-lt"/>
              <a:buAutoNum type="alphaLcParenR"/>
            </a:pPr>
            <a:r>
              <a:rPr lang="en-GB" sz="1400" b="0" baseline="0" dirty="0">
                <a:solidFill>
                  <a:srgbClr val="000000"/>
                </a:solidFill>
              </a:rPr>
              <a:t>Click on the paragraph </a:t>
            </a:r>
          </a:p>
          <a:p>
            <a:pPr marL="342891" indent="-342891" algn="l">
              <a:buFont typeface="+mj-lt"/>
              <a:buAutoNum type="alphaLcParenR"/>
            </a:pPr>
            <a:r>
              <a:rPr lang="en-GB" sz="1400" b="0" baseline="0" dirty="0">
                <a:solidFill>
                  <a:srgbClr val="000000"/>
                </a:solidFill>
              </a:rPr>
              <a:t>Hold down Shift + Alt and move </a:t>
            </a:r>
            <a:br>
              <a:rPr lang="en-GB" sz="1400" b="0" baseline="0" dirty="0">
                <a:solidFill>
                  <a:srgbClr val="000000"/>
                </a:solidFill>
              </a:rPr>
            </a:br>
            <a:r>
              <a:rPr lang="en-GB" sz="1400" b="0" baseline="0" dirty="0">
                <a:solidFill>
                  <a:srgbClr val="000000"/>
                </a:solidFill>
              </a:rPr>
              <a:t>your arrow keys from right to left </a:t>
            </a:r>
          </a:p>
          <a:p>
            <a:pPr marL="342891" indent="-342891" algn="l">
              <a:buFont typeface="+mj-lt"/>
              <a:buAutoNum type="alphaLcParenR"/>
            </a:pPr>
            <a:endParaRPr lang="en-GB" sz="1400" b="0" baseline="0" dirty="0">
              <a:solidFill>
                <a:srgbClr val="000000"/>
              </a:solidFill>
            </a:endParaRPr>
          </a:p>
          <a:p>
            <a:pPr marL="0" indent="0" algn="l">
              <a:buFont typeface="+mj-lt"/>
              <a:buNone/>
            </a:pPr>
            <a:r>
              <a:rPr lang="en-GB" sz="1400" b="0" baseline="0" dirty="0">
                <a:solidFill>
                  <a:srgbClr val="000000"/>
                </a:solidFill>
              </a:rPr>
              <a:t>You will see the levels change, most templates are only set up with a maximum of 6 levels.</a:t>
            </a:r>
          </a:p>
          <a:p>
            <a:pPr marL="0" indent="0" algn="l">
              <a:buFont typeface="+mj-lt"/>
              <a:buNone/>
            </a:pPr>
            <a:endParaRPr lang="en-GB" sz="1400" b="0" baseline="0" dirty="0">
              <a:solidFill>
                <a:srgbClr val="000000"/>
              </a:solidFill>
            </a:endParaRPr>
          </a:p>
          <a:p>
            <a:pPr marL="0" indent="0" algn="l">
              <a:buFont typeface="+mj-lt"/>
              <a:buNone/>
            </a:pPr>
            <a:r>
              <a:rPr lang="en-GB" sz="1400" b="0" baseline="0" dirty="0">
                <a:solidFill>
                  <a:srgbClr val="000000"/>
                </a:solidFill>
              </a:rPr>
              <a:t>Once you go past this you are not using the styles set up in the template.</a:t>
            </a:r>
          </a:p>
          <a:p>
            <a:pPr marL="0" indent="0" algn="l">
              <a:buFont typeface="+mj-lt"/>
              <a:buNone/>
            </a:pPr>
            <a:endParaRPr lang="en-GB" sz="1400" b="0" baseline="0" dirty="0">
              <a:solidFill>
                <a:srgbClr val="000000"/>
              </a:solidFill>
            </a:endParaRPr>
          </a:p>
          <a:p>
            <a:pPr marL="0" indent="0" algn="l">
              <a:buFont typeface="+mj-lt"/>
              <a:buNone/>
            </a:pPr>
            <a:r>
              <a:rPr lang="en-GB" sz="1400" b="1" baseline="0" dirty="0">
                <a:solidFill>
                  <a:srgbClr val="FF0000"/>
                </a:solidFill>
              </a:rPr>
              <a:t>If you have created your own text box this will not work and you should only ever create your own text box when creating an Info graphic.</a:t>
            </a:r>
          </a:p>
          <a:p>
            <a:pPr marL="0" indent="0" algn="l">
              <a:buFontTx/>
              <a:buNone/>
            </a:pPr>
            <a:endParaRPr lang="en-GB" sz="1400" b="0" baseline="0" dirty="0">
              <a:solidFill>
                <a:srgbClr val="000000"/>
              </a:solidFill>
            </a:endParaRPr>
          </a:p>
          <a:p>
            <a:pPr marL="0" indent="0" algn="l">
              <a:buFontTx/>
              <a:buNone/>
            </a:pPr>
            <a:endParaRPr lang="en-US" sz="1400" b="0" baseline="0" dirty="0">
              <a:solidFill>
                <a:srgbClr val="000000"/>
              </a:solidFill>
            </a:endParaRPr>
          </a:p>
          <a:p>
            <a:pPr marL="0" indent="0" algn="l">
              <a:buFontTx/>
              <a:buNone/>
            </a:pPr>
            <a:endParaRPr lang="en-US" sz="1400" b="0" baseline="0" dirty="0">
              <a:solidFill>
                <a:srgbClr val="000000"/>
              </a:solidFill>
            </a:endParaRPr>
          </a:p>
        </p:txBody>
      </p:sp>
      <p:sp>
        <p:nvSpPr>
          <p:cNvPr id="22" name="Text Placeholder 6"/>
          <p:cNvSpPr>
            <a:spLocks noGrp="1"/>
          </p:cNvSpPr>
          <p:nvPr>
            <p:ph type="body" sz="quarter" idx="18"/>
          </p:nvPr>
        </p:nvSpPr>
        <p:spPr>
          <a:xfrm>
            <a:off x="814917" y="2175934"/>
            <a:ext cx="2106083" cy="4157133"/>
          </a:xfrm>
        </p:spPr>
        <p:txBody>
          <a:bodyPr/>
          <a:lstStyle>
            <a:lvl1pPr>
              <a:defRPr sz="1400">
                <a:latin typeface="Times New Roman" panose="02020603050405020304" pitchFamily="18" charse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49"/>
          <p:cNvSpPr>
            <a:spLocks noGrp="1"/>
          </p:cNvSpPr>
          <p:nvPr>
            <p:ph type="body" sz="quarter" idx="19"/>
          </p:nvPr>
        </p:nvSpPr>
        <p:spPr>
          <a:xfrm>
            <a:off x="6732724" y="488563"/>
            <a:ext cx="4644361" cy="205704"/>
          </a:xfrm>
        </p:spPr>
        <p:txBody>
          <a:bodyPr anchor="t" anchorCtr="0"/>
          <a:lstStyle>
            <a:lvl1pPr>
              <a:defRPr sz="1600" b="1" i="0">
                <a:latin typeface="+mn-lt"/>
              </a:defRPr>
            </a:lvl1pPr>
          </a:lstStyle>
          <a:p>
            <a:pPr lvl="0"/>
            <a:r>
              <a:rPr lang="en-US"/>
              <a:t>Click to edit Master text styles</a:t>
            </a:r>
          </a:p>
        </p:txBody>
      </p:sp>
      <p:sp>
        <p:nvSpPr>
          <p:cNvPr id="31" name="Text Placeholder 3"/>
          <p:cNvSpPr>
            <a:spLocks noGrp="1"/>
          </p:cNvSpPr>
          <p:nvPr>
            <p:ph type="body" sz="quarter" idx="20"/>
          </p:nvPr>
        </p:nvSpPr>
        <p:spPr>
          <a:xfrm>
            <a:off x="6732724" y="2838839"/>
            <a:ext cx="4644361" cy="14114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2" name="Text Placeholder 49"/>
          <p:cNvSpPr>
            <a:spLocks noGrp="1"/>
          </p:cNvSpPr>
          <p:nvPr>
            <p:ph type="body" sz="quarter" idx="21"/>
          </p:nvPr>
        </p:nvSpPr>
        <p:spPr>
          <a:xfrm>
            <a:off x="6732724" y="2486696"/>
            <a:ext cx="4644361" cy="205704"/>
          </a:xfrm>
        </p:spPr>
        <p:txBody>
          <a:bodyPr anchor="t" anchorCtr="0"/>
          <a:lstStyle>
            <a:lvl1pPr>
              <a:defRPr sz="1600" b="1" i="0">
                <a:latin typeface="+mn-lt"/>
              </a:defRPr>
            </a:lvl1pPr>
          </a:lstStyle>
          <a:p>
            <a:pPr lvl="0"/>
            <a:r>
              <a:rPr lang="en-US"/>
              <a:t>Click to edit Master text styles</a:t>
            </a:r>
          </a:p>
        </p:txBody>
      </p:sp>
      <p:sp>
        <p:nvSpPr>
          <p:cNvPr id="33" name="Text Placeholder 3"/>
          <p:cNvSpPr>
            <a:spLocks noGrp="1"/>
          </p:cNvSpPr>
          <p:nvPr>
            <p:ph type="body" sz="quarter" idx="22"/>
          </p:nvPr>
        </p:nvSpPr>
        <p:spPr>
          <a:xfrm>
            <a:off x="6732724" y="4879306"/>
            <a:ext cx="4644361" cy="14114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4" name="Text Placeholder 49"/>
          <p:cNvSpPr>
            <a:spLocks noGrp="1"/>
          </p:cNvSpPr>
          <p:nvPr>
            <p:ph type="body" sz="quarter" idx="23"/>
          </p:nvPr>
        </p:nvSpPr>
        <p:spPr>
          <a:xfrm>
            <a:off x="6732724" y="4527163"/>
            <a:ext cx="4644361" cy="205704"/>
          </a:xfrm>
        </p:spPr>
        <p:txBody>
          <a:bodyPr anchor="t" anchorCtr="0"/>
          <a:lstStyle>
            <a:lvl1pPr>
              <a:defRPr sz="1600" b="1" i="0">
                <a:latin typeface="+mn-lt"/>
              </a:defRPr>
            </a:lvl1pPr>
          </a:lstStyle>
          <a:p>
            <a:pPr lvl="0"/>
            <a:r>
              <a:rPr lang="en-US"/>
              <a:t>Click to edit Master text styles</a:t>
            </a:r>
          </a:p>
        </p:txBody>
      </p:sp>
    </p:spTree>
    <p:extLst>
      <p:ext uri="{BB962C8B-B14F-4D97-AF65-F5344CB8AC3E}">
        <p14:creationId xmlns:p14="http://schemas.microsoft.com/office/powerpoint/2010/main" val="3808878388"/>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ase study option 2">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0" y="790223"/>
            <a:ext cx="12192000" cy="2878667"/>
          </a:xfrm>
        </p:spPr>
        <p:txBody>
          <a:bodyPr anchor="ctr"/>
          <a:lstStyle>
            <a:lvl1pPr algn="ctr">
              <a:defRPr/>
            </a:lvl1pPr>
          </a:lstStyle>
          <a:p>
            <a:r>
              <a:rPr lang="en-US"/>
              <a:t>Click icon to add picture</a:t>
            </a:r>
            <a:endParaRPr lang="en-GB" dirty="0"/>
          </a:p>
        </p:txBody>
      </p:sp>
      <p:sp>
        <p:nvSpPr>
          <p:cNvPr id="10" name="Title 1"/>
          <p:cNvSpPr>
            <a:spLocks noGrp="1"/>
          </p:cNvSpPr>
          <p:nvPr>
            <p:ph type="ctrTitle"/>
          </p:nvPr>
        </p:nvSpPr>
        <p:spPr>
          <a:xfrm>
            <a:off x="807629" y="2291643"/>
            <a:ext cx="4035304" cy="564444"/>
          </a:xfrm>
        </p:spPr>
        <p:txBody>
          <a:bodyPr anchor="t"/>
          <a:lstStyle>
            <a:lvl1pPr algn="l">
              <a:defRPr sz="4267"/>
            </a:lvl1pPr>
          </a:lstStyle>
          <a:p>
            <a:r>
              <a:rPr lang="en-US"/>
              <a:t>Click to edit Master title style</a:t>
            </a:r>
            <a:endParaRPr lang="en-US" dirty="0"/>
          </a:p>
        </p:txBody>
      </p:sp>
      <p:sp>
        <p:nvSpPr>
          <p:cNvPr id="4" name="Text Placeholder 3"/>
          <p:cNvSpPr>
            <a:spLocks noGrp="1"/>
          </p:cNvSpPr>
          <p:nvPr>
            <p:ph type="body" sz="quarter" idx="17"/>
          </p:nvPr>
        </p:nvSpPr>
        <p:spPr>
          <a:xfrm>
            <a:off x="807629" y="4210757"/>
            <a:ext cx="4028016" cy="1990020"/>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3"/>
          <p:cNvSpPr>
            <a:spLocks noGrp="1"/>
          </p:cNvSpPr>
          <p:nvPr>
            <p:ph type="body" sz="quarter" idx="18"/>
          </p:nvPr>
        </p:nvSpPr>
        <p:spPr>
          <a:xfrm>
            <a:off x="5463822" y="3869587"/>
            <a:ext cx="5913263" cy="22835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Rectangle 17"/>
          <p:cNvSpPr/>
          <p:nvPr/>
        </p:nvSpPr>
        <p:spPr bwMode="auto">
          <a:xfrm>
            <a:off x="-5176927" y="3"/>
            <a:ext cx="4653507" cy="5225143"/>
          </a:xfrm>
          <a:prstGeom prst="rect">
            <a:avLst/>
          </a:prstGeom>
          <a:solidFill>
            <a:schemeClr val="tx2"/>
          </a:solidFill>
          <a:ln w="9525" cap="flat" cmpd="sng" algn="ctr">
            <a:noFill/>
            <a:prstDash val="solid"/>
            <a:round/>
            <a:headEnd type="none" w="med" len="med"/>
            <a:tailEnd type="none" w="med" len="med"/>
          </a:ln>
          <a:effectLst/>
        </p:spPr>
        <p:txBody>
          <a:bodyPr vert="horz" wrap="square" lIns="73699" tIns="73699" rIns="73699" bIns="73699" numCol="1" rtlCol="0" anchor="t" anchorCtr="0" compatLnSpc="1">
            <a:prstTxWarp prst="textNoShape">
              <a:avLst/>
            </a:prstTxWarp>
          </a:bodyPr>
          <a:lstStyle/>
          <a:p>
            <a:pPr algn="l">
              <a:spcAft>
                <a:spcPts val="600"/>
              </a:spcAft>
            </a:pPr>
            <a:r>
              <a:rPr lang="en-US" sz="1800" b="1" dirty="0">
                <a:solidFill>
                  <a:srgbClr val="1D1D1D"/>
                </a:solidFill>
              </a:rPr>
              <a:t>INSERTING</a:t>
            </a:r>
            <a:r>
              <a:rPr lang="en-US" sz="1800" b="1" baseline="0" dirty="0">
                <a:solidFill>
                  <a:srgbClr val="1D1D1D"/>
                </a:solidFill>
              </a:rPr>
              <a:t> AN IMAGE</a:t>
            </a:r>
          </a:p>
          <a:p>
            <a:pPr marL="0" indent="0" algn="l">
              <a:spcAft>
                <a:spcPts val="600"/>
              </a:spcAft>
              <a:buFontTx/>
              <a:buNone/>
            </a:pPr>
            <a:r>
              <a:rPr lang="en-US" sz="1400" b="0" baseline="0" dirty="0">
                <a:solidFill>
                  <a:srgbClr val="1D1D1D"/>
                </a:solidFill>
              </a:rPr>
              <a:t>To do this click on the image icon in the centre</a:t>
            </a:r>
          </a:p>
          <a:p>
            <a:pPr marL="0" indent="0" algn="l">
              <a:spcAft>
                <a:spcPts val="600"/>
              </a:spcAft>
              <a:buFontTx/>
              <a:buNone/>
            </a:pPr>
            <a:r>
              <a:rPr lang="en-US" sz="1400" b="1" baseline="0" dirty="0">
                <a:solidFill>
                  <a:srgbClr val="1D1D1D"/>
                </a:solidFill>
              </a:rPr>
              <a:t>To locate the image make sure there are no graphics or boxes on top</a:t>
            </a:r>
          </a:p>
          <a:p>
            <a:pPr marL="342891" indent="-342891" algn="l">
              <a:spcAft>
                <a:spcPts val="600"/>
              </a:spcAft>
              <a:buFont typeface="+mj-lt"/>
              <a:buAutoNum type="arabicPeriod"/>
            </a:pPr>
            <a:r>
              <a:rPr lang="en-US" sz="1400" b="0" dirty="0">
                <a:solidFill>
                  <a:srgbClr val="1D1D1D"/>
                </a:solidFill>
              </a:rPr>
              <a:t>Right</a:t>
            </a:r>
            <a:r>
              <a:rPr lang="en-US" sz="1400" b="0" baseline="0" dirty="0">
                <a:solidFill>
                  <a:srgbClr val="1D1D1D"/>
                </a:solidFill>
              </a:rPr>
              <a:t> click and </a:t>
            </a:r>
            <a:r>
              <a:rPr lang="en-US" sz="1400" b="0" dirty="0">
                <a:solidFill>
                  <a:srgbClr val="1D1D1D"/>
                </a:solidFill>
              </a:rPr>
              <a:t>select ‘change picture’</a:t>
            </a:r>
          </a:p>
          <a:p>
            <a:pPr marL="342891" indent="-342891" algn="l">
              <a:spcAft>
                <a:spcPts val="600"/>
              </a:spcAft>
              <a:buFont typeface="+mj-lt"/>
              <a:buAutoNum type="arabicPeriod"/>
            </a:pPr>
            <a:r>
              <a:rPr lang="en-US" sz="1400" b="0" dirty="0">
                <a:solidFill>
                  <a:srgbClr val="1D1D1D"/>
                </a:solidFill>
              </a:rPr>
              <a:t>A dialogue</a:t>
            </a:r>
            <a:r>
              <a:rPr lang="en-US" sz="1400" b="0" baseline="0" dirty="0">
                <a:solidFill>
                  <a:srgbClr val="1D1D1D"/>
                </a:solidFill>
              </a:rPr>
              <a:t> box will appear, you need to n</a:t>
            </a:r>
            <a:r>
              <a:rPr lang="en-US" sz="1400" b="0" dirty="0">
                <a:solidFill>
                  <a:srgbClr val="1D1D1D"/>
                </a:solidFill>
              </a:rPr>
              <a:t>avigate to the folder with the required</a:t>
            </a:r>
            <a:r>
              <a:rPr lang="en-US" sz="1400" b="0" baseline="0" dirty="0">
                <a:solidFill>
                  <a:srgbClr val="1D1D1D"/>
                </a:solidFill>
              </a:rPr>
              <a:t> image:</a:t>
            </a:r>
            <a:endParaRPr lang="en-US" sz="1400" b="0" dirty="0">
              <a:solidFill>
                <a:srgbClr val="1D1D1D"/>
              </a:solidFill>
            </a:endParaRPr>
          </a:p>
          <a:p>
            <a:pPr marL="563549" lvl="1" indent="-230182" algn="l">
              <a:spcAft>
                <a:spcPts val="600"/>
              </a:spcAft>
              <a:buFont typeface="+mj-lt"/>
              <a:buAutoNum type="alphaLcParenR"/>
            </a:pPr>
            <a:r>
              <a:rPr lang="en-US" sz="1400" b="0" dirty="0">
                <a:solidFill>
                  <a:srgbClr val="1D1D1D"/>
                </a:solidFill>
              </a:rPr>
              <a:t>If the picture is smaller than required, you will need to resize the image, you can do this by clicking on any</a:t>
            </a:r>
            <a:r>
              <a:rPr lang="en-US" sz="1400" b="0" baseline="0" dirty="0">
                <a:solidFill>
                  <a:srgbClr val="1D1D1D"/>
                </a:solidFill>
              </a:rPr>
              <a:t> corner of the image and resizing</a:t>
            </a:r>
          </a:p>
          <a:p>
            <a:pPr marL="563549" lvl="1" indent="-230182" algn="l">
              <a:spcAft>
                <a:spcPts val="600"/>
              </a:spcAft>
              <a:buFont typeface="+mj-lt"/>
              <a:buAutoNum type="alphaLcParenR"/>
            </a:pPr>
            <a:r>
              <a:rPr lang="en-US" sz="1400" b="0" dirty="0">
                <a:solidFill>
                  <a:srgbClr val="1D1D1D"/>
                </a:solidFill>
              </a:rPr>
              <a:t>Hold down</a:t>
            </a:r>
            <a:r>
              <a:rPr lang="en-US" sz="1400" b="0" baseline="0" dirty="0">
                <a:solidFill>
                  <a:srgbClr val="1D1D1D"/>
                </a:solidFill>
              </a:rPr>
              <a:t> </a:t>
            </a:r>
            <a:r>
              <a:rPr lang="en-US" sz="1400" b="0" dirty="0">
                <a:solidFill>
                  <a:srgbClr val="1D1D1D"/>
                </a:solidFill>
              </a:rPr>
              <a:t>the SHIFT key to </a:t>
            </a:r>
            <a:br>
              <a:rPr lang="en-US" sz="1400" b="0" dirty="0">
                <a:solidFill>
                  <a:srgbClr val="1D1D1D"/>
                </a:solidFill>
              </a:rPr>
            </a:br>
            <a:r>
              <a:rPr lang="en-US" sz="1400" b="0" dirty="0">
                <a:solidFill>
                  <a:srgbClr val="1D1D1D"/>
                </a:solidFill>
              </a:rPr>
              <a:t>ensure the correct proportions </a:t>
            </a:r>
            <a:br>
              <a:rPr lang="en-US" sz="1400" b="0" dirty="0">
                <a:solidFill>
                  <a:srgbClr val="1D1D1D"/>
                </a:solidFill>
              </a:rPr>
            </a:br>
            <a:r>
              <a:rPr lang="en-US" sz="1400" b="0" dirty="0">
                <a:solidFill>
                  <a:srgbClr val="1D1D1D"/>
                </a:solidFill>
              </a:rPr>
              <a:t>are maintained.</a:t>
            </a:r>
          </a:p>
          <a:p>
            <a:pPr marL="563549" lvl="1" indent="-230182" algn="l">
              <a:spcAft>
                <a:spcPts val="600"/>
              </a:spcAft>
              <a:buFont typeface="+mj-lt"/>
              <a:buAutoNum type="alphaLcParenR"/>
            </a:pPr>
            <a:r>
              <a:rPr lang="en-US" sz="1400" b="0" dirty="0">
                <a:solidFill>
                  <a:srgbClr val="1D1D1D"/>
                </a:solidFill>
              </a:rPr>
              <a:t>You will also need to send the image to the back after inserting </a:t>
            </a:r>
            <a:br>
              <a:rPr lang="en-US" sz="1400" b="0" dirty="0">
                <a:solidFill>
                  <a:srgbClr val="1D1D1D"/>
                </a:solidFill>
              </a:rPr>
            </a:br>
            <a:r>
              <a:rPr lang="en-US" sz="1400" b="0" dirty="0">
                <a:solidFill>
                  <a:srgbClr val="1D1D1D"/>
                </a:solidFill>
              </a:rPr>
              <a:t>&gt; Right Click on the image &gt;</a:t>
            </a:r>
            <a:r>
              <a:rPr lang="en-US" sz="1400" b="0" baseline="0" dirty="0">
                <a:solidFill>
                  <a:srgbClr val="1D1D1D"/>
                </a:solidFill>
              </a:rPr>
              <a:t> </a:t>
            </a:r>
            <a:br>
              <a:rPr lang="en-US" sz="1400" b="0" baseline="0" dirty="0">
                <a:solidFill>
                  <a:srgbClr val="1D1D1D"/>
                </a:solidFill>
              </a:rPr>
            </a:br>
            <a:r>
              <a:rPr lang="en-US" sz="1400" b="0" dirty="0">
                <a:solidFill>
                  <a:srgbClr val="1D1D1D"/>
                </a:solidFill>
              </a:rPr>
              <a:t>Send to back </a:t>
            </a:r>
          </a:p>
        </p:txBody>
      </p:sp>
      <p:sp>
        <p:nvSpPr>
          <p:cNvPr id="19" name="Rectangle 18"/>
          <p:cNvSpPr/>
          <p:nvPr/>
        </p:nvSpPr>
        <p:spPr bwMode="auto">
          <a:xfrm>
            <a:off x="12501880" y="7"/>
            <a:ext cx="4653507" cy="6857999"/>
          </a:xfrm>
          <a:prstGeom prst="rect">
            <a:avLst/>
          </a:prstGeom>
          <a:solidFill>
            <a:schemeClr val="tx2"/>
          </a:solidFill>
          <a:ln w="9525" cap="flat" cmpd="sng" algn="ctr">
            <a:noFill/>
            <a:prstDash val="solid"/>
            <a:round/>
            <a:headEnd type="none" w="med" len="med"/>
            <a:tailEnd type="none" w="med" len="med"/>
          </a:ln>
          <a:effectLst/>
        </p:spPr>
        <p:txBody>
          <a:bodyPr vert="horz" wrap="square" lIns="73699" tIns="73699" rIns="73699" bIns="73699" numCol="1" rtlCol="0" anchor="t" anchorCtr="0" compatLnSpc="1">
            <a:prstTxWarp prst="textNoShape">
              <a:avLst/>
            </a:prstTxWarp>
          </a:bodyPr>
          <a:lstStyle/>
          <a:p>
            <a:pPr algn="l"/>
            <a:r>
              <a:rPr lang="en-US" sz="1800" b="1" dirty="0">
                <a:solidFill>
                  <a:srgbClr val="000000"/>
                </a:solidFill>
              </a:rPr>
              <a:t>FORMATTING </a:t>
            </a:r>
            <a:br>
              <a:rPr lang="en-US" sz="1800" b="1" dirty="0">
                <a:solidFill>
                  <a:srgbClr val="000000"/>
                </a:solidFill>
              </a:rPr>
            </a:br>
            <a:r>
              <a:rPr lang="en-US" sz="1800" b="1" dirty="0">
                <a:solidFill>
                  <a:srgbClr val="000000"/>
                </a:solidFill>
              </a:rPr>
              <a:t>TEXT STYLES</a:t>
            </a:r>
          </a:p>
          <a:p>
            <a:pPr marL="0" indent="0" algn="l">
              <a:buFontTx/>
              <a:buNone/>
            </a:pPr>
            <a:r>
              <a:rPr lang="en-US" sz="1400" b="0" baseline="0" dirty="0">
                <a:solidFill>
                  <a:srgbClr val="000000"/>
                </a:solidFill>
              </a:rPr>
              <a:t>The template is set up using place holders </a:t>
            </a:r>
            <a:r>
              <a:rPr lang="en-GB" sz="1400" b="0" baseline="0" dirty="0">
                <a:solidFill>
                  <a:srgbClr val="000000"/>
                </a:solidFill>
              </a:rPr>
              <a:t>A placeholder is a space set-up on a slide master which holds the formatting and positioning information for the content in the template.</a:t>
            </a:r>
          </a:p>
          <a:p>
            <a:pPr marL="0" indent="0" algn="l">
              <a:buFontTx/>
              <a:buNone/>
            </a:pPr>
            <a:endParaRPr lang="en-GB" sz="1400" b="0" baseline="0" dirty="0">
              <a:solidFill>
                <a:srgbClr val="000000"/>
              </a:solidFill>
            </a:endParaRPr>
          </a:p>
          <a:p>
            <a:pPr marL="342891" indent="-342891" algn="l">
              <a:buFont typeface="+mj-lt"/>
              <a:buAutoNum type="arabicPeriod"/>
            </a:pPr>
            <a:r>
              <a:rPr lang="en-GB" sz="1400" b="1" baseline="0" dirty="0">
                <a:solidFill>
                  <a:srgbClr val="000000"/>
                </a:solidFill>
              </a:rPr>
              <a:t>LEVELS</a:t>
            </a:r>
            <a:r>
              <a:rPr lang="en-GB" sz="1400" b="0" baseline="0" dirty="0">
                <a:solidFill>
                  <a:srgbClr val="000000"/>
                </a:solidFill>
              </a:rPr>
              <a:t> of text (i.e. Headings, bullets and sub-bullets) are derived from </a:t>
            </a:r>
            <a:br>
              <a:rPr lang="en-GB" sz="1400" b="0" baseline="0" dirty="0">
                <a:solidFill>
                  <a:srgbClr val="000000"/>
                </a:solidFill>
              </a:rPr>
            </a:br>
            <a:r>
              <a:rPr lang="en-GB" sz="1400" b="0" baseline="0" dirty="0">
                <a:solidFill>
                  <a:srgbClr val="000000"/>
                </a:solidFill>
              </a:rPr>
              <a:t>the information set-up on the placeholders on the slide master</a:t>
            </a:r>
          </a:p>
          <a:p>
            <a:pPr marL="342891" indent="-342891" algn="l">
              <a:buFont typeface="+mj-lt"/>
              <a:buAutoNum type="arabicPeriod"/>
            </a:pPr>
            <a:endParaRPr lang="en-GB" sz="1400" b="0" baseline="0" dirty="0">
              <a:solidFill>
                <a:srgbClr val="000000"/>
              </a:solidFill>
            </a:endParaRPr>
          </a:p>
          <a:p>
            <a:pPr marL="342891" indent="-342891" algn="l">
              <a:buFont typeface="+mj-lt"/>
              <a:buAutoNum type="arabicPeriod"/>
            </a:pPr>
            <a:r>
              <a:rPr lang="en-GB" sz="1400" b="0" baseline="0" dirty="0">
                <a:solidFill>
                  <a:srgbClr val="000000"/>
                </a:solidFill>
              </a:rPr>
              <a:t>You can click through the different styles or levels needed to format </a:t>
            </a:r>
            <a:br>
              <a:rPr lang="en-GB" sz="1400" b="0" baseline="0" dirty="0">
                <a:solidFill>
                  <a:srgbClr val="000000"/>
                </a:solidFill>
              </a:rPr>
            </a:br>
            <a:r>
              <a:rPr lang="en-GB" sz="1400" b="0" baseline="0" dirty="0">
                <a:solidFill>
                  <a:srgbClr val="000000"/>
                </a:solidFill>
              </a:rPr>
              <a:t>your document by:</a:t>
            </a:r>
          </a:p>
          <a:p>
            <a:pPr marL="342891" indent="-342891" algn="l">
              <a:buFont typeface="+mj-lt"/>
              <a:buAutoNum type="alphaLcParenR"/>
            </a:pPr>
            <a:r>
              <a:rPr lang="en-GB" sz="1400" b="0" baseline="0" dirty="0">
                <a:solidFill>
                  <a:srgbClr val="000000"/>
                </a:solidFill>
              </a:rPr>
              <a:t>Click on the paragraph </a:t>
            </a:r>
          </a:p>
          <a:p>
            <a:pPr marL="342891" indent="-342891" algn="l">
              <a:buFont typeface="+mj-lt"/>
              <a:buAutoNum type="alphaLcParenR"/>
            </a:pPr>
            <a:r>
              <a:rPr lang="en-GB" sz="1400" b="0" baseline="0" dirty="0">
                <a:solidFill>
                  <a:srgbClr val="000000"/>
                </a:solidFill>
              </a:rPr>
              <a:t>Hold down Shift + Alt and move </a:t>
            </a:r>
            <a:br>
              <a:rPr lang="en-GB" sz="1400" b="0" baseline="0" dirty="0">
                <a:solidFill>
                  <a:srgbClr val="000000"/>
                </a:solidFill>
              </a:rPr>
            </a:br>
            <a:r>
              <a:rPr lang="en-GB" sz="1400" b="0" baseline="0" dirty="0">
                <a:solidFill>
                  <a:srgbClr val="000000"/>
                </a:solidFill>
              </a:rPr>
              <a:t>your arrow keys from right to left </a:t>
            </a:r>
          </a:p>
          <a:p>
            <a:pPr marL="342891" indent="-342891" algn="l">
              <a:buFont typeface="+mj-lt"/>
              <a:buAutoNum type="alphaLcParenR"/>
            </a:pPr>
            <a:endParaRPr lang="en-GB" sz="1400" b="0" baseline="0" dirty="0">
              <a:solidFill>
                <a:srgbClr val="000000"/>
              </a:solidFill>
            </a:endParaRPr>
          </a:p>
          <a:p>
            <a:pPr marL="0" indent="0" algn="l">
              <a:buFont typeface="+mj-lt"/>
              <a:buNone/>
            </a:pPr>
            <a:r>
              <a:rPr lang="en-GB" sz="1400" b="0" baseline="0" dirty="0">
                <a:solidFill>
                  <a:srgbClr val="000000"/>
                </a:solidFill>
              </a:rPr>
              <a:t>You will see the levels change, most templates are only set up with a maximum of 6 levels.</a:t>
            </a:r>
          </a:p>
          <a:p>
            <a:pPr marL="0" indent="0" algn="l">
              <a:buFont typeface="+mj-lt"/>
              <a:buNone/>
            </a:pPr>
            <a:endParaRPr lang="en-GB" sz="1400" b="0" baseline="0" dirty="0">
              <a:solidFill>
                <a:srgbClr val="000000"/>
              </a:solidFill>
            </a:endParaRPr>
          </a:p>
          <a:p>
            <a:pPr marL="0" indent="0" algn="l">
              <a:buFont typeface="+mj-lt"/>
              <a:buNone/>
            </a:pPr>
            <a:r>
              <a:rPr lang="en-GB" sz="1400" b="0" baseline="0" dirty="0">
                <a:solidFill>
                  <a:srgbClr val="000000"/>
                </a:solidFill>
              </a:rPr>
              <a:t>Once you go past this you are not using the styles set up in the template.</a:t>
            </a:r>
          </a:p>
          <a:p>
            <a:pPr marL="0" indent="0" algn="l">
              <a:buFont typeface="+mj-lt"/>
              <a:buNone/>
            </a:pPr>
            <a:endParaRPr lang="en-GB" sz="1400" b="0" baseline="0" dirty="0">
              <a:solidFill>
                <a:srgbClr val="000000"/>
              </a:solidFill>
            </a:endParaRPr>
          </a:p>
          <a:p>
            <a:pPr marL="0" indent="0" algn="l">
              <a:buFont typeface="+mj-lt"/>
              <a:buNone/>
            </a:pPr>
            <a:r>
              <a:rPr lang="en-GB" sz="1400" b="1" baseline="0" dirty="0">
                <a:solidFill>
                  <a:srgbClr val="FF0000"/>
                </a:solidFill>
              </a:rPr>
              <a:t>If you have created your own text box this will not work and you should only ever create your own text box when creating an Info graphic.</a:t>
            </a:r>
          </a:p>
          <a:p>
            <a:pPr marL="0" indent="0" algn="l">
              <a:buFontTx/>
              <a:buNone/>
            </a:pPr>
            <a:endParaRPr lang="en-GB" sz="1400" b="0" baseline="0" dirty="0">
              <a:solidFill>
                <a:srgbClr val="000000"/>
              </a:solidFill>
            </a:endParaRPr>
          </a:p>
          <a:p>
            <a:pPr marL="0" indent="0" algn="l">
              <a:buFontTx/>
              <a:buNone/>
            </a:pPr>
            <a:endParaRPr lang="en-US" sz="1400" b="0" baseline="0" dirty="0">
              <a:solidFill>
                <a:srgbClr val="000000"/>
              </a:solidFill>
            </a:endParaRPr>
          </a:p>
          <a:p>
            <a:pPr marL="0" indent="0" algn="l">
              <a:buFontTx/>
              <a:buNone/>
            </a:pPr>
            <a:endParaRPr lang="en-US" sz="1400" b="0" baseline="0" dirty="0">
              <a:solidFill>
                <a:srgbClr val="000000"/>
              </a:solidFill>
            </a:endParaRPr>
          </a:p>
        </p:txBody>
      </p:sp>
      <p:sp>
        <p:nvSpPr>
          <p:cNvPr id="20" name="Rectangle 19"/>
          <p:cNvSpPr/>
          <p:nvPr userDrawn="1"/>
        </p:nvSpPr>
        <p:spPr bwMode="auto">
          <a:xfrm>
            <a:off x="-5176927" y="3"/>
            <a:ext cx="4653507" cy="5225143"/>
          </a:xfrm>
          <a:prstGeom prst="rect">
            <a:avLst/>
          </a:prstGeom>
          <a:solidFill>
            <a:schemeClr val="tx2"/>
          </a:solidFill>
          <a:ln w="9525" cap="flat" cmpd="sng" algn="ctr">
            <a:noFill/>
            <a:prstDash val="solid"/>
            <a:round/>
            <a:headEnd type="none" w="med" len="med"/>
            <a:tailEnd type="none" w="med" len="med"/>
          </a:ln>
          <a:effectLst/>
        </p:spPr>
        <p:txBody>
          <a:bodyPr vert="horz" wrap="square" lIns="73699" tIns="73699" rIns="73699" bIns="73699" numCol="1" rtlCol="0" anchor="t" anchorCtr="0" compatLnSpc="1">
            <a:prstTxWarp prst="textNoShape">
              <a:avLst/>
            </a:prstTxWarp>
          </a:bodyPr>
          <a:lstStyle/>
          <a:p>
            <a:pPr algn="l">
              <a:spcAft>
                <a:spcPts val="600"/>
              </a:spcAft>
            </a:pPr>
            <a:r>
              <a:rPr lang="en-US" sz="1800" b="1" dirty="0">
                <a:solidFill>
                  <a:srgbClr val="1D1D1D"/>
                </a:solidFill>
              </a:rPr>
              <a:t>INSERTING</a:t>
            </a:r>
            <a:r>
              <a:rPr lang="en-US" sz="1800" b="1" baseline="0" dirty="0">
                <a:solidFill>
                  <a:srgbClr val="1D1D1D"/>
                </a:solidFill>
              </a:rPr>
              <a:t> AN IMAGE</a:t>
            </a:r>
          </a:p>
          <a:p>
            <a:pPr marL="0" indent="0" algn="l">
              <a:spcAft>
                <a:spcPts val="600"/>
              </a:spcAft>
              <a:buFontTx/>
              <a:buNone/>
            </a:pPr>
            <a:r>
              <a:rPr lang="en-US" sz="1400" b="0" baseline="0" dirty="0">
                <a:solidFill>
                  <a:srgbClr val="1D1D1D"/>
                </a:solidFill>
              </a:rPr>
              <a:t>To do this click on the image icon in the centre</a:t>
            </a:r>
          </a:p>
          <a:p>
            <a:pPr marL="0" indent="0" algn="l">
              <a:spcAft>
                <a:spcPts val="600"/>
              </a:spcAft>
              <a:buFontTx/>
              <a:buNone/>
            </a:pPr>
            <a:r>
              <a:rPr lang="en-US" sz="1400" b="1" baseline="0" dirty="0">
                <a:solidFill>
                  <a:srgbClr val="1D1D1D"/>
                </a:solidFill>
              </a:rPr>
              <a:t>To locate the image make sure there are no graphics or boxes on top</a:t>
            </a:r>
          </a:p>
          <a:p>
            <a:pPr marL="342891" indent="-342891" algn="l">
              <a:spcAft>
                <a:spcPts val="600"/>
              </a:spcAft>
              <a:buFont typeface="+mj-lt"/>
              <a:buAutoNum type="arabicPeriod"/>
            </a:pPr>
            <a:r>
              <a:rPr lang="en-US" sz="1400" b="0" dirty="0">
                <a:solidFill>
                  <a:srgbClr val="1D1D1D"/>
                </a:solidFill>
              </a:rPr>
              <a:t>Right</a:t>
            </a:r>
            <a:r>
              <a:rPr lang="en-US" sz="1400" b="0" baseline="0" dirty="0">
                <a:solidFill>
                  <a:srgbClr val="1D1D1D"/>
                </a:solidFill>
              </a:rPr>
              <a:t> click and </a:t>
            </a:r>
            <a:r>
              <a:rPr lang="en-US" sz="1400" b="0" dirty="0">
                <a:solidFill>
                  <a:srgbClr val="1D1D1D"/>
                </a:solidFill>
              </a:rPr>
              <a:t>select ‘change picture’</a:t>
            </a:r>
          </a:p>
          <a:p>
            <a:pPr marL="342891" indent="-342891" algn="l">
              <a:spcAft>
                <a:spcPts val="600"/>
              </a:spcAft>
              <a:buFont typeface="+mj-lt"/>
              <a:buAutoNum type="arabicPeriod"/>
            </a:pPr>
            <a:r>
              <a:rPr lang="en-US" sz="1400" b="0" dirty="0">
                <a:solidFill>
                  <a:srgbClr val="1D1D1D"/>
                </a:solidFill>
              </a:rPr>
              <a:t>A dialogue</a:t>
            </a:r>
            <a:r>
              <a:rPr lang="en-US" sz="1400" b="0" baseline="0" dirty="0">
                <a:solidFill>
                  <a:srgbClr val="1D1D1D"/>
                </a:solidFill>
              </a:rPr>
              <a:t> box will appear, you need to n</a:t>
            </a:r>
            <a:r>
              <a:rPr lang="en-US" sz="1400" b="0" dirty="0">
                <a:solidFill>
                  <a:srgbClr val="1D1D1D"/>
                </a:solidFill>
              </a:rPr>
              <a:t>avigate to the folder with the required</a:t>
            </a:r>
            <a:r>
              <a:rPr lang="en-US" sz="1400" b="0" baseline="0" dirty="0">
                <a:solidFill>
                  <a:srgbClr val="1D1D1D"/>
                </a:solidFill>
              </a:rPr>
              <a:t> image:</a:t>
            </a:r>
            <a:endParaRPr lang="en-US" sz="1400" b="0" dirty="0">
              <a:solidFill>
                <a:srgbClr val="1D1D1D"/>
              </a:solidFill>
            </a:endParaRPr>
          </a:p>
          <a:p>
            <a:pPr marL="563549" lvl="1" indent="-230182" algn="l">
              <a:spcAft>
                <a:spcPts val="600"/>
              </a:spcAft>
              <a:buFont typeface="+mj-lt"/>
              <a:buAutoNum type="alphaLcParenR"/>
            </a:pPr>
            <a:r>
              <a:rPr lang="en-US" sz="1400" b="0" dirty="0">
                <a:solidFill>
                  <a:srgbClr val="1D1D1D"/>
                </a:solidFill>
              </a:rPr>
              <a:t>If the picture is smaller than required, you will need to resize the image, you can do this by clicking on any</a:t>
            </a:r>
            <a:r>
              <a:rPr lang="en-US" sz="1400" b="0" baseline="0" dirty="0">
                <a:solidFill>
                  <a:srgbClr val="1D1D1D"/>
                </a:solidFill>
              </a:rPr>
              <a:t> corner of the image and resizing</a:t>
            </a:r>
          </a:p>
          <a:p>
            <a:pPr marL="563549" lvl="1" indent="-230182" algn="l">
              <a:spcAft>
                <a:spcPts val="600"/>
              </a:spcAft>
              <a:buFont typeface="+mj-lt"/>
              <a:buAutoNum type="alphaLcParenR"/>
            </a:pPr>
            <a:r>
              <a:rPr lang="en-US" sz="1400" b="0" dirty="0">
                <a:solidFill>
                  <a:srgbClr val="1D1D1D"/>
                </a:solidFill>
              </a:rPr>
              <a:t>Hold down</a:t>
            </a:r>
            <a:r>
              <a:rPr lang="en-US" sz="1400" b="0" baseline="0" dirty="0">
                <a:solidFill>
                  <a:srgbClr val="1D1D1D"/>
                </a:solidFill>
              </a:rPr>
              <a:t> </a:t>
            </a:r>
            <a:r>
              <a:rPr lang="en-US" sz="1400" b="0" dirty="0">
                <a:solidFill>
                  <a:srgbClr val="1D1D1D"/>
                </a:solidFill>
              </a:rPr>
              <a:t>the SHIFT key to </a:t>
            </a:r>
            <a:br>
              <a:rPr lang="en-US" sz="1400" b="0" dirty="0">
                <a:solidFill>
                  <a:srgbClr val="1D1D1D"/>
                </a:solidFill>
              </a:rPr>
            </a:br>
            <a:r>
              <a:rPr lang="en-US" sz="1400" b="0" dirty="0">
                <a:solidFill>
                  <a:srgbClr val="1D1D1D"/>
                </a:solidFill>
              </a:rPr>
              <a:t>ensure the correct proportions </a:t>
            </a:r>
            <a:br>
              <a:rPr lang="en-US" sz="1400" b="0" dirty="0">
                <a:solidFill>
                  <a:srgbClr val="1D1D1D"/>
                </a:solidFill>
              </a:rPr>
            </a:br>
            <a:r>
              <a:rPr lang="en-US" sz="1400" b="0" dirty="0">
                <a:solidFill>
                  <a:srgbClr val="1D1D1D"/>
                </a:solidFill>
              </a:rPr>
              <a:t>are maintained.</a:t>
            </a:r>
          </a:p>
          <a:p>
            <a:pPr marL="563549" lvl="1" indent="-230182" algn="l">
              <a:spcAft>
                <a:spcPts val="600"/>
              </a:spcAft>
              <a:buFont typeface="+mj-lt"/>
              <a:buAutoNum type="alphaLcParenR"/>
            </a:pPr>
            <a:r>
              <a:rPr lang="en-US" sz="1400" b="0" dirty="0">
                <a:solidFill>
                  <a:srgbClr val="1D1D1D"/>
                </a:solidFill>
              </a:rPr>
              <a:t>You will also need to send the image to the back after inserting </a:t>
            </a:r>
            <a:br>
              <a:rPr lang="en-US" sz="1400" b="0" dirty="0">
                <a:solidFill>
                  <a:srgbClr val="1D1D1D"/>
                </a:solidFill>
              </a:rPr>
            </a:br>
            <a:r>
              <a:rPr lang="en-US" sz="1400" b="0" dirty="0">
                <a:solidFill>
                  <a:srgbClr val="1D1D1D"/>
                </a:solidFill>
              </a:rPr>
              <a:t>&gt; Right Click on the image &gt;</a:t>
            </a:r>
            <a:r>
              <a:rPr lang="en-US" sz="1400" b="0" baseline="0" dirty="0">
                <a:solidFill>
                  <a:srgbClr val="1D1D1D"/>
                </a:solidFill>
              </a:rPr>
              <a:t> </a:t>
            </a:r>
            <a:br>
              <a:rPr lang="en-US" sz="1400" b="0" baseline="0" dirty="0">
                <a:solidFill>
                  <a:srgbClr val="1D1D1D"/>
                </a:solidFill>
              </a:rPr>
            </a:br>
            <a:r>
              <a:rPr lang="en-US" sz="1400" b="0" dirty="0">
                <a:solidFill>
                  <a:srgbClr val="1D1D1D"/>
                </a:solidFill>
              </a:rPr>
              <a:t>Send to back </a:t>
            </a:r>
          </a:p>
        </p:txBody>
      </p:sp>
      <p:sp>
        <p:nvSpPr>
          <p:cNvPr id="21" name="Rectangle 20"/>
          <p:cNvSpPr/>
          <p:nvPr userDrawn="1"/>
        </p:nvSpPr>
        <p:spPr bwMode="auto">
          <a:xfrm>
            <a:off x="12501880" y="7"/>
            <a:ext cx="4653507" cy="6857999"/>
          </a:xfrm>
          <a:prstGeom prst="rect">
            <a:avLst/>
          </a:prstGeom>
          <a:solidFill>
            <a:schemeClr val="tx2"/>
          </a:solidFill>
          <a:ln w="9525" cap="flat" cmpd="sng" algn="ctr">
            <a:noFill/>
            <a:prstDash val="solid"/>
            <a:round/>
            <a:headEnd type="none" w="med" len="med"/>
            <a:tailEnd type="none" w="med" len="med"/>
          </a:ln>
          <a:effectLst/>
        </p:spPr>
        <p:txBody>
          <a:bodyPr vert="horz" wrap="square" lIns="73699" tIns="73699" rIns="73699" bIns="73699" numCol="1" rtlCol="0" anchor="t" anchorCtr="0" compatLnSpc="1">
            <a:prstTxWarp prst="textNoShape">
              <a:avLst/>
            </a:prstTxWarp>
          </a:bodyPr>
          <a:lstStyle/>
          <a:p>
            <a:pPr algn="l"/>
            <a:r>
              <a:rPr lang="en-US" sz="1800" b="1" dirty="0">
                <a:solidFill>
                  <a:srgbClr val="000000"/>
                </a:solidFill>
              </a:rPr>
              <a:t>FORMATTING </a:t>
            </a:r>
            <a:br>
              <a:rPr lang="en-US" sz="1800" b="1" dirty="0">
                <a:solidFill>
                  <a:srgbClr val="000000"/>
                </a:solidFill>
              </a:rPr>
            </a:br>
            <a:r>
              <a:rPr lang="en-US" sz="1800" b="1" dirty="0">
                <a:solidFill>
                  <a:srgbClr val="000000"/>
                </a:solidFill>
              </a:rPr>
              <a:t>TEXT STYLES</a:t>
            </a:r>
          </a:p>
          <a:p>
            <a:pPr marL="0" indent="0" algn="l">
              <a:buFontTx/>
              <a:buNone/>
            </a:pPr>
            <a:r>
              <a:rPr lang="en-US" sz="1400" b="0" baseline="0" dirty="0">
                <a:solidFill>
                  <a:srgbClr val="000000"/>
                </a:solidFill>
              </a:rPr>
              <a:t>The template is set up using place holders </a:t>
            </a:r>
            <a:r>
              <a:rPr lang="en-GB" sz="1400" b="0" baseline="0" dirty="0">
                <a:solidFill>
                  <a:srgbClr val="000000"/>
                </a:solidFill>
              </a:rPr>
              <a:t>A placeholder is a space set-up on a slide master which holds the formatting and positioning information for the content in the template.</a:t>
            </a:r>
          </a:p>
          <a:p>
            <a:pPr marL="0" indent="0" algn="l">
              <a:buFontTx/>
              <a:buNone/>
            </a:pPr>
            <a:endParaRPr lang="en-GB" sz="1400" b="0" baseline="0" dirty="0">
              <a:solidFill>
                <a:srgbClr val="000000"/>
              </a:solidFill>
            </a:endParaRPr>
          </a:p>
          <a:p>
            <a:pPr marL="342891" indent="-342891" algn="l">
              <a:buFont typeface="+mj-lt"/>
              <a:buAutoNum type="arabicPeriod"/>
            </a:pPr>
            <a:r>
              <a:rPr lang="en-GB" sz="1400" b="1" baseline="0" dirty="0">
                <a:solidFill>
                  <a:srgbClr val="000000"/>
                </a:solidFill>
              </a:rPr>
              <a:t>LEVELS</a:t>
            </a:r>
            <a:r>
              <a:rPr lang="en-GB" sz="1400" b="0" baseline="0" dirty="0">
                <a:solidFill>
                  <a:srgbClr val="000000"/>
                </a:solidFill>
              </a:rPr>
              <a:t> of text (i.e. Headings, bullets and sub-bullets) are derived from </a:t>
            </a:r>
            <a:br>
              <a:rPr lang="en-GB" sz="1400" b="0" baseline="0" dirty="0">
                <a:solidFill>
                  <a:srgbClr val="000000"/>
                </a:solidFill>
              </a:rPr>
            </a:br>
            <a:r>
              <a:rPr lang="en-GB" sz="1400" b="0" baseline="0" dirty="0">
                <a:solidFill>
                  <a:srgbClr val="000000"/>
                </a:solidFill>
              </a:rPr>
              <a:t>the information set-up on the placeholders on the slide master</a:t>
            </a:r>
          </a:p>
          <a:p>
            <a:pPr marL="342891" indent="-342891" algn="l">
              <a:buFont typeface="+mj-lt"/>
              <a:buAutoNum type="arabicPeriod"/>
            </a:pPr>
            <a:endParaRPr lang="en-GB" sz="1400" b="0" baseline="0" dirty="0">
              <a:solidFill>
                <a:srgbClr val="000000"/>
              </a:solidFill>
            </a:endParaRPr>
          </a:p>
          <a:p>
            <a:pPr marL="342891" indent="-342891" algn="l">
              <a:buFont typeface="+mj-lt"/>
              <a:buAutoNum type="arabicPeriod"/>
            </a:pPr>
            <a:r>
              <a:rPr lang="en-GB" sz="1400" b="0" baseline="0" dirty="0">
                <a:solidFill>
                  <a:srgbClr val="000000"/>
                </a:solidFill>
              </a:rPr>
              <a:t>You can click through the different styles or levels needed to format </a:t>
            </a:r>
            <a:br>
              <a:rPr lang="en-GB" sz="1400" b="0" baseline="0" dirty="0">
                <a:solidFill>
                  <a:srgbClr val="000000"/>
                </a:solidFill>
              </a:rPr>
            </a:br>
            <a:r>
              <a:rPr lang="en-GB" sz="1400" b="0" baseline="0" dirty="0">
                <a:solidFill>
                  <a:srgbClr val="000000"/>
                </a:solidFill>
              </a:rPr>
              <a:t>your document by:</a:t>
            </a:r>
          </a:p>
          <a:p>
            <a:pPr marL="342891" indent="-342891" algn="l">
              <a:buFont typeface="+mj-lt"/>
              <a:buAutoNum type="alphaLcParenR"/>
            </a:pPr>
            <a:r>
              <a:rPr lang="en-GB" sz="1400" b="0" baseline="0" dirty="0">
                <a:solidFill>
                  <a:srgbClr val="000000"/>
                </a:solidFill>
              </a:rPr>
              <a:t>Click on the paragraph </a:t>
            </a:r>
          </a:p>
          <a:p>
            <a:pPr marL="342891" indent="-342891" algn="l">
              <a:buFont typeface="+mj-lt"/>
              <a:buAutoNum type="alphaLcParenR"/>
            </a:pPr>
            <a:r>
              <a:rPr lang="en-GB" sz="1400" b="0" baseline="0" dirty="0">
                <a:solidFill>
                  <a:srgbClr val="000000"/>
                </a:solidFill>
              </a:rPr>
              <a:t>Hold down Shift + Alt and move </a:t>
            </a:r>
            <a:br>
              <a:rPr lang="en-GB" sz="1400" b="0" baseline="0" dirty="0">
                <a:solidFill>
                  <a:srgbClr val="000000"/>
                </a:solidFill>
              </a:rPr>
            </a:br>
            <a:r>
              <a:rPr lang="en-GB" sz="1400" b="0" baseline="0" dirty="0">
                <a:solidFill>
                  <a:srgbClr val="000000"/>
                </a:solidFill>
              </a:rPr>
              <a:t>your arrow keys from right to left </a:t>
            </a:r>
          </a:p>
          <a:p>
            <a:pPr marL="342891" indent="-342891" algn="l">
              <a:buFont typeface="+mj-lt"/>
              <a:buAutoNum type="alphaLcParenR"/>
            </a:pPr>
            <a:endParaRPr lang="en-GB" sz="1400" b="0" baseline="0" dirty="0">
              <a:solidFill>
                <a:srgbClr val="000000"/>
              </a:solidFill>
            </a:endParaRPr>
          </a:p>
          <a:p>
            <a:pPr marL="0" indent="0" algn="l">
              <a:buFont typeface="+mj-lt"/>
              <a:buNone/>
            </a:pPr>
            <a:r>
              <a:rPr lang="en-GB" sz="1400" b="0" baseline="0" dirty="0">
                <a:solidFill>
                  <a:srgbClr val="000000"/>
                </a:solidFill>
              </a:rPr>
              <a:t>You will see the levels change, most templates are only set up with a maximum of 6 levels.</a:t>
            </a:r>
          </a:p>
          <a:p>
            <a:pPr marL="0" indent="0" algn="l">
              <a:buFont typeface="+mj-lt"/>
              <a:buNone/>
            </a:pPr>
            <a:endParaRPr lang="en-GB" sz="1400" b="0" baseline="0" dirty="0">
              <a:solidFill>
                <a:srgbClr val="000000"/>
              </a:solidFill>
            </a:endParaRPr>
          </a:p>
          <a:p>
            <a:pPr marL="0" indent="0" algn="l">
              <a:buFont typeface="+mj-lt"/>
              <a:buNone/>
            </a:pPr>
            <a:r>
              <a:rPr lang="en-GB" sz="1400" b="0" baseline="0" dirty="0">
                <a:solidFill>
                  <a:srgbClr val="000000"/>
                </a:solidFill>
              </a:rPr>
              <a:t>Once you go past this you are not using the styles set up in the template.</a:t>
            </a:r>
          </a:p>
          <a:p>
            <a:pPr marL="0" indent="0" algn="l">
              <a:buFont typeface="+mj-lt"/>
              <a:buNone/>
            </a:pPr>
            <a:endParaRPr lang="en-GB" sz="1400" b="0" baseline="0" dirty="0">
              <a:solidFill>
                <a:srgbClr val="000000"/>
              </a:solidFill>
            </a:endParaRPr>
          </a:p>
          <a:p>
            <a:pPr marL="0" indent="0" algn="l">
              <a:buFont typeface="+mj-lt"/>
              <a:buNone/>
            </a:pPr>
            <a:r>
              <a:rPr lang="en-GB" sz="1400" b="1" baseline="0" dirty="0">
                <a:solidFill>
                  <a:srgbClr val="FF0000"/>
                </a:solidFill>
              </a:rPr>
              <a:t>If you have created your own text box this will not work and you should only ever create your own text box when creating an Info graphic.</a:t>
            </a:r>
          </a:p>
          <a:p>
            <a:pPr marL="0" indent="0" algn="l">
              <a:buFontTx/>
              <a:buNone/>
            </a:pPr>
            <a:endParaRPr lang="en-GB" sz="1400" b="0" baseline="0" dirty="0">
              <a:solidFill>
                <a:srgbClr val="000000"/>
              </a:solidFill>
            </a:endParaRPr>
          </a:p>
          <a:p>
            <a:pPr marL="0" indent="0" algn="l">
              <a:buFontTx/>
              <a:buNone/>
            </a:pPr>
            <a:endParaRPr lang="en-US" sz="1400" b="0" baseline="0" dirty="0">
              <a:solidFill>
                <a:srgbClr val="000000"/>
              </a:solidFill>
            </a:endParaRPr>
          </a:p>
          <a:p>
            <a:pPr marL="0" indent="0" algn="l">
              <a:buFontTx/>
              <a:buNone/>
            </a:pPr>
            <a:endParaRPr lang="en-US" sz="1400" b="0" baseline="0" dirty="0">
              <a:solidFill>
                <a:srgbClr val="000000"/>
              </a:solidFill>
            </a:endParaRPr>
          </a:p>
        </p:txBody>
      </p:sp>
      <p:sp>
        <p:nvSpPr>
          <p:cNvPr id="23" name="Text Placeholder 49"/>
          <p:cNvSpPr>
            <a:spLocks noGrp="1"/>
          </p:cNvSpPr>
          <p:nvPr>
            <p:ph type="body" sz="quarter" idx="19"/>
          </p:nvPr>
        </p:nvSpPr>
        <p:spPr>
          <a:xfrm>
            <a:off x="807629" y="3869587"/>
            <a:ext cx="4035304" cy="205704"/>
          </a:xfrm>
        </p:spPr>
        <p:txBody>
          <a:bodyPr anchor="t" anchorCtr="0"/>
          <a:lstStyle>
            <a:lvl1pPr>
              <a:defRPr sz="1867" b="1" i="0">
                <a:latin typeface="+mn-lt"/>
              </a:defRPr>
            </a:lvl1pPr>
          </a:lstStyle>
          <a:p>
            <a:pPr lvl="0"/>
            <a:r>
              <a:rPr lang="en-US"/>
              <a:t>Click to edit Master text styles</a:t>
            </a:r>
          </a:p>
        </p:txBody>
      </p:sp>
    </p:spTree>
    <p:extLst>
      <p:ext uri="{BB962C8B-B14F-4D97-AF65-F5344CB8AC3E}">
        <p14:creationId xmlns:p14="http://schemas.microsoft.com/office/powerpoint/2010/main" val="4118578032"/>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WOT option 1">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4935270" y="2204352"/>
            <a:ext cx="2321461" cy="1798565"/>
          </a:xfrm>
        </p:spPr>
        <p:txBody>
          <a:bodyPr anchor="t"/>
          <a:lstStyle>
            <a:lvl1pPr algn="ctr">
              <a:defRPr sz="8000"/>
            </a:lvl1pPr>
          </a:lstStyle>
          <a:p>
            <a:r>
              <a:rPr lang="en-US"/>
              <a:t>Click to edit Master title style</a:t>
            </a:r>
            <a:endParaRPr lang="en-US" dirty="0"/>
          </a:p>
        </p:txBody>
      </p:sp>
      <p:sp>
        <p:nvSpPr>
          <p:cNvPr id="12" name="Rectangle 11"/>
          <p:cNvSpPr/>
          <p:nvPr userDrawn="1"/>
        </p:nvSpPr>
        <p:spPr bwMode="auto">
          <a:xfrm>
            <a:off x="12501880" y="8"/>
            <a:ext cx="4653507" cy="6139536"/>
          </a:xfrm>
          <a:prstGeom prst="rect">
            <a:avLst/>
          </a:prstGeom>
          <a:solidFill>
            <a:schemeClr val="tx2"/>
          </a:solidFill>
          <a:ln w="9525" cap="flat" cmpd="sng" algn="ctr">
            <a:noFill/>
            <a:prstDash val="solid"/>
            <a:round/>
            <a:headEnd type="none" w="med" len="med"/>
            <a:tailEnd type="none" w="med" len="med"/>
          </a:ln>
          <a:effectLst/>
        </p:spPr>
        <p:txBody>
          <a:bodyPr vert="horz" wrap="square" lIns="73699" tIns="73699" rIns="73699" bIns="73699" numCol="1" rtlCol="0" anchor="t" anchorCtr="0" compatLnSpc="1">
            <a:prstTxWarp prst="textNoShape">
              <a:avLst/>
            </a:prstTxWarp>
          </a:bodyPr>
          <a:lstStyle/>
          <a:p>
            <a:pPr algn="l"/>
            <a:r>
              <a:rPr lang="en-US" sz="1800" b="1" dirty="0">
                <a:solidFill>
                  <a:srgbClr val="000000"/>
                </a:solidFill>
              </a:rPr>
              <a:t>FORMATTING </a:t>
            </a:r>
            <a:br>
              <a:rPr lang="en-US" sz="1800" b="1" dirty="0">
                <a:solidFill>
                  <a:srgbClr val="000000"/>
                </a:solidFill>
              </a:rPr>
            </a:br>
            <a:r>
              <a:rPr lang="en-US" sz="1800" b="1" dirty="0">
                <a:solidFill>
                  <a:srgbClr val="000000"/>
                </a:solidFill>
              </a:rPr>
              <a:t>TEXT STYLES</a:t>
            </a:r>
          </a:p>
          <a:p>
            <a:pPr marL="0" indent="0" algn="l">
              <a:buFontTx/>
              <a:buNone/>
            </a:pPr>
            <a:r>
              <a:rPr lang="en-US" sz="1400" b="0" baseline="0" dirty="0">
                <a:solidFill>
                  <a:srgbClr val="000000"/>
                </a:solidFill>
              </a:rPr>
              <a:t>The template is set up using place holders </a:t>
            </a:r>
            <a:r>
              <a:rPr lang="en-GB" sz="1400" b="0" baseline="0" dirty="0">
                <a:solidFill>
                  <a:srgbClr val="000000"/>
                </a:solidFill>
              </a:rPr>
              <a:t>A placeholder is a space set-up on a slide master which holds the formatting and positioning information for the content in the template.</a:t>
            </a:r>
          </a:p>
          <a:p>
            <a:pPr marL="0" indent="0" algn="l">
              <a:buFontTx/>
              <a:buNone/>
            </a:pPr>
            <a:endParaRPr lang="en-GB" sz="1400" b="0" baseline="0" dirty="0">
              <a:solidFill>
                <a:srgbClr val="000000"/>
              </a:solidFill>
            </a:endParaRPr>
          </a:p>
          <a:p>
            <a:pPr marL="342891" indent="-342891" algn="l">
              <a:buFont typeface="+mj-lt"/>
              <a:buAutoNum type="arabicPeriod"/>
            </a:pPr>
            <a:r>
              <a:rPr lang="en-GB" sz="1400" b="1" baseline="0" dirty="0">
                <a:solidFill>
                  <a:srgbClr val="000000"/>
                </a:solidFill>
              </a:rPr>
              <a:t>LEVELS</a:t>
            </a:r>
            <a:r>
              <a:rPr lang="en-GB" sz="1400" b="0" baseline="0" dirty="0">
                <a:solidFill>
                  <a:srgbClr val="000000"/>
                </a:solidFill>
              </a:rPr>
              <a:t> of text (i.e. Headings, bullets and sub-bullets) are derived from </a:t>
            </a:r>
            <a:br>
              <a:rPr lang="en-GB" sz="1400" b="0" baseline="0" dirty="0">
                <a:solidFill>
                  <a:srgbClr val="000000"/>
                </a:solidFill>
              </a:rPr>
            </a:br>
            <a:r>
              <a:rPr lang="en-GB" sz="1400" b="0" baseline="0" dirty="0">
                <a:solidFill>
                  <a:srgbClr val="000000"/>
                </a:solidFill>
              </a:rPr>
              <a:t>the information set-up on the placeholders on the slide master</a:t>
            </a:r>
          </a:p>
          <a:p>
            <a:pPr marL="342891" indent="-342891" algn="l">
              <a:buFont typeface="+mj-lt"/>
              <a:buAutoNum type="arabicPeriod"/>
            </a:pPr>
            <a:endParaRPr lang="en-GB" sz="1400" b="0" baseline="0" dirty="0">
              <a:solidFill>
                <a:srgbClr val="000000"/>
              </a:solidFill>
            </a:endParaRPr>
          </a:p>
          <a:p>
            <a:pPr marL="342891" indent="-342891" algn="l">
              <a:buFont typeface="+mj-lt"/>
              <a:buAutoNum type="arabicPeriod"/>
            </a:pPr>
            <a:r>
              <a:rPr lang="en-GB" sz="1400" b="0" baseline="0" dirty="0">
                <a:solidFill>
                  <a:srgbClr val="000000"/>
                </a:solidFill>
              </a:rPr>
              <a:t>You can click through the different styles or levels needed to format </a:t>
            </a:r>
            <a:br>
              <a:rPr lang="en-GB" sz="1400" b="0" baseline="0" dirty="0">
                <a:solidFill>
                  <a:srgbClr val="000000"/>
                </a:solidFill>
              </a:rPr>
            </a:br>
            <a:r>
              <a:rPr lang="en-GB" sz="1400" b="0" baseline="0" dirty="0">
                <a:solidFill>
                  <a:srgbClr val="000000"/>
                </a:solidFill>
              </a:rPr>
              <a:t>your document by:</a:t>
            </a:r>
          </a:p>
          <a:p>
            <a:pPr marL="342891" indent="-342891" algn="l">
              <a:buFont typeface="+mj-lt"/>
              <a:buAutoNum type="alphaLcParenR"/>
            </a:pPr>
            <a:r>
              <a:rPr lang="en-GB" sz="1400" b="0" baseline="0" dirty="0">
                <a:solidFill>
                  <a:srgbClr val="000000"/>
                </a:solidFill>
              </a:rPr>
              <a:t>Click on the paragraph </a:t>
            </a:r>
          </a:p>
          <a:p>
            <a:pPr marL="342891" indent="-342891" algn="l">
              <a:buFont typeface="+mj-lt"/>
              <a:buAutoNum type="alphaLcParenR"/>
            </a:pPr>
            <a:r>
              <a:rPr lang="en-GB" sz="1400" b="0" baseline="0" dirty="0">
                <a:solidFill>
                  <a:srgbClr val="000000"/>
                </a:solidFill>
              </a:rPr>
              <a:t>Hold down Shift + Alt and move </a:t>
            </a:r>
            <a:br>
              <a:rPr lang="en-GB" sz="1400" b="0" baseline="0" dirty="0">
                <a:solidFill>
                  <a:srgbClr val="000000"/>
                </a:solidFill>
              </a:rPr>
            </a:br>
            <a:r>
              <a:rPr lang="en-GB" sz="1400" b="0" baseline="0" dirty="0">
                <a:solidFill>
                  <a:srgbClr val="000000"/>
                </a:solidFill>
              </a:rPr>
              <a:t>your arrow keys from right to left </a:t>
            </a:r>
          </a:p>
          <a:p>
            <a:pPr marL="342891" indent="-342891" algn="l">
              <a:buFont typeface="+mj-lt"/>
              <a:buAutoNum type="alphaLcParenR"/>
            </a:pPr>
            <a:endParaRPr lang="en-GB" sz="1400" b="0" baseline="0" dirty="0">
              <a:solidFill>
                <a:srgbClr val="000000"/>
              </a:solidFill>
            </a:endParaRPr>
          </a:p>
          <a:p>
            <a:pPr marL="0" indent="0" algn="l">
              <a:buFont typeface="+mj-lt"/>
              <a:buNone/>
            </a:pPr>
            <a:r>
              <a:rPr lang="en-GB" sz="1400" b="0" baseline="0" dirty="0">
                <a:solidFill>
                  <a:srgbClr val="000000"/>
                </a:solidFill>
              </a:rPr>
              <a:t>You will see the levels change, most templates are only set up with a maximum of 6 levels.</a:t>
            </a:r>
          </a:p>
          <a:p>
            <a:pPr marL="0" indent="0" algn="l">
              <a:buFont typeface="+mj-lt"/>
              <a:buNone/>
            </a:pPr>
            <a:endParaRPr lang="en-GB" sz="1400" b="0" baseline="0" dirty="0">
              <a:solidFill>
                <a:srgbClr val="000000"/>
              </a:solidFill>
            </a:endParaRPr>
          </a:p>
          <a:p>
            <a:pPr marL="0" indent="0" algn="l">
              <a:buFont typeface="+mj-lt"/>
              <a:buNone/>
            </a:pPr>
            <a:r>
              <a:rPr lang="en-GB" sz="1400" b="0" baseline="0" dirty="0">
                <a:solidFill>
                  <a:srgbClr val="000000"/>
                </a:solidFill>
              </a:rPr>
              <a:t>Once you go past this you are not using the styles set up in the template.</a:t>
            </a:r>
          </a:p>
          <a:p>
            <a:pPr marL="0" indent="0" algn="l">
              <a:buFont typeface="+mj-lt"/>
              <a:buNone/>
            </a:pPr>
            <a:endParaRPr lang="en-GB" sz="1400" b="0" baseline="0" dirty="0">
              <a:solidFill>
                <a:srgbClr val="000000"/>
              </a:solidFill>
            </a:endParaRPr>
          </a:p>
          <a:p>
            <a:pPr marL="0" indent="0" algn="l">
              <a:buFont typeface="+mj-lt"/>
              <a:buNone/>
            </a:pPr>
            <a:r>
              <a:rPr lang="en-GB" sz="1400" b="1" baseline="0" dirty="0">
                <a:solidFill>
                  <a:srgbClr val="FF0000"/>
                </a:solidFill>
              </a:rPr>
              <a:t>If you have created your own text box this will not work and you should only ever create your own text box when creating an Info graphic.</a:t>
            </a:r>
          </a:p>
          <a:p>
            <a:pPr marL="0" indent="0" algn="l">
              <a:buFontTx/>
              <a:buNone/>
            </a:pPr>
            <a:endParaRPr lang="en-GB" sz="1400" b="0" baseline="0" dirty="0">
              <a:solidFill>
                <a:srgbClr val="000000"/>
              </a:solidFill>
            </a:endParaRPr>
          </a:p>
          <a:p>
            <a:pPr marL="0" indent="0" algn="l">
              <a:buFontTx/>
              <a:buNone/>
            </a:pPr>
            <a:endParaRPr lang="en-US" sz="1400" b="0" baseline="0" dirty="0">
              <a:solidFill>
                <a:srgbClr val="000000"/>
              </a:solidFill>
            </a:endParaRPr>
          </a:p>
          <a:p>
            <a:pPr marL="0" indent="0" algn="l">
              <a:buFontTx/>
              <a:buNone/>
            </a:pPr>
            <a:endParaRPr lang="en-US" sz="1400" b="0" baseline="0" dirty="0">
              <a:solidFill>
                <a:srgbClr val="000000"/>
              </a:solidFill>
            </a:endParaRPr>
          </a:p>
        </p:txBody>
      </p:sp>
      <p:sp>
        <p:nvSpPr>
          <p:cNvPr id="8" name="Rectangle 7"/>
          <p:cNvSpPr/>
          <p:nvPr userDrawn="1"/>
        </p:nvSpPr>
        <p:spPr bwMode="auto">
          <a:xfrm>
            <a:off x="12501880" y="8"/>
            <a:ext cx="4653507" cy="6139536"/>
          </a:xfrm>
          <a:prstGeom prst="rect">
            <a:avLst/>
          </a:prstGeom>
          <a:solidFill>
            <a:schemeClr val="tx2"/>
          </a:solidFill>
          <a:ln w="9525" cap="flat" cmpd="sng" algn="ctr">
            <a:noFill/>
            <a:prstDash val="solid"/>
            <a:round/>
            <a:headEnd type="none" w="med" len="med"/>
            <a:tailEnd type="none" w="med" len="med"/>
          </a:ln>
          <a:effectLst/>
        </p:spPr>
        <p:txBody>
          <a:bodyPr vert="horz" wrap="square" lIns="73699" tIns="73699" rIns="73699" bIns="73699" numCol="1" rtlCol="0" anchor="t" anchorCtr="0" compatLnSpc="1">
            <a:prstTxWarp prst="textNoShape">
              <a:avLst/>
            </a:prstTxWarp>
          </a:bodyPr>
          <a:lstStyle/>
          <a:p>
            <a:pPr algn="l"/>
            <a:r>
              <a:rPr lang="en-US" sz="1800" b="1" dirty="0">
                <a:solidFill>
                  <a:srgbClr val="000000"/>
                </a:solidFill>
              </a:rPr>
              <a:t>FORMATTING </a:t>
            </a:r>
            <a:br>
              <a:rPr lang="en-US" sz="1800" b="1" dirty="0">
                <a:solidFill>
                  <a:srgbClr val="000000"/>
                </a:solidFill>
              </a:rPr>
            </a:br>
            <a:r>
              <a:rPr lang="en-US" sz="1800" b="1" dirty="0">
                <a:solidFill>
                  <a:srgbClr val="000000"/>
                </a:solidFill>
              </a:rPr>
              <a:t>TEXT STYLES</a:t>
            </a:r>
          </a:p>
          <a:p>
            <a:pPr marL="0" indent="0" algn="l">
              <a:buFontTx/>
              <a:buNone/>
            </a:pPr>
            <a:r>
              <a:rPr lang="en-US" sz="1400" b="0" baseline="0" dirty="0">
                <a:solidFill>
                  <a:srgbClr val="000000"/>
                </a:solidFill>
              </a:rPr>
              <a:t>The template is set up using place holders </a:t>
            </a:r>
            <a:r>
              <a:rPr lang="en-GB" sz="1400" b="0" baseline="0" dirty="0">
                <a:solidFill>
                  <a:srgbClr val="000000"/>
                </a:solidFill>
              </a:rPr>
              <a:t>A placeholder is a space set-up on a slide master which holds the formatting and positioning information for the content in the template.</a:t>
            </a:r>
          </a:p>
          <a:p>
            <a:pPr marL="0" indent="0" algn="l">
              <a:buFontTx/>
              <a:buNone/>
            </a:pPr>
            <a:endParaRPr lang="en-GB" sz="1400" b="0" baseline="0" dirty="0">
              <a:solidFill>
                <a:srgbClr val="000000"/>
              </a:solidFill>
            </a:endParaRPr>
          </a:p>
          <a:p>
            <a:pPr marL="342891" indent="-342891" algn="l">
              <a:buFont typeface="+mj-lt"/>
              <a:buAutoNum type="arabicPeriod"/>
            </a:pPr>
            <a:r>
              <a:rPr lang="en-GB" sz="1400" b="1" baseline="0" dirty="0">
                <a:solidFill>
                  <a:srgbClr val="000000"/>
                </a:solidFill>
              </a:rPr>
              <a:t>LEVELS</a:t>
            </a:r>
            <a:r>
              <a:rPr lang="en-GB" sz="1400" b="0" baseline="0" dirty="0">
                <a:solidFill>
                  <a:srgbClr val="000000"/>
                </a:solidFill>
              </a:rPr>
              <a:t> of text (i.e. Headings, bullets and sub-bullets) are derived from </a:t>
            </a:r>
            <a:br>
              <a:rPr lang="en-GB" sz="1400" b="0" baseline="0" dirty="0">
                <a:solidFill>
                  <a:srgbClr val="000000"/>
                </a:solidFill>
              </a:rPr>
            </a:br>
            <a:r>
              <a:rPr lang="en-GB" sz="1400" b="0" baseline="0" dirty="0">
                <a:solidFill>
                  <a:srgbClr val="000000"/>
                </a:solidFill>
              </a:rPr>
              <a:t>the information set-up on the placeholders on the slide master</a:t>
            </a:r>
          </a:p>
          <a:p>
            <a:pPr marL="342891" indent="-342891" algn="l">
              <a:buFont typeface="+mj-lt"/>
              <a:buAutoNum type="arabicPeriod"/>
            </a:pPr>
            <a:endParaRPr lang="en-GB" sz="1400" b="0" baseline="0" dirty="0">
              <a:solidFill>
                <a:srgbClr val="000000"/>
              </a:solidFill>
            </a:endParaRPr>
          </a:p>
          <a:p>
            <a:pPr marL="342891" indent="-342891" algn="l">
              <a:buFont typeface="+mj-lt"/>
              <a:buAutoNum type="arabicPeriod"/>
            </a:pPr>
            <a:r>
              <a:rPr lang="en-GB" sz="1400" b="0" baseline="0" dirty="0">
                <a:solidFill>
                  <a:srgbClr val="000000"/>
                </a:solidFill>
              </a:rPr>
              <a:t>You can click through the different styles or levels needed to format </a:t>
            </a:r>
            <a:br>
              <a:rPr lang="en-GB" sz="1400" b="0" baseline="0" dirty="0">
                <a:solidFill>
                  <a:srgbClr val="000000"/>
                </a:solidFill>
              </a:rPr>
            </a:br>
            <a:r>
              <a:rPr lang="en-GB" sz="1400" b="0" baseline="0" dirty="0">
                <a:solidFill>
                  <a:srgbClr val="000000"/>
                </a:solidFill>
              </a:rPr>
              <a:t>your document by:</a:t>
            </a:r>
          </a:p>
          <a:p>
            <a:pPr marL="342891" indent="-342891" algn="l">
              <a:buFont typeface="+mj-lt"/>
              <a:buAutoNum type="alphaLcParenR"/>
            </a:pPr>
            <a:r>
              <a:rPr lang="en-GB" sz="1400" b="0" baseline="0" dirty="0">
                <a:solidFill>
                  <a:srgbClr val="000000"/>
                </a:solidFill>
              </a:rPr>
              <a:t>Click on the paragraph </a:t>
            </a:r>
          </a:p>
          <a:p>
            <a:pPr marL="342891" indent="-342891" algn="l">
              <a:buFont typeface="+mj-lt"/>
              <a:buAutoNum type="alphaLcParenR"/>
            </a:pPr>
            <a:r>
              <a:rPr lang="en-GB" sz="1400" b="0" baseline="0" dirty="0">
                <a:solidFill>
                  <a:srgbClr val="000000"/>
                </a:solidFill>
              </a:rPr>
              <a:t>Hold down Shift + Alt and move </a:t>
            </a:r>
            <a:br>
              <a:rPr lang="en-GB" sz="1400" b="0" baseline="0" dirty="0">
                <a:solidFill>
                  <a:srgbClr val="000000"/>
                </a:solidFill>
              </a:rPr>
            </a:br>
            <a:r>
              <a:rPr lang="en-GB" sz="1400" b="0" baseline="0" dirty="0">
                <a:solidFill>
                  <a:srgbClr val="000000"/>
                </a:solidFill>
              </a:rPr>
              <a:t>your arrow keys from right to left </a:t>
            </a:r>
          </a:p>
          <a:p>
            <a:pPr marL="342891" indent="-342891" algn="l">
              <a:buFont typeface="+mj-lt"/>
              <a:buAutoNum type="alphaLcParenR"/>
            </a:pPr>
            <a:endParaRPr lang="en-GB" sz="1400" b="0" baseline="0" dirty="0">
              <a:solidFill>
                <a:srgbClr val="000000"/>
              </a:solidFill>
            </a:endParaRPr>
          </a:p>
          <a:p>
            <a:pPr marL="0" indent="0" algn="l">
              <a:buFont typeface="+mj-lt"/>
              <a:buNone/>
            </a:pPr>
            <a:r>
              <a:rPr lang="en-GB" sz="1400" b="0" baseline="0" dirty="0">
                <a:solidFill>
                  <a:srgbClr val="000000"/>
                </a:solidFill>
              </a:rPr>
              <a:t>You will see the levels change, most templates are only set up with a maximum of 6 levels.</a:t>
            </a:r>
          </a:p>
          <a:p>
            <a:pPr marL="0" indent="0" algn="l">
              <a:buFont typeface="+mj-lt"/>
              <a:buNone/>
            </a:pPr>
            <a:endParaRPr lang="en-GB" sz="1400" b="0" baseline="0" dirty="0">
              <a:solidFill>
                <a:srgbClr val="000000"/>
              </a:solidFill>
            </a:endParaRPr>
          </a:p>
          <a:p>
            <a:pPr marL="0" indent="0" algn="l">
              <a:buFont typeface="+mj-lt"/>
              <a:buNone/>
            </a:pPr>
            <a:r>
              <a:rPr lang="en-GB" sz="1400" b="0" baseline="0" dirty="0">
                <a:solidFill>
                  <a:srgbClr val="000000"/>
                </a:solidFill>
              </a:rPr>
              <a:t>Once you go past this you are not using the styles set up in the template.</a:t>
            </a:r>
          </a:p>
          <a:p>
            <a:pPr marL="0" indent="0" algn="l">
              <a:buFont typeface="+mj-lt"/>
              <a:buNone/>
            </a:pPr>
            <a:endParaRPr lang="en-GB" sz="1400" b="0" baseline="0" dirty="0">
              <a:solidFill>
                <a:srgbClr val="000000"/>
              </a:solidFill>
            </a:endParaRPr>
          </a:p>
          <a:p>
            <a:pPr marL="0" indent="0" algn="l">
              <a:buFont typeface="+mj-lt"/>
              <a:buNone/>
            </a:pPr>
            <a:r>
              <a:rPr lang="en-GB" sz="1400" b="1" baseline="0" dirty="0">
                <a:solidFill>
                  <a:srgbClr val="FF0000"/>
                </a:solidFill>
              </a:rPr>
              <a:t>If you have created your own text box this will not work and you should only ever create your own text box when creating an Info graphic.</a:t>
            </a:r>
          </a:p>
          <a:p>
            <a:pPr marL="0" indent="0" algn="l">
              <a:buFontTx/>
              <a:buNone/>
            </a:pPr>
            <a:endParaRPr lang="en-GB" sz="1400" b="0" baseline="0" dirty="0">
              <a:solidFill>
                <a:srgbClr val="000000"/>
              </a:solidFill>
            </a:endParaRPr>
          </a:p>
          <a:p>
            <a:pPr marL="0" indent="0" algn="l">
              <a:buFontTx/>
              <a:buNone/>
            </a:pPr>
            <a:endParaRPr lang="en-US" sz="1400" b="0" baseline="0" dirty="0">
              <a:solidFill>
                <a:srgbClr val="000000"/>
              </a:solidFill>
            </a:endParaRPr>
          </a:p>
          <a:p>
            <a:pPr marL="0" indent="0" algn="l">
              <a:buFontTx/>
              <a:buNone/>
            </a:pPr>
            <a:endParaRPr lang="en-US" sz="1400" b="0" baseline="0" dirty="0">
              <a:solidFill>
                <a:srgbClr val="000000"/>
              </a:solidFill>
            </a:endParaRPr>
          </a:p>
        </p:txBody>
      </p:sp>
      <p:sp>
        <p:nvSpPr>
          <p:cNvPr id="15" name="Freeform 14"/>
          <p:cNvSpPr/>
          <p:nvPr userDrawn="1"/>
        </p:nvSpPr>
        <p:spPr>
          <a:xfrm>
            <a:off x="5317227" y="0"/>
            <a:ext cx="1557547" cy="1113368"/>
          </a:xfrm>
          <a:custGeom>
            <a:avLst/>
            <a:gdLst>
              <a:gd name="connsiteX0" fmla="*/ 0 w 1168160"/>
              <a:gd name="connsiteY0" fmla="*/ 0 h 835026"/>
              <a:gd name="connsiteX1" fmla="*/ 1168160 w 1168160"/>
              <a:gd name="connsiteY1" fmla="*/ 0 h 835026"/>
              <a:gd name="connsiteX2" fmla="*/ 1168160 w 1168160"/>
              <a:gd name="connsiteY2" fmla="*/ 475011 h 835026"/>
              <a:gd name="connsiteX3" fmla="*/ 584080 w 1168160"/>
              <a:gd name="connsiteY3" fmla="*/ 835026 h 835026"/>
              <a:gd name="connsiteX4" fmla="*/ 0 w 1168160"/>
              <a:gd name="connsiteY4" fmla="*/ 475011 h 835026"/>
              <a:gd name="connsiteX5" fmla="*/ 0 w 1168160"/>
              <a:gd name="connsiteY5" fmla="*/ 0 h 835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8160" h="835026">
                <a:moveTo>
                  <a:pt x="0" y="0"/>
                </a:moveTo>
                <a:lnTo>
                  <a:pt x="1168160" y="0"/>
                </a:lnTo>
                <a:lnTo>
                  <a:pt x="1168160" y="475011"/>
                </a:lnTo>
                <a:lnTo>
                  <a:pt x="584080" y="835026"/>
                </a:lnTo>
                <a:lnTo>
                  <a:pt x="0" y="475011"/>
                </a:lnTo>
                <a:lnTo>
                  <a:pt x="0" y="0"/>
                </a:lnTo>
                <a:close/>
              </a:path>
            </a:pathLst>
          </a:custGeom>
          <a:solidFill>
            <a:schemeClr val="accent1"/>
          </a:solid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867" dirty="0">
              <a:solidFill>
                <a:schemeClr val="accent4"/>
              </a:solidFill>
              <a:latin typeface="Palatino Linotype" panose="02040502050505030304" pitchFamily="18" charset="0"/>
            </a:endParaRPr>
          </a:p>
        </p:txBody>
      </p:sp>
      <p:sp>
        <p:nvSpPr>
          <p:cNvPr id="22" name="Text Placeholder 49"/>
          <p:cNvSpPr>
            <a:spLocks noGrp="1"/>
          </p:cNvSpPr>
          <p:nvPr userDrawn="1">
            <p:ph type="body" sz="quarter" idx="14"/>
          </p:nvPr>
        </p:nvSpPr>
        <p:spPr>
          <a:xfrm>
            <a:off x="814918" y="1524000"/>
            <a:ext cx="3816349" cy="250981"/>
          </a:xfrm>
        </p:spPr>
        <p:txBody>
          <a:bodyPr anchor="t" anchorCtr="0"/>
          <a:lstStyle>
            <a:lvl1pPr algn="r">
              <a:defRPr sz="1600" b="1" i="0" cap="all" baseline="0">
                <a:latin typeface="+mj-lt"/>
              </a:defRPr>
            </a:lvl1pPr>
          </a:lstStyle>
          <a:p>
            <a:pPr lvl="0"/>
            <a:r>
              <a:rPr lang="en-US"/>
              <a:t>Click to edit Master text styles</a:t>
            </a:r>
          </a:p>
        </p:txBody>
      </p:sp>
      <p:sp>
        <p:nvSpPr>
          <p:cNvPr id="26" name="Text Placeholder 49"/>
          <p:cNvSpPr>
            <a:spLocks noGrp="1"/>
          </p:cNvSpPr>
          <p:nvPr userDrawn="1">
            <p:ph type="body" sz="quarter" idx="18"/>
          </p:nvPr>
        </p:nvSpPr>
        <p:spPr>
          <a:xfrm>
            <a:off x="814918" y="1960193"/>
            <a:ext cx="3816349" cy="1680793"/>
          </a:xfrm>
        </p:spPr>
        <p:txBody>
          <a:bodyPr anchor="t" anchorCtr="0"/>
          <a:lstStyle>
            <a:lvl1pPr>
              <a:defRPr sz="1400" b="0" i="0">
                <a:latin typeface="+mn-lt"/>
              </a:defRPr>
            </a:lvl1pPr>
          </a:lstStyle>
          <a:p>
            <a:pPr lvl="0"/>
            <a:r>
              <a:rPr lang="en-US"/>
              <a:t>Click to edit Master text styles</a:t>
            </a:r>
          </a:p>
        </p:txBody>
      </p:sp>
      <p:sp>
        <p:nvSpPr>
          <p:cNvPr id="37" name="Text Placeholder 49"/>
          <p:cNvSpPr>
            <a:spLocks noGrp="1"/>
          </p:cNvSpPr>
          <p:nvPr>
            <p:ph type="body" sz="quarter" idx="23"/>
          </p:nvPr>
        </p:nvSpPr>
        <p:spPr>
          <a:xfrm>
            <a:off x="814918" y="3928212"/>
            <a:ext cx="3816349" cy="250981"/>
          </a:xfrm>
        </p:spPr>
        <p:txBody>
          <a:bodyPr anchor="t" anchorCtr="0"/>
          <a:lstStyle>
            <a:lvl1pPr algn="r">
              <a:defRPr sz="1600" b="1" i="0" cap="all" baseline="0">
                <a:latin typeface="+mj-lt"/>
              </a:defRPr>
            </a:lvl1pPr>
          </a:lstStyle>
          <a:p>
            <a:pPr lvl="0"/>
            <a:r>
              <a:rPr lang="en-US"/>
              <a:t>Click to edit Master text styles</a:t>
            </a:r>
          </a:p>
        </p:txBody>
      </p:sp>
      <p:sp>
        <p:nvSpPr>
          <p:cNvPr id="38" name="Text Placeholder 49"/>
          <p:cNvSpPr>
            <a:spLocks noGrp="1"/>
          </p:cNvSpPr>
          <p:nvPr>
            <p:ph type="body" sz="quarter" idx="24"/>
          </p:nvPr>
        </p:nvSpPr>
        <p:spPr>
          <a:xfrm>
            <a:off x="814918" y="4364405"/>
            <a:ext cx="3816349" cy="1680793"/>
          </a:xfrm>
        </p:spPr>
        <p:txBody>
          <a:bodyPr anchor="t" anchorCtr="0"/>
          <a:lstStyle>
            <a:lvl1pPr>
              <a:defRPr sz="1400" b="0" i="0">
                <a:latin typeface="+mn-lt"/>
              </a:defRPr>
            </a:lvl1pPr>
          </a:lstStyle>
          <a:p>
            <a:pPr lvl="0"/>
            <a:r>
              <a:rPr lang="en-US"/>
              <a:t>Click to edit Master text styles</a:t>
            </a:r>
          </a:p>
        </p:txBody>
      </p:sp>
      <p:sp>
        <p:nvSpPr>
          <p:cNvPr id="39" name="Text Placeholder 49"/>
          <p:cNvSpPr>
            <a:spLocks noGrp="1"/>
          </p:cNvSpPr>
          <p:nvPr>
            <p:ph type="body" sz="quarter" idx="25"/>
          </p:nvPr>
        </p:nvSpPr>
        <p:spPr>
          <a:xfrm>
            <a:off x="7560733" y="3938528"/>
            <a:ext cx="3816000" cy="250981"/>
          </a:xfrm>
        </p:spPr>
        <p:txBody>
          <a:bodyPr anchor="t" anchorCtr="0"/>
          <a:lstStyle>
            <a:lvl1pPr>
              <a:defRPr sz="1600" b="1" i="0" cap="all" baseline="0">
                <a:latin typeface="+mj-lt"/>
              </a:defRPr>
            </a:lvl1pPr>
          </a:lstStyle>
          <a:p>
            <a:pPr lvl="0"/>
            <a:r>
              <a:rPr lang="en-US"/>
              <a:t>Click to edit Master text styles</a:t>
            </a:r>
          </a:p>
        </p:txBody>
      </p:sp>
      <p:sp>
        <p:nvSpPr>
          <p:cNvPr id="40" name="Text Placeholder 49"/>
          <p:cNvSpPr>
            <a:spLocks noGrp="1"/>
          </p:cNvSpPr>
          <p:nvPr>
            <p:ph type="body" sz="quarter" idx="26"/>
          </p:nvPr>
        </p:nvSpPr>
        <p:spPr>
          <a:xfrm>
            <a:off x="7560733" y="4374721"/>
            <a:ext cx="3816000" cy="1680793"/>
          </a:xfrm>
        </p:spPr>
        <p:txBody>
          <a:bodyPr anchor="t" anchorCtr="0"/>
          <a:lstStyle>
            <a:lvl1pPr>
              <a:defRPr sz="1400" b="0" i="0">
                <a:latin typeface="+mn-lt"/>
              </a:defRPr>
            </a:lvl1pPr>
          </a:lstStyle>
          <a:p>
            <a:pPr lvl="0"/>
            <a:r>
              <a:rPr lang="en-US"/>
              <a:t>Click to edit Master text styles</a:t>
            </a:r>
          </a:p>
        </p:txBody>
      </p:sp>
      <p:sp>
        <p:nvSpPr>
          <p:cNvPr id="41" name="Text Placeholder 49"/>
          <p:cNvSpPr>
            <a:spLocks noGrp="1"/>
          </p:cNvSpPr>
          <p:nvPr>
            <p:ph type="body" sz="quarter" idx="27"/>
          </p:nvPr>
        </p:nvSpPr>
        <p:spPr>
          <a:xfrm>
            <a:off x="7560733" y="1531950"/>
            <a:ext cx="3816000" cy="250981"/>
          </a:xfrm>
        </p:spPr>
        <p:txBody>
          <a:bodyPr anchor="t" anchorCtr="0"/>
          <a:lstStyle>
            <a:lvl1pPr>
              <a:defRPr sz="1600" b="1" i="0" cap="all" baseline="0">
                <a:latin typeface="+mj-lt"/>
              </a:defRPr>
            </a:lvl1pPr>
          </a:lstStyle>
          <a:p>
            <a:pPr lvl="0"/>
            <a:r>
              <a:rPr lang="en-US"/>
              <a:t>Click to edit Master text styles</a:t>
            </a:r>
          </a:p>
        </p:txBody>
      </p:sp>
      <p:sp>
        <p:nvSpPr>
          <p:cNvPr id="42" name="Text Placeholder 49"/>
          <p:cNvSpPr>
            <a:spLocks noGrp="1"/>
          </p:cNvSpPr>
          <p:nvPr>
            <p:ph type="body" sz="quarter" idx="28"/>
          </p:nvPr>
        </p:nvSpPr>
        <p:spPr>
          <a:xfrm>
            <a:off x="7560733" y="1968142"/>
            <a:ext cx="3816000" cy="1680793"/>
          </a:xfrm>
        </p:spPr>
        <p:txBody>
          <a:bodyPr anchor="t" anchorCtr="0"/>
          <a:lstStyle>
            <a:lvl1pPr>
              <a:defRPr sz="1400" b="0" i="0">
                <a:latin typeface="+mn-lt"/>
              </a:defRPr>
            </a:lvl1pPr>
          </a:lstStyle>
          <a:p>
            <a:pPr lvl="0"/>
            <a:r>
              <a:rPr lang="en-US"/>
              <a:t>Click to edit Master text styles</a:t>
            </a:r>
          </a:p>
        </p:txBody>
      </p:sp>
    </p:spTree>
    <p:extLst>
      <p:ext uri="{BB962C8B-B14F-4D97-AF65-F5344CB8AC3E}">
        <p14:creationId xmlns:p14="http://schemas.microsoft.com/office/powerpoint/2010/main" val="327578335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3">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p:spPr>
        <p:txBody>
          <a:bodyPr/>
          <a:lstStyle/>
          <a:p>
            <a:r>
              <a:rPr lang="en-US"/>
              <a:t>Click icon to add picture</a:t>
            </a:r>
            <a:endParaRPr lang="en-GB" dirty="0"/>
          </a:p>
        </p:txBody>
      </p:sp>
      <p:sp>
        <p:nvSpPr>
          <p:cNvPr id="2" name="Title 1"/>
          <p:cNvSpPr>
            <a:spLocks noGrp="1"/>
          </p:cNvSpPr>
          <p:nvPr>
            <p:ph type="title"/>
          </p:nvPr>
        </p:nvSpPr>
        <p:spPr>
          <a:xfrm>
            <a:off x="814918" y="3297599"/>
            <a:ext cx="3288321" cy="1264624"/>
          </a:xfrm>
        </p:spPr>
        <p:txBody>
          <a:bodyPr anchor="t" anchorCtr="0"/>
          <a:lstStyle>
            <a:lvl1pPr>
              <a:defRPr sz="4800">
                <a:solidFill>
                  <a:schemeClr val="accent1"/>
                </a:solidFill>
                <a:latin typeface="+mj-lt"/>
              </a:defRPr>
            </a:lvl1pPr>
          </a:lstStyle>
          <a:p>
            <a:r>
              <a:rPr lang="en-US"/>
              <a:t>Click to edit Master title style</a:t>
            </a:r>
            <a:endParaRPr lang="en-GB" dirty="0"/>
          </a:p>
        </p:txBody>
      </p:sp>
      <p:sp>
        <p:nvSpPr>
          <p:cNvPr id="6" name="Text Placeholder 5"/>
          <p:cNvSpPr>
            <a:spLocks noGrp="1"/>
          </p:cNvSpPr>
          <p:nvPr>
            <p:ph type="body" sz="quarter" idx="11"/>
          </p:nvPr>
        </p:nvSpPr>
        <p:spPr>
          <a:xfrm>
            <a:off x="814918" y="4658460"/>
            <a:ext cx="3288321" cy="268165"/>
          </a:xfrm>
        </p:spPr>
        <p:txBody>
          <a:bodyPr/>
          <a:lstStyle>
            <a:lvl1pPr>
              <a:defRPr b="1" i="1">
                <a:solidFill>
                  <a:srgbClr val="FFFFFF"/>
                </a:solidFill>
                <a:latin typeface="+mn-lt"/>
              </a:defRPr>
            </a:lvl1pPr>
            <a:lvl2pPr>
              <a:defRPr i="1"/>
            </a:lvl2pPr>
          </a:lstStyle>
          <a:p>
            <a:pPr lvl="0"/>
            <a:r>
              <a:rPr lang="en-US"/>
              <a:t>Click to edit Master text styles</a:t>
            </a:r>
          </a:p>
        </p:txBody>
      </p:sp>
      <p:sp>
        <p:nvSpPr>
          <p:cNvPr id="7" name="Rectangle 6"/>
          <p:cNvSpPr/>
          <p:nvPr userDrawn="1"/>
        </p:nvSpPr>
        <p:spPr bwMode="auto">
          <a:xfrm>
            <a:off x="-5176927" y="3"/>
            <a:ext cx="4653507" cy="5225143"/>
          </a:xfrm>
          <a:prstGeom prst="rect">
            <a:avLst/>
          </a:prstGeom>
          <a:solidFill>
            <a:schemeClr val="tx2"/>
          </a:solidFill>
          <a:ln w="9525" cap="flat" cmpd="sng" algn="ctr">
            <a:noFill/>
            <a:prstDash val="solid"/>
            <a:round/>
            <a:headEnd type="none" w="med" len="med"/>
            <a:tailEnd type="none" w="med" len="med"/>
          </a:ln>
          <a:effectLst/>
        </p:spPr>
        <p:txBody>
          <a:bodyPr vert="horz" wrap="square" lIns="73699" tIns="73699" rIns="73699" bIns="73699" numCol="1" rtlCol="0" anchor="t" anchorCtr="0" compatLnSpc="1">
            <a:prstTxWarp prst="textNoShape">
              <a:avLst/>
            </a:prstTxWarp>
          </a:bodyPr>
          <a:lstStyle/>
          <a:p>
            <a:pPr algn="l">
              <a:spcAft>
                <a:spcPts val="600"/>
              </a:spcAft>
            </a:pPr>
            <a:r>
              <a:rPr lang="en-US" sz="1800" b="1" dirty="0">
                <a:solidFill>
                  <a:srgbClr val="1D1D1D"/>
                </a:solidFill>
              </a:rPr>
              <a:t>INSERTING</a:t>
            </a:r>
            <a:r>
              <a:rPr lang="en-US" sz="1800" b="1" baseline="0" dirty="0">
                <a:solidFill>
                  <a:srgbClr val="1D1D1D"/>
                </a:solidFill>
              </a:rPr>
              <a:t> AN IMAGE</a:t>
            </a:r>
          </a:p>
          <a:p>
            <a:pPr marL="0" indent="0" algn="l">
              <a:spcAft>
                <a:spcPts val="600"/>
              </a:spcAft>
              <a:buFontTx/>
              <a:buNone/>
            </a:pPr>
            <a:r>
              <a:rPr lang="en-US" sz="1400" b="0" baseline="0" dirty="0">
                <a:solidFill>
                  <a:srgbClr val="1D1D1D"/>
                </a:solidFill>
              </a:rPr>
              <a:t>To do this click on the image icon in the centre</a:t>
            </a:r>
          </a:p>
          <a:p>
            <a:pPr marL="0" indent="0" algn="l">
              <a:spcAft>
                <a:spcPts val="600"/>
              </a:spcAft>
              <a:buFontTx/>
              <a:buNone/>
            </a:pPr>
            <a:r>
              <a:rPr lang="en-US" sz="1400" b="1" baseline="0" dirty="0">
                <a:solidFill>
                  <a:srgbClr val="1D1D1D"/>
                </a:solidFill>
              </a:rPr>
              <a:t>To locate the image make sure there are no graphics or boxes on top</a:t>
            </a:r>
          </a:p>
          <a:p>
            <a:pPr marL="342891" indent="-342891" algn="l">
              <a:spcAft>
                <a:spcPts val="600"/>
              </a:spcAft>
              <a:buFont typeface="+mj-lt"/>
              <a:buAutoNum type="arabicPeriod"/>
            </a:pPr>
            <a:r>
              <a:rPr lang="en-US" sz="1400" b="0" dirty="0">
                <a:solidFill>
                  <a:srgbClr val="1D1D1D"/>
                </a:solidFill>
              </a:rPr>
              <a:t>Right</a:t>
            </a:r>
            <a:r>
              <a:rPr lang="en-US" sz="1400" b="0" baseline="0" dirty="0">
                <a:solidFill>
                  <a:srgbClr val="1D1D1D"/>
                </a:solidFill>
              </a:rPr>
              <a:t> click and </a:t>
            </a:r>
            <a:r>
              <a:rPr lang="en-US" sz="1400" b="0" dirty="0">
                <a:solidFill>
                  <a:srgbClr val="1D1D1D"/>
                </a:solidFill>
              </a:rPr>
              <a:t>select ‘change picture’</a:t>
            </a:r>
          </a:p>
          <a:p>
            <a:pPr marL="342891" indent="-342891" algn="l">
              <a:spcAft>
                <a:spcPts val="600"/>
              </a:spcAft>
              <a:buFont typeface="+mj-lt"/>
              <a:buAutoNum type="arabicPeriod"/>
            </a:pPr>
            <a:r>
              <a:rPr lang="en-US" sz="1400" b="0" dirty="0">
                <a:solidFill>
                  <a:srgbClr val="1D1D1D"/>
                </a:solidFill>
              </a:rPr>
              <a:t>A dialogue</a:t>
            </a:r>
            <a:r>
              <a:rPr lang="en-US" sz="1400" b="0" baseline="0" dirty="0">
                <a:solidFill>
                  <a:srgbClr val="1D1D1D"/>
                </a:solidFill>
              </a:rPr>
              <a:t> box will appear, you need to n</a:t>
            </a:r>
            <a:r>
              <a:rPr lang="en-US" sz="1400" b="0" dirty="0">
                <a:solidFill>
                  <a:srgbClr val="1D1D1D"/>
                </a:solidFill>
              </a:rPr>
              <a:t>avigate to the folder with the required</a:t>
            </a:r>
            <a:r>
              <a:rPr lang="en-US" sz="1400" b="0" baseline="0" dirty="0">
                <a:solidFill>
                  <a:srgbClr val="1D1D1D"/>
                </a:solidFill>
              </a:rPr>
              <a:t> image:</a:t>
            </a:r>
            <a:endParaRPr lang="en-US" sz="1400" b="0" dirty="0">
              <a:solidFill>
                <a:srgbClr val="1D1D1D"/>
              </a:solidFill>
            </a:endParaRPr>
          </a:p>
          <a:p>
            <a:pPr marL="563549" lvl="1" indent="-230182" algn="l">
              <a:spcAft>
                <a:spcPts val="600"/>
              </a:spcAft>
              <a:buFont typeface="+mj-lt"/>
              <a:buAutoNum type="alphaLcParenR"/>
            </a:pPr>
            <a:r>
              <a:rPr lang="en-US" sz="1400" b="0" dirty="0">
                <a:solidFill>
                  <a:srgbClr val="1D1D1D"/>
                </a:solidFill>
              </a:rPr>
              <a:t>If the picture is smaller than required, you will need to resize the image, you can do this by clicking on any</a:t>
            </a:r>
            <a:r>
              <a:rPr lang="en-US" sz="1400" b="0" baseline="0" dirty="0">
                <a:solidFill>
                  <a:srgbClr val="1D1D1D"/>
                </a:solidFill>
              </a:rPr>
              <a:t> corner of the image and resizing</a:t>
            </a:r>
          </a:p>
          <a:p>
            <a:pPr marL="563549" lvl="1" indent="-230182" algn="l">
              <a:spcAft>
                <a:spcPts val="600"/>
              </a:spcAft>
              <a:buFont typeface="+mj-lt"/>
              <a:buAutoNum type="alphaLcParenR"/>
            </a:pPr>
            <a:r>
              <a:rPr lang="en-US" sz="1400" b="0" dirty="0">
                <a:solidFill>
                  <a:srgbClr val="1D1D1D"/>
                </a:solidFill>
              </a:rPr>
              <a:t>Hold down</a:t>
            </a:r>
            <a:r>
              <a:rPr lang="en-US" sz="1400" b="0" baseline="0" dirty="0">
                <a:solidFill>
                  <a:srgbClr val="1D1D1D"/>
                </a:solidFill>
              </a:rPr>
              <a:t> </a:t>
            </a:r>
            <a:r>
              <a:rPr lang="en-US" sz="1400" b="0" dirty="0">
                <a:solidFill>
                  <a:srgbClr val="1D1D1D"/>
                </a:solidFill>
              </a:rPr>
              <a:t>the SHIFT key to </a:t>
            </a:r>
            <a:br>
              <a:rPr lang="en-US" sz="1400" b="0" dirty="0">
                <a:solidFill>
                  <a:srgbClr val="1D1D1D"/>
                </a:solidFill>
              </a:rPr>
            </a:br>
            <a:r>
              <a:rPr lang="en-US" sz="1400" b="0" dirty="0">
                <a:solidFill>
                  <a:srgbClr val="1D1D1D"/>
                </a:solidFill>
              </a:rPr>
              <a:t>ensure the correct proportions </a:t>
            </a:r>
            <a:br>
              <a:rPr lang="en-US" sz="1400" b="0" dirty="0">
                <a:solidFill>
                  <a:srgbClr val="1D1D1D"/>
                </a:solidFill>
              </a:rPr>
            </a:br>
            <a:r>
              <a:rPr lang="en-US" sz="1400" b="0" dirty="0">
                <a:solidFill>
                  <a:srgbClr val="1D1D1D"/>
                </a:solidFill>
              </a:rPr>
              <a:t>are maintained.</a:t>
            </a:r>
          </a:p>
          <a:p>
            <a:pPr marL="563549" lvl="1" indent="-230182" algn="l">
              <a:spcAft>
                <a:spcPts val="600"/>
              </a:spcAft>
              <a:buFont typeface="+mj-lt"/>
              <a:buAutoNum type="alphaLcParenR"/>
            </a:pPr>
            <a:r>
              <a:rPr lang="en-US" sz="1400" b="0" dirty="0">
                <a:solidFill>
                  <a:srgbClr val="1D1D1D"/>
                </a:solidFill>
              </a:rPr>
              <a:t>You will also need to send the image to the back after inserting </a:t>
            </a:r>
            <a:br>
              <a:rPr lang="en-US" sz="1400" b="0" dirty="0">
                <a:solidFill>
                  <a:srgbClr val="1D1D1D"/>
                </a:solidFill>
              </a:rPr>
            </a:br>
            <a:r>
              <a:rPr lang="en-US" sz="1400" b="0" dirty="0">
                <a:solidFill>
                  <a:srgbClr val="1D1D1D"/>
                </a:solidFill>
              </a:rPr>
              <a:t>&gt; Right Click on the image &gt;</a:t>
            </a:r>
            <a:r>
              <a:rPr lang="en-US" sz="1400" b="0" baseline="0" dirty="0">
                <a:solidFill>
                  <a:srgbClr val="1D1D1D"/>
                </a:solidFill>
              </a:rPr>
              <a:t> </a:t>
            </a:r>
            <a:br>
              <a:rPr lang="en-US" sz="1400" b="0" baseline="0" dirty="0">
                <a:solidFill>
                  <a:srgbClr val="1D1D1D"/>
                </a:solidFill>
              </a:rPr>
            </a:br>
            <a:r>
              <a:rPr lang="en-US" sz="1400" b="0" dirty="0">
                <a:solidFill>
                  <a:srgbClr val="1D1D1D"/>
                </a:solidFill>
              </a:rPr>
              <a:t>Send to back </a:t>
            </a:r>
          </a:p>
        </p:txBody>
      </p:sp>
    </p:spTree>
    <p:extLst>
      <p:ext uri="{BB962C8B-B14F-4D97-AF65-F5344CB8AC3E}">
        <p14:creationId xmlns:p14="http://schemas.microsoft.com/office/powerpoint/2010/main" val="1946017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WOT option 2">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0" y="2826"/>
            <a:ext cx="12192000" cy="1919108"/>
          </a:xfrm>
        </p:spPr>
        <p:txBody>
          <a:bodyPr anchor="ctr"/>
          <a:lstStyle>
            <a:lvl1pPr algn="ctr">
              <a:defRPr/>
            </a:lvl1pPr>
          </a:lstStyle>
          <a:p>
            <a:r>
              <a:rPr lang="en-US"/>
              <a:t>Click icon to add picture</a:t>
            </a:r>
            <a:endParaRPr lang="en-GB" dirty="0"/>
          </a:p>
        </p:txBody>
      </p:sp>
      <p:sp>
        <p:nvSpPr>
          <p:cNvPr id="10" name="Title 1"/>
          <p:cNvSpPr>
            <a:spLocks noGrp="1"/>
          </p:cNvSpPr>
          <p:nvPr>
            <p:ph type="ctrTitle"/>
          </p:nvPr>
        </p:nvSpPr>
        <p:spPr>
          <a:xfrm>
            <a:off x="813600" y="962379"/>
            <a:ext cx="10564800" cy="564444"/>
          </a:xfrm>
        </p:spPr>
        <p:txBody>
          <a:bodyPr anchor="t"/>
          <a:lstStyle>
            <a:lvl1pPr algn="l">
              <a:defRPr sz="4267"/>
            </a:lvl1pPr>
          </a:lstStyle>
          <a:p>
            <a:r>
              <a:rPr lang="en-US"/>
              <a:t>Click to edit Master title style</a:t>
            </a:r>
            <a:endParaRPr lang="en-US" dirty="0"/>
          </a:p>
        </p:txBody>
      </p:sp>
      <p:sp>
        <p:nvSpPr>
          <p:cNvPr id="4" name="Text Placeholder 3"/>
          <p:cNvSpPr>
            <a:spLocks noGrp="1"/>
          </p:cNvSpPr>
          <p:nvPr>
            <p:ph type="body" sz="quarter" idx="17"/>
          </p:nvPr>
        </p:nvSpPr>
        <p:spPr>
          <a:xfrm>
            <a:off x="813601" y="3165046"/>
            <a:ext cx="2267201" cy="3036791"/>
          </a:xfrm>
        </p:spPr>
        <p:txBody>
          <a:bodyPr numCol="1"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Rectangle 17"/>
          <p:cNvSpPr/>
          <p:nvPr/>
        </p:nvSpPr>
        <p:spPr bwMode="auto">
          <a:xfrm>
            <a:off x="-5176927" y="3"/>
            <a:ext cx="4653507" cy="5225143"/>
          </a:xfrm>
          <a:prstGeom prst="rect">
            <a:avLst/>
          </a:prstGeom>
          <a:solidFill>
            <a:schemeClr val="tx2"/>
          </a:solidFill>
          <a:ln w="9525" cap="flat" cmpd="sng" algn="ctr">
            <a:noFill/>
            <a:prstDash val="solid"/>
            <a:round/>
            <a:headEnd type="none" w="med" len="med"/>
            <a:tailEnd type="none" w="med" len="med"/>
          </a:ln>
          <a:effectLst/>
        </p:spPr>
        <p:txBody>
          <a:bodyPr vert="horz" wrap="square" lIns="73699" tIns="73699" rIns="73699" bIns="73699" numCol="1" rtlCol="0" anchor="t" anchorCtr="0" compatLnSpc="1">
            <a:prstTxWarp prst="textNoShape">
              <a:avLst/>
            </a:prstTxWarp>
          </a:bodyPr>
          <a:lstStyle/>
          <a:p>
            <a:pPr algn="l">
              <a:spcAft>
                <a:spcPts val="600"/>
              </a:spcAft>
            </a:pPr>
            <a:r>
              <a:rPr lang="en-US" sz="1800" b="1" dirty="0">
                <a:solidFill>
                  <a:srgbClr val="1D1D1D"/>
                </a:solidFill>
              </a:rPr>
              <a:t>INSERTING</a:t>
            </a:r>
            <a:r>
              <a:rPr lang="en-US" sz="1800" b="1" baseline="0" dirty="0">
                <a:solidFill>
                  <a:srgbClr val="1D1D1D"/>
                </a:solidFill>
              </a:rPr>
              <a:t> AN IMAGE</a:t>
            </a:r>
          </a:p>
          <a:p>
            <a:pPr marL="0" indent="0" algn="l">
              <a:spcAft>
                <a:spcPts val="600"/>
              </a:spcAft>
              <a:buFontTx/>
              <a:buNone/>
            </a:pPr>
            <a:r>
              <a:rPr lang="en-US" sz="1400" b="0" baseline="0" dirty="0">
                <a:solidFill>
                  <a:srgbClr val="1D1D1D"/>
                </a:solidFill>
              </a:rPr>
              <a:t>To do this click on the image icon in the centre</a:t>
            </a:r>
          </a:p>
          <a:p>
            <a:pPr marL="0" indent="0" algn="l">
              <a:spcAft>
                <a:spcPts val="600"/>
              </a:spcAft>
              <a:buFontTx/>
              <a:buNone/>
            </a:pPr>
            <a:r>
              <a:rPr lang="en-US" sz="1400" b="1" baseline="0" dirty="0">
                <a:solidFill>
                  <a:srgbClr val="1D1D1D"/>
                </a:solidFill>
              </a:rPr>
              <a:t>To locate the image make sure there are no graphics or boxes on top</a:t>
            </a:r>
          </a:p>
          <a:p>
            <a:pPr marL="342891" indent="-342891" algn="l">
              <a:spcAft>
                <a:spcPts val="600"/>
              </a:spcAft>
              <a:buFont typeface="+mj-lt"/>
              <a:buAutoNum type="arabicPeriod"/>
            </a:pPr>
            <a:r>
              <a:rPr lang="en-US" sz="1400" b="0" dirty="0">
                <a:solidFill>
                  <a:srgbClr val="1D1D1D"/>
                </a:solidFill>
              </a:rPr>
              <a:t>Right</a:t>
            </a:r>
            <a:r>
              <a:rPr lang="en-US" sz="1400" b="0" baseline="0" dirty="0">
                <a:solidFill>
                  <a:srgbClr val="1D1D1D"/>
                </a:solidFill>
              </a:rPr>
              <a:t> click and </a:t>
            </a:r>
            <a:r>
              <a:rPr lang="en-US" sz="1400" b="0" dirty="0">
                <a:solidFill>
                  <a:srgbClr val="1D1D1D"/>
                </a:solidFill>
              </a:rPr>
              <a:t>select ‘change picture’</a:t>
            </a:r>
          </a:p>
          <a:p>
            <a:pPr marL="342891" indent="-342891" algn="l">
              <a:spcAft>
                <a:spcPts val="600"/>
              </a:spcAft>
              <a:buFont typeface="+mj-lt"/>
              <a:buAutoNum type="arabicPeriod"/>
            </a:pPr>
            <a:r>
              <a:rPr lang="en-US" sz="1400" b="0" dirty="0">
                <a:solidFill>
                  <a:srgbClr val="1D1D1D"/>
                </a:solidFill>
              </a:rPr>
              <a:t>A dialogue</a:t>
            </a:r>
            <a:r>
              <a:rPr lang="en-US" sz="1400" b="0" baseline="0" dirty="0">
                <a:solidFill>
                  <a:srgbClr val="1D1D1D"/>
                </a:solidFill>
              </a:rPr>
              <a:t> box will appear, you need to n</a:t>
            </a:r>
            <a:r>
              <a:rPr lang="en-US" sz="1400" b="0" dirty="0">
                <a:solidFill>
                  <a:srgbClr val="1D1D1D"/>
                </a:solidFill>
              </a:rPr>
              <a:t>avigate to the folder with the required</a:t>
            </a:r>
            <a:r>
              <a:rPr lang="en-US" sz="1400" b="0" baseline="0" dirty="0">
                <a:solidFill>
                  <a:srgbClr val="1D1D1D"/>
                </a:solidFill>
              </a:rPr>
              <a:t> image:</a:t>
            </a:r>
            <a:endParaRPr lang="en-US" sz="1400" b="0" dirty="0">
              <a:solidFill>
                <a:srgbClr val="1D1D1D"/>
              </a:solidFill>
            </a:endParaRPr>
          </a:p>
          <a:p>
            <a:pPr marL="563549" lvl="1" indent="-230182" algn="l">
              <a:spcAft>
                <a:spcPts val="600"/>
              </a:spcAft>
              <a:buFont typeface="+mj-lt"/>
              <a:buAutoNum type="alphaLcParenR"/>
            </a:pPr>
            <a:r>
              <a:rPr lang="en-US" sz="1400" b="0" dirty="0">
                <a:solidFill>
                  <a:srgbClr val="1D1D1D"/>
                </a:solidFill>
              </a:rPr>
              <a:t>If the picture is smaller than required, you will need to resize the image, you can do this by clicking on any</a:t>
            </a:r>
            <a:r>
              <a:rPr lang="en-US" sz="1400" b="0" baseline="0" dirty="0">
                <a:solidFill>
                  <a:srgbClr val="1D1D1D"/>
                </a:solidFill>
              </a:rPr>
              <a:t> corner of the image and resizing</a:t>
            </a:r>
          </a:p>
          <a:p>
            <a:pPr marL="563549" lvl="1" indent="-230182" algn="l">
              <a:spcAft>
                <a:spcPts val="600"/>
              </a:spcAft>
              <a:buFont typeface="+mj-lt"/>
              <a:buAutoNum type="alphaLcParenR"/>
            </a:pPr>
            <a:r>
              <a:rPr lang="en-US" sz="1400" b="0" dirty="0">
                <a:solidFill>
                  <a:srgbClr val="1D1D1D"/>
                </a:solidFill>
              </a:rPr>
              <a:t>Hold down</a:t>
            </a:r>
            <a:r>
              <a:rPr lang="en-US" sz="1400" b="0" baseline="0" dirty="0">
                <a:solidFill>
                  <a:srgbClr val="1D1D1D"/>
                </a:solidFill>
              </a:rPr>
              <a:t> </a:t>
            </a:r>
            <a:r>
              <a:rPr lang="en-US" sz="1400" b="0" dirty="0">
                <a:solidFill>
                  <a:srgbClr val="1D1D1D"/>
                </a:solidFill>
              </a:rPr>
              <a:t>the SHIFT key to </a:t>
            </a:r>
            <a:br>
              <a:rPr lang="en-US" sz="1400" b="0" dirty="0">
                <a:solidFill>
                  <a:srgbClr val="1D1D1D"/>
                </a:solidFill>
              </a:rPr>
            </a:br>
            <a:r>
              <a:rPr lang="en-US" sz="1400" b="0" dirty="0">
                <a:solidFill>
                  <a:srgbClr val="1D1D1D"/>
                </a:solidFill>
              </a:rPr>
              <a:t>ensure the correct proportions </a:t>
            </a:r>
            <a:br>
              <a:rPr lang="en-US" sz="1400" b="0" dirty="0">
                <a:solidFill>
                  <a:srgbClr val="1D1D1D"/>
                </a:solidFill>
              </a:rPr>
            </a:br>
            <a:r>
              <a:rPr lang="en-US" sz="1400" b="0" dirty="0">
                <a:solidFill>
                  <a:srgbClr val="1D1D1D"/>
                </a:solidFill>
              </a:rPr>
              <a:t>are maintained.</a:t>
            </a:r>
          </a:p>
          <a:p>
            <a:pPr marL="563549" lvl="1" indent="-230182" algn="l">
              <a:spcAft>
                <a:spcPts val="600"/>
              </a:spcAft>
              <a:buFont typeface="+mj-lt"/>
              <a:buAutoNum type="alphaLcParenR"/>
            </a:pPr>
            <a:r>
              <a:rPr lang="en-US" sz="1400" b="0" dirty="0">
                <a:solidFill>
                  <a:srgbClr val="1D1D1D"/>
                </a:solidFill>
              </a:rPr>
              <a:t>You will also need to send the image to the back after inserting </a:t>
            </a:r>
            <a:br>
              <a:rPr lang="en-US" sz="1400" b="0" dirty="0">
                <a:solidFill>
                  <a:srgbClr val="1D1D1D"/>
                </a:solidFill>
              </a:rPr>
            </a:br>
            <a:r>
              <a:rPr lang="en-US" sz="1400" b="0" dirty="0">
                <a:solidFill>
                  <a:srgbClr val="1D1D1D"/>
                </a:solidFill>
              </a:rPr>
              <a:t>&gt; Right Click on the image &gt;</a:t>
            </a:r>
            <a:r>
              <a:rPr lang="en-US" sz="1400" b="0" baseline="0" dirty="0">
                <a:solidFill>
                  <a:srgbClr val="1D1D1D"/>
                </a:solidFill>
              </a:rPr>
              <a:t> </a:t>
            </a:r>
            <a:br>
              <a:rPr lang="en-US" sz="1400" b="0" baseline="0" dirty="0">
                <a:solidFill>
                  <a:srgbClr val="1D1D1D"/>
                </a:solidFill>
              </a:rPr>
            </a:br>
            <a:r>
              <a:rPr lang="en-US" sz="1400" b="0" dirty="0">
                <a:solidFill>
                  <a:srgbClr val="1D1D1D"/>
                </a:solidFill>
              </a:rPr>
              <a:t>Send to back </a:t>
            </a:r>
          </a:p>
        </p:txBody>
      </p:sp>
      <p:sp>
        <p:nvSpPr>
          <p:cNvPr id="19" name="Rectangle 18"/>
          <p:cNvSpPr/>
          <p:nvPr/>
        </p:nvSpPr>
        <p:spPr bwMode="auto">
          <a:xfrm>
            <a:off x="12501880" y="7"/>
            <a:ext cx="4653507" cy="6857999"/>
          </a:xfrm>
          <a:prstGeom prst="rect">
            <a:avLst/>
          </a:prstGeom>
          <a:solidFill>
            <a:schemeClr val="tx2"/>
          </a:solidFill>
          <a:ln w="9525" cap="flat" cmpd="sng" algn="ctr">
            <a:noFill/>
            <a:prstDash val="solid"/>
            <a:round/>
            <a:headEnd type="none" w="med" len="med"/>
            <a:tailEnd type="none" w="med" len="med"/>
          </a:ln>
          <a:effectLst/>
        </p:spPr>
        <p:txBody>
          <a:bodyPr vert="horz" wrap="square" lIns="73699" tIns="73699" rIns="73699" bIns="73699" numCol="1" rtlCol="0" anchor="t" anchorCtr="0" compatLnSpc="1">
            <a:prstTxWarp prst="textNoShape">
              <a:avLst/>
            </a:prstTxWarp>
          </a:bodyPr>
          <a:lstStyle/>
          <a:p>
            <a:pPr algn="l"/>
            <a:r>
              <a:rPr lang="en-US" sz="1800" b="1" dirty="0">
                <a:solidFill>
                  <a:srgbClr val="000000"/>
                </a:solidFill>
              </a:rPr>
              <a:t>FORMATTING </a:t>
            </a:r>
            <a:br>
              <a:rPr lang="en-US" sz="1800" b="1" dirty="0">
                <a:solidFill>
                  <a:srgbClr val="000000"/>
                </a:solidFill>
              </a:rPr>
            </a:br>
            <a:r>
              <a:rPr lang="en-US" sz="1800" b="1" dirty="0">
                <a:solidFill>
                  <a:srgbClr val="000000"/>
                </a:solidFill>
              </a:rPr>
              <a:t>TEXT STYLES</a:t>
            </a:r>
          </a:p>
          <a:p>
            <a:pPr marL="0" indent="0" algn="l">
              <a:buFontTx/>
              <a:buNone/>
            </a:pPr>
            <a:r>
              <a:rPr lang="en-US" sz="1400" b="0" baseline="0" dirty="0">
                <a:solidFill>
                  <a:srgbClr val="000000"/>
                </a:solidFill>
              </a:rPr>
              <a:t>The template is set up using place holders </a:t>
            </a:r>
            <a:r>
              <a:rPr lang="en-GB" sz="1400" b="0" baseline="0" dirty="0">
                <a:solidFill>
                  <a:srgbClr val="000000"/>
                </a:solidFill>
              </a:rPr>
              <a:t>A placeholder is a space set-up on a slide master which holds the formatting and positioning information for the content in the template.</a:t>
            </a:r>
          </a:p>
          <a:p>
            <a:pPr marL="0" indent="0" algn="l">
              <a:buFontTx/>
              <a:buNone/>
            </a:pPr>
            <a:endParaRPr lang="en-GB" sz="1400" b="0" baseline="0" dirty="0">
              <a:solidFill>
                <a:srgbClr val="000000"/>
              </a:solidFill>
            </a:endParaRPr>
          </a:p>
          <a:p>
            <a:pPr marL="342891" indent="-342891" algn="l">
              <a:buFont typeface="+mj-lt"/>
              <a:buAutoNum type="arabicPeriod"/>
            </a:pPr>
            <a:r>
              <a:rPr lang="en-GB" sz="1400" b="1" baseline="0" dirty="0">
                <a:solidFill>
                  <a:srgbClr val="000000"/>
                </a:solidFill>
              </a:rPr>
              <a:t>LEVELS</a:t>
            </a:r>
            <a:r>
              <a:rPr lang="en-GB" sz="1400" b="0" baseline="0" dirty="0">
                <a:solidFill>
                  <a:srgbClr val="000000"/>
                </a:solidFill>
              </a:rPr>
              <a:t> of text (i.e. Headings, bullets and sub-bullets) are derived from </a:t>
            </a:r>
            <a:br>
              <a:rPr lang="en-GB" sz="1400" b="0" baseline="0" dirty="0">
                <a:solidFill>
                  <a:srgbClr val="000000"/>
                </a:solidFill>
              </a:rPr>
            </a:br>
            <a:r>
              <a:rPr lang="en-GB" sz="1400" b="0" baseline="0" dirty="0">
                <a:solidFill>
                  <a:srgbClr val="000000"/>
                </a:solidFill>
              </a:rPr>
              <a:t>the information set-up on the placeholders on the slide master</a:t>
            </a:r>
          </a:p>
          <a:p>
            <a:pPr marL="342891" indent="-342891" algn="l">
              <a:buFont typeface="+mj-lt"/>
              <a:buAutoNum type="arabicPeriod"/>
            </a:pPr>
            <a:endParaRPr lang="en-GB" sz="1400" b="0" baseline="0" dirty="0">
              <a:solidFill>
                <a:srgbClr val="000000"/>
              </a:solidFill>
            </a:endParaRPr>
          </a:p>
          <a:p>
            <a:pPr marL="342891" indent="-342891" algn="l">
              <a:buFont typeface="+mj-lt"/>
              <a:buAutoNum type="arabicPeriod"/>
            </a:pPr>
            <a:r>
              <a:rPr lang="en-GB" sz="1400" b="0" baseline="0" dirty="0">
                <a:solidFill>
                  <a:srgbClr val="000000"/>
                </a:solidFill>
              </a:rPr>
              <a:t>You can click through the different styles or levels needed to format </a:t>
            </a:r>
            <a:br>
              <a:rPr lang="en-GB" sz="1400" b="0" baseline="0" dirty="0">
                <a:solidFill>
                  <a:srgbClr val="000000"/>
                </a:solidFill>
              </a:rPr>
            </a:br>
            <a:r>
              <a:rPr lang="en-GB" sz="1400" b="0" baseline="0" dirty="0">
                <a:solidFill>
                  <a:srgbClr val="000000"/>
                </a:solidFill>
              </a:rPr>
              <a:t>your document by:</a:t>
            </a:r>
          </a:p>
          <a:p>
            <a:pPr marL="342891" indent="-342891" algn="l">
              <a:buFont typeface="+mj-lt"/>
              <a:buAutoNum type="alphaLcParenR"/>
            </a:pPr>
            <a:r>
              <a:rPr lang="en-GB" sz="1400" b="0" baseline="0" dirty="0">
                <a:solidFill>
                  <a:srgbClr val="000000"/>
                </a:solidFill>
              </a:rPr>
              <a:t>Click on the paragraph </a:t>
            </a:r>
          </a:p>
          <a:p>
            <a:pPr marL="342891" indent="-342891" algn="l">
              <a:buFont typeface="+mj-lt"/>
              <a:buAutoNum type="alphaLcParenR"/>
            </a:pPr>
            <a:r>
              <a:rPr lang="en-GB" sz="1400" b="0" baseline="0" dirty="0">
                <a:solidFill>
                  <a:srgbClr val="000000"/>
                </a:solidFill>
              </a:rPr>
              <a:t>Hold down Shift + Alt and move </a:t>
            </a:r>
            <a:br>
              <a:rPr lang="en-GB" sz="1400" b="0" baseline="0" dirty="0">
                <a:solidFill>
                  <a:srgbClr val="000000"/>
                </a:solidFill>
              </a:rPr>
            </a:br>
            <a:r>
              <a:rPr lang="en-GB" sz="1400" b="0" baseline="0" dirty="0">
                <a:solidFill>
                  <a:srgbClr val="000000"/>
                </a:solidFill>
              </a:rPr>
              <a:t>your arrow keys from right to left </a:t>
            </a:r>
          </a:p>
          <a:p>
            <a:pPr marL="342891" indent="-342891" algn="l">
              <a:buFont typeface="+mj-lt"/>
              <a:buAutoNum type="alphaLcParenR"/>
            </a:pPr>
            <a:endParaRPr lang="en-GB" sz="1400" b="0" baseline="0" dirty="0">
              <a:solidFill>
                <a:srgbClr val="000000"/>
              </a:solidFill>
            </a:endParaRPr>
          </a:p>
          <a:p>
            <a:pPr marL="0" indent="0" algn="l">
              <a:buFont typeface="+mj-lt"/>
              <a:buNone/>
            </a:pPr>
            <a:r>
              <a:rPr lang="en-GB" sz="1400" b="0" baseline="0" dirty="0">
                <a:solidFill>
                  <a:srgbClr val="000000"/>
                </a:solidFill>
              </a:rPr>
              <a:t>You will see the levels change, most templates are only set up with a maximum of 6 levels.</a:t>
            </a:r>
          </a:p>
          <a:p>
            <a:pPr marL="0" indent="0" algn="l">
              <a:buFont typeface="+mj-lt"/>
              <a:buNone/>
            </a:pPr>
            <a:endParaRPr lang="en-GB" sz="1400" b="0" baseline="0" dirty="0">
              <a:solidFill>
                <a:srgbClr val="000000"/>
              </a:solidFill>
            </a:endParaRPr>
          </a:p>
          <a:p>
            <a:pPr marL="0" indent="0" algn="l">
              <a:buFont typeface="+mj-lt"/>
              <a:buNone/>
            </a:pPr>
            <a:r>
              <a:rPr lang="en-GB" sz="1400" b="0" baseline="0" dirty="0">
                <a:solidFill>
                  <a:srgbClr val="000000"/>
                </a:solidFill>
              </a:rPr>
              <a:t>Once you go past this you are not using the styles set up in the template.</a:t>
            </a:r>
          </a:p>
          <a:p>
            <a:pPr marL="0" indent="0" algn="l">
              <a:buFont typeface="+mj-lt"/>
              <a:buNone/>
            </a:pPr>
            <a:endParaRPr lang="en-GB" sz="1400" b="0" baseline="0" dirty="0">
              <a:solidFill>
                <a:srgbClr val="000000"/>
              </a:solidFill>
            </a:endParaRPr>
          </a:p>
          <a:p>
            <a:pPr marL="0" indent="0" algn="l">
              <a:buFont typeface="+mj-lt"/>
              <a:buNone/>
            </a:pPr>
            <a:r>
              <a:rPr lang="en-GB" sz="1400" b="1" baseline="0" dirty="0">
                <a:solidFill>
                  <a:srgbClr val="FF0000"/>
                </a:solidFill>
              </a:rPr>
              <a:t>If you have created your own text box this will not work and you should only ever create your own text box when creating an Info graphic.</a:t>
            </a:r>
          </a:p>
          <a:p>
            <a:pPr marL="0" indent="0" algn="l">
              <a:buFontTx/>
              <a:buNone/>
            </a:pPr>
            <a:endParaRPr lang="en-GB" sz="1400" b="0" baseline="0" dirty="0">
              <a:solidFill>
                <a:srgbClr val="000000"/>
              </a:solidFill>
            </a:endParaRPr>
          </a:p>
          <a:p>
            <a:pPr marL="0" indent="0" algn="l">
              <a:buFontTx/>
              <a:buNone/>
            </a:pPr>
            <a:endParaRPr lang="en-US" sz="1400" b="0" baseline="0" dirty="0">
              <a:solidFill>
                <a:srgbClr val="000000"/>
              </a:solidFill>
            </a:endParaRPr>
          </a:p>
          <a:p>
            <a:pPr marL="0" indent="0" algn="l">
              <a:buFontTx/>
              <a:buNone/>
            </a:pPr>
            <a:endParaRPr lang="en-US" sz="1400" b="0" baseline="0" dirty="0">
              <a:solidFill>
                <a:srgbClr val="000000"/>
              </a:solidFill>
            </a:endParaRPr>
          </a:p>
        </p:txBody>
      </p:sp>
      <p:sp>
        <p:nvSpPr>
          <p:cNvPr id="20" name="Rectangle 19"/>
          <p:cNvSpPr/>
          <p:nvPr userDrawn="1"/>
        </p:nvSpPr>
        <p:spPr bwMode="auto">
          <a:xfrm>
            <a:off x="-5176927" y="3"/>
            <a:ext cx="4653507" cy="5225143"/>
          </a:xfrm>
          <a:prstGeom prst="rect">
            <a:avLst/>
          </a:prstGeom>
          <a:solidFill>
            <a:schemeClr val="tx2"/>
          </a:solidFill>
          <a:ln w="9525" cap="flat" cmpd="sng" algn="ctr">
            <a:noFill/>
            <a:prstDash val="solid"/>
            <a:round/>
            <a:headEnd type="none" w="med" len="med"/>
            <a:tailEnd type="none" w="med" len="med"/>
          </a:ln>
          <a:effectLst/>
        </p:spPr>
        <p:txBody>
          <a:bodyPr vert="horz" wrap="square" lIns="73699" tIns="73699" rIns="73699" bIns="73699" numCol="1" rtlCol="0" anchor="t" anchorCtr="0" compatLnSpc="1">
            <a:prstTxWarp prst="textNoShape">
              <a:avLst/>
            </a:prstTxWarp>
          </a:bodyPr>
          <a:lstStyle/>
          <a:p>
            <a:pPr algn="l">
              <a:spcAft>
                <a:spcPts val="600"/>
              </a:spcAft>
            </a:pPr>
            <a:r>
              <a:rPr lang="en-US" sz="1800" b="1" dirty="0">
                <a:solidFill>
                  <a:srgbClr val="1D1D1D"/>
                </a:solidFill>
              </a:rPr>
              <a:t>INSERTING</a:t>
            </a:r>
            <a:r>
              <a:rPr lang="en-US" sz="1800" b="1" baseline="0" dirty="0">
                <a:solidFill>
                  <a:srgbClr val="1D1D1D"/>
                </a:solidFill>
              </a:rPr>
              <a:t> AN IMAGE</a:t>
            </a:r>
          </a:p>
          <a:p>
            <a:pPr marL="0" indent="0" algn="l">
              <a:spcAft>
                <a:spcPts val="600"/>
              </a:spcAft>
              <a:buFontTx/>
              <a:buNone/>
            </a:pPr>
            <a:r>
              <a:rPr lang="en-US" sz="1400" b="0" baseline="0" dirty="0">
                <a:solidFill>
                  <a:srgbClr val="1D1D1D"/>
                </a:solidFill>
              </a:rPr>
              <a:t>To do this click on the image icon in the centre</a:t>
            </a:r>
          </a:p>
          <a:p>
            <a:pPr marL="0" indent="0" algn="l">
              <a:spcAft>
                <a:spcPts val="600"/>
              </a:spcAft>
              <a:buFontTx/>
              <a:buNone/>
            </a:pPr>
            <a:r>
              <a:rPr lang="en-US" sz="1400" b="1" baseline="0" dirty="0">
                <a:solidFill>
                  <a:srgbClr val="1D1D1D"/>
                </a:solidFill>
              </a:rPr>
              <a:t>To locate the image make sure there are no graphics or boxes on top</a:t>
            </a:r>
          </a:p>
          <a:p>
            <a:pPr marL="342891" indent="-342891" algn="l">
              <a:spcAft>
                <a:spcPts val="600"/>
              </a:spcAft>
              <a:buFont typeface="+mj-lt"/>
              <a:buAutoNum type="arabicPeriod"/>
            </a:pPr>
            <a:r>
              <a:rPr lang="en-US" sz="1400" b="0" dirty="0">
                <a:solidFill>
                  <a:srgbClr val="1D1D1D"/>
                </a:solidFill>
              </a:rPr>
              <a:t>Right</a:t>
            </a:r>
            <a:r>
              <a:rPr lang="en-US" sz="1400" b="0" baseline="0" dirty="0">
                <a:solidFill>
                  <a:srgbClr val="1D1D1D"/>
                </a:solidFill>
              </a:rPr>
              <a:t> click and </a:t>
            </a:r>
            <a:r>
              <a:rPr lang="en-US" sz="1400" b="0" dirty="0">
                <a:solidFill>
                  <a:srgbClr val="1D1D1D"/>
                </a:solidFill>
              </a:rPr>
              <a:t>select ‘change picture’</a:t>
            </a:r>
          </a:p>
          <a:p>
            <a:pPr marL="342891" indent="-342891" algn="l">
              <a:spcAft>
                <a:spcPts val="600"/>
              </a:spcAft>
              <a:buFont typeface="+mj-lt"/>
              <a:buAutoNum type="arabicPeriod"/>
            </a:pPr>
            <a:r>
              <a:rPr lang="en-US" sz="1400" b="0" dirty="0">
                <a:solidFill>
                  <a:srgbClr val="1D1D1D"/>
                </a:solidFill>
              </a:rPr>
              <a:t>A dialogue</a:t>
            </a:r>
            <a:r>
              <a:rPr lang="en-US" sz="1400" b="0" baseline="0" dirty="0">
                <a:solidFill>
                  <a:srgbClr val="1D1D1D"/>
                </a:solidFill>
              </a:rPr>
              <a:t> box will appear, you need to n</a:t>
            </a:r>
            <a:r>
              <a:rPr lang="en-US" sz="1400" b="0" dirty="0">
                <a:solidFill>
                  <a:srgbClr val="1D1D1D"/>
                </a:solidFill>
              </a:rPr>
              <a:t>avigate to the folder with the required</a:t>
            </a:r>
            <a:r>
              <a:rPr lang="en-US" sz="1400" b="0" baseline="0" dirty="0">
                <a:solidFill>
                  <a:srgbClr val="1D1D1D"/>
                </a:solidFill>
              </a:rPr>
              <a:t> image:</a:t>
            </a:r>
            <a:endParaRPr lang="en-US" sz="1400" b="0" dirty="0">
              <a:solidFill>
                <a:srgbClr val="1D1D1D"/>
              </a:solidFill>
            </a:endParaRPr>
          </a:p>
          <a:p>
            <a:pPr marL="563549" lvl="1" indent="-230182" algn="l">
              <a:spcAft>
                <a:spcPts val="600"/>
              </a:spcAft>
              <a:buFont typeface="+mj-lt"/>
              <a:buAutoNum type="alphaLcParenR"/>
            </a:pPr>
            <a:r>
              <a:rPr lang="en-US" sz="1400" b="0" dirty="0">
                <a:solidFill>
                  <a:srgbClr val="1D1D1D"/>
                </a:solidFill>
              </a:rPr>
              <a:t>If the picture is smaller than required, you will need to resize the image, you can do this by clicking on any</a:t>
            </a:r>
            <a:r>
              <a:rPr lang="en-US" sz="1400" b="0" baseline="0" dirty="0">
                <a:solidFill>
                  <a:srgbClr val="1D1D1D"/>
                </a:solidFill>
              </a:rPr>
              <a:t> corner of the image and resizing</a:t>
            </a:r>
          </a:p>
          <a:p>
            <a:pPr marL="563549" lvl="1" indent="-230182" algn="l">
              <a:spcAft>
                <a:spcPts val="600"/>
              </a:spcAft>
              <a:buFont typeface="+mj-lt"/>
              <a:buAutoNum type="alphaLcParenR"/>
            </a:pPr>
            <a:r>
              <a:rPr lang="en-US" sz="1400" b="0" dirty="0">
                <a:solidFill>
                  <a:srgbClr val="1D1D1D"/>
                </a:solidFill>
              </a:rPr>
              <a:t>Hold down</a:t>
            </a:r>
            <a:r>
              <a:rPr lang="en-US" sz="1400" b="0" baseline="0" dirty="0">
                <a:solidFill>
                  <a:srgbClr val="1D1D1D"/>
                </a:solidFill>
              </a:rPr>
              <a:t> </a:t>
            </a:r>
            <a:r>
              <a:rPr lang="en-US" sz="1400" b="0" dirty="0">
                <a:solidFill>
                  <a:srgbClr val="1D1D1D"/>
                </a:solidFill>
              </a:rPr>
              <a:t>the SHIFT key to </a:t>
            </a:r>
            <a:br>
              <a:rPr lang="en-US" sz="1400" b="0" dirty="0">
                <a:solidFill>
                  <a:srgbClr val="1D1D1D"/>
                </a:solidFill>
              </a:rPr>
            </a:br>
            <a:r>
              <a:rPr lang="en-US" sz="1400" b="0" dirty="0">
                <a:solidFill>
                  <a:srgbClr val="1D1D1D"/>
                </a:solidFill>
              </a:rPr>
              <a:t>ensure the correct proportions </a:t>
            </a:r>
            <a:br>
              <a:rPr lang="en-US" sz="1400" b="0" dirty="0">
                <a:solidFill>
                  <a:srgbClr val="1D1D1D"/>
                </a:solidFill>
              </a:rPr>
            </a:br>
            <a:r>
              <a:rPr lang="en-US" sz="1400" b="0" dirty="0">
                <a:solidFill>
                  <a:srgbClr val="1D1D1D"/>
                </a:solidFill>
              </a:rPr>
              <a:t>are maintained.</a:t>
            </a:r>
          </a:p>
          <a:p>
            <a:pPr marL="563549" lvl="1" indent="-230182" algn="l">
              <a:spcAft>
                <a:spcPts val="600"/>
              </a:spcAft>
              <a:buFont typeface="+mj-lt"/>
              <a:buAutoNum type="alphaLcParenR"/>
            </a:pPr>
            <a:r>
              <a:rPr lang="en-US" sz="1400" b="0" dirty="0">
                <a:solidFill>
                  <a:srgbClr val="1D1D1D"/>
                </a:solidFill>
              </a:rPr>
              <a:t>You will also need to send the image to the back after inserting </a:t>
            </a:r>
            <a:br>
              <a:rPr lang="en-US" sz="1400" b="0" dirty="0">
                <a:solidFill>
                  <a:srgbClr val="1D1D1D"/>
                </a:solidFill>
              </a:rPr>
            </a:br>
            <a:r>
              <a:rPr lang="en-US" sz="1400" b="0" dirty="0">
                <a:solidFill>
                  <a:srgbClr val="1D1D1D"/>
                </a:solidFill>
              </a:rPr>
              <a:t>&gt; Right Click on the image &gt;</a:t>
            </a:r>
            <a:r>
              <a:rPr lang="en-US" sz="1400" b="0" baseline="0" dirty="0">
                <a:solidFill>
                  <a:srgbClr val="1D1D1D"/>
                </a:solidFill>
              </a:rPr>
              <a:t> </a:t>
            </a:r>
            <a:br>
              <a:rPr lang="en-US" sz="1400" b="0" baseline="0" dirty="0">
                <a:solidFill>
                  <a:srgbClr val="1D1D1D"/>
                </a:solidFill>
              </a:rPr>
            </a:br>
            <a:r>
              <a:rPr lang="en-US" sz="1400" b="0" dirty="0">
                <a:solidFill>
                  <a:srgbClr val="1D1D1D"/>
                </a:solidFill>
              </a:rPr>
              <a:t>Send to back </a:t>
            </a:r>
          </a:p>
        </p:txBody>
      </p:sp>
      <p:sp>
        <p:nvSpPr>
          <p:cNvPr id="21" name="Rectangle 20"/>
          <p:cNvSpPr/>
          <p:nvPr userDrawn="1"/>
        </p:nvSpPr>
        <p:spPr bwMode="auto">
          <a:xfrm>
            <a:off x="12501880" y="7"/>
            <a:ext cx="4653507" cy="6857999"/>
          </a:xfrm>
          <a:prstGeom prst="rect">
            <a:avLst/>
          </a:prstGeom>
          <a:solidFill>
            <a:schemeClr val="tx2"/>
          </a:solidFill>
          <a:ln w="9525" cap="flat" cmpd="sng" algn="ctr">
            <a:noFill/>
            <a:prstDash val="solid"/>
            <a:round/>
            <a:headEnd type="none" w="med" len="med"/>
            <a:tailEnd type="none" w="med" len="med"/>
          </a:ln>
          <a:effectLst/>
        </p:spPr>
        <p:txBody>
          <a:bodyPr vert="horz" wrap="square" lIns="73699" tIns="73699" rIns="73699" bIns="73699" numCol="1" rtlCol="0" anchor="t" anchorCtr="0" compatLnSpc="1">
            <a:prstTxWarp prst="textNoShape">
              <a:avLst/>
            </a:prstTxWarp>
          </a:bodyPr>
          <a:lstStyle/>
          <a:p>
            <a:pPr algn="l"/>
            <a:r>
              <a:rPr lang="en-US" sz="1800" b="1" dirty="0">
                <a:solidFill>
                  <a:srgbClr val="000000"/>
                </a:solidFill>
              </a:rPr>
              <a:t>FORMATTING </a:t>
            </a:r>
            <a:br>
              <a:rPr lang="en-US" sz="1800" b="1" dirty="0">
                <a:solidFill>
                  <a:srgbClr val="000000"/>
                </a:solidFill>
              </a:rPr>
            </a:br>
            <a:r>
              <a:rPr lang="en-US" sz="1800" b="1" dirty="0">
                <a:solidFill>
                  <a:srgbClr val="000000"/>
                </a:solidFill>
              </a:rPr>
              <a:t>TEXT STYLES</a:t>
            </a:r>
          </a:p>
          <a:p>
            <a:pPr marL="0" indent="0" algn="l">
              <a:buFontTx/>
              <a:buNone/>
            </a:pPr>
            <a:r>
              <a:rPr lang="en-US" sz="1400" b="0" baseline="0" dirty="0">
                <a:solidFill>
                  <a:srgbClr val="000000"/>
                </a:solidFill>
              </a:rPr>
              <a:t>The template is set up using place holders </a:t>
            </a:r>
            <a:r>
              <a:rPr lang="en-GB" sz="1400" b="0" baseline="0" dirty="0">
                <a:solidFill>
                  <a:srgbClr val="000000"/>
                </a:solidFill>
              </a:rPr>
              <a:t>A placeholder is a space set-up on a slide master which holds the formatting and positioning information for the content in the template.</a:t>
            </a:r>
          </a:p>
          <a:p>
            <a:pPr marL="0" indent="0" algn="l">
              <a:buFontTx/>
              <a:buNone/>
            </a:pPr>
            <a:endParaRPr lang="en-GB" sz="1400" b="0" baseline="0" dirty="0">
              <a:solidFill>
                <a:srgbClr val="000000"/>
              </a:solidFill>
            </a:endParaRPr>
          </a:p>
          <a:p>
            <a:pPr marL="342891" indent="-342891" algn="l">
              <a:buFont typeface="+mj-lt"/>
              <a:buAutoNum type="arabicPeriod"/>
            </a:pPr>
            <a:r>
              <a:rPr lang="en-GB" sz="1400" b="1" baseline="0" dirty="0">
                <a:solidFill>
                  <a:srgbClr val="000000"/>
                </a:solidFill>
              </a:rPr>
              <a:t>LEVELS</a:t>
            </a:r>
            <a:r>
              <a:rPr lang="en-GB" sz="1400" b="0" baseline="0" dirty="0">
                <a:solidFill>
                  <a:srgbClr val="000000"/>
                </a:solidFill>
              </a:rPr>
              <a:t> of text (i.e. Headings, bullets and sub-bullets) are derived from </a:t>
            </a:r>
            <a:br>
              <a:rPr lang="en-GB" sz="1400" b="0" baseline="0" dirty="0">
                <a:solidFill>
                  <a:srgbClr val="000000"/>
                </a:solidFill>
              </a:rPr>
            </a:br>
            <a:r>
              <a:rPr lang="en-GB" sz="1400" b="0" baseline="0" dirty="0">
                <a:solidFill>
                  <a:srgbClr val="000000"/>
                </a:solidFill>
              </a:rPr>
              <a:t>the information set-up on the placeholders on the slide master</a:t>
            </a:r>
          </a:p>
          <a:p>
            <a:pPr marL="342891" indent="-342891" algn="l">
              <a:buFont typeface="+mj-lt"/>
              <a:buAutoNum type="arabicPeriod"/>
            </a:pPr>
            <a:endParaRPr lang="en-GB" sz="1400" b="0" baseline="0" dirty="0">
              <a:solidFill>
                <a:srgbClr val="000000"/>
              </a:solidFill>
            </a:endParaRPr>
          </a:p>
          <a:p>
            <a:pPr marL="342891" indent="-342891" algn="l">
              <a:buFont typeface="+mj-lt"/>
              <a:buAutoNum type="arabicPeriod"/>
            </a:pPr>
            <a:r>
              <a:rPr lang="en-GB" sz="1400" b="0" baseline="0" dirty="0">
                <a:solidFill>
                  <a:srgbClr val="000000"/>
                </a:solidFill>
              </a:rPr>
              <a:t>You can click through the different styles or levels needed to format </a:t>
            </a:r>
            <a:br>
              <a:rPr lang="en-GB" sz="1400" b="0" baseline="0" dirty="0">
                <a:solidFill>
                  <a:srgbClr val="000000"/>
                </a:solidFill>
              </a:rPr>
            </a:br>
            <a:r>
              <a:rPr lang="en-GB" sz="1400" b="0" baseline="0" dirty="0">
                <a:solidFill>
                  <a:srgbClr val="000000"/>
                </a:solidFill>
              </a:rPr>
              <a:t>your document by:</a:t>
            </a:r>
          </a:p>
          <a:p>
            <a:pPr marL="342891" indent="-342891" algn="l">
              <a:buFont typeface="+mj-lt"/>
              <a:buAutoNum type="alphaLcParenR"/>
            </a:pPr>
            <a:r>
              <a:rPr lang="en-GB" sz="1400" b="0" baseline="0" dirty="0">
                <a:solidFill>
                  <a:srgbClr val="000000"/>
                </a:solidFill>
              </a:rPr>
              <a:t>Click on the paragraph </a:t>
            </a:r>
          </a:p>
          <a:p>
            <a:pPr marL="342891" indent="-342891" algn="l">
              <a:buFont typeface="+mj-lt"/>
              <a:buAutoNum type="alphaLcParenR"/>
            </a:pPr>
            <a:r>
              <a:rPr lang="en-GB" sz="1400" b="0" baseline="0" dirty="0">
                <a:solidFill>
                  <a:srgbClr val="000000"/>
                </a:solidFill>
              </a:rPr>
              <a:t>Hold down Shift + Alt and move </a:t>
            </a:r>
            <a:br>
              <a:rPr lang="en-GB" sz="1400" b="0" baseline="0" dirty="0">
                <a:solidFill>
                  <a:srgbClr val="000000"/>
                </a:solidFill>
              </a:rPr>
            </a:br>
            <a:r>
              <a:rPr lang="en-GB" sz="1400" b="0" baseline="0" dirty="0">
                <a:solidFill>
                  <a:srgbClr val="000000"/>
                </a:solidFill>
              </a:rPr>
              <a:t>your arrow keys from right to left </a:t>
            </a:r>
          </a:p>
          <a:p>
            <a:pPr marL="342891" indent="-342891" algn="l">
              <a:buFont typeface="+mj-lt"/>
              <a:buAutoNum type="alphaLcParenR"/>
            </a:pPr>
            <a:endParaRPr lang="en-GB" sz="1400" b="0" baseline="0" dirty="0">
              <a:solidFill>
                <a:srgbClr val="000000"/>
              </a:solidFill>
            </a:endParaRPr>
          </a:p>
          <a:p>
            <a:pPr marL="0" indent="0" algn="l">
              <a:buFont typeface="+mj-lt"/>
              <a:buNone/>
            </a:pPr>
            <a:r>
              <a:rPr lang="en-GB" sz="1400" b="0" baseline="0" dirty="0">
                <a:solidFill>
                  <a:srgbClr val="000000"/>
                </a:solidFill>
              </a:rPr>
              <a:t>You will see the levels change, most templates are only set up with a maximum of 6 levels.</a:t>
            </a:r>
          </a:p>
          <a:p>
            <a:pPr marL="0" indent="0" algn="l">
              <a:buFont typeface="+mj-lt"/>
              <a:buNone/>
            </a:pPr>
            <a:endParaRPr lang="en-GB" sz="1400" b="0" baseline="0" dirty="0">
              <a:solidFill>
                <a:srgbClr val="000000"/>
              </a:solidFill>
            </a:endParaRPr>
          </a:p>
          <a:p>
            <a:pPr marL="0" indent="0" algn="l">
              <a:buFont typeface="+mj-lt"/>
              <a:buNone/>
            </a:pPr>
            <a:r>
              <a:rPr lang="en-GB" sz="1400" b="0" baseline="0" dirty="0">
                <a:solidFill>
                  <a:srgbClr val="000000"/>
                </a:solidFill>
              </a:rPr>
              <a:t>Once you go past this you are not using the styles set up in the template.</a:t>
            </a:r>
          </a:p>
          <a:p>
            <a:pPr marL="0" indent="0" algn="l">
              <a:buFont typeface="+mj-lt"/>
              <a:buNone/>
            </a:pPr>
            <a:endParaRPr lang="en-GB" sz="1400" b="0" baseline="0" dirty="0">
              <a:solidFill>
                <a:srgbClr val="000000"/>
              </a:solidFill>
            </a:endParaRPr>
          </a:p>
          <a:p>
            <a:pPr marL="0" indent="0" algn="l">
              <a:buFont typeface="+mj-lt"/>
              <a:buNone/>
            </a:pPr>
            <a:r>
              <a:rPr lang="en-GB" sz="1400" b="1" baseline="0" dirty="0">
                <a:solidFill>
                  <a:srgbClr val="FF0000"/>
                </a:solidFill>
              </a:rPr>
              <a:t>If you have created your own text box this will not work and you should only ever create your own text box when creating an Info graphic.</a:t>
            </a:r>
          </a:p>
          <a:p>
            <a:pPr marL="0" indent="0" algn="l">
              <a:buFontTx/>
              <a:buNone/>
            </a:pPr>
            <a:endParaRPr lang="en-GB" sz="1400" b="0" baseline="0" dirty="0">
              <a:solidFill>
                <a:srgbClr val="000000"/>
              </a:solidFill>
            </a:endParaRPr>
          </a:p>
          <a:p>
            <a:pPr marL="0" indent="0" algn="l">
              <a:buFontTx/>
              <a:buNone/>
            </a:pPr>
            <a:endParaRPr lang="en-US" sz="1400" b="0" baseline="0" dirty="0">
              <a:solidFill>
                <a:srgbClr val="000000"/>
              </a:solidFill>
            </a:endParaRPr>
          </a:p>
          <a:p>
            <a:pPr marL="0" indent="0" algn="l">
              <a:buFontTx/>
              <a:buNone/>
            </a:pPr>
            <a:endParaRPr lang="en-US" sz="1400" b="0" baseline="0" dirty="0">
              <a:solidFill>
                <a:srgbClr val="000000"/>
              </a:solidFill>
            </a:endParaRPr>
          </a:p>
        </p:txBody>
      </p:sp>
      <p:sp>
        <p:nvSpPr>
          <p:cNvPr id="23" name="Text Placeholder 49"/>
          <p:cNvSpPr>
            <a:spLocks noGrp="1"/>
          </p:cNvSpPr>
          <p:nvPr>
            <p:ph type="body" sz="quarter" idx="19"/>
          </p:nvPr>
        </p:nvSpPr>
        <p:spPr>
          <a:xfrm>
            <a:off x="813601" y="2446719"/>
            <a:ext cx="2272359" cy="205704"/>
          </a:xfrm>
        </p:spPr>
        <p:txBody>
          <a:bodyPr anchor="t" anchorCtr="0"/>
          <a:lstStyle>
            <a:lvl1pPr>
              <a:defRPr sz="1867" b="1" i="0" cap="all" baseline="0">
                <a:latin typeface="+mj-lt"/>
              </a:defRPr>
            </a:lvl1pPr>
          </a:lstStyle>
          <a:p>
            <a:pPr lvl="0"/>
            <a:r>
              <a:rPr lang="en-US"/>
              <a:t>Click to edit Master text styles</a:t>
            </a:r>
          </a:p>
        </p:txBody>
      </p:sp>
      <p:sp>
        <p:nvSpPr>
          <p:cNvPr id="16" name="Text Placeholder 49"/>
          <p:cNvSpPr>
            <a:spLocks noGrp="1"/>
          </p:cNvSpPr>
          <p:nvPr>
            <p:ph type="body" sz="quarter" idx="20"/>
          </p:nvPr>
        </p:nvSpPr>
        <p:spPr>
          <a:xfrm>
            <a:off x="3577747" y="2446719"/>
            <a:ext cx="2272359" cy="205704"/>
          </a:xfrm>
        </p:spPr>
        <p:txBody>
          <a:bodyPr anchor="t" anchorCtr="0"/>
          <a:lstStyle>
            <a:lvl1pPr>
              <a:defRPr sz="1867" b="1" i="0" cap="all" baseline="0">
                <a:latin typeface="+mj-lt"/>
              </a:defRPr>
            </a:lvl1pPr>
          </a:lstStyle>
          <a:p>
            <a:pPr lvl="0"/>
            <a:r>
              <a:rPr lang="en-US"/>
              <a:t>Click to edit Master text styles</a:t>
            </a:r>
          </a:p>
        </p:txBody>
      </p:sp>
      <p:sp>
        <p:nvSpPr>
          <p:cNvPr id="17" name="Text Placeholder 49"/>
          <p:cNvSpPr>
            <a:spLocks noGrp="1"/>
          </p:cNvSpPr>
          <p:nvPr>
            <p:ph type="body" sz="quarter" idx="21"/>
          </p:nvPr>
        </p:nvSpPr>
        <p:spPr>
          <a:xfrm>
            <a:off x="6341894" y="2446719"/>
            <a:ext cx="2272359" cy="205704"/>
          </a:xfrm>
        </p:spPr>
        <p:txBody>
          <a:bodyPr anchor="t" anchorCtr="0"/>
          <a:lstStyle>
            <a:lvl1pPr>
              <a:defRPr sz="1867" b="1" i="0" cap="all" baseline="0">
                <a:latin typeface="+mj-lt"/>
              </a:defRPr>
            </a:lvl1pPr>
          </a:lstStyle>
          <a:p>
            <a:pPr lvl="0"/>
            <a:r>
              <a:rPr lang="en-US"/>
              <a:t>Click to edit Master text styles</a:t>
            </a:r>
          </a:p>
        </p:txBody>
      </p:sp>
      <p:sp>
        <p:nvSpPr>
          <p:cNvPr id="22" name="Text Placeholder 49"/>
          <p:cNvSpPr>
            <a:spLocks noGrp="1"/>
          </p:cNvSpPr>
          <p:nvPr>
            <p:ph type="body" sz="quarter" idx="22"/>
          </p:nvPr>
        </p:nvSpPr>
        <p:spPr>
          <a:xfrm>
            <a:off x="9106042" y="2446719"/>
            <a:ext cx="2272359" cy="205704"/>
          </a:xfrm>
        </p:spPr>
        <p:txBody>
          <a:bodyPr anchor="t" anchorCtr="0"/>
          <a:lstStyle>
            <a:lvl1pPr>
              <a:defRPr sz="1867" b="1" i="0" cap="all" baseline="0">
                <a:latin typeface="+mj-lt"/>
              </a:defRPr>
            </a:lvl1pPr>
          </a:lstStyle>
          <a:p>
            <a:pPr lvl="0"/>
            <a:r>
              <a:rPr lang="en-US"/>
              <a:t>Click to edit Master text styles</a:t>
            </a:r>
          </a:p>
        </p:txBody>
      </p:sp>
      <p:sp>
        <p:nvSpPr>
          <p:cNvPr id="24" name="Text Placeholder 3"/>
          <p:cNvSpPr>
            <a:spLocks noGrp="1"/>
          </p:cNvSpPr>
          <p:nvPr>
            <p:ph type="body" sz="quarter" idx="23"/>
          </p:nvPr>
        </p:nvSpPr>
        <p:spPr>
          <a:xfrm>
            <a:off x="3579468" y="3165045"/>
            <a:ext cx="2267201" cy="3036791"/>
          </a:xfrm>
        </p:spPr>
        <p:txBody>
          <a:bodyPr numCol="1"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Text Placeholder 3"/>
          <p:cNvSpPr>
            <a:spLocks noGrp="1"/>
          </p:cNvSpPr>
          <p:nvPr>
            <p:ph type="body" sz="quarter" idx="24"/>
          </p:nvPr>
        </p:nvSpPr>
        <p:spPr>
          <a:xfrm>
            <a:off x="6345334" y="3165045"/>
            <a:ext cx="2267201" cy="3036791"/>
          </a:xfrm>
        </p:spPr>
        <p:txBody>
          <a:bodyPr numCol="1"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Text Placeholder 3"/>
          <p:cNvSpPr>
            <a:spLocks noGrp="1"/>
          </p:cNvSpPr>
          <p:nvPr>
            <p:ph type="body" sz="quarter" idx="25"/>
          </p:nvPr>
        </p:nvSpPr>
        <p:spPr>
          <a:xfrm>
            <a:off x="9111200" y="3165043"/>
            <a:ext cx="2267201" cy="3036791"/>
          </a:xfrm>
        </p:spPr>
        <p:txBody>
          <a:bodyPr numCol="1"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022693636"/>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4918" y="3171829"/>
            <a:ext cx="2307589" cy="1442505"/>
          </a:xfrm>
        </p:spPr>
        <p:txBody>
          <a:bodyPr/>
          <a:lstStyle/>
          <a:p>
            <a:r>
              <a:rPr lang="en-US"/>
              <a:t>Click to edit Master title style</a:t>
            </a:r>
            <a:endParaRPr lang="en-GB" dirty="0"/>
          </a:p>
        </p:txBody>
      </p:sp>
      <p:sp>
        <p:nvSpPr>
          <p:cNvPr id="3" name="Rectangle 2"/>
          <p:cNvSpPr/>
          <p:nvPr userDrawn="1"/>
        </p:nvSpPr>
        <p:spPr>
          <a:xfrm>
            <a:off x="3568699" y="448734"/>
            <a:ext cx="8174568" cy="5960533"/>
          </a:xfrm>
          <a:prstGeom prst="rect">
            <a:avLst/>
          </a:prstGeom>
          <a:solidFill>
            <a:srgbClr val="FAF9F8"/>
          </a:solidFill>
        </p:spPr>
        <p:txBody>
          <a:bodyPr wrap="none" lIns="0" tIns="0" rIns="0" bIns="0" rtlCol="0" anchor="ctr">
            <a:noAutofit/>
          </a:bodyPr>
          <a:lstStyle/>
          <a:p>
            <a:pPr algn="ctr"/>
            <a:endParaRPr lang="en-GB" sz="1867" dirty="0">
              <a:solidFill>
                <a:schemeClr val="accent4"/>
              </a:solidFill>
              <a:latin typeface="Palatino Linotype" panose="02040502050505030304" pitchFamily="18" charset="0"/>
            </a:endParaRPr>
          </a:p>
        </p:txBody>
      </p:sp>
      <p:sp>
        <p:nvSpPr>
          <p:cNvPr id="6" name="Text Placeholder 5"/>
          <p:cNvSpPr>
            <a:spLocks noGrp="1"/>
          </p:cNvSpPr>
          <p:nvPr>
            <p:ph type="body" sz="quarter" idx="10"/>
          </p:nvPr>
        </p:nvSpPr>
        <p:spPr>
          <a:xfrm>
            <a:off x="3860800" y="753533"/>
            <a:ext cx="3528329" cy="53170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 Placeholder 5"/>
          <p:cNvSpPr>
            <a:spLocks noGrp="1"/>
          </p:cNvSpPr>
          <p:nvPr>
            <p:ph type="body" sz="quarter" idx="11"/>
          </p:nvPr>
        </p:nvSpPr>
        <p:spPr>
          <a:xfrm>
            <a:off x="7848753" y="770467"/>
            <a:ext cx="3528331" cy="53170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Rectangle 9"/>
          <p:cNvSpPr/>
          <p:nvPr userDrawn="1"/>
        </p:nvSpPr>
        <p:spPr bwMode="auto">
          <a:xfrm>
            <a:off x="12501880" y="7"/>
            <a:ext cx="4653507" cy="6857999"/>
          </a:xfrm>
          <a:prstGeom prst="rect">
            <a:avLst/>
          </a:prstGeom>
          <a:solidFill>
            <a:schemeClr val="tx2"/>
          </a:solidFill>
          <a:ln w="9525" cap="flat" cmpd="sng" algn="ctr">
            <a:noFill/>
            <a:prstDash val="solid"/>
            <a:round/>
            <a:headEnd type="none" w="med" len="med"/>
            <a:tailEnd type="none" w="med" len="med"/>
          </a:ln>
          <a:effectLst/>
        </p:spPr>
        <p:txBody>
          <a:bodyPr vert="horz" wrap="square" lIns="73699" tIns="73699" rIns="73699" bIns="73699" numCol="1" rtlCol="0" anchor="t" anchorCtr="0" compatLnSpc="1">
            <a:prstTxWarp prst="textNoShape">
              <a:avLst/>
            </a:prstTxWarp>
          </a:bodyPr>
          <a:lstStyle/>
          <a:p>
            <a:pPr algn="l"/>
            <a:r>
              <a:rPr lang="en-US" sz="1800" b="1" dirty="0">
                <a:solidFill>
                  <a:srgbClr val="000000"/>
                </a:solidFill>
              </a:rPr>
              <a:t>FORMATTING </a:t>
            </a:r>
            <a:br>
              <a:rPr lang="en-US" sz="1800" b="1" dirty="0">
                <a:solidFill>
                  <a:srgbClr val="000000"/>
                </a:solidFill>
              </a:rPr>
            </a:br>
            <a:r>
              <a:rPr lang="en-US" sz="1800" b="1" dirty="0">
                <a:solidFill>
                  <a:srgbClr val="000000"/>
                </a:solidFill>
              </a:rPr>
              <a:t>TEXT STYLES</a:t>
            </a:r>
          </a:p>
          <a:p>
            <a:pPr marL="0" indent="0" algn="l">
              <a:buFontTx/>
              <a:buNone/>
            </a:pPr>
            <a:r>
              <a:rPr lang="en-US" sz="1400" b="0" baseline="0" dirty="0">
                <a:solidFill>
                  <a:srgbClr val="000000"/>
                </a:solidFill>
              </a:rPr>
              <a:t>The template is set up using place holders </a:t>
            </a:r>
            <a:r>
              <a:rPr lang="en-GB" sz="1400" b="0" baseline="0" dirty="0">
                <a:solidFill>
                  <a:srgbClr val="000000"/>
                </a:solidFill>
              </a:rPr>
              <a:t>A placeholder is a space set-up on a slide master which holds the formatting and positioning information for the content in the template.</a:t>
            </a:r>
          </a:p>
          <a:p>
            <a:pPr marL="0" indent="0" algn="l">
              <a:buFontTx/>
              <a:buNone/>
            </a:pPr>
            <a:endParaRPr lang="en-GB" sz="1400" b="0" baseline="0" dirty="0">
              <a:solidFill>
                <a:srgbClr val="000000"/>
              </a:solidFill>
            </a:endParaRPr>
          </a:p>
          <a:p>
            <a:pPr marL="342891" indent="-342891" algn="l">
              <a:buFont typeface="+mj-lt"/>
              <a:buAutoNum type="arabicPeriod"/>
            </a:pPr>
            <a:r>
              <a:rPr lang="en-GB" sz="1400" b="1" baseline="0" dirty="0">
                <a:solidFill>
                  <a:srgbClr val="000000"/>
                </a:solidFill>
              </a:rPr>
              <a:t>LEVELS</a:t>
            </a:r>
            <a:r>
              <a:rPr lang="en-GB" sz="1400" b="0" baseline="0" dirty="0">
                <a:solidFill>
                  <a:srgbClr val="000000"/>
                </a:solidFill>
              </a:rPr>
              <a:t> of text (i.e. Headings, bullets and sub-bullets) are derived from </a:t>
            </a:r>
            <a:br>
              <a:rPr lang="en-GB" sz="1400" b="0" baseline="0" dirty="0">
                <a:solidFill>
                  <a:srgbClr val="000000"/>
                </a:solidFill>
              </a:rPr>
            </a:br>
            <a:r>
              <a:rPr lang="en-GB" sz="1400" b="0" baseline="0" dirty="0">
                <a:solidFill>
                  <a:srgbClr val="000000"/>
                </a:solidFill>
              </a:rPr>
              <a:t>the information set-up on the placeholders on the slide master</a:t>
            </a:r>
          </a:p>
          <a:p>
            <a:pPr marL="342891" indent="-342891" algn="l">
              <a:buFont typeface="+mj-lt"/>
              <a:buAutoNum type="arabicPeriod"/>
            </a:pPr>
            <a:endParaRPr lang="en-GB" sz="1400" b="0" baseline="0" dirty="0">
              <a:solidFill>
                <a:srgbClr val="000000"/>
              </a:solidFill>
            </a:endParaRPr>
          </a:p>
          <a:p>
            <a:pPr marL="342891" indent="-342891" algn="l">
              <a:buFont typeface="+mj-lt"/>
              <a:buAutoNum type="arabicPeriod"/>
            </a:pPr>
            <a:r>
              <a:rPr lang="en-GB" sz="1400" b="0" baseline="0" dirty="0">
                <a:solidFill>
                  <a:srgbClr val="000000"/>
                </a:solidFill>
              </a:rPr>
              <a:t>You can click through the different styles or levels needed to format </a:t>
            </a:r>
            <a:br>
              <a:rPr lang="en-GB" sz="1400" b="0" baseline="0" dirty="0">
                <a:solidFill>
                  <a:srgbClr val="000000"/>
                </a:solidFill>
              </a:rPr>
            </a:br>
            <a:r>
              <a:rPr lang="en-GB" sz="1400" b="0" baseline="0" dirty="0">
                <a:solidFill>
                  <a:srgbClr val="000000"/>
                </a:solidFill>
              </a:rPr>
              <a:t>your document by:</a:t>
            </a:r>
          </a:p>
          <a:p>
            <a:pPr marL="342891" indent="-342891" algn="l">
              <a:buFont typeface="+mj-lt"/>
              <a:buAutoNum type="alphaLcParenR"/>
            </a:pPr>
            <a:r>
              <a:rPr lang="en-GB" sz="1400" b="0" baseline="0" dirty="0">
                <a:solidFill>
                  <a:srgbClr val="000000"/>
                </a:solidFill>
              </a:rPr>
              <a:t>Click on the paragraph </a:t>
            </a:r>
          </a:p>
          <a:p>
            <a:pPr marL="342891" indent="-342891" algn="l">
              <a:buFont typeface="+mj-lt"/>
              <a:buAutoNum type="alphaLcParenR"/>
            </a:pPr>
            <a:r>
              <a:rPr lang="en-GB" sz="1400" b="0" baseline="0" dirty="0">
                <a:solidFill>
                  <a:srgbClr val="000000"/>
                </a:solidFill>
              </a:rPr>
              <a:t>Hold down Shift + Alt and move </a:t>
            </a:r>
            <a:br>
              <a:rPr lang="en-GB" sz="1400" b="0" baseline="0" dirty="0">
                <a:solidFill>
                  <a:srgbClr val="000000"/>
                </a:solidFill>
              </a:rPr>
            </a:br>
            <a:r>
              <a:rPr lang="en-GB" sz="1400" b="0" baseline="0" dirty="0">
                <a:solidFill>
                  <a:srgbClr val="000000"/>
                </a:solidFill>
              </a:rPr>
              <a:t>your arrow keys from right to left </a:t>
            </a:r>
          </a:p>
          <a:p>
            <a:pPr marL="342891" indent="-342891" algn="l">
              <a:buFont typeface="+mj-lt"/>
              <a:buAutoNum type="alphaLcParenR"/>
            </a:pPr>
            <a:endParaRPr lang="en-GB" sz="1400" b="0" baseline="0" dirty="0">
              <a:solidFill>
                <a:srgbClr val="000000"/>
              </a:solidFill>
            </a:endParaRPr>
          </a:p>
          <a:p>
            <a:pPr marL="0" indent="0" algn="l">
              <a:buFont typeface="+mj-lt"/>
              <a:buNone/>
            </a:pPr>
            <a:r>
              <a:rPr lang="en-GB" sz="1400" b="0" baseline="0" dirty="0">
                <a:solidFill>
                  <a:srgbClr val="000000"/>
                </a:solidFill>
              </a:rPr>
              <a:t>You will see the levels change, most templates are only set up with a maximum of 6 levels.</a:t>
            </a:r>
          </a:p>
          <a:p>
            <a:pPr marL="0" indent="0" algn="l">
              <a:buFont typeface="+mj-lt"/>
              <a:buNone/>
            </a:pPr>
            <a:endParaRPr lang="en-GB" sz="1400" b="0" baseline="0" dirty="0">
              <a:solidFill>
                <a:srgbClr val="000000"/>
              </a:solidFill>
            </a:endParaRPr>
          </a:p>
          <a:p>
            <a:pPr marL="0" indent="0" algn="l">
              <a:buFont typeface="+mj-lt"/>
              <a:buNone/>
            </a:pPr>
            <a:r>
              <a:rPr lang="en-GB" sz="1400" b="0" baseline="0" dirty="0">
                <a:solidFill>
                  <a:srgbClr val="000000"/>
                </a:solidFill>
              </a:rPr>
              <a:t>Once you go past this you are not using the styles set up in the template.</a:t>
            </a:r>
          </a:p>
          <a:p>
            <a:pPr marL="0" indent="0" algn="l">
              <a:buFont typeface="+mj-lt"/>
              <a:buNone/>
            </a:pPr>
            <a:endParaRPr lang="en-GB" sz="1400" b="0" baseline="0" dirty="0">
              <a:solidFill>
                <a:srgbClr val="000000"/>
              </a:solidFill>
            </a:endParaRPr>
          </a:p>
          <a:p>
            <a:pPr marL="0" indent="0" algn="l">
              <a:buFont typeface="+mj-lt"/>
              <a:buNone/>
            </a:pPr>
            <a:r>
              <a:rPr lang="en-GB" sz="1400" b="1" baseline="0" dirty="0">
                <a:solidFill>
                  <a:srgbClr val="FF0000"/>
                </a:solidFill>
              </a:rPr>
              <a:t>If you have created your own text box this will not work and you should only ever create your own text box when creating an Info graphic.</a:t>
            </a:r>
          </a:p>
          <a:p>
            <a:pPr marL="0" indent="0" algn="l">
              <a:buFontTx/>
              <a:buNone/>
            </a:pPr>
            <a:endParaRPr lang="en-GB" sz="1400" b="0" baseline="0" dirty="0">
              <a:solidFill>
                <a:srgbClr val="000000"/>
              </a:solidFill>
            </a:endParaRPr>
          </a:p>
          <a:p>
            <a:pPr marL="0" indent="0" algn="l">
              <a:buFontTx/>
              <a:buNone/>
            </a:pPr>
            <a:endParaRPr lang="en-US" sz="1400" b="0" baseline="0" dirty="0">
              <a:solidFill>
                <a:srgbClr val="000000"/>
              </a:solidFill>
            </a:endParaRPr>
          </a:p>
          <a:p>
            <a:pPr marL="0" indent="0" algn="l">
              <a:buFontTx/>
              <a:buNone/>
            </a:pPr>
            <a:endParaRPr lang="en-US" sz="1400" b="0" baseline="0" dirty="0">
              <a:solidFill>
                <a:srgbClr val="000000"/>
              </a:solidFill>
            </a:endParaRPr>
          </a:p>
        </p:txBody>
      </p:sp>
      <p:sp>
        <p:nvSpPr>
          <p:cNvPr id="12" name="Rectangle 11"/>
          <p:cNvSpPr/>
          <p:nvPr userDrawn="1"/>
        </p:nvSpPr>
        <p:spPr bwMode="auto">
          <a:xfrm>
            <a:off x="-5176927" y="3"/>
            <a:ext cx="4653507" cy="5225143"/>
          </a:xfrm>
          <a:prstGeom prst="rect">
            <a:avLst/>
          </a:prstGeom>
          <a:solidFill>
            <a:schemeClr val="tx2"/>
          </a:solidFill>
          <a:ln w="9525" cap="flat" cmpd="sng" algn="ctr">
            <a:noFill/>
            <a:prstDash val="solid"/>
            <a:round/>
            <a:headEnd type="none" w="med" len="med"/>
            <a:tailEnd type="none" w="med" len="med"/>
          </a:ln>
          <a:effectLst/>
        </p:spPr>
        <p:txBody>
          <a:bodyPr vert="horz" wrap="square" lIns="73699" tIns="73699" rIns="73699" bIns="73699" numCol="1" rtlCol="0" anchor="t" anchorCtr="0" compatLnSpc="1">
            <a:prstTxWarp prst="textNoShape">
              <a:avLst/>
            </a:prstTxWarp>
          </a:bodyPr>
          <a:lstStyle/>
          <a:p>
            <a:pPr algn="l">
              <a:spcAft>
                <a:spcPts val="600"/>
              </a:spcAft>
            </a:pPr>
            <a:r>
              <a:rPr lang="en-US" sz="1800" b="1" dirty="0">
                <a:solidFill>
                  <a:srgbClr val="1D1D1D"/>
                </a:solidFill>
              </a:rPr>
              <a:t>INSERTING</a:t>
            </a:r>
            <a:r>
              <a:rPr lang="en-US" sz="1800" b="1" baseline="0" dirty="0">
                <a:solidFill>
                  <a:srgbClr val="1D1D1D"/>
                </a:solidFill>
              </a:rPr>
              <a:t> AN IMAGE</a:t>
            </a:r>
          </a:p>
          <a:p>
            <a:pPr marL="0" indent="0" algn="l">
              <a:spcAft>
                <a:spcPts val="600"/>
              </a:spcAft>
              <a:buFontTx/>
              <a:buNone/>
            </a:pPr>
            <a:r>
              <a:rPr lang="en-US" sz="1400" b="0" baseline="0" dirty="0">
                <a:solidFill>
                  <a:srgbClr val="1D1D1D"/>
                </a:solidFill>
              </a:rPr>
              <a:t>To do this click on the image icon in the centre</a:t>
            </a:r>
          </a:p>
          <a:p>
            <a:pPr marL="0" indent="0" algn="l">
              <a:spcAft>
                <a:spcPts val="600"/>
              </a:spcAft>
              <a:buFontTx/>
              <a:buNone/>
            </a:pPr>
            <a:r>
              <a:rPr lang="en-US" sz="1400" b="1" baseline="0" dirty="0">
                <a:solidFill>
                  <a:srgbClr val="1D1D1D"/>
                </a:solidFill>
              </a:rPr>
              <a:t>To locate the image make sure there are no graphics or boxes on top</a:t>
            </a:r>
          </a:p>
          <a:p>
            <a:pPr marL="342891" indent="-342891" algn="l">
              <a:spcAft>
                <a:spcPts val="600"/>
              </a:spcAft>
              <a:buFont typeface="+mj-lt"/>
              <a:buAutoNum type="arabicPeriod"/>
            </a:pPr>
            <a:r>
              <a:rPr lang="en-US" sz="1400" b="0" dirty="0">
                <a:solidFill>
                  <a:srgbClr val="1D1D1D"/>
                </a:solidFill>
              </a:rPr>
              <a:t>Right</a:t>
            </a:r>
            <a:r>
              <a:rPr lang="en-US" sz="1400" b="0" baseline="0" dirty="0">
                <a:solidFill>
                  <a:srgbClr val="1D1D1D"/>
                </a:solidFill>
              </a:rPr>
              <a:t> click and </a:t>
            </a:r>
            <a:r>
              <a:rPr lang="en-US" sz="1400" b="0" dirty="0">
                <a:solidFill>
                  <a:srgbClr val="1D1D1D"/>
                </a:solidFill>
              </a:rPr>
              <a:t>select ‘change picture’</a:t>
            </a:r>
          </a:p>
          <a:p>
            <a:pPr marL="342891" indent="-342891" algn="l">
              <a:spcAft>
                <a:spcPts val="600"/>
              </a:spcAft>
              <a:buFont typeface="+mj-lt"/>
              <a:buAutoNum type="arabicPeriod"/>
            </a:pPr>
            <a:r>
              <a:rPr lang="en-US" sz="1400" b="0" dirty="0">
                <a:solidFill>
                  <a:srgbClr val="1D1D1D"/>
                </a:solidFill>
              </a:rPr>
              <a:t>A dialogue</a:t>
            </a:r>
            <a:r>
              <a:rPr lang="en-US" sz="1400" b="0" baseline="0" dirty="0">
                <a:solidFill>
                  <a:srgbClr val="1D1D1D"/>
                </a:solidFill>
              </a:rPr>
              <a:t> box will appear, you need to n</a:t>
            </a:r>
            <a:r>
              <a:rPr lang="en-US" sz="1400" b="0" dirty="0">
                <a:solidFill>
                  <a:srgbClr val="1D1D1D"/>
                </a:solidFill>
              </a:rPr>
              <a:t>avigate to the folder with the required</a:t>
            </a:r>
            <a:r>
              <a:rPr lang="en-US" sz="1400" b="0" baseline="0" dirty="0">
                <a:solidFill>
                  <a:srgbClr val="1D1D1D"/>
                </a:solidFill>
              </a:rPr>
              <a:t> image:</a:t>
            </a:r>
            <a:endParaRPr lang="en-US" sz="1400" b="0" dirty="0">
              <a:solidFill>
                <a:srgbClr val="1D1D1D"/>
              </a:solidFill>
            </a:endParaRPr>
          </a:p>
          <a:p>
            <a:pPr marL="563549" lvl="1" indent="-230182" algn="l">
              <a:spcAft>
                <a:spcPts val="600"/>
              </a:spcAft>
              <a:buFont typeface="+mj-lt"/>
              <a:buAutoNum type="alphaLcParenR"/>
            </a:pPr>
            <a:r>
              <a:rPr lang="en-US" sz="1400" b="0" dirty="0">
                <a:solidFill>
                  <a:srgbClr val="1D1D1D"/>
                </a:solidFill>
              </a:rPr>
              <a:t>If the picture is smaller than required, you will need to resize the image, you can do this by clicking on any</a:t>
            </a:r>
            <a:r>
              <a:rPr lang="en-US" sz="1400" b="0" baseline="0" dirty="0">
                <a:solidFill>
                  <a:srgbClr val="1D1D1D"/>
                </a:solidFill>
              </a:rPr>
              <a:t> corner of the image and resizing</a:t>
            </a:r>
          </a:p>
          <a:p>
            <a:pPr marL="563549" lvl="1" indent="-230182" algn="l">
              <a:spcAft>
                <a:spcPts val="600"/>
              </a:spcAft>
              <a:buFont typeface="+mj-lt"/>
              <a:buAutoNum type="alphaLcParenR"/>
            </a:pPr>
            <a:r>
              <a:rPr lang="en-US" sz="1400" b="0" dirty="0">
                <a:solidFill>
                  <a:srgbClr val="1D1D1D"/>
                </a:solidFill>
              </a:rPr>
              <a:t>Hold down</a:t>
            </a:r>
            <a:r>
              <a:rPr lang="en-US" sz="1400" b="0" baseline="0" dirty="0">
                <a:solidFill>
                  <a:srgbClr val="1D1D1D"/>
                </a:solidFill>
              </a:rPr>
              <a:t> </a:t>
            </a:r>
            <a:r>
              <a:rPr lang="en-US" sz="1400" b="0" dirty="0">
                <a:solidFill>
                  <a:srgbClr val="1D1D1D"/>
                </a:solidFill>
              </a:rPr>
              <a:t>the SHIFT key to </a:t>
            </a:r>
            <a:br>
              <a:rPr lang="en-US" sz="1400" b="0" dirty="0">
                <a:solidFill>
                  <a:srgbClr val="1D1D1D"/>
                </a:solidFill>
              </a:rPr>
            </a:br>
            <a:r>
              <a:rPr lang="en-US" sz="1400" b="0" dirty="0">
                <a:solidFill>
                  <a:srgbClr val="1D1D1D"/>
                </a:solidFill>
              </a:rPr>
              <a:t>ensure the correct proportions </a:t>
            </a:r>
            <a:br>
              <a:rPr lang="en-US" sz="1400" b="0" dirty="0">
                <a:solidFill>
                  <a:srgbClr val="1D1D1D"/>
                </a:solidFill>
              </a:rPr>
            </a:br>
            <a:r>
              <a:rPr lang="en-US" sz="1400" b="0" dirty="0">
                <a:solidFill>
                  <a:srgbClr val="1D1D1D"/>
                </a:solidFill>
              </a:rPr>
              <a:t>are maintained.</a:t>
            </a:r>
          </a:p>
          <a:p>
            <a:pPr marL="563549" lvl="1" indent="-230182" algn="l">
              <a:spcAft>
                <a:spcPts val="600"/>
              </a:spcAft>
              <a:buFont typeface="+mj-lt"/>
              <a:buAutoNum type="alphaLcParenR"/>
            </a:pPr>
            <a:r>
              <a:rPr lang="en-US" sz="1400" b="0" dirty="0">
                <a:solidFill>
                  <a:srgbClr val="1D1D1D"/>
                </a:solidFill>
              </a:rPr>
              <a:t>You will also need to send the image to the back after inserting </a:t>
            </a:r>
            <a:br>
              <a:rPr lang="en-US" sz="1400" b="0" dirty="0">
                <a:solidFill>
                  <a:srgbClr val="1D1D1D"/>
                </a:solidFill>
              </a:rPr>
            </a:br>
            <a:r>
              <a:rPr lang="en-US" sz="1400" b="0" dirty="0">
                <a:solidFill>
                  <a:srgbClr val="1D1D1D"/>
                </a:solidFill>
              </a:rPr>
              <a:t>&gt; Right Click on the image &gt;</a:t>
            </a:r>
            <a:r>
              <a:rPr lang="en-US" sz="1400" b="0" baseline="0" dirty="0">
                <a:solidFill>
                  <a:srgbClr val="1D1D1D"/>
                </a:solidFill>
              </a:rPr>
              <a:t> </a:t>
            </a:r>
            <a:br>
              <a:rPr lang="en-US" sz="1400" b="0" baseline="0" dirty="0">
                <a:solidFill>
                  <a:srgbClr val="1D1D1D"/>
                </a:solidFill>
              </a:rPr>
            </a:br>
            <a:r>
              <a:rPr lang="en-US" sz="1400" b="0" dirty="0">
                <a:solidFill>
                  <a:srgbClr val="1D1D1D"/>
                </a:solidFill>
              </a:rPr>
              <a:t>Send to back </a:t>
            </a:r>
          </a:p>
        </p:txBody>
      </p:sp>
    </p:spTree>
    <p:extLst>
      <p:ext uri="{BB962C8B-B14F-4D97-AF65-F5344CB8AC3E}">
        <p14:creationId xmlns:p14="http://schemas.microsoft.com/office/powerpoint/2010/main" val="11741828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Yellow bkgd title &amp; bottom image">
    <p:spTree>
      <p:nvGrpSpPr>
        <p:cNvPr id="1" name=""/>
        <p:cNvGrpSpPr/>
        <p:nvPr/>
      </p:nvGrpSpPr>
      <p:grpSpPr>
        <a:xfrm>
          <a:off x="0" y="0"/>
          <a:ext cx="0" cy="0"/>
          <a:chOff x="0" y="0"/>
          <a:chExt cx="0" cy="0"/>
        </a:xfrm>
      </p:grpSpPr>
      <p:sp>
        <p:nvSpPr>
          <p:cNvPr id="3" name="Rectangle 2"/>
          <p:cNvSpPr/>
          <p:nvPr userDrawn="1"/>
        </p:nvSpPr>
        <p:spPr>
          <a:xfrm>
            <a:off x="0" y="-1"/>
            <a:ext cx="12192000" cy="3429001"/>
          </a:xfrm>
          <a:prstGeom prst="rect">
            <a:avLst/>
          </a:prstGeom>
          <a:solidFill>
            <a:schemeClr val="accent1"/>
          </a:solidFill>
        </p:spPr>
        <p:txBody>
          <a:bodyPr wrap="none" lIns="0" tIns="0" rIns="0" bIns="0" rtlCol="0" anchor="ctr">
            <a:noAutofit/>
          </a:bodyPr>
          <a:lstStyle/>
          <a:p>
            <a:pPr algn="ctr"/>
            <a:endParaRPr lang="en-GB" sz="1867" dirty="0">
              <a:solidFill>
                <a:schemeClr val="accent4"/>
              </a:solidFill>
              <a:latin typeface="Palatino Linotype" panose="02040502050505030304" pitchFamily="18" charset="0"/>
            </a:endParaRPr>
          </a:p>
        </p:txBody>
      </p:sp>
      <p:sp>
        <p:nvSpPr>
          <p:cNvPr id="2" name="Title 1"/>
          <p:cNvSpPr>
            <a:spLocks noGrp="1"/>
          </p:cNvSpPr>
          <p:nvPr>
            <p:ph type="title"/>
          </p:nvPr>
        </p:nvSpPr>
        <p:spPr>
          <a:xfrm>
            <a:off x="813600" y="581029"/>
            <a:ext cx="10564800" cy="434975"/>
          </a:xfrm>
        </p:spPr>
        <p:txBody>
          <a:bodyPr/>
          <a:lstStyle/>
          <a:p>
            <a:r>
              <a:rPr lang="en-US"/>
              <a:t>Click to edit Master title style</a:t>
            </a:r>
            <a:endParaRPr lang="en-GB" dirty="0"/>
          </a:p>
        </p:txBody>
      </p:sp>
      <p:sp>
        <p:nvSpPr>
          <p:cNvPr id="5" name="Picture Placeholder 4"/>
          <p:cNvSpPr>
            <a:spLocks noGrp="1"/>
          </p:cNvSpPr>
          <p:nvPr>
            <p:ph type="pic" sz="quarter" idx="10"/>
          </p:nvPr>
        </p:nvSpPr>
        <p:spPr>
          <a:xfrm>
            <a:off x="0" y="3327400"/>
            <a:ext cx="12192000" cy="3530600"/>
          </a:xfrm>
        </p:spPr>
        <p:txBody>
          <a:bodyPr/>
          <a:lstStyle/>
          <a:p>
            <a:r>
              <a:rPr lang="en-US"/>
              <a:t>Click icon to add picture</a:t>
            </a:r>
            <a:endParaRPr lang="en-GB"/>
          </a:p>
        </p:txBody>
      </p:sp>
      <p:sp>
        <p:nvSpPr>
          <p:cNvPr id="8" name="Rectangle 7"/>
          <p:cNvSpPr/>
          <p:nvPr userDrawn="1"/>
        </p:nvSpPr>
        <p:spPr bwMode="auto">
          <a:xfrm>
            <a:off x="-5176927" y="3"/>
            <a:ext cx="4653507" cy="5225143"/>
          </a:xfrm>
          <a:prstGeom prst="rect">
            <a:avLst/>
          </a:prstGeom>
          <a:solidFill>
            <a:schemeClr val="tx2"/>
          </a:solidFill>
          <a:ln w="9525" cap="flat" cmpd="sng" algn="ctr">
            <a:noFill/>
            <a:prstDash val="solid"/>
            <a:round/>
            <a:headEnd type="none" w="med" len="med"/>
            <a:tailEnd type="none" w="med" len="med"/>
          </a:ln>
          <a:effectLst/>
        </p:spPr>
        <p:txBody>
          <a:bodyPr vert="horz" wrap="square" lIns="73699" tIns="73699" rIns="73699" bIns="73699" numCol="1" rtlCol="0" anchor="t" anchorCtr="0" compatLnSpc="1">
            <a:prstTxWarp prst="textNoShape">
              <a:avLst/>
            </a:prstTxWarp>
          </a:bodyPr>
          <a:lstStyle/>
          <a:p>
            <a:pPr algn="l">
              <a:spcAft>
                <a:spcPts val="600"/>
              </a:spcAft>
            </a:pPr>
            <a:r>
              <a:rPr lang="en-US" sz="1800" b="1" dirty="0">
                <a:solidFill>
                  <a:srgbClr val="1D1D1D"/>
                </a:solidFill>
              </a:rPr>
              <a:t>INSERTING</a:t>
            </a:r>
            <a:r>
              <a:rPr lang="en-US" sz="1800" b="1" baseline="0" dirty="0">
                <a:solidFill>
                  <a:srgbClr val="1D1D1D"/>
                </a:solidFill>
              </a:rPr>
              <a:t> AN IMAGE</a:t>
            </a:r>
          </a:p>
          <a:p>
            <a:pPr marL="0" indent="0" algn="l">
              <a:spcAft>
                <a:spcPts val="600"/>
              </a:spcAft>
              <a:buFontTx/>
              <a:buNone/>
            </a:pPr>
            <a:r>
              <a:rPr lang="en-US" sz="1400" b="0" baseline="0" dirty="0">
                <a:solidFill>
                  <a:srgbClr val="1D1D1D"/>
                </a:solidFill>
              </a:rPr>
              <a:t>To do this click on the image icon in the centre</a:t>
            </a:r>
          </a:p>
          <a:p>
            <a:pPr marL="0" indent="0" algn="l">
              <a:spcAft>
                <a:spcPts val="600"/>
              </a:spcAft>
              <a:buFontTx/>
              <a:buNone/>
            </a:pPr>
            <a:r>
              <a:rPr lang="en-US" sz="1400" b="1" baseline="0" dirty="0">
                <a:solidFill>
                  <a:srgbClr val="1D1D1D"/>
                </a:solidFill>
              </a:rPr>
              <a:t>To locate the image make sure there are no graphics or boxes on top</a:t>
            </a:r>
          </a:p>
          <a:p>
            <a:pPr marL="342891" indent="-342891" algn="l">
              <a:spcAft>
                <a:spcPts val="600"/>
              </a:spcAft>
              <a:buFont typeface="+mj-lt"/>
              <a:buAutoNum type="arabicPeriod"/>
            </a:pPr>
            <a:r>
              <a:rPr lang="en-US" sz="1400" b="0" dirty="0">
                <a:solidFill>
                  <a:srgbClr val="1D1D1D"/>
                </a:solidFill>
              </a:rPr>
              <a:t>Right</a:t>
            </a:r>
            <a:r>
              <a:rPr lang="en-US" sz="1400" b="0" baseline="0" dirty="0">
                <a:solidFill>
                  <a:srgbClr val="1D1D1D"/>
                </a:solidFill>
              </a:rPr>
              <a:t> click and </a:t>
            </a:r>
            <a:r>
              <a:rPr lang="en-US" sz="1400" b="0" dirty="0">
                <a:solidFill>
                  <a:srgbClr val="1D1D1D"/>
                </a:solidFill>
              </a:rPr>
              <a:t>select ‘change picture’</a:t>
            </a:r>
          </a:p>
          <a:p>
            <a:pPr marL="342891" indent="-342891" algn="l">
              <a:spcAft>
                <a:spcPts val="600"/>
              </a:spcAft>
              <a:buFont typeface="+mj-lt"/>
              <a:buAutoNum type="arabicPeriod"/>
            </a:pPr>
            <a:r>
              <a:rPr lang="en-US" sz="1400" b="0" dirty="0">
                <a:solidFill>
                  <a:srgbClr val="1D1D1D"/>
                </a:solidFill>
              </a:rPr>
              <a:t>A dialogue</a:t>
            </a:r>
            <a:r>
              <a:rPr lang="en-US" sz="1400" b="0" baseline="0" dirty="0">
                <a:solidFill>
                  <a:srgbClr val="1D1D1D"/>
                </a:solidFill>
              </a:rPr>
              <a:t> box will appear, you need to n</a:t>
            </a:r>
            <a:r>
              <a:rPr lang="en-US" sz="1400" b="0" dirty="0">
                <a:solidFill>
                  <a:srgbClr val="1D1D1D"/>
                </a:solidFill>
              </a:rPr>
              <a:t>avigate to the folder with the required</a:t>
            </a:r>
            <a:r>
              <a:rPr lang="en-US" sz="1400" b="0" baseline="0" dirty="0">
                <a:solidFill>
                  <a:srgbClr val="1D1D1D"/>
                </a:solidFill>
              </a:rPr>
              <a:t> image:</a:t>
            </a:r>
            <a:endParaRPr lang="en-US" sz="1400" b="0" dirty="0">
              <a:solidFill>
                <a:srgbClr val="1D1D1D"/>
              </a:solidFill>
            </a:endParaRPr>
          </a:p>
          <a:p>
            <a:pPr marL="563549" lvl="1" indent="-230182" algn="l">
              <a:spcAft>
                <a:spcPts val="600"/>
              </a:spcAft>
              <a:buFont typeface="+mj-lt"/>
              <a:buAutoNum type="alphaLcParenR"/>
            </a:pPr>
            <a:r>
              <a:rPr lang="en-US" sz="1400" b="0" dirty="0">
                <a:solidFill>
                  <a:srgbClr val="1D1D1D"/>
                </a:solidFill>
              </a:rPr>
              <a:t>If the picture is smaller than required, you will need to resize the image, you can do this by clicking on any</a:t>
            </a:r>
            <a:r>
              <a:rPr lang="en-US" sz="1400" b="0" baseline="0" dirty="0">
                <a:solidFill>
                  <a:srgbClr val="1D1D1D"/>
                </a:solidFill>
              </a:rPr>
              <a:t> corner of the image and resizing</a:t>
            </a:r>
          </a:p>
          <a:p>
            <a:pPr marL="563549" lvl="1" indent="-230182" algn="l">
              <a:spcAft>
                <a:spcPts val="600"/>
              </a:spcAft>
              <a:buFont typeface="+mj-lt"/>
              <a:buAutoNum type="alphaLcParenR"/>
            </a:pPr>
            <a:r>
              <a:rPr lang="en-US" sz="1400" b="0" dirty="0">
                <a:solidFill>
                  <a:srgbClr val="1D1D1D"/>
                </a:solidFill>
              </a:rPr>
              <a:t>Hold down</a:t>
            </a:r>
            <a:r>
              <a:rPr lang="en-US" sz="1400" b="0" baseline="0" dirty="0">
                <a:solidFill>
                  <a:srgbClr val="1D1D1D"/>
                </a:solidFill>
              </a:rPr>
              <a:t> </a:t>
            </a:r>
            <a:r>
              <a:rPr lang="en-US" sz="1400" b="0" dirty="0">
                <a:solidFill>
                  <a:srgbClr val="1D1D1D"/>
                </a:solidFill>
              </a:rPr>
              <a:t>the SHIFT key to </a:t>
            </a:r>
            <a:br>
              <a:rPr lang="en-US" sz="1400" b="0" dirty="0">
                <a:solidFill>
                  <a:srgbClr val="1D1D1D"/>
                </a:solidFill>
              </a:rPr>
            </a:br>
            <a:r>
              <a:rPr lang="en-US" sz="1400" b="0" dirty="0">
                <a:solidFill>
                  <a:srgbClr val="1D1D1D"/>
                </a:solidFill>
              </a:rPr>
              <a:t>ensure the correct proportions </a:t>
            </a:r>
            <a:br>
              <a:rPr lang="en-US" sz="1400" b="0" dirty="0">
                <a:solidFill>
                  <a:srgbClr val="1D1D1D"/>
                </a:solidFill>
              </a:rPr>
            </a:br>
            <a:r>
              <a:rPr lang="en-US" sz="1400" b="0" dirty="0">
                <a:solidFill>
                  <a:srgbClr val="1D1D1D"/>
                </a:solidFill>
              </a:rPr>
              <a:t>are maintained.</a:t>
            </a:r>
          </a:p>
          <a:p>
            <a:pPr marL="563549" lvl="1" indent="-230182" algn="l">
              <a:spcAft>
                <a:spcPts val="600"/>
              </a:spcAft>
              <a:buFont typeface="+mj-lt"/>
              <a:buAutoNum type="alphaLcParenR"/>
            </a:pPr>
            <a:r>
              <a:rPr lang="en-US" sz="1400" b="0" dirty="0">
                <a:solidFill>
                  <a:srgbClr val="1D1D1D"/>
                </a:solidFill>
              </a:rPr>
              <a:t>You will also need to send the image to the back after inserting </a:t>
            </a:r>
            <a:br>
              <a:rPr lang="en-US" sz="1400" b="0" dirty="0">
                <a:solidFill>
                  <a:srgbClr val="1D1D1D"/>
                </a:solidFill>
              </a:rPr>
            </a:br>
            <a:r>
              <a:rPr lang="en-US" sz="1400" b="0" dirty="0">
                <a:solidFill>
                  <a:srgbClr val="1D1D1D"/>
                </a:solidFill>
              </a:rPr>
              <a:t>&gt; Right Click on the image &gt;</a:t>
            </a:r>
            <a:r>
              <a:rPr lang="en-US" sz="1400" b="0" baseline="0" dirty="0">
                <a:solidFill>
                  <a:srgbClr val="1D1D1D"/>
                </a:solidFill>
              </a:rPr>
              <a:t> </a:t>
            </a:r>
            <a:br>
              <a:rPr lang="en-US" sz="1400" b="0" baseline="0" dirty="0">
                <a:solidFill>
                  <a:srgbClr val="1D1D1D"/>
                </a:solidFill>
              </a:rPr>
            </a:br>
            <a:r>
              <a:rPr lang="en-US" sz="1400" b="0" dirty="0">
                <a:solidFill>
                  <a:srgbClr val="1D1D1D"/>
                </a:solidFill>
              </a:rPr>
              <a:t>Send to back </a:t>
            </a:r>
          </a:p>
        </p:txBody>
      </p:sp>
      <p:sp>
        <p:nvSpPr>
          <p:cNvPr id="10" name="Text Placeholder 4"/>
          <p:cNvSpPr>
            <a:spLocks noGrp="1"/>
          </p:cNvSpPr>
          <p:nvPr>
            <p:ph type="body" sz="quarter" idx="11"/>
          </p:nvPr>
        </p:nvSpPr>
        <p:spPr>
          <a:xfrm>
            <a:off x="813600" y="1536701"/>
            <a:ext cx="10564800" cy="14943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Rectangle 10"/>
          <p:cNvSpPr/>
          <p:nvPr userDrawn="1"/>
        </p:nvSpPr>
        <p:spPr bwMode="auto">
          <a:xfrm>
            <a:off x="12501880" y="8"/>
            <a:ext cx="4653507" cy="6154051"/>
          </a:xfrm>
          <a:prstGeom prst="rect">
            <a:avLst/>
          </a:prstGeom>
          <a:solidFill>
            <a:schemeClr val="tx2"/>
          </a:solidFill>
          <a:ln w="9525" cap="flat" cmpd="sng" algn="ctr">
            <a:noFill/>
            <a:prstDash val="solid"/>
            <a:round/>
            <a:headEnd type="none" w="med" len="med"/>
            <a:tailEnd type="none" w="med" len="med"/>
          </a:ln>
          <a:effectLst/>
        </p:spPr>
        <p:txBody>
          <a:bodyPr vert="horz" wrap="square" lIns="73699" tIns="73699" rIns="73699" bIns="73699" numCol="1" rtlCol="0" anchor="t" anchorCtr="0" compatLnSpc="1">
            <a:prstTxWarp prst="textNoShape">
              <a:avLst/>
            </a:prstTxWarp>
          </a:bodyPr>
          <a:lstStyle/>
          <a:p>
            <a:pPr algn="l"/>
            <a:r>
              <a:rPr lang="en-US" sz="1800" b="1" dirty="0">
                <a:solidFill>
                  <a:srgbClr val="000000"/>
                </a:solidFill>
              </a:rPr>
              <a:t>FORMATTING </a:t>
            </a:r>
            <a:br>
              <a:rPr lang="en-US" sz="1800" b="1" dirty="0">
                <a:solidFill>
                  <a:srgbClr val="000000"/>
                </a:solidFill>
              </a:rPr>
            </a:br>
            <a:r>
              <a:rPr lang="en-US" sz="1800" b="1" dirty="0">
                <a:solidFill>
                  <a:srgbClr val="000000"/>
                </a:solidFill>
              </a:rPr>
              <a:t>TEXT STYLES</a:t>
            </a:r>
          </a:p>
          <a:p>
            <a:pPr marL="0" indent="0" algn="l">
              <a:buFontTx/>
              <a:buNone/>
            </a:pPr>
            <a:r>
              <a:rPr lang="en-US" sz="1400" b="0" baseline="0" dirty="0">
                <a:solidFill>
                  <a:srgbClr val="000000"/>
                </a:solidFill>
              </a:rPr>
              <a:t>The template is set up using place holders </a:t>
            </a:r>
            <a:r>
              <a:rPr lang="en-GB" sz="1400" b="0" baseline="0" dirty="0">
                <a:solidFill>
                  <a:srgbClr val="000000"/>
                </a:solidFill>
              </a:rPr>
              <a:t>A placeholder is a space set-up on a slide master which holds the formatting and positioning information for the content in the template.</a:t>
            </a:r>
          </a:p>
          <a:p>
            <a:pPr marL="0" indent="0" algn="l">
              <a:buFontTx/>
              <a:buNone/>
            </a:pPr>
            <a:endParaRPr lang="en-GB" sz="1400" b="0" baseline="0" dirty="0">
              <a:solidFill>
                <a:srgbClr val="000000"/>
              </a:solidFill>
            </a:endParaRPr>
          </a:p>
          <a:p>
            <a:pPr marL="342891" indent="-342891" algn="l">
              <a:buFont typeface="+mj-lt"/>
              <a:buAutoNum type="arabicPeriod"/>
            </a:pPr>
            <a:r>
              <a:rPr lang="en-GB" sz="1400" b="1" baseline="0" dirty="0">
                <a:solidFill>
                  <a:srgbClr val="000000"/>
                </a:solidFill>
              </a:rPr>
              <a:t>LEVELS</a:t>
            </a:r>
            <a:r>
              <a:rPr lang="en-GB" sz="1400" b="0" baseline="0" dirty="0">
                <a:solidFill>
                  <a:srgbClr val="000000"/>
                </a:solidFill>
              </a:rPr>
              <a:t> of text (i.e. Headings, bullets and sub-bullets) are derived from </a:t>
            </a:r>
            <a:br>
              <a:rPr lang="en-GB" sz="1400" b="0" baseline="0" dirty="0">
                <a:solidFill>
                  <a:srgbClr val="000000"/>
                </a:solidFill>
              </a:rPr>
            </a:br>
            <a:r>
              <a:rPr lang="en-GB" sz="1400" b="0" baseline="0" dirty="0">
                <a:solidFill>
                  <a:srgbClr val="000000"/>
                </a:solidFill>
              </a:rPr>
              <a:t>the information set-up on the placeholders on the slide master</a:t>
            </a:r>
          </a:p>
          <a:p>
            <a:pPr marL="342891" indent="-342891" algn="l">
              <a:buFont typeface="+mj-lt"/>
              <a:buAutoNum type="arabicPeriod"/>
            </a:pPr>
            <a:endParaRPr lang="en-GB" sz="1400" b="0" baseline="0" dirty="0">
              <a:solidFill>
                <a:srgbClr val="000000"/>
              </a:solidFill>
            </a:endParaRPr>
          </a:p>
          <a:p>
            <a:pPr marL="342891" indent="-342891" algn="l">
              <a:buFont typeface="+mj-lt"/>
              <a:buAutoNum type="arabicPeriod"/>
            </a:pPr>
            <a:r>
              <a:rPr lang="en-GB" sz="1400" b="0" baseline="0" dirty="0">
                <a:solidFill>
                  <a:srgbClr val="000000"/>
                </a:solidFill>
              </a:rPr>
              <a:t>You can click through the different styles or levels needed to format </a:t>
            </a:r>
            <a:br>
              <a:rPr lang="en-GB" sz="1400" b="0" baseline="0" dirty="0">
                <a:solidFill>
                  <a:srgbClr val="000000"/>
                </a:solidFill>
              </a:rPr>
            </a:br>
            <a:r>
              <a:rPr lang="en-GB" sz="1400" b="0" baseline="0" dirty="0">
                <a:solidFill>
                  <a:srgbClr val="000000"/>
                </a:solidFill>
              </a:rPr>
              <a:t>your document by:</a:t>
            </a:r>
          </a:p>
          <a:p>
            <a:pPr marL="342891" indent="-342891" algn="l">
              <a:buFont typeface="+mj-lt"/>
              <a:buAutoNum type="alphaLcParenR"/>
            </a:pPr>
            <a:r>
              <a:rPr lang="en-GB" sz="1400" b="0" baseline="0" dirty="0">
                <a:solidFill>
                  <a:srgbClr val="000000"/>
                </a:solidFill>
              </a:rPr>
              <a:t>Click on the paragraph </a:t>
            </a:r>
          </a:p>
          <a:p>
            <a:pPr marL="342891" indent="-342891" algn="l">
              <a:buFont typeface="+mj-lt"/>
              <a:buAutoNum type="alphaLcParenR"/>
            </a:pPr>
            <a:r>
              <a:rPr lang="en-GB" sz="1400" b="0" baseline="0" dirty="0">
                <a:solidFill>
                  <a:srgbClr val="000000"/>
                </a:solidFill>
              </a:rPr>
              <a:t>Hold down Shift + Alt and move </a:t>
            </a:r>
            <a:br>
              <a:rPr lang="en-GB" sz="1400" b="0" baseline="0" dirty="0">
                <a:solidFill>
                  <a:srgbClr val="000000"/>
                </a:solidFill>
              </a:rPr>
            </a:br>
            <a:r>
              <a:rPr lang="en-GB" sz="1400" b="0" baseline="0" dirty="0">
                <a:solidFill>
                  <a:srgbClr val="000000"/>
                </a:solidFill>
              </a:rPr>
              <a:t>your arrow keys from right to left </a:t>
            </a:r>
          </a:p>
          <a:p>
            <a:pPr marL="342891" indent="-342891" algn="l">
              <a:buFont typeface="+mj-lt"/>
              <a:buAutoNum type="alphaLcParenR"/>
            </a:pPr>
            <a:endParaRPr lang="en-GB" sz="1400" b="0" baseline="0" dirty="0">
              <a:solidFill>
                <a:srgbClr val="000000"/>
              </a:solidFill>
            </a:endParaRPr>
          </a:p>
          <a:p>
            <a:pPr marL="0" indent="0" algn="l">
              <a:buFont typeface="+mj-lt"/>
              <a:buNone/>
            </a:pPr>
            <a:r>
              <a:rPr lang="en-GB" sz="1400" b="0" baseline="0" dirty="0">
                <a:solidFill>
                  <a:srgbClr val="000000"/>
                </a:solidFill>
              </a:rPr>
              <a:t>You will see the levels change, most templates are only set up with a maximum of 6 levels.</a:t>
            </a:r>
          </a:p>
          <a:p>
            <a:pPr marL="0" indent="0" algn="l">
              <a:buFont typeface="+mj-lt"/>
              <a:buNone/>
            </a:pPr>
            <a:endParaRPr lang="en-GB" sz="1400" b="0" baseline="0" dirty="0">
              <a:solidFill>
                <a:srgbClr val="000000"/>
              </a:solidFill>
            </a:endParaRPr>
          </a:p>
          <a:p>
            <a:pPr marL="0" indent="0" algn="l">
              <a:buFont typeface="+mj-lt"/>
              <a:buNone/>
            </a:pPr>
            <a:r>
              <a:rPr lang="en-GB" sz="1400" b="0" baseline="0" dirty="0">
                <a:solidFill>
                  <a:srgbClr val="000000"/>
                </a:solidFill>
              </a:rPr>
              <a:t>Once you go past this you are not using the styles set up in the template.</a:t>
            </a:r>
          </a:p>
          <a:p>
            <a:pPr marL="0" indent="0" algn="l">
              <a:buFont typeface="+mj-lt"/>
              <a:buNone/>
            </a:pPr>
            <a:endParaRPr lang="en-GB" sz="1400" b="0" baseline="0" dirty="0">
              <a:solidFill>
                <a:srgbClr val="000000"/>
              </a:solidFill>
            </a:endParaRPr>
          </a:p>
          <a:p>
            <a:pPr marL="0" indent="0" algn="l">
              <a:buFont typeface="+mj-lt"/>
              <a:buNone/>
            </a:pPr>
            <a:r>
              <a:rPr lang="en-GB" sz="1400" b="1" baseline="0" dirty="0">
                <a:solidFill>
                  <a:srgbClr val="FF0000"/>
                </a:solidFill>
              </a:rPr>
              <a:t>If you have created your own text box this will not work and you should only ever create your own text box when creating an Info graphic.</a:t>
            </a:r>
          </a:p>
          <a:p>
            <a:pPr marL="0" indent="0" algn="l">
              <a:buFontTx/>
              <a:buNone/>
            </a:pPr>
            <a:endParaRPr lang="en-GB" sz="1400" b="0" baseline="0" dirty="0">
              <a:solidFill>
                <a:srgbClr val="000000"/>
              </a:solidFill>
            </a:endParaRPr>
          </a:p>
          <a:p>
            <a:pPr marL="0" indent="0" algn="l">
              <a:buFontTx/>
              <a:buNone/>
            </a:pPr>
            <a:endParaRPr lang="en-US" sz="1400" b="0" baseline="0" dirty="0">
              <a:solidFill>
                <a:srgbClr val="000000"/>
              </a:solidFill>
            </a:endParaRPr>
          </a:p>
          <a:p>
            <a:pPr marL="0" indent="0" algn="l">
              <a:buFontTx/>
              <a:buNone/>
            </a:pPr>
            <a:endParaRPr lang="en-US" sz="1400" b="0" baseline="0" dirty="0">
              <a:solidFill>
                <a:srgbClr val="000000"/>
              </a:solidFill>
            </a:endParaRPr>
          </a:p>
        </p:txBody>
      </p:sp>
    </p:spTree>
    <p:extLst>
      <p:ext uri="{BB962C8B-B14F-4D97-AF65-F5344CB8AC3E}">
        <p14:creationId xmlns:p14="http://schemas.microsoft.com/office/powerpoint/2010/main" val="19643909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tats 1">
    <p:spTree>
      <p:nvGrpSpPr>
        <p:cNvPr id="1" name=""/>
        <p:cNvGrpSpPr/>
        <p:nvPr/>
      </p:nvGrpSpPr>
      <p:grpSpPr>
        <a:xfrm>
          <a:off x="0" y="0"/>
          <a:ext cx="0" cy="0"/>
          <a:chOff x="0" y="0"/>
          <a:chExt cx="0" cy="0"/>
        </a:xfrm>
      </p:grpSpPr>
      <p:sp>
        <p:nvSpPr>
          <p:cNvPr id="9" name="Rectangle 8"/>
          <p:cNvSpPr/>
          <p:nvPr userDrawn="1"/>
        </p:nvSpPr>
        <p:spPr>
          <a:xfrm>
            <a:off x="722021" y="0"/>
            <a:ext cx="3269892" cy="2871893"/>
          </a:xfrm>
          <a:prstGeom prst="rect">
            <a:avLst/>
          </a:prstGeom>
          <a:solidFill>
            <a:schemeClr val="accent1"/>
          </a:solidFill>
          <a:ln w="19050">
            <a:solidFill>
              <a:schemeClr val="accent1"/>
            </a:solidFill>
          </a:ln>
        </p:spPr>
        <p:txBody>
          <a:bodyPr wrap="square" lIns="0" tIns="0" rIns="0" bIns="0" rtlCol="0" anchor="ctr">
            <a:noAutofit/>
          </a:bodyPr>
          <a:lstStyle/>
          <a:p>
            <a:pPr algn="ctr"/>
            <a:endParaRPr lang="en-GB" sz="1867" dirty="0">
              <a:solidFill>
                <a:schemeClr val="tx1">
                  <a:lumMod val="85000"/>
                  <a:lumOff val="15000"/>
                </a:schemeClr>
              </a:solidFill>
              <a:latin typeface="Roboto" pitchFamily="2" charset="0"/>
              <a:ea typeface="Roboto" pitchFamily="2" charset="0"/>
              <a:cs typeface="Roboto Medium" charset="0"/>
            </a:endParaRPr>
          </a:p>
        </p:txBody>
      </p:sp>
      <p:sp>
        <p:nvSpPr>
          <p:cNvPr id="12" name="Rectangle 11"/>
          <p:cNvSpPr/>
          <p:nvPr/>
        </p:nvSpPr>
        <p:spPr bwMode="auto">
          <a:xfrm>
            <a:off x="12501880" y="7"/>
            <a:ext cx="4653507" cy="6154052"/>
          </a:xfrm>
          <a:prstGeom prst="rect">
            <a:avLst/>
          </a:prstGeom>
          <a:solidFill>
            <a:schemeClr val="tx2"/>
          </a:solidFill>
          <a:ln w="9525" cap="flat" cmpd="sng" algn="ctr">
            <a:noFill/>
            <a:prstDash val="solid"/>
            <a:round/>
            <a:headEnd type="none" w="med" len="med"/>
            <a:tailEnd type="none" w="med" len="med"/>
          </a:ln>
          <a:effectLst/>
        </p:spPr>
        <p:txBody>
          <a:bodyPr vert="horz" wrap="square" lIns="73699" tIns="73699" rIns="73699" bIns="73699" numCol="1" rtlCol="0" anchor="t" anchorCtr="0" compatLnSpc="1">
            <a:prstTxWarp prst="textNoShape">
              <a:avLst/>
            </a:prstTxWarp>
          </a:bodyPr>
          <a:lstStyle/>
          <a:p>
            <a:pPr algn="l"/>
            <a:r>
              <a:rPr lang="en-US" sz="1800" b="1" dirty="0">
                <a:solidFill>
                  <a:srgbClr val="000000"/>
                </a:solidFill>
              </a:rPr>
              <a:t>FORMATTING </a:t>
            </a:r>
            <a:br>
              <a:rPr lang="en-US" sz="1800" b="1" dirty="0">
                <a:solidFill>
                  <a:srgbClr val="000000"/>
                </a:solidFill>
              </a:rPr>
            </a:br>
            <a:r>
              <a:rPr lang="en-US" sz="1800" b="1" dirty="0">
                <a:solidFill>
                  <a:srgbClr val="000000"/>
                </a:solidFill>
              </a:rPr>
              <a:t>TEXT STYLES</a:t>
            </a:r>
          </a:p>
          <a:p>
            <a:pPr marL="0" indent="0" algn="l">
              <a:buFontTx/>
              <a:buNone/>
            </a:pPr>
            <a:r>
              <a:rPr lang="en-US" sz="1400" b="0" baseline="0" dirty="0">
                <a:solidFill>
                  <a:srgbClr val="000000"/>
                </a:solidFill>
              </a:rPr>
              <a:t>The template is set up using place holders </a:t>
            </a:r>
            <a:r>
              <a:rPr lang="en-GB" sz="1400" b="0" baseline="0" dirty="0">
                <a:solidFill>
                  <a:srgbClr val="000000"/>
                </a:solidFill>
              </a:rPr>
              <a:t>A placeholder is a space set-up on a slide master which holds the formatting and positioning information for the content in the template.</a:t>
            </a:r>
          </a:p>
          <a:p>
            <a:pPr marL="0" indent="0" algn="l">
              <a:buFontTx/>
              <a:buNone/>
            </a:pPr>
            <a:endParaRPr lang="en-GB" sz="1400" b="0" baseline="0" dirty="0">
              <a:solidFill>
                <a:srgbClr val="000000"/>
              </a:solidFill>
            </a:endParaRPr>
          </a:p>
          <a:p>
            <a:pPr marL="342891" indent="-342891" algn="l">
              <a:buFont typeface="+mj-lt"/>
              <a:buAutoNum type="arabicPeriod"/>
            </a:pPr>
            <a:r>
              <a:rPr lang="en-GB" sz="1400" b="1" baseline="0" dirty="0">
                <a:solidFill>
                  <a:srgbClr val="000000"/>
                </a:solidFill>
              </a:rPr>
              <a:t>LEVELS</a:t>
            </a:r>
            <a:r>
              <a:rPr lang="en-GB" sz="1400" b="0" baseline="0" dirty="0">
                <a:solidFill>
                  <a:srgbClr val="000000"/>
                </a:solidFill>
              </a:rPr>
              <a:t> of text (i.e. Headings, bullets and sub-bullets) are derived from </a:t>
            </a:r>
            <a:br>
              <a:rPr lang="en-GB" sz="1400" b="0" baseline="0" dirty="0">
                <a:solidFill>
                  <a:srgbClr val="000000"/>
                </a:solidFill>
              </a:rPr>
            </a:br>
            <a:r>
              <a:rPr lang="en-GB" sz="1400" b="0" baseline="0" dirty="0">
                <a:solidFill>
                  <a:srgbClr val="000000"/>
                </a:solidFill>
              </a:rPr>
              <a:t>the information set-up on the placeholders on the slide master</a:t>
            </a:r>
          </a:p>
          <a:p>
            <a:pPr marL="342891" indent="-342891" algn="l">
              <a:buFont typeface="+mj-lt"/>
              <a:buAutoNum type="arabicPeriod"/>
            </a:pPr>
            <a:endParaRPr lang="en-GB" sz="1400" b="0" baseline="0" dirty="0">
              <a:solidFill>
                <a:srgbClr val="000000"/>
              </a:solidFill>
            </a:endParaRPr>
          </a:p>
          <a:p>
            <a:pPr marL="342891" indent="-342891" algn="l">
              <a:buFont typeface="+mj-lt"/>
              <a:buAutoNum type="arabicPeriod"/>
            </a:pPr>
            <a:r>
              <a:rPr lang="en-GB" sz="1400" b="0" baseline="0" dirty="0">
                <a:solidFill>
                  <a:srgbClr val="000000"/>
                </a:solidFill>
              </a:rPr>
              <a:t>You can click through the different styles or levels needed to format </a:t>
            </a:r>
            <a:br>
              <a:rPr lang="en-GB" sz="1400" b="0" baseline="0" dirty="0">
                <a:solidFill>
                  <a:srgbClr val="000000"/>
                </a:solidFill>
              </a:rPr>
            </a:br>
            <a:r>
              <a:rPr lang="en-GB" sz="1400" b="0" baseline="0" dirty="0">
                <a:solidFill>
                  <a:srgbClr val="000000"/>
                </a:solidFill>
              </a:rPr>
              <a:t>your document by:</a:t>
            </a:r>
          </a:p>
          <a:p>
            <a:pPr marL="342891" indent="-342891" algn="l">
              <a:buFont typeface="+mj-lt"/>
              <a:buAutoNum type="alphaLcParenR"/>
            </a:pPr>
            <a:r>
              <a:rPr lang="en-GB" sz="1400" b="0" baseline="0" dirty="0">
                <a:solidFill>
                  <a:srgbClr val="000000"/>
                </a:solidFill>
              </a:rPr>
              <a:t>Click on the paragraph </a:t>
            </a:r>
          </a:p>
          <a:p>
            <a:pPr marL="342891" indent="-342891" algn="l">
              <a:buFont typeface="+mj-lt"/>
              <a:buAutoNum type="alphaLcParenR"/>
            </a:pPr>
            <a:r>
              <a:rPr lang="en-GB" sz="1400" b="0" baseline="0" dirty="0">
                <a:solidFill>
                  <a:srgbClr val="000000"/>
                </a:solidFill>
              </a:rPr>
              <a:t>Hold down Shift + Alt and move </a:t>
            </a:r>
            <a:br>
              <a:rPr lang="en-GB" sz="1400" b="0" baseline="0" dirty="0">
                <a:solidFill>
                  <a:srgbClr val="000000"/>
                </a:solidFill>
              </a:rPr>
            </a:br>
            <a:r>
              <a:rPr lang="en-GB" sz="1400" b="0" baseline="0" dirty="0">
                <a:solidFill>
                  <a:srgbClr val="000000"/>
                </a:solidFill>
              </a:rPr>
              <a:t>your arrow keys from right to left </a:t>
            </a:r>
          </a:p>
          <a:p>
            <a:pPr marL="342891" indent="-342891" algn="l">
              <a:buFont typeface="+mj-lt"/>
              <a:buAutoNum type="alphaLcParenR"/>
            </a:pPr>
            <a:endParaRPr lang="en-GB" sz="1400" b="0" baseline="0" dirty="0">
              <a:solidFill>
                <a:srgbClr val="000000"/>
              </a:solidFill>
            </a:endParaRPr>
          </a:p>
          <a:p>
            <a:pPr marL="0" indent="0" algn="l">
              <a:buFont typeface="+mj-lt"/>
              <a:buNone/>
            </a:pPr>
            <a:r>
              <a:rPr lang="en-GB" sz="1400" b="0" baseline="0" dirty="0">
                <a:solidFill>
                  <a:srgbClr val="000000"/>
                </a:solidFill>
              </a:rPr>
              <a:t>You will see the levels change, most templates are only set up with a maximum of 6 levels.</a:t>
            </a:r>
          </a:p>
          <a:p>
            <a:pPr marL="0" indent="0" algn="l">
              <a:buFont typeface="+mj-lt"/>
              <a:buNone/>
            </a:pPr>
            <a:endParaRPr lang="en-GB" sz="1400" b="0" baseline="0" dirty="0">
              <a:solidFill>
                <a:srgbClr val="000000"/>
              </a:solidFill>
            </a:endParaRPr>
          </a:p>
          <a:p>
            <a:pPr marL="0" indent="0" algn="l">
              <a:buFont typeface="+mj-lt"/>
              <a:buNone/>
            </a:pPr>
            <a:r>
              <a:rPr lang="en-GB" sz="1400" b="0" baseline="0" dirty="0">
                <a:solidFill>
                  <a:srgbClr val="000000"/>
                </a:solidFill>
              </a:rPr>
              <a:t>Once you go past this you are not using the styles set up in the template.</a:t>
            </a:r>
          </a:p>
          <a:p>
            <a:pPr marL="0" indent="0" algn="l">
              <a:buFont typeface="+mj-lt"/>
              <a:buNone/>
            </a:pPr>
            <a:endParaRPr lang="en-GB" sz="1400" b="0" baseline="0" dirty="0">
              <a:solidFill>
                <a:srgbClr val="000000"/>
              </a:solidFill>
            </a:endParaRPr>
          </a:p>
          <a:p>
            <a:pPr marL="0" indent="0" algn="l">
              <a:buFont typeface="+mj-lt"/>
              <a:buNone/>
            </a:pPr>
            <a:r>
              <a:rPr lang="en-GB" sz="1400" b="1" baseline="0" dirty="0">
                <a:solidFill>
                  <a:srgbClr val="FF0000"/>
                </a:solidFill>
              </a:rPr>
              <a:t>If you have created your own text box this will not work and you should only ever create your own text box when creating an Info graphic.</a:t>
            </a:r>
          </a:p>
          <a:p>
            <a:pPr marL="0" indent="0" algn="l">
              <a:buFontTx/>
              <a:buNone/>
            </a:pPr>
            <a:endParaRPr lang="en-GB" sz="1400" b="0" baseline="0" dirty="0">
              <a:solidFill>
                <a:srgbClr val="000000"/>
              </a:solidFill>
            </a:endParaRPr>
          </a:p>
          <a:p>
            <a:pPr marL="0" indent="0" algn="l">
              <a:buFontTx/>
              <a:buNone/>
            </a:pPr>
            <a:endParaRPr lang="en-US" sz="1400" b="0" baseline="0" dirty="0">
              <a:solidFill>
                <a:srgbClr val="000000"/>
              </a:solidFill>
            </a:endParaRPr>
          </a:p>
          <a:p>
            <a:pPr marL="0" indent="0" algn="l">
              <a:buFontTx/>
              <a:buNone/>
            </a:pPr>
            <a:endParaRPr lang="en-US" sz="1400" b="0" baseline="0" dirty="0">
              <a:solidFill>
                <a:srgbClr val="000000"/>
              </a:solidFill>
            </a:endParaRPr>
          </a:p>
        </p:txBody>
      </p:sp>
      <p:sp>
        <p:nvSpPr>
          <p:cNvPr id="13" name="Rectangle 12"/>
          <p:cNvSpPr/>
          <p:nvPr userDrawn="1"/>
        </p:nvSpPr>
        <p:spPr bwMode="auto">
          <a:xfrm>
            <a:off x="12501880" y="8"/>
            <a:ext cx="4653507" cy="6154051"/>
          </a:xfrm>
          <a:prstGeom prst="rect">
            <a:avLst/>
          </a:prstGeom>
          <a:solidFill>
            <a:schemeClr val="tx2"/>
          </a:solidFill>
          <a:ln w="9525" cap="flat" cmpd="sng" algn="ctr">
            <a:noFill/>
            <a:prstDash val="solid"/>
            <a:round/>
            <a:headEnd type="none" w="med" len="med"/>
            <a:tailEnd type="none" w="med" len="med"/>
          </a:ln>
          <a:effectLst/>
        </p:spPr>
        <p:txBody>
          <a:bodyPr vert="horz" wrap="square" lIns="73699" tIns="73699" rIns="73699" bIns="73699" numCol="1" rtlCol="0" anchor="t" anchorCtr="0" compatLnSpc="1">
            <a:prstTxWarp prst="textNoShape">
              <a:avLst/>
            </a:prstTxWarp>
          </a:bodyPr>
          <a:lstStyle/>
          <a:p>
            <a:pPr algn="l"/>
            <a:r>
              <a:rPr lang="en-US" sz="1800" b="1" dirty="0">
                <a:solidFill>
                  <a:srgbClr val="000000"/>
                </a:solidFill>
              </a:rPr>
              <a:t>FORMATTING </a:t>
            </a:r>
            <a:br>
              <a:rPr lang="en-US" sz="1800" b="1" dirty="0">
                <a:solidFill>
                  <a:srgbClr val="000000"/>
                </a:solidFill>
              </a:rPr>
            </a:br>
            <a:r>
              <a:rPr lang="en-US" sz="1800" b="1" dirty="0">
                <a:solidFill>
                  <a:srgbClr val="000000"/>
                </a:solidFill>
              </a:rPr>
              <a:t>TEXT STYLES</a:t>
            </a:r>
          </a:p>
          <a:p>
            <a:pPr marL="0" indent="0" algn="l">
              <a:buFontTx/>
              <a:buNone/>
            </a:pPr>
            <a:r>
              <a:rPr lang="en-US" sz="1400" b="0" baseline="0" dirty="0">
                <a:solidFill>
                  <a:srgbClr val="000000"/>
                </a:solidFill>
              </a:rPr>
              <a:t>The template is set up using place holders </a:t>
            </a:r>
            <a:r>
              <a:rPr lang="en-GB" sz="1400" b="0" baseline="0" dirty="0">
                <a:solidFill>
                  <a:srgbClr val="000000"/>
                </a:solidFill>
              </a:rPr>
              <a:t>A placeholder is a space set-up on a slide master which holds the formatting and positioning information for the content in the template.</a:t>
            </a:r>
          </a:p>
          <a:p>
            <a:pPr marL="0" indent="0" algn="l">
              <a:buFontTx/>
              <a:buNone/>
            </a:pPr>
            <a:endParaRPr lang="en-GB" sz="1400" b="0" baseline="0" dirty="0">
              <a:solidFill>
                <a:srgbClr val="000000"/>
              </a:solidFill>
            </a:endParaRPr>
          </a:p>
          <a:p>
            <a:pPr marL="342891" indent="-342891" algn="l">
              <a:buFont typeface="+mj-lt"/>
              <a:buAutoNum type="arabicPeriod"/>
            </a:pPr>
            <a:r>
              <a:rPr lang="en-GB" sz="1400" b="1" baseline="0" dirty="0">
                <a:solidFill>
                  <a:srgbClr val="000000"/>
                </a:solidFill>
              </a:rPr>
              <a:t>LEVELS</a:t>
            </a:r>
            <a:r>
              <a:rPr lang="en-GB" sz="1400" b="0" baseline="0" dirty="0">
                <a:solidFill>
                  <a:srgbClr val="000000"/>
                </a:solidFill>
              </a:rPr>
              <a:t> of text (i.e. Headings, bullets and sub-bullets) are derived from </a:t>
            </a:r>
            <a:br>
              <a:rPr lang="en-GB" sz="1400" b="0" baseline="0" dirty="0">
                <a:solidFill>
                  <a:srgbClr val="000000"/>
                </a:solidFill>
              </a:rPr>
            </a:br>
            <a:r>
              <a:rPr lang="en-GB" sz="1400" b="0" baseline="0" dirty="0">
                <a:solidFill>
                  <a:srgbClr val="000000"/>
                </a:solidFill>
              </a:rPr>
              <a:t>the information set-up on the placeholders on the slide master</a:t>
            </a:r>
          </a:p>
          <a:p>
            <a:pPr marL="342891" indent="-342891" algn="l">
              <a:buFont typeface="+mj-lt"/>
              <a:buAutoNum type="arabicPeriod"/>
            </a:pPr>
            <a:endParaRPr lang="en-GB" sz="1400" b="0" baseline="0" dirty="0">
              <a:solidFill>
                <a:srgbClr val="000000"/>
              </a:solidFill>
            </a:endParaRPr>
          </a:p>
          <a:p>
            <a:pPr marL="342891" indent="-342891" algn="l">
              <a:buFont typeface="+mj-lt"/>
              <a:buAutoNum type="arabicPeriod"/>
            </a:pPr>
            <a:r>
              <a:rPr lang="en-GB" sz="1400" b="0" baseline="0" dirty="0">
                <a:solidFill>
                  <a:srgbClr val="000000"/>
                </a:solidFill>
              </a:rPr>
              <a:t>You can click through the different styles or levels needed to format </a:t>
            </a:r>
            <a:br>
              <a:rPr lang="en-GB" sz="1400" b="0" baseline="0" dirty="0">
                <a:solidFill>
                  <a:srgbClr val="000000"/>
                </a:solidFill>
              </a:rPr>
            </a:br>
            <a:r>
              <a:rPr lang="en-GB" sz="1400" b="0" baseline="0" dirty="0">
                <a:solidFill>
                  <a:srgbClr val="000000"/>
                </a:solidFill>
              </a:rPr>
              <a:t>your document by:</a:t>
            </a:r>
          </a:p>
          <a:p>
            <a:pPr marL="342891" indent="-342891" algn="l">
              <a:buFont typeface="+mj-lt"/>
              <a:buAutoNum type="alphaLcParenR"/>
            </a:pPr>
            <a:r>
              <a:rPr lang="en-GB" sz="1400" b="0" baseline="0" dirty="0">
                <a:solidFill>
                  <a:srgbClr val="000000"/>
                </a:solidFill>
              </a:rPr>
              <a:t>Click on the paragraph </a:t>
            </a:r>
          </a:p>
          <a:p>
            <a:pPr marL="342891" indent="-342891" algn="l">
              <a:buFont typeface="+mj-lt"/>
              <a:buAutoNum type="alphaLcParenR"/>
            </a:pPr>
            <a:r>
              <a:rPr lang="en-GB" sz="1400" b="0" baseline="0" dirty="0">
                <a:solidFill>
                  <a:srgbClr val="000000"/>
                </a:solidFill>
              </a:rPr>
              <a:t>Hold down Shift + Alt and move </a:t>
            </a:r>
            <a:br>
              <a:rPr lang="en-GB" sz="1400" b="0" baseline="0" dirty="0">
                <a:solidFill>
                  <a:srgbClr val="000000"/>
                </a:solidFill>
              </a:rPr>
            </a:br>
            <a:r>
              <a:rPr lang="en-GB" sz="1400" b="0" baseline="0" dirty="0">
                <a:solidFill>
                  <a:srgbClr val="000000"/>
                </a:solidFill>
              </a:rPr>
              <a:t>your arrow keys from right to left </a:t>
            </a:r>
          </a:p>
          <a:p>
            <a:pPr marL="342891" indent="-342891" algn="l">
              <a:buFont typeface="+mj-lt"/>
              <a:buAutoNum type="alphaLcParenR"/>
            </a:pPr>
            <a:endParaRPr lang="en-GB" sz="1400" b="0" baseline="0" dirty="0">
              <a:solidFill>
                <a:srgbClr val="000000"/>
              </a:solidFill>
            </a:endParaRPr>
          </a:p>
          <a:p>
            <a:pPr marL="0" indent="0" algn="l">
              <a:buFont typeface="+mj-lt"/>
              <a:buNone/>
            </a:pPr>
            <a:r>
              <a:rPr lang="en-GB" sz="1400" b="0" baseline="0" dirty="0">
                <a:solidFill>
                  <a:srgbClr val="000000"/>
                </a:solidFill>
              </a:rPr>
              <a:t>You will see the levels change, most templates are only set up with a maximum of 6 levels.</a:t>
            </a:r>
          </a:p>
          <a:p>
            <a:pPr marL="0" indent="0" algn="l">
              <a:buFont typeface="+mj-lt"/>
              <a:buNone/>
            </a:pPr>
            <a:endParaRPr lang="en-GB" sz="1400" b="0" baseline="0" dirty="0">
              <a:solidFill>
                <a:srgbClr val="000000"/>
              </a:solidFill>
            </a:endParaRPr>
          </a:p>
          <a:p>
            <a:pPr marL="0" indent="0" algn="l">
              <a:buFont typeface="+mj-lt"/>
              <a:buNone/>
            </a:pPr>
            <a:r>
              <a:rPr lang="en-GB" sz="1400" b="0" baseline="0" dirty="0">
                <a:solidFill>
                  <a:srgbClr val="000000"/>
                </a:solidFill>
              </a:rPr>
              <a:t>Once you go past this you are not using the styles set up in the template.</a:t>
            </a:r>
          </a:p>
          <a:p>
            <a:pPr marL="0" indent="0" algn="l">
              <a:buFont typeface="+mj-lt"/>
              <a:buNone/>
            </a:pPr>
            <a:endParaRPr lang="en-GB" sz="1400" b="0" baseline="0" dirty="0">
              <a:solidFill>
                <a:srgbClr val="000000"/>
              </a:solidFill>
            </a:endParaRPr>
          </a:p>
          <a:p>
            <a:pPr marL="0" indent="0" algn="l">
              <a:buFont typeface="+mj-lt"/>
              <a:buNone/>
            </a:pPr>
            <a:r>
              <a:rPr lang="en-GB" sz="1400" b="1" baseline="0" dirty="0">
                <a:solidFill>
                  <a:srgbClr val="FF0000"/>
                </a:solidFill>
              </a:rPr>
              <a:t>If you have created your own text box this will not work and you should only ever create your own text box when creating an Info graphic.</a:t>
            </a:r>
          </a:p>
          <a:p>
            <a:pPr marL="0" indent="0" algn="l">
              <a:buFontTx/>
              <a:buNone/>
            </a:pPr>
            <a:endParaRPr lang="en-GB" sz="1400" b="0" baseline="0" dirty="0">
              <a:solidFill>
                <a:srgbClr val="000000"/>
              </a:solidFill>
            </a:endParaRPr>
          </a:p>
          <a:p>
            <a:pPr marL="0" indent="0" algn="l">
              <a:buFontTx/>
              <a:buNone/>
            </a:pPr>
            <a:endParaRPr lang="en-US" sz="1400" b="0" baseline="0" dirty="0">
              <a:solidFill>
                <a:srgbClr val="000000"/>
              </a:solidFill>
            </a:endParaRPr>
          </a:p>
          <a:p>
            <a:pPr marL="0" indent="0" algn="l">
              <a:buFontTx/>
              <a:buNone/>
            </a:pPr>
            <a:endParaRPr lang="en-US" sz="1400" b="0" baseline="0" dirty="0">
              <a:solidFill>
                <a:srgbClr val="000000"/>
              </a:solidFill>
            </a:endParaRPr>
          </a:p>
        </p:txBody>
      </p:sp>
      <p:sp>
        <p:nvSpPr>
          <p:cNvPr id="2" name="Title 1"/>
          <p:cNvSpPr>
            <a:spLocks noGrp="1"/>
          </p:cNvSpPr>
          <p:nvPr>
            <p:ph type="ctrTitle"/>
          </p:nvPr>
        </p:nvSpPr>
        <p:spPr>
          <a:xfrm>
            <a:off x="992788" y="1499079"/>
            <a:ext cx="2727536" cy="818125"/>
          </a:xfrm>
        </p:spPr>
        <p:txBody>
          <a:bodyPr anchor="b" anchorCtr="0"/>
          <a:lstStyle>
            <a:lvl1pPr algn="l">
              <a:defRPr sz="4267"/>
            </a:lvl1pPr>
          </a:lstStyle>
          <a:p>
            <a:r>
              <a:rPr lang="en-US"/>
              <a:t>Click to edit Master title style</a:t>
            </a:r>
            <a:endParaRPr lang="en-US" dirty="0"/>
          </a:p>
        </p:txBody>
      </p:sp>
      <p:sp>
        <p:nvSpPr>
          <p:cNvPr id="15" name="Text Placeholder 49"/>
          <p:cNvSpPr>
            <a:spLocks noGrp="1"/>
          </p:cNvSpPr>
          <p:nvPr>
            <p:ph type="body" sz="quarter" idx="14"/>
          </p:nvPr>
        </p:nvSpPr>
        <p:spPr>
          <a:xfrm>
            <a:off x="822800" y="3140710"/>
            <a:ext cx="3053081" cy="720089"/>
          </a:xfrm>
        </p:spPr>
        <p:txBody>
          <a:bodyPr anchor="b" anchorCtr="0"/>
          <a:lstStyle>
            <a:lvl1pPr>
              <a:defRPr sz="2667" b="1" i="0">
                <a:latin typeface="+mn-lt"/>
              </a:defRPr>
            </a:lvl1pPr>
          </a:lstStyle>
          <a:p>
            <a:pPr lvl="0"/>
            <a:r>
              <a:rPr lang="en-US"/>
              <a:t>Click to edit Master text styles</a:t>
            </a:r>
          </a:p>
        </p:txBody>
      </p:sp>
      <p:sp>
        <p:nvSpPr>
          <p:cNvPr id="16" name="Text Placeholder 49"/>
          <p:cNvSpPr>
            <a:spLocks noGrp="1"/>
          </p:cNvSpPr>
          <p:nvPr>
            <p:ph type="body" sz="quarter" idx="18"/>
          </p:nvPr>
        </p:nvSpPr>
        <p:spPr>
          <a:xfrm>
            <a:off x="822800" y="3938203"/>
            <a:ext cx="3053081" cy="457840"/>
          </a:xfrm>
        </p:spPr>
        <p:txBody>
          <a:bodyPr anchor="t" anchorCtr="0"/>
          <a:lstStyle>
            <a:lvl1pPr>
              <a:defRPr sz="1400" b="0" i="0">
                <a:latin typeface="+mn-lt"/>
              </a:defRPr>
            </a:lvl1pPr>
          </a:lstStyle>
          <a:p>
            <a:pPr lvl="0"/>
            <a:r>
              <a:rPr lang="en-US"/>
              <a:t>Click to edit Master text styles</a:t>
            </a:r>
          </a:p>
        </p:txBody>
      </p:sp>
      <p:sp>
        <p:nvSpPr>
          <p:cNvPr id="6" name="Text Placeholder 5"/>
          <p:cNvSpPr>
            <a:spLocks noGrp="1"/>
          </p:cNvSpPr>
          <p:nvPr>
            <p:ph type="body" sz="quarter" idx="19"/>
          </p:nvPr>
        </p:nvSpPr>
        <p:spPr>
          <a:xfrm>
            <a:off x="4375574" y="792541"/>
            <a:ext cx="7001511" cy="54092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Rectangle 9"/>
          <p:cNvSpPr/>
          <p:nvPr userDrawn="1"/>
        </p:nvSpPr>
        <p:spPr>
          <a:xfrm>
            <a:off x="721202" y="2852449"/>
            <a:ext cx="3269892" cy="3426431"/>
          </a:xfrm>
          <a:prstGeom prst="rect">
            <a:avLst/>
          </a:prstGeom>
          <a:noFill/>
          <a:ln w="19050">
            <a:solidFill>
              <a:schemeClr val="accent1"/>
            </a:solidFill>
          </a:ln>
        </p:spPr>
        <p:txBody>
          <a:bodyPr wrap="square" lIns="0" tIns="0" rIns="0" bIns="0" rtlCol="0" anchor="ctr">
            <a:noAutofit/>
          </a:bodyPr>
          <a:lstStyle/>
          <a:p>
            <a:pPr algn="ctr"/>
            <a:endParaRPr lang="en-GB" sz="1867" dirty="0">
              <a:solidFill>
                <a:schemeClr val="tx1">
                  <a:lumMod val="85000"/>
                  <a:lumOff val="15000"/>
                </a:schemeClr>
              </a:solidFill>
              <a:latin typeface="Roboto" pitchFamily="2" charset="0"/>
              <a:ea typeface="Roboto" pitchFamily="2" charset="0"/>
              <a:cs typeface="Roboto Medium" charset="0"/>
            </a:endParaRPr>
          </a:p>
        </p:txBody>
      </p:sp>
      <p:sp>
        <p:nvSpPr>
          <p:cNvPr id="17" name="Text Placeholder 49"/>
          <p:cNvSpPr>
            <a:spLocks noGrp="1"/>
          </p:cNvSpPr>
          <p:nvPr>
            <p:ph type="body" sz="quarter" idx="20"/>
          </p:nvPr>
        </p:nvSpPr>
        <p:spPr>
          <a:xfrm>
            <a:off x="822800" y="4648834"/>
            <a:ext cx="3053081" cy="720089"/>
          </a:xfrm>
        </p:spPr>
        <p:txBody>
          <a:bodyPr anchor="b" anchorCtr="0"/>
          <a:lstStyle>
            <a:lvl1pPr>
              <a:defRPr sz="2667" b="1" i="0">
                <a:latin typeface="+mn-lt"/>
              </a:defRPr>
            </a:lvl1pPr>
          </a:lstStyle>
          <a:p>
            <a:pPr lvl="0"/>
            <a:r>
              <a:rPr lang="en-US"/>
              <a:t>Click to edit Master text styles</a:t>
            </a:r>
          </a:p>
        </p:txBody>
      </p:sp>
      <p:sp>
        <p:nvSpPr>
          <p:cNvPr id="18" name="Text Placeholder 49"/>
          <p:cNvSpPr>
            <a:spLocks noGrp="1"/>
          </p:cNvSpPr>
          <p:nvPr>
            <p:ph type="body" sz="quarter" idx="21"/>
          </p:nvPr>
        </p:nvSpPr>
        <p:spPr>
          <a:xfrm>
            <a:off x="822800" y="5446327"/>
            <a:ext cx="3053081" cy="457840"/>
          </a:xfrm>
        </p:spPr>
        <p:txBody>
          <a:bodyPr anchor="t" anchorCtr="0"/>
          <a:lstStyle>
            <a:lvl1pPr>
              <a:defRPr sz="1400" b="0" i="0">
                <a:latin typeface="+mn-lt"/>
              </a:defRPr>
            </a:lvl1pPr>
          </a:lstStyle>
          <a:p>
            <a:pPr lvl="0"/>
            <a:r>
              <a:rPr lang="en-US"/>
              <a:t>Click to edit Master text styles</a:t>
            </a:r>
          </a:p>
        </p:txBody>
      </p:sp>
    </p:spTree>
    <p:extLst>
      <p:ext uri="{BB962C8B-B14F-4D97-AF65-F5344CB8AC3E}">
        <p14:creationId xmlns:p14="http://schemas.microsoft.com/office/powerpoint/2010/main" val="313614425"/>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meline">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813600" y="1321869"/>
            <a:ext cx="10564800" cy="638323"/>
          </a:xfrm>
        </p:spPr>
        <p:txBody>
          <a:bodyPr anchor="t"/>
          <a:lstStyle>
            <a:lvl1pPr algn="ctr">
              <a:defRPr sz="4267"/>
            </a:lvl1pPr>
          </a:lstStyle>
          <a:p>
            <a:r>
              <a:rPr lang="en-US"/>
              <a:t>Click to edit Master title style</a:t>
            </a:r>
            <a:endParaRPr lang="en-US" dirty="0"/>
          </a:p>
        </p:txBody>
      </p:sp>
      <p:sp>
        <p:nvSpPr>
          <p:cNvPr id="12" name="Rectangle 11"/>
          <p:cNvSpPr/>
          <p:nvPr userDrawn="1"/>
        </p:nvSpPr>
        <p:spPr bwMode="auto">
          <a:xfrm>
            <a:off x="12501880" y="8"/>
            <a:ext cx="4653507" cy="6139536"/>
          </a:xfrm>
          <a:prstGeom prst="rect">
            <a:avLst/>
          </a:prstGeom>
          <a:solidFill>
            <a:schemeClr val="tx2"/>
          </a:solidFill>
          <a:ln w="9525" cap="flat" cmpd="sng" algn="ctr">
            <a:noFill/>
            <a:prstDash val="solid"/>
            <a:round/>
            <a:headEnd type="none" w="med" len="med"/>
            <a:tailEnd type="none" w="med" len="med"/>
          </a:ln>
          <a:effectLst/>
        </p:spPr>
        <p:txBody>
          <a:bodyPr vert="horz" wrap="square" lIns="73699" tIns="73699" rIns="73699" bIns="73699" numCol="1" rtlCol="0" anchor="t" anchorCtr="0" compatLnSpc="1">
            <a:prstTxWarp prst="textNoShape">
              <a:avLst/>
            </a:prstTxWarp>
          </a:bodyPr>
          <a:lstStyle/>
          <a:p>
            <a:pPr algn="l"/>
            <a:r>
              <a:rPr lang="en-US" sz="1800" b="1" dirty="0">
                <a:solidFill>
                  <a:srgbClr val="000000"/>
                </a:solidFill>
              </a:rPr>
              <a:t>FORMATTING </a:t>
            </a:r>
            <a:br>
              <a:rPr lang="en-US" sz="1800" b="1" dirty="0">
                <a:solidFill>
                  <a:srgbClr val="000000"/>
                </a:solidFill>
              </a:rPr>
            </a:br>
            <a:r>
              <a:rPr lang="en-US" sz="1800" b="1" dirty="0">
                <a:solidFill>
                  <a:srgbClr val="000000"/>
                </a:solidFill>
              </a:rPr>
              <a:t>TEXT STYLES</a:t>
            </a:r>
          </a:p>
          <a:p>
            <a:pPr marL="0" indent="0" algn="l">
              <a:buFontTx/>
              <a:buNone/>
            </a:pPr>
            <a:r>
              <a:rPr lang="en-US" sz="1400" b="0" baseline="0" dirty="0">
                <a:solidFill>
                  <a:srgbClr val="000000"/>
                </a:solidFill>
              </a:rPr>
              <a:t>The template is set up using place holders </a:t>
            </a:r>
            <a:r>
              <a:rPr lang="en-GB" sz="1400" b="0" baseline="0" dirty="0">
                <a:solidFill>
                  <a:srgbClr val="000000"/>
                </a:solidFill>
              </a:rPr>
              <a:t>A placeholder is a space set-up on a slide master which holds the formatting and positioning information for the content in the template.</a:t>
            </a:r>
          </a:p>
          <a:p>
            <a:pPr marL="0" indent="0" algn="l">
              <a:buFontTx/>
              <a:buNone/>
            </a:pPr>
            <a:endParaRPr lang="en-GB" sz="1400" b="0" baseline="0" dirty="0">
              <a:solidFill>
                <a:srgbClr val="000000"/>
              </a:solidFill>
            </a:endParaRPr>
          </a:p>
          <a:p>
            <a:pPr marL="342891" indent="-342891" algn="l">
              <a:buFont typeface="+mj-lt"/>
              <a:buAutoNum type="arabicPeriod"/>
            </a:pPr>
            <a:r>
              <a:rPr lang="en-GB" sz="1400" b="1" baseline="0" dirty="0">
                <a:solidFill>
                  <a:srgbClr val="000000"/>
                </a:solidFill>
              </a:rPr>
              <a:t>LEVELS</a:t>
            </a:r>
            <a:r>
              <a:rPr lang="en-GB" sz="1400" b="0" baseline="0" dirty="0">
                <a:solidFill>
                  <a:srgbClr val="000000"/>
                </a:solidFill>
              </a:rPr>
              <a:t> of text (i.e. Headings, bullets and sub-bullets) are derived from </a:t>
            </a:r>
            <a:br>
              <a:rPr lang="en-GB" sz="1400" b="0" baseline="0" dirty="0">
                <a:solidFill>
                  <a:srgbClr val="000000"/>
                </a:solidFill>
              </a:rPr>
            </a:br>
            <a:r>
              <a:rPr lang="en-GB" sz="1400" b="0" baseline="0" dirty="0">
                <a:solidFill>
                  <a:srgbClr val="000000"/>
                </a:solidFill>
              </a:rPr>
              <a:t>the information set-up on the placeholders on the slide master</a:t>
            </a:r>
          </a:p>
          <a:p>
            <a:pPr marL="342891" indent="-342891" algn="l">
              <a:buFont typeface="+mj-lt"/>
              <a:buAutoNum type="arabicPeriod"/>
            </a:pPr>
            <a:endParaRPr lang="en-GB" sz="1400" b="0" baseline="0" dirty="0">
              <a:solidFill>
                <a:srgbClr val="000000"/>
              </a:solidFill>
            </a:endParaRPr>
          </a:p>
          <a:p>
            <a:pPr marL="342891" indent="-342891" algn="l">
              <a:buFont typeface="+mj-lt"/>
              <a:buAutoNum type="arabicPeriod"/>
            </a:pPr>
            <a:r>
              <a:rPr lang="en-GB" sz="1400" b="0" baseline="0" dirty="0">
                <a:solidFill>
                  <a:srgbClr val="000000"/>
                </a:solidFill>
              </a:rPr>
              <a:t>You can click through the different styles or levels needed to format </a:t>
            </a:r>
            <a:br>
              <a:rPr lang="en-GB" sz="1400" b="0" baseline="0" dirty="0">
                <a:solidFill>
                  <a:srgbClr val="000000"/>
                </a:solidFill>
              </a:rPr>
            </a:br>
            <a:r>
              <a:rPr lang="en-GB" sz="1400" b="0" baseline="0" dirty="0">
                <a:solidFill>
                  <a:srgbClr val="000000"/>
                </a:solidFill>
              </a:rPr>
              <a:t>your document by:</a:t>
            </a:r>
          </a:p>
          <a:p>
            <a:pPr marL="342891" indent="-342891" algn="l">
              <a:buFont typeface="+mj-lt"/>
              <a:buAutoNum type="alphaLcParenR"/>
            </a:pPr>
            <a:r>
              <a:rPr lang="en-GB" sz="1400" b="0" baseline="0" dirty="0">
                <a:solidFill>
                  <a:srgbClr val="000000"/>
                </a:solidFill>
              </a:rPr>
              <a:t>Click on the paragraph </a:t>
            </a:r>
          </a:p>
          <a:p>
            <a:pPr marL="342891" indent="-342891" algn="l">
              <a:buFont typeface="+mj-lt"/>
              <a:buAutoNum type="alphaLcParenR"/>
            </a:pPr>
            <a:r>
              <a:rPr lang="en-GB" sz="1400" b="0" baseline="0" dirty="0">
                <a:solidFill>
                  <a:srgbClr val="000000"/>
                </a:solidFill>
              </a:rPr>
              <a:t>Hold down Shift + Alt and move </a:t>
            </a:r>
            <a:br>
              <a:rPr lang="en-GB" sz="1400" b="0" baseline="0" dirty="0">
                <a:solidFill>
                  <a:srgbClr val="000000"/>
                </a:solidFill>
              </a:rPr>
            </a:br>
            <a:r>
              <a:rPr lang="en-GB" sz="1400" b="0" baseline="0" dirty="0">
                <a:solidFill>
                  <a:srgbClr val="000000"/>
                </a:solidFill>
              </a:rPr>
              <a:t>your arrow keys from right to left </a:t>
            </a:r>
          </a:p>
          <a:p>
            <a:pPr marL="342891" indent="-342891" algn="l">
              <a:buFont typeface="+mj-lt"/>
              <a:buAutoNum type="alphaLcParenR"/>
            </a:pPr>
            <a:endParaRPr lang="en-GB" sz="1400" b="0" baseline="0" dirty="0">
              <a:solidFill>
                <a:srgbClr val="000000"/>
              </a:solidFill>
            </a:endParaRPr>
          </a:p>
          <a:p>
            <a:pPr marL="0" indent="0" algn="l">
              <a:buFont typeface="+mj-lt"/>
              <a:buNone/>
            </a:pPr>
            <a:r>
              <a:rPr lang="en-GB" sz="1400" b="0" baseline="0" dirty="0">
                <a:solidFill>
                  <a:srgbClr val="000000"/>
                </a:solidFill>
              </a:rPr>
              <a:t>You will see the levels change, most templates are only set up with a maximum of 6 levels.</a:t>
            </a:r>
          </a:p>
          <a:p>
            <a:pPr marL="0" indent="0" algn="l">
              <a:buFont typeface="+mj-lt"/>
              <a:buNone/>
            </a:pPr>
            <a:endParaRPr lang="en-GB" sz="1400" b="0" baseline="0" dirty="0">
              <a:solidFill>
                <a:srgbClr val="000000"/>
              </a:solidFill>
            </a:endParaRPr>
          </a:p>
          <a:p>
            <a:pPr marL="0" indent="0" algn="l">
              <a:buFont typeface="+mj-lt"/>
              <a:buNone/>
            </a:pPr>
            <a:r>
              <a:rPr lang="en-GB" sz="1400" b="0" baseline="0" dirty="0">
                <a:solidFill>
                  <a:srgbClr val="000000"/>
                </a:solidFill>
              </a:rPr>
              <a:t>Once you go past this you are not using the styles set up in the template.</a:t>
            </a:r>
          </a:p>
          <a:p>
            <a:pPr marL="0" indent="0" algn="l">
              <a:buFont typeface="+mj-lt"/>
              <a:buNone/>
            </a:pPr>
            <a:endParaRPr lang="en-GB" sz="1400" b="0" baseline="0" dirty="0">
              <a:solidFill>
                <a:srgbClr val="000000"/>
              </a:solidFill>
            </a:endParaRPr>
          </a:p>
          <a:p>
            <a:pPr marL="0" indent="0" algn="l">
              <a:buFont typeface="+mj-lt"/>
              <a:buNone/>
            </a:pPr>
            <a:r>
              <a:rPr lang="en-GB" sz="1400" b="1" baseline="0" dirty="0">
                <a:solidFill>
                  <a:srgbClr val="FF0000"/>
                </a:solidFill>
              </a:rPr>
              <a:t>If you have created your own text box this will not work and you should only ever create your own text box when creating an Info graphic.</a:t>
            </a:r>
          </a:p>
          <a:p>
            <a:pPr marL="0" indent="0" algn="l">
              <a:buFontTx/>
              <a:buNone/>
            </a:pPr>
            <a:endParaRPr lang="en-GB" sz="1400" b="0" baseline="0" dirty="0">
              <a:solidFill>
                <a:srgbClr val="000000"/>
              </a:solidFill>
            </a:endParaRPr>
          </a:p>
          <a:p>
            <a:pPr marL="0" indent="0" algn="l">
              <a:buFontTx/>
              <a:buNone/>
            </a:pPr>
            <a:endParaRPr lang="en-US" sz="1400" b="0" baseline="0" dirty="0">
              <a:solidFill>
                <a:srgbClr val="000000"/>
              </a:solidFill>
            </a:endParaRPr>
          </a:p>
          <a:p>
            <a:pPr marL="0" indent="0" algn="l">
              <a:buFontTx/>
              <a:buNone/>
            </a:pPr>
            <a:endParaRPr lang="en-US" sz="1400" b="0" baseline="0" dirty="0">
              <a:solidFill>
                <a:srgbClr val="000000"/>
              </a:solidFill>
            </a:endParaRPr>
          </a:p>
        </p:txBody>
      </p:sp>
      <p:sp>
        <p:nvSpPr>
          <p:cNvPr id="8" name="Rectangle 7"/>
          <p:cNvSpPr/>
          <p:nvPr userDrawn="1"/>
        </p:nvSpPr>
        <p:spPr bwMode="auto">
          <a:xfrm>
            <a:off x="12501880" y="8"/>
            <a:ext cx="4653507" cy="6139536"/>
          </a:xfrm>
          <a:prstGeom prst="rect">
            <a:avLst/>
          </a:prstGeom>
          <a:solidFill>
            <a:schemeClr val="tx2"/>
          </a:solidFill>
          <a:ln w="9525" cap="flat" cmpd="sng" algn="ctr">
            <a:noFill/>
            <a:prstDash val="solid"/>
            <a:round/>
            <a:headEnd type="none" w="med" len="med"/>
            <a:tailEnd type="none" w="med" len="med"/>
          </a:ln>
          <a:effectLst/>
        </p:spPr>
        <p:txBody>
          <a:bodyPr vert="horz" wrap="square" lIns="73699" tIns="73699" rIns="73699" bIns="73699" numCol="1" rtlCol="0" anchor="t" anchorCtr="0" compatLnSpc="1">
            <a:prstTxWarp prst="textNoShape">
              <a:avLst/>
            </a:prstTxWarp>
          </a:bodyPr>
          <a:lstStyle/>
          <a:p>
            <a:pPr algn="l"/>
            <a:r>
              <a:rPr lang="en-US" sz="1800" b="1" dirty="0">
                <a:solidFill>
                  <a:srgbClr val="000000"/>
                </a:solidFill>
              </a:rPr>
              <a:t>FORMATTING </a:t>
            </a:r>
            <a:br>
              <a:rPr lang="en-US" sz="1800" b="1" dirty="0">
                <a:solidFill>
                  <a:srgbClr val="000000"/>
                </a:solidFill>
              </a:rPr>
            </a:br>
            <a:r>
              <a:rPr lang="en-US" sz="1800" b="1" dirty="0">
                <a:solidFill>
                  <a:srgbClr val="000000"/>
                </a:solidFill>
              </a:rPr>
              <a:t>TEXT STYLES</a:t>
            </a:r>
          </a:p>
          <a:p>
            <a:pPr marL="0" indent="0" algn="l">
              <a:buFontTx/>
              <a:buNone/>
            </a:pPr>
            <a:r>
              <a:rPr lang="en-US" sz="1400" b="0" baseline="0" dirty="0">
                <a:solidFill>
                  <a:srgbClr val="000000"/>
                </a:solidFill>
              </a:rPr>
              <a:t>The template is set up using place holders </a:t>
            </a:r>
            <a:r>
              <a:rPr lang="en-GB" sz="1400" b="0" baseline="0" dirty="0">
                <a:solidFill>
                  <a:srgbClr val="000000"/>
                </a:solidFill>
              </a:rPr>
              <a:t>A placeholder is a space set-up on a slide master which holds the formatting and positioning information for the content in the template.</a:t>
            </a:r>
          </a:p>
          <a:p>
            <a:pPr marL="0" indent="0" algn="l">
              <a:buFontTx/>
              <a:buNone/>
            </a:pPr>
            <a:endParaRPr lang="en-GB" sz="1400" b="0" baseline="0" dirty="0">
              <a:solidFill>
                <a:srgbClr val="000000"/>
              </a:solidFill>
            </a:endParaRPr>
          </a:p>
          <a:p>
            <a:pPr marL="342891" indent="-342891" algn="l">
              <a:buFont typeface="+mj-lt"/>
              <a:buAutoNum type="arabicPeriod"/>
            </a:pPr>
            <a:r>
              <a:rPr lang="en-GB" sz="1400" b="1" baseline="0" dirty="0">
                <a:solidFill>
                  <a:srgbClr val="000000"/>
                </a:solidFill>
              </a:rPr>
              <a:t>LEVELS</a:t>
            </a:r>
            <a:r>
              <a:rPr lang="en-GB" sz="1400" b="0" baseline="0" dirty="0">
                <a:solidFill>
                  <a:srgbClr val="000000"/>
                </a:solidFill>
              </a:rPr>
              <a:t> of text (i.e. Headings, bullets and sub-bullets) are derived from </a:t>
            </a:r>
            <a:br>
              <a:rPr lang="en-GB" sz="1400" b="0" baseline="0" dirty="0">
                <a:solidFill>
                  <a:srgbClr val="000000"/>
                </a:solidFill>
              </a:rPr>
            </a:br>
            <a:r>
              <a:rPr lang="en-GB" sz="1400" b="0" baseline="0" dirty="0">
                <a:solidFill>
                  <a:srgbClr val="000000"/>
                </a:solidFill>
              </a:rPr>
              <a:t>the information set-up on the placeholders on the slide master</a:t>
            </a:r>
          </a:p>
          <a:p>
            <a:pPr marL="342891" indent="-342891" algn="l">
              <a:buFont typeface="+mj-lt"/>
              <a:buAutoNum type="arabicPeriod"/>
            </a:pPr>
            <a:endParaRPr lang="en-GB" sz="1400" b="0" baseline="0" dirty="0">
              <a:solidFill>
                <a:srgbClr val="000000"/>
              </a:solidFill>
            </a:endParaRPr>
          </a:p>
          <a:p>
            <a:pPr marL="342891" indent="-342891" algn="l">
              <a:buFont typeface="+mj-lt"/>
              <a:buAutoNum type="arabicPeriod"/>
            </a:pPr>
            <a:r>
              <a:rPr lang="en-GB" sz="1400" b="0" baseline="0" dirty="0">
                <a:solidFill>
                  <a:srgbClr val="000000"/>
                </a:solidFill>
              </a:rPr>
              <a:t>You can click through the different styles or levels needed to format </a:t>
            </a:r>
            <a:br>
              <a:rPr lang="en-GB" sz="1400" b="0" baseline="0" dirty="0">
                <a:solidFill>
                  <a:srgbClr val="000000"/>
                </a:solidFill>
              </a:rPr>
            </a:br>
            <a:r>
              <a:rPr lang="en-GB" sz="1400" b="0" baseline="0" dirty="0">
                <a:solidFill>
                  <a:srgbClr val="000000"/>
                </a:solidFill>
              </a:rPr>
              <a:t>your document by:</a:t>
            </a:r>
          </a:p>
          <a:p>
            <a:pPr marL="342891" indent="-342891" algn="l">
              <a:buFont typeface="+mj-lt"/>
              <a:buAutoNum type="alphaLcParenR"/>
            </a:pPr>
            <a:r>
              <a:rPr lang="en-GB" sz="1400" b="0" baseline="0" dirty="0">
                <a:solidFill>
                  <a:srgbClr val="000000"/>
                </a:solidFill>
              </a:rPr>
              <a:t>Click on the paragraph </a:t>
            </a:r>
          </a:p>
          <a:p>
            <a:pPr marL="342891" indent="-342891" algn="l">
              <a:buFont typeface="+mj-lt"/>
              <a:buAutoNum type="alphaLcParenR"/>
            </a:pPr>
            <a:r>
              <a:rPr lang="en-GB" sz="1400" b="0" baseline="0" dirty="0">
                <a:solidFill>
                  <a:srgbClr val="000000"/>
                </a:solidFill>
              </a:rPr>
              <a:t>Hold down Shift + Alt and move </a:t>
            </a:r>
            <a:br>
              <a:rPr lang="en-GB" sz="1400" b="0" baseline="0" dirty="0">
                <a:solidFill>
                  <a:srgbClr val="000000"/>
                </a:solidFill>
              </a:rPr>
            </a:br>
            <a:r>
              <a:rPr lang="en-GB" sz="1400" b="0" baseline="0" dirty="0">
                <a:solidFill>
                  <a:srgbClr val="000000"/>
                </a:solidFill>
              </a:rPr>
              <a:t>your arrow keys from right to left </a:t>
            </a:r>
          </a:p>
          <a:p>
            <a:pPr marL="342891" indent="-342891" algn="l">
              <a:buFont typeface="+mj-lt"/>
              <a:buAutoNum type="alphaLcParenR"/>
            </a:pPr>
            <a:endParaRPr lang="en-GB" sz="1400" b="0" baseline="0" dirty="0">
              <a:solidFill>
                <a:srgbClr val="000000"/>
              </a:solidFill>
            </a:endParaRPr>
          </a:p>
          <a:p>
            <a:pPr marL="0" indent="0" algn="l">
              <a:buFont typeface="+mj-lt"/>
              <a:buNone/>
            </a:pPr>
            <a:r>
              <a:rPr lang="en-GB" sz="1400" b="0" baseline="0" dirty="0">
                <a:solidFill>
                  <a:srgbClr val="000000"/>
                </a:solidFill>
              </a:rPr>
              <a:t>You will see the levels change, most templates are only set up with a maximum of 6 levels.</a:t>
            </a:r>
          </a:p>
          <a:p>
            <a:pPr marL="0" indent="0" algn="l">
              <a:buFont typeface="+mj-lt"/>
              <a:buNone/>
            </a:pPr>
            <a:endParaRPr lang="en-GB" sz="1400" b="0" baseline="0" dirty="0">
              <a:solidFill>
                <a:srgbClr val="000000"/>
              </a:solidFill>
            </a:endParaRPr>
          </a:p>
          <a:p>
            <a:pPr marL="0" indent="0" algn="l">
              <a:buFont typeface="+mj-lt"/>
              <a:buNone/>
            </a:pPr>
            <a:r>
              <a:rPr lang="en-GB" sz="1400" b="0" baseline="0" dirty="0">
                <a:solidFill>
                  <a:srgbClr val="000000"/>
                </a:solidFill>
              </a:rPr>
              <a:t>Once you go past this you are not using the styles set up in the template.</a:t>
            </a:r>
          </a:p>
          <a:p>
            <a:pPr marL="0" indent="0" algn="l">
              <a:buFont typeface="+mj-lt"/>
              <a:buNone/>
            </a:pPr>
            <a:endParaRPr lang="en-GB" sz="1400" b="0" baseline="0" dirty="0">
              <a:solidFill>
                <a:srgbClr val="000000"/>
              </a:solidFill>
            </a:endParaRPr>
          </a:p>
          <a:p>
            <a:pPr marL="0" indent="0" algn="l">
              <a:buFont typeface="+mj-lt"/>
              <a:buNone/>
            </a:pPr>
            <a:r>
              <a:rPr lang="en-GB" sz="1400" b="1" baseline="0" dirty="0">
                <a:solidFill>
                  <a:srgbClr val="FF0000"/>
                </a:solidFill>
              </a:rPr>
              <a:t>If you have created your own text box this will not work and you should only ever create your own text box when creating an Info graphic.</a:t>
            </a:r>
          </a:p>
          <a:p>
            <a:pPr marL="0" indent="0" algn="l">
              <a:buFontTx/>
              <a:buNone/>
            </a:pPr>
            <a:endParaRPr lang="en-GB" sz="1400" b="0" baseline="0" dirty="0">
              <a:solidFill>
                <a:srgbClr val="000000"/>
              </a:solidFill>
            </a:endParaRPr>
          </a:p>
          <a:p>
            <a:pPr marL="0" indent="0" algn="l">
              <a:buFontTx/>
              <a:buNone/>
            </a:pPr>
            <a:endParaRPr lang="en-US" sz="1400" b="0" baseline="0" dirty="0">
              <a:solidFill>
                <a:srgbClr val="000000"/>
              </a:solidFill>
            </a:endParaRPr>
          </a:p>
          <a:p>
            <a:pPr marL="0" indent="0" algn="l">
              <a:buFontTx/>
              <a:buNone/>
            </a:pPr>
            <a:endParaRPr lang="en-US" sz="1400" b="0" baseline="0" dirty="0">
              <a:solidFill>
                <a:srgbClr val="000000"/>
              </a:solidFill>
            </a:endParaRPr>
          </a:p>
        </p:txBody>
      </p:sp>
      <p:sp>
        <p:nvSpPr>
          <p:cNvPr id="15" name="Freeform 14"/>
          <p:cNvSpPr/>
          <p:nvPr userDrawn="1"/>
        </p:nvSpPr>
        <p:spPr>
          <a:xfrm>
            <a:off x="5317227" y="0"/>
            <a:ext cx="1557547" cy="1113368"/>
          </a:xfrm>
          <a:custGeom>
            <a:avLst/>
            <a:gdLst>
              <a:gd name="connsiteX0" fmla="*/ 0 w 1168160"/>
              <a:gd name="connsiteY0" fmla="*/ 0 h 835026"/>
              <a:gd name="connsiteX1" fmla="*/ 1168160 w 1168160"/>
              <a:gd name="connsiteY1" fmla="*/ 0 h 835026"/>
              <a:gd name="connsiteX2" fmla="*/ 1168160 w 1168160"/>
              <a:gd name="connsiteY2" fmla="*/ 475011 h 835026"/>
              <a:gd name="connsiteX3" fmla="*/ 584080 w 1168160"/>
              <a:gd name="connsiteY3" fmla="*/ 835026 h 835026"/>
              <a:gd name="connsiteX4" fmla="*/ 0 w 1168160"/>
              <a:gd name="connsiteY4" fmla="*/ 475011 h 835026"/>
              <a:gd name="connsiteX5" fmla="*/ 0 w 1168160"/>
              <a:gd name="connsiteY5" fmla="*/ 0 h 835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8160" h="835026">
                <a:moveTo>
                  <a:pt x="0" y="0"/>
                </a:moveTo>
                <a:lnTo>
                  <a:pt x="1168160" y="0"/>
                </a:lnTo>
                <a:lnTo>
                  <a:pt x="1168160" y="475011"/>
                </a:lnTo>
                <a:lnTo>
                  <a:pt x="584080" y="835026"/>
                </a:lnTo>
                <a:lnTo>
                  <a:pt x="0" y="475011"/>
                </a:lnTo>
                <a:lnTo>
                  <a:pt x="0" y="0"/>
                </a:lnTo>
                <a:close/>
              </a:path>
            </a:pathLst>
          </a:custGeom>
          <a:solidFill>
            <a:schemeClr val="accent1"/>
          </a:solid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867" dirty="0">
              <a:solidFill>
                <a:schemeClr val="accent4"/>
              </a:solidFill>
              <a:latin typeface="Palatino Linotype" panose="02040502050505030304" pitchFamily="18" charset="0"/>
            </a:endParaRPr>
          </a:p>
        </p:txBody>
      </p:sp>
      <p:sp>
        <p:nvSpPr>
          <p:cNvPr id="22" name="Text Placeholder 49"/>
          <p:cNvSpPr>
            <a:spLocks noGrp="1"/>
          </p:cNvSpPr>
          <p:nvPr userDrawn="1">
            <p:ph type="body" sz="quarter" idx="14"/>
          </p:nvPr>
        </p:nvSpPr>
        <p:spPr>
          <a:xfrm>
            <a:off x="813600" y="2537862"/>
            <a:ext cx="4996800" cy="250981"/>
          </a:xfrm>
        </p:spPr>
        <p:txBody>
          <a:bodyPr anchor="t" anchorCtr="0"/>
          <a:lstStyle>
            <a:lvl1pPr>
              <a:defRPr sz="1600" b="1" i="0">
                <a:latin typeface="+mn-lt"/>
              </a:defRPr>
            </a:lvl1pPr>
          </a:lstStyle>
          <a:p>
            <a:pPr lvl="0"/>
            <a:r>
              <a:rPr lang="en-US"/>
              <a:t>Click to edit Master text styles</a:t>
            </a:r>
          </a:p>
        </p:txBody>
      </p:sp>
      <p:sp>
        <p:nvSpPr>
          <p:cNvPr id="26" name="Text Placeholder 49"/>
          <p:cNvSpPr>
            <a:spLocks noGrp="1"/>
          </p:cNvSpPr>
          <p:nvPr userDrawn="1">
            <p:ph type="body" sz="quarter" idx="18"/>
          </p:nvPr>
        </p:nvSpPr>
        <p:spPr>
          <a:xfrm>
            <a:off x="813600" y="2974055"/>
            <a:ext cx="4996800" cy="1145557"/>
          </a:xfrm>
        </p:spPr>
        <p:txBody>
          <a:bodyPr anchor="t" anchorCtr="0"/>
          <a:lstStyle>
            <a:lvl1pPr>
              <a:defRPr sz="1400" b="0" i="0">
                <a:latin typeface="+mn-lt"/>
              </a:defRPr>
            </a:lvl1pPr>
          </a:lstStyle>
          <a:p>
            <a:pPr lvl="0"/>
            <a:r>
              <a:rPr lang="en-US"/>
              <a:t>Click to edit Master text styles</a:t>
            </a:r>
          </a:p>
        </p:txBody>
      </p:sp>
      <p:cxnSp>
        <p:nvCxnSpPr>
          <p:cNvPr id="4" name="Straight Connector 3"/>
          <p:cNvCxnSpPr/>
          <p:nvPr userDrawn="1"/>
        </p:nvCxnSpPr>
        <p:spPr>
          <a:xfrm>
            <a:off x="6096000" y="2322898"/>
            <a:ext cx="0" cy="4535103"/>
          </a:xfrm>
          <a:prstGeom prst="line">
            <a:avLst/>
          </a:prstGeom>
          <a:ln w="34925">
            <a:headEnd type="oval"/>
          </a:ln>
        </p:spPr>
        <p:style>
          <a:lnRef idx="1">
            <a:schemeClr val="accent1"/>
          </a:lnRef>
          <a:fillRef idx="0">
            <a:schemeClr val="accent1"/>
          </a:fillRef>
          <a:effectRef idx="0">
            <a:schemeClr val="accent1"/>
          </a:effectRef>
          <a:fontRef idx="minor">
            <a:schemeClr val="tx1"/>
          </a:fontRef>
        </p:style>
      </p:cxnSp>
      <p:sp>
        <p:nvSpPr>
          <p:cNvPr id="21" name="Text Placeholder 49"/>
          <p:cNvSpPr>
            <a:spLocks noGrp="1"/>
          </p:cNvSpPr>
          <p:nvPr>
            <p:ph type="body" sz="quarter" idx="21"/>
          </p:nvPr>
        </p:nvSpPr>
        <p:spPr>
          <a:xfrm>
            <a:off x="813600" y="4364255"/>
            <a:ext cx="4996800" cy="250981"/>
          </a:xfrm>
        </p:spPr>
        <p:txBody>
          <a:bodyPr anchor="t" anchorCtr="0"/>
          <a:lstStyle>
            <a:lvl1pPr>
              <a:defRPr sz="1600" b="1" i="0">
                <a:latin typeface="+mn-lt"/>
              </a:defRPr>
            </a:lvl1pPr>
          </a:lstStyle>
          <a:p>
            <a:pPr lvl="0"/>
            <a:r>
              <a:rPr lang="en-US"/>
              <a:t>Click to edit Master text styles</a:t>
            </a:r>
          </a:p>
        </p:txBody>
      </p:sp>
      <p:sp>
        <p:nvSpPr>
          <p:cNvPr id="23" name="Text Placeholder 49"/>
          <p:cNvSpPr>
            <a:spLocks noGrp="1"/>
          </p:cNvSpPr>
          <p:nvPr>
            <p:ph type="body" sz="quarter" idx="22"/>
          </p:nvPr>
        </p:nvSpPr>
        <p:spPr>
          <a:xfrm>
            <a:off x="813600" y="4800448"/>
            <a:ext cx="4996800" cy="1145557"/>
          </a:xfrm>
        </p:spPr>
        <p:txBody>
          <a:bodyPr anchor="t" anchorCtr="0"/>
          <a:lstStyle>
            <a:lvl1pPr>
              <a:defRPr sz="1400" b="0" i="0">
                <a:latin typeface="+mn-lt"/>
              </a:defRPr>
            </a:lvl1pPr>
          </a:lstStyle>
          <a:p>
            <a:pPr lvl="0"/>
            <a:r>
              <a:rPr lang="en-US"/>
              <a:t>Click to edit Master text styles</a:t>
            </a:r>
          </a:p>
        </p:txBody>
      </p:sp>
      <p:sp>
        <p:nvSpPr>
          <p:cNvPr id="27" name="Text Placeholder 49"/>
          <p:cNvSpPr>
            <a:spLocks noGrp="1"/>
          </p:cNvSpPr>
          <p:nvPr>
            <p:ph type="body" sz="quarter" idx="23"/>
          </p:nvPr>
        </p:nvSpPr>
        <p:spPr>
          <a:xfrm>
            <a:off x="6381600" y="2974055"/>
            <a:ext cx="4996800" cy="250981"/>
          </a:xfrm>
        </p:spPr>
        <p:txBody>
          <a:bodyPr anchor="t" anchorCtr="0"/>
          <a:lstStyle>
            <a:lvl1pPr>
              <a:defRPr sz="1600" b="1" i="0">
                <a:latin typeface="+mn-lt"/>
              </a:defRPr>
            </a:lvl1pPr>
          </a:lstStyle>
          <a:p>
            <a:pPr lvl="0"/>
            <a:r>
              <a:rPr lang="en-US"/>
              <a:t>Click to edit Master text styles</a:t>
            </a:r>
          </a:p>
        </p:txBody>
      </p:sp>
      <p:sp>
        <p:nvSpPr>
          <p:cNvPr id="28" name="Text Placeholder 49"/>
          <p:cNvSpPr>
            <a:spLocks noGrp="1"/>
          </p:cNvSpPr>
          <p:nvPr>
            <p:ph type="body" sz="quarter" idx="24"/>
          </p:nvPr>
        </p:nvSpPr>
        <p:spPr>
          <a:xfrm>
            <a:off x="6381600" y="3410248"/>
            <a:ext cx="4996800" cy="1145557"/>
          </a:xfrm>
        </p:spPr>
        <p:txBody>
          <a:bodyPr anchor="t" anchorCtr="0"/>
          <a:lstStyle>
            <a:lvl1pPr>
              <a:defRPr sz="1400" b="0" i="0">
                <a:latin typeface="+mn-lt"/>
              </a:defRPr>
            </a:lvl1pPr>
          </a:lstStyle>
          <a:p>
            <a:pPr lvl="0"/>
            <a:r>
              <a:rPr lang="en-US"/>
              <a:t>Click to edit Master text styles</a:t>
            </a:r>
          </a:p>
        </p:txBody>
      </p:sp>
      <p:sp>
        <p:nvSpPr>
          <p:cNvPr id="29" name="Text Placeholder 49"/>
          <p:cNvSpPr>
            <a:spLocks noGrp="1"/>
          </p:cNvSpPr>
          <p:nvPr>
            <p:ph type="body" sz="quarter" idx="25"/>
          </p:nvPr>
        </p:nvSpPr>
        <p:spPr>
          <a:xfrm>
            <a:off x="6381600" y="4800448"/>
            <a:ext cx="4996800" cy="250981"/>
          </a:xfrm>
        </p:spPr>
        <p:txBody>
          <a:bodyPr anchor="t" anchorCtr="0"/>
          <a:lstStyle>
            <a:lvl1pPr>
              <a:defRPr sz="1600" b="1" i="0">
                <a:latin typeface="+mn-lt"/>
              </a:defRPr>
            </a:lvl1pPr>
          </a:lstStyle>
          <a:p>
            <a:pPr lvl="0"/>
            <a:r>
              <a:rPr lang="en-US"/>
              <a:t>Click to edit Master text styles</a:t>
            </a:r>
          </a:p>
        </p:txBody>
      </p:sp>
      <p:sp>
        <p:nvSpPr>
          <p:cNvPr id="30" name="Text Placeholder 49"/>
          <p:cNvSpPr>
            <a:spLocks noGrp="1"/>
          </p:cNvSpPr>
          <p:nvPr>
            <p:ph type="body" sz="quarter" idx="26"/>
          </p:nvPr>
        </p:nvSpPr>
        <p:spPr>
          <a:xfrm>
            <a:off x="6381600" y="5236642"/>
            <a:ext cx="4996800" cy="1145557"/>
          </a:xfrm>
        </p:spPr>
        <p:txBody>
          <a:bodyPr anchor="t" anchorCtr="0"/>
          <a:lstStyle>
            <a:lvl1pPr>
              <a:defRPr sz="1400" b="0" i="0">
                <a:latin typeface="+mn-lt"/>
              </a:defRPr>
            </a:lvl1pPr>
          </a:lstStyle>
          <a:p>
            <a:pPr lvl="0"/>
            <a:r>
              <a:rPr lang="en-US"/>
              <a:t>Click to edit Master text styles</a:t>
            </a:r>
          </a:p>
        </p:txBody>
      </p:sp>
    </p:spTree>
    <p:extLst>
      <p:ext uri="{BB962C8B-B14F-4D97-AF65-F5344CB8AC3E}">
        <p14:creationId xmlns:p14="http://schemas.microsoft.com/office/powerpoint/2010/main" val="2295637966"/>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meline extended">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813600" y="532015"/>
            <a:ext cx="4996800" cy="657865"/>
          </a:xfrm>
        </p:spPr>
        <p:txBody>
          <a:bodyPr anchor="t"/>
          <a:lstStyle>
            <a:lvl1pPr algn="l">
              <a:defRPr sz="4267"/>
            </a:lvl1pPr>
          </a:lstStyle>
          <a:p>
            <a:r>
              <a:rPr lang="en-US"/>
              <a:t>Click to edit Master title style</a:t>
            </a:r>
            <a:endParaRPr lang="en-US" dirty="0"/>
          </a:p>
        </p:txBody>
      </p:sp>
      <p:sp>
        <p:nvSpPr>
          <p:cNvPr id="12" name="Rectangle 11"/>
          <p:cNvSpPr/>
          <p:nvPr userDrawn="1"/>
        </p:nvSpPr>
        <p:spPr bwMode="auto">
          <a:xfrm>
            <a:off x="12501880" y="8"/>
            <a:ext cx="4653507" cy="6139536"/>
          </a:xfrm>
          <a:prstGeom prst="rect">
            <a:avLst/>
          </a:prstGeom>
          <a:solidFill>
            <a:schemeClr val="tx2"/>
          </a:solidFill>
          <a:ln w="9525" cap="flat" cmpd="sng" algn="ctr">
            <a:noFill/>
            <a:prstDash val="solid"/>
            <a:round/>
            <a:headEnd type="none" w="med" len="med"/>
            <a:tailEnd type="none" w="med" len="med"/>
          </a:ln>
          <a:effectLst/>
        </p:spPr>
        <p:txBody>
          <a:bodyPr vert="horz" wrap="square" lIns="73699" tIns="73699" rIns="73699" bIns="73699" numCol="1" rtlCol="0" anchor="t" anchorCtr="0" compatLnSpc="1">
            <a:prstTxWarp prst="textNoShape">
              <a:avLst/>
            </a:prstTxWarp>
          </a:bodyPr>
          <a:lstStyle/>
          <a:p>
            <a:pPr algn="l"/>
            <a:r>
              <a:rPr lang="en-US" sz="1800" b="1" dirty="0">
                <a:solidFill>
                  <a:srgbClr val="000000"/>
                </a:solidFill>
              </a:rPr>
              <a:t>FORMATTING </a:t>
            </a:r>
            <a:br>
              <a:rPr lang="en-US" sz="1800" b="1" dirty="0">
                <a:solidFill>
                  <a:srgbClr val="000000"/>
                </a:solidFill>
              </a:rPr>
            </a:br>
            <a:r>
              <a:rPr lang="en-US" sz="1800" b="1" dirty="0">
                <a:solidFill>
                  <a:srgbClr val="000000"/>
                </a:solidFill>
              </a:rPr>
              <a:t>TEXT STYLES</a:t>
            </a:r>
          </a:p>
          <a:p>
            <a:pPr marL="0" indent="0" algn="l">
              <a:buFontTx/>
              <a:buNone/>
            </a:pPr>
            <a:r>
              <a:rPr lang="en-US" sz="1400" b="0" baseline="0" dirty="0">
                <a:solidFill>
                  <a:srgbClr val="000000"/>
                </a:solidFill>
              </a:rPr>
              <a:t>The template is set up using place holders </a:t>
            </a:r>
            <a:r>
              <a:rPr lang="en-GB" sz="1400" b="0" baseline="0" dirty="0">
                <a:solidFill>
                  <a:srgbClr val="000000"/>
                </a:solidFill>
              </a:rPr>
              <a:t>A placeholder is a space set-up on a slide master which holds the formatting and positioning information for the content in the template.</a:t>
            </a:r>
          </a:p>
          <a:p>
            <a:pPr marL="0" indent="0" algn="l">
              <a:buFontTx/>
              <a:buNone/>
            </a:pPr>
            <a:endParaRPr lang="en-GB" sz="1400" b="0" baseline="0" dirty="0">
              <a:solidFill>
                <a:srgbClr val="000000"/>
              </a:solidFill>
            </a:endParaRPr>
          </a:p>
          <a:p>
            <a:pPr marL="342891" indent="-342891" algn="l">
              <a:buFont typeface="+mj-lt"/>
              <a:buAutoNum type="arabicPeriod"/>
            </a:pPr>
            <a:r>
              <a:rPr lang="en-GB" sz="1400" b="1" baseline="0" dirty="0">
                <a:solidFill>
                  <a:srgbClr val="000000"/>
                </a:solidFill>
              </a:rPr>
              <a:t>LEVELS</a:t>
            </a:r>
            <a:r>
              <a:rPr lang="en-GB" sz="1400" b="0" baseline="0" dirty="0">
                <a:solidFill>
                  <a:srgbClr val="000000"/>
                </a:solidFill>
              </a:rPr>
              <a:t> of text (i.e. Headings, bullets and sub-bullets) are derived from </a:t>
            </a:r>
            <a:br>
              <a:rPr lang="en-GB" sz="1400" b="0" baseline="0" dirty="0">
                <a:solidFill>
                  <a:srgbClr val="000000"/>
                </a:solidFill>
              </a:rPr>
            </a:br>
            <a:r>
              <a:rPr lang="en-GB" sz="1400" b="0" baseline="0" dirty="0">
                <a:solidFill>
                  <a:srgbClr val="000000"/>
                </a:solidFill>
              </a:rPr>
              <a:t>the information set-up on the placeholders on the slide master</a:t>
            </a:r>
          </a:p>
          <a:p>
            <a:pPr marL="342891" indent="-342891" algn="l">
              <a:buFont typeface="+mj-lt"/>
              <a:buAutoNum type="arabicPeriod"/>
            </a:pPr>
            <a:endParaRPr lang="en-GB" sz="1400" b="0" baseline="0" dirty="0">
              <a:solidFill>
                <a:srgbClr val="000000"/>
              </a:solidFill>
            </a:endParaRPr>
          </a:p>
          <a:p>
            <a:pPr marL="342891" indent="-342891" algn="l">
              <a:buFont typeface="+mj-lt"/>
              <a:buAutoNum type="arabicPeriod"/>
            </a:pPr>
            <a:r>
              <a:rPr lang="en-GB" sz="1400" b="0" baseline="0" dirty="0">
                <a:solidFill>
                  <a:srgbClr val="000000"/>
                </a:solidFill>
              </a:rPr>
              <a:t>You can click through the different styles or levels needed to format </a:t>
            </a:r>
            <a:br>
              <a:rPr lang="en-GB" sz="1400" b="0" baseline="0" dirty="0">
                <a:solidFill>
                  <a:srgbClr val="000000"/>
                </a:solidFill>
              </a:rPr>
            </a:br>
            <a:r>
              <a:rPr lang="en-GB" sz="1400" b="0" baseline="0" dirty="0">
                <a:solidFill>
                  <a:srgbClr val="000000"/>
                </a:solidFill>
              </a:rPr>
              <a:t>your document by:</a:t>
            </a:r>
          </a:p>
          <a:p>
            <a:pPr marL="342891" indent="-342891" algn="l">
              <a:buFont typeface="+mj-lt"/>
              <a:buAutoNum type="alphaLcParenR"/>
            </a:pPr>
            <a:r>
              <a:rPr lang="en-GB" sz="1400" b="0" baseline="0" dirty="0">
                <a:solidFill>
                  <a:srgbClr val="000000"/>
                </a:solidFill>
              </a:rPr>
              <a:t>Click on the paragraph </a:t>
            </a:r>
          </a:p>
          <a:p>
            <a:pPr marL="342891" indent="-342891" algn="l">
              <a:buFont typeface="+mj-lt"/>
              <a:buAutoNum type="alphaLcParenR"/>
            </a:pPr>
            <a:r>
              <a:rPr lang="en-GB" sz="1400" b="0" baseline="0" dirty="0">
                <a:solidFill>
                  <a:srgbClr val="000000"/>
                </a:solidFill>
              </a:rPr>
              <a:t>Hold down Shift + Alt and move </a:t>
            </a:r>
            <a:br>
              <a:rPr lang="en-GB" sz="1400" b="0" baseline="0" dirty="0">
                <a:solidFill>
                  <a:srgbClr val="000000"/>
                </a:solidFill>
              </a:rPr>
            </a:br>
            <a:r>
              <a:rPr lang="en-GB" sz="1400" b="0" baseline="0" dirty="0">
                <a:solidFill>
                  <a:srgbClr val="000000"/>
                </a:solidFill>
              </a:rPr>
              <a:t>your arrow keys from right to left </a:t>
            </a:r>
          </a:p>
          <a:p>
            <a:pPr marL="342891" indent="-342891" algn="l">
              <a:buFont typeface="+mj-lt"/>
              <a:buAutoNum type="alphaLcParenR"/>
            </a:pPr>
            <a:endParaRPr lang="en-GB" sz="1400" b="0" baseline="0" dirty="0">
              <a:solidFill>
                <a:srgbClr val="000000"/>
              </a:solidFill>
            </a:endParaRPr>
          </a:p>
          <a:p>
            <a:pPr marL="0" indent="0" algn="l">
              <a:buFont typeface="+mj-lt"/>
              <a:buNone/>
            </a:pPr>
            <a:r>
              <a:rPr lang="en-GB" sz="1400" b="0" baseline="0" dirty="0">
                <a:solidFill>
                  <a:srgbClr val="000000"/>
                </a:solidFill>
              </a:rPr>
              <a:t>You will see the levels change, most templates are only set up with a maximum of 6 levels.</a:t>
            </a:r>
          </a:p>
          <a:p>
            <a:pPr marL="0" indent="0" algn="l">
              <a:buFont typeface="+mj-lt"/>
              <a:buNone/>
            </a:pPr>
            <a:endParaRPr lang="en-GB" sz="1400" b="0" baseline="0" dirty="0">
              <a:solidFill>
                <a:srgbClr val="000000"/>
              </a:solidFill>
            </a:endParaRPr>
          </a:p>
          <a:p>
            <a:pPr marL="0" indent="0" algn="l">
              <a:buFont typeface="+mj-lt"/>
              <a:buNone/>
            </a:pPr>
            <a:r>
              <a:rPr lang="en-GB" sz="1400" b="0" baseline="0" dirty="0">
                <a:solidFill>
                  <a:srgbClr val="000000"/>
                </a:solidFill>
              </a:rPr>
              <a:t>Once you go past this you are not using the styles set up in the template.</a:t>
            </a:r>
          </a:p>
          <a:p>
            <a:pPr marL="0" indent="0" algn="l">
              <a:buFont typeface="+mj-lt"/>
              <a:buNone/>
            </a:pPr>
            <a:endParaRPr lang="en-GB" sz="1400" b="0" baseline="0" dirty="0">
              <a:solidFill>
                <a:srgbClr val="000000"/>
              </a:solidFill>
            </a:endParaRPr>
          </a:p>
          <a:p>
            <a:pPr marL="0" indent="0" algn="l">
              <a:buFont typeface="+mj-lt"/>
              <a:buNone/>
            </a:pPr>
            <a:r>
              <a:rPr lang="en-GB" sz="1400" b="1" baseline="0" dirty="0">
                <a:solidFill>
                  <a:srgbClr val="FF0000"/>
                </a:solidFill>
              </a:rPr>
              <a:t>If you have created your own text box this will not work and you should only ever create your own text box when creating an Info graphic.</a:t>
            </a:r>
          </a:p>
          <a:p>
            <a:pPr marL="0" indent="0" algn="l">
              <a:buFontTx/>
              <a:buNone/>
            </a:pPr>
            <a:endParaRPr lang="en-GB" sz="1400" b="0" baseline="0" dirty="0">
              <a:solidFill>
                <a:srgbClr val="000000"/>
              </a:solidFill>
            </a:endParaRPr>
          </a:p>
          <a:p>
            <a:pPr marL="0" indent="0" algn="l">
              <a:buFontTx/>
              <a:buNone/>
            </a:pPr>
            <a:endParaRPr lang="en-US" sz="1400" b="0" baseline="0" dirty="0">
              <a:solidFill>
                <a:srgbClr val="000000"/>
              </a:solidFill>
            </a:endParaRPr>
          </a:p>
          <a:p>
            <a:pPr marL="0" indent="0" algn="l">
              <a:buFontTx/>
              <a:buNone/>
            </a:pPr>
            <a:endParaRPr lang="en-US" sz="1400" b="0" baseline="0" dirty="0">
              <a:solidFill>
                <a:srgbClr val="000000"/>
              </a:solidFill>
            </a:endParaRPr>
          </a:p>
        </p:txBody>
      </p:sp>
      <p:sp>
        <p:nvSpPr>
          <p:cNvPr id="8" name="Rectangle 7"/>
          <p:cNvSpPr/>
          <p:nvPr userDrawn="1"/>
        </p:nvSpPr>
        <p:spPr bwMode="auto">
          <a:xfrm>
            <a:off x="12501880" y="8"/>
            <a:ext cx="4653507" cy="6139536"/>
          </a:xfrm>
          <a:prstGeom prst="rect">
            <a:avLst/>
          </a:prstGeom>
          <a:solidFill>
            <a:schemeClr val="tx2"/>
          </a:solidFill>
          <a:ln w="9525" cap="flat" cmpd="sng" algn="ctr">
            <a:noFill/>
            <a:prstDash val="solid"/>
            <a:round/>
            <a:headEnd type="none" w="med" len="med"/>
            <a:tailEnd type="none" w="med" len="med"/>
          </a:ln>
          <a:effectLst/>
        </p:spPr>
        <p:txBody>
          <a:bodyPr vert="horz" wrap="square" lIns="73699" tIns="73699" rIns="73699" bIns="73699" numCol="1" rtlCol="0" anchor="t" anchorCtr="0" compatLnSpc="1">
            <a:prstTxWarp prst="textNoShape">
              <a:avLst/>
            </a:prstTxWarp>
          </a:bodyPr>
          <a:lstStyle/>
          <a:p>
            <a:pPr algn="l"/>
            <a:r>
              <a:rPr lang="en-US" sz="1800" b="1" dirty="0">
                <a:solidFill>
                  <a:srgbClr val="000000"/>
                </a:solidFill>
              </a:rPr>
              <a:t>FORMATTING </a:t>
            </a:r>
            <a:br>
              <a:rPr lang="en-US" sz="1800" b="1" dirty="0">
                <a:solidFill>
                  <a:srgbClr val="000000"/>
                </a:solidFill>
              </a:rPr>
            </a:br>
            <a:r>
              <a:rPr lang="en-US" sz="1800" b="1" dirty="0">
                <a:solidFill>
                  <a:srgbClr val="000000"/>
                </a:solidFill>
              </a:rPr>
              <a:t>TEXT STYLES</a:t>
            </a:r>
          </a:p>
          <a:p>
            <a:pPr marL="0" indent="0" algn="l">
              <a:buFontTx/>
              <a:buNone/>
            </a:pPr>
            <a:r>
              <a:rPr lang="en-US" sz="1400" b="0" baseline="0" dirty="0">
                <a:solidFill>
                  <a:srgbClr val="000000"/>
                </a:solidFill>
              </a:rPr>
              <a:t>The template is set up using place holders </a:t>
            </a:r>
            <a:r>
              <a:rPr lang="en-GB" sz="1400" b="0" baseline="0" dirty="0">
                <a:solidFill>
                  <a:srgbClr val="000000"/>
                </a:solidFill>
              </a:rPr>
              <a:t>A placeholder is a space set-up on a slide master which holds the formatting and positioning information for the content in the template.</a:t>
            </a:r>
          </a:p>
          <a:p>
            <a:pPr marL="0" indent="0" algn="l">
              <a:buFontTx/>
              <a:buNone/>
            </a:pPr>
            <a:endParaRPr lang="en-GB" sz="1400" b="0" baseline="0" dirty="0">
              <a:solidFill>
                <a:srgbClr val="000000"/>
              </a:solidFill>
            </a:endParaRPr>
          </a:p>
          <a:p>
            <a:pPr marL="342891" indent="-342891" algn="l">
              <a:buFont typeface="+mj-lt"/>
              <a:buAutoNum type="arabicPeriod"/>
            </a:pPr>
            <a:r>
              <a:rPr lang="en-GB" sz="1400" b="1" baseline="0" dirty="0">
                <a:solidFill>
                  <a:srgbClr val="000000"/>
                </a:solidFill>
              </a:rPr>
              <a:t>LEVELS</a:t>
            </a:r>
            <a:r>
              <a:rPr lang="en-GB" sz="1400" b="0" baseline="0" dirty="0">
                <a:solidFill>
                  <a:srgbClr val="000000"/>
                </a:solidFill>
              </a:rPr>
              <a:t> of text (i.e. Headings, bullets and sub-bullets) are derived from </a:t>
            </a:r>
            <a:br>
              <a:rPr lang="en-GB" sz="1400" b="0" baseline="0" dirty="0">
                <a:solidFill>
                  <a:srgbClr val="000000"/>
                </a:solidFill>
              </a:rPr>
            </a:br>
            <a:r>
              <a:rPr lang="en-GB" sz="1400" b="0" baseline="0" dirty="0">
                <a:solidFill>
                  <a:srgbClr val="000000"/>
                </a:solidFill>
              </a:rPr>
              <a:t>the information set-up on the placeholders on the slide master</a:t>
            </a:r>
          </a:p>
          <a:p>
            <a:pPr marL="342891" indent="-342891" algn="l">
              <a:buFont typeface="+mj-lt"/>
              <a:buAutoNum type="arabicPeriod"/>
            </a:pPr>
            <a:endParaRPr lang="en-GB" sz="1400" b="0" baseline="0" dirty="0">
              <a:solidFill>
                <a:srgbClr val="000000"/>
              </a:solidFill>
            </a:endParaRPr>
          </a:p>
          <a:p>
            <a:pPr marL="342891" indent="-342891" algn="l">
              <a:buFont typeface="+mj-lt"/>
              <a:buAutoNum type="arabicPeriod"/>
            </a:pPr>
            <a:r>
              <a:rPr lang="en-GB" sz="1400" b="0" baseline="0" dirty="0">
                <a:solidFill>
                  <a:srgbClr val="000000"/>
                </a:solidFill>
              </a:rPr>
              <a:t>You can click through the different styles or levels needed to format </a:t>
            </a:r>
            <a:br>
              <a:rPr lang="en-GB" sz="1400" b="0" baseline="0" dirty="0">
                <a:solidFill>
                  <a:srgbClr val="000000"/>
                </a:solidFill>
              </a:rPr>
            </a:br>
            <a:r>
              <a:rPr lang="en-GB" sz="1400" b="0" baseline="0" dirty="0">
                <a:solidFill>
                  <a:srgbClr val="000000"/>
                </a:solidFill>
              </a:rPr>
              <a:t>your document by:</a:t>
            </a:r>
          </a:p>
          <a:p>
            <a:pPr marL="342891" indent="-342891" algn="l">
              <a:buFont typeface="+mj-lt"/>
              <a:buAutoNum type="alphaLcParenR"/>
            </a:pPr>
            <a:r>
              <a:rPr lang="en-GB" sz="1400" b="0" baseline="0" dirty="0">
                <a:solidFill>
                  <a:srgbClr val="000000"/>
                </a:solidFill>
              </a:rPr>
              <a:t>Click on the paragraph </a:t>
            </a:r>
          </a:p>
          <a:p>
            <a:pPr marL="342891" indent="-342891" algn="l">
              <a:buFont typeface="+mj-lt"/>
              <a:buAutoNum type="alphaLcParenR"/>
            </a:pPr>
            <a:r>
              <a:rPr lang="en-GB" sz="1400" b="0" baseline="0" dirty="0">
                <a:solidFill>
                  <a:srgbClr val="000000"/>
                </a:solidFill>
              </a:rPr>
              <a:t>Hold down Shift + Alt and move </a:t>
            </a:r>
            <a:br>
              <a:rPr lang="en-GB" sz="1400" b="0" baseline="0" dirty="0">
                <a:solidFill>
                  <a:srgbClr val="000000"/>
                </a:solidFill>
              </a:rPr>
            </a:br>
            <a:r>
              <a:rPr lang="en-GB" sz="1400" b="0" baseline="0" dirty="0">
                <a:solidFill>
                  <a:srgbClr val="000000"/>
                </a:solidFill>
              </a:rPr>
              <a:t>your arrow keys from right to left </a:t>
            </a:r>
          </a:p>
          <a:p>
            <a:pPr marL="342891" indent="-342891" algn="l">
              <a:buFont typeface="+mj-lt"/>
              <a:buAutoNum type="alphaLcParenR"/>
            </a:pPr>
            <a:endParaRPr lang="en-GB" sz="1400" b="0" baseline="0" dirty="0">
              <a:solidFill>
                <a:srgbClr val="000000"/>
              </a:solidFill>
            </a:endParaRPr>
          </a:p>
          <a:p>
            <a:pPr marL="0" indent="0" algn="l">
              <a:buFont typeface="+mj-lt"/>
              <a:buNone/>
            </a:pPr>
            <a:r>
              <a:rPr lang="en-GB" sz="1400" b="0" baseline="0" dirty="0">
                <a:solidFill>
                  <a:srgbClr val="000000"/>
                </a:solidFill>
              </a:rPr>
              <a:t>You will see the levels change, most templates are only set up with a maximum of 6 levels.</a:t>
            </a:r>
          </a:p>
          <a:p>
            <a:pPr marL="0" indent="0" algn="l">
              <a:buFont typeface="+mj-lt"/>
              <a:buNone/>
            </a:pPr>
            <a:endParaRPr lang="en-GB" sz="1400" b="0" baseline="0" dirty="0">
              <a:solidFill>
                <a:srgbClr val="000000"/>
              </a:solidFill>
            </a:endParaRPr>
          </a:p>
          <a:p>
            <a:pPr marL="0" indent="0" algn="l">
              <a:buFont typeface="+mj-lt"/>
              <a:buNone/>
            </a:pPr>
            <a:r>
              <a:rPr lang="en-GB" sz="1400" b="0" baseline="0" dirty="0">
                <a:solidFill>
                  <a:srgbClr val="000000"/>
                </a:solidFill>
              </a:rPr>
              <a:t>Once you go past this you are not using the styles set up in the template.</a:t>
            </a:r>
          </a:p>
          <a:p>
            <a:pPr marL="0" indent="0" algn="l">
              <a:buFont typeface="+mj-lt"/>
              <a:buNone/>
            </a:pPr>
            <a:endParaRPr lang="en-GB" sz="1400" b="0" baseline="0" dirty="0">
              <a:solidFill>
                <a:srgbClr val="000000"/>
              </a:solidFill>
            </a:endParaRPr>
          </a:p>
          <a:p>
            <a:pPr marL="0" indent="0" algn="l">
              <a:buFont typeface="+mj-lt"/>
              <a:buNone/>
            </a:pPr>
            <a:r>
              <a:rPr lang="en-GB" sz="1400" b="1" baseline="0" dirty="0">
                <a:solidFill>
                  <a:srgbClr val="FF0000"/>
                </a:solidFill>
              </a:rPr>
              <a:t>If you have created your own text box this will not work and you should only ever create your own text box when creating an Info graphic.</a:t>
            </a:r>
          </a:p>
          <a:p>
            <a:pPr marL="0" indent="0" algn="l">
              <a:buFontTx/>
              <a:buNone/>
            </a:pPr>
            <a:endParaRPr lang="en-GB" sz="1400" b="0" baseline="0" dirty="0">
              <a:solidFill>
                <a:srgbClr val="000000"/>
              </a:solidFill>
            </a:endParaRPr>
          </a:p>
          <a:p>
            <a:pPr marL="0" indent="0" algn="l">
              <a:buFontTx/>
              <a:buNone/>
            </a:pPr>
            <a:endParaRPr lang="en-US" sz="1400" b="0" baseline="0" dirty="0">
              <a:solidFill>
                <a:srgbClr val="000000"/>
              </a:solidFill>
            </a:endParaRPr>
          </a:p>
          <a:p>
            <a:pPr marL="0" indent="0" algn="l">
              <a:buFontTx/>
              <a:buNone/>
            </a:pPr>
            <a:endParaRPr lang="en-US" sz="1400" b="0" baseline="0" dirty="0">
              <a:solidFill>
                <a:srgbClr val="000000"/>
              </a:solidFill>
            </a:endParaRPr>
          </a:p>
        </p:txBody>
      </p:sp>
      <p:sp>
        <p:nvSpPr>
          <p:cNvPr id="22" name="Text Placeholder 49"/>
          <p:cNvSpPr>
            <a:spLocks noGrp="1"/>
          </p:cNvSpPr>
          <p:nvPr userDrawn="1">
            <p:ph type="body" sz="quarter" idx="14"/>
          </p:nvPr>
        </p:nvSpPr>
        <p:spPr>
          <a:xfrm>
            <a:off x="813600" y="1783423"/>
            <a:ext cx="4996800" cy="250981"/>
          </a:xfrm>
        </p:spPr>
        <p:txBody>
          <a:bodyPr anchor="t" anchorCtr="0"/>
          <a:lstStyle>
            <a:lvl1pPr algn="r">
              <a:defRPr sz="1600" b="1" i="0">
                <a:latin typeface="+mn-lt"/>
              </a:defRPr>
            </a:lvl1pPr>
          </a:lstStyle>
          <a:p>
            <a:pPr lvl="0"/>
            <a:r>
              <a:rPr lang="en-US"/>
              <a:t>Click to edit Master text styles</a:t>
            </a:r>
          </a:p>
        </p:txBody>
      </p:sp>
      <p:sp>
        <p:nvSpPr>
          <p:cNvPr id="26" name="Text Placeholder 49"/>
          <p:cNvSpPr>
            <a:spLocks noGrp="1"/>
          </p:cNvSpPr>
          <p:nvPr userDrawn="1">
            <p:ph type="body" sz="quarter" idx="18"/>
          </p:nvPr>
        </p:nvSpPr>
        <p:spPr>
          <a:xfrm>
            <a:off x="813600" y="2219616"/>
            <a:ext cx="4996800" cy="1038357"/>
          </a:xfrm>
        </p:spPr>
        <p:txBody>
          <a:bodyPr anchor="t" anchorCtr="0"/>
          <a:lstStyle>
            <a:lvl1pPr algn="r">
              <a:defRPr sz="1400" b="0" i="0">
                <a:latin typeface="+mn-lt"/>
              </a:defRPr>
            </a:lvl1pPr>
          </a:lstStyle>
          <a:p>
            <a:pPr lvl="0"/>
            <a:r>
              <a:rPr lang="en-US"/>
              <a:t>Click to edit Master text styles</a:t>
            </a:r>
          </a:p>
        </p:txBody>
      </p:sp>
      <p:cxnSp>
        <p:nvCxnSpPr>
          <p:cNvPr id="4" name="Straight Connector 3"/>
          <p:cNvCxnSpPr/>
          <p:nvPr userDrawn="1"/>
        </p:nvCxnSpPr>
        <p:spPr>
          <a:xfrm>
            <a:off x="6096000" y="8"/>
            <a:ext cx="0" cy="6857992"/>
          </a:xfrm>
          <a:prstGeom prst="line">
            <a:avLst/>
          </a:prstGeom>
          <a:ln w="34925">
            <a:headEnd type="none"/>
          </a:ln>
        </p:spPr>
        <p:style>
          <a:lnRef idx="1">
            <a:schemeClr val="accent1"/>
          </a:lnRef>
          <a:fillRef idx="0">
            <a:schemeClr val="accent1"/>
          </a:fillRef>
          <a:effectRef idx="0">
            <a:schemeClr val="accent1"/>
          </a:effectRef>
          <a:fontRef idx="minor">
            <a:schemeClr val="tx1"/>
          </a:fontRef>
        </p:style>
      </p:cxnSp>
      <p:sp>
        <p:nvSpPr>
          <p:cNvPr id="27" name="Text Placeholder 49"/>
          <p:cNvSpPr>
            <a:spLocks noGrp="1"/>
          </p:cNvSpPr>
          <p:nvPr>
            <p:ph type="body" sz="quarter" idx="23"/>
          </p:nvPr>
        </p:nvSpPr>
        <p:spPr>
          <a:xfrm>
            <a:off x="6381600" y="892048"/>
            <a:ext cx="4996800" cy="250981"/>
          </a:xfrm>
        </p:spPr>
        <p:txBody>
          <a:bodyPr anchor="t" anchorCtr="0"/>
          <a:lstStyle>
            <a:lvl1pPr>
              <a:defRPr sz="1600" b="1" i="0">
                <a:latin typeface="+mn-lt"/>
              </a:defRPr>
            </a:lvl1pPr>
          </a:lstStyle>
          <a:p>
            <a:pPr lvl="0"/>
            <a:r>
              <a:rPr lang="en-US"/>
              <a:t>Click to edit Master text styles</a:t>
            </a:r>
          </a:p>
        </p:txBody>
      </p:sp>
      <p:sp>
        <p:nvSpPr>
          <p:cNvPr id="28" name="Text Placeholder 49"/>
          <p:cNvSpPr>
            <a:spLocks noGrp="1"/>
          </p:cNvSpPr>
          <p:nvPr>
            <p:ph type="body" sz="quarter" idx="24"/>
          </p:nvPr>
        </p:nvSpPr>
        <p:spPr>
          <a:xfrm>
            <a:off x="6381600" y="1328242"/>
            <a:ext cx="4996800" cy="1145557"/>
          </a:xfrm>
        </p:spPr>
        <p:txBody>
          <a:bodyPr anchor="t" anchorCtr="0"/>
          <a:lstStyle>
            <a:lvl1pPr>
              <a:defRPr sz="1400" b="0" i="0">
                <a:latin typeface="+mn-lt"/>
              </a:defRPr>
            </a:lvl1pPr>
          </a:lstStyle>
          <a:p>
            <a:pPr lvl="0"/>
            <a:r>
              <a:rPr lang="en-US"/>
              <a:t>Click to edit Master text styles</a:t>
            </a:r>
          </a:p>
        </p:txBody>
      </p:sp>
      <p:sp>
        <p:nvSpPr>
          <p:cNvPr id="29" name="Text Placeholder 49"/>
          <p:cNvSpPr>
            <a:spLocks noGrp="1"/>
          </p:cNvSpPr>
          <p:nvPr>
            <p:ph type="body" sz="quarter" idx="25"/>
          </p:nvPr>
        </p:nvSpPr>
        <p:spPr>
          <a:xfrm>
            <a:off x="6381600" y="2718442"/>
            <a:ext cx="4996800" cy="250981"/>
          </a:xfrm>
        </p:spPr>
        <p:txBody>
          <a:bodyPr anchor="t" anchorCtr="0"/>
          <a:lstStyle>
            <a:lvl1pPr>
              <a:defRPr sz="1600" b="1" i="0">
                <a:latin typeface="+mn-lt"/>
              </a:defRPr>
            </a:lvl1pPr>
          </a:lstStyle>
          <a:p>
            <a:pPr lvl="0"/>
            <a:r>
              <a:rPr lang="en-US"/>
              <a:t>Click to edit Master text styles</a:t>
            </a:r>
          </a:p>
        </p:txBody>
      </p:sp>
      <p:sp>
        <p:nvSpPr>
          <p:cNvPr id="30" name="Text Placeholder 49"/>
          <p:cNvSpPr>
            <a:spLocks noGrp="1"/>
          </p:cNvSpPr>
          <p:nvPr>
            <p:ph type="body" sz="quarter" idx="26"/>
          </p:nvPr>
        </p:nvSpPr>
        <p:spPr>
          <a:xfrm>
            <a:off x="6381600" y="3154635"/>
            <a:ext cx="4996800" cy="1145557"/>
          </a:xfrm>
        </p:spPr>
        <p:txBody>
          <a:bodyPr anchor="t" anchorCtr="0"/>
          <a:lstStyle>
            <a:lvl1pPr>
              <a:defRPr sz="1400" b="0" i="0">
                <a:latin typeface="+mn-lt"/>
              </a:defRPr>
            </a:lvl1pPr>
          </a:lstStyle>
          <a:p>
            <a:pPr lvl="0"/>
            <a:r>
              <a:rPr lang="en-US"/>
              <a:t>Click to edit Master text styles</a:t>
            </a:r>
          </a:p>
        </p:txBody>
      </p:sp>
      <p:sp>
        <p:nvSpPr>
          <p:cNvPr id="18" name="Text Placeholder 49"/>
          <p:cNvSpPr>
            <a:spLocks noGrp="1"/>
          </p:cNvSpPr>
          <p:nvPr>
            <p:ph type="body" sz="quarter" idx="29"/>
          </p:nvPr>
        </p:nvSpPr>
        <p:spPr>
          <a:xfrm>
            <a:off x="6381600" y="4485404"/>
            <a:ext cx="4996800" cy="250981"/>
          </a:xfrm>
        </p:spPr>
        <p:txBody>
          <a:bodyPr anchor="t" anchorCtr="0"/>
          <a:lstStyle>
            <a:lvl1pPr>
              <a:defRPr sz="1600" b="1" i="0">
                <a:latin typeface="+mn-lt"/>
              </a:defRPr>
            </a:lvl1pPr>
          </a:lstStyle>
          <a:p>
            <a:pPr lvl="0"/>
            <a:r>
              <a:rPr lang="en-US"/>
              <a:t>Click to edit Master text styles</a:t>
            </a:r>
          </a:p>
        </p:txBody>
      </p:sp>
      <p:sp>
        <p:nvSpPr>
          <p:cNvPr id="19" name="Text Placeholder 49"/>
          <p:cNvSpPr>
            <a:spLocks noGrp="1"/>
          </p:cNvSpPr>
          <p:nvPr>
            <p:ph type="body" sz="quarter" idx="30"/>
          </p:nvPr>
        </p:nvSpPr>
        <p:spPr>
          <a:xfrm>
            <a:off x="6381600" y="4921598"/>
            <a:ext cx="4996800" cy="1145557"/>
          </a:xfrm>
        </p:spPr>
        <p:txBody>
          <a:bodyPr anchor="t" anchorCtr="0"/>
          <a:lstStyle>
            <a:lvl1pPr>
              <a:defRPr sz="1400" b="0" i="0">
                <a:latin typeface="+mn-lt"/>
              </a:defRPr>
            </a:lvl1pPr>
          </a:lstStyle>
          <a:p>
            <a:pPr lvl="0"/>
            <a:r>
              <a:rPr lang="en-US"/>
              <a:t>Click to edit Master text styles</a:t>
            </a:r>
          </a:p>
        </p:txBody>
      </p:sp>
      <p:sp>
        <p:nvSpPr>
          <p:cNvPr id="20" name="Text Placeholder 49"/>
          <p:cNvSpPr>
            <a:spLocks noGrp="1"/>
          </p:cNvSpPr>
          <p:nvPr>
            <p:ph type="body" sz="quarter" idx="31"/>
          </p:nvPr>
        </p:nvSpPr>
        <p:spPr>
          <a:xfrm>
            <a:off x="813600" y="3447047"/>
            <a:ext cx="4996800" cy="250981"/>
          </a:xfrm>
        </p:spPr>
        <p:txBody>
          <a:bodyPr anchor="t" anchorCtr="0"/>
          <a:lstStyle>
            <a:lvl1pPr algn="r">
              <a:defRPr sz="1600" b="1" i="0">
                <a:latin typeface="+mn-lt"/>
              </a:defRPr>
            </a:lvl1pPr>
          </a:lstStyle>
          <a:p>
            <a:pPr lvl="0"/>
            <a:r>
              <a:rPr lang="en-US"/>
              <a:t>Click to edit Master text styles</a:t>
            </a:r>
          </a:p>
        </p:txBody>
      </p:sp>
      <p:sp>
        <p:nvSpPr>
          <p:cNvPr id="24" name="Text Placeholder 49"/>
          <p:cNvSpPr>
            <a:spLocks noGrp="1"/>
          </p:cNvSpPr>
          <p:nvPr>
            <p:ph type="body" sz="quarter" idx="32"/>
          </p:nvPr>
        </p:nvSpPr>
        <p:spPr>
          <a:xfrm>
            <a:off x="813600" y="3883240"/>
            <a:ext cx="4996800" cy="1038357"/>
          </a:xfrm>
        </p:spPr>
        <p:txBody>
          <a:bodyPr anchor="t" anchorCtr="0"/>
          <a:lstStyle>
            <a:lvl1pPr algn="r">
              <a:defRPr sz="1400" b="0" i="0">
                <a:latin typeface="+mn-lt"/>
              </a:defRPr>
            </a:lvl1pPr>
          </a:lstStyle>
          <a:p>
            <a:pPr lvl="0"/>
            <a:r>
              <a:rPr lang="en-US"/>
              <a:t>Click to edit Master text styles</a:t>
            </a:r>
          </a:p>
        </p:txBody>
      </p:sp>
      <p:sp>
        <p:nvSpPr>
          <p:cNvPr id="25" name="Text Placeholder 49"/>
          <p:cNvSpPr>
            <a:spLocks noGrp="1"/>
          </p:cNvSpPr>
          <p:nvPr>
            <p:ph type="body" sz="quarter" idx="33"/>
          </p:nvPr>
        </p:nvSpPr>
        <p:spPr>
          <a:xfrm>
            <a:off x="813600" y="5106810"/>
            <a:ext cx="4996800" cy="250981"/>
          </a:xfrm>
        </p:spPr>
        <p:txBody>
          <a:bodyPr anchor="t" anchorCtr="0"/>
          <a:lstStyle>
            <a:lvl1pPr algn="r">
              <a:defRPr sz="1600" b="1" i="0">
                <a:latin typeface="+mn-lt"/>
              </a:defRPr>
            </a:lvl1pPr>
          </a:lstStyle>
          <a:p>
            <a:pPr lvl="0"/>
            <a:r>
              <a:rPr lang="en-US"/>
              <a:t>Click to edit Master text styles</a:t>
            </a:r>
          </a:p>
        </p:txBody>
      </p:sp>
      <p:sp>
        <p:nvSpPr>
          <p:cNvPr id="31" name="Text Placeholder 49"/>
          <p:cNvSpPr>
            <a:spLocks noGrp="1"/>
          </p:cNvSpPr>
          <p:nvPr>
            <p:ph type="body" sz="quarter" idx="34"/>
          </p:nvPr>
        </p:nvSpPr>
        <p:spPr>
          <a:xfrm>
            <a:off x="813600" y="5543003"/>
            <a:ext cx="4996800" cy="1038357"/>
          </a:xfrm>
        </p:spPr>
        <p:txBody>
          <a:bodyPr anchor="t" anchorCtr="0"/>
          <a:lstStyle>
            <a:lvl1pPr algn="r">
              <a:defRPr sz="1400" b="0" i="0">
                <a:latin typeface="+mn-lt"/>
              </a:defRPr>
            </a:lvl1pPr>
          </a:lstStyle>
          <a:p>
            <a:pPr lvl="0"/>
            <a:r>
              <a:rPr lang="en-US"/>
              <a:t>Click to edit Master text styles</a:t>
            </a:r>
          </a:p>
        </p:txBody>
      </p:sp>
    </p:spTree>
    <p:extLst>
      <p:ext uri="{BB962C8B-B14F-4D97-AF65-F5344CB8AC3E}">
        <p14:creationId xmlns:p14="http://schemas.microsoft.com/office/powerpoint/2010/main" val="2780897641"/>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Image only">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12192000" cy="6858000"/>
          </a:xfrm>
        </p:spPr>
        <p:txBody>
          <a:bodyPr/>
          <a:lstStyle/>
          <a:p>
            <a:r>
              <a:rPr lang="en-US"/>
              <a:t>Click icon to add picture</a:t>
            </a:r>
            <a:endParaRPr lang="en-GB" dirty="0"/>
          </a:p>
        </p:txBody>
      </p:sp>
      <p:sp>
        <p:nvSpPr>
          <p:cNvPr id="6" name="Rectangle 5"/>
          <p:cNvSpPr/>
          <p:nvPr userDrawn="1"/>
        </p:nvSpPr>
        <p:spPr bwMode="auto">
          <a:xfrm>
            <a:off x="12643271" y="2"/>
            <a:ext cx="4920829" cy="6857999"/>
          </a:xfrm>
          <a:prstGeom prst="rect">
            <a:avLst/>
          </a:prstGeom>
          <a:solidFill>
            <a:schemeClr val="tx2"/>
          </a:solidFill>
          <a:ln w="9525" cap="flat" cmpd="sng" algn="ctr">
            <a:noFill/>
            <a:prstDash val="solid"/>
            <a:round/>
            <a:headEnd type="none" w="med" len="med"/>
            <a:tailEnd type="none" w="med" len="med"/>
          </a:ln>
          <a:effectLst/>
        </p:spPr>
        <p:txBody>
          <a:bodyPr vert="horz" wrap="square" lIns="73699" tIns="73699" rIns="73699" bIns="73699" numCol="1" rtlCol="0" anchor="t" anchorCtr="0" compatLnSpc="1">
            <a:prstTxWarp prst="textNoShape">
              <a:avLst/>
            </a:prstTxWarp>
          </a:bodyPr>
          <a:lstStyle/>
          <a:p>
            <a:pPr algn="l">
              <a:lnSpc>
                <a:spcPct val="90000"/>
              </a:lnSpc>
              <a:spcBef>
                <a:spcPts val="0"/>
              </a:spcBef>
              <a:spcAft>
                <a:spcPts val="600"/>
              </a:spcAft>
            </a:pPr>
            <a:r>
              <a:rPr lang="en-US" sz="1800" b="1" dirty="0">
                <a:solidFill>
                  <a:schemeClr val="bg1">
                    <a:lumMod val="50000"/>
                  </a:schemeClr>
                </a:solidFill>
                <a:latin typeface="+mj-lt"/>
              </a:rPr>
              <a:t>UPDATING</a:t>
            </a:r>
            <a:r>
              <a:rPr lang="en-US" sz="1800" b="1" baseline="0" dirty="0">
                <a:solidFill>
                  <a:schemeClr val="bg1">
                    <a:lumMod val="50000"/>
                  </a:schemeClr>
                </a:solidFill>
                <a:latin typeface="+mj-lt"/>
              </a:rPr>
              <a:t> THE BACKGROUND IMAGE</a:t>
            </a:r>
          </a:p>
          <a:p>
            <a:pPr marL="0" indent="0" algn="l">
              <a:lnSpc>
                <a:spcPct val="90000"/>
              </a:lnSpc>
              <a:spcBef>
                <a:spcPts val="0"/>
              </a:spcBef>
              <a:spcAft>
                <a:spcPts val="600"/>
              </a:spcAft>
              <a:buFontTx/>
              <a:buNone/>
            </a:pPr>
            <a:r>
              <a:rPr lang="en-US" sz="1400" b="0" baseline="0" dirty="0">
                <a:solidFill>
                  <a:schemeClr val="bg1">
                    <a:lumMod val="50000"/>
                  </a:schemeClr>
                </a:solidFill>
                <a:latin typeface="+mj-lt"/>
              </a:rPr>
              <a:t>To do this you will need to be able to click on the image. </a:t>
            </a:r>
            <a:br>
              <a:rPr lang="en-US" sz="1400" b="0" baseline="0" dirty="0">
                <a:solidFill>
                  <a:schemeClr val="bg1">
                    <a:lumMod val="50000"/>
                  </a:schemeClr>
                </a:solidFill>
                <a:latin typeface="+mj-lt"/>
              </a:rPr>
            </a:br>
            <a:r>
              <a:rPr lang="en-US" sz="1400" b="0" baseline="0" dirty="0">
                <a:solidFill>
                  <a:schemeClr val="bg1">
                    <a:lumMod val="50000"/>
                  </a:schemeClr>
                </a:solidFill>
                <a:latin typeface="+mj-lt"/>
              </a:rPr>
              <a:t>The image is hidden behind the white square Block on top. </a:t>
            </a:r>
            <a:endParaRPr lang="en-US" sz="1400" b="1" baseline="0" dirty="0">
              <a:solidFill>
                <a:schemeClr val="bg1">
                  <a:lumMod val="50000"/>
                </a:schemeClr>
              </a:solidFill>
              <a:latin typeface="+mj-lt"/>
            </a:endParaRPr>
          </a:p>
          <a:p>
            <a:pPr marL="0" indent="0" algn="l">
              <a:lnSpc>
                <a:spcPct val="90000"/>
              </a:lnSpc>
              <a:spcBef>
                <a:spcPts val="0"/>
              </a:spcBef>
              <a:spcAft>
                <a:spcPts val="600"/>
              </a:spcAft>
              <a:buFontTx/>
              <a:buNone/>
            </a:pPr>
            <a:endParaRPr lang="en-US" sz="1400" b="1" baseline="0" dirty="0">
              <a:solidFill>
                <a:schemeClr val="bg1">
                  <a:lumMod val="50000"/>
                </a:schemeClr>
              </a:solidFill>
              <a:latin typeface="+mj-lt"/>
            </a:endParaRPr>
          </a:p>
          <a:p>
            <a:pPr marL="0" indent="0" algn="l">
              <a:lnSpc>
                <a:spcPct val="90000"/>
              </a:lnSpc>
              <a:spcBef>
                <a:spcPts val="0"/>
              </a:spcBef>
              <a:spcAft>
                <a:spcPts val="600"/>
              </a:spcAft>
              <a:buFontTx/>
              <a:buNone/>
            </a:pPr>
            <a:r>
              <a:rPr lang="en-US" sz="1400" b="1" baseline="0" dirty="0">
                <a:solidFill>
                  <a:schemeClr val="bg1">
                    <a:lumMod val="50000"/>
                  </a:schemeClr>
                </a:solidFill>
                <a:latin typeface="+mj-lt"/>
              </a:rPr>
              <a:t>To locate the image</a:t>
            </a:r>
          </a:p>
          <a:p>
            <a:pPr marL="342891" indent="-342891" algn="l">
              <a:lnSpc>
                <a:spcPct val="90000"/>
              </a:lnSpc>
              <a:spcBef>
                <a:spcPts val="0"/>
              </a:spcBef>
              <a:spcAft>
                <a:spcPts val="600"/>
              </a:spcAft>
              <a:buFont typeface="+mj-lt"/>
              <a:buAutoNum type="arabicPeriod"/>
            </a:pPr>
            <a:r>
              <a:rPr lang="en-US" sz="1400" b="0" baseline="0" dirty="0">
                <a:solidFill>
                  <a:schemeClr val="bg1">
                    <a:lumMod val="50000"/>
                  </a:schemeClr>
                </a:solidFill>
                <a:latin typeface="+mj-lt"/>
              </a:rPr>
              <a:t>Click on the top level (this is the block design covering the image)</a:t>
            </a:r>
          </a:p>
          <a:p>
            <a:pPr marL="342891" indent="-342891" algn="l">
              <a:lnSpc>
                <a:spcPct val="90000"/>
              </a:lnSpc>
              <a:spcBef>
                <a:spcPts val="0"/>
              </a:spcBef>
              <a:spcAft>
                <a:spcPts val="600"/>
              </a:spcAft>
              <a:buFont typeface="+mj-lt"/>
              <a:buAutoNum type="arabicPeriod"/>
            </a:pPr>
            <a:r>
              <a:rPr lang="en-US" sz="1400" b="0" baseline="0" dirty="0">
                <a:solidFill>
                  <a:schemeClr val="bg1">
                    <a:lumMod val="50000"/>
                  </a:schemeClr>
                </a:solidFill>
                <a:latin typeface="+mj-lt"/>
              </a:rPr>
              <a:t>Right click on this and select ‘send to back’</a:t>
            </a:r>
          </a:p>
          <a:p>
            <a:pPr marL="342891" indent="-342891" algn="l">
              <a:lnSpc>
                <a:spcPct val="90000"/>
              </a:lnSpc>
              <a:spcBef>
                <a:spcPts val="0"/>
              </a:spcBef>
              <a:spcAft>
                <a:spcPts val="600"/>
              </a:spcAft>
              <a:buFont typeface="+mj-lt"/>
              <a:buAutoNum type="arabicPeriod"/>
            </a:pPr>
            <a:r>
              <a:rPr lang="en-US" sz="1400" b="0" baseline="0" dirty="0">
                <a:solidFill>
                  <a:schemeClr val="bg1">
                    <a:lumMod val="50000"/>
                  </a:schemeClr>
                </a:solidFill>
                <a:latin typeface="+mj-lt"/>
              </a:rPr>
              <a:t>Click </a:t>
            </a:r>
            <a:r>
              <a:rPr lang="en-US" sz="1400" b="0" dirty="0">
                <a:solidFill>
                  <a:schemeClr val="bg1">
                    <a:lumMod val="50000"/>
                  </a:schemeClr>
                </a:solidFill>
                <a:latin typeface="+mj-lt"/>
              </a:rPr>
              <a:t>on the image</a:t>
            </a:r>
          </a:p>
          <a:p>
            <a:pPr marL="342891" indent="-342891" algn="l">
              <a:lnSpc>
                <a:spcPct val="90000"/>
              </a:lnSpc>
              <a:spcBef>
                <a:spcPts val="0"/>
              </a:spcBef>
              <a:spcAft>
                <a:spcPts val="600"/>
              </a:spcAft>
              <a:buFont typeface="+mj-lt"/>
              <a:buAutoNum type="arabicPeriod"/>
            </a:pPr>
            <a:r>
              <a:rPr lang="en-US" sz="1400" b="0" dirty="0">
                <a:solidFill>
                  <a:schemeClr val="bg1">
                    <a:lumMod val="50000"/>
                  </a:schemeClr>
                </a:solidFill>
                <a:latin typeface="+mj-lt"/>
              </a:rPr>
              <a:t>Right</a:t>
            </a:r>
            <a:r>
              <a:rPr lang="en-US" sz="1400" b="0" baseline="0" dirty="0">
                <a:solidFill>
                  <a:schemeClr val="bg1">
                    <a:lumMod val="50000"/>
                  </a:schemeClr>
                </a:solidFill>
                <a:latin typeface="+mj-lt"/>
              </a:rPr>
              <a:t> click and </a:t>
            </a:r>
            <a:r>
              <a:rPr lang="en-US" sz="1400" b="0" dirty="0">
                <a:solidFill>
                  <a:schemeClr val="bg1">
                    <a:lumMod val="50000"/>
                  </a:schemeClr>
                </a:solidFill>
                <a:latin typeface="+mj-lt"/>
              </a:rPr>
              <a:t>select ‘change picture’</a:t>
            </a:r>
          </a:p>
          <a:p>
            <a:pPr marL="342891" indent="-342891" algn="l">
              <a:lnSpc>
                <a:spcPct val="90000"/>
              </a:lnSpc>
              <a:spcBef>
                <a:spcPts val="0"/>
              </a:spcBef>
              <a:spcAft>
                <a:spcPts val="600"/>
              </a:spcAft>
              <a:buFont typeface="+mj-lt"/>
              <a:buAutoNum type="arabicPeriod"/>
            </a:pPr>
            <a:r>
              <a:rPr lang="en-US" sz="1400" b="0" dirty="0">
                <a:solidFill>
                  <a:schemeClr val="bg1">
                    <a:lumMod val="50000"/>
                  </a:schemeClr>
                </a:solidFill>
                <a:latin typeface="+mj-lt"/>
              </a:rPr>
              <a:t>A dialogue</a:t>
            </a:r>
            <a:r>
              <a:rPr lang="en-US" sz="1400" b="0" baseline="0" dirty="0">
                <a:solidFill>
                  <a:schemeClr val="bg1">
                    <a:lumMod val="50000"/>
                  </a:schemeClr>
                </a:solidFill>
                <a:latin typeface="+mj-lt"/>
              </a:rPr>
              <a:t> box will appear, you need to n</a:t>
            </a:r>
            <a:r>
              <a:rPr lang="en-US" sz="1400" b="0" dirty="0">
                <a:solidFill>
                  <a:schemeClr val="bg1">
                    <a:lumMod val="50000"/>
                  </a:schemeClr>
                </a:solidFill>
                <a:latin typeface="+mj-lt"/>
              </a:rPr>
              <a:t>avigate to the folder with the required</a:t>
            </a:r>
            <a:r>
              <a:rPr lang="en-US" sz="1400" b="0" baseline="0" dirty="0">
                <a:solidFill>
                  <a:schemeClr val="bg1">
                    <a:lumMod val="50000"/>
                  </a:schemeClr>
                </a:solidFill>
                <a:latin typeface="+mj-lt"/>
              </a:rPr>
              <a:t> image:</a:t>
            </a:r>
            <a:endParaRPr lang="en-US" sz="1400" b="0" dirty="0">
              <a:solidFill>
                <a:schemeClr val="bg1">
                  <a:lumMod val="50000"/>
                </a:schemeClr>
              </a:solidFill>
              <a:latin typeface="+mj-lt"/>
            </a:endParaRPr>
          </a:p>
          <a:p>
            <a:pPr marL="563549" lvl="1" indent="-230182" algn="l">
              <a:lnSpc>
                <a:spcPct val="90000"/>
              </a:lnSpc>
              <a:spcBef>
                <a:spcPts val="0"/>
              </a:spcBef>
              <a:spcAft>
                <a:spcPts val="600"/>
              </a:spcAft>
              <a:buFont typeface="+mj-lt"/>
              <a:buAutoNum type="alphaLcParenR"/>
            </a:pPr>
            <a:r>
              <a:rPr lang="en-US" sz="1400" b="0" dirty="0">
                <a:solidFill>
                  <a:schemeClr val="bg1">
                    <a:lumMod val="50000"/>
                  </a:schemeClr>
                </a:solidFill>
                <a:latin typeface="+mj-lt"/>
              </a:rPr>
              <a:t>If the picture is smaller than required, you will need to resize the image, you can do this by clicking on any</a:t>
            </a:r>
            <a:r>
              <a:rPr lang="en-US" sz="1400" b="0" baseline="0" dirty="0">
                <a:solidFill>
                  <a:schemeClr val="bg1">
                    <a:lumMod val="50000"/>
                  </a:schemeClr>
                </a:solidFill>
                <a:latin typeface="+mj-lt"/>
              </a:rPr>
              <a:t> corner of the image and resizing</a:t>
            </a:r>
          </a:p>
          <a:p>
            <a:pPr marL="563549" lvl="1" indent="-230182" algn="l">
              <a:lnSpc>
                <a:spcPct val="90000"/>
              </a:lnSpc>
              <a:spcBef>
                <a:spcPts val="0"/>
              </a:spcBef>
              <a:spcAft>
                <a:spcPts val="600"/>
              </a:spcAft>
              <a:buFont typeface="+mj-lt"/>
              <a:buAutoNum type="alphaLcParenR"/>
            </a:pPr>
            <a:r>
              <a:rPr lang="en-US" sz="1400" b="0" dirty="0">
                <a:solidFill>
                  <a:schemeClr val="bg1">
                    <a:lumMod val="50000"/>
                  </a:schemeClr>
                </a:solidFill>
                <a:latin typeface="+mj-lt"/>
              </a:rPr>
              <a:t>Hold down</a:t>
            </a:r>
            <a:r>
              <a:rPr lang="en-US" sz="1400" b="0" baseline="0" dirty="0">
                <a:solidFill>
                  <a:schemeClr val="bg1">
                    <a:lumMod val="50000"/>
                  </a:schemeClr>
                </a:solidFill>
                <a:latin typeface="+mj-lt"/>
              </a:rPr>
              <a:t> </a:t>
            </a:r>
            <a:r>
              <a:rPr lang="en-US" sz="1400" b="0" dirty="0">
                <a:solidFill>
                  <a:schemeClr val="bg1">
                    <a:lumMod val="50000"/>
                  </a:schemeClr>
                </a:solidFill>
                <a:latin typeface="+mj-lt"/>
              </a:rPr>
              <a:t>the SHIFT key to ensure the correct proportions are maintained</a:t>
            </a:r>
          </a:p>
          <a:p>
            <a:pPr marL="342891" lvl="0" indent="-342891" algn="l">
              <a:lnSpc>
                <a:spcPct val="90000"/>
              </a:lnSpc>
              <a:spcBef>
                <a:spcPts val="0"/>
              </a:spcBef>
              <a:spcAft>
                <a:spcPts val="600"/>
              </a:spcAft>
              <a:buFont typeface="+mj-lt"/>
              <a:buAutoNum type="arabicPeriod"/>
            </a:pPr>
            <a:r>
              <a:rPr lang="en-US" sz="1400" b="0" dirty="0">
                <a:solidFill>
                  <a:schemeClr val="bg1">
                    <a:lumMod val="50000"/>
                  </a:schemeClr>
                </a:solidFill>
                <a:latin typeface="+mj-lt"/>
              </a:rPr>
              <a:t>Once</a:t>
            </a:r>
            <a:r>
              <a:rPr lang="en-US" sz="1400" b="0" baseline="0" dirty="0">
                <a:solidFill>
                  <a:schemeClr val="bg1">
                    <a:lumMod val="50000"/>
                  </a:schemeClr>
                </a:solidFill>
                <a:latin typeface="+mj-lt"/>
              </a:rPr>
              <a:t> the image is placed, you need to select the image and send this to back:</a:t>
            </a:r>
          </a:p>
          <a:p>
            <a:pPr marL="563549" marR="0" lvl="1" indent="-230182" algn="l" defTabSz="935957" rtl="0" eaLnBrk="1" fontAlgn="base" latinLnBrk="0" hangingPunct="1">
              <a:lnSpc>
                <a:spcPct val="90000"/>
              </a:lnSpc>
              <a:spcBef>
                <a:spcPts val="0"/>
              </a:spcBef>
              <a:spcAft>
                <a:spcPts val="600"/>
              </a:spcAft>
              <a:buClrTx/>
              <a:buSzTx/>
              <a:buFont typeface="+mj-lt"/>
              <a:buAutoNum type="alphaLcParenR"/>
              <a:tabLst/>
              <a:defRPr/>
            </a:pPr>
            <a:r>
              <a:rPr lang="en-US" sz="1400" b="0" kern="1200" dirty="0">
                <a:solidFill>
                  <a:schemeClr val="bg1">
                    <a:lumMod val="50000"/>
                  </a:schemeClr>
                </a:solidFill>
                <a:latin typeface="+mj-lt"/>
                <a:ea typeface="+mn-ea"/>
                <a:cs typeface="+mn-cs"/>
              </a:rPr>
              <a:t>Right click and select ‘send to back’</a:t>
            </a:r>
          </a:p>
          <a:p>
            <a:pPr marL="342891" lvl="0" indent="-342891" algn="l">
              <a:lnSpc>
                <a:spcPct val="90000"/>
              </a:lnSpc>
              <a:spcBef>
                <a:spcPts val="0"/>
              </a:spcBef>
              <a:spcAft>
                <a:spcPts val="600"/>
              </a:spcAft>
              <a:buFont typeface="+mj-lt"/>
              <a:buAutoNum type="arabicPeriod"/>
            </a:pPr>
            <a:r>
              <a:rPr lang="en-US" sz="1400" b="0" dirty="0">
                <a:solidFill>
                  <a:schemeClr val="bg1">
                    <a:lumMod val="50000"/>
                  </a:schemeClr>
                </a:solidFill>
                <a:latin typeface="+mj-lt"/>
              </a:rPr>
              <a:t>The</a:t>
            </a:r>
            <a:r>
              <a:rPr lang="en-US" sz="1400" b="0" baseline="0" dirty="0">
                <a:solidFill>
                  <a:schemeClr val="bg1">
                    <a:lumMod val="50000"/>
                  </a:schemeClr>
                </a:solidFill>
                <a:latin typeface="+mj-lt"/>
              </a:rPr>
              <a:t> image should now be sitting behind the front white block</a:t>
            </a:r>
          </a:p>
          <a:p>
            <a:pPr marL="342891" lvl="0" indent="-342891" algn="l">
              <a:lnSpc>
                <a:spcPct val="90000"/>
              </a:lnSpc>
              <a:spcBef>
                <a:spcPts val="0"/>
              </a:spcBef>
              <a:spcAft>
                <a:spcPts val="600"/>
              </a:spcAft>
              <a:buFont typeface="+mj-lt"/>
              <a:buAutoNum type="arabicPeriod"/>
            </a:pPr>
            <a:r>
              <a:rPr lang="en-US" sz="1400" b="0" baseline="0" dirty="0">
                <a:solidFill>
                  <a:schemeClr val="bg1">
                    <a:lumMod val="50000"/>
                  </a:schemeClr>
                </a:solidFill>
                <a:latin typeface="+mj-lt"/>
              </a:rPr>
              <a:t>If you cannot see the placeholder text: </a:t>
            </a:r>
          </a:p>
          <a:p>
            <a:pPr marL="563549" lvl="1" indent="-230182" algn="l" rtl="0" fontAlgn="base">
              <a:lnSpc>
                <a:spcPct val="90000"/>
              </a:lnSpc>
              <a:spcBef>
                <a:spcPts val="0"/>
              </a:spcBef>
              <a:spcAft>
                <a:spcPts val="600"/>
              </a:spcAft>
              <a:buFont typeface="+mj-lt"/>
              <a:buAutoNum type="alphaLcParenR"/>
            </a:pPr>
            <a:r>
              <a:rPr lang="en-US" sz="1400" b="0" kern="1200" dirty="0">
                <a:solidFill>
                  <a:schemeClr val="bg1">
                    <a:lumMod val="50000"/>
                  </a:schemeClr>
                </a:solidFill>
                <a:latin typeface="+mj-lt"/>
                <a:ea typeface="+mn-ea"/>
                <a:cs typeface="+mn-cs"/>
              </a:rPr>
              <a:t>Right click anywhere on the page and select ‘Reset’, the placeholder text should now appear</a:t>
            </a:r>
          </a:p>
          <a:p>
            <a:pPr marL="563549" lvl="1" indent="-230182" algn="l" rtl="0" fontAlgn="base">
              <a:lnSpc>
                <a:spcPct val="90000"/>
              </a:lnSpc>
              <a:spcBef>
                <a:spcPts val="0"/>
              </a:spcBef>
              <a:spcAft>
                <a:spcPts val="600"/>
              </a:spcAft>
              <a:buFont typeface="+mj-lt"/>
              <a:buAutoNum type="alphaLcParenR"/>
            </a:pPr>
            <a:r>
              <a:rPr lang="en-US" sz="1400" dirty="0">
                <a:solidFill>
                  <a:schemeClr val="bg1">
                    <a:lumMod val="50000"/>
                  </a:schemeClr>
                </a:solidFill>
                <a:latin typeface="+mj-lt"/>
              </a:rPr>
              <a:t>If you reset the slide however your text will be sent to the back so you will need to send the top object and your image to the back again as explained above</a:t>
            </a:r>
            <a:endParaRPr lang="en-US" sz="1400" b="0" kern="1200" dirty="0">
              <a:solidFill>
                <a:schemeClr val="bg1">
                  <a:lumMod val="50000"/>
                </a:schemeClr>
              </a:solidFill>
              <a:latin typeface="+mj-lt"/>
              <a:ea typeface="+mn-ea"/>
              <a:cs typeface="+mn-cs"/>
            </a:endParaRPr>
          </a:p>
        </p:txBody>
      </p:sp>
    </p:spTree>
    <p:extLst>
      <p:ext uri="{BB962C8B-B14F-4D97-AF65-F5344CB8AC3E}">
        <p14:creationId xmlns:p14="http://schemas.microsoft.com/office/powerpoint/2010/main" val="12424752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Enter title here</a:t>
            </a:r>
            <a:endParaRPr lang="en-GB" dirty="0"/>
          </a:p>
        </p:txBody>
      </p:sp>
      <p:sp>
        <p:nvSpPr>
          <p:cNvPr id="34"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sp>
        <p:nvSpPr>
          <p:cNvPr id="39"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4" name="Content Placeholder 3"/>
          <p:cNvSpPr>
            <a:spLocks noGrp="1"/>
          </p:cNvSpPr>
          <p:nvPr>
            <p:ph sz="quarter" idx="10" hasCustomPrompt="1"/>
          </p:nvPr>
        </p:nvSpPr>
        <p:spPr>
          <a:xfrm>
            <a:off x="128588" y="1125538"/>
            <a:ext cx="11934825" cy="5373687"/>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62588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Slide 2 - Stripe">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123825" y="2113340"/>
            <a:ext cx="11939588" cy="9451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sp>
        <p:nvSpPr>
          <p:cNvPr id="2" name="Title 1"/>
          <p:cNvSpPr>
            <a:spLocks noGrp="1"/>
          </p:cNvSpPr>
          <p:nvPr>
            <p:ph type="title" hasCustomPrompt="1"/>
          </p:nvPr>
        </p:nvSpPr>
        <p:spPr>
          <a:xfrm>
            <a:off x="6313158" y="1104501"/>
            <a:ext cx="5024675" cy="525401"/>
          </a:xfrm>
        </p:spPr>
        <p:txBody>
          <a:bodyPr/>
          <a:lstStyle>
            <a:lvl1pPr>
              <a:defRPr>
                <a:solidFill>
                  <a:schemeClr val="tx1"/>
                </a:solidFill>
              </a:defRPr>
            </a:lvl1pPr>
          </a:lstStyle>
          <a:p>
            <a:r>
              <a:rPr lang="en-US" dirty="0"/>
              <a:t>Presentation Title</a:t>
            </a:r>
            <a:endParaRPr lang="en-GB" dirty="0"/>
          </a:p>
        </p:txBody>
      </p:sp>
      <p:sp>
        <p:nvSpPr>
          <p:cNvPr id="9" name="Subtitle 2"/>
          <p:cNvSpPr>
            <a:spLocks noGrp="1"/>
          </p:cNvSpPr>
          <p:nvPr>
            <p:ph type="subTitle" idx="1" hasCustomPrompt="1"/>
          </p:nvPr>
        </p:nvSpPr>
        <p:spPr>
          <a:xfrm>
            <a:off x="6313158" y="1759028"/>
            <a:ext cx="5024675" cy="379698"/>
          </a:xfrm>
        </p:spPr>
        <p:txBody>
          <a:bodyPr>
            <a:noAutofit/>
          </a:bodyPr>
          <a:lstStyle>
            <a:lvl1pPr marL="0" indent="0" algn="l">
              <a:buNone/>
              <a:defRPr sz="1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 here</a:t>
            </a:r>
            <a:endParaRPr lang="en-GB" dirty="0"/>
          </a:p>
        </p:txBody>
      </p:sp>
      <p:sp>
        <p:nvSpPr>
          <p:cNvPr id="11" name="Text Placeholder 11"/>
          <p:cNvSpPr>
            <a:spLocks noGrp="1"/>
          </p:cNvSpPr>
          <p:nvPr>
            <p:ph type="body" sz="quarter" idx="13" hasCustomPrompt="1"/>
          </p:nvPr>
        </p:nvSpPr>
        <p:spPr>
          <a:xfrm>
            <a:off x="6313158" y="2362277"/>
            <a:ext cx="2730922" cy="286232"/>
          </a:xfrm>
        </p:spPr>
        <p:txBody>
          <a:bodyPr anchor="ctr">
            <a:noAutofit/>
          </a:bodyPr>
          <a:lstStyle>
            <a:lvl1pPr>
              <a:defRPr sz="1400" baseline="0">
                <a:solidFill>
                  <a:schemeClr val="bg1"/>
                </a:solidFill>
              </a:defRPr>
            </a:lvl1pPr>
          </a:lstStyle>
          <a:p>
            <a:pPr lvl="0"/>
            <a:r>
              <a:rPr lang="en-US" dirty="0"/>
              <a:t>Presenter name</a:t>
            </a:r>
            <a:endParaRPr lang="en-GB" dirty="0"/>
          </a:p>
        </p:txBody>
      </p:sp>
      <p:sp>
        <p:nvSpPr>
          <p:cNvPr id="15" name="Date Placeholder 3"/>
          <p:cNvSpPr>
            <a:spLocks noGrp="1"/>
          </p:cNvSpPr>
          <p:nvPr>
            <p:ph type="dt" sz="half" idx="10"/>
          </p:nvPr>
        </p:nvSpPr>
        <p:spPr>
          <a:xfrm>
            <a:off x="6314278" y="2575002"/>
            <a:ext cx="2729710" cy="249705"/>
          </a:xfrm>
        </p:spPr>
        <p:txBody>
          <a:bodyPr>
            <a:noAutofit/>
          </a:bodyPr>
          <a:lstStyle>
            <a:lvl1pPr>
              <a:defRPr sz="1400" baseline="0">
                <a:solidFill>
                  <a:schemeClr val="bg1"/>
                </a:solidFill>
              </a:defRPr>
            </a:lvl1pPr>
          </a:lstStyle>
          <a:p>
            <a:fld id="{2FE3920A-8028-4819-A1C9-AE0411B229D5}" type="datetime3">
              <a:rPr lang="en-US" smtClean="0"/>
              <a:t>6 February 2024</a:t>
            </a:fld>
            <a:endParaRPr lang="en-GB" dirty="0"/>
          </a:p>
        </p:txBody>
      </p:sp>
      <p:sp>
        <p:nvSpPr>
          <p:cNvPr id="10" name="Rectangle 9"/>
          <p:cNvSpPr/>
          <p:nvPr userDrawn="1"/>
        </p:nvSpPr>
        <p:spPr>
          <a:xfrm>
            <a:off x="123825" y="3037432"/>
            <a:ext cx="11939588" cy="36919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82376" y="128588"/>
            <a:ext cx="681037" cy="681037"/>
          </a:xfrm>
          <a:prstGeom prst="rect">
            <a:avLst/>
          </a:prstGeom>
        </p:spPr>
      </p:pic>
      <p:cxnSp>
        <p:nvCxnSpPr>
          <p:cNvPr id="13" name="Straight Connector 12">
            <a:extLst>
              <a:ext uri="{FF2B5EF4-FFF2-40B4-BE49-F238E27FC236}">
                <a16:creationId xmlns:a16="http://schemas.microsoft.com/office/drawing/2014/main" id="{468433A5-FF32-4457-9A7C-B504C3027DD6}"/>
              </a:ext>
            </a:extLst>
          </p:cNvPr>
          <p:cNvCxnSpPr/>
          <p:nvPr userDrawn="1"/>
        </p:nvCxnSpPr>
        <p:spPr>
          <a:xfrm>
            <a:off x="0" y="980728"/>
            <a:ext cx="1218707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9097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Slide 3 - Full Image">
    <p:bg>
      <p:bgPr>
        <a:solidFill>
          <a:schemeClr val="bg1"/>
        </a:solidFill>
        <a:effectLst/>
      </p:bgPr>
    </p:bg>
    <p:spTree>
      <p:nvGrpSpPr>
        <p:cNvPr id="1" name=""/>
        <p:cNvGrpSpPr/>
        <p:nvPr/>
      </p:nvGrpSpPr>
      <p:grpSpPr>
        <a:xfrm>
          <a:off x="0" y="0"/>
          <a:ext cx="0" cy="0"/>
          <a:chOff x="0" y="0"/>
          <a:chExt cx="0" cy="0"/>
        </a:xfrm>
      </p:grpSpPr>
      <p:sp>
        <p:nvSpPr>
          <p:cNvPr id="23" name="Rectangle 22"/>
          <p:cNvSpPr/>
          <p:nvPr userDrawn="1"/>
        </p:nvSpPr>
        <p:spPr>
          <a:xfrm>
            <a:off x="6156325" y="128587"/>
            <a:ext cx="5907088" cy="34438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sp>
        <p:nvSpPr>
          <p:cNvPr id="19" name="Picture Placeholder 18"/>
          <p:cNvSpPr>
            <a:spLocks noGrp="1"/>
          </p:cNvSpPr>
          <p:nvPr>
            <p:ph type="pic" sz="quarter" idx="17" hasCustomPrompt="1"/>
          </p:nvPr>
        </p:nvSpPr>
        <p:spPr>
          <a:xfrm>
            <a:off x="128587" y="128588"/>
            <a:ext cx="11934825" cy="6600824"/>
          </a:xfrm>
          <a:custGeom>
            <a:avLst/>
            <a:gdLst>
              <a:gd name="connsiteX0" fmla="*/ 0 w 11930063"/>
              <a:gd name="connsiteY0" fmla="*/ 0 h 6586537"/>
              <a:gd name="connsiteX1" fmla="*/ 5905500 w 11930063"/>
              <a:gd name="connsiteY1" fmla="*/ 0 h 6586537"/>
              <a:gd name="connsiteX2" fmla="*/ 5905500 w 11930063"/>
              <a:gd name="connsiteY2" fmla="*/ 3563937 h 6586537"/>
              <a:gd name="connsiteX3" fmla="*/ 11930063 w 11930063"/>
              <a:gd name="connsiteY3" fmla="*/ 3563937 h 6586537"/>
              <a:gd name="connsiteX4" fmla="*/ 11930063 w 11930063"/>
              <a:gd name="connsiteY4" fmla="*/ 6586537 h 6586537"/>
              <a:gd name="connsiteX5" fmla="*/ 0 w 11930063"/>
              <a:gd name="connsiteY5" fmla="*/ 6586537 h 658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30063" h="6586537">
                <a:moveTo>
                  <a:pt x="0" y="0"/>
                </a:moveTo>
                <a:lnTo>
                  <a:pt x="5905500" y="0"/>
                </a:lnTo>
                <a:lnTo>
                  <a:pt x="5905500" y="3563937"/>
                </a:lnTo>
                <a:lnTo>
                  <a:pt x="11930063" y="3563937"/>
                </a:lnTo>
                <a:lnTo>
                  <a:pt x="11930063" y="6586537"/>
                </a:lnTo>
                <a:lnTo>
                  <a:pt x="0" y="6586537"/>
                </a:lnTo>
                <a:close/>
              </a:path>
            </a:pathLst>
          </a:custGeom>
          <a:noFill/>
        </p:spPr>
        <p:txBody>
          <a:bodyPr wrap="square" lIns="1476000">
            <a:noAutofit/>
          </a:bodyPr>
          <a:lstStyle>
            <a:lvl1pPr>
              <a:defRPr sz="1100" baseline="0"/>
            </a:lvl1pPr>
          </a:lstStyle>
          <a:p>
            <a:r>
              <a:rPr lang="en-GB" dirty="0"/>
              <a:t>Click on the icon to insert an image</a:t>
            </a:r>
          </a:p>
        </p:txBody>
      </p:sp>
      <p:sp>
        <p:nvSpPr>
          <p:cNvPr id="2" name="Title 1"/>
          <p:cNvSpPr>
            <a:spLocks noGrp="1"/>
          </p:cNvSpPr>
          <p:nvPr>
            <p:ph type="ctrTitle" hasCustomPrompt="1"/>
          </p:nvPr>
        </p:nvSpPr>
        <p:spPr>
          <a:xfrm>
            <a:off x="6318250" y="632112"/>
            <a:ext cx="4759325" cy="482313"/>
          </a:xfrm>
        </p:spPr>
        <p:txBody>
          <a:bodyPr anchor="b">
            <a:noAutofit/>
          </a:bodyPr>
          <a:lstStyle>
            <a:lvl1pPr algn="l">
              <a:defRPr sz="2800" b="0" baseline="0">
                <a:solidFill>
                  <a:schemeClr val="bg1"/>
                </a:solidFill>
              </a:defRPr>
            </a:lvl1pPr>
          </a:lstStyle>
          <a:p>
            <a:r>
              <a:rPr lang="en-US" dirty="0"/>
              <a:t>Presentation Title</a:t>
            </a:r>
            <a:endParaRPr lang="en-GB" dirty="0"/>
          </a:p>
        </p:txBody>
      </p:sp>
      <p:sp>
        <p:nvSpPr>
          <p:cNvPr id="3" name="Subtitle 2"/>
          <p:cNvSpPr>
            <a:spLocks noGrp="1"/>
          </p:cNvSpPr>
          <p:nvPr>
            <p:ph type="subTitle" idx="1" hasCustomPrompt="1"/>
          </p:nvPr>
        </p:nvSpPr>
        <p:spPr>
          <a:xfrm>
            <a:off x="6318250" y="1238252"/>
            <a:ext cx="4759325" cy="379698"/>
          </a:xfrm>
        </p:spPr>
        <p:txBody>
          <a:bodyPr>
            <a:noAutofit/>
          </a:bodyPr>
          <a:lstStyle>
            <a:lvl1pPr marL="0" indent="0" algn="l">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 here</a:t>
            </a:r>
            <a:endParaRPr lang="en-GB" dirty="0"/>
          </a:p>
        </p:txBody>
      </p:sp>
      <p:sp>
        <p:nvSpPr>
          <p:cNvPr id="4" name="Date Placeholder 3"/>
          <p:cNvSpPr>
            <a:spLocks noGrp="1"/>
          </p:cNvSpPr>
          <p:nvPr>
            <p:ph type="dt" sz="half" idx="10"/>
          </p:nvPr>
        </p:nvSpPr>
        <p:spPr>
          <a:xfrm>
            <a:off x="6319370" y="2054225"/>
            <a:ext cx="2724618" cy="249705"/>
          </a:xfrm>
        </p:spPr>
        <p:txBody>
          <a:bodyPr>
            <a:noAutofit/>
          </a:bodyPr>
          <a:lstStyle>
            <a:lvl1pPr>
              <a:defRPr sz="1400" baseline="0">
                <a:solidFill>
                  <a:schemeClr val="bg1"/>
                </a:solidFill>
              </a:defRPr>
            </a:lvl1pPr>
          </a:lstStyle>
          <a:p>
            <a:fld id="{9F99D9F4-6C90-4927-9DB9-120E96857758}" type="datetime3">
              <a:rPr lang="en-US" smtClean="0"/>
              <a:t>6 February 2024</a:t>
            </a:fld>
            <a:endParaRPr lang="en-GB" dirty="0"/>
          </a:p>
        </p:txBody>
      </p:sp>
      <p:sp>
        <p:nvSpPr>
          <p:cNvPr id="12" name="Text Placeholder 11"/>
          <p:cNvSpPr>
            <a:spLocks noGrp="1"/>
          </p:cNvSpPr>
          <p:nvPr>
            <p:ph type="body" sz="quarter" idx="11" hasCustomPrompt="1"/>
          </p:nvPr>
        </p:nvSpPr>
        <p:spPr>
          <a:xfrm>
            <a:off x="6318250" y="1841500"/>
            <a:ext cx="2725828" cy="286232"/>
          </a:xfrm>
        </p:spPr>
        <p:txBody>
          <a:bodyPr anchor="ctr">
            <a:noAutofit/>
          </a:bodyPr>
          <a:lstStyle>
            <a:lvl1pPr>
              <a:defRPr sz="1400" baseline="0">
                <a:solidFill>
                  <a:schemeClr val="bg1"/>
                </a:solidFill>
              </a:defRPr>
            </a:lvl1pPr>
          </a:lstStyle>
          <a:p>
            <a:pPr lvl="0"/>
            <a:r>
              <a:rPr lang="en-US" dirty="0"/>
              <a:t>Presenter name</a:t>
            </a:r>
            <a:endParaRPr lang="en-GB" dirty="0"/>
          </a:p>
        </p:txBody>
      </p:sp>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53444" y="260648"/>
            <a:ext cx="681037" cy="681037"/>
          </a:xfrm>
          <a:prstGeom prst="rect">
            <a:avLst/>
          </a:prstGeom>
        </p:spPr>
      </p:pic>
      <p:grpSp>
        <p:nvGrpSpPr>
          <p:cNvPr id="33" name="Group 32"/>
          <p:cNvGrpSpPr/>
          <p:nvPr userDrawn="1"/>
        </p:nvGrpSpPr>
        <p:grpSpPr>
          <a:xfrm>
            <a:off x="-4350366" y="0"/>
            <a:ext cx="3909698" cy="5532582"/>
            <a:chOff x="-3999345" y="0"/>
            <a:chExt cx="3909698" cy="5532582"/>
          </a:xfrm>
        </p:grpSpPr>
        <p:sp>
          <p:nvSpPr>
            <p:cNvPr id="34" name="Rectangle 33"/>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35" name="Straight Connector 34"/>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37" name="TextBox 36"/>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38" name="Group 37"/>
            <p:cNvGrpSpPr/>
            <p:nvPr userDrawn="1"/>
          </p:nvGrpSpPr>
          <p:grpSpPr>
            <a:xfrm>
              <a:off x="-3916219" y="2007734"/>
              <a:ext cx="3741159" cy="603077"/>
              <a:chOff x="-3953163" y="1928406"/>
              <a:chExt cx="3741159" cy="603077"/>
            </a:xfrm>
          </p:grpSpPr>
          <p:sp>
            <p:nvSpPr>
              <p:cNvPr id="51" name="TextBox 50"/>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52" name="TextBox 51"/>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39" name="Group 38"/>
            <p:cNvGrpSpPr/>
            <p:nvPr userDrawn="1"/>
          </p:nvGrpSpPr>
          <p:grpSpPr>
            <a:xfrm>
              <a:off x="-3916219" y="3804415"/>
              <a:ext cx="3741159" cy="649206"/>
              <a:chOff x="-3953163" y="3686663"/>
              <a:chExt cx="3741159" cy="649206"/>
            </a:xfrm>
          </p:grpSpPr>
          <p:sp>
            <p:nvSpPr>
              <p:cNvPr id="49" name="TextBox 48"/>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50" name="TextBox 49"/>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40" name="Group 39"/>
            <p:cNvGrpSpPr/>
            <p:nvPr userDrawn="1"/>
          </p:nvGrpSpPr>
          <p:grpSpPr>
            <a:xfrm>
              <a:off x="-3916219" y="2909062"/>
              <a:ext cx="3741159" cy="634370"/>
              <a:chOff x="-3953163" y="2815638"/>
              <a:chExt cx="3741159" cy="634370"/>
            </a:xfrm>
          </p:grpSpPr>
          <p:sp>
            <p:nvSpPr>
              <p:cNvPr id="47" name="TextBox 46"/>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48" name="TextBox 47"/>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41" name="Group 40"/>
            <p:cNvGrpSpPr/>
            <p:nvPr userDrawn="1"/>
          </p:nvGrpSpPr>
          <p:grpSpPr>
            <a:xfrm>
              <a:off x="-3916219" y="4693793"/>
              <a:ext cx="3470417" cy="603077"/>
              <a:chOff x="-3953163" y="4622237"/>
              <a:chExt cx="3470417" cy="603077"/>
            </a:xfrm>
          </p:grpSpPr>
          <p:sp>
            <p:nvSpPr>
              <p:cNvPr id="45" name="TextBox 44"/>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46" name="TextBox 45"/>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42" name="Group 41"/>
            <p:cNvGrpSpPr/>
            <p:nvPr userDrawn="1"/>
          </p:nvGrpSpPr>
          <p:grpSpPr>
            <a:xfrm>
              <a:off x="-3916219" y="1118356"/>
              <a:ext cx="3741159" cy="677414"/>
              <a:chOff x="-3953163" y="1118356"/>
              <a:chExt cx="3741159" cy="677414"/>
            </a:xfrm>
          </p:grpSpPr>
          <p:sp>
            <p:nvSpPr>
              <p:cNvPr id="43" name="TextBox 42"/>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44" name="TextBox 43"/>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30" name="Text Placeholder 27"/>
          <p:cNvSpPr>
            <a:spLocks noGrp="1"/>
          </p:cNvSpPr>
          <p:nvPr>
            <p:ph type="body" sz="quarter" idx="27" hasCustomPrompt="1"/>
          </p:nvPr>
        </p:nvSpPr>
        <p:spPr>
          <a:xfrm>
            <a:off x="6419848" y="1134525"/>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Tree>
    <p:extLst>
      <p:ext uri="{BB962C8B-B14F-4D97-AF65-F5344CB8AC3E}">
        <p14:creationId xmlns:p14="http://schemas.microsoft.com/office/powerpoint/2010/main" val="2783591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Divider">
    <p:spTree>
      <p:nvGrpSpPr>
        <p:cNvPr id="1" name=""/>
        <p:cNvGrpSpPr/>
        <p:nvPr/>
      </p:nvGrpSpPr>
      <p:grpSpPr>
        <a:xfrm>
          <a:off x="0" y="0"/>
          <a:ext cx="0" cy="0"/>
          <a:chOff x="0" y="0"/>
          <a:chExt cx="0" cy="0"/>
        </a:xfrm>
      </p:grpSpPr>
      <p:sp>
        <p:nvSpPr>
          <p:cNvPr id="4" name="Picture Placeholder 3"/>
          <p:cNvSpPr>
            <a:spLocks noGrp="1"/>
          </p:cNvSpPr>
          <p:nvPr>
            <p:ph type="pic" sz="quarter" idx="15"/>
          </p:nvPr>
        </p:nvSpPr>
        <p:spPr>
          <a:xfrm>
            <a:off x="1" y="0"/>
            <a:ext cx="12192001" cy="6858000"/>
          </a:xfrm>
        </p:spPr>
        <p:txBody>
          <a:bodyPr anchor="ctr"/>
          <a:lstStyle>
            <a:lvl1pPr algn="ctr">
              <a:defRPr/>
            </a:lvl1pPr>
          </a:lstStyle>
          <a:p>
            <a:r>
              <a:rPr lang="en-US"/>
              <a:t>Click icon to add picture</a:t>
            </a:r>
            <a:endParaRPr lang="en-GB" dirty="0"/>
          </a:p>
        </p:txBody>
      </p:sp>
      <p:sp>
        <p:nvSpPr>
          <p:cNvPr id="8" name="Text Placeholder 7"/>
          <p:cNvSpPr>
            <a:spLocks noGrp="1"/>
          </p:cNvSpPr>
          <p:nvPr>
            <p:ph type="body" sz="quarter" idx="13" hasCustomPrompt="1"/>
          </p:nvPr>
        </p:nvSpPr>
        <p:spPr>
          <a:xfrm>
            <a:off x="3716867" y="4057380"/>
            <a:ext cx="4758268" cy="1291168"/>
          </a:xfrm>
        </p:spPr>
        <p:txBody>
          <a:bodyPr/>
          <a:lstStyle>
            <a:lvl1pPr algn="ctr">
              <a:defRPr/>
            </a:lvl1pPr>
            <a:lvl2pPr algn="ctr">
              <a:defRPr/>
            </a:lvl2pPr>
            <a:lvl3pPr algn="ctr">
              <a:defRPr/>
            </a:lvl3pPr>
            <a:lvl4pPr algn="ct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itle 1"/>
          <p:cNvSpPr>
            <a:spLocks noGrp="1"/>
          </p:cNvSpPr>
          <p:nvPr>
            <p:ph type="ctrTitle" hasCustomPrompt="1"/>
          </p:nvPr>
        </p:nvSpPr>
        <p:spPr>
          <a:xfrm>
            <a:off x="3716866" y="1761676"/>
            <a:ext cx="4758269" cy="452437"/>
          </a:xfrm>
        </p:spPr>
        <p:txBody>
          <a:bodyPr anchor="t"/>
          <a:lstStyle>
            <a:lvl1pPr algn="ctr">
              <a:defRPr sz="18400">
                <a:latin typeface="DM Serif Display" pitchFamily="2" charset="0"/>
              </a:defRPr>
            </a:lvl1pPr>
          </a:lstStyle>
          <a:p>
            <a:r>
              <a:rPr lang="en-US" dirty="0"/>
              <a:t>##</a:t>
            </a:r>
          </a:p>
        </p:txBody>
      </p:sp>
      <p:sp>
        <p:nvSpPr>
          <p:cNvPr id="6" name="Rectangle 5"/>
          <p:cNvSpPr/>
          <p:nvPr userDrawn="1"/>
        </p:nvSpPr>
        <p:spPr bwMode="auto">
          <a:xfrm>
            <a:off x="-5176927" y="3"/>
            <a:ext cx="4653507" cy="5225143"/>
          </a:xfrm>
          <a:prstGeom prst="rect">
            <a:avLst/>
          </a:prstGeom>
          <a:solidFill>
            <a:schemeClr val="tx2"/>
          </a:solidFill>
          <a:ln w="9525" cap="flat" cmpd="sng" algn="ctr">
            <a:noFill/>
            <a:prstDash val="solid"/>
            <a:round/>
            <a:headEnd type="none" w="med" len="med"/>
            <a:tailEnd type="none" w="med" len="med"/>
          </a:ln>
          <a:effectLst/>
        </p:spPr>
        <p:txBody>
          <a:bodyPr vert="horz" wrap="square" lIns="73699" tIns="73699" rIns="73699" bIns="73699" numCol="1" rtlCol="0" anchor="t" anchorCtr="0" compatLnSpc="1">
            <a:prstTxWarp prst="textNoShape">
              <a:avLst/>
            </a:prstTxWarp>
          </a:bodyPr>
          <a:lstStyle/>
          <a:p>
            <a:pPr algn="l">
              <a:spcAft>
                <a:spcPts val="600"/>
              </a:spcAft>
            </a:pPr>
            <a:r>
              <a:rPr lang="en-US" sz="1800" b="1" dirty="0">
                <a:solidFill>
                  <a:srgbClr val="1D1D1D"/>
                </a:solidFill>
              </a:rPr>
              <a:t>INSERTING</a:t>
            </a:r>
            <a:r>
              <a:rPr lang="en-US" sz="1800" b="1" baseline="0" dirty="0">
                <a:solidFill>
                  <a:srgbClr val="1D1D1D"/>
                </a:solidFill>
              </a:rPr>
              <a:t> AN IMAGE</a:t>
            </a:r>
          </a:p>
          <a:p>
            <a:pPr marL="0" indent="0" algn="l">
              <a:spcAft>
                <a:spcPts val="600"/>
              </a:spcAft>
              <a:buFontTx/>
              <a:buNone/>
            </a:pPr>
            <a:r>
              <a:rPr lang="en-US" sz="1400" b="0" baseline="0" dirty="0">
                <a:solidFill>
                  <a:srgbClr val="1D1D1D"/>
                </a:solidFill>
              </a:rPr>
              <a:t>To do this click on the image icon in the centre</a:t>
            </a:r>
          </a:p>
          <a:p>
            <a:pPr marL="0" indent="0" algn="l">
              <a:spcAft>
                <a:spcPts val="600"/>
              </a:spcAft>
              <a:buFontTx/>
              <a:buNone/>
            </a:pPr>
            <a:r>
              <a:rPr lang="en-US" sz="1400" b="1" baseline="0" dirty="0">
                <a:solidFill>
                  <a:srgbClr val="1D1D1D"/>
                </a:solidFill>
              </a:rPr>
              <a:t>To locate the image make sure there are no graphics or boxes on top</a:t>
            </a:r>
          </a:p>
          <a:p>
            <a:pPr marL="342891" indent="-342891" algn="l">
              <a:spcAft>
                <a:spcPts val="600"/>
              </a:spcAft>
              <a:buFont typeface="+mj-lt"/>
              <a:buAutoNum type="arabicPeriod"/>
            </a:pPr>
            <a:r>
              <a:rPr lang="en-US" sz="1400" b="0" dirty="0">
                <a:solidFill>
                  <a:srgbClr val="1D1D1D"/>
                </a:solidFill>
              </a:rPr>
              <a:t>Right</a:t>
            </a:r>
            <a:r>
              <a:rPr lang="en-US" sz="1400" b="0" baseline="0" dirty="0">
                <a:solidFill>
                  <a:srgbClr val="1D1D1D"/>
                </a:solidFill>
              </a:rPr>
              <a:t> click and </a:t>
            </a:r>
            <a:r>
              <a:rPr lang="en-US" sz="1400" b="0" dirty="0">
                <a:solidFill>
                  <a:srgbClr val="1D1D1D"/>
                </a:solidFill>
              </a:rPr>
              <a:t>select ‘change picture’</a:t>
            </a:r>
          </a:p>
          <a:p>
            <a:pPr marL="342891" indent="-342891" algn="l">
              <a:spcAft>
                <a:spcPts val="600"/>
              </a:spcAft>
              <a:buFont typeface="+mj-lt"/>
              <a:buAutoNum type="arabicPeriod"/>
            </a:pPr>
            <a:r>
              <a:rPr lang="en-US" sz="1400" b="0" dirty="0">
                <a:solidFill>
                  <a:srgbClr val="1D1D1D"/>
                </a:solidFill>
              </a:rPr>
              <a:t>A dialogue</a:t>
            </a:r>
            <a:r>
              <a:rPr lang="en-US" sz="1400" b="0" baseline="0" dirty="0">
                <a:solidFill>
                  <a:srgbClr val="1D1D1D"/>
                </a:solidFill>
              </a:rPr>
              <a:t> box will appear, you need to n</a:t>
            </a:r>
            <a:r>
              <a:rPr lang="en-US" sz="1400" b="0" dirty="0">
                <a:solidFill>
                  <a:srgbClr val="1D1D1D"/>
                </a:solidFill>
              </a:rPr>
              <a:t>avigate to the folder with the required</a:t>
            </a:r>
            <a:r>
              <a:rPr lang="en-US" sz="1400" b="0" baseline="0" dirty="0">
                <a:solidFill>
                  <a:srgbClr val="1D1D1D"/>
                </a:solidFill>
              </a:rPr>
              <a:t> image:</a:t>
            </a:r>
            <a:endParaRPr lang="en-US" sz="1400" b="0" dirty="0">
              <a:solidFill>
                <a:srgbClr val="1D1D1D"/>
              </a:solidFill>
            </a:endParaRPr>
          </a:p>
          <a:p>
            <a:pPr marL="563549" lvl="1" indent="-230182" algn="l">
              <a:spcAft>
                <a:spcPts val="600"/>
              </a:spcAft>
              <a:buFont typeface="+mj-lt"/>
              <a:buAutoNum type="alphaLcParenR"/>
            </a:pPr>
            <a:r>
              <a:rPr lang="en-US" sz="1400" b="0" dirty="0">
                <a:solidFill>
                  <a:srgbClr val="1D1D1D"/>
                </a:solidFill>
              </a:rPr>
              <a:t>If the picture is smaller than required, you will need to resize the image, you can do this by clicking on any</a:t>
            </a:r>
            <a:r>
              <a:rPr lang="en-US" sz="1400" b="0" baseline="0" dirty="0">
                <a:solidFill>
                  <a:srgbClr val="1D1D1D"/>
                </a:solidFill>
              </a:rPr>
              <a:t> corner of the image and resizing</a:t>
            </a:r>
          </a:p>
          <a:p>
            <a:pPr marL="563549" lvl="1" indent="-230182" algn="l">
              <a:spcAft>
                <a:spcPts val="600"/>
              </a:spcAft>
              <a:buFont typeface="+mj-lt"/>
              <a:buAutoNum type="alphaLcParenR"/>
            </a:pPr>
            <a:r>
              <a:rPr lang="en-US" sz="1400" b="0" dirty="0">
                <a:solidFill>
                  <a:srgbClr val="1D1D1D"/>
                </a:solidFill>
              </a:rPr>
              <a:t>Hold down</a:t>
            </a:r>
            <a:r>
              <a:rPr lang="en-US" sz="1400" b="0" baseline="0" dirty="0">
                <a:solidFill>
                  <a:srgbClr val="1D1D1D"/>
                </a:solidFill>
              </a:rPr>
              <a:t> </a:t>
            </a:r>
            <a:r>
              <a:rPr lang="en-US" sz="1400" b="0" dirty="0">
                <a:solidFill>
                  <a:srgbClr val="1D1D1D"/>
                </a:solidFill>
              </a:rPr>
              <a:t>the SHIFT key to </a:t>
            </a:r>
            <a:br>
              <a:rPr lang="en-US" sz="1400" b="0" dirty="0">
                <a:solidFill>
                  <a:srgbClr val="1D1D1D"/>
                </a:solidFill>
              </a:rPr>
            </a:br>
            <a:r>
              <a:rPr lang="en-US" sz="1400" b="0" dirty="0">
                <a:solidFill>
                  <a:srgbClr val="1D1D1D"/>
                </a:solidFill>
              </a:rPr>
              <a:t>ensure the correct proportions </a:t>
            </a:r>
            <a:br>
              <a:rPr lang="en-US" sz="1400" b="0" dirty="0">
                <a:solidFill>
                  <a:srgbClr val="1D1D1D"/>
                </a:solidFill>
              </a:rPr>
            </a:br>
            <a:r>
              <a:rPr lang="en-US" sz="1400" b="0" dirty="0">
                <a:solidFill>
                  <a:srgbClr val="1D1D1D"/>
                </a:solidFill>
              </a:rPr>
              <a:t>are maintained.</a:t>
            </a:r>
          </a:p>
          <a:p>
            <a:pPr marL="563549" lvl="1" indent="-230182" algn="l">
              <a:spcAft>
                <a:spcPts val="600"/>
              </a:spcAft>
              <a:buFont typeface="+mj-lt"/>
              <a:buAutoNum type="alphaLcParenR"/>
            </a:pPr>
            <a:r>
              <a:rPr lang="en-US" sz="1400" b="0" dirty="0">
                <a:solidFill>
                  <a:srgbClr val="1D1D1D"/>
                </a:solidFill>
              </a:rPr>
              <a:t>You will also need to send the image to the back after inserting </a:t>
            </a:r>
            <a:br>
              <a:rPr lang="en-US" sz="1400" b="0" dirty="0">
                <a:solidFill>
                  <a:srgbClr val="1D1D1D"/>
                </a:solidFill>
              </a:rPr>
            </a:br>
            <a:r>
              <a:rPr lang="en-US" sz="1400" b="0" dirty="0">
                <a:solidFill>
                  <a:srgbClr val="1D1D1D"/>
                </a:solidFill>
              </a:rPr>
              <a:t>&gt; Right Click on the image &gt;</a:t>
            </a:r>
            <a:r>
              <a:rPr lang="en-US" sz="1400" b="0" baseline="0" dirty="0">
                <a:solidFill>
                  <a:srgbClr val="1D1D1D"/>
                </a:solidFill>
              </a:rPr>
              <a:t> </a:t>
            </a:r>
            <a:br>
              <a:rPr lang="en-US" sz="1400" b="0" baseline="0" dirty="0">
                <a:solidFill>
                  <a:srgbClr val="1D1D1D"/>
                </a:solidFill>
              </a:rPr>
            </a:br>
            <a:r>
              <a:rPr lang="en-US" sz="1400" b="0" dirty="0">
                <a:solidFill>
                  <a:srgbClr val="1D1D1D"/>
                </a:solidFill>
              </a:rPr>
              <a:t>Send to back </a:t>
            </a:r>
          </a:p>
        </p:txBody>
      </p:sp>
    </p:spTree>
    <p:extLst>
      <p:ext uri="{BB962C8B-B14F-4D97-AF65-F5344CB8AC3E}">
        <p14:creationId xmlns:p14="http://schemas.microsoft.com/office/powerpoint/2010/main" val="2305612181"/>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Slide 4 - Collage">
    <p:bg>
      <p:bgPr>
        <a:solidFill>
          <a:schemeClr val="bg1"/>
        </a:solidFill>
        <a:effectLst/>
      </p:bgPr>
    </p:bg>
    <p:spTree>
      <p:nvGrpSpPr>
        <p:cNvPr id="1" name=""/>
        <p:cNvGrpSpPr/>
        <p:nvPr/>
      </p:nvGrpSpPr>
      <p:grpSpPr>
        <a:xfrm>
          <a:off x="0" y="0"/>
          <a:ext cx="0" cy="0"/>
          <a:chOff x="0" y="0"/>
          <a:chExt cx="0" cy="0"/>
        </a:xfrm>
      </p:grpSpPr>
      <p:sp>
        <p:nvSpPr>
          <p:cNvPr id="23" name="Rectangle 22"/>
          <p:cNvSpPr/>
          <p:nvPr userDrawn="1"/>
        </p:nvSpPr>
        <p:spPr>
          <a:xfrm>
            <a:off x="6156325" y="128587"/>
            <a:ext cx="5907088" cy="34438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sp>
        <p:nvSpPr>
          <p:cNvPr id="2" name="Title 1"/>
          <p:cNvSpPr>
            <a:spLocks noGrp="1"/>
          </p:cNvSpPr>
          <p:nvPr>
            <p:ph type="ctrTitle" hasCustomPrompt="1"/>
          </p:nvPr>
        </p:nvSpPr>
        <p:spPr>
          <a:xfrm>
            <a:off x="6318250" y="632112"/>
            <a:ext cx="4759325" cy="482313"/>
          </a:xfrm>
        </p:spPr>
        <p:txBody>
          <a:bodyPr anchor="b"/>
          <a:lstStyle>
            <a:lvl1pPr algn="l">
              <a:defRPr sz="2800" b="0" baseline="0">
                <a:solidFill>
                  <a:schemeClr val="bg1"/>
                </a:solidFill>
              </a:defRPr>
            </a:lvl1pPr>
          </a:lstStyle>
          <a:p>
            <a:r>
              <a:rPr lang="en-US" dirty="0"/>
              <a:t>Presentation Title</a:t>
            </a:r>
            <a:endParaRPr lang="en-GB" dirty="0"/>
          </a:p>
        </p:txBody>
      </p:sp>
      <p:sp>
        <p:nvSpPr>
          <p:cNvPr id="3" name="Subtitle 2"/>
          <p:cNvSpPr>
            <a:spLocks noGrp="1"/>
          </p:cNvSpPr>
          <p:nvPr>
            <p:ph type="subTitle" idx="1" hasCustomPrompt="1"/>
          </p:nvPr>
        </p:nvSpPr>
        <p:spPr>
          <a:xfrm>
            <a:off x="6318250" y="1238251"/>
            <a:ext cx="4759325" cy="379698"/>
          </a:xfrm>
        </p:spPr>
        <p:txBody>
          <a:bodyPr>
            <a:noAutofit/>
          </a:bodyPr>
          <a:lstStyle>
            <a:lvl1pPr marL="0" indent="0" algn="l">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 here</a:t>
            </a:r>
            <a:endParaRPr lang="en-GB" dirty="0"/>
          </a:p>
        </p:txBody>
      </p:sp>
      <p:sp>
        <p:nvSpPr>
          <p:cNvPr id="4" name="Date Placeholder 3"/>
          <p:cNvSpPr>
            <a:spLocks noGrp="1"/>
          </p:cNvSpPr>
          <p:nvPr>
            <p:ph type="dt" sz="half" idx="10"/>
          </p:nvPr>
        </p:nvSpPr>
        <p:spPr>
          <a:xfrm>
            <a:off x="6319370" y="2054225"/>
            <a:ext cx="2724618" cy="249705"/>
          </a:xfrm>
        </p:spPr>
        <p:txBody>
          <a:bodyPr/>
          <a:lstStyle>
            <a:lvl1pPr>
              <a:defRPr sz="1400" baseline="0">
                <a:solidFill>
                  <a:schemeClr val="bg1"/>
                </a:solidFill>
              </a:defRPr>
            </a:lvl1pPr>
          </a:lstStyle>
          <a:p>
            <a:fld id="{5AE0FF14-7E40-4827-AA18-284B8D55AB4F}" type="datetime3">
              <a:rPr lang="en-US" smtClean="0"/>
              <a:t>6 February 2024</a:t>
            </a:fld>
            <a:endParaRPr lang="en-GB" dirty="0"/>
          </a:p>
        </p:txBody>
      </p:sp>
      <p:sp>
        <p:nvSpPr>
          <p:cNvPr id="12" name="Text Placeholder 11"/>
          <p:cNvSpPr>
            <a:spLocks noGrp="1"/>
          </p:cNvSpPr>
          <p:nvPr>
            <p:ph type="body" sz="quarter" idx="11" hasCustomPrompt="1"/>
          </p:nvPr>
        </p:nvSpPr>
        <p:spPr>
          <a:xfrm>
            <a:off x="6318250" y="1841500"/>
            <a:ext cx="2725828" cy="286232"/>
          </a:xfrm>
        </p:spPr>
        <p:txBody>
          <a:bodyPr anchor="ctr">
            <a:noAutofit/>
          </a:bodyPr>
          <a:lstStyle>
            <a:lvl1pPr>
              <a:defRPr sz="1400" baseline="0">
                <a:solidFill>
                  <a:schemeClr val="bg1"/>
                </a:solidFill>
              </a:defRPr>
            </a:lvl1pPr>
          </a:lstStyle>
          <a:p>
            <a:pPr lvl="0"/>
            <a:r>
              <a:rPr lang="en-US" dirty="0"/>
              <a:t>Presenter name</a:t>
            </a:r>
            <a:endParaRPr lang="en-GB" dirty="0"/>
          </a:p>
        </p:txBody>
      </p:sp>
      <p:sp>
        <p:nvSpPr>
          <p:cNvPr id="14" name="Picture Placeholder 13"/>
          <p:cNvSpPr>
            <a:spLocks noGrp="1"/>
          </p:cNvSpPr>
          <p:nvPr>
            <p:ph type="pic" sz="quarter" idx="12" hasCustomPrompt="1"/>
          </p:nvPr>
        </p:nvSpPr>
        <p:spPr>
          <a:xfrm>
            <a:off x="128588" y="128588"/>
            <a:ext cx="2886076" cy="4514850"/>
          </a:xfrm>
          <a:noFill/>
        </p:spPr>
        <p:txBody>
          <a:bodyPr/>
          <a:lstStyle>
            <a:lvl1pPr algn="ctr">
              <a:defRPr sz="1100" baseline="0"/>
            </a:lvl1pPr>
          </a:lstStyle>
          <a:p>
            <a:r>
              <a:rPr lang="en-GB" dirty="0"/>
              <a:t>Click on the icon to insert an image</a:t>
            </a:r>
          </a:p>
        </p:txBody>
      </p:sp>
      <p:sp>
        <p:nvSpPr>
          <p:cNvPr id="16" name="Picture Placeholder 15"/>
          <p:cNvSpPr>
            <a:spLocks noGrp="1"/>
          </p:cNvSpPr>
          <p:nvPr>
            <p:ph type="pic" sz="quarter" idx="13" hasCustomPrompt="1"/>
          </p:nvPr>
        </p:nvSpPr>
        <p:spPr>
          <a:xfrm>
            <a:off x="3139754" y="128588"/>
            <a:ext cx="2886073" cy="3433761"/>
          </a:xfrm>
          <a:noFill/>
        </p:spPr>
        <p:txBody>
          <a:bodyPr/>
          <a:lstStyle>
            <a:lvl1pPr algn="ctr">
              <a:defRPr sz="1100" baseline="0"/>
            </a:lvl1pPr>
          </a:lstStyle>
          <a:p>
            <a:r>
              <a:rPr lang="en-GB" dirty="0"/>
              <a:t>Click on the icon to insert an image</a:t>
            </a:r>
          </a:p>
        </p:txBody>
      </p:sp>
      <p:sp>
        <p:nvSpPr>
          <p:cNvPr id="18" name="Picture Placeholder 17"/>
          <p:cNvSpPr>
            <a:spLocks noGrp="1"/>
          </p:cNvSpPr>
          <p:nvPr>
            <p:ph type="pic" sz="quarter" idx="14" hasCustomPrompt="1"/>
          </p:nvPr>
        </p:nvSpPr>
        <p:spPr>
          <a:xfrm>
            <a:off x="128588" y="4770625"/>
            <a:ext cx="2886076" cy="1958787"/>
          </a:xfrm>
          <a:noFill/>
        </p:spPr>
        <p:txBody>
          <a:bodyPr/>
          <a:lstStyle>
            <a:lvl1pPr algn="ctr">
              <a:defRPr sz="1100" baseline="0"/>
            </a:lvl1pPr>
          </a:lstStyle>
          <a:p>
            <a:r>
              <a:rPr lang="en-GB" dirty="0"/>
              <a:t>Click on the icon to insert an image</a:t>
            </a:r>
          </a:p>
        </p:txBody>
      </p:sp>
      <p:sp>
        <p:nvSpPr>
          <p:cNvPr id="20" name="Picture Placeholder 19"/>
          <p:cNvSpPr>
            <a:spLocks noGrp="1"/>
          </p:cNvSpPr>
          <p:nvPr>
            <p:ph type="pic" sz="quarter" idx="15" hasCustomPrompt="1"/>
          </p:nvPr>
        </p:nvSpPr>
        <p:spPr>
          <a:xfrm>
            <a:off x="3136105" y="3696269"/>
            <a:ext cx="5909470" cy="3033143"/>
          </a:xfrm>
          <a:noFill/>
        </p:spPr>
        <p:txBody>
          <a:bodyPr/>
          <a:lstStyle>
            <a:lvl1pPr algn="ctr">
              <a:defRPr sz="1100" baseline="0"/>
            </a:lvl1pPr>
          </a:lstStyle>
          <a:p>
            <a:r>
              <a:rPr lang="en-GB" dirty="0"/>
              <a:t>Click on the icon to insert an image</a:t>
            </a:r>
          </a:p>
        </p:txBody>
      </p:sp>
      <p:sp>
        <p:nvSpPr>
          <p:cNvPr id="22" name="Picture Placeholder 21"/>
          <p:cNvSpPr>
            <a:spLocks noGrp="1"/>
          </p:cNvSpPr>
          <p:nvPr>
            <p:ph type="pic" sz="quarter" idx="16" hasCustomPrompt="1"/>
          </p:nvPr>
        </p:nvSpPr>
        <p:spPr>
          <a:xfrm>
            <a:off x="9174163" y="3696269"/>
            <a:ext cx="2889250" cy="3033143"/>
          </a:xfrm>
          <a:noFill/>
        </p:spPr>
        <p:txBody>
          <a:bodyPr/>
          <a:lstStyle>
            <a:lvl1pPr algn="ctr">
              <a:defRPr sz="1100" baseline="0"/>
            </a:lvl1pPr>
          </a:lstStyle>
          <a:p>
            <a:r>
              <a:rPr lang="en-GB" dirty="0"/>
              <a:t>Click on the icon to insert an image</a:t>
            </a:r>
          </a:p>
        </p:txBody>
      </p:sp>
      <p:pic>
        <p:nvPicPr>
          <p:cNvPr id="40" name="Picture 3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53444" y="260648"/>
            <a:ext cx="681037" cy="681037"/>
          </a:xfrm>
          <a:prstGeom prst="rect">
            <a:avLst/>
          </a:prstGeom>
        </p:spPr>
      </p:pic>
      <p:grpSp>
        <p:nvGrpSpPr>
          <p:cNvPr id="61" name="Group 60"/>
          <p:cNvGrpSpPr/>
          <p:nvPr userDrawn="1"/>
        </p:nvGrpSpPr>
        <p:grpSpPr>
          <a:xfrm>
            <a:off x="-4350366" y="0"/>
            <a:ext cx="3909698" cy="5532582"/>
            <a:chOff x="-3999345" y="0"/>
            <a:chExt cx="3909698" cy="5532582"/>
          </a:xfrm>
        </p:grpSpPr>
        <p:sp>
          <p:nvSpPr>
            <p:cNvPr id="62" name="Rectangle 61"/>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63" name="Straight Connector 62"/>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64" name="Picture 6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65" name="TextBox 64"/>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66" name="Group 65"/>
            <p:cNvGrpSpPr/>
            <p:nvPr userDrawn="1"/>
          </p:nvGrpSpPr>
          <p:grpSpPr>
            <a:xfrm>
              <a:off x="-3916219" y="2007734"/>
              <a:ext cx="3741159" cy="603077"/>
              <a:chOff x="-3953163" y="1928406"/>
              <a:chExt cx="3741159" cy="603077"/>
            </a:xfrm>
          </p:grpSpPr>
          <p:sp>
            <p:nvSpPr>
              <p:cNvPr id="79" name="TextBox 78"/>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80" name="TextBox 79"/>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67" name="Group 66"/>
            <p:cNvGrpSpPr/>
            <p:nvPr userDrawn="1"/>
          </p:nvGrpSpPr>
          <p:grpSpPr>
            <a:xfrm>
              <a:off x="-3916219" y="3804415"/>
              <a:ext cx="3741159" cy="649206"/>
              <a:chOff x="-3953163" y="3686663"/>
              <a:chExt cx="3741159" cy="649206"/>
            </a:xfrm>
          </p:grpSpPr>
          <p:sp>
            <p:nvSpPr>
              <p:cNvPr id="77" name="TextBox 76"/>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78" name="TextBox 77"/>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68" name="Group 67"/>
            <p:cNvGrpSpPr/>
            <p:nvPr userDrawn="1"/>
          </p:nvGrpSpPr>
          <p:grpSpPr>
            <a:xfrm>
              <a:off x="-3916219" y="2909062"/>
              <a:ext cx="3741159" cy="634370"/>
              <a:chOff x="-3953163" y="2815638"/>
              <a:chExt cx="3741159" cy="634370"/>
            </a:xfrm>
          </p:grpSpPr>
          <p:sp>
            <p:nvSpPr>
              <p:cNvPr id="75" name="TextBox 74"/>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76" name="TextBox 75"/>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69" name="Group 68"/>
            <p:cNvGrpSpPr/>
            <p:nvPr userDrawn="1"/>
          </p:nvGrpSpPr>
          <p:grpSpPr>
            <a:xfrm>
              <a:off x="-3916219" y="4693793"/>
              <a:ext cx="3470417" cy="603077"/>
              <a:chOff x="-3953163" y="4622237"/>
              <a:chExt cx="3470417" cy="603077"/>
            </a:xfrm>
          </p:grpSpPr>
          <p:sp>
            <p:nvSpPr>
              <p:cNvPr id="73" name="TextBox 72"/>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74" name="TextBox 73"/>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70" name="Group 69"/>
            <p:cNvGrpSpPr/>
            <p:nvPr userDrawn="1"/>
          </p:nvGrpSpPr>
          <p:grpSpPr>
            <a:xfrm>
              <a:off x="-3916219" y="1118356"/>
              <a:ext cx="3741159" cy="677414"/>
              <a:chOff x="-3953163" y="1118356"/>
              <a:chExt cx="3741159" cy="677414"/>
            </a:xfrm>
          </p:grpSpPr>
          <p:sp>
            <p:nvSpPr>
              <p:cNvPr id="71" name="TextBox 70"/>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72" name="TextBox 71"/>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34" name="Text Placeholder 27"/>
          <p:cNvSpPr>
            <a:spLocks noGrp="1"/>
          </p:cNvSpPr>
          <p:nvPr>
            <p:ph type="body" sz="quarter" idx="27" hasCustomPrompt="1"/>
          </p:nvPr>
        </p:nvSpPr>
        <p:spPr>
          <a:xfrm>
            <a:off x="6419848" y="1134525"/>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Tree>
    <p:extLst>
      <p:ext uri="{BB962C8B-B14F-4D97-AF65-F5344CB8AC3E}">
        <p14:creationId xmlns:p14="http://schemas.microsoft.com/office/powerpoint/2010/main" val="3797159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5 - Vertical Stripe">
    <p:bg>
      <p:bgPr>
        <a:solidFill>
          <a:schemeClr val="bg1"/>
        </a:solidFill>
        <a:effectLst/>
      </p:bgPr>
    </p:bg>
    <p:spTree>
      <p:nvGrpSpPr>
        <p:cNvPr id="1" name=""/>
        <p:cNvGrpSpPr/>
        <p:nvPr/>
      </p:nvGrpSpPr>
      <p:grpSpPr>
        <a:xfrm>
          <a:off x="0" y="0"/>
          <a:ext cx="0" cy="0"/>
          <a:chOff x="0" y="0"/>
          <a:chExt cx="0" cy="0"/>
        </a:xfrm>
      </p:grpSpPr>
      <p:sp>
        <p:nvSpPr>
          <p:cNvPr id="21" name="Rectangle 20"/>
          <p:cNvSpPr/>
          <p:nvPr userDrawn="1"/>
        </p:nvSpPr>
        <p:spPr>
          <a:xfrm>
            <a:off x="123825" y="1123578"/>
            <a:ext cx="2886075" cy="56058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82376" y="128588"/>
            <a:ext cx="681037" cy="681037"/>
          </a:xfrm>
          <a:prstGeom prst="rect">
            <a:avLst/>
          </a:prstGeom>
        </p:spPr>
      </p:pic>
      <p:sp>
        <p:nvSpPr>
          <p:cNvPr id="23" name="Rectangle 22"/>
          <p:cNvSpPr/>
          <p:nvPr userDrawn="1"/>
        </p:nvSpPr>
        <p:spPr>
          <a:xfrm>
            <a:off x="3143250" y="1123578"/>
            <a:ext cx="8920163" cy="560583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sp>
        <p:nvSpPr>
          <p:cNvPr id="2" name="Title 1"/>
          <p:cNvSpPr>
            <a:spLocks noGrp="1"/>
          </p:cNvSpPr>
          <p:nvPr>
            <p:ph type="title" hasCustomPrompt="1"/>
          </p:nvPr>
        </p:nvSpPr>
        <p:spPr>
          <a:xfrm>
            <a:off x="5558760" y="2810150"/>
            <a:ext cx="5024675" cy="525401"/>
          </a:xfrm>
        </p:spPr>
        <p:txBody>
          <a:bodyPr/>
          <a:lstStyle>
            <a:lvl1pPr>
              <a:defRPr>
                <a:solidFill>
                  <a:schemeClr val="tx1"/>
                </a:solidFill>
              </a:defRPr>
            </a:lvl1pPr>
          </a:lstStyle>
          <a:p>
            <a:r>
              <a:rPr lang="en-US" dirty="0"/>
              <a:t>Presentation Title</a:t>
            </a:r>
            <a:endParaRPr lang="en-GB" dirty="0"/>
          </a:p>
        </p:txBody>
      </p:sp>
      <p:sp>
        <p:nvSpPr>
          <p:cNvPr id="9" name="Subtitle 2"/>
          <p:cNvSpPr>
            <a:spLocks noGrp="1"/>
          </p:cNvSpPr>
          <p:nvPr>
            <p:ph type="subTitle" idx="1" hasCustomPrompt="1"/>
          </p:nvPr>
        </p:nvSpPr>
        <p:spPr>
          <a:xfrm>
            <a:off x="5558760" y="3464677"/>
            <a:ext cx="5024675" cy="379698"/>
          </a:xfrm>
        </p:spPr>
        <p:txBody>
          <a:bodyPr>
            <a:noAutofit/>
          </a:bodyPr>
          <a:lstStyle>
            <a:lvl1pPr marL="0" indent="0" algn="l">
              <a:buNone/>
              <a:defRPr sz="1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 here</a:t>
            </a:r>
            <a:endParaRPr lang="en-GB" dirty="0"/>
          </a:p>
        </p:txBody>
      </p:sp>
      <p:sp>
        <p:nvSpPr>
          <p:cNvPr id="11" name="Text Placeholder 11"/>
          <p:cNvSpPr>
            <a:spLocks noGrp="1"/>
          </p:cNvSpPr>
          <p:nvPr>
            <p:ph type="body" sz="quarter" idx="13" hasCustomPrompt="1"/>
          </p:nvPr>
        </p:nvSpPr>
        <p:spPr>
          <a:xfrm>
            <a:off x="5558760" y="4067926"/>
            <a:ext cx="2730922" cy="286232"/>
          </a:xfrm>
        </p:spPr>
        <p:txBody>
          <a:bodyPr anchor="ctr">
            <a:noAutofit/>
          </a:bodyPr>
          <a:lstStyle>
            <a:lvl1pPr>
              <a:defRPr sz="1400" baseline="0">
                <a:solidFill>
                  <a:schemeClr val="tx2"/>
                </a:solidFill>
              </a:defRPr>
            </a:lvl1pPr>
          </a:lstStyle>
          <a:p>
            <a:pPr lvl="0"/>
            <a:r>
              <a:rPr lang="en-US" dirty="0"/>
              <a:t>Presenter name</a:t>
            </a:r>
            <a:endParaRPr lang="en-GB" dirty="0"/>
          </a:p>
        </p:txBody>
      </p:sp>
      <p:sp>
        <p:nvSpPr>
          <p:cNvPr id="15" name="Date Placeholder 3"/>
          <p:cNvSpPr>
            <a:spLocks noGrp="1"/>
          </p:cNvSpPr>
          <p:nvPr>
            <p:ph type="dt" sz="half" idx="10"/>
          </p:nvPr>
        </p:nvSpPr>
        <p:spPr>
          <a:xfrm>
            <a:off x="5559880" y="4280651"/>
            <a:ext cx="2729710" cy="249705"/>
          </a:xfrm>
        </p:spPr>
        <p:txBody>
          <a:bodyPr>
            <a:noAutofit/>
          </a:bodyPr>
          <a:lstStyle>
            <a:lvl1pPr>
              <a:defRPr sz="1400" baseline="0">
                <a:solidFill>
                  <a:schemeClr val="tx2"/>
                </a:solidFill>
              </a:defRPr>
            </a:lvl1pPr>
          </a:lstStyle>
          <a:p>
            <a:fld id="{2FE3920A-8028-4819-A1C9-AE0411B229D5}" type="datetime3">
              <a:rPr lang="en-US" smtClean="0"/>
              <a:pPr/>
              <a:t>6 February 2024</a:t>
            </a:fld>
            <a:endParaRPr lang="en-GB" dirty="0"/>
          </a:p>
        </p:txBody>
      </p:sp>
      <p:cxnSp>
        <p:nvCxnSpPr>
          <p:cNvPr id="10" name="Straight Connector 9">
            <a:extLst>
              <a:ext uri="{FF2B5EF4-FFF2-40B4-BE49-F238E27FC236}">
                <a16:creationId xmlns:a16="http://schemas.microsoft.com/office/drawing/2014/main" id="{F8CA2EF7-1ABB-4D50-AA6E-C1E8A868B5C9}"/>
              </a:ext>
            </a:extLst>
          </p:cNvPr>
          <p:cNvCxnSpPr/>
          <p:nvPr userDrawn="1"/>
        </p:nvCxnSpPr>
        <p:spPr>
          <a:xfrm>
            <a:off x="0" y="980728"/>
            <a:ext cx="1218707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9246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hapter Title 2">
    <p:spTree>
      <p:nvGrpSpPr>
        <p:cNvPr id="1" name=""/>
        <p:cNvGrpSpPr/>
        <p:nvPr/>
      </p:nvGrpSpPr>
      <p:grpSpPr>
        <a:xfrm>
          <a:off x="0" y="0"/>
          <a:ext cx="0" cy="0"/>
          <a:chOff x="0" y="0"/>
          <a:chExt cx="0" cy="0"/>
        </a:xfrm>
      </p:grpSpPr>
      <p:sp>
        <p:nvSpPr>
          <p:cNvPr id="10" name="Rectangle 9"/>
          <p:cNvSpPr/>
          <p:nvPr userDrawn="1"/>
        </p:nvSpPr>
        <p:spPr>
          <a:xfrm>
            <a:off x="6156325" y="1619251"/>
            <a:ext cx="5907088" cy="4686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sp>
        <p:nvSpPr>
          <p:cNvPr id="2" name="Title 1"/>
          <p:cNvSpPr>
            <a:spLocks noGrp="1"/>
          </p:cNvSpPr>
          <p:nvPr>
            <p:ph type="title" hasCustomPrompt="1"/>
          </p:nvPr>
        </p:nvSpPr>
        <p:spPr>
          <a:xfrm>
            <a:off x="6334124" y="3581400"/>
            <a:ext cx="5013325" cy="1809750"/>
          </a:xfrm>
        </p:spPr>
        <p:txBody>
          <a:bodyPr anchor="b"/>
          <a:lstStyle>
            <a:lvl1pPr>
              <a:lnSpc>
                <a:spcPct val="100000"/>
              </a:lnSpc>
              <a:defRPr sz="2800" b="1">
                <a:solidFill>
                  <a:schemeClr val="bg1"/>
                </a:solidFill>
              </a:defRPr>
            </a:lvl1pPr>
          </a:lstStyle>
          <a:p>
            <a:r>
              <a:rPr lang="en-US" dirty="0"/>
              <a:t>Chapter title</a:t>
            </a:r>
            <a:endParaRPr lang="en-GB" dirty="0"/>
          </a:p>
        </p:txBody>
      </p:sp>
      <p:sp>
        <p:nvSpPr>
          <p:cNvPr id="3" name="Text Placeholder 2"/>
          <p:cNvSpPr>
            <a:spLocks noGrp="1"/>
          </p:cNvSpPr>
          <p:nvPr>
            <p:ph type="body" idx="1" hasCustomPrompt="1"/>
          </p:nvPr>
        </p:nvSpPr>
        <p:spPr>
          <a:xfrm>
            <a:off x="6318250" y="5549900"/>
            <a:ext cx="5029199" cy="539750"/>
          </a:xfrm>
        </p:spPr>
        <p:txBody>
          <a:bodyPr/>
          <a:lstStyle>
            <a:lvl1pPr marL="0" indent="0">
              <a:buNone/>
              <a:defRPr sz="1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Enter subtitle here</a:t>
            </a:r>
          </a:p>
        </p:txBody>
      </p:sp>
      <p:sp>
        <p:nvSpPr>
          <p:cNvPr id="9" name="Text Placeholder 8"/>
          <p:cNvSpPr>
            <a:spLocks noGrp="1"/>
          </p:cNvSpPr>
          <p:nvPr>
            <p:ph type="body" sz="quarter" idx="10" hasCustomPrompt="1"/>
          </p:nvPr>
        </p:nvSpPr>
        <p:spPr>
          <a:xfrm>
            <a:off x="9768408" y="2235199"/>
            <a:ext cx="2252142" cy="1346202"/>
          </a:xfrm>
        </p:spPr>
        <p:txBody>
          <a:bodyPr anchor="ctr"/>
          <a:lstStyle>
            <a:lvl1pPr algn="r">
              <a:defRPr sz="13800" b="0">
                <a:solidFill>
                  <a:schemeClr val="bg1"/>
                </a:solidFill>
                <a:latin typeface="+mn-lt"/>
              </a:defRPr>
            </a:lvl1pPr>
          </a:lstStyle>
          <a:p>
            <a:pPr lvl="0"/>
            <a:r>
              <a:rPr lang="en-US" dirty="0"/>
              <a:t>1</a:t>
            </a:r>
            <a:endParaRPr lang="en-GB" dirty="0"/>
          </a:p>
        </p:txBody>
      </p:sp>
      <p:grpSp>
        <p:nvGrpSpPr>
          <p:cNvPr id="33" name="Group 32">
            <a:extLst>
              <a:ext uri="{FF2B5EF4-FFF2-40B4-BE49-F238E27FC236}">
                <a16:creationId xmlns:a16="http://schemas.microsoft.com/office/drawing/2014/main" id="{633E09D1-04F5-4BFF-902D-7D54BE4AAB2E}"/>
              </a:ext>
            </a:extLst>
          </p:cNvPr>
          <p:cNvGrpSpPr/>
          <p:nvPr userDrawn="1"/>
        </p:nvGrpSpPr>
        <p:grpSpPr>
          <a:xfrm>
            <a:off x="-4350366" y="48638"/>
            <a:ext cx="3909698" cy="6381345"/>
            <a:chOff x="-4350366" y="48638"/>
            <a:chExt cx="3909698" cy="6381345"/>
          </a:xfrm>
        </p:grpSpPr>
        <p:sp>
          <p:nvSpPr>
            <p:cNvPr id="49" name="Rectangle 48">
              <a:extLst>
                <a:ext uri="{FF2B5EF4-FFF2-40B4-BE49-F238E27FC236}">
                  <a16:creationId xmlns:a16="http://schemas.microsoft.com/office/drawing/2014/main" id="{35B015FA-11D6-4157-99A9-7B61678CC0CC}"/>
                </a:ext>
              </a:extLst>
            </p:cNvPr>
            <p:cNvSpPr/>
            <p:nvPr userDrawn="1"/>
          </p:nvSpPr>
          <p:spPr>
            <a:xfrm>
              <a:off x="-4350366" y="48638"/>
              <a:ext cx="3909698" cy="638134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50" name="Straight Connector 49">
              <a:extLst>
                <a:ext uri="{FF2B5EF4-FFF2-40B4-BE49-F238E27FC236}">
                  <a16:creationId xmlns:a16="http://schemas.microsoft.com/office/drawing/2014/main" id="{29263002-B6FA-4D30-9871-506F18E139D3}"/>
                </a:ext>
              </a:extLst>
            </p:cNvPr>
            <p:cNvCxnSpPr/>
            <p:nvPr userDrawn="1"/>
          </p:nvCxnSpPr>
          <p:spPr>
            <a:xfrm>
              <a:off x="-4350366"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51" name="Picture 50">
              <a:extLst>
                <a:ext uri="{FF2B5EF4-FFF2-40B4-BE49-F238E27FC236}">
                  <a16:creationId xmlns:a16="http://schemas.microsoft.com/office/drawing/2014/main" id="{DA90C0D5-85FA-422E-A183-C2178C09EC2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62534" y="128588"/>
              <a:ext cx="681037" cy="681037"/>
            </a:xfrm>
            <a:prstGeom prst="rect">
              <a:avLst/>
            </a:prstGeom>
          </p:spPr>
        </p:pic>
        <p:sp>
          <p:nvSpPr>
            <p:cNvPr id="52" name="TextBox 51">
              <a:extLst>
                <a:ext uri="{FF2B5EF4-FFF2-40B4-BE49-F238E27FC236}">
                  <a16:creationId xmlns:a16="http://schemas.microsoft.com/office/drawing/2014/main" id="{D043B8BA-71A2-4AB6-B209-680612B24EC8}"/>
                </a:ext>
              </a:extLst>
            </p:cNvPr>
            <p:cNvSpPr txBox="1"/>
            <p:nvPr userDrawn="1"/>
          </p:nvSpPr>
          <p:spPr>
            <a:xfrm>
              <a:off x="-4022680" y="128588"/>
              <a:ext cx="2438810"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 customise your background</a:t>
              </a:r>
            </a:p>
          </p:txBody>
        </p:sp>
        <p:grpSp>
          <p:nvGrpSpPr>
            <p:cNvPr id="53" name="Group 52">
              <a:extLst>
                <a:ext uri="{FF2B5EF4-FFF2-40B4-BE49-F238E27FC236}">
                  <a16:creationId xmlns:a16="http://schemas.microsoft.com/office/drawing/2014/main" id="{A3F16DCF-CF2C-4749-A315-B54F5D402917}"/>
                </a:ext>
              </a:extLst>
            </p:cNvPr>
            <p:cNvGrpSpPr/>
            <p:nvPr userDrawn="1"/>
          </p:nvGrpSpPr>
          <p:grpSpPr>
            <a:xfrm>
              <a:off x="-4267240" y="3365971"/>
              <a:ext cx="3741159" cy="603077"/>
              <a:chOff x="-4267240" y="3327060"/>
              <a:chExt cx="3741159" cy="603077"/>
            </a:xfrm>
          </p:grpSpPr>
          <p:sp>
            <p:nvSpPr>
              <p:cNvPr id="71" name="TextBox 70">
                <a:extLst>
                  <a:ext uri="{FF2B5EF4-FFF2-40B4-BE49-F238E27FC236}">
                    <a16:creationId xmlns:a16="http://schemas.microsoft.com/office/drawing/2014/main" id="{0BC36E5F-CAEB-4728-95CB-6FCD0BC42EFB}"/>
                  </a:ext>
                </a:extLst>
              </p:cNvPr>
              <p:cNvSpPr txBox="1"/>
              <p:nvPr userDrawn="1"/>
            </p:nvSpPr>
            <p:spPr>
              <a:xfrm>
                <a:off x="-4267240" y="3333035"/>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72" name="TextBox 71">
                <a:extLst>
                  <a:ext uri="{FF2B5EF4-FFF2-40B4-BE49-F238E27FC236}">
                    <a16:creationId xmlns:a16="http://schemas.microsoft.com/office/drawing/2014/main" id="{9C88B5B1-C8EC-4336-9F9B-E04061BAF15E}"/>
                  </a:ext>
                </a:extLst>
              </p:cNvPr>
              <p:cNvSpPr txBox="1"/>
              <p:nvPr userDrawn="1"/>
            </p:nvSpPr>
            <p:spPr>
              <a:xfrm>
                <a:off x="-3879314" y="3327060"/>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 Fill</a:t>
                </a:r>
                <a:r>
                  <a:rPr lang="en-GB" sz="1400" baseline="0" dirty="0">
                    <a:latin typeface="+mn-lt"/>
                  </a:rPr>
                  <a:t> then </a:t>
                </a:r>
                <a:r>
                  <a:rPr lang="en-GB" sz="1400" b="1" baseline="0" dirty="0">
                    <a:latin typeface="+mn-lt"/>
                  </a:rPr>
                  <a:t>Picture or Texture Fill </a:t>
                </a:r>
                <a:r>
                  <a:rPr lang="en-GB" sz="1400" baseline="0" dirty="0">
                    <a:latin typeface="+mn-lt"/>
                  </a:rPr>
                  <a:t>and choose the image from your computer.</a:t>
                </a:r>
                <a:endParaRPr lang="en-GB" sz="1400" dirty="0">
                  <a:latin typeface="+mn-lt"/>
                </a:endParaRPr>
              </a:p>
            </p:txBody>
          </p:sp>
        </p:grpSp>
        <p:grpSp>
          <p:nvGrpSpPr>
            <p:cNvPr id="54" name="Group 53">
              <a:extLst>
                <a:ext uri="{FF2B5EF4-FFF2-40B4-BE49-F238E27FC236}">
                  <a16:creationId xmlns:a16="http://schemas.microsoft.com/office/drawing/2014/main" id="{DCB17062-8096-4653-831F-B14DCF3EE55C}"/>
                </a:ext>
              </a:extLst>
            </p:cNvPr>
            <p:cNvGrpSpPr/>
            <p:nvPr userDrawn="1"/>
          </p:nvGrpSpPr>
          <p:grpSpPr>
            <a:xfrm>
              <a:off x="-4267240" y="2181776"/>
              <a:ext cx="3741159" cy="639965"/>
              <a:chOff x="-4267240" y="2181776"/>
              <a:chExt cx="3741159" cy="639965"/>
            </a:xfrm>
          </p:grpSpPr>
          <p:sp>
            <p:nvSpPr>
              <p:cNvPr id="69" name="TextBox 68">
                <a:extLst>
                  <a:ext uri="{FF2B5EF4-FFF2-40B4-BE49-F238E27FC236}">
                    <a16:creationId xmlns:a16="http://schemas.microsoft.com/office/drawing/2014/main" id="{D17E168E-C5BF-4571-8FA1-B21BE61C2BFC}"/>
                  </a:ext>
                </a:extLst>
              </p:cNvPr>
              <p:cNvSpPr txBox="1"/>
              <p:nvPr userDrawn="1"/>
            </p:nvSpPr>
            <p:spPr>
              <a:xfrm>
                <a:off x="-4267240" y="218177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70" name="TextBox 69">
                <a:extLst>
                  <a:ext uri="{FF2B5EF4-FFF2-40B4-BE49-F238E27FC236}">
                    <a16:creationId xmlns:a16="http://schemas.microsoft.com/office/drawing/2014/main" id="{C9A3E71B-F807-4D7B-A9EF-6B2C96118444}"/>
                  </a:ext>
                </a:extLst>
              </p:cNvPr>
              <p:cNvSpPr txBox="1"/>
              <p:nvPr userDrawn="1"/>
            </p:nvSpPr>
            <p:spPr>
              <a:xfrm>
                <a:off x="-3879314" y="2218664"/>
                <a:ext cx="3353233" cy="603077"/>
              </a:xfrm>
              <a:prstGeom prst="rect">
                <a:avLst/>
              </a:prstGeom>
              <a:noFill/>
            </p:spPr>
            <p:txBody>
              <a:bodyPr wrap="square" rtlCol="0">
                <a:noAutofit/>
              </a:bodyPr>
              <a:lstStyle/>
              <a:p>
                <a:pPr>
                  <a:lnSpc>
                    <a:spcPct val="90000"/>
                  </a:lnSpc>
                  <a:spcAft>
                    <a:spcPts val="600"/>
                  </a:spcAft>
                </a:pPr>
                <a:r>
                  <a:rPr lang="en-GB" sz="1400" baseline="0" dirty="0">
                    <a:latin typeface="+mn-lt"/>
                  </a:rPr>
                  <a:t>Click </a:t>
                </a:r>
                <a:r>
                  <a:rPr lang="en-GB" sz="1400" b="1" baseline="0" dirty="0">
                    <a:latin typeface="+mn-lt"/>
                  </a:rPr>
                  <a:t>Solid Fill </a:t>
                </a:r>
                <a:r>
                  <a:rPr lang="en-GB" sz="1400" baseline="0" dirty="0">
                    <a:latin typeface="+mn-lt"/>
                  </a:rPr>
                  <a:t>then choose your colour from the palette.</a:t>
                </a:r>
                <a:endParaRPr lang="en-GB" sz="1400" dirty="0">
                  <a:latin typeface="+mn-lt"/>
                </a:endParaRPr>
              </a:p>
            </p:txBody>
          </p:sp>
        </p:grpSp>
        <p:grpSp>
          <p:nvGrpSpPr>
            <p:cNvPr id="55" name="Group 54">
              <a:extLst>
                <a:ext uri="{FF2B5EF4-FFF2-40B4-BE49-F238E27FC236}">
                  <a16:creationId xmlns:a16="http://schemas.microsoft.com/office/drawing/2014/main" id="{9F94A2B6-F961-46BE-A508-AEA3BEBA2253}"/>
                </a:ext>
              </a:extLst>
            </p:cNvPr>
            <p:cNvGrpSpPr/>
            <p:nvPr userDrawn="1"/>
          </p:nvGrpSpPr>
          <p:grpSpPr>
            <a:xfrm>
              <a:off x="-4267240" y="4823495"/>
              <a:ext cx="3741159" cy="649206"/>
              <a:chOff x="-3953163" y="4289657"/>
              <a:chExt cx="3741159" cy="649206"/>
            </a:xfrm>
          </p:grpSpPr>
          <p:sp>
            <p:nvSpPr>
              <p:cNvPr id="67" name="TextBox 66">
                <a:extLst>
                  <a:ext uri="{FF2B5EF4-FFF2-40B4-BE49-F238E27FC236}">
                    <a16:creationId xmlns:a16="http://schemas.microsoft.com/office/drawing/2014/main" id="{37353E96-041B-4E89-8F9B-0AF0421EC99E}"/>
                  </a:ext>
                </a:extLst>
              </p:cNvPr>
              <p:cNvSpPr txBox="1"/>
              <p:nvPr userDrawn="1"/>
            </p:nvSpPr>
            <p:spPr>
              <a:xfrm>
                <a:off x="-3953163" y="4289657"/>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68" name="TextBox 67">
                <a:extLst>
                  <a:ext uri="{FF2B5EF4-FFF2-40B4-BE49-F238E27FC236}">
                    <a16:creationId xmlns:a16="http://schemas.microsoft.com/office/drawing/2014/main" id="{A0BD45C3-7895-450C-9FFC-50502B2C0D76}"/>
                  </a:ext>
                </a:extLst>
              </p:cNvPr>
              <p:cNvSpPr txBox="1"/>
              <p:nvPr userDrawn="1"/>
            </p:nvSpPr>
            <p:spPr>
              <a:xfrm>
                <a:off x="-3565237" y="433578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56" name="Group 55">
              <a:extLst>
                <a:ext uri="{FF2B5EF4-FFF2-40B4-BE49-F238E27FC236}">
                  <a16:creationId xmlns:a16="http://schemas.microsoft.com/office/drawing/2014/main" id="{CA847269-4A09-45D2-9638-210A2EC20B98}"/>
                </a:ext>
              </a:extLst>
            </p:cNvPr>
            <p:cNvGrpSpPr/>
            <p:nvPr userDrawn="1"/>
          </p:nvGrpSpPr>
          <p:grpSpPr>
            <a:xfrm>
              <a:off x="-4267240" y="4151806"/>
              <a:ext cx="3741159" cy="634370"/>
              <a:chOff x="-3953163" y="3632567"/>
              <a:chExt cx="3741159" cy="634370"/>
            </a:xfrm>
          </p:grpSpPr>
          <p:sp>
            <p:nvSpPr>
              <p:cNvPr id="65" name="TextBox 64">
                <a:extLst>
                  <a:ext uri="{FF2B5EF4-FFF2-40B4-BE49-F238E27FC236}">
                    <a16:creationId xmlns:a16="http://schemas.microsoft.com/office/drawing/2014/main" id="{AB516A7B-FCF0-4621-A70F-F8044216AEE3}"/>
                  </a:ext>
                </a:extLst>
              </p:cNvPr>
              <p:cNvSpPr txBox="1"/>
              <p:nvPr userDrawn="1"/>
            </p:nvSpPr>
            <p:spPr>
              <a:xfrm>
                <a:off x="-3953163" y="3632567"/>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66" name="TextBox 65">
                <a:extLst>
                  <a:ext uri="{FF2B5EF4-FFF2-40B4-BE49-F238E27FC236}">
                    <a16:creationId xmlns:a16="http://schemas.microsoft.com/office/drawing/2014/main" id="{46E4C523-E2A3-4A60-B577-8AFC53906ABB}"/>
                  </a:ext>
                </a:extLst>
              </p:cNvPr>
              <p:cNvSpPr txBox="1"/>
              <p:nvPr userDrawn="1"/>
            </p:nvSpPr>
            <p:spPr>
              <a:xfrm>
                <a:off x="-3565237" y="3663860"/>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a:t>
                </a:r>
                <a:r>
                  <a:rPr lang="en-GB" sz="1400" b="1" dirty="0">
                    <a:latin typeface="+mn-lt"/>
                  </a:rPr>
                  <a:t>Picture </a:t>
                </a:r>
                <a:r>
                  <a:rPr lang="en-GB" sz="1400" dirty="0">
                    <a:latin typeface="+mn-lt"/>
                  </a:rPr>
                  <a:t>on the </a:t>
                </a:r>
                <a:r>
                  <a:rPr lang="en-GB" sz="1400" b="1" dirty="0">
                    <a:latin typeface="+mn-lt"/>
                  </a:rPr>
                  <a:t>Format Background</a:t>
                </a:r>
                <a:r>
                  <a:rPr lang="en-GB" sz="1400" b="1" baseline="0" dirty="0">
                    <a:latin typeface="+mn-lt"/>
                  </a:rPr>
                  <a:t> Menu </a:t>
                </a:r>
                <a:r>
                  <a:rPr lang="en-GB" sz="1400" baseline="0" dirty="0">
                    <a:latin typeface="+mn-lt"/>
                  </a:rPr>
                  <a:t>to alter your image.</a:t>
                </a:r>
                <a:endParaRPr lang="en-GB" sz="1400" dirty="0">
                  <a:latin typeface="+mn-lt"/>
                </a:endParaRPr>
              </a:p>
            </p:txBody>
          </p:sp>
        </p:grpSp>
        <p:grpSp>
          <p:nvGrpSpPr>
            <p:cNvPr id="57" name="Group 56">
              <a:extLst>
                <a:ext uri="{FF2B5EF4-FFF2-40B4-BE49-F238E27FC236}">
                  <a16:creationId xmlns:a16="http://schemas.microsoft.com/office/drawing/2014/main" id="{7178527F-C703-4BDF-B773-F83C37C2EB1F}"/>
                </a:ext>
              </a:extLst>
            </p:cNvPr>
            <p:cNvGrpSpPr/>
            <p:nvPr userDrawn="1"/>
          </p:nvGrpSpPr>
          <p:grpSpPr>
            <a:xfrm>
              <a:off x="-4267240" y="5537959"/>
              <a:ext cx="3470417" cy="603077"/>
              <a:chOff x="-3953163" y="5018055"/>
              <a:chExt cx="3470417" cy="603077"/>
            </a:xfrm>
          </p:grpSpPr>
          <p:sp>
            <p:nvSpPr>
              <p:cNvPr id="63" name="TextBox 62">
                <a:extLst>
                  <a:ext uri="{FF2B5EF4-FFF2-40B4-BE49-F238E27FC236}">
                    <a16:creationId xmlns:a16="http://schemas.microsoft.com/office/drawing/2014/main" id="{75AA4EC8-D7CE-4558-B7C2-61415BB5776D}"/>
                  </a:ext>
                </a:extLst>
              </p:cNvPr>
              <p:cNvSpPr txBox="1"/>
              <p:nvPr userDrawn="1"/>
            </p:nvSpPr>
            <p:spPr>
              <a:xfrm>
                <a:off x="-3953163" y="5024030"/>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6</a:t>
                </a:r>
              </a:p>
            </p:txBody>
          </p:sp>
          <p:sp>
            <p:nvSpPr>
              <p:cNvPr id="64" name="TextBox 63">
                <a:extLst>
                  <a:ext uri="{FF2B5EF4-FFF2-40B4-BE49-F238E27FC236}">
                    <a16:creationId xmlns:a16="http://schemas.microsoft.com/office/drawing/2014/main" id="{AA0D0CE2-0B3A-4573-8E6E-A382571C25CF}"/>
                  </a:ext>
                </a:extLst>
              </p:cNvPr>
              <p:cNvSpPr txBox="1"/>
              <p:nvPr userDrawn="1"/>
            </p:nvSpPr>
            <p:spPr>
              <a:xfrm>
                <a:off x="-3565237" y="5018055"/>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58" name="Group 57">
              <a:extLst>
                <a:ext uri="{FF2B5EF4-FFF2-40B4-BE49-F238E27FC236}">
                  <a16:creationId xmlns:a16="http://schemas.microsoft.com/office/drawing/2014/main" id="{8A465C77-A77A-449D-8184-98CF124A10FC}"/>
                </a:ext>
              </a:extLst>
            </p:cNvPr>
            <p:cNvGrpSpPr/>
            <p:nvPr userDrawn="1"/>
          </p:nvGrpSpPr>
          <p:grpSpPr>
            <a:xfrm>
              <a:off x="-4267240" y="1118356"/>
              <a:ext cx="3741159" cy="677414"/>
              <a:chOff x="-3953163" y="1118356"/>
              <a:chExt cx="3741159" cy="677414"/>
            </a:xfrm>
          </p:grpSpPr>
          <p:sp>
            <p:nvSpPr>
              <p:cNvPr id="61" name="TextBox 60">
                <a:extLst>
                  <a:ext uri="{FF2B5EF4-FFF2-40B4-BE49-F238E27FC236}">
                    <a16:creationId xmlns:a16="http://schemas.microsoft.com/office/drawing/2014/main" id="{5DA54A69-F7B4-4427-99AF-84C61A123E64}"/>
                  </a:ext>
                </a:extLst>
              </p:cNvPr>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62" name="TextBox 61">
                <a:extLst>
                  <a:ext uri="{FF2B5EF4-FFF2-40B4-BE49-F238E27FC236}">
                    <a16:creationId xmlns:a16="http://schemas.microsoft.com/office/drawing/2014/main" id="{AB9C3EAD-6F73-42F4-8C50-D7265ECE524A}"/>
                  </a:ext>
                </a:extLst>
              </p:cNvPr>
              <p:cNvSpPr txBox="1"/>
              <p:nvPr userDrawn="1"/>
            </p:nvSpPr>
            <p:spPr>
              <a:xfrm>
                <a:off x="-3565237" y="1192693"/>
                <a:ext cx="3353233" cy="603077"/>
              </a:xfrm>
              <a:prstGeom prst="rect">
                <a:avLst/>
              </a:prstGeom>
              <a:noFill/>
            </p:spPr>
            <p:txBody>
              <a:bodyPr wrap="square" rtlCol="0">
                <a:noAutofit/>
              </a:bodyPr>
              <a:lstStyle/>
              <a:p>
                <a:pPr>
                  <a:lnSpc>
                    <a:spcPct val="90000"/>
                  </a:lnSpc>
                  <a:spcAft>
                    <a:spcPts val="600"/>
                  </a:spcAft>
                </a:pPr>
                <a:r>
                  <a:rPr lang="en-GB" sz="1400" b="1" dirty="0">
                    <a:latin typeface="+mn-lt"/>
                  </a:rPr>
                  <a:t>Right click </a:t>
                </a:r>
                <a:r>
                  <a:rPr lang="en-GB" sz="1400" dirty="0">
                    <a:latin typeface="+mn-lt"/>
                  </a:rPr>
                  <a:t>on your</a:t>
                </a:r>
                <a:r>
                  <a:rPr lang="en-GB" sz="1400" baseline="0" dirty="0">
                    <a:latin typeface="+mn-lt"/>
                  </a:rPr>
                  <a:t> slide and click </a:t>
                </a:r>
                <a:r>
                  <a:rPr lang="en-GB" sz="1400" b="1" baseline="0" dirty="0">
                    <a:latin typeface="+mn-lt"/>
                  </a:rPr>
                  <a:t>Format Background</a:t>
                </a:r>
                <a:r>
                  <a:rPr lang="en-GB" sz="1400" baseline="0" dirty="0">
                    <a:latin typeface="+mn-lt"/>
                  </a:rPr>
                  <a:t>.</a:t>
                </a:r>
                <a:endParaRPr lang="en-GB" sz="1400" dirty="0">
                  <a:latin typeface="+mn-lt"/>
                </a:endParaRPr>
              </a:p>
            </p:txBody>
          </p:sp>
        </p:grpSp>
        <p:sp>
          <p:nvSpPr>
            <p:cNvPr id="59" name="TextBox 58">
              <a:extLst>
                <a:ext uri="{FF2B5EF4-FFF2-40B4-BE49-F238E27FC236}">
                  <a16:creationId xmlns:a16="http://schemas.microsoft.com/office/drawing/2014/main" id="{B1617ED9-282F-4FDC-8B2A-9F01DA14B645}"/>
                </a:ext>
              </a:extLst>
            </p:cNvPr>
            <p:cNvSpPr txBox="1"/>
            <p:nvPr userDrawn="1"/>
          </p:nvSpPr>
          <p:spPr>
            <a:xfrm>
              <a:off x="-4350366" y="1805778"/>
              <a:ext cx="3909697" cy="229886"/>
            </a:xfrm>
            <a:prstGeom prst="rect">
              <a:avLst/>
            </a:prstGeom>
            <a:solidFill>
              <a:schemeClr val="accent6"/>
            </a:solidFill>
          </p:spPr>
          <p:txBody>
            <a:bodyPr wrap="square" rtlCol="0" anchor="ctr">
              <a:noAutofit/>
            </a:bodyPr>
            <a:lstStyle/>
            <a:p>
              <a:pPr algn="ctr">
                <a:lnSpc>
                  <a:spcPct val="90000"/>
                </a:lnSpc>
                <a:spcAft>
                  <a:spcPts val="600"/>
                </a:spcAft>
              </a:pPr>
              <a:r>
                <a:rPr lang="en-GB" sz="1400" b="1" i="0" dirty="0">
                  <a:solidFill>
                    <a:schemeClr val="tx1"/>
                  </a:solidFill>
                </a:rPr>
                <a:t>Solid Colour Background</a:t>
              </a:r>
            </a:p>
          </p:txBody>
        </p:sp>
        <p:sp>
          <p:nvSpPr>
            <p:cNvPr id="60" name="TextBox 59">
              <a:extLst>
                <a:ext uri="{FF2B5EF4-FFF2-40B4-BE49-F238E27FC236}">
                  <a16:creationId xmlns:a16="http://schemas.microsoft.com/office/drawing/2014/main" id="{DD80A9F5-2E40-428D-BE98-F1060DC86B09}"/>
                </a:ext>
              </a:extLst>
            </p:cNvPr>
            <p:cNvSpPr txBox="1"/>
            <p:nvPr userDrawn="1"/>
          </p:nvSpPr>
          <p:spPr>
            <a:xfrm>
              <a:off x="-4350366" y="2914605"/>
              <a:ext cx="3909697" cy="240171"/>
            </a:xfrm>
            <a:prstGeom prst="rect">
              <a:avLst/>
            </a:prstGeom>
            <a:solidFill>
              <a:schemeClr val="accent6"/>
            </a:solidFill>
          </p:spPr>
          <p:txBody>
            <a:bodyPr wrap="square" rtlCol="0" anchor="ctr">
              <a:noAutofit/>
            </a:bodyPr>
            <a:lstStyle/>
            <a:p>
              <a:pPr algn="ctr">
                <a:lnSpc>
                  <a:spcPct val="90000"/>
                </a:lnSpc>
                <a:spcAft>
                  <a:spcPts val="600"/>
                </a:spcAft>
              </a:pPr>
              <a:r>
                <a:rPr lang="en-GB" sz="1400" b="1" i="0" dirty="0">
                  <a:solidFill>
                    <a:schemeClr val="tx1"/>
                  </a:solidFill>
                </a:rPr>
                <a:t>Image Background</a:t>
              </a:r>
            </a:p>
          </p:txBody>
        </p:sp>
      </p:grpSp>
    </p:spTree>
    <p:extLst>
      <p:ext uri="{BB962C8B-B14F-4D97-AF65-F5344CB8AC3E}">
        <p14:creationId xmlns:p14="http://schemas.microsoft.com/office/powerpoint/2010/main" val="478459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hapter Title 3">
    <p:spTree>
      <p:nvGrpSpPr>
        <p:cNvPr id="1" name=""/>
        <p:cNvGrpSpPr/>
        <p:nvPr/>
      </p:nvGrpSpPr>
      <p:grpSpPr>
        <a:xfrm>
          <a:off x="0" y="0"/>
          <a:ext cx="0" cy="0"/>
          <a:chOff x="0" y="0"/>
          <a:chExt cx="0" cy="0"/>
        </a:xfrm>
      </p:grpSpPr>
      <p:sp>
        <p:nvSpPr>
          <p:cNvPr id="10" name="Rectangle 9"/>
          <p:cNvSpPr/>
          <p:nvPr userDrawn="1"/>
        </p:nvSpPr>
        <p:spPr>
          <a:xfrm>
            <a:off x="6156325" y="1619251"/>
            <a:ext cx="5907088" cy="4686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sp>
        <p:nvSpPr>
          <p:cNvPr id="2" name="Title 1"/>
          <p:cNvSpPr>
            <a:spLocks noGrp="1"/>
          </p:cNvSpPr>
          <p:nvPr>
            <p:ph type="title" hasCustomPrompt="1"/>
          </p:nvPr>
        </p:nvSpPr>
        <p:spPr>
          <a:xfrm>
            <a:off x="6334124" y="3581400"/>
            <a:ext cx="5013325" cy="1809750"/>
          </a:xfrm>
        </p:spPr>
        <p:txBody>
          <a:bodyPr anchor="b"/>
          <a:lstStyle>
            <a:lvl1pPr>
              <a:lnSpc>
                <a:spcPct val="100000"/>
              </a:lnSpc>
              <a:defRPr sz="2800" b="1">
                <a:solidFill>
                  <a:schemeClr val="tx1"/>
                </a:solidFill>
              </a:defRPr>
            </a:lvl1pPr>
          </a:lstStyle>
          <a:p>
            <a:r>
              <a:rPr lang="en-US" dirty="0"/>
              <a:t>Chapter title</a:t>
            </a:r>
            <a:endParaRPr lang="en-GB" dirty="0"/>
          </a:p>
        </p:txBody>
      </p:sp>
      <p:sp>
        <p:nvSpPr>
          <p:cNvPr id="3" name="Text Placeholder 2"/>
          <p:cNvSpPr>
            <a:spLocks noGrp="1"/>
          </p:cNvSpPr>
          <p:nvPr>
            <p:ph type="body" idx="1" hasCustomPrompt="1"/>
          </p:nvPr>
        </p:nvSpPr>
        <p:spPr>
          <a:xfrm>
            <a:off x="6318250" y="5549900"/>
            <a:ext cx="5029199" cy="539750"/>
          </a:xfrm>
        </p:spPr>
        <p:txBody>
          <a:bodyPr/>
          <a:lstStyle>
            <a:lvl1pPr marL="0" indent="0">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Enter subtitle here</a:t>
            </a:r>
          </a:p>
        </p:txBody>
      </p:sp>
      <p:sp>
        <p:nvSpPr>
          <p:cNvPr id="9" name="Text Placeholder 8"/>
          <p:cNvSpPr>
            <a:spLocks noGrp="1"/>
          </p:cNvSpPr>
          <p:nvPr>
            <p:ph type="body" sz="quarter" idx="10" hasCustomPrompt="1"/>
          </p:nvPr>
        </p:nvSpPr>
        <p:spPr>
          <a:xfrm>
            <a:off x="9768408" y="2235199"/>
            <a:ext cx="2252142" cy="1346202"/>
          </a:xfrm>
        </p:spPr>
        <p:txBody>
          <a:bodyPr anchor="ctr"/>
          <a:lstStyle>
            <a:lvl1pPr algn="r">
              <a:defRPr sz="13800" b="0">
                <a:solidFill>
                  <a:schemeClr val="tx1"/>
                </a:solidFill>
                <a:latin typeface="+mn-lt"/>
              </a:defRPr>
            </a:lvl1pPr>
          </a:lstStyle>
          <a:p>
            <a:pPr lvl="0"/>
            <a:r>
              <a:rPr lang="en-US" dirty="0"/>
              <a:t>1</a:t>
            </a:r>
            <a:endParaRPr lang="en-GB" dirty="0"/>
          </a:p>
        </p:txBody>
      </p:sp>
      <p:grpSp>
        <p:nvGrpSpPr>
          <p:cNvPr id="31" name="Group 30">
            <a:extLst>
              <a:ext uri="{FF2B5EF4-FFF2-40B4-BE49-F238E27FC236}">
                <a16:creationId xmlns:a16="http://schemas.microsoft.com/office/drawing/2014/main" id="{5A6AC553-8608-4211-9372-311A2EC08A4B}"/>
              </a:ext>
            </a:extLst>
          </p:cNvPr>
          <p:cNvGrpSpPr/>
          <p:nvPr userDrawn="1"/>
        </p:nvGrpSpPr>
        <p:grpSpPr>
          <a:xfrm>
            <a:off x="-4350366" y="48638"/>
            <a:ext cx="3909698" cy="6381345"/>
            <a:chOff x="-4350366" y="48638"/>
            <a:chExt cx="3909698" cy="6381345"/>
          </a:xfrm>
        </p:grpSpPr>
        <p:sp>
          <p:nvSpPr>
            <p:cNvPr id="32" name="Rectangle 31">
              <a:extLst>
                <a:ext uri="{FF2B5EF4-FFF2-40B4-BE49-F238E27FC236}">
                  <a16:creationId xmlns:a16="http://schemas.microsoft.com/office/drawing/2014/main" id="{FFACD47A-40BF-4AA3-B922-02EAD86590AE}"/>
                </a:ext>
              </a:extLst>
            </p:cNvPr>
            <p:cNvSpPr/>
            <p:nvPr userDrawn="1"/>
          </p:nvSpPr>
          <p:spPr>
            <a:xfrm>
              <a:off x="-4350366" y="48638"/>
              <a:ext cx="3909698" cy="638134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33" name="Straight Connector 32">
              <a:extLst>
                <a:ext uri="{FF2B5EF4-FFF2-40B4-BE49-F238E27FC236}">
                  <a16:creationId xmlns:a16="http://schemas.microsoft.com/office/drawing/2014/main" id="{40D5B126-C54A-4513-AFA1-58270A4AC35B}"/>
                </a:ext>
              </a:extLst>
            </p:cNvPr>
            <p:cNvCxnSpPr/>
            <p:nvPr userDrawn="1"/>
          </p:nvCxnSpPr>
          <p:spPr>
            <a:xfrm>
              <a:off x="-4350366"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E18AB646-0BAB-4939-BFBD-A86660CC2E6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62534" y="128588"/>
              <a:ext cx="681037" cy="681037"/>
            </a:xfrm>
            <a:prstGeom prst="rect">
              <a:avLst/>
            </a:prstGeom>
          </p:spPr>
        </p:pic>
        <p:sp>
          <p:nvSpPr>
            <p:cNvPr id="35" name="TextBox 34">
              <a:extLst>
                <a:ext uri="{FF2B5EF4-FFF2-40B4-BE49-F238E27FC236}">
                  <a16:creationId xmlns:a16="http://schemas.microsoft.com/office/drawing/2014/main" id="{9A2EC71D-22D7-4075-82C6-D1C1070827E5}"/>
                </a:ext>
              </a:extLst>
            </p:cNvPr>
            <p:cNvSpPr txBox="1"/>
            <p:nvPr userDrawn="1"/>
          </p:nvSpPr>
          <p:spPr>
            <a:xfrm>
              <a:off x="-4022680" y="128588"/>
              <a:ext cx="2438810"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 customise your background</a:t>
              </a:r>
            </a:p>
          </p:txBody>
        </p:sp>
        <p:grpSp>
          <p:nvGrpSpPr>
            <p:cNvPr id="36" name="Group 35">
              <a:extLst>
                <a:ext uri="{FF2B5EF4-FFF2-40B4-BE49-F238E27FC236}">
                  <a16:creationId xmlns:a16="http://schemas.microsoft.com/office/drawing/2014/main" id="{2421B829-1CBE-413E-AB6A-A99414D2479C}"/>
                </a:ext>
              </a:extLst>
            </p:cNvPr>
            <p:cNvGrpSpPr/>
            <p:nvPr userDrawn="1"/>
          </p:nvGrpSpPr>
          <p:grpSpPr>
            <a:xfrm>
              <a:off x="-4267240" y="3365971"/>
              <a:ext cx="3741159" cy="603077"/>
              <a:chOff x="-4267240" y="3327060"/>
              <a:chExt cx="3741159" cy="603077"/>
            </a:xfrm>
          </p:grpSpPr>
          <p:sp>
            <p:nvSpPr>
              <p:cNvPr id="54" name="TextBox 53">
                <a:extLst>
                  <a:ext uri="{FF2B5EF4-FFF2-40B4-BE49-F238E27FC236}">
                    <a16:creationId xmlns:a16="http://schemas.microsoft.com/office/drawing/2014/main" id="{3CA75762-3F86-4EBA-B07A-27639680A538}"/>
                  </a:ext>
                </a:extLst>
              </p:cNvPr>
              <p:cNvSpPr txBox="1"/>
              <p:nvPr userDrawn="1"/>
            </p:nvSpPr>
            <p:spPr>
              <a:xfrm>
                <a:off x="-4267240" y="3333035"/>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55" name="TextBox 54">
                <a:extLst>
                  <a:ext uri="{FF2B5EF4-FFF2-40B4-BE49-F238E27FC236}">
                    <a16:creationId xmlns:a16="http://schemas.microsoft.com/office/drawing/2014/main" id="{17F37CD4-022E-47D5-9722-4935F09A7EEA}"/>
                  </a:ext>
                </a:extLst>
              </p:cNvPr>
              <p:cNvSpPr txBox="1"/>
              <p:nvPr userDrawn="1"/>
            </p:nvSpPr>
            <p:spPr>
              <a:xfrm>
                <a:off x="-3879314" y="3327060"/>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 Fill</a:t>
                </a:r>
                <a:r>
                  <a:rPr lang="en-GB" sz="1400" baseline="0" dirty="0">
                    <a:latin typeface="+mn-lt"/>
                  </a:rPr>
                  <a:t> then </a:t>
                </a:r>
                <a:r>
                  <a:rPr lang="en-GB" sz="1400" b="1" baseline="0" dirty="0">
                    <a:latin typeface="+mn-lt"/>
                  </a:rPr>
                  <a:t>Picture or Texture Fill </a:t>
                </a:r>
                <a:r>
                  <a:rPr lang="en-GB" sz="1400" baseline="0" dirty="0">
                    <a:latin typeface="+mn-lt"/>
                  </a:rPr>
                  <a:t>and choose the image from your computer.</a:t>
                </a:r>
                <a:endParaRPr lang="en-GB" sz="1400" dirty="0">
                  <a:latin typeface="+mn-lt"/>
                </a:endParaRPr>
              </a:p>
            </p:txBody>
          </p:sp>
        </p:grpSp>
        <p:grpSp>
          <p:nvGrpSpPr>
            <p:cNvPr id="37" name="Group 36">
              <a:extLst>
                <a:ext uri="{FF2B5EF4-FFF2-40B4-BE49-F238E27FC236}">
                  <a16:creationId xmlns:a16="http://schemas.microsoft.com/office/drawing/2014/main" id="{73809997-ED8D-4851-8552-9597ED8E67DF}"/>
                </a:ext>
              </a:extLst>
            </p:cNvPr>
            <p:cNvGrpSpPr/>
            <p:nvPr userDrawn="1"/>
          </p:nvGrpSpPr>
          <p:grpSpPr>
            <a:xfrm>
              <a:off x="-4267240" y="2181776"/>
              <a:ext cx="3741159" cy="639965"/>
              <a:chOff x="-4267240" y="2181776"/>
              <a:chExt cx="3741159" cy="639965"/>
            </a:xfrm>
          </p:grpSpPr>
          <p:sp>
            <p:nvSpPr>
              <p:cNvPr id="52" name="TextBox 51">
                <a:extLst>
                  <a:ext uri="{FF2B5EF4-FFF2-40B4-BE49-F238E27FC236}">
                    <a16:creationId xmlns:a16="http://schemas.microsoft.com/office/drawing/2014/main" id="{5BC0165E-EA4D-4683-9EA5-B02E99371451}"/>
                  </a:ext>
                </a:extLst>
              </p:cNvPr>
              <p:cNvSpPr txBox="1"/>
              <p:nvPr userDrawn="1"/>
            </p:nvSpPr>
            <p:spPr>
              <a:xfrm>
                <a:off x="-4267240" y="218177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53" name="TextBox 52">
                <a:extLst>
                  <a:ext uri="{FF2B5EF4-FFF2-40B4-BE49-F238E27FC236}">
                    <a16:creationId xmlns:a16="http://schemas.microsoft.com/office/drawing/2014/main" id="{95B6AE27-19C8-4124-ACBF-F15FBFEFF003}"/>
                  </a:ext>
                </a:extLst>
              </p:cNvPr>
              <p:cNvSpPr txBox="1"/>
              <p:nvPr userDrawn="1"/>
            </p:nvSpPr>
            <p:spPr>
              <a:xfrm>
                <a:off x="-3879314" y="2218664"/>
                <a:ext cx="3353233" cy="603077"/>
              </a:xfrm>
              <a:prstGeom prst="rect">
                <a:avLst/>
              </a:prstGeom>
              <a:noFill/>
            </p:spPr>
            <p:txBody>
              <a:bodyPr wrap="square" rtlCol="0">
                <a:noAutofit/>
              </a:bodyPr>
              <a:lstStyle/>
              <a:p>
                <a:pPr>
                  <a:lnSpc>
                    <a:spcPct val="90000"/>
                  </a:lnSpc>
                  <a:spcAft>
                    <a:spcPts val="600"/>
                  </a:spcAft>
                </a:pPr>
                <a:r>
                  <a:rPr lang="en-GB" sz="1400" baseline="0" dirty="0">
                    <a:latin typeface="+mn-lt"/>
                  </a:rPr>
                  <a:t>Click </a:t>
                </a:r>
                <a:r>
                  <a:rPr lang="en-GB" sz="1400" b="1" baseline="0" dirty="0">
                    <a:latin typeface="+mn-lt"/>
                  </a:rPr>
                  <a:t>Solid Fill </a:t>
                </a:r>
                <a:r>
                  <a:rPr lang="en-GB" sz="1400" baseline="0" dirty="0">
                    <a:latin typeface="+mn-lt"/>
                  </a:rPr>
                  <a:t>then choose your colour from the palette.</a:t>
                </a:r>
                <a:endParaRPr lang="en-GB" sz="1400" dirty="0">
                  <a:latin typeface="+mn-lt"/>
                </a:endParaRPr>
              </a:p>
            </p:txBody>
          </p:sp>
        </p:grpSp>
        <p:grpSp>
          <p:nvGrpSpPr>
            <p:cNvPr id="38" name="Group 37">
              <a:extLst>
                <a:ext uri="{FF2B5EF4-FFF2-40B4-BE49-F238E27FC236}">
                  <a16:creationId xmlns:a16="http://schemas.microsoft.com/office/drawing/2014/main" id="{32FD193E-C0EE-4B60-8ACA-07E6F1F9B94F}"/>
                </a:ext>
              </a:extLst>
            </p:cNvPr>
            <p:cNvGrpSpPr/>
            <p:nvPr userDrawn="1"/>
          </p:nvGrpSpPr>
          <p:grpSpPr>
            <a:xfrm>
              <a:off x="-4267240" y="4823495"/>
              <a:ext cx="3741159" cy="649206"/>
              <a:chOff x="-3953163" y="4289657"/>
              <a:chExt cx="3741159" cy="649206"/>
            </a:xfrm>
          </p:grpSpPr>
          <p:sp>
            <p:nvSpPr>
              <p:cNvPr id="50" name="TextBox 49">
                <a:extLst>
                  <a:ext uri="{FF2B5EF4-FFF2-40B4-BE49-F238E27FC236}">
                    <a16:creationId xmlns:a16="http://schemas.microsoft.com/office/drawing/2014/main" id="{D0A10D0C-11AC-4833-857C-8F625FCD1674}"/>
                  </a:ext>
                </a:extLst>
              </p:cNvPr>
              <p:cNvSpPr txBox="1"/>
              <p:nvPr userDrawn="1"/>
            </p:nvSpPr>
            <p:spPr>
              <a:xfrm>
                <a:off x="-3953163" y="4289657"/>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51" name="TextBox 50">
                <a:extLst>
                  <a:ext uri="{FF2B5EF4-FFF2-40B4-BE49-F238E27FC236}">
                    <a16:creationId xmlns:a16="http://schemas.microsoft.com/office/drawing/2014/main" id="{C55B98E4-B294-497C-9CFC-2087A0B63DEB}"/>
                  </a:ext>
                </a:extLst>
              </p:cNvPr>
              <p:cNvSpPr txBox="1"/>
              <p:nvPr userDrawn="1"/>
            </p:nvSpPr>
            <p:spPr>
              <a:xfrm>
                <a:off x="-3565237" y="433578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39" name="Group 38">
              <a:extLst>
                <a:ext uri="{FF2B5EF4-FFF2-40B4-BE49-F238E27FC236}">
                  <a16:creationId xmlns:a16="http://schemas.microsoft.com/office/drawing/2014/main" id="{55E1EFA4-285F-4E50-BE58-DCC069598C8B}"/>
                </a:ext>
              </a:extLst>
            </p:cNvPr>
            <p:cNvGrpSpPr/>
            <p:nvPr userDrawn="1"/>
          </p:nvGrpSpPr>
          <p:grpSpPr>
            <a:xfrm>
              <a:off x="-4267240" y="4151806"/>
              <a:ext cx="3741159" cy="634370"/>
              <a:chOff x="-3953163" y="3632567"/>
              <a:chExt cx="3741159" cy="634370"/>
            </a:xfrm>
          </p:grpSpPr>
          <p:sp>
            <p:nvSpPr>
              <p:cNvPr id="48" name="TextBox 47">
                <a:extLst>
                  <a:ext uri="{FF2B5EF4-FFF2-40B4-BE49-F238E27FC236}">
                    <a16:creationId xmlns:a16="http://schemas.microsoft.com/office/drawing/2014/main" id="{742F1FBB-1E5F-4323-AF36-D0253E87FDE5}"/>
                  </a:ext>
                </a:extLst>
              </p:cNvPr>
              <p:cNvSpPr txBox="1"/>
              <p:nvPr userDrawn="1"/>
            </p:nvSpPr>
            <p:spPr>
              <a:xfrm>
                <a:off x="-3953163" y="3632567"/>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49" name="TextBox 48">
                <a:extLst>
                  <a:ext uri="{FF2B5EF4-FFF2-40B4-BE49-F238E27FC236}">
                    <a16:creationId xmlns:a16="http://schemas.microsoft.com/office/drawing/2014/main" id="{BD3AC5F9-50EA-4D48-9320-9C36315301AD}"/>
                  </a:ext>
                </a:extLst>
              </p:cNvPr>
              <p:cNvSpPr txBox="1"/>
              <p:nvPr userDrawn="1"/>
            </p:nvSpPr>
            <p:spPr>
              <a:xfrm>
                <a:off x="-3565237" y="3663860"/>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a:t>
                </a:r>
                <a:r>
                  <a:rPr lang="en-GB" sz="1400" b="1" dirty="0">
                    <a:latin typeface="+mn-lt"/>
                  </a:rPr>
                  <a:t>Picture </a:t>
                </a:r>
                <a:r>
                  <a:rPr lang="en-GB" sz="1400" dirty="0">
                    <a:latin typeface="+mn-lt"/>
                  </a:rPr>
                  <a:t>on the </a:t>
                </a:r>
                <a:r>
                  <a:rPr lang="en-GB" sz="1400" b="1" dirty="0">
                    <a:latin typeface="+mn-lt"/>
                  </a:rPr>
                  <a:t>Format Background</a:t>
                </a:r>
                <a:r>
                  <a:rPr lang="en-GB" sz="1400" b="1" baseline="0" dirty="0">
                    <a:latin typeface="+mn-lt"/>
                  </a:rPr>
                  <a:t> Menu </a:t>
                </a:r>
                <a:r>
                  <a:rPr lang="en-GB" sz="1400" baseline="0" dirty="0">
                    <a:latin typeface="+mn-lt"/>
                  </a:rPr>
                  <a:t>to alter your image.</a:t>
                </a:r>
                <a:endParaRPr lang="en-GB" sz="1400" dirty="0">
                  <a:latin typeface="+mn-lt"/>
                </a:endParaRPr>
              </a:p>
            </p:txBody>
          </p:sp>
        </p:grpSp>
        <p:grpSp>
          <p:nvGrpSpPr>
            <p:cNvPr id="40" name="Group 39">
              <a:extLst>
                <a:ext uri="{FF2B5EF4-FFF2-40B4-BE49-F238E27FC236}">
                  <a16:creationId xmlns:a16="http://schemas.microsoft.com/office/drawing/2014/main" id="{0A07300C-0400-4272-B32D-8FAF6180DF25}"/>
                </a:ext>
              </a:extLst>
            </p:cNvPr>
            <p:cNvGrpSpPr/>
            <p:nvPr userDrawn="1"/>
          </p:nvGrpSpPr>
          <p:grpSpPr>
            <a:xfrm>
              <a:off x="-4267240" y="5537959"/>
              <a:ext cx="3470417" cy="603077"/>
              <a:chOff x="-3953163" y="5018055"/>
              <a:chExt cx="3470417" cy="603077"/>
            </a:xfrm>
          </p:grpSpPr>
          <p:sp>
            <p:nvSpPr>
              <p:cNvPr id="46" name="TextBox 45">
                <a:extLst>
                  <a:ext uri="{FF2B5EF4-FFF2-40B4-BE49-F238E27FC236}">
                    <a16:creationId xmlns:a16="http://schemas.microsoft.com/office/drawing/2014/main" id="{D694E9F5-A880-4245-A3B1-837ED70F6D7A}"/>
                  </a:ext>
                </a:extLst>
              </p:cNvPr>
              <p:cNvSpPr txBox="1"/>
              <p:nvPr userDrawn="1"/>
            </p:nvSpPr>
            <p:spPr>
              <a:xfrm>
                <a:off x="-3953163" y="5024030"/>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6</a:t>
                </a:r>
              </a:p>
            </p:txBody>
          </p:sp>
          <p:sp>
            <p:nvSpPr>
              <p:cNvPr id="47" name="TextBox 46">
                <a:extLst>
                  <a:ext uri="{FF2B5EF4-FFF2-40B4-BE49-F238E27FC236}">
                    <a16:creationId xmlns:a16="http://schemas.microsoft.com/office/drawing/2014/main" id="{8417FCFA-B056-4567-996D-A29A20FB98E3}"/>
                  </a:ext>
                </a:extLst>
              </p:cNvPr>
              <p:cNvSpPr txBox="1"/>
              <p:nvPr userDrawn="1"/>
            </p:nvSpPr>
            <p:spPr>
              <a:xfrm>
                <a:off x="-3565237" y="5018055"/>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41" name="Group 40">
              <a:extLst>
                <a:ext uri="{FF2B5EF4-FFF2-40B4-BE49-F238E27FC236}">
                  <a16:creationId xmlns:a16="http://schemas.microsoft.com/office/drawing/2014/main" id="{3626A187-0CC4-45FA-B2D9-FF6985357797}"/>
                </a:ext>
              </a:extLst>
            </p:cNvPr>
            <p:cNvGrpSpPr/>
            <p:nvPr userDrawn="1"/>
          </p:nvGrpSpPr>
          <p:grpSpPr>
            <a:xfrm>
              <a:off x="-4267240" y="1118356"/>
              <a:ext cx="3741159" cy="677414"/>
              <a:chOff x="-3953163" y="1118356"/>
              <a:chExt cx="3741159" cy="677414"/>
            </a:xfrm>
          </p:grpSpPr>
          <p:sp>
            <p:nvSpPr>
              <p:cNvPr id="44" name="TextBox 43">
                <a:extLst>
                  <a:ext uri="{FF2B5EF4-FFF2-40B4-BE49-F238E27FC236}">
                    <a16:creationId xmlns:a16="http://schemas.microsoft.com/office/drawing/2014/main" id="{BCAF5DAB-8DE7-45D4-AD94-B15518DC2467}"/>
                  </a:ext>
                </a:extLst>
              </p:cNvPr>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45" name="TextBox 44">
                <a:extLst>
                  <a:ext uri="{FF2B5EF4-FFF2-40B4-BE49-F238E27FC236}">
                    <a16:creationId xmlns:a16="http://schemas.microsoft.com/office/drawing/2014/main" id="{F8AD18AE-2722-49B9-8B01-69D03E3BC614}"/>
                  </a:ext>
                </a:extLst>
              </p:cNvPr>
              <p:cNvSpPr txBox="1"/>
              <p:nvPr userDrawn="1"/>
            </p:nvSpPr>
            <p:spPr>
              <a:xfrm>
                <a:off x="-3565237" y="1192693"/>
                <a:ext cx="3353233" cy="603077"/>
              </a:xfrm>
              <a:prstGeom prst="rect">
                <a:avLst/>
              </a:prstGeom>
              <a:noFill/>
            </p:spPr>
            <p:txBody>
              <a:bodyPr wrap="square" rtlCol="0">
                <a:noAutofit/>
              </a:bodyPr>
              <a:lstStyle/>
              <a:p>
                <a:pPr>
                  <a:lnSpc>
                    <a:spcPct val="90000"/>
                  </a:lnSpc>
                  <a:spcAft>
                    <a:spcPts val="600"/>
                  </a:spcAft>
                </a:pPr>
                <a:r>
                  <a:rPr lang="en-GB" sz="1400" b="1" dirty="0">
                    <a:latin typeface="+mn-lt"/>
                  </a:rPr>
                  <a:t>Right click </a:t>
                </a:r>
                <a:r>
                  <a:rPr lang="en-GB" sz="1400" dirty="0">
                    <a:latin typeface="+mn-lt"/>
                  </a:rPr>
                  <a:t>on your</a:t>
                </a:r>
                <a:r>
                  <a:rPr lang="en-GB" sz="1400" baseline="0" dirty="0">
                    <a:latin typeface="+mn-lt"/>
                  </a:rPr>
                  <a:t> slide and click </a:t>
                </a:r>
                <a:r>
                  <a:rPr lang="en-GB" sz="1400" b="1" baseline="0" dirty="0">
                    <a:latin typeface="+mn-lt"/>
                  </a:rPr>
                  <a:t>Format Background</a:t>
                </a:r>
                <a:r>
                  <a:rPr lang="en-GB" sz="1400" baseline="0" dirty="0">
                    <a:latin typeface="+mn-lt"/>
                  </a:rPr>
                  <a:t>.</a:t>
                </a:r>
                <a:endParaRPr lang="en-GB" sz="1400" dirty="0">
                  <a:latin typeface="+mn-lt"/>
                </a:endParaRPr>
              </a:p>
            </p:txBody>
          </p:sp>
        </p:grpSp>
        <p:sp>
          <p:nvSpPr>
            <p:cNvPr id="42" name="TextBox 41">
              <a:extLst>
                <a:ext uri="{FF2B5EF4-FFF2-40B4-BE49-F238E27FC236}">
                  <a16:creationId xmlns:a16="http://schemas.microsoft.com/office/drawing/2014/main" id="{2FD5F9A1-7CA5-454F-95F6-921E14030B65}"/>
                </a:ext>
              </a:extLst>
            </p:cNvPr>
            <p:cNvSpPr txBox="1"/>
            <p:nvPr userDrawn="1"/>
          </p:nvSpPr>
          <p:spPr>
            <a:xfrm>
              <a:off x="-4350366" y="1805778"/>
              <a:ext cx="3909697" cy="229886"/>
            </a:xfrm>
            <a:prstGeom prst="rect">
              <a:avLst/>
            </a:prstGeom>
            <a:solidFill>
              <a:schemeClr val="accent6"/>
            </a:solidFill>
          </p:spPr>
          <p:txBody>
            <a:bodyPr wrap="square" rtlCol="0" anchor="ctr">
              <a:noAutofit/>
            </a:bodyPr>
            <a:lstStyle/>
            <a:p>
              <a:pPr algn="ctr">
                <a:lnSpc>
                  <a:spcPct val="90000"/>
                </a:lnSpc>
                <a:spcAft>
                  <a:spcPts val="600"/>
                </a:spcAft>
              </a:pPr>
              <a:r>
                <a:rPr lang="en-GB" sz="1400" b="1" i="0" dirty="0">
                  <a:solidFill>
                    <a:schemeClr val="tx1"/>
                  </a:solidFill>
                </a:rPr>
                <a:t>Solid Colour Background</a:t>
              </a:r>
            </a:p>
          </p:txBody>
        </p:sp>
        <p:sp>
          <p:nvSpPr>
            <p:cNvPr id="43" name="TextBox 42">
              <a:extLst>
                <a:ext uri="{FF2B5EF4-FFF2-40B4-BE49-F238E27FC236}">
                  <a16:creationId xmlns:a16="http://schemas.microsoft.com/office/drawing/2014/main" id="{7BFDF933-8FFE-46C3-8CA0-5644B1FFDC09}"/>
                </a:ext>
              </a:extLst>
            </p:cNvPr>
            <p:cNvSpPr txBox="1"/>
            <p:nvPr userDrawn="1"/>
          </p:nvSpPr>
          <p:spPr>
            <a:xfrm>
              <a:off x="-4350366" y="2914605"/>
              <a:ext cx="3909697" cy="240171"/>
            </a:xfrm>
            <a:prstGeom prst="rect">
              <a:avLst/>
            </a:prstGeom>
            <a:solidFill>
              <a:schemeClr val="accent6"/>
            </a:solidFill>
          </p:spPr>
          <p:txBody>
            <a:bodyPr wrap="square" rtlCol="0" anchor="ctr">
              <a:noAutofit/>
            </a:bodyPr>
            <a:lstStyle/>
            <a:p>
              <a:pPr algn="ctr">
                <a:lnSpc>
                  <a:spcPct val="90000"/>
                </a:lnSpc>
                <a:spcAft>
                  <a:spcPts val="600"/>
                </a:spcAft>
              </a:pPr>
              <a:r>
                <a:rPr lang="en-GB" sz="1400" b="1" i="0" dirty="0">
                  <a:solidFill>
                    <a:schemeClr val="tx1"/>
                  </a:solidFill>
                </a:rPr>
                <a:t>Image Background</a:t>
              </a:r>
            </a:p>
          </p:txBody>
        </p:sp>
      </p:grpSp>
    </p:spTree>
    <p:extLst>
      <p:ext uri="{BB962C8B-B14F-4D97-AF65-F5344CB8AC3E}">
        <p14:creationId xmlns:p14="http://schemas.microsoft.com/office/powerpoint/2010/main" val="1199146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genda 2 - 16 point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Enter title here</a:t>
            </a:r>
            <a:endParaRPr lang="en-GB" dirty="0"/>
          </a:p>
        </p:txBody>
      </p:sp>
      <p:sp>
        <p:nvSpPr>
          <p:cNvPr id="19" name="Text Placeholder 18"/>
          <p:cNvSpPr>
            <a:spLocks noGrp="1"/>
          </p:cNvSpPr>
          <p:nvPr>
            <p:ph type="body" sz="quarter" idx="38" hasCustomPrompt="1"/>
          </p:nvPr>
        </p:nvSpPr>
        <p:spPr>
          <a:xfrm>
            <a:off x="506085" y="1573407"/>
            <a:ext cx="286870" cy="486374"/>
          </a:xfrm>
        </p:spPr>
        <p:txBody>
          <a:bodyPr anchor="ctr"/>
          <a:lstStyle>
            <a:lvl1pPr algn="r">
              <a:defRPr sz="3200" b="0">
                <a:latin typeface="+mn-lt"/>
              </a:defRPr>
            </a:lvl1pPr>
          </a:lstStyle>
          <a:p>
            <a:pPr lvl="0"/>
            <a:r>
              <a:rPr lang="en-US" dirty="0"/>
              <a:t>1</a:t>
            </a:r>
            <a:endParaRPr lang="en-GB" dirty="0"/>
          </a:p>
        </p:txBody>
      </p:sp>
      <p:sp>
        <p:nvSpPr>
          <p:cNvPr id="23" name="Text Placeholder 22"/>
          <p:cNvSpPr>
            <a:spLocks noGrp="1"/>
          </p:cNvSpPr>
          <p:nvPr>
            <p:ph type="body" sz="quarter" idx="39" hasCustomPrompt="1"/>
          </p:nvPr>
        </p:nvSpPr>
        <p:spPr>
          <a:xfrm>
            <a:off x="826293" y="1573407"/>
            <a:ext cx="2188369" cy="276824"/>
          </a:xfrm>
        </p:spPr>
        <p:txBody>
          <a:bodyPr anchor="b"/>
          <a:lstStyle>
            <a:lvl1pPr>
              <a:defRPr sz="1400"/>
            </a:lvl1pPr>
          </a:lstStyle>
          <a:p>
            <a:pPr lvl="0"/>
            <a:r>
              <a:rPr lang="en-US" dirty="0"/>
              <a:t>Chapter title</a:t>
            </a:r>
            <a:endParaRPr lang="en-GB" dirty="0"/>
          </a:p>
        </p:txBody>
      </p:sp>
      <p:sp>
        <p:nvSpPr>
          <p:cNvPr id="24" name="Text Placeholder 22"/>
          <p:cNvSpPr>
            <a:spLocks noGrp="1"/>
          </p:cNvSpPr>
          <p:nvPr>
            <p:ph type="body" sz="quarter" idx="40" hasCustomPrompt="1"/>
          </p:nvPr>
        </p:nvSpPr>
        <p:spPr>
          <a:xfrm>
            <a:off x="826293" y="1793081"/>
            <a:ext cx="2188369" cy="266700"/>
          </a:xfrm>
        </p:spPr>
        <p:txBody>
          <a:bodyPr/>
          <a:lstStyle>
            <a:lvl1pPr>
              <a:defRPr sz="1100">
                <a:solidFill>
                  <a:schemeClr val="tx2"/>
                </a:solidFill>
              </a:defRPr>
            </a:lvl1pPr>
          </a:lstStyle>
          <a:p>
            <a:pPr lvl="0"/>
            <a:r>
              <a:rPr lang="en-US" dirty="0"/>
              <a:t>Chapter subtitle</a:t>
            </a:r>
            <a:endParaRPr lang="en-GB" dirty="0"/>
          </a:p>
        </p:txBody>
      </p:sp>
      <p:sp>
        <p:nvSpPr>
          <p:cNvPr id="26" name="Text Placeholder 25"/>
          <p:cNvSpPr>
            <a:spLocks noGrp="1"/>
          </p:cNvSpPr>
          <p:nvPr>
            <p:ph type="body" sz="quarter" idx="41" hasCustomPrompt="1"/>
          </p:nvPr>
        </p:nvSpPr>
        <p:spPr>
          <a:xfrm>
            <a:off x="126206" y="1131077"/>
            <a:ext cx="2888457" cy="123825"/>
          </a:xfrm>
          <a:solidFill>
            <a:schemeClr val="bg2"/>
          </a:solidFill>
        </p:spPr>
        <p:txBody>
          <a:bodyPr/>
          <a:lstStyle>
            <a:lvl1pPr>
              <a:defRPr/>
            </a:lvl1pPr>
          </a:lstStyle>
          <a:p>
            <a:pPr lvl="0"/>
            <a:r>
              <a:rPr lang="en-US" dirty="0"/>
              <a:t>  </a:t>
            </a:r>
            <a:endParaRPr lang="en-GB" dirty="0"/>
          </a:p>
        </p:txBody>
      </p:sp>
      <p:sp>
        <p:nvSpPr>
          <p:cNvPr id="31" name="Text Placeholder 18"/>
          <p:cNvSpPr>
            <a:spLocks noGrp="1"/>
          </p:cNvSpPr>
          <p:nvPr>
            <p:ph type="body" sz="quarter" idx="42" hasCustomPrompt="1"/>
          </p:nvPr>
        </p:nvSpPr>
        <p:spPr>
          <a:xfrm>
            <a:off x="3523129" y="1573407"/>
            <a:ext cx="286870" cy="486374"/>
          </a:xfrm>
        </p:spPr>
        <p:txBody>
          <a:bodyPr anchor="ctr"/>
          <a:lstStyle>
            <a:lvl1pPr algn="r">
              <a:defRPr sz="3200" b="0">
                <a:latin typeface="+mn-lt"/>
              </a:defRPr>
            </a:lvl1pPr>
          </a:lstStyle>
          <a:p>
            <a:pPr lvl="0"/>
            <a:r>
              <a:rPr lang="en-US" dirty="0"/>
              <a:t>2</a:t>
            </a:r>
            <a:endParaRPr lang="en-GB" dirty="0"/>
          </a:p>
        </p:txBody>
      </p:sp>
      <p:sp>
        <p:nvSpPr>
          <p:cNvPr id="32" name="Text Placeholder 22"/>
          <p:cNvSpPr>
            <a:spLocks noGrp="1"/>
          </p:cNvSpPr>
          <p:nvPr>
            <p:ph type="body" sz="quarter" idx="43" hasCustomPrompt="1"/>
          </p:nvPr>
        </p:nvSpPr>
        <p:spPr>
          <a:xfrm>
            <a:off x="3843337" y="1573407"/>
            <a:ext cx="2188369" cy="276824"/>
          </a:xfrm>
        </p:spPr>
        <p:txBody>
          <a:bodyPr anchor="b"/>
          <a:lstStyle>
            <a:lvl1pPr>
              <a:defRPr sz="1400"/>
            </a:lvl1pPr>
          </a:lstStyle>
          <a:p>
            <a:pPr lvl="0"/>
            <a:r>
              <a:rPr lang="en-US" dirty="0"/>
              <a:t>Chapter title</a:t>
            </a:r>
            <a:endParaRPr lang="en-GB" dirty="0"/>
          </a:p>
        </p:txBody>
      </p:sp>
      <p:sp>
        <p:nvSpPr>
          <p:cNvPr id="33" name="Text Placeholder 22"/>
          <p:cNvSpPr>
            <a:spLocks noGrp="1"/>
          </p:cNvSpPr>
          <p:nvPr>
            <p:ph type="body" sz="quarter" idx="44" hasCustomPrompt="1"/>
          </p:nvPr>
        </p:nvSpPr>
        <p:spPr>
          <a:xfrm>
            <a:off x="3843337" y="1793081"/>
            <a:ext cx="2188369" cy="266700"/>
          </a:xfrm>
        </p:spPr>
        <p:txBody>
          <a:bodyPr/>
          <a:lstStyle>
            <a:lvl1pPr>
              <a:defRPr sz="1100">
                <a:solidFill>
                  <a:schemeClr val="tx2"/>
                </a:solidFill>
              </a:defRPr>
            </a:lvl1pPr>
          </a:lstStyle>
          <a:p>
            <a:pPr lvl="0"/>
            <a:r>
              <a:rPr lang="en-US" dirty="0"/>
              <a:t>Chapter subtitle</a:t>
            </a:r>
            <a:endParaRPr lang="en-GB" dirty="0"/>
          </a:p>
        </p:txBody>
      </p:sp>
      <p:sp>
        <p:nvSpPr>
          <p:cNvPr id="34" name="Text Placeholder 25"/>
          <p:cNvSpPr>
            <a:spLocks noGrp="1"/>
          </p:cNvSpPr>
          <p:nvPr>
            <p:ph type="body" sz="quarter" idx="45" hasCustomPrompt="1"/>
          </p:nvPr>
        </p:nvSpPr>
        <p:spPr>
          <a:xfrm>
            <a:off x="3143250" y="1131077"/>
            <a:ext cx="2888457" cy="123825"/>
          </a:xfrm>
          <a:solidFill>
            <a:schemeClr val="bg2"/>
          </a:solidFill>
        </p:spPr>
        <p:txBody>
          <a:bodyPr/>
          <a:lstStyle>
            <a:lvl1pPr>
              <a:defRPr/>
            </a:lvl1pPr>
          </a:lstStyle>
          <a:p>
            <a:pPr lvl="0"/>
            <a:r>
              <a:rPr lang="en-US" dirty="0"/>
              <a:t>  </a:t>
            </a:r>
            <a:endParaRPr lang="en-GB" dirty="0"/>
          </a:p>
        </p:txBody>
      </p:sp>
      <p:sp>
        <p:nvSpPr>
          <p:cNvPr id="36" name="Text Placeholder 18"/>
          <p:cNvSpPr>
            <a:spLocks noGrp="1"/>
          </p:cNvSpPr>
          <p:nvPr>
            <p:ph type="body" sz="quarter" idx="46" hasCustomPrompt="1"/>
          </p:nvPr>
        </p:nvSpPr>
        <p:spPr>
          <a:xfrm>
            <a:off x="6540173" y="1573407"/>
            <a:ext cx="286870" cy="486374"/>
          </a:xfrm>
        </p:spPr>
        <p:txBody>
          <a:bodyPr anchor="ctr"/>
          <a:lstStyle>
            <a:lvl1pPr algn="r">
              <a:defRPr sz="3200" b="0">
                <a:latin typeface="+mn-lt"/>
              </a:defRPr>
            </a:lvl1pPr>
          </a:lstStyle>
          <a:p>
            <a:pPr lvl="0"/>
            <a:r>
              <a:rPr lang="en-US" dirty="0"/>
              <a:t>3</a:t>
            </a:r>
            <a:endParaRPr lang="en-GB" dirty="0"/>
          </a:p>
        </p:txBody>
      </p:sp>
      <p:sp>
        <p:nvSpPr>
          <p:cNvPr id="37" name="Text Placeholder 22"/>
          <p:cNvSpPr>
            <a:spLocks noGrp="1"/>
          </p:cNvSpPr>
          <p:nvPr>
            <p:ph type="body" sz="quarter" idx="47" hasCustomPrompt="1"/>
          </p:nvPr>
        </p:nvSpPr>
        <p:spPr>
          <a:xfrm>
            <a:off x="6860381" y="1573407"/>
            <a:ext cx="2188369" cy="276824"/>
          </a:xfrm>
        </p:spPr>
        <p:txBody>
          <a:bodyPr anchor="b"/>
          <a:lstStyle>
            <a:lvl1pPr>
              <a:defRPr sz="1400"/>
            </a:lvl1pPr>
          </a:lstStyle>
          <a:p>
            <a:pPr lvl="0"/>
            <a:r>
              <a:rPr lang="en-US" dirty="0"/>
              <a:t>Chapter title</a:t>
            </a:r>
            <a:endParaRPr lang="en-GB" dirty="0"/>
          </a:p>
        </p:txBody>
      </p:sp>
      <p:sp>
        <p:nvSpPr>
          <p:cNvPr id="38" name="Text Placeholder 22"/>
          <p:cNvSpPr>
            <a:spLocks noGrp="1"/>
          </p:cNvSpPr>
          <p:nvPr>
            <p:ph type="body" sz="quarter" idx="48" hasCustomPrompt="1"/>
          </p:nvPr>
        </p:nvSpPr>
        <p:spPr>
          <a:xfrm>
            <a:off x="6860381" y="1793081"/>
            <a:ext cx="2188369" cy="266700"/>
          </a:xfrm>
        </p:spPr>
        <p:txBody>
          <a:bodyPr/>
          <a:lstStyle>
            <a:lvl1pPr>
              <a:defRPr sz="1100">
                <a:solidFill>
                  <a:schemeClr val="tx2"/>
                </a:solidFill>
              </a:defRPr>
            </a:lvl1pPr>
          </a:lstStyle>
          <a:p>
            <a:pPr lvl="0"/>
            <a:r>
              <a:rPr lang="en-US" dirty="0"/>
              <a:t>Chapter subtitle</a:t>
            </a:r>
            <a:endParaRPr lang="en-GB" dirty="0"/>
          </a:p>
        </p:txBody>
      </p:sp>
      <p:sp>
        <p:nvSpPr>
          <p:cNvPr id="39" name="Text Placeholder 25"/>
          <p:cNvSpPr>
            <a:spLocks noGrp="1"/>
          </p:cNvSpPr>
          <p:nvPr>
            <p:ph type="body" sz="quarter" idx="49" hasCustomPrompt="1"/>
          </p:nvPr>
        </p:nvSpPr>
        <p:spPr>
          <a:xfrm>
            <a:off x="6160294" y="1131077"/>
            <a:ext cx="2888457" cy="123825"/>
          </a:xfrm>
          <a:solidFill>
            <a:schemeClr val="bg2"/>
          </a:solidFill>
        </p:spPr>
        <p:txBody>
          <a:bodyPr/>
          <a:lstStyle>
            <a:lvl1pPr>
              <a:defRPr/>
            </a:lvl1pPr>
          </a:lstStyle>
          <a:p>
            <a:pPr lvl="0"/>
            <a:r>
              <a:rPr lang="en-US" dirty="0"/>
              <a:t>  </a:t>
            </a:r>
            <a:endParaRPr lang="en-GB" dirty="0"/>
          </a:p>
        </p:txBody>
      </p:sp>
      <p:sp>
        <p:nvSpPr>
          <p:cNvPr id="40" name="Text Placeholder 18"/>
          <p:cNvSpPr>
            <a:spLocks noGrp="1"/>
          </p:cNvSpPr>
          <p:nvPr>
            <p:ph type="body" sz="quarter" idx="50" hasCustomPrompt="1"/>
          </p:nvPr>
        </p:nvSpPr>
        <p:spPr>
          <a:xfrm>
            <a:off x="506085" y="2938998"/>
            <a:ext cx="286870" cy="486374"/>
          </a:xfrm>
        </p:spPr>
        <p:txBody>
          <a:bodyPr anchor="ctr"/>
          <a:lstStyle>
            <a:lvl1pPr algn="r">
              <a:defRPr sz="3200" b="0">
                <a:latin typeface="+mn-lt"/>
              </a:defRPr>
            </a:lvl1pPr>
          </a:lstStyle>
          <a:p>
            <a:pPr lvl="0"/>
            <a:r>
              <a:rPr lang="en-US" dirty="0"/>
              <a:t>5</a:t>
            </a:r>
            <a:endParaRPr lang="en-GB" dirty="0"/>
          </a:p>
        </p:txBody>
      </p:sp>
      <p:sp>
        <p:nvSpPr>
          <p:cNvPr id="41" name="Text Placeholder 22"/>
          <p:cNvSpPr>
            <a:spLocks noGrp="1"/>
          </p:cNvSpPr>
          <p:nvPr>
            <p:ph type="body" sz="quarter" idx="51" hasCustomPrompt="1"/>
          </p:nvPr>
        </p:nvSpPr>
        <p:spPr>
          <a:xfrm>
            <a:off x="826293" y="2938998"/>
            <a:ext cx="2188369" cy="276824"/>
          </a:xfrm>
        </p:spPr>
        <p:txBody>
          <a:bodyPr anchor="b"/>
          <a:lstStyle>
            <a:lvl1pPr>
              <a:defRPr sz="1400"/>
            </a:lvl1pPr>
          </a:lstStyle>
          <a:p>
            <a:pPr lvl="0"/>
            <a:r>
              <a:rPr lang="en-US" dirty="0"/>
              <a:t>Chapter title</a:t>
            </a:r>
            <a:endParaRPr lang="en-GB" dirty="0"/>
          </a:p>
        </p:txBody>
      </p:sp>
      <p:sp>
        <p:nvSpPr>
          <p:cNvPr id="42" name="Text Placeholder 22"/>
          <p:cNvSpPr>
            <a:spLocks noGrp="1"/>
          </p:cNvSpPr>
          <p:nvPr>
            <p:ph type="body" sz="quarter" idx="52" hasCustomPrompt="1"/>
          </p:nvPr>
        </p:nvSpPr>
        <p:spPr>
          <a:xfrm>
            <a:off x="826293" y="3158672"/>
            <a:ext cx="2188369" cy="266700"/>
          </a:xfrm>
        </p:spPr>
        <p:txBody>
          <a:bodyPr/>
          <a:lstStyle>
            <a:lvl1pPr>
              <a:defRPr sz="1100">
                <a:solidFill>
                  <a:schemeClr val="tx2"/>
                </a:solidFill>
              </a:defRPr>
            </a:lvl1pPr>
          </a:lstStyle>
          <a:p>
            <a:pPr lvl="0"/>
            <a:r>
              <a:rPr lang="en-US" dirty="0"/>
              <a:t>Chapter subtitle</a:t>
            </a:r>
            <a:endParaRPr lang="en-GB" dirty="0"/>
          </a:p>
        </p:txBody>
      </p:sp>
      <p:sp>
        <p:nvSpPr>
          <p:cNvPr id="43" name="Text Placeholder 25"/>
          <p:cNvSpPr>
            <a:spLocks noGrp="1"/>
          </p:cNvSpPr>
          <p:nvPr>
            <p:ph type="body" sz="quarter" idx="53" hasCustomPrompt="1"/>
          </p:nvPr>
        </p:nvSpPr>
        <p:spPr>
          <a:xfrm>
            <a:off x="126206" y="2480016"/>
            <a:ext cx="2888457" cy="123825"/>
          </a:xfrm>
          <a:solidFill>
            <a:schemeClr val="bg2"/>
          </a:solidFill>
        </p:spPr>
        <p:txBody>
          <a:bodyPr/>
          <a:lstStyle>
            <a:lvl1pPr>
              <a:defRPr/>
            </a:lvl1pPr>
          </a:lstStyle>
          <a:p>
            <a:pPr lvl="0"/>
            <a:r>
              <a:rPr lang="en-US" dirty="0"/>
              <a:t>  </a:t>
            </a:r>
            <a:endParaRPr lang="en-GB" dirty="0"/>
          </a:p>
        </p:txBody>
      </p:sp>
      <p:sp>
        <p:nvSpPr>
          <p:cNvPr id="44" name="Text Placeholder 18"/>
          <p:cNvSpPr>
            <a:spLocks noGrp="1"/>
          </p:cNvSpPr>
          <p:nvPr>
            <p:ph type="body" sz="quarter" idx="54" hasCustomPrompt="1"/>
          </p:nvPr>
        </p:nvSpPr>
        <p:spPr>
          <a:xfrm>
            <a:off x="3523129" y="2938998"/>
            <a:ext cx="286870" cy="486374"/>
          </a:xfrm>
        </p:spPr>
        <p:txBody>
          <a:bodyPr anchor="ctr"/>
          <a:lstStyle>
            <a:lvl1pPr algn="r">
              <a:defRPr sz="3200" b="0">
                <a:latin typeface="+mn-lt"/>
              </a:defRPr>
            </a:lvl1pPr>
          </a:lstStyle>
          <a:p>
            <a:pPr lvl="0"/>
            <a:r>
              <a:rPr lang="en-US" dirty="0"/>
              <a:t>6</a:t>
            </a:r>
            <a:endParaRPr lang="en-GB" dirty="0"/>
          </a:p>
        </p:txBody>
      </p:sp>
      <p:sp>
        <p:nvSpPr>
          <p:cNvPr id="45" name="Text Placeholder 22"/>
          <p:cNvSpPr>
            <a:spLocks noGrp="1"/>
          </p:cNvSpPr>
          <p:nvPr>
            <p:ph type="body" sz="quarter" idx="55" hasCustomPrompt="1"/>
          </p:nvPr>
        </p:nvSpPr>
        <p:spPr>
          <a:xfrm>
            <a:off x="3843337" y="2938998"/>
            <a:ext cx="2188369" cy="276824"/>
          </a:xfrm>
        </p:spPr>
        <p:txBody>
          <a:bodyPr anchor="b"/>
          <a:lstStyle>
            <a:lvl1pPr>
              <a:defRPr sz="1400"/>
            </a:lvl1pPr>
          </a:lstStyle>
          <a:p>
            <a:pPr lvl="0"/>
            <a:r>
              <a:rPr lang="en-US" dirty="0"/>
              <a:t>Chapter title</a:t>
            </a:r>
            <a:endParaRPr lang="en-GB" dirty="0"/>
          </a:p>
        </p:txBody>
      </p:sp>
      <p:sp>
        <p:nvSpPr>
          <p:cNvPr id="46" name="Text Placeholder 22"/>
          <p:cNvSpPr>
            <a:spLocks noGrp="1"/>
          </p:cNvSpPr>
          <p:nvPr>
            <p:ph type="body" sz="quarter" idx="56" hasCustomPrompt="1"/>
          </p:nvPr>
        </p:nvSpPr>
        <p:spPr>
          <a:xfrm>
            <a:off x="3843337" y="3158672"/>
            <a:ext cx="2188369" cy="266700"/>
          </a:xfrm>
        </p:spPr>
        <p:txBody>
          <a:bodyPr/>
          <a:lstStyle>
            <a:lvl1pPr>
              <a:defRPr sz="1100">
                <a:solidFill>
                  <a:schemeClr val="tx2"/>
                </a:solidFill>
              </a:defRPr>
            </a:lvl1pPr>
          </a:lstStyle>
          <a:p>
            <a:pPr lvl="0"/>
            <a:r>
              <a:rPr lang="en-US" dirty="0"/>
              <a:t>Chapter subtitle</a:t>
            </a:r>
            <a:endParaRPr lang="en-GB" dirty="0"/>
          </a:p>
        </p:txBody>
      </p:sp>
      <p:sp>
        <p:nvSpPr>
          <p:cNvPr id="47" name="Text Placeholder 25"/>
          <p:cNvSpPr>
            <a:spLocks noGrp="1"/>
          </p:cNvSpPr>
          <p:nvPr>
            <p:ph type="body" sz="quarter" idx="57" hasCustomPrompt="1"/>
          </p:nvPr>
        </p:nvSpPr>
        <p:spPr>
          <a:xfrm>
            <a:off x="3143250" y="2480016"/>
            <a:ext cx="2888457" cy="123825"/>
          </a:xfrm>
          <a:solidFill>
            <a:schemeClr val="bg2"/>
          </a:solidFill>
        </p:spPr>
        <p:txBody>
          <a:bodyPr/>
          <a:lstStyle>
            <a:lvl1pPr>
              <a:defRPr/>
            </a:lvl1pPr>
          </a:lstStyle>
          <a:p>
            <a:pPr lvl="0"/>
            <a:r>
              <a:rPr lang="en-US" dirty="0"/>
              <a:t>  </a:t>
            </a:r>
            <a:endParaRPr lang="en-GB" dirty="0"/>
          </a:p>
        </p:txBody>
      </p:sp>
      <p:sp>
        <p:nvSpPr>
          <p:cNvPr id="48" name="Text Placeholder 18"/>
          <p:cNvSpPr>
            <a:spLocks noGrp="1"/>
          </p:cNvSpPr>
          <p:nvPr>
            <p:ph type="body" sz="quarter" idx="58" hasCustomPrompt="1"/>
          </p:nvPr>
        </p:nvSpPr>
        <p:spPr>
          <a:xfrm>
            <a:off x="6540173" y="2938998"/>
            <a:ext cx="286870" cy="486374"/>
          </a:xfrm>
        </p:spPr>
        <p:txBody>
          <a:bodyPr anchor="ctr"/>
          <a:lstStyle>
            <a:lvl1pPr algn="r">
              <a:defRPr sz="3200" b="0">
                <a:latin typeface="+mn-lt"/>
              </a:defRPr>
            </a:lvl1pPr>
          </a:lstStyle>
          <a:p>
            <a:pPr lvl="0"/>
            <a:r>
              <a:rPr lang="en-US" dirty="0"/>
              <a:t>7</a:t>
            </a:r>
            <a:endParaRPr lang="en-GB" dirty="0"/>
          </a:p>
        </p:txBody>
      </p:sp>
      <p:sp>
        <p:nvSpPr>
          <p:cNvPr id="49" name="Text Placeholder 22"/>
          <p:cNvSpPr>
            <a:spLocks noGrp="1"/>
          </p:cNvSpPr>
          <p:nvPr>
            <p:ph type="body" sz="quarter" idx="59" hasCustomPrompt="1"/>
          </p:nvPr>
        </p:nvSpPr>
        <p:spPr>
          <a:xfrm>
            <a:off x="6860381" y="2938998"/>
            <a:ext cx="2188369" cy="276824"/>
          </a:xfrm>
        </p:spPr>
        <p:txBody>
          <a:bodyPr anchor="b"/>
          <a:lstStyle>
            <a:lvl1pPr>
              <a:defRPr sz="1400"/>
            </a:lvl1pPr>
          </a:lstStyle>
          <a:p>
            <a:pPr lvl="0"/>
            <a:r>
              <a:rPr lang="en-US" dirty="0"/>
              <a:t>Chapter title</a:t>
            </a:r>
            <a:endParaRPr lang="en-GB" dirty="0"/>
          </a:p>
        </p:txBody>
      </p:sp>
      <p:sp>
        <p:nvSpPr>
          <p:cNvPr id="50" name="Text Placeholder 22"/>
          <p:cNvSpPr>
            <a:spLocks noGrp="1"/>
          </p:cNvSpPr>
          <p:nvPr>
            <p:ph type="body" sz="quarter" idx="60" hasCustomPrompt="1"/>
          </p:nvPr>
        </p:nvSpPr>
        <p:spPr>
          <a:xfrm>
            <a:off x="6860381" y="3158672"/>
            <a:ext cx="2188369" cy="266700"/>
          </a:xfrm>
        </p:spPr>
        <p:txBody>
          <a:bodyPr/>
          <a:lstStyle>
            <a:lvl1pPr>
              <a:defRPr sz="1100">
                <a:solidFill>
                  <a:schemeClr val="tx2"/>
                </a:solidFill>
              </a:defRPr>
            </a:lvl1pPr>
          </a:lstStyle>
          <a:p>
            <a:pPr lvl="0"/>
            <a:r>
              <a:rPr lang="en-US" dirty="0"/>
              <a:t>Chapter subtitle</a:t>
            </a:r>
            <a:endParaRPr lang="en-GB" dirty="0"/>
          </a:p>
        </p:txBody>
      </p:sp>
      <p:sp>
        <p:nvSpPr>
          <p:cNvPr id="51" name="Text Placeholder 25"/>
          <p:cNvSpPr>
            <a:spLocks noGrp="1"/>
          </p:cNvSpPr>
          <p:nvPr>
            <p:ph type="body" sz="quarter" idx="61" hasCustomPrompt="1"/>
          </p:nvPr>
        </p:nvSpPr>
        <p:spPr>
          <a:xfrm>
            <a:off x="6160294" y="2480016"/>
            <a:ext cx="2888457" cy="123825"/>
          </a:xfrm>
          <a:solidFill>
            <a:schemeClr val="bg2"/>
          </a:solidFill>
        </p:spPr>
        <p:txBody>
          <a:bodyPr/>
          <a:lstStyle>
            <a:lvl1pPr>
              <a:defRPr/>
            </a:lvl1pPr>
          </a:lstStyle>
          <a:p>
            <a:pPr lvl="0"/>
            <a:r>
              <a:rPr lang="en-US" dirty="0"/>
              <a:t>  </a:t>
            </a:r>
            <a:endParaRPr lang="en-GB" dirty="0"/>
          </a:p>
        </p:txBody>
      </p:sp>
      <p:sp>
        <p:nvSpPr>
          <p:cNvPr id="52" name="Text Placeholder 18"/>
          <p:cNvSpPr>
            <a:spLocks noGrp="1"/>
          </p:cNvSpPr>
          <p:nvPr>
            <p:ph type="body" sz="quarter" idx="62" hasCustomPrompt="1"/>
          </p:nvPr>
        </p:nvSpPr>
        <p:spPr>
          <a:xfrm>
            <a:off x="506085" y="4342744"/>
            <a:ext cx="286870" cy="486374"/>
          </a:xfrm>
        </p:spPr>
        <p:txBody>
          <a:bodyPr anchor="ctr"/>
          <a:lstStyle>
            <a:lvl1pPr algn="r">
              <a:defRPr sz="3200" b="0">
                <a:latin typeface="+mn-lt"/>
              </a:defRPr>
            </a:lvl1pPr>
          </a:lstStyle>
          <a:p>
            <a:pPr lvl="0"/>
            <a:r>
              <a:rPr lang="en-US" dirty="0"/>
              <a:t>9</a:t>
            </a:r>
            <a:endParaRPr lang="en-GB" dirty="0"/>
          </a:p>
        </p:txBody>
      </p:sp>
      <p:sp>
        <p:nvSpPr>
          <p:cNvPr id="53" name="Text Placeholder 22"/>
          <p:cNvSpPr>
            <a:spLocks noGrp="1"/>
          </p:cNvSpPr>
          <p:nvPr>
            <p:ph type="body" sz="quarter" idx="63" hasCustomPrompt="1"/>
          </p:nvPr>
        </p:nvSpPr>
        <p:spPr>
          <a:xfrm>
            <a:off x="826293" y="4342744"/>
            <a:ext cx="2188369" cy="276824"/>
          </a:xfrm>
        </p:spPr>
        <p:txBody>
          <a:bodyPr anchor="b"/>
          <a:lstStyle>
            <a:lvl1pPr>
              <a:defRPr sz="1400"/>
            </a:lvl1pPr>
          </a:lstStyle>
          <a:p>
            <a:pPr lvl="0"/>
            <a:r>
              <a:rPr lang="en-US" dirty="0"/>
              <a:t>Chapter title</a:t>
            </a:r>
            <a:endParaRPr lang="en-GB" dirty="0"/>
          </a:p>
        </p:txBody>
      </p:sp>
      <p:sp>
        <p:nvSpPr>
          <p:cNvPr id="54" name="Text Placeholder 22"/>
          <p:cNvSpPr>
            <a:spLocks noGrp="1"/>
          </p:cNvSpPr>
          <p:nvPr>
            <p:ph type="body" sz="quarter" idx="64" hasCustomPrompt="1"/>
          </p:nvPr>
        </p:nvSpPr>
        <p:spPr>
          <a:xfrm>
            <a:off x="826293" y="4562418"/>
            <a:ext cx="2188369" cy="266700"/>
          </a:xfrm>
        </p:spPr>
        <p:txBody>
          <a:bodyPr/>
          <a:lstStyle>
            <a:lvl1pPr>
              <a:defRPr sz="1100">
                <a:solidFill>
                  <a:schemeClr val="tx2"/>
                </a:solidFill>
              </a:defRPr>
            </a:lvl1pPr>
          </a:lstStyle>
          <a:p>
            <a:pPr lvl="0"/>
            <a:r>
              <a:rPr lang="en-US" dirty="0"/>
              <a:t>Chapter subtitle</a:t>
            </a:r>
            <a:endParaRPr lang="en-GB" dirty="0"/>
          </a:p>
        </p:txBody>
      </p:sp>
      <p:sp>
        <p:nvSpPr>
          <p:cNvPr id="55" name="Text Placeholder 25"/>
          <p:cNvSpPr>
            <a:spLocks noGrp="1"/>
          </p:cNvSpPr>
          <p:nvPr>
            <p:ph type="body" sz="quarter" idx="65" hasCustomPrompt="1"/>
          </p:nvPr>
        </p:nvSpPr>
        <p:spPr>
          <a:xfrm>
            <a:off x="126206" y="3883762"/>
            <a:ext cx="2888457" cy="123825"/>
          </a:xfrm>
          <a:solidFill>
            <a:schemeClr val="bg2"/>
          </a:solidFill>
        </p:spPr>
        <p:txBody>
          <a:bodyPr/>
          <a:lstStyle>
            <a:lvl1pPr>
              <a:defRPr/>
            </a:lvl1pPr>
          </a:lstStyle>
          <a:p>
            <a:pPr lvl="0"/>
            <a:r>
              <a:rPr lang="en-US" dirty="0"/>
              <a:t>  </a:t>
            </a:r>
            <a:endParaRPr lang="en-GB" dirty="0"/>
          </a:p>
        </p:txBody>
      </p:sp>
      <p:sp>
        <p:nvSpPr>
          <p:cNvPr id="56" name="Text Placeholder 18"/>
          <p:cNvSpPr>
            <a:spLocks noGrp="1"/>
          </p:cNvSpPr>
          <p:nvPr>
            <p:ph type="body" sz="quarter" idx="66" hasCustomPrompt="1"/>
          </p:nvPr>
        </p:nvSpPr>
        <p:spPr>
          <a:xfrm>
            <a:off x="3143250" y="4342744"/>
            <a:ext cx="666749" cy="486374"/>
          </a:xfrm>
        </p:spPr>
        <p:txBody>
          <a:bodyPr anchor="ctr"/>
          <a:lstStyle>
            <a:lvl1pPr algn="r">
              <a:defRPr sz="3200" b="0">
                <a:latin typeface="+mn-lt"/>
              </a:defRPr>
            </a:lvl1pPr>
          </a:lstStyle>
          <a:p>
            <a:pPr lvl="0"/>
            <a:r>
              <a:rPr lang="en-US" dirty="0"/>
              <a:t>10</a:t>
            </a:r>
            <a:endParaRPr lang="en-GB" dirty="0"/>
          </a:p>
        </p:txBody>
      </p:sp>
      <p:sp>
        <p:nvSpPr>
          <p:cNvPr id="57" name="Text Placeholder 22"/>
          <p:cNvSpPr>
            <a:spLocks noGrp="1"/>
          </p:cNvSpPr>
          <p:nvPr>
            <p:ph type="body" sz="quarter" idx="67" hasCustomPrompt="1"/>
          </p:nvPr>
        </p:nvSpPr>
        <p:spPr>
          <a:xfrm>
            <a:off x="3843337" y="4342744"/>
            <a:ext cx="2188369" cy="276824"/>
          </a:xfrm>
        </p:spPr>
        <p:txBody>
          <a:bodyPr anchor="b"/>
          <a:lstStyle>
            <a:lvl1pPr>
              <a:defRPr sz="1400"/>
            </a:lvl1pPr>
          </a:lstStyle>
          <a:p>
            <a:pPr lvl="0"/>
            <a:r>
              <a:rPr lang="en-US" dirty="0"/>
              <a:t>Chapter title</a:t>
            </a:r>
            <a:endParaRPr lang="en-GB" dirty="0"/>
          </a:p>
        </p:txBody>
      </p:sp>
      <p:sp>
        <p:nvSpPr>
          <p:cNvPr id="58" name="Text Placeholder 22"/>
          <p:cNvSpPr>
            <a:spLocks noGrp="1"/>
          </p:cNvSpPr>
          <p:nvPr>
            <p:ph type="body" sz="quarter" idx="68" hasCustomPrompt="1"/>
          </p:nvPr>
        </p:nvSpPr>
        <p:spPr>
          <a:xfrm>
            <a:off x="3843337" y="4562418"/>
            <a:ext cx="2188369" cy="266700"/>
          </a:xfrm>
        </p:spPr>
        <p:txBody>
          <a:bodyPr/>
          <a:lstStyle>
            <a:lvl1pPr>
              <a:defRPr sz="1100">
                <a:solidFill>
                  <a:schemeClr val="tx2"/>
                </a:solidFill>
              </a:defRPr>
            </a:lvl1pPr>
          </a:lstStyle>
          <a:p>
            <a:pPr lvl="0"/>
            <a:r>
              <a:rPr lang="en-US" dirty="0"/>
              <a:t>Chapter subtitle</a:t>
            </a:r>
            <a:endParaRPr lang="en-GB" dirty="0"/>
          </a:p>
        </p:txBody>
      </p:sp>
      <p:sp>
        <p:nvSpPr>
          <p:cNvPr id="59" name="Text Placeholder 25"/>
          <p:cNvSpPr>
            <a:spLocks noGrp="1"/>
          </p:cNvSpPr>
          <p:nvPr>
            <p:ph type="body" sz="quarter" idx="69" hasCustomPrompt="1"/>
          </p:nvPr>
        </p:nvSpPr>
        <p:spPr>
          <a:xfrm>
            <a:off x="3143250" y="3883762"/>
            <a:ext cx="2888457" cy="123825"/>
          </a:xfrm>
          <a:solidFill>
            <a:schemeClr val="bg2"/>
          </a:solidFill>
        </p:spPr>
        <p:txBody>
          <a:bodyPr/>
          <a:lstStyle>
            <a:lvl1pPr>
              <a:defRPr/>
            </a:lvl1pPr>
          </a:lstStyle>
          <a:p>
            <a:pPr lvl="0"/>
            <a:r>
              <a:rPr lang="en-US" dirty="0"/>
              <a:t>  </a:t>
            </a:r>
            <a:endParaRPr lang="en-GB" dirty="0"/>
          </a:p>
        </p:txBody>
      </p:sp>
      <p:sp>
        <p:nvSpPr>
          <p:cNvPr id="60" name="Text Placeholder 18"/>
          <p:cNvSpPr>
            <a:spLocks noGrp="1"/>
          </p:cNvSpPr>
          <p:nvPr>
            <p:ph type="body" sz="quarter" idx="70" hasCustomPrompt="1"/>
          </p:nvPr>
        </p:nvSpPr>
        <p:spPr>
          <a:xfrm>
            <a:off x="6156326" y="4342744"/>
            <a:ext cx="670718" cy="486374"/>
          </a:xfrm>
        </p:spPr>
        <p:txBody>
          <a:bodyPr anchor="ctr"/>
          <a:lstStyle>
            <a:lvl1pPr algn="r">
              <a:defRPr sz="3200" b="0">
                <a:latin typeface="+mn-lt"/>
              </a:defRPr>
            </a:lvl1pPr>
          </a:lstStyle>
          <a:p>
            <a:pPr lvl="0"/>
            <a:r>
              <a:rPr lang="en-US" dirty="0"/>
              <a:t>11</a:t>
            </a:r>
            <a:endParaRPr lang="en-GB" dirty="0"/>
          </a:p>
        </p:txBody>
      </p:sp>
      <p:sp>
        <p:nvSpPr>
          <p:cNvPr id="61" name="Text Placeholder 22"/>
          <p:cNvSpPr>
            <a:spLocks noGrp="1"/>
          </p:cNvSpPr>
          <p:nvPr>
            <p:ph type="body" sz="quarter" idx="71" hasCustomPrompt="1"/>
          </p:nvPr>
        </p:nvSpPr>
        <p:spPr>
          <a:xfrm>
            <a:off x="6860381" y="4342744"/>
            <a:ext cx="2188369" cy="276824"/>
          </a:xfrm>
        </p:spPr>
        <p:txBody>
          <a:bodyPr anchor="b"/>
          <a:lstStyle>
            <a:lvl1pPr>
              <a:defRPr sz="1400"/>
            </a:lvl1pPr>
          </a:lstStyle>
          <a:p>
            <a:pPr lvl="0"/>
            <a:r>
              <a:rPr lang="en-US" dirty="0"/>
              <a:t>Chapter title</a:t>
            </a:r>
            <a:endParaRPr lang="en-GB" dirty="0"/>
          </a:p>
        </p:txBody>
      </p:sp>
      <p:sp>
        <p:nvSpPr>
          <p:cNvPr id="62" name="Text Placeholder 22"/>
          <p:cNvSpPr>
            <a:spLocks noGrp="1"/>
          </p:cNvSpPr>
          <p:nvPr>
            <p:ph type="body" sz="quarter" idx="72" hasCustomPrompt="1"/>
          </p:nvPr>
        </p:nvSpPr>
        <p:spPr>
          <a:xfrm>
            <a:off x="6860381" y="4562418"/>
            <a:ext cx="2188369" cy="266700"/>
          </a:xfrm>
        </p:spPr>
        <p:txBody>
          <a:bodyPr/>
          <a:lstStyle>
            <a:lvl1pPr>
              <a:defRPr sz="1100">
                <a:solidFill>
                  <a:schemeClr val="tx2"/>
                </a:solidFill>
              </a:defRPr>
            </a:lvl1pPr>
          </a:lstStyle>
          <a:p>
            <a:pPr lvl="0"/>
            <a:r>
              <a:rPr lang="en-US" dirty="0"/>
              <a:t>Chapter subtitle</a:t>
            </a:r>
            <a:endParaRPr lang="en-GB" dirty="0"/>
          </a:p>
        </p:txBody>
      </p:sp>
      <p:sp>
        <p:nvSpPr>
          <p:cNvPr id="63" name="Text Placeholder 25"/>
          <p:cNvSpPr>
            <a:spLocks noGrp="1"/>
          </p:cNvSpPr>
          <p:nvPr>
            <p:ph type="body" sz="quarter" idx="73" hasCustomPrompt="1"/>
          </p:nvPr>
        </p:nvSpPr>
        <p:spPr>
          <a:xfrm>
            <a:off x="6160294" y="3883762"/>
            <a:ext cx="2888457" cy="123825"/>
          </a:xfrm>
          <a:solidFill>
            <a:schemeClr val="bg2"/>
          </a:solidFill>
        </p:spPr>
        <p:txBody>
          <a:bodyPr/>
          <a:lstStyle>
            <a:lvl1pPr>
              <a:defRPr/>
            </a:lvl1pPr>
          </a:lstStyle>
          <a:p>
            <a:pPr lvl="0"/>
            <a:r>
              <a:rPr lang="en-US" dirty="0"/>
              <a:t>  </a:t>
            </a:r>
            <a:endParaRPr lang="en-GB" dirty="0"/>
          </a:p>
        </p:txBody>
      </p:sp>
      <p:sp>
        <p:nvSpPr>
          <p:cNvPr id="64" name="Text Placeholder 18"/>
          <p:cNvSpPr>
            <a:spLocks noGrp="1"/>
          </p:cNvSpPr>
          <p:nvPr>
            <p:ph type="body" sz="quarter" idx="74" hasCustomPrompt="1"/>
          </p:nvPr>
        </p:nvSpPr>
        <p:spPr>
          <a:xfrm>
            <a:off x="126206" y="5706010"/>
            <a:ext cx="666749" cy="486374"/>
          </a:xfrm>
        </p:spPr>
        <p:txBody>
          <a:bodyPr anchor="ctr"/>
          <a:lstStyle>
            <a:lvl1pPr algn="r">
              <a:defRPr sz="3200" b="0">
                <a:latin typeface="+mn-lt"/>
              </a:defRPr>
            </a:lvl1pPr>
          </a:lstStyle>
          <a:p>
            <a:pPr lvl="0"/>
            <a:r>
              <a:rPr lang="en-US" dirty="0"/>
              <a:t>13</a:t>
            </a:r>
            <a:endParaRPr lang="en-GB" dirty="0"/>
          </a:p>
        </p:txBody>
      </p:sp>
      <p:sp>
        <p:nvSpPr>
          <p:cNvPr id="65" name="Text Placeholder 22"/>
          <p:cNvSpPr>
            <a:spLocks noGrp="1"/>
          </p:cNvSpPr>
          <p:nvPr>
            <p:ph type="body" sz="quarter" idx="75" hasCustomPrompt="1"/>
          </p:nvPr>
        </p:nvSpPr>
        <p:spPr>
          <a:xfrm>
            <a:off x="826293" y="5706010"/>
            <a:ext cx="2188369" cy="276824"/>
          </a:xfrm>
        </p:spPr>
        <p:txBody>
          <a:bodyPr anchor="b"/>
          <a:lstStyle>
            <a:lvl1pPr>
              <a:defRPr sz="1400"/>
            </a:lvl1pPr>
          </a:lstStyle>
          <a:p>
            <a:pPr lvl="0"/>
            <a:r>
              <a:rPr lang="en-US" dirty="0"/>
              <a:t>Chapter title</a:t>
            </a:r>
            <a:endParaRPr lang="en-GB" dirty="0"/>
          </a:p>
        </p:txBody>
      </p:sp>
      <p:sp>
        <p:nvSpPr>
          <p:cNvPr id="66" name="Text Placeholder 22"/>
          <p:cNvSpPr>
            <a:spLocks noGrp="1"/>
          </p:cNvSpPr>
          <p:nvPr>
            <p:ph type="body" sz="quarter" idx="76" hasCustomPrompt="1"/>
          </p:nvPr>
        </p:nvSpPr>
        <p:spPr>
          <a:xfrm>
            <a:off x="826293" y="5925684"/>
            <a:ext cx="2188369" cy="266700"/>
          </a:xfrm>
        </p:spPr>
        <p:txBody>
          <a:bodyPr/>
          <a:lstStyle>
            <a:lvl1pPr>
              <a:defRPr sz="1100">
                <a:solidFill>
                  <a:schemeClr val="tx2"/>
                </a:solidFill>
              </a:defRPr>
            </a:lvl1pPr>
          </a:lstStyle>
          <a:p>
            <a:pPr lvl="0"/>
            <a:r>
              <a:rPr lang="en-US" dirty="0"/>
              <a:t>Chapter subtitle</a:t>
            </a:r>
            <a:endParaRPr lang="en-GB" dirty="0"/>
          </a:p>
        </p:txBody>
      </p:sp>
      <p:sp>
        <p:nvSpPr>
          <p:cNvPr id="67" name="Text Placeholder 25"/>
          <p:cNvSpPr>
            <a:spLocks noGrp="1"/>
          </p:cNvSpPr>
          <p:nvPr>
            <p:ph type="body" sz="quarter" idx="77" hasCustomPrompt="1"/>
          </p:nvPr>
        </p:nvSpPr>
        <p:spPr>
          <a:xfrm>
            <a:off x="126206" y="5247028"/>
            <a:ext cx="2888457" cy="123825"/>
          </a:xfrm>
          <a:solidFill>
            <a:schemeClr val="bg2"/>
          </a:solidFill>
        </p:spPr>
        <p:txBody>
          <a:bodyPr/>
          <a:lstStyle>
            <a:lvl1pPr>
              <a:defRPr/>
            </a:lvl1pPr>
          </a:lstStyle>
          <a:p>
            <a:pPr lvl="0"/>
            <a:r>
              <a:rPr lang="en-US" dirty="0"/>
              <a:t>  </a:t>
            </a:r>
            <a:endParaRPr lang="en-GB" dirty="0"/>
          </a:p>
        </p:txBody>
      </p:sp>
      <p:sp>
        <p:nvSpPr>
          <p:cNvPr id="68" name="Text Placeholder 18"/>
          <p:cNvSpPr>
            <a:spLocks noGrp="1"/>
          </p:cNvSpPr>
          <p:nvPr>
            <p:ph type="body" sz="quarter" idx="78" hasCustomPrompt="1"/>
          </p:nvPr>
        </p:nvSpPr>
        <p:spPr>
          <a:xfrm>
            <a:off x="3143250" y="5706010"/>
            <a:ext cx="666749" cy="486374"/>
          </a:xfrm>
        </p:spPr>
        <p:txBody>
          <a:bodyPr anchor="ctr"/>
          <a:lstStyle>
            <a:lvl1pPr algn="r">
              <a:defRPr sz="3200" b="0">
                <a:latin typeface="+mn-lt"/>
              </a:defRPr>
            </a:lvl1pPr>
          </a:lstStyle>
          <a:p>
            <a:pPr lvl="0"/>
            <a:r>
              <a:rPr lang="en-US" dirty="0"/>
              <a:t>14</a:t>
            </a:r>
            <a:endParaRPr lang="en-GB" dirty="0"/>
          </a:p>
        </p:txBody>
      </p:sp>
      <p:sp>
        <p:nvSpPr>
          <p:cNvPr id="69" name="Text Placeholder 22"/>
          <p:cNvSpPr>
            <a:spLocks noGrp="1"/>
          </p:cNvSpPr>
          <p:nvPr>
            <p:ph type="body" sz="quarter" idx="79" hasCustomPrompt="1"/>
          </p:nvPr>
        </p:nvSpPr>
        <p:spPr>
          <a:xfrm>
            <a:off x="3843337" y="5706010"/>
            <a:ext cx="2188369" cy="276824"/>
          </a:xfrm>
        </p:spPr>
        <p:txBody>
          <a:bodyPr anchor="b"/>
          <a:lstStyle>
            <a:lvl1pPr>
              <a:defRPr sz="1400"/>
            </a:lvl1pPr>
          </a:lstStyle>
          <a:p>
            <a:pPr lvl="0"/>
            <a:r>
              <a:rPr lang="en-US" dirty="0"/>
              <a:t>Chapter title</a:t>
            </a:r>
            <a:endParaRPr lang="en-GB" dirty="0"/>
          </a:p>
        </p:txBody>
      </p:sp>
      <p:sp>
        <p:nvSpPr>
          <p:cNvPr id="70" name="Text Placeholder 22"/>
          <p:cNvSpPr>
            <a:spLocks noGrp="1"/>
          </p:cNvSpPr>
          <p:nvPr>
            <p:ph type="body" sz="quarter" idx="80" hasCustomPrompt="1"/>
          </p:nvPr>
        </p:nvSpPr>
        <p:spPr>
          <a:xfrm>
            <a:off x="3843337" y="5925684"/>
            <a:ext cx="2188369" cy="266700"/>
          </a:xfrm>
        </p:spPr>
        <p:txBody>
          <a:bodyPr/>
          <a:lstStyle>
            <a:lvl1pPr>
              <a:defRPr sz="1100">
                <a:solidFill>
                  <a:schemeClr val="tx2"/>
                </a:solidFill>
              </a:defRPr>
            </a:lvl1pPr>
          </a:lstStyle>
          <a:p>
            <a:pPr lvl="0"/>
            <a:r>
              <a:rPr lang="en-US" dirty="0"/>
              <a:t>Chapter subtitle</a:t>
            </a:r>
            <a:endParaRPr lang="en-GB" dirty="0"/>
          </a:p>
        </p:txBody>
      </p:sp>
      <p:sp>
        <p:nvSpPr>
          <p:cNvPr id="71" name="Text Placeholder 25"/>
          <p:cNvSpPr>
            <a:spLocks noGrp="1"/>
          </p:cNvSpPr>
          <p:nvPr>
            <p:ph type="body" sz="quarter" idx="81" hasCustomPrompt="1"/>
          </p:nvPr>
        </p:nvSpPr>
        <p:spPr>
          <a:xfrm>
            <a:off x="3143250" y="5247028"/>
            <a:ext cx="2888457" cy="123825"/>
          </a:xfrm>
          <a:solidFill>
            <a:schemeClr val="bg2"/>
          </a:solidFill>
        </p:spPr>
        <p:txBody>
          <a:bodyPr/>
          <a:lstStyle>
            <a:lvl1pPr>
              <a:defRPr/>
            </a:lvl1pPr>
          </a:lstStyle>
          <a:p>
            <a:pPr lvl="0"/>
            <a:r>
              <a:rPr lang="en-US" dirty="0"/>
              <a:t>  </a:t>
            </a:r>
            <a:endParaRPr lang="en-GB" dirty="0"/>
          </a:p>
        </p:txBody>
      </p:sp>
      <p:sp>
        <p:nvSpPr>
          <p:cNvPr id="72" name="Text Placeholder 18"/>
          <p:cNvSpPr>
            <a:spLocks noGrp="1"/>
          </p:cNvSpPr>
          <p:nvPr>
            <p:ph type="body" sz="quarter" idx="82" hasCustomPrompt="1"/>
          </p:nvPr>
        </p:nvSpPr>
        <p:spPr>
          <a:xfrm>
            <a:off x="6160294" y="5706010"/>
            <a:ext cx="666749" cy="486374"/>
          </a:xfrm>
        </p:spPr>
        <p:txBody>
          <a:bodyPr anchor="ctr"/>
          <a:lstStyle>
            <a:lvl1pPr algn="r">
              <a:defRPr sz="3200" b="0">
                <a:latin typeface="+mn-lt"/>
              </a:defRPr>
            </a:lvl1pPr>
          </a:lstStyle>
          <a:p>
            <a:pPr lvl="0"/>
            <a:r>
              <a:rPr lang="en-US" dirty="0"/>
              <a:t>15</a:t>
            </a:r>
            <a:endParaRPr lang="en-GB" dirty="0"/>
          </a:p>
        </p:txBody>
      </p:sp>
      <p:sp>
        <p:nvSpPr>
          <p:cNvPr id="73" name="Text Placeholder 22"/>
          <p:cNvSpPr>
            <a:spLocks noGrp="1"/>
          </p:cNvSpPr>
          <p:nvPr>
            <p:ph type="body" sz="quarter" idx="83" hasCustomPrompt="1"/>
          </p:nvPr>
        </p:nvSpPr>
        <p:spPr>
          <a:xfrm>
            <a:off x="6860381" y="5706010"/>
            <a:ext cx="2188369" cy="276824"/>
          </a:xfrm>
        </p:spPr>
        <p:txBody>
          <a:bodyPr anchor="b"/>
          <a:lstStyle>
            <a:lvl1pPr>
              <a:defRPr sz="1400"/>
            </a:lvl1pPr>
          </a:lstStyle>
          <a:p>
            <a:pPr lvl="0"/>
            <a:r>
              <a:rPr lang="en-US" dirty="0"/>
              <a:t>Chapter title</a:t>
            </a:r>
            <a:endParaRPr lang="en-GB" dirty="0"/>
          </a:p>
        </p:txBody>
      </p:sp>
      <p:sp>
        <p:nvSpPr>
          <p:cNvPr id="74" name="Text Placeholder 22"/>
          <p:cNvSpPr>
            <a:spLocks noGrp="1"/>
          </p:cNvSpPr>
          <p:nvPr>
            <p:ph type="body" sz="quarter" idx="84" hasCustomPrompt="1"/>
          </p:nvPr>
        </p:nvSpPr>
        <p:spPr>
          <a:xfrm>
            <a:off x="6860381" y="5925684"/>
            <a:ext cx="2188369" cy="266700"/>
          </a:xfrm>
        </p:spPr>
        <p:txBody>
          <a:bodyPr/>
          <a:lstStyle>
            <a:lvl1pPr>
              <a:defRPr sz="1100">
                <a:solidFill>
                  <a:schemeClr val="tx2"/>
                </a:solidFill>
              </a:defRPr>
            </a:lvl1pPr>
          </a:lstStyle>
          <a:p>
            <a:pPr lvl="0"/>
            <a:r>
              <a:rPr lang="en-US" dirty="0"/>
              <a:t>Chapter subtitle</a:t>
            </a:r>
            <a:endParaRPr lang="en-GB" dirty="0"/>
          </a:p>
        </p:txBody>
      </p:sp>
      <p:sp>
        <p:nvSpPr>
          <p:cNvPr id="75" name="Text Placeholder 25"/>
          <p:cNvSpPr>
            <a:spLocks noGrp="1"/>
          </p:cNvSpPr>
          <p:nvPr>
            <p:ph type="body" sz="quarter" idx="85" hasCustomPrompt="1"/>
          </p:nvPr>
        </p:nvSpPr>
        <p:spPr>
          <a:xfrm>
            <a:off x="6160294" y="5247028"/>
            <a:ext cx="2888457" cy="123825"/>
          </a:xfrm>
          <a:solidFill>
            <a:schemeClr val="bg2"/>
          </a:solidFill>
        </p:spPr>
        <p:txBody>
          <a:bodyPr/>
          <a:lstStyle>
            <a:lvl1pPr>
              <a:defRPr/>
            </a:lvl1pPr>
          </a:lstStyle>
          <a:p>
            <a:pPr lvl="0"/>
            <a:r>
              <a:rPr lang="en-US" dirty="0"/>
              <a:t>  </a:t>
            </a:r>
            <a:endParaRPr lang="en-GB" dirty="0"/>
          </a:p>
        </p:txBody>
      </p:sp>
      <p:sp>
        <p:nvSpPr>
          <p:cNvPr id="76" name="Text Placeholder 18"/>
          <p:cNvSpPr>
            <a:spLocks noGrp="1"/>
          </p:cNvSpPr>
          <p:nvPr>
            <p:ph type="body" sz="quarter" idx="86" hasCustomPrompt="1"/>
          </p:nvPr>
        </p:nvSpPr>
        <p:spPr>
          <a:xfrm>
            <a:off x="9556657" y="1573407"/>
            <a:ext cx="286870" cy="486374"/>
          </a:xfrm>
        </p:spPr>
        <p:txBody>
          <a:bodyPr anchor="ctr"/>
          <a:lstStyle>
            <a:lvl1pPr algn="r">
              <a:defRPr sz="3200" b="0">
                <a:latin typeface="+mn-lt"/>
              </a:defRPr>
            </a:lvl1pPr>
          </a:lstStyle>
          <a:p>
            <a:pPr lvl="0"/>
            <a:r>
              <a:rPr lang="en-US" dirty="0"/>
              <a:t>4</a:t>
            </a:r>
            <a:endParaRPr lang="en-GB" dirty="0"/>
          </a:p>
        </p:txBody>
      </p:sp>
      <p:sp>
        <p:nvSpPr>
          <p:cNvPr id="77" name="Text Placeholder 22"/>
          <p:cNvSpPr>
            <a:spLocks noGrp="1"/>
          </p:cNvSpPr>
          <p:nvPr>
            <p:ph type="body" sz="quarter" idx="87" hasCustomPrompt="1"/>
          </p:nvPr>
        </p:nvSpPr>
        <p:spPr>
          <a:xfrm>
            <a:off x="9876865" y="1573407"/>
            <a:ext cx="2188369" cy="276824"/>
          </a:xfrm>
        </p:spPr>
        <p:txBody>
          <a:bodyPr anchor="b"/>
          <a:lstStyle>
            <a:lvl1pPr>
              <a:defRPr sz="1400"/>
            </a:lvl1pPr>
          </a:lstStyle>
          <a:p>
            <a:pPr lvl="0"/>
            <a:r>
              <a:rPr lang="en-US" dirty="0"/>
              <a:t>Chapter title</a:t>
            </a:r>
            <a:endParaRPr lang="en-GB" dirty="0"/>
          </a:p>
        </p:txBody>
      </p:sp>
      <p:sp>
        <p:nvSpPr>
          <p:cNvPr id="78" name="Text Placeholder 22"/>
          <p:cNvSpPr>
            <a:spLocks noGrp="1"/>
          </p:cNvSpPr>
          <p:nvPr>
            <p:ph type="body" sz="quarter" idx="88" hasCustomPrompt="1"/>
          </p:nvPr>
        </p:nvSpPr>
        <p:spPr>
          <a:xfrm>
            <a:off x="9876865" y="1793081"/>
            <a:ext cx="2188369" cy="266700"/>
          </a:xfrm>
        </p:spPr>
        <p:txBody>
          <a:bodyPr/>
          <a:lstStyle>
            <a:lvl1pPr>
              <a:defRPr sz="1100">
                <a:solidFill>
                  <a:schemeClr val="tx2"/>
                </a:solidFill>
              </a:defRPr>
            </a:lvl1pPr>
          </a:lstStyle>
          <a:p>
            <a:pPr lvl="0"/>
            <a:r>
              <a:rPr lang="en-US" dirty="0"/>
              <a:t>Chapter subtitle</a:t>
            </a:r>
            <a:endParaRPr lang="en-GB" dirty="0"/>
          </a:p>
        </p:txBody>
      </p:sp>
      <p:sp>
        <p:nvSpPr>
          <p:cNvPr id="79" name="Text Placeholder 25"/>
          <p:cNvSpPr>
            <a:spLocks noGrp="1"/>
          </p:cNvSpPr>
          <p:nvPr>
            <p:ph type="body" sz="quarter" idx="89" hasCustomPrompt="1"/>
          </p:nvPr>
        </p:nvSpPr>
        <p:spPr>
          <a:xfrm>
            <a:off x="9176778" y="1131077"/>
            <a:ext cx="2888457" cy="123825"/>
          </a:xfrm>
          <a:solidFill>
            <a:schemeClr val="bg2"/>
          </a:solidFill>
        </p:spPr>
        <p:txBody>
          <a:bodyPr/>
          <a:lstStyle>
            <a:lvl1pPr>
              <a:defRPr/>
            </a:lvl1pPr>
          </a:lstStyle>
          <a:p>
            <a:pPr lvl="0"/>
            <a:r>
              <a:rPr lang="en-US" dirty="0"/>
              <a:t>  </a:t>
            </a:r>
            <a:endParaRPr lang="en-GB" dirty="0"/>
          </a:p>
        </p:txBody>
      </p:sp>
      <p:sp>
        <p:nvSpPr>
          <p:cNvPr id="80" name="Text Placeholder 18"/>
          <p:cNvSpPr>
            <a:spLocks noGrp="1"/>
          </p:cNvSpPr>
          <p:nvPr>
            <p:ph type="body" sz="quarter" idx="90" hasCustomPrompt="1"/>
          </p:nvPr>
        </p:nvSpPr>
        <p:spPr>
          <a:xfrm>
            <a:off x="9556657" y="2938998"/>
            <a:ext cx="286870" cy="486374"/>
          </a:xfrm>
        </p:spPr>
        <p:txBody>
          <a:bodyPr anchor="ctr"/>
          <a:lstStyle>
            <a:lvl1pPr algn="r">
              <a:defRPr sz="3200" b="0">
                <a:latin typeface="+mn-lt"/>
              </a:defRPr>
            </a:lvl1pPr>
          </a:lstStyle>
          <a:p>
            <a:pPr lvl="0"/>
            <a:r>
              <a:rPr lang="en-US" dirty="0"/>
              <a:t>8</a:t>
            </a:r>
            <a:endParaRPr lang="en-GB" dirty="0"/>
          </a:p>
        </p:txBody>
      </p:sp>
      <p:sp>
        <p:nvSpPr>
          <p:cNvPr id="81" name="Text Placeholder 22"/>
          <p:cNvSpPr>
            <a:spLocks noGrp="1"/>
          </p:cNvSpPr>
          <p:nvPr>
            <p:ph type="body" sz="quarter" idx="91" hasCustomPrompt="1"/>
          </p:nvPr>
        </p:nvSpPr>
        <p:spPr>
          <a:xfrm>
            <a:off x="9876865" y="2938998"/>
            <a:ext cx="2188369" cy="276824"/>
          </a:xfrm>
        </p:spPr>
        <p:txBody>
          <a:bodyPr anchor="b"/>
          <a:lstStyle>
            <a:lvl1pPr>
              <a:defRPr sz="1400"/>
            </a:lvl1pPr>
          </a:lstStyle>
          <a:p>
            <a:pPr lvl="0"/>
            <a:r>
              <a:rPr lang="en-US" dirty="0"/>
              <a:t>Chapter title</a:t>
            </a:r>
            <a:endParaRPr lang="en-GB" dirty="0"/>
          </a:p>
        </p:txBody>
      </p:sp>
      <p:sp>
        <p:nvSpPr>
          <p:cNvPr id="82" name="Text Placeholder 22"/>
          <p:cNvSpPr>
            <a:spLocks noGrp="1"/>
          </p:cNvSpPr>
          <p:nvPr>
            <p:ph type="body" sz="quarter" idx="92" hasCustomPrompt="1"/>
          </p:nvPr>
        </p:nvSpPr>
        <p:spPr>
          <a:xfrm>
            <a:off x="9876865" y="3158672"/>
            <a:ext cx="2188369" cy="266700"/>
          </a:xfrm>
        </p:spPr>
        <p:txBody>
          <a:bodyPr/>
          <a:lstStyle>
            <a:lvl1pPr>
              <a:defRPr sz="1100">
                <a:solidFill>
                  <a:schemeClr val="tx2"/>
                </a:solidFill>
              </a:defRPr>
            </a:lvl1pPr>
          </a:lstStyle>
          <a:p>
            <a:pPr lvl="0"/>
            <a:r>
              <a:rPr lang="en-US" dirty="0"/>
              <a:t>Chapter subtitle</a:t>
            </a:r>
            <a:endParaRPr lang="en-GB" dirty="0"/>
          </a:p>
        </p:txBody>
      </p:sp>
      <p:sp>
        <p:nvSpPr>
          <p:cNvPr id="83" name="Text Placeholder 25"/>
          <p:cNvSpPr>
            <a:spLocks noGrp="1"/>
          </p:cNvSpPr>
          <p:nvPr>
            <p:ph type="body" sz="quarter" idx="93" hasCustomPrompt="1"/>
          </p:nvPr>
        </p:nvSpPr>
        <p:spPr>
          <a:xfrm>
            <a:off x="9176778" y="2480016"/>
            <a:ext cx="2888457" cy="123825"/>
          </a:xfrm>
          <a:solidFill>
            <a:schemeClr val="bg2"/>
          </a:solidFill>
        </p:spPr>
        <p:txBody>
          <a:bodyPr/>
          <a:lstStyle>
            <a:lvl1pPr>
              <a:defRPr/>
            </a:lvl1pPr>
          </a:lstStyle>
          <a:p>
            <a:pPr lvl="0"/>
            <a:r>
              <a:rPr lang="en-US" dirty="0"/>
              <a:t>  </a:t>
            </a:r>
            <a:endParaRPr lang="en-GB" dirty="0"/>
          </a:p>
        </p:txBody>
      </p:sp>
      <p:sp>
        <p:nvSpPr>
          <p:cNvPr id="84" name="Text Placeholder 18"/>
          <p:cNvSpPr>
            <a:spLocks noGrp="1"/>
          </p:cNvSpPr>
          <p:nvPr>
            <p:ph type="body" sz="quarter" idx="94" hasCustomPrompt="1"/>
          </p:nvPr>
        </p:nvSpPr>
        <p:spPr>
          <a:xfrm>
            <a:off x="9176778" y="4342744"/>
            <a:ext cx="666749" cy="486374"/>
          </a:xfrm>
        </p:spPr>
        <p:txBody>
          <a:bodyPr anchor="ctr"/>
          <a:lstStyle>
            <a:lvl1pPr algn="r">
              <a:defRPr sz="3200" b="0">
                <a:latin typeface="+mn-lt"/>
              </a:defRPr>
            </a:lvl1pPr>
          </a:lstStyle>
          <a:p>
            <a:pPr lvl="0"/>
            <a:r>
              <a:rPr lang="en-US" dirty="0"/>
              <a:t>12</a:t>
            </a:r>
            <a:endParaRPr lang="en-GB" dirty="0"/>
          </a:p>
        </p:txBody>
      </p:sp>
      <p:sp>
        <p:nvSpPr>
          <p:cNvPr id="85" name="Text Placeholder 22"/>
          <p:cNvSpPr>
            <a:spLocks noGrp="1"/>
          </p:cNvSpPr>
          <p:nvPr>
            <p:ph type="body" sz="quarter" idx="95" hasCustomPrompt="1"/>
          </p:nvPr>
        </p:nvSpPr>
        <p:spPr>
          <a:xfrm>
            <a:off x="9876865" y="4342744"/>
            <a:ext cx="2188369" cy="276824"/>
          </a:xfrm>
        </p:spPr>
        <p:txBody>
          <a:bodyPr anchor="b"/>
          <a:lstStyle>
            <a:lvl1pPr>
              <a:defRPr sz="1400"/>
            </a:lvl1pPr>
          </a:lstStyle>
          <a:p>
            <a:pPr lvl="0"/>
            <a:r>
              <a:rPr lang="en-US" dirty="0"/>
              <a:t>Chapter title</a:t>
            </a:r>
            <a:endParaRPr lang="en-GB" dirty="0"/>
          </a:p>
        </p:txBody>
      </p:sp>
      <p:sp>
        <p:nvSpPr>
          <p:cNvPr id="86" name="Text Placeholder 22"/>
          <p:cNvSpPr>
            <a:spLocks noGrp="1"/>
          </p:cNvSpPr>
          <p:nvPr>
            <p:ph type="body" sz="quarter" idx="96" hasCustomPrompt="1"/>
          </p:nvPr>
        </p:nvSpPr>
        <p:spPr>
          <a:xfrm>
            <a:off x="9876865" y="4562418"/>
            <a:ext cx="2188369" cy="266700"/>
          </a:xfrm>
        </p:spPr>
        <p:txBody>
          <a:bodyPr/>
          <a:lstStyle>
            <a:lvl1pPr>
              <a:defRPr sz="1100">
                <a:solidFill>
                  <a:schemeClr val="tx2"/>
                </a:solidFill>
              </a:defRPr>
            </a:lvl1pPr>
          </a:lstStyle>
          <a:p>
            <a:pPr lvl="0"/>
            <a:r>
              <a:rPr lang="en-US" dirty="0"/>
              <a:t>Chapter subtitle</a:t>
            </a:r>
            <a:endParaRPr lang="en-GB" dirty="0"/>
          </a:p>
        </p:txBody>
      </p:sp>
      <p:sp>
        <p:nvSpPr>
          <p:cNvPr id="87" name="Text Placeholder 25"/>
          <p:cNvSpPr>
            <a:spLocks noGrp="1"/>
          </p:cNvSpPr>
          <p:nvPr>
            <p:ph type="body" sz="quarter" idx="97" hasCustomPrompt="1"/>
          </p:nvPr>
        </p:nvSpPr>
        <p:spPr>
          <a:xfrm>
            <a:off x="9176778" y="3883762"/>
            <a:ext cx="2888457" cy="123825"/>
          </a:xfrm>
          <a:solidFill>
            <a:schemeClr val="bg2"/>
          </a:solidFill>
        </p:spPr>
        <p:txBody>
          <a:bodyPr/>
          <a:lstStyle>
            <a:lvl1pPr>
              <a:defRPr/>
            </a:lvl1pPr>
          </a:lstStyle>
          <a:p>
            <a:pPr lvl="0"/>
            <a:r>
              <a:rPr lang="en-US" dirty="0"/>
              <a:t>  </a:t>
            </a:r>
            <a:endParaRPr lang="en-GB" dirty="0"/>
          </a:p>
        </p:txBody>
      </p:sp>
      <p:sp>
        <p:nvSpPr>
          <p:cNvPr id="88" name="Text Placeholder 18"/>
          <p:cNvSpPr>
            <a:spLocks noGrp="1"/>
          </p:cNvSpPr>
          <p:nvPr>
            <p:ph type="body" sz="quarter" idx="98" hasCustomPrompt="1"/>
          </p:nvPr>
        </p:nvSpPr>
        <p:spPr>
          <a:xfrm>
            <a:off x="9176778" y="5706010"/>
            <a:ext cx="666749" cy="486374"/>
          </a:xfrm>
        </p:spPr>
        <p:txBody>
          <a:bodyPr anchor="ctr"/>
          <a:lstStyle>
            <a:lvl1pPr algn="r">
              <a:defRPr sz="3200" b="0">
                <a:latin typeface="+mn-lt"/>
              </a:defRPr>
            </a:lvl1pPr>
          </a:lstStyle>
          <a:p>
            <a:pPr lvl="0"/>
            <a:r>
              <a:rPr lang="en-US" dirty="0"/>
              <a:t>16</a:t>
            </a:r>
            <a:endParaRPr lang="en-GB" dirty="0"/>
          </a:p>
        </p:txBody>
      </p:sp>
      <p:sp>
        <p:nvSpPr>
          <p:cNvPr id="89" name="Text Placeholder 22"/>
          <p:cNvSpPr>
            <a:spLocks noGrp="1"/>
          </p:cNvSpPr>
          <p:nvPr>
            <p:ph type="body" sz="quarter" idx="99" hasCustomPrompt="1"/>
          </p:nvPr>
        </p:nvSpPr>
        <p:spPr>
          <a:xfrm>
            <a:off x="9876865" y="5706010"/>
            <a:ext cx="2188369" cy="276824"/>
          </a:xfrm>
        </p:spPr>
        <p:txBody>
          <a:bodyPr anchor="b"/>
          <a:lstStyle>
            <a:lvl1pPr>
              <a:defRPr sz="1400"/>
            </a:lvl1pPr>
          </a:lstStyle>
          <a:p>
            <a:pPr lvl="0"/>
            <a:r>
              <a:rPr lang="en-US" dirty="0"/>
              <a:t>Chapter title</a:t>
            </a:r>
            <a:endParaRPr lang="en-GB" dirty="0"/>
          </a:p>
        </p:txBody>
      </p:sp>
      <p:sp>
        <p:nvSpPr>
          <p:cNvPr id="90" name="Text Placeholder 22"/>
          <p:cNvSpPr>
            <a:spLocks noGrp="1"/>
          </p:cNvSpPr>
          <p:nvPr>
            <p:ph type="body" sz="quarter" idx="100" hasCustomPrompt="1"/>
          </p:nvPr>
        </p:nvSpPr>
        <p:spPr>
          <a:xfrm>
            <a:off x="9876865" y="5925684"/>
            <a:ext cx="2188369" cy="266700"/>
          </a:xfrm>
        </p:spPr>
        <p:txBody>
          <a:bodyPr/>
          <a:lstStyle>
            <a:lvl1pPr>
              <a:defRPr sz="1100">
                <a:solidFill>
                  <a:schemeClr val="tx2"/>
                </a:solidFill>
              </a:defRPr>
            </a:lvl1pPr>
          </a:lstStyle>
          <a:p>
            <a:pPr lvl="0"/>
            <a:r>
              <a:rPr lang="en-US" dirty="0"/>
              <a:t>Chapter subtitle</a:t>
            </a:r>
            <a:endParaRPr lang="en-GB" dirty="0"/>
          </a:p>
        </p:txBody>
      </p:sp>
      <p:sp>
        <p:nvSpPr>
          <p:cNvPr id="91" name="Text Placeholder 25"/>
          <p:cNvSpPr>
            <a:spLocks noGrp="1"/>
          </p:cNvSpPr>
          <p:nvPr>
            <p:ph type="body" sz="quarter" idx="101" hasCustomPrompt="1"/>
          </p:nvPr>
        </p:nvSpPr>
        <p:spPr>
          <a:xfrm>
            <a:off x="9176778" y="5247028"/>
            <a:ext cx="2888457" cy="123825"/>
          </a:xfrm>
          <a:solidFill>
            <a:schemeClr val="bg2"/>
          </a:solidFill>
        </p:spPr>
        <p:txBody>
          <a:bodyPr/>
          <a:lstStyle>
            <a:lvl1pPr>
              <a:defRPr/>
            </a:lvl1pPr>
          </a:lstStyle>
          <a:p>
            <a:pPr lvl="0"/>
            <a:r>
              <a:rPr lang="en-US" dirty="0"/>
              <a:t>  </a:t>
            </a:r>
            <a:endParaRPr lang="en-GB" dirty="0"/>
          </a:p>
        </p:txBody>
      </p:sp>
      <p:sp>
        <p:nvSpPr>
          <p:cNvPr id="93"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sp>
        <p:nvSpPr>
          <p:cNvPr id="94"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Tree>
    <p:extLst>
      <p:ext uri="{BB962C8B-B14F-4D97-AF65-F5344CB8AC3E}">
        <p14:creationId xmlns:p14="http://schemas.microsoft.com/office/powerpoint/2010/main" val="3098425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genda 3 - with Contacts">
    <p:spTree>
      <p:nvGrpSpPr>
        <p:cNvPr id="1" name=""/>
        <p:cNvGrpSpPr/>
        <p:nvPr/>
      </p:nvGrpSpPr>
      <p:grpSpPr>
        <a:xfrm>
          <a:off x="0" y="0"/>
          <a:ext cx="0" cy="0"/>
          <a:chOff x="0" y="0"/>
          <a:chExt cx="0" cy="0"/>
        </a:xfrm>
      </p:grpSpPr>
      <p:sp>
        <p:nvSpPr>
          <p:cNvPr id="6" name="Picture Placeholder 17"/>
          <p:cNvSpPr>
            <a:spLocks noGrp="1"/>
          </p:cNvSpPr>
          <p:nvPr>
            <p:ph type="pic" sz="quarter" idx="17" hasCustomPrompt="1"/>
          </p:nvPr>
        </p:nvSpPr>
        <p:spPr>
          <a:xfrm>
            <a:off x="9167812" y="1114425"/>
            <a:ext cx="2886075" cy="1681163"/>
          </a:xfrm>
          <a:noFill/>
        </p:spPr>
        <p:txBody>
          <a:bodyPr/>
          <a:lstStyle>
            <a:lvl1pPr algn="ctr">
              <a:defRPr sz="1100" spc="0" baseline="0"/>
            </a:lvl1pPr>
          </a:lstStyle>
          <a:p>
            <a:r>
              <a:rPr lang="en-GB" dirty="0"/>
              <a:t>Click on the icon to insert an image</a:t>
            </a:r>
          </a:p>
        </p:txBody>
      </p:sp>
      <p:sp>
        <p:nvSpPr>
          <p:cNvPr id="10" name="Picture Placeholder 17"/>
          <p:cNvSpPr>
            <a:spLocks noGrp="1"/>
          </p:cNvSpPr>
          <p:nvPr>
            <p:ph type="pic" sz="quarter" idx="30" hasCustomPrompt="1"/>
          </p:nvPr>
        </p:nvSpPr>
        <p:spPr>
          <a:xfrm>
            <a:off x="9167812" y="2986088"/>
            <a:ext cx="2886075" cy="1681163"/>
          </a:xfrm>
          <a:noFill/>
        </p:spPr>
        <p:txBody>
          <a:bodyPr/>
          <a:lstStyle>
            <a:lvl1pPr algn="ctr">
              <a:defRPr sz="1100" spc="0" baseline="0"/>
            </a:lvl1pPr>
          </a:lstStyle>
          <a:p>
            <a:r>
              <a:rPr lang="en-GB" dirty="0"/>
              <a:t>Click on the icon to insert an image</a:t>
            </a:r>
          </a:p>
        </p:txBody>
      </p:sp>
      <p:sp>
        <p:nvSpPr>
          <p:cNvPr id="14" name="Picture Placeholder 17"/>
          <p:cNvSpPr>
            <a:spLocks noGrp="1"/>
          </p:cNvSpPr>
          <p:nvPr>
            <p:ph type="pic" sz="quarter" idx="34" hasCustomPrompt="1"/>
          </p:nvPr>
        </p:nvSpPr>
        <p:spPr>
          <a:xfrm>
            <a:off x="9172572" y="4795838"/>
            <a:ext cx="2886075" cy="1681163"/>
          </a:xfrm>
          <a:noFill/>
        </p:spPr>
        <p:txBody>
          <a:bodyPr/>
          <a:lstStyle>
            <a:lvl1pPr algn="ctr">
              <a:defRPr sz="1100" spc="0" baseline="0"/>
            </a:lvl1pPr>
          </a:lstStyle>
          <a:p>
            <a:r>
              <a:rPr lang="en-GB" dirty="0"/>
              <a:t>Click on the icon to insert an image</a:t>
            </a:r>
          </a:p>
        </p:txBody>
      </p:sp>
      <p:sp>
        <p:nvSpPr>
          <p:cNvPr id="2" name="Title 1"/>
          <p:cNvSpPr>
            <a:spLocks noGrp="1"/>
          </p:cNvSpPr>
          <p:nvPr>
            <p:ph type="title" hasCustomPrompt="1"/>
          </p:nvPr>
        </p:nvSpPr>
        <p:spPr/>
        <p:txBody>
          <a:bodyPr/>
          <a:lstStyle/>
          <a:p>
            <a:r>
              <a:rPr lang="en-US" dirty="0"/>
              <a:t>Enter title here</a:t>
            </a:r>
            <a:endParaRPr lang="en-GB" dirty="0"/>
          </a:p>
        </p:txBody>
      </p:sp>
      <p:sp>
        <p:nvSpPr>
          <p:cNvPr id="7" name="Text Placeholder 24"/>
          <p:cNvSpPr>
            <a:spLocks noGrp="1"/>
          </p:cNvSpPr>
          <p:nvPr>
            <p:ph type="body" sz="quarter" idx="27" hasCustomPrompt="1"/>
          </p:nvPr>
        </p:nvSpPr>
        <p:spPr>
          <a:xfrm>
            <a:off x="9163053" y="2795114"/>
            <a:ext cx="2886075" cy="45719"/>
          </a:xfrm>
          <a:solidFill>
            <a:schemeClr val="accent6"/>
          </a:solidFill>
        </p:spPr>
        <p:txBody>
          <a:bodyPr/>
          <a:lstStyle>
            <a:lvl1pPr>
              <a:defRPr/>
            </a:lvl1pPr>
          </a:lstStyle>
          <a:p>
            <a:pPr lvl="0"/>
            <a:r>
              <a:rPr lang="en-US" dirty="0"/>
              <a:t>  </a:t>
            </a:r>
            <a:endParaRPr lang="en-GB" dirty="0"/>
          </a:p>
        </p:txBody>
      </p:sp>
      <p:sp>
        <p:nvSpPr>
          <p:cNvPr id="8" name="Text Placeholder 26"/>
          <p:cNvSpPr>
            <a:spLocks noGrp="1"/>
          </p:cNvSpPr>
          <p:nvPr>
            <p:ph type="body" sz="quarter" idx="28" hasCustomPrompt="1"/>
          </p:nvPr>
        </p:nvSpPr>
        <p:spPr>
          <a:xfrm>
            <a:off x="9163053" y="2338387"/>
            <a:ext cx="2886075" cy="457201"/>
          </a:xfrm>
          <a:solidFill>
            <a:schemeClr val="tx1">
              <a:alpha val="80000"/>
            </a:schemeClr>
          </a:solidFill>
        </p:spPr>
        <p:txBody>
          <a:bodyPr lIns="108000" tIns="90000" bIns="46800"/>
          <a:lstStyle>
            <a:lvl1pPr>
              <a:defRPr sz="1100" b="1" spc="0" baseline="0">
                <a:solidFill>
                  <a:schemeClr val="bg1"/>
                </a:solidFill>
              </a:defRPr>
            </a:lvl1pPr>
            <a:lvl2pPr>
              <a:defRPr sz="1050" b="1">
                <a:solidFill>
                  <a:schemeClr val="bg1"/>
                </a:solidFill>
              </a:defRPr>
            </a:lvl2pPr>
            <a:lvl3pPr>
              <a:defRPr sz="1000" b="1">
                <a:solidFill>
                  <a:schemeClr val="bg1"/>
                </a:solidFill>
              </a:defRPr>
            </a:lvl3pPr>
            <a:lvl4pPr>
              <a:defRPr sz="900" b="1">
                <a:solidFill>
                  <a:schemeClr val="bg1"/>
                </a:solidFill>
              </a:defRPr>
            </a:lvl4pPr>
            <a:lvl5pPr>
              <a:defRPr sz="800" b="1">
                <a:solidFill>
                  <a:schemeClr val="bg1"/>
                </a:solidFill>
              </a:defRPr>
            </a:lvl5pPr>
          </a:lstStyle>
          <a:p>
            <a:pPr lvl="0"/>
            <a:r>
              <a:rPr lang="en-US" dirty="0"/>
              <a:t>Enter name and qualification here</a:t>
            </a:r>
            <a:endParaRPr lang="en-GB" dirty="0"/>
          </a:p>
        </p:txBody>
      </p:sp>
      <p:sp>
        <p:nvSpPr>
          <p:cNvPr id="9" name="Text Placeholder 26"/>
          <p:cNvSpPr>
            <a:spLocks noGrp="1"/>
          </p:cNvSpPr>
          <p:nvPr>
            <p:ph type="body" sz="quarter" idx="29" hasCustomPrompt="1"/>
          </p:nvPr>
        </p:nvSpPr>
        <p:spPr>
          <a:xfrm>
            <a:off x="9163053" y="2575170"/>
            <a:ext cx="2886075" cy="175648"/>
          </a:xfrm>
          <a:noFill/>
        </p:spPr>
        <p:txBody>
          <a:bodyPr lIns="126000" tIns="46800" anchor="t"/>
          <a:lstStyle>
            <a:lvl1pPr>
              <a:defRPr sz="900" b="0" i="1" spc="0" baseline="0">
                <a:solidFill>
                  <a:schemeClr val="bg1"/>
                </a:solidFill>
              </a:defRPr>
            </a:lvl1pPr>
            <a:lvl2pPr>
              <a:defRPr sz="800" b="0" i="1">
                <a:solidFill>
                  <a:schemeClr val="bg1"/>
                </a:solidFill>
              </a:defRPr>
            </a:lvl2pPr>
            <a:lvl3pPr>
              <a:defRPr sz="700" b="0" i="1">
                <a:solidFill>
                  <a:schemeClr val="bg1"/>
                </a:solidFill>
              </a:defRPr>
            </a:lvl3pPr>
            <a:lvl4pPr>
              <a:defRPr sz="600" b="0" i="1">
                <a:solidFill>
                  <a:schemeClr val="bg1"/>
                </a:solidFill>
              </a:defRPr>
            </a:lvl4pPr>
            <a:lvl5pPr>
              <a:defRPr sz="500" b="0" i="1">
                <a:solidFill>
                  <a:schemeClr val="bg1"/>
                </a:solidFill>
              </a:defRPr>
            </a:lvl5pPr>
          </a:lstStyle>
          <a:p>
            <a:pPr lvl="0"/>
            <a:r>
              <a:rPr lang="en-US" dirty="0"/>
              <a:t>Enter job title here</a:t>
            </a:r>
            <a:endParaRPr lang="en-GB" dirty="0"/>
          </a:p>
        </p:txBody>
      </p:sp>
      <p:sp>
        <p:nvSpPr>
          <p:cNvPr id="11" name="Text Placeholder 24"/>
          <p:cNvSpPr>
            <a:spLocks noGrp="1"/>
          </p:cNvSpPr>
          <p:nvPr>
            <p:ph type="body" sz="quarter" idx="31" hasCustomPrompt="1"/>
          </p:nvPr>
        </p:nvSpPr>
        <p:spPr>
          <a:xfrm>
            <a:off x="9163053" y="4666777"/>
            <a:ext cx="2886075" cy="45719"/>
          </a:xfrm>
          <a:solidFill>
            <a:schemeClr val="accent6"/>
          </a:solidFill>
        </p:spPr>
        <p:txBody>
          <a:bodyPr/>
          <a:lstStyle>
            <a:lvl1pPr>
              <a:defRPr/>
            </a:lvl1pPr>
          </a:lstStyle>
          <a:p>
            <a:pPr lvl="0"/>
            <a:r>
              <a:rPr lang="en-US" dirty="0"/>
              <a:t>  </a:t>
            </a:r>
            <a:endParaRPr lang="en-GB" dirty="0"/>
          </a:p>
        </p:txBody>
      </p:sp>
      <p:sp>
        <p:nvSpPr>
          <p:cNvPr id="12" name="Text Placeholder 26"/>
          <p:cNvSpPr>
            <a:spLocks noGrp="1"/>
          </p:cNvSpPr>
          <p:nvPr>
            <p:ph type="body" sz="quarter" idx="32" hasCustomPrompt="1"/>
          </p:nvPr>
        </p:nvSpPr>
        <p:spPr>
          <a:xfrm>
            <a:off x="9163053" y="4210050"/>
            <a:ext cx="2886075" cy="457201"/>
          </a:xfrm>
          <a:solidFill>
            <a:schemeClr val="tx1">
              <a:alpha val="80000"/>
            </a:schemeClr>
          </a:solidFill>
        </p:spPr>
        <p:txBody>
          <a:bodyPr lIns="108000" tIns="90000" bIns="46800"/>
          <a:lstStyle>
            <a:lvl1pPr>
              <a:defRPr sz="1100" b="1" spc="0" baseline="0">
                <a:solidFill>
                  <a:schemeClr val="bg1"/>
                </a:solidFill>
              </a:defRPr>
            </a:lvl1pPr>
            <a:lvl2pPr>
              <a:defRPr sz="1050" b="1">
                <a:solidFill>
                  <a:schemeClr val="bg1"/>
                </a:solidFill>
              </a:defRPr>
            </a:lvl2pPr>
            <a:lvl3pPr>
              <a:defRPr sz="1000" b="1">
                <a:solidFill>
                  <a:schemeClr val="bg1"/>
                </a:solidFill>
              </a:defRPr>
            </a:lvl3pPr>
            <a:lvl4pPr>
              <a:defRPr sz="900" b="1">
                <a:solidFill>
                  <a:schemeClr val="bg1"/>
                </a:solidFill>
              </a:defRPr>
            </a:lvl4pPr>
            <a:lvl5pPr>
              <a:defRPr sz="800" b="1">
                <a:solidFill>
                  <a:schemeClr val="bg1"/>
                </a:solidFill>
              </a:defRPr>
            </a:lvl5pPr>
          </a:lstStyle>
          <a:p>
            <a:pPr lvl="0"/>
            <a:r>
              <a:rPr lang="en-US" dirty="0"/>
              <a:t>Enter name and qualification here</a:t>
            </a:r>
            <a:endParaRPr lang="en-GB" dirty="0"/>
          </a:p>
        </p:txBody>
      </p:sp>
      <p:sp>
        <p:nvSpPr>
          <p:cNvPr id="13" name="Text Placeholder 26"/>
          <p:cNvSpPr>
            <a:spLocks noGrp="1"/>
          </p:cNvSpPr>
          <p:nvPr>
            <p:ph type="body" sz="quarter" idx="33" hasCustomPrompt="1"/>
          </p:nvPr>
        </p:nvSpPr>
        <p:spPr>
          <a:xfrm>
            <a:off x="9163053" y="4446833"/>
            <a:ext cx="2886075" cy="175648"/>
          </a:xfrm>
          <a:noFill/>
        </p:spPr>
        <p:txBody>
          <a:bodyPr lIns="126000" tIns="46800" anchor="t"/>
          <a:lstStyle>
            <a:lvl1pPr>
              <a:defRPr sz="900" b="0" i="1" spc="0" baseline="0">
                <a:solidFill>
                  <a:schemeClr val="bg1"/>
                </a:solidFill>
              </a:defRPr>
            </a:lvl1pPr>
            <a:lvl2pPr>
              <a:defRPr sz="800" b="0" i="1">
                <a:solidFill>
                  <a:schemeClr val="bg1"/>
                </a:solidFill>
              </a:defRPr>
            </a:lvl2pPr>
            <a:lvl3pPr>
              <a:defRPr sz="700" b="0" i="1">
                <a:solidFill>
                  <a:schemeClr val="bg1"/>
                </a:solidFill>
              </a:defRPr>
            </a:lvl3pPr>
            <a:lvl4pPr>
              <a:defRPr sz="600" b="0" i="1">
                <a:solidFill>
                  <a:schemeClr val="bg1"/>
                </a:solidFill>
              </a:defRPr>
            </a:lvl4pPr>
            <a:lvl5pPr>
              <a:defRPr sz="500" b="0" i="1">
                <a:solidFill>
                  <a:schemeClr val="bg1"/>
                </a:solidFill>
              </a:defRPr>
            </a:lvl5pPr>
          </a:lstStyle>
          <a:p>
            <a:pPr lvl="0"/>
            <a:r>
              <a:rPr lang="en-US" dirty="0"/>
              <a:t>Enter job title here</a:t>
            </a:r>
            <a:endParaRPr lang="en-GB" dirty="0"/>
          </a:p>
        </p:txBody>
      </p:sp>
      <p:sp>
        <p:nvSpPr>
          <p:cNvPr id="15" name="Text Placeholder 24"/>
          <p:cNvSpPr>
            <a:spLocks noGrp="1"/>
          </p:cNvSpPr>
          <p:nvPr>
            <p:ph type="body" sz="quarter" idx="35" hasCustomPrompt="1"/>
          </p:nvPr>
        </p:nvSpPr>
        <p:spPr>
          <a:xfrm>
            <a:off x="9172572" y="6476527"/>
            <a:ext cx="2886075" cy="45719"/>
          </a:xfrm>
          <a:solidFill>
            <a:schemeClr val="accent6"/>
          </a:solidFill>
        </p:spPr>
        <p:txBody>
          <a:bodyPr/>
          <a:lstStyle>
            <a:lvl1pPr>
              <a:defRPr/>
            </a:lvl1pPr>
          </a:lstStyle>
          <a:p>
            <a:pPr lvl="0"/>
            <a:r>
              <a:rPr lang="en-US" dirty="0"/>
              <a:t>  </a:t>
            </a:r>
            <a:endParaRPr lang="en-GB" dirty="0"/>
          </a:p>
        </p:txBody>
      </p:sp>
      <p:sp>
        <p:nvSpPr>
          <p:cNvPr id="16" name="Text Placeholder 26"/>
          <p:cNvSpPr>
            <a:spLocks noGrp="1"/>
          </p:cNvSpPr>
          <p:nvPr>
            <p:ph type="body" sz="quarter" idx="36" hasCustomPrompt="1"/>
          </p:nvPr>
        </p:nvSpPr>
        <p:spPr>
          <a:xfrm>
            <a:off x="9167813" y="6019800"/>
            <a:ext cx="2886075" cy="457201"/>
          </a:xfrm>
          <a:solidFill>
            <a:schemeClr val="tx1">
              <a:alpha val="80000"/>
            </a:schemeClr>
          </a:solidFill>
        </p:spPr>
        <p:txBody>
          <a:bodyPr lIns="108000" tIns="90000" bIns="46800"/>
          <a:lstStyle>
            <a:lvl1pPr>
              <a:defRPr sz="1100" b="1" spc="0" baseline="0">
                <a:solidFill>
                  <a:schemeClr val="bg1"/>
                </a:solidFill>
              </a:defRPr>
            </a:lvl1pPr>
            <a:lvl2pPr>
              <a:defRPr sz="1050" b="1">
                <a:solidFill>
                  <a:schemeClr val="bg1"/>
                </a:solidFill>
              </a:defRPr>
            </a:lvl2pPr>
            <a:lvl3pPr>
              <a:defRPr sz="1000" b="1">
                <a:solidFill>
                  <a:schemeClr val="bg1"/>
                </a:solidFill>
              </a:defRPr>
            </a:lvl3pPr>
            <a:lvl4pPr>
              <a:defRPr sz="900" b="1">
                <a:solidFill>
                  <a:schemeClr val="bg1"/>
                </a:solidFill>
              </a:defRPr>
            </a:lvl4pPr>
            <a:lvl5pPr>
              <a:defRPr sz="800" b="1">
                <a:solidFill>
                  <a:schemeClr val="bg1"/>
                </a:solidFill>
              </a:defRPr>
            </a:lvl5pPr>
          </a:lstStyle>
          <a:p>
            <a:pPr lvl="0"/>
            <a:r>
              <a:rPr lang="en-US" dirty="0"/>
              <a:t>Enter name and qualification here</a:t>
            </a:r>
            <a:endParaRPr lang="en-GB" dirty="0"/>
          </a:p>
        </p:txBody>
      </p:sp>
      <p:sp>
        <p:nvSpPr>
          <p:cNvPr id="17" name="Text Placeholder 26"/>
          <p:cNvSpPr>
            <a:spLocks noGrp="1"/>
          </p:cNvSpPr>
          <p:nvPr>
            <p:ph type="body" sz="quarter" idx="37" hasCustomPrompt="1"/>
          </p:nvPr>
        </p:nvSpPr>
        <p:spPr>
          <a:xfrm>
            <a:off x="9167813" y="6256583"/>
            <a:ext cx="2886075" cy="175648"/>
          </a:xfrm>
          <a:noFill/>
        </p:spPr>
        <p:txBody>
          <a:bodyPr lIns="126000" tIns="46800" anchor="t"/>
          <a:lstStyle>
            <a:lvl1pPr>
              <a:defRPr sz="900" b="0" i="1" spc="0" baseline="0">
                <a:solidFill>
                  <a:schemeClr val="bg1"/>
                </a:solidFill>
              </a:defRPr>
            </a:lvl1pPr>
            <a:lvl2pPr>
              <a:defRPr sz="800" b="0" i="1">
                <a:solidFill>
                  <a:schemeClr val="bg1"/>
                </a:solidFill>
              </a:defRPr>
            </a:lvl2pPr>
            <a:lvl3pPr>
              <a:defRPr sz="700" b="0" i="1">
                <a:solidFill>
                  <a:schemeClr val="bg1"/>
                </a:solidFill>
              </a:defRPr>
            </a:lvl3pPr>
            <a:lvl4pPr>
              <a:defRPr sz="600" b="0" i="1">
                <a:solidFill>
                  <a:schemeClr val="bg1"/>
                </a:solidFill>
              </a:defRPr>
            </a:lvl4pPr>
            <a:lvl5pPr>
              <a:defRPr sz="500" b="0" i="1">
                <a:solidFill>
                  <a:schemeClr val="bg1"/>
                </a:solidFill>
              </a:defRPr>
            </a:lvl5pPr>
          </a:lstStyle>
          <a:p>
            <a:pPr lvl="0"/>
            <a:r>
              <a:rPr lang="en-US" dirty="0"/>
              <a:t>Enter job title here</a:t>
            </a:r>
            <a:endParaRPr lang="en-GB" dirty="0"/>
          </a:p>
        </p:txBody>
      </p:sp>
      <p:sp>
        <p:nvSpPr>
          <p:cNvPr id="19" name="Text Placeholder 18"/>
          <p:cNvSpPr>
            <a:spLocks noGrp="1"/>
          </p:cNvSpPr>
          <p:nvPr>
            <p:ph type="body" sz="quarter" idx="38" hasCustomPrompt="1"/>
          </p:nvPr>
        </p:nvSpPr>
        <p:spPr>
          <a:xfrm>
            <a:off x="506085" y="1573407"/>
            <a:ext cx="286870" cy="486374"/>
          </a:xfrm>
        </p:spPr>
        <p:txBody>
          <a:bodyPr anchor="ctr"/>
          <a:lstStyle>
            <a:lvl1pPr algn="r">
              <a:defRPr sz="3200" b="0">
                <a:latin typeface="+mn-lt"/>
              </a:defRPr>
            </a:lvl1pPr>
          </a:lstStyle>
          <a:p>
            <a:pPr lvl="0"/>
            <a:r>
              <a:rPr lang="en-US" dirty="0"/>
              <a:t>1</a:t>
            </a:r>
            <a:endParaRPr lang="en-GB" dirty="0"/>
          </a:p>
        </p:txBody>
      </p:sp>
      <p:sp>
        <p:nvSpPr>
          <p:cNvPr id="23" name="Text Placeholder 22"/>
          <p:cNvSpPr>
            <a:spLocks noGrp="1"/>
          </p:cNvSpPr>
          <p:nvPr>
            <p:ph type="body" sz="quarter" idx="39" hasCustomPrompt="1"/>
          </p:nvPr>
        </p:nvSpPr>
        <p:spPr>
          <a:xfrm>
            <a:off x="826293" y="1573407"/>
            <a:ext cx="2188369" cy="276824"/>
          </a:xfrm>
        </p:spPr>
        <p:txBody>
          <a:bodyPr anchor="b"/>
          <a:lstStyle>
            <a:lvl1pPr>
              <a:defRPr sz="1400"/>
            </a:lvl1pPr>
          </a:lstStyle>
          <a:p>
            <a:pPr lvl="0"/>
            <a:r>
              <a:rPr lang="en-US" dirty="0"/>
              <a:t>Chapter title</a:t>
            </a:r>
            <a:endParaRPr lang="en-GB" dirty="0"/>
          </a:p>
        </p:txBody>
      </p:sp>
      <p:sp>
        <p:nvSpPr>
          <p:cNvPr id="24" name="Text Placeholder 22"/>
          <p:cNvSpPr>
            <a:spLocks noGrp="1"/>
          </p:cNvSpPr>
          <p:nvPr>
            <p:ph type="body" sz="quarter" idx="40" hasCustomPrompt="1"/>
          </p:nvPr>
        </p:nvSpPr>
        <p:spPr>
          <a:xfrm>
            <a:off x="826293" y="1793081"/>
            <a:ext cx="2188369" cy="266700"/>
          </a:xfrm>
        </p:spPr>
        <p:txBody>
          <a:bodyPr/>
          <a:lstStyle>
            <a:lvl1pPr>
              <a:defRPr sz="1100">
                <a:solidFill>
                  <a:schemeClr val="tx2"/>
                </a:solidFill>
              </a:defRPr>
            </a:lvl1pPr>
          </a:lstStyle>
          <a:p>
            <a:pPr lvl="0"/>
            <a:r>
              <a:rPr lang="en-US" dirty="0"/>
              <a:t>Chapter subtitle</a:t>
            </a:r>
            <a:endParaRPr lang="en-GB" dirty="0"/>
          </a:p>
        </p:txBody>
      </p:sp>
      <p:sp>
        <p:nvSpPr>
          <p:cNvPr id="31" name="Text Placeholder 18"/>
          <p:cNvSpPr>
            <a:spLocks noGrp="1"/>
          </p:cNvSpPr>
          <p:nvPr>
            <p:ph type="body" sz="quarter" idx="42" hasCustomPrompt="1"/>
          </p:nvPr>
        </p:nvSpPr>
        <p:spPr>
          <a:xfrm>
            <a:off x="3523129" y="1573407"/>
            <a:ext cx="286870" cy="486374"/>
          </a:xfrm>
        </p:spPr>
        <p:txBody>
          <a:bodyPr anchor="ctr"/>
          <a:lstStyle>
            <a:lvl1pPr algn="r">
              <a:defRPr sz="3200" b="0">
                <a:latin typeface="+mn-lt"/>
              </a:defRPr>
            </a:lvl1pPr>
          </a:lstStyle>
          <a:p>
            <a:pPr lvl="0"/>
            <a:r>
              <a:rPr lang="en-US" dirty="0"/>
              <a:t>2</a:t>
            </a:r>
            <a:endParaRPr lang="en-GB" dirty="0"/>
          </a:p>
        </p:txBody>
      </p:sp>
      <p:sp>
        <p:nvSpPr>
          <p:cNvPr id="32" name="Text Placeholder 22"/>
          <p:cNvSpPr>
            <a:spLocks noGrp="1"/>
          </p:cNvSpPr>
          <p:nvPr>
            <p:ph type="body" sz="quarter" idx="43" hasCustomPrompt="1"/>
          </p:nvPr>
        </p:nvSpPr>
        <p:spPr>
          <a:xfrm>
            <a:off x="3843337" y="1573407"/>
            <a:ext cx="2188369" cy="276824"/>
          </a:xfrm>
        </p:spPr>
        <p:txBody>
          <a:bodyPr anchor="b"/>
          <a:lstStyle>
            <a:lvl1pPr>
              <a:defRPr sz="1400"/>
            </a:lvl1pPr>
          </a:lstStyle>
          <a:p>
            <a:pPr lvl="0"/>
            <a:r>
              <a:rPr lang="en-US" dirty="0"/>
              <a:t>Chapter title</a:t>
            </a:r>
            <a:endParaRPr lang="en-GB" dirty="0"/>
          </a:p>
        </p:txBody>
      </p:sp>
      <p:sp>
        <p:nvSpPr>
          <p:cNvPr id="33" name="Text Placeholder 22"/>
          <p:cNvSpPr>
            <a:spLocks noGrp="1"/>
          </p:cNvSpPr>
          <p:nvPr>
            <p:ph type="body" sz="quarter" idx="44" hasCustomPrompt="1"/>
          </p:nvPr>
        </p:nvSpPr>
        <p:spPr>
          <a:xfrm>
            <a:off x="3843337" y="1793081"/>
            <a:ext cx="2188369" cy="266700"/>
          </a:xfrm>
        </p:spPr>
        <p:txBody>
          <a:bodyPr/>
          <a:lstStyle>
            <a:lvl1pPr>
              <a:defRPr sz="1100">
                <a:solidFill>
                  <a:schemeClr val="tx2"/>
                </a:solidFill>
              </a:defRPr>
            </a:lvl1pPr>
          </a:lstStyle>
          <a:p>
            <a:pPr lvl="0"/>
            <a:r>
              <a:rPr lang="en-US" dirty="0"/>
              <a:t>Chapter subtitle</a:t>
            </a:r>
            <a:endParaRPr lang="en-GB" dirty="0"/>
          </a:p>
        </p:txBody>
      </p:sp>
      <p:sp>
        <p:nvSpPr>
          <p:cNvPr id="36" name="Text Placeholder 18"/>
          <p:cNvSpPr>
            <a:spLocks noGrp="1"/>
          </p:cNvSpPr>
          <p:nvPr>
            <p:ph type="body" sz="quarter" idx="46" hasCustomPrompt="1"/>
          </p:nvPr>
        </p:nvSpPr>
        <p:spPr>
          <a:xfrm>
            <a:off x="6540173" y="1573407"/>
            <a:ext cx="286870" cy="486374"/>
          </a:xfrm>
        </p:spPr>
        <p:txBody>
          <a:bodyPr anchor="ctr"/>
          <a:lstStyle>
            <a:lvl1pPr algn="r">
              <a:defRPr sz="3200" b="0">
                <a:latin typeface="+mn-lt"/>
              </a:defRPr>
            </a:lvl1pPr>
          </a:lstStyle>
          <a:p>
            <a:pPr lvl="0"/>
            <a:r>
              <a:rPr lang="en-US" dirty="0"/>
              <a:t>3</a:t>
            </a:r>
            <a:endParaRPr lang="en-GB" dirty="0"/>
          </a:p>
        </p:txBody>
      </p:sp>
      <p:sp>
        <p:nvSpPr>
          <p:cNvPr id="37" name="Text Placeholder 22"/>
          <p:cNvSpPr>
            <a:spLocks noGrp="1"/>
          </p:cNvSpPr>
          <p:nvPr>
            <p:ph type="body" sz="quarter" idx="47" hasCustomPrompt="1"/>
          </p:nvPr>
        </p:nvSpPr>
        <p:spPr>
          <a:xfrm>
            <a:off x="6860381" y="1573407"/>
            <a:ext cx="2188369" cy="276824"/>
          </a:xfrm>
        </p:spPr>
        <p:txBody>
          <a:bodyPr anchor="b"/>
          <a:lstStyle>
            <a:lvl1pPr>
              <a:defRPr sz="1400"/>
            </a:lvl1pPr>
          </a:lstStyle>
          <a:p>
            <a:pPr lvl="0"/>
            <a:r>
              <a:rPr lang="en-US" dirty="0"/>
              <a:t>Chapter title</a:t>
            </a:r>
            <a:endParaRPr lang="en-GB" dirty="0"/>
          </a:p>
        </p:txBody>
      </p:sp>
      <p:sp>
        <p:nvSpPr>
          <p:cNvPr id="38" name="Text Placeholder 22"/>
          <p:cNvSpPr>
            <a:spLocks noGrp="1"/>
          </p:cNvSpPr>
          <p:nvPr>
            <p:ph type="body" sz="quarter" idx="48" hasCustomPrompt="1"/>
          </p:nvPr>
        </p:nvSpPr>
        <p:spPr>
          <a:xfrm>
            <a:off x="6860381" y="1793081"/>
            <a:ext cx="2188369" cy="266700"/>
          </a:xfrm>
        </p:spPr>
        <p:txBody>
          <a:bodyPr/>
          <a:lstStyle>
            <a:lvl1pPr>
              <a:defRPr sz="1100">
                <a:solidFill>
                  <a:schemeClr val="tx2"/>
                </a:solidFill>
              </a:defRPr>
            </a:lvl1pPr>
          </a:lstStyle>
          <a:p>
            <a:pPr lvl="0"/>
            <a:r>
              <a:rPr lang="en-US" dirty="0"/>
              <a:t>Chapter subtitle</a:t>
            </a:r>
            <a:endParaRPr lang="en-GB" dirty="0"/>
          </a:p>
        </p:txBody>
      </p:sp>
      <p:sp>
        <p:nvSpPr>
          <p:cNvPr id="40" name="Text Placeholder 18"/>
          <p:cNvSpPr>
            <a:spLocks noGrp="1"/>
          </p:cNvSpPr>
          <p:nvPr>
            <p:ph type="body" sz="quarter" idx="50" hasCustomPrompt="1"/>
          </p:nvPr>
        </p:nvSpPr>
        <p:spPr>
          <a:xfrm>
            <a:off x="506085" y="2938998"/>
            <a:ext cx="286870" cy="486374"/>
          </a:xfrm>
        </p:spPr>
        <p:txBody>
          <a:bodyPr anchor="ctr"/>
          <a:lstStyle>
            <a:lvl1pPr algn="r">
              <a:defRPr sz="3200" b="0">
                <a:latin typeface="+mn-lt"/>
              </a:defRPr>
            </a:lvl1pPr>
          </a:lstStyle>
          <a:p>
            <a:pPr lvl="0"/>
            <a:r>
              <a:rPr lang="en-US" dirty="0"/>
              <a:t>4</a:t>
            </a:r>
            <a:endParaRPr lang="en-GB" dirty="0"/>
          </a:p>
        </p:txBody>
      </p:sp>
      <p:sp>
        <p:nvSpPr>
          <p:cNvPr id="41" name="Text Placeholder 22"/>
          <p:cNvSpPr>
            <a:spLocks noGrp="1"/>
          </p:cNvSpPr>
          <p:nvPr>
            <p:ph type="body" sz="quarter" idx="51" hasCustomPrompt="1"/>
          </p:nvPr>
        </p:nvSpPr>
        <p:spPr>
          <a:xfrm>
            <a:off x="826293" y="2938998"/>
            <a:ext cx="2188369" cy="276824"/>
          </a:xfrm>
        </p:spPr>
        <p:txBody>
          <a:bodyPr anchor="b"/>
          <a:lstStyle>
            <a:lvl1pPr>
              <a:defRPr sz="1400"/>
            </a:lvl1pPr>
          </a:lstStyle>
          <a:p>
            <a:pPr lvl="0"/>
            <a:r>
              <a:rPr lang="en-US" dirty="0"/>
              <a:t>Chapter title</a:t>
            </a:r>
            <a:endParaRPr lang="en-GB" dirty="0"/>
          </a:p>
        </p:txBody>
      </p:sp>
      <p:sp>
        <p:nvSpPr>
          <p:cNvPr id="42" name="Text Placeholder 22"/>
          <p:cNvSpPr>
            <a:spLocks noGrp="1"/>
          </p:cNvSpPr>
          <p:nvPr>
            <p:ph type="body" sz="quarter" idx="52" hasCustomPrompt="1"/>
          </p:nvPr>
        </p:nvSpPr>
        <p:spPr>
          <a:xfrm>
            <a:off x="826293" y="3158672"/>
            <a:ext cx="2188369" cy="266700"/>
          </a:xfrm>
        </p:spPr>
        <p:txBody>
          <a:bodyPr/>
          <a:lstStyle>
            <a:lvl1pPr>
              <a:defRPr sz="1100">
                <a:solidFill>
                  <a:schemeClr val="tx2"/>
                </a:solidFill>
              </a:defRPr>
            </a:lvl1pPr>
          </a:lstStyle>
          <a:p>
            <a:pPr lvl="0"/>
            <a:r>
              <a:rPr lang="en-US" dirty="0"/>
              <a:t>Chapter subtitle</a:t>
            </a:r>
            <a:endParaRPr lang="en-GB" dirty="0"/>
          </a:p>
        </p:txBody>
      </p:sp>
      <p:sp>
        <p:nvSpPr>
          <p:cNvPr id="43" name="Text Placeholder 25"/>
          <p:cNvSpPr>
            <a:spLocks noGrp="1"/>
          </p:cNvSpPr>
          <p:nvPr>
            <p:ph type="body" sz="quarter" idx="53" hasCustomPrompt="1"/>
          </p:nvPr>
        </p:nvSpPr>
        <p:spPr>
          <a:xfrm>
            <a:off x="126206" y="2480016"/>
            <a:ext cx="2888457" cy="123825"/>
          </a:xfrm>
          <a:solidFill>
            <a:schemeClr val="bg2"/>
          </a:solidFill>
        </p:spPr>
        <p:txBody>
          <a:bodyPr/>
          <a:lstStyle>
            <a:lvl1pPr>
              <a:defRPr/>
            </a:lvl1pPr>
          </a:lstStyle>
          <a:p>
            <a:pPr lvl="0"/>
            <a:r>
              <a:rPr lang="en-US" dirty="0"/>
              <a:t>  </a:t>
            </a:r>
            <a:endParaRPr lang="en-GB" dirty="0"/>
          </a:p>
        </p:txBody>
      </p:sp>
      <p:sp>
        <p:nvSpPr>
          <p:cNvPr id="44" name="Text Placeholder 18"/>
          <p:cNvSpPr>
            <a:spLocks noGrp="1"/>
          </p:cNvSpPr>
          <p:nvPr>
            <p:ph type="body" sz="quarter" idx="54" hasCustomPrompt="1"/>
          </p:nvPr>
        </p:nvSpPr>
        <p:spPr>
          <a:xfrm>
            <a:off x="3523129" y="2938998"/>
            <a:ext cx="286870" cy="486374"/>
          </a:xfrm>
        </p:spPr>
        <p:txBody>
          <a:bodyPr anchor="ctr"/>
          <a:lstStyle>
            <a:lvl1pPr algn="r">
              <a:defRPr sz="3200" b="0">
                <a:latin typeface="+mn-lt"/>
              </a:defRPr>
            </a:lvl1pPr>
          </a:lstStyle>
          <a:p>
            <a:pPr lvl="0"/>
            <a:r>
              <a:rPr lang="en-US" dirty="0"/>
              <a:t>5</a:t>
            </a:r>
            <a:endParaRPr lang="en-GB" dirty="0"/>
          </a:p>
        </p:txBody>
      </p:sp>
      <p:sp>
        <p:nvSpPr>
          <p:cNvPr id="45" name="Text Placeholder 22"/>
          <p:cNvSpPr>
            <a:spLocks noGrp="1"/>
          </p:cNvSpPr>
          <p:nvPr>
            <p:ph type="body" sz="quarter" idx="55" hasCustomPrompt="1"/>
          </p:nvPr>
        </p:nvSpPr>
        <p:spPr>
          <a:xfrm>
            <a:off x="3843337" y="2938998"/>
            <a:ext cx="2188369" cy="276824"/>
          </a:xfrm>
        </p:spPr>
        <p:txBody>
          <a:bodyPr anchor="b"/>
          <a:lstStyle>
            <a:lvl1pPr>
              <a:defRPr sz="1400"/>
            </a:lvl1pPr>
          </a:lstStyle>
          <a:p>
            <a:pPr lvl="0"/>
            <a:r>
              <a:rPr lang="en-US" dirty="0"/>
              <a:t>Chapter title</a:t>
            </a:r>
            <a:endParaRPr lang="en-GB" dirty="0"/>
          </a:p>
        </p:txBody>
      </p:sp>
      <p:sp>
        <p:nvSpPr>
          <p:cNvPr id="46" name="Text Placeholder 22"/>
          <p:cNvSpPr>
            <a:spLocks noGrp="1"/>
          </p:cNvSpPr>
          <p:nvPr>
            <p:ph type="body" sz="quarter" idx="56" hasCustomPrompt="1"/>
          </p:nvPr>
        </p:nvSpPr>
        <p:spPr>
          <a:xfrm>
            <a:off x="3843337" y="3158672"/>
            <a:ext cx="2188369" cy="266700"/>
          </a:xfrm>
        </p:spPr>
        <p:txBody>
          <a:bodyPr/>
          <a:lstStyle>
            <a:lvl1pPr>
              <a:defRPr sz="1100">
                <a:solidFill>
                  <a:schemeClr val="tx2"/>
                </a:solidFill>
              </a:defRPr>
            </a:lvl1pPr>
          </a:lstStyle>
          <a:p>
            <a:pPr lvl="0"/>
            <a:r>
              <a:rPr lang="en-US" dirty="0"/>
              <a:t>Chapter subtitle</a:t>
            </a:r>
            <a:endParaRPr lang="en-GB" dirty="0"/>
          </a:p>
        </p:txBody>
      </p:sp>
      <p:sp>
        <p:nvSpPr>
          <p:cNvPr id="47" name="Text Placeholder 25"/>
          <p:cNvSpPr>
            <a:spLocks noGrp="1"/>
          </p:cNvSpPr>
          <p:nvPr>
            <p:ph type="body" sz="quarter" idx="57" hasCustomPrompt="1"/>
          </p:nvPr>
        </p:nvSpPr>
        <p:spPr>
          <a:xfrm>
            <a:off x="3143250" y="2480016"/>
            <a:ext cx="2888457" cy="123825"/>
          </a:xfrm>
          <a:solidFill>
            <a:schemeClr val="bg2"/>
          </a:solidFill>
        </p:spPr>
        <p:txBody>
          <a:bodyPr/>
          <a:lstStyle>
            <a:lvl1pPr>
              <a:defRPr/>
            </a:lvl1pPr>
          </a:lstStyle>
          <a:p>
            <a:pPr lvl="0"/>
            <a:r>
              <a:rPr lang="en-US" dirty="0"/>
              <a:t>  </a:t>
            </a:r>
            <a:endParaRPr lang="en-GB" dirty="0"/>
          </a:p>
        </p:txBody>
      </p:sp>
      <p:sp>
        <p:nvSpPr>
          <p:cNvPr id="48" name="Text Placeholder 18"/>
          <p:cNvSpPr>
            <a:spLocks noGrp="1"/>
          </p:cNvSpPr>
          <p:nvPr>
            <p:ph type="body" sz="quarter" idx="58" hasCustomPrompt="1"/>
          </p:nvPr>
        </p:nvSpPr>
        <p:spPr>
          <a:xfrm>
            <a:off x="6540173" y="2938998"/>
            <a:ext cx="286870" cy="486374"/>
          </a:xfrm>
        </p:spPr>
        <p:txBody>
          <a:bodyPr anchor="ctr"/>
          <a:lstStyle>
            <a:lvl1pPr algn="r">
              <a:defRPr sz="3200" b="0">
                <a:latin typeface="+mn-lt"/>
              </a:defRPr>
            </a:lvl1pPr>
          </a:lstStyle>
          <a:p>
            <a:pPr lvl="0"/>
            <a:r>
              <a:rPr lang="en-US" dirty="0"/>
              <a:t>6</a:t>
            </a:r>
            <a:endParaRPr lang="en-GB" dirty="0"/>
          </a:p>
        </p:txBody>
      </p:sp>
      <p:sp>
        <p:nvSpPr>
          <p:cNvPr id="49" name="Text Placeholder 22"/>
          <p:cNvSpPr>
            <a:spLocks noGrp="1"/>
          </p:cNvSpPr>
          <p:nvPr>
            <p:ph type="body" sz="quarter" idx="59" hasCustomPrompt="1"/>
          </p:nvPr>
        </p:nvSpPr>
        <p:spPr>
          <a:xfrm>
            <a:off x="6860381" y="2938998"/>
            <a:ext cx="2188369" cy="276824"/>
          </a:xfrm>
        </p:spPr>
        <p:txBody>
          <a:bodyPr anchor="b"/>
          <a:lstStyle>
            <a:lvl1pPr>
              <a:defRPr sz="1400"/>
            </a:lvl1pPr>
          </a:lstStyle>
          <a:p>
            <a:pPr lvl="0"/>
            <a:r>
              <a:rPr lang="en-US" dirty="0"/>
              <a:t>Chapter title</a:t>
            </a:r>
            <a:endParaRPr lang="en-GB" dirty="0"/>
          </a:p>
        </p:txBody>
      </p:sp>
      <p:sp>
        <p:nvSpPr>
          <p:cNvPr id="50" name="Text Placeholder 22"/>
          <p:cNvSpPr>
            <a:spLocks noGrp="1"/>
          </p:cNvSpPr>
          <p:nvPr>
            <p:ph type="body" sz="quarter" idx="60" hasCustomPrompt="1"/>
          </p:nvPr>
        </p:nvSpPr>
        <p:spPr>
          <a:xfrm>
            <a:off x="6860381" y="3158672"/>
            <a:ext cx="2188369" cy="266700"/>
          </a:xfrm>
        </p:spPr>
        <p:txBody>
          <a:bodyPr/>
          <a:lstStyle>
            <a:lvl1pPr>
              <a:defRPr sz="1100">
                <a:solidFill>
                  <a:schemeClr val="tx2"/>
                </a:solidFill>
              </a:defRPr>
            </a:lvl1pPr>
          </a:lstStyle>
          <a:p>
            <a:pPr lvl="0"/>
            <a:r>
              <a:rPr lang="en-US" dirty="0"/>
              <a:t>Chapter subtitle</a:t>
            </a:r>
            <a:endParaRPr lang="en-GB" dirty="0"/>
          </a:p>
        </p:txBody>
      </p:sp>
      <p:sp>
        <p:nvSpPr>
          <p:cNvPr id="51" name="Text Placeholder 25"/>
          <p:cNvSpPr>
            <a:spLocks noGrp="1"/>
          </p:cNvSpPr>
          <p:nvPr>
            <p:ph type="body" sz="quarter" idx="61" hasCustomPrompt="1"/>
          </p:nvPr>
        </p:nvSpPr>
        <p:spPr>
          <a:xfrm>
            <a:off x="6160294" y="2480016"/>
            <a:ext cx="2888457" cy="123825"/>
          </a:xfrm>
          <a:solidFill>
            <a:schemeClr val="bg2"/>
          </a:solidFill>
        </p:spPr>
        <p:txBody>
          <a:bodyPr/>
          <a:lstStyle>
            <a:lvl1pPr>
              <a:defRPr/>
            </a:lvl1pPr>
          </a:lstStyle>
          <a:p>
            <a:pPr lvl="0"/>
            <a:r>
              <a:rPr lang="en-US" dirty="0"/>
              <a:t>  </a:t>
            </a:r>
            <a:endParaRPr lang="en-GB" dirty="0"/>
          </a:p>
        </p:txBody>
      </p:sp>
      <p:sp>
        <p:nvSpPr>
          <p:cNvPr id="52" name="Text Placeholder 18"/>
          <p:cNvSpPr>
            <a:spLocks noGrp="1"/>
          </p:cNvSpPr>
          <p:nvPr>
            <p:ph type="body" sz="quarter" idx="62" hasCustomPrompt="1"/>
          </p:nvPr>
        </p:nvSpPr>
        <p:spPr>
          <a:xfrm>
            <a:off x="506085" y="4342744"/>
            <a:ext cx="286870" cy="486374"/>
          </a:xfrm>
        </p:spPr>
        <p:txBody>
          <a:bodyPr anchor="ctr"/>
          <a:lstStyle>
            <a:lvl1pPr algn="r">
              <a:defRPr sz="3200" b="0">
                <a:latin typeface="+mn-lt"/>
              </a:defRPr>
            </a:lvl1pPr>
          </a:lstStyle>
          <a:p>
            <a:pPr lvl="0"/>
            <a:r>
              <a:rPr lang="en-US" dirty="0"/>
              <a:t>7</a:t>
            </a:r>
            <a:endParaRPr lang="en-GB" dirty="0"/>
          </a:p>
        </p:txBody>
      </p:sp>
      <p:sp>
        <p:nvSpPr>
          <p:cNvPr id="53" name="Text Placeholder 22"/>
          <p:cNvSpPr>
            <a:spLocks noGrp="1"/>
          </p:cNvSpPr>
          <p:nvPr>
            <p:ph type="body" sz="quarter" idx="63" hasCustomPrompt="1"/>
          </p:nvPr>
        </p:nvSpPr>
        <p:spPr>
          <a:xfrm>
            <a:off x="826293" y="4342744"/>
            <a:ext cx="2188369" cy="276824"/>
          </a:xfrm>
        </p:spPr>
        <p:txBody>
          <a:bodyPr anchor="b"/>
          <a:lstStyle>
            <a:lvl1pPr>
              <a:defRPr sz="1400"/>
            </a:lvl1pPr>
          </a:lstStyle>
          <a:p>
            <a:pPr lvl="0"/>
            <a:r>
              <a:rPr lang="en-US" dirty="0"/>
              <a:t>Chapter title</a:t>
            </a:r>
            <a:endParaRPr lang="en-GB" dirty="0"/>
          </a:p>
        </p:txBody>
      </p:sp>
      <p:sp>
        <p:nvSpPr>
          <p:cNvPr id="54" name="Text Placeholder 22"/>
          <p:cNvSpPr>
            <a:spLocks noGrp="1"/>
          </p:cNvSpPr>
          <p:nvPr>
            <p:ph type="body" sz="quarter" idx="64" hasCustomPrompt="1"/>
          </p:nvPr>
        </p:nvSpPr>
        <p:spPr>
          <a:xfrm>
            <a:off x="826293" y="4562418"/>
            <a:ext cx="2188369" cy="266700"/>
          </a:xfrm>
        </p:spPr>
        <p:txBody>
          <a:bodyPr/>
          <a:lstStyle>
            <a:lvl1pPr>
              <a:defRPr sz="1100">
                <a:solidFill>
                  <a:schemeClr val="tx2"/>
                </a:solidFill>
              </a:defRPr>
            </a:lvl1pPr>
          </a:lstStyle>
          <a:p>
            <a:pPr lvl="0"/>
            <a:r>
              <a:rPr lang="en-US" dirty="0"/>
              <a:t>Chapter subtitle</a:t>
            </a:r>
            <a:endParaRPr lang="en-GB" dirty="0"/>
          </a:p>
        </p:txBody>
      </p:sp>
      <p:sp>
        <p:nvSpPr>
          <p:cNvPr id="55" name="Text Placeholder 25"/>
          <p:cNvSpPr>
            <a:spLocks noGrp="1"/>
          </p:cNvSpPr>
          <p:nvPr>
            <p:ph type="body" sz="quarter" idx="65" hasCustomPrompt="1"/>
          </p:nvPr>
        </p:nvSpPr>
        <p:spPr>
          <a:xfrm>
            <a:off x="126206" y="3883762"/>
            <a:ext cx="2888457" cy="123825"/>
          </a:xfrm>
          <a:solidFill>
            <a:schemeClr val="bg2"/>
          </a:solidFill>
        </p:spPr>
        <p:txBody>
          <a:bodyPr/>
          <a:lstStyle>
            <a:lvl1pPr>
              <a:defRPr/>
            </a:lvl1pPr>
          </a:lstStyle>
          <a:p>
            <a:pPr lvl="0"/>
            <a:r>
              <a:rPr lang="en-US" dirty="0"/>
              <a:t>  </a:t>
            </a:r>
            <a:endParaRPr lang="en-GB" dirty="0"/>
          </a:p>
        </p:txBody>
      </p:sp>
      <p:sp>
        <p:nvSpPr>
          <p:cNvPr id="56" name="Text Placeholder 18"/>
          <p:cNvSpPr>
            <a:spLocks noGrp="1"/>
          </p:cNvSpPr>
          <p:nvPr>
            <p:ph type="body" sz="quarter" idx="66" hasCustomPrompt="1"/>
          </p:nvPr>
        </p:nvSpPr>
        <p:spPr>
          <a:xfrm>
            <a:off x="3523129" y="4342744"/>
            <a:ext cx="286870" cy="486374"/>
          </a:xfrm>
        </p:spPr>
        <p:txBody>
          <a:bodyPr anchor="ctr"/>
          <a:lstStyle>
            <a:lvl1pPr algn="r">
              <a:defRPr sz="3200" b="0">
                <a:latin typeface="+mn-lt"/>
              </a:defRPr>
            </a:lvl1pPr>
          </a:lstStyle>
          <a:p>
            <a:pPr lvl="0"/>
            <a:r>
              <a:rPr lang="en-US" dirty="0"/>
              <a:t>8</a:t>
            </a:r>
            <a:endParaRPr lang="en-GB" dirty="0"/>
          </a:p>
        </p:txBody>
      </p:sp>
      <p:sp>
        <p:nvSpPr>
          <p:cNvPr id="57" name="Text Placeholder 22"/>
          <p:cNvSpPr>
            <a:spLocks noGrp="1"/>
          </p:cNvSpPr>
          <p:nvPr>
            <p:ph type="body" sz="quarter" idx="67" hasCustomPrompt="1"/>
          </p:nvPr>
        </p:nvSpPr>
        <p:spPr>
          <a:xfrm>
            <a:off x="3843337" y="4342744"/>
            <a:ext cx="2188369" cy="276824"/>
          </a:xfrm>
        </p:spPr>
        <p:txBody>
          <a:bodyPr anchor="b"/>
          <a:lstStyle>
            <a:lvl1pPr>
              <a:defRPr sz="1400"/>
            </a:lvl1pPr>
          </a:lstStyle>
          <a:p>
            <a:pPr lvl="0"/>
            <a:r>
              <a:rPr lang="en-US" dirty="0"/>
              <a:t>Chapter title</a:t>
            </a:r>
            <a:endParaRPr lang="en-GB" dirty="0"/>
          </a:p>
        </p:txBody>
      </p:sp>
      <p:sp>
        <p:nvSpPr>
          <p:cNvPr id="58" name="Text Placeholder 22"/>
          <p:cNvSpPr>
            <a:spLocks noGrp="1"/>
          </p:cNvSpPr>
          <p:nvPr>
            <p:ph type="body" sz="quarter" idx="68" hasCustomPrompt="1"/>
          </p:nvPr>
        </p:nvSpPr>
        <p:spPr>
          <a:xfrm>
            <a:off x="3843337" y="4562418"/>
            <a:ext cx="2188369" cy="266700"/>
          </a:xfrm>
        </p:spPr>
        <p:txBody>
          <a:bodyPr/>
          <a:lstStyle>
            <a:lvl1pPr>
              <a:defRPr sz="1100">
                <a:solidFill>
                  <a:schemeClr val="tx2"/>
                </a:solidFill>
              </a:defRPr>
            </a:lvl1pPr>
          </a:lstStyle>
          <a:p>
            <a:pPr lvl="0"/>
            <a:r>
              <a:rPr lang="en-US" dirty="0"/>
              <a:t>Chapter subtitle</a:t>
            </a:r>
            <a:endParaRPr lang="en-GB" dirty="0"/>
          </a:p>
        </p:txBody>
      </p:sp>
      <p:sp>
        <p:nvSpPr>
          <p:cNvPr id="59" name="Text Placeholder 25"/>
          <p:cNvSpPr>
            <a:spLocks noGrp="1"/>
          </p:cNvSpPr>
          <p:nvPr>
            <p:ph type="body" sz="quarter" idx="69" hasCustomPrompt="1"/>
          </p:nvPr>
        </p:nvSpPr>
        <p:spPr>
          <a:xfrm>
            <a:off x="3143250" y="3883762"/>
            <a:ext cx="2888457" cy="123825"/>
          </a:xfrm>
          <a:solidFill>
            <a:schemeClr val="bg2"/>
          </a:solidFill>
        </p:spPr>
        <p:txBody>
          <a:bodyPr/>
          <a:lstStyle>
            <a:lvl1pPr>
              <a:defRPr/>
            </a:lvl1pPr>
          </a:lstStyle>
          <a:p>
            <a:pPr lvl="0"/>
            <a:r>
              <a:rPr lang="en-US" dirty="0"/>
              <a:t>  </a:t>
            </a:r>
            <a:endParaRPr lang="en-GB" dirty="0"/>
          </a:p>
        </p:txBody>
      </p:sp>
      <p:sp>
        <p:nvSpPr>
          <p:cNvPr id="60" name="Text Placeholder 18"/>
          <p:cNvSpPr>
            <a:spLocks noGrp="1"/>
          </p:cNvSpPr>
          <p:nvPr>
            <p:ph type="body" sz="quarter" idx="70" hasCustomPrompt="1"/>
          </p:nvPr>
        </p:nvSpPr>
        <p:spPr>
          <a:xfrm>
            <a:off x="6540173" y="4342744"/>
            <a:ext cx="286870" cy="486374"/>
          </a:xfrm>
        </p:spPr>
        <p:txBody>
          <a:bodyPr anchor="ctr"/>
          <a:lstStyle>
            <a:lvl1pPr algn="r">
              <a:defRPr sz="3200" b="0">
                <a:latin typeface="+mn-lt"/>
              </a:defRPr>
            </a:lvl1pPr>
          </a:lstStyle>
          <a:p>
            <a:pPr lvl="0"/>
            <a:r>
              <a:rPr lang="en-US" dirty="0"/>
              <a:t>9</a:t>
            </a:r>
            <a:endParaRPr lang="en-GB" dirty="0"/>
          </a:p>
        </p:txBody>
      </p:sp>
      <p:sp>
        <p:nvSpPr>
          <p:cNvPr id="61" name="Text Placeholder 22"/>
          <p:cNvSpPr>
            <a:spLocks noGrp="1"/>
          </p:cNvSpPr>
          <p:nvPr>
            <p:ph type="body" sz="quarter" idx="71" hasCustomPrompt="1"/>
          </p:nvPr>
        </p:nvSpPr>
        <p:spPr>
          <a:xfrm>
            <a:off x="6860381" y="4342744"/>
            <a:ext cx="2188369" cy="276824"/>
          </a:xfrm>
        </p:spPr>
        <p:txBody>
          <a:bodyPr anchor="b"/>
          <a:lstStyle>
            <a:lvl1pPr>
              <a:defRPr sz="1400"/>
            </a:lvl1pPr>
          </a:lstStyle>
          <a:p>
            <a:pPr lvl="0"/>
            <a:r>
              <a:rPr lang="en-US" dirty="0"/>
              <a:t>Chapter title</a:t>
            </a:r>
            <a:endParaRPr lang="en-GB" dirty="0"/>
          </a:p>
        </p:txBody>
      </p:sp>
      <p:sp>
        <p:nvSpPr>
          <p:cNvPr id="62" name="Text Placeholder 22"/>
          <p:cNvSpPr>
            <a:spLocks noGrp="1"/>
          </p:cNvSpPr>
          <p:nvPr>
            <p:ph type="body" sz="quarter" idx="72" hasCustomPrompt="1"/>
          </p:nvPr>
        </p:nvSpPr>
        <p:spPr>
          <a:xfrm>
            <a:off x="6860381" y="4562418"/>
            <a:ext cx="2188369" cy="266700"/>
          </a:xfrm>
        </p:spPr>
        <p:txBody>
          <a:bodyPr/>
          <a:lstStyle>
            <a:lvl1pPr>
              <a:defRPr sz="1100">
                <a:solidFill>
                  <a:schemeClr val="tx2"/>
                </a:solidFill>
              </a:defRPr>
            </a:lvl1pPr>
          </a:lstStyle>
          <a:p>
            <a:pPr lvl="0"/>
            <a:r>
              <a:rPr lang="en-US" dirty="0"/>
              <a:t>Chapter subtitle</a:t>
            </a:r>
            <a:endParaRPr lang="en-GB" dirty="0"/>
          </a:p>
        </p:txBody>
      </p:sp>
      <p:sp>
        <p:nvSpPr>
          <p:cNvPr id="63" name="Text Placeholder 25"/>
          <p:cNvSpPr>
            <a:spLocks noGrp="1"/>
          </p:cNvSpPr>
          <p:nvPr>
            <p:ph type="body" sz="quarter" idx="73" hasCustomPrompt="1"/>
          </p:nvPr>
        </p:nvSpPr>
        <p:spPr>
          <a:xfrm>
            <a:off x="6160294" y="3883762"/>
            <a:ext cx="2888457" cy="123825"/>
          </a:xfrm>
          <a:solidFill>
            <a:schemeClr val="bg2"/>
          </a:solidFill>
        </p:spPr>
        <p:txBody>
          <a:bodyPr/>
          <a:lstStyle>
            <a:lvl1pPr>
              <a:defRPr/>
            </a:lvl1pPr>
          </a:lstStyle>
          <a:p>
            <a:pPr lvl="0"/>
            <a:r>
              <a:rPr lang="en-US" dirty="0"/>
              <a:t>  </a:t>
            </a:r>
            <a:endParaRPr lang="en-GB" dirty="0"/>
          </a:p>
        </p:txBody>
      </p:sp>
      <p:sp>
        <p:nvSpPr>
          <p:cNvPr id="64" name="Text Placeholder 18"/>
          <p:cNvSpPr>
            <a:spLocks noGrp="1"/>
          </p:cNvSpPr>
          <p:nvPr>
            <p:ph type="body" sz="quarter" idx="74" hasCustomPrompt="1"/>
          </p:nvPr>
        </p:nvSpPr>
        <p:spPr>
          <a:xfrm>
            <a:off x="126206" y="5706010"/>
            <a:ext cx="666749" cy="486374"/>
          </a:xfrm>
        </p:spPr>
        <p:txBody>
          <a:bodyPr anchor="ctr"/>
          <a:lstStyle>
            <a:lvl1pPr algn="r">
              <a:defRPr sz="3200" b="0">
                <a:latin typeface="+mn-lt"/>
              </a:defRPr>
            </a:lvl1pPr>
          </a:lstStyle>
          <a:p>
            <a:pPr lvl="0"/>
            <a:r>
              <a:rPr lang="en-US" dirty="0"/>
              <a:t>10</a:t>
            </a:r>
            <a:endParaRPr lang="en-GB" dirty="0"/>
          </a:p>
        </p:txBody>
      </p:sp>
      <p:sp>
        <p:nvSpPr>
          <p:cNvPr id="65" name="Text Placeholder 22"/>
          <p:cNvSpPr>
            <a:spLocks noGrp="1"/>
          </p:cNvSpPr>
          <p:nvPr>
            <p:ph type="body" sz="quarter" idx="75" hasCustomPrompt="1"/>
          </p:nvPr>
        </p:nvSpPr>
        <p:spPr>
          <a:xfrm>
            <a:off x="826293" y="5706010"/>
            <a:ext cx="2188369" cy="276824"/>
          </a:xfrm>
        </p:spPr>
        <p:txBody>
          <a:bodyPr anchor="b"/>
          <a:lstStyle>
            <a:lvl1pPr>
              <a:defRPr sz="1400"/>
            </a:lvl1pPr>
          </a:lstStyle>
          <a:p>
            <a:pPr lvl="0"/>
            <a:r>
              <a:rPr lang="en-US" dirty="0"/>
              <a:t>Chapter title</a:t>
            </a:r>
            <a:endParaRPr lang="en-GB" dirty="0"/>
          </a:p>
        </p:txBody>
      </p:sp>
      <p:sp>
        <p:nvSpPr>
          <p:cNvPr id="66" name="Text Placeholder 22"/>
          <p:cNvSpPr>
            <a:spLocks noGrp="1"/>
          </p:cNvSpPr>
          <p:nvPr>
            <p:ph type="body" sz="quarter" idx="76" hasCustomPrompt="1"/>
          </p:nvPr>
        </p:nvSpPr>
        <p:spPr>
          <a:xfrm>
            <a:off x="826293" y="5925684"/>
            <a:ext cx="2188369" cy="266700"/>
          </a:xfrm>
        </p:spPr>
        <p:txBody>
          <a:bodyPr/>
          <a:lstStyle>
            <a:lvl1pPr>
              <a:defRPr sz="1100">
                <a:solidFill>
                  <a:schemeClr val="tx2"/>
                </a:solidFill>
              </a:defRPr>
            </a:lvl1pPr>
          </a:lstStyle>
          <a:p>
            <a:pPr lvl="0"/>
            <a:r>
              <a:rPr lang="en-US" dirty="0"/>
              <a:t>Chapter subtitle</a:t>
            </a:r>
            <a:endParaRPr lang="en-GB" dirty="0"/>
          </a:p>
        </p:txBody>
      </p:sp>
      <p:sp>
        <p:nvSpPr>
          <p:cNvPr id="67" name="Text Placeholder 25"/>
          <p:cNvSpPr>
            <a:spLocks noGrp="1"/>
          </p:cNvSpPr>
          <p:nvPr>
            <p:ph type="body" sz="quarter" idx="77" hasCustomPrompt="1"/>
          </p:nvPr>
        </p:nvSpPr>
        <p:spPr>
          <a:xfrm>
            <a:off x="126206" y="5247028"/>
            <a:ext cx="2888457" cy="123825"/>
          </a:xfrm>
          <a:solidFill>
            <a:schemeClr val="bg2"/>
          </a:solidFill>
        </p:spPr>
        <p:txBody>
          <a:bodyPr/>
          <a:lstStyle>
            <a:lvl1pPr>
              <a:defRPr/>
            </a:lvl1pPr>
          </a:lstStyle>
          <a:p>
            <a:pPr lvl="0"/>
            <a:r>
              <a:rPr lang="en-US" dirty="0"/>
              <a:t>  </a:t>
            </a:r>
            <a:endParaRPr lang="en-GB" dirty="0"/>
          </a:p>
        </p:txBody>
      </p:sp>
      <p:sp>
        <p:nvSpPr>
          <p:cNvPr id="68" name="Text Placeholder 18"/>
          <p:cNvSpPr>
            <a:spLocks noGrp="1"/>
          </p:cNvSpPr>
          <p:nvPr>
            <p:ph type="body" sz="quarter" idx="78" hasCustomPrompt="1"/>
          </p:nvPr>
        </p:nvSpPr>
        <p:spPr>
          <a:xfrm>
            <a:off x="3143250" y="5706010"/>
            <a:ext cx="666749" cy="486374"/>
          </a:xfrm>
        </p:spPr>
        <p:txBody>
          <a:bodyPr anchor="ctr"/>
          <a:lstStyle>
            <a:lvl1pPr algn="r">
              <a:defRPr sz="3200" b="0">
                <a:latin typeface="+mn-lt"/>
              </a:defRPr>
            </a:lvl1pPr>
          </a:lstStyle>
          <a:p>
            <a:pPr lvl="0"/>
            <a:r>
              <a:rPr lang="en-US" dirty="0"/>
              <a:t>11</a:t>
            </a:r>
            <a:endParaRPr lang="en-GB" dirty="0"/>
          </a:p>
        </p:txBody>
      </p:sp>
      <p:sp>
        <p:nvSpPr>
          <p:cNvPr id="69" name="Text Placeholder 22"/>
          <p:cNvSpPr>
            <a:spLocks noGrp="1"/>
          </p:cNvSpPr>
          <p:nvPr>
            <p:ph type="body" sz="quarter" idx="79" hasCustomPrompt="1"/>
          </p:nvPr>
        </p:nvSpPr>
        <p:spPr>
          <a:xfrm>
            <a:off x="3843337" y="5706010"/>
            <a:ext cx="2188369" cy="276824"/>
          </a:xfrm>
        </p:spPr>
        <p:txBody>
          <a:bodyPr anchor="b"/>
          <a:lstStyle>
            <a:lvl1pPr>
              <a:defRPr sz="1400"/>
            </a:lvl1pPr>
          </a:lstStyle>
          <a:p>
            <a:pPr lvl="0"/>
            <a:r>
              <a:rPr lang="en-US" dirty="0"/>
              <a:t>Chapter title</a:t>
            </a:r>
            <a:endParaRPr lang="en-GB" dirty="0"/>
          </a:p>
        </p:txBody>
      </p:sp>
      <p:sp>
        <p:nvSpPr>
          <p:cNvPr id="70" name="Text Placeholder 22"/>
          <p:cNvSpPr>
            <a:spLocks noGrp="1"/>
          </p:cNvSpPr>
          <p:nvPr>
            <p:ph type="body" sz="quarter" idx="80" hasCustomPrompt="1"/>
          </p:nvPr>
        </p:nvSpPr>
        <p:spPr>
          <a:xfrm>
            <a:off x="3843337" y="5925684"/>
            <a:ext cx="2188369" cy="266700"/>
          </a:xfrm>
        </p:spPr>
        <p:txBody>
          <a:bodyPr/>
          <a:lstStyle>
            <a:lvl1pPr>
              <a:defRPr sz="1100">
                <a:solidFill>
                  <a:schemeClr val="tx2"/>
                </a:solidFill>
              </a:defRPr>
            </a:lvl1pPr>
          </a:lstStyle>
          <a:p>
            <a:pPr lvl="0"/>
            <a:r>
              <a:rPr lang="en-US" dirty="0"/>
              <a:t>Chapter subtitle</a:t>
            </a:r>
            <a:endParaRPr lang="en-GB" dirty="0"/>
          </a:p>
        </p:txBody>
      </p:sp>
      <p:sp>
        <p:nvSpPr>
          <p:cNvPr id="71" name="Text Placeholder 25"/>
          <p:cNvSpPr>
            <a:spLocks noGrp="1"/>
          </p:cNvSpPr>
          <p:nvPr>
            <p:ph type="body" sz="quarter" idx="81" hasCustomPrompt="1"/>
          </p:nvPr>
        </p:nvSpPr>
        <p:spPr>
          <a:xfrm>
            <a:off x="3143250" y="5247028"/>
            <a:ext cx="2888457" cy="123825"/>
          </a:xfrm>
          <a:solidFill>
            <a:schemeClr val="bg2"/>
          </a:solidFill>
        </p:spPr>
        <p:txBody>
          <a:bodyPr/>
          <a:lstStyle>
            <a:lvl1pPr>
              <a:defRPr/>
            </a:lvl1pPr>
          </a:lstStyle>
          <a:p>
            <a:pPr lvl="0"/>
            <a:r>
              <a:rPr lang="en-US" dirty="0"/>
              <a:t>  </a:t>
            </a:r>
            <a:endParaRPr lang="en-GB" dirty="0"/>
          </a:p>
        </p:txBody>
      </p:sp>
      <p:sp>
        <p:nvSpPr>
          <p:cNvPr id="72" name="Text Placeholder 18"/>
          <p:cNvSpPr>
            <a:spLocks noGrp="1"/>
          </p:cNvSpPr>
          <p:nvPr>
            <p:ph type="body" sz="quarter" idx="82" hasCustomPrompt="1"/>
          </p:nvPr>
        </p:nvSpPr>
        <p:spPr>
          <a:xfrm>
            <a:off x="6160294" y="5706010"/>
            <a:ext cx="666749" cy="486374"/>
          </a:xfrm>
        </p:spPr>
        <p:txBody>
          <a:bodyPr anchor="ctr"/>
          <a:lstStyle>
            <a:lvl1pPr algn="r">
              <a:defRPr sz="3200" b="0">
                <a:latin typeface="+mn-lt"/>
              </a:defRPr>
            </a:lvl1pPr>
          </a:lstStyle>
          <a:p>
            <a:pPr lvl="0"/>
            <a:r>
              <a:rPr lang="en-US" dirty="0"/>
              <a:t>12</a:t>
            </a:r>
            <a:endParaRPr lang="en-GB" dirty="0"/>
          </a:p>
        </p:txBody>
      </p:sp>
      <p:sp>
        <p:nvSpPr>
          <p:cNvPr id="73" name="Text Placeholder 22"/>
          <p:cNvSpPr>
            <a:spLocks noGrp="1"/>
          </p:cNvSpPr>
          <p:nvPr>
            <p:ph type="body" sz="quarter" idx="83" hasCustomPrompt="1"/>
          </p:nvPr>
        </p:nvSpPr>
        <p:spPr>
          <a:xfrm>
            <a:off x="6860381" y="5706010"/>
            <a:ext cx="2188369" cy="276824"/>
          </a:xfrm>
        </p:spPr>
        <p:txBody>
          <a:bodyPr anchor="b"/>
          <a:lstStyle>
            <a:lvl1pPr>
              <a:defRPr sz="1400"/>
            </a:lvl1pPr>
          </a:lstStyle>
          <a:p>
            <a:pPr lvl="0"/>
            <a:r>
              <a:rPr lang="en-US" dirty="0"/>
              <a:t>Chapter title</a:t>
            </a:r>
            <a:endParaRPr lang="en-GB" dirty="0"/>
          </a:p>
        </p:txBody>
      </p:sp>
      <p:sp>
        <p:nvSpPr>
          <p:cNvPr id="74" name="Text Placeholder 22"/>
          <p:cNvSpPr>
            <a:spLocks noGrp="1"/>
          </p:cNvSpPr>
          <p:nvPr>
            <p:ph type="body" sz="quarter" idx="84" hasCustomPrompt="1"/>
          </p:nvPr>
        </p:nvSpPr>
        <p:spPr>
          <a:xfrm>
            <a:off x="6860381" y="5925684"/>
            <a:ext cx="2188369" cy="266700"/>
          </a:xfrm>
        </p:spPr>
        <p:txBody>
          <a:bodyPr/>
          <a:lstStyle>
            <a:lvl1pPr>
              <a:defRPr sz="1100">
                <a:solidFill>
                  <a:schemeClr val="tx2"/>
                </a:solidFill>
              </a:defRPr>
            </a:lvl1pPr>
          </a:lstStyle>
          <a:p>
            <a:pPr lvl="0"/>
            <a:r>
              <a:rPr lang="en-US" dirty="0"/>
              <a:t>Chapter subtitle</a:t>
            </a:r>
            <a:endParaRPr lang="en-GB" dirty="0"/>
          </a:p>
        </p:txBody>
      </p:sp>
      <p:sp>
        <p:nvSpPr>
          <p:cNvPr id="75" name="Text Placeholder 25"/>
          <p:cNvSpPr>
            <a:spLocks noGrp="1"/>
          </p:cNvSpPr>
          <p:nvPr>
            <p:ph type="body" sz="quarter" idx="85" hasCustomPrompt="1"/>
          </p:nvPr>
        </p:nvSpPr>
        <p:spPr>
          <a:xfrm>
            <a:off x="6160294" y="5247028"/>
            <a:ext cx="2888457" cy="123825"/>
          </a:xfrm>
          <a:solidFill>
            <a:schemeClr val="bg2"/>
          </a:solidFill>
        </p:spPr>
        <p:txBody>
          <a:bodyPr/>
          <a:lstStyle>
            <a:lvl1pPr>
              <a:defRPr/>
            </a:lvl1pPr>
          </a:lstStyle>
          <a:p>
            <a:pPr lvl="0"/>
            <a:r>
              <a:rPr lang="en-US" dirty="0"/>
              <a:t>  </a:t>
            </a:r>
            <a:endParaRPr lang="en-GB" dirty="0"/>
          </a:p>
        </p:txBody>
      </p:sp>
      <p:sp>
        <p:nvSpPr>
          <p:cNvPr id="85" name="Text Placeholder 25"/>
          <p:cNvSpPr>
            <a:spLocks noGrp="1"/>
          </p:cNvSpPr>
          <p:nvPr>
            <p:ph type="body" sz="quarter" idx="41" hasCustomPrompt="1"/>
          </p:nvPr>
        </p:nvSpPr>
        <p:spPr>
          <a:xfrm>
            <a:off x="126206" y="1131077"/>
            <a:ext cx="2888457" cy="123825"/>
          </a:xfrm>
          <a:solidFill>
            <a:schemeClr val="bg2"/>
          </a:solidFill>
        </p:spPr>
        <p:txBody>
          <a:bodyPr/>
          <a:lstStyle>
            <a:lvl1pPr>
              <a:defRPr/>
            </a:lvl1pPr>
          </a:lstStyle>
          <a:p>
            <a:pPr lvl="0"/>
            <a:r>
              <a:rPr lang="en-US" dirty="0"/>
              <a:t>  </a:t>
            </a:r>
            <a:endParaRPr lang="en-GB" dirty="0"/>
          </a:p>
        </p:txBody>
      </p:sp>
      <p:sp>
        <p:nvSpPr>
          <p:cNvPr id="86" name="Text Placeholder 25"/>
          <p:cNvSpPr>
            <a:spLocks noGrp="1"/>
          </p:cNvSpPr>
          <p:nvPr>
            <p:ph type="body" sz="quarter" idx="45" hasCustomPrompt="1"/>
          </p:nvPr>
        </p:nvSpPr>
        <p:spPr>
          <a:xfrm>
            <a:off x="3143250" y="1131077"/>
            <a:ext cx="2888457" cy="123825"/>
          </a:xfrm>
          <a:solidFill>
            <a:schemeClr val="bg2"/>
          </a:solidFill>
        </p:spPr>
        <p:txBody>
          <a:bodyPr/>
          <a:lstStyle>
            <a:lvl1pPr>
              <a:defRPr/>
            </a:lvl1pPr>
          </a:lstStyle>
          <a:p>
            <a:pPr lvl="0"/>
            <a:r>
              <a:rPr lang="en-US" dirty="0"/>
              <a:t>  </a:t>
            </a:r>
            <a:endParaRPr lang="en-GB" dirty="0"/>
          </a:p>
        </p:txBody>
      </p:sp>
      <p:sp>
        <p:nvSpPr>
          <p:cNvPr id="87" name="Text Placeholder 25"/>
          <p:cNvSpPr>
            <a:spLocks noGrp="1"/>
          </p:cNvSpPr>
          <p:nvPr>
            <p:ph type="body" sz="quarter" idx="49" hasCustomPrompt="1"/>
          </p:nvPr>
        </p:nvSpPr>
        <p:spPr>
          <a:xfrm>
            <a:off x="6160294" y="1131077"/>
            <a:ext cx="2888457" cy="123825"/>
          </a:xfrm>
          <a:solidFill>
            <a:schemeClr val="bg2"/>
          </a:solidFill>
        </p:spPr>
        <p:txBody>
          <a:bodyPr/>
          <a:lstStyle>
            <a:lvl1pPr>
              <a:defRPr/>
            </a:lvl1pPr>
          </a:lstStyle>
          <a:p>
            <a:pPr lvl="0"/>
            <a:r>
              <a:rPr lang="en-US" dirty="0"/>
              <a:t>  </a:t>
            </a:r>
            <a:endParaRPr lang="en-GB" dirty="0"/>
          </a:p>
        </p:txBody>
      </p:sp>
      <p:sp>
        <p:nvSpPr>
          <p:cNvPr id="89"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90" name="Group 89"/>
          <p:cNvGrpSpPr/>
          <p:nvPr userDrawn="1"/>
        </p:nvGrpSpPr>
        <p:grpSpPr>
          <a:xfrm>
            <a:off x="-4350366" y="0"/>
            <a:ext cx="3909698" cy="5532582"/>
            <a:chOff x="-3999345" y="0"/>
            <a:chExt cx="3909698" cy="5532582"/>
          </a:xfrm>
        </p:grpSpPr>
        <p:sp>
          <p:nvSpPr>
            <p:cNvPr id="91" name="Rectangle 90"/>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92" name="Straight Connector 91"/>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3" name="Picture 9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94" name="TextBox 93"/>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95" name="Group 94"/>
            <p:cNvGrpSpPr/>
            <p:nvPr userDrawn="1"/>
          </p:nvGrpSpPr>
          <p:grpSpPr>
            <a:xfrm>
              <a:off x="-3916219" y="2007734"/>
              <a:ext cx="3741159" cy="603077"/>
              <a:chOff x="-3953163" y="1928406"/>
              <a:chExt cx="3741159" cy="603077"/>
            </a:xfrm>
          </p:grpSpPr>
          <p:sp>
            <p:nvSpPr>
              <p:cNvPr id="128" name="TextBox 127"/>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129" name="TextBox 128"/>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116" name="Group 115"/>
            <p:cNvGrpSpPr/>
            <p:nvPr userDrawn="1"/>
          </p:nvGrpSpPr>
          <p:grpSpPr>
            <a:xfrm>
              <a:off x="-3916219" y="3804415"/>
              <a:ext cx="3741159" cy="649206"/>
              <a:chOff x="-3953163" y="3686663"/>
              <a:chExt cx="3741159" cy="649206"/>
            </a:xfrm>
          </p:grpSpPr>
          <p:sp>
            <p:nvSpPr>
              <p:cNvPr id="126" name="TextBox 125"/>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127" name="TextBox 126"/>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117" name="Group 116"/>
            <p:cNvGrpSpPr/>
            <p:nvPr userDrawn="1"/>
          </p:nvGrpSpPr>
          <p:grpSpPr>
            <a:xfrm>
              <a:off x="-3916219" y="2909062"/>
              <a:ext cx="3741159" cy="634370"/>
              <a:chOff x="-3953163" y="2815638"/>
              <a:chExt cx="3741159" cy="634370"/>
            </a:xfrm>
          </p:grpSpPr>
          <p:sp>
            <p:nvSpPr>
              <p:cNvPr id="124" name="TextBox 123"/>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125" name="TextBox 124"/>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118" name="Group 117"/>
            <p:cNvGrpSpPr/>
            <p:nvPr userDrawn="1"/>
          </p:nvGrpSpPr>
          <p:grpSpPr>
            <a:xfrm>
              <a:off x="-3916219" y="4693793"/>
              <a:ext cx="3470417" cy="603077"/>
              <a:chOff x="-3953163" y="4622237"/>
              <a:chExt cx="3470417" cy="603077"/>
            </a:xfrm>
          </p:grpSpPr>
          <p:sp>
            <p:nvSpPr>
              <p:cNvPr id="122" name="TextBox 121"/>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123" name="TextBox 122"/>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119" name="Group 118"/>
            <p:cNvGrpSpPr/>
            <p:nvPr userDrawn="1"/>
          </p:nvGrpSpPr>
          <p:grpSpPr>
            <a:xfrm>
              <a:off x="-3916219" y="1118356"/>
              <a:ext cx="3741159" cy="677414"/>
              <a:chOff x="-3953163" y="1118356"/>
              <a:chExt cx="3741159" cy="677414"/>
            </a:xfrm>
          </p:grpSpPr>
          <p:sp>
            <p:nvSpPr>
              <p:cNvPr id="120" name="TextBox 119"/>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121" name="TextBox 120"/>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130"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Tree>
    <p:extLst>
      <p:ext uri="{BB962C8B-B14F-4D97-AF65-F5344CB8AC3E}">
        <p14:creationId xmlns:p14="http://schemas.microsoft.com/office/powerpoint/2010/main" val="2930079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genda 4 - with Bio">
    <p:spTree>
      <p:nvGrpSpPr>
        <p:cNvPr id="1" name=""/>
        <p:cNvGrpSpPr/>
        <p:nvPr/>
      </p:nvGrpSpPr>
      <p:grpSpPr>
        <a:xfrm>
          <a:off x="0" y="0"/>
          <a:ext cx="0" cy="0"/>
          <a:chOff x="0" y="0"/>
          <a:chExt cx="0" cy="0"/>
        </a:xfrm>
      </p:grpSpPr>
      <p:sp>
        <p:nvSpPr>
          <p:cNvPr id="131" name="Text Placeholder 27"/>
          <p:cNvSpPr>
            <a:spLocks noGrp="1"/>
          </p:cNvSpPr>
          <p:nvPr>
            <p:ph type="body" sz="quarter" idx="27" hasCustomPrompt="1"/>
          </p:nvPr>
        </p:nvSpPr>
        <p:spPr>
          <a:xfrm>
            <a:off x="9385312" y="4920887"/>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
        <p:nvSpPr>
          <p:cNvPr id="6" name="Picture Placeholder 17"/>
          <p:cNvSpPr>
            <a:spLocks noGrp="1"/>
          </p:cNvSpPr>
          <p:nvPr>
            <p:ph type="pic" sz="quarter" idx="17" hasCustomPrompt="1"/>
          </p:nvPr>
        </p:nvSpPr>
        <p:spPr>
          <a:xfrm>
            <a:off x="9167812" y="1114425"/>
            <a:ext cx="2886075" cy="2617066"/>
          </a:xfrm>
          <a:noFill/>
        </p:spPr>
        <p:txBody>
          <a:bodyPr/>
          <a:lstStyle>
            <a:lvl1pPr algn="ctr">
              <a:defRPr sz="1100" spc="0" baseline="0"/>
            </a:lvl1pPr>
          </a:lstStyle>
          <a:p>
            <a:r>
              <a:rPr lang="en-GB" dirty="0"/>
              <a:t>Click on the icon to insert an image</a:t>
            </a:r>
          </a:p>
        </p:txBody>
      </p:sp>
      <p:sp>
        <p:nvSpPr>
          <p:cNvPr id="2" name="Title 1"/>
          <p:cNvSpPr>
            <a:spLocks noGrp="1"/>
          </p:cNvSpPr>
          <p:nvPr>
            <p:ph type="title" hasCustomPrompt="1"/>
          </p:nvPr>
        </p:nvSpPr>
        <p:spPr/>
        <p:txBody>
          <a:bodyPr/>
          <a:lstStyle/>
          <a:p>
            <a:r>
              <a:rPr lang="en-US" dirty="0"/>
              <a:t>Enter title here</a:t>
            </a:r>
            <a:endParaRPr lang="en-GB" dirty="0"/>
          </a:p>
        </p:txBody>
      </p:sp>
      <p:sp>
        <p:nvSpPr>
          <p:cNvPr id="19" name="Text Placeholder 18"/>
          <p:cNvSpPr>
            <a:spLocks noGrp="1"/>
          </p:cNvSpPr>
          <p:nvPr>
            <p:ph type="body" sz="quarter" idx="38" hasCustomPrompt="1"/>
          </p:nvPr>
        </p:nvSpPr>
        <p:spPr>
          <a:xfrm>
            <a:off x="506085" y="1573407"/>
            <a:ext cx="286870" cy="486374"/>
          </a:xfrm>
        </p:spPr>
        <p:txBody>
          <a:bodyPr anchor="ctr"/>
          <a:lstStyle>
            <a:lvl1pPr algn="r">
              <a:defRPr sz="3200" b="0">
                <a:latin typeface="+mn-lt"/>
              </a:defRPr>
            </a:lvl1pPr>
          </a:lstStyle>
          <a:p>
            <a:pPr lvl="0"/>
            <a:r>
              <a:rPr lang="en-US" dirty="0"/>
              <a:t>1</a:t>
            </a:r>
            <a:endParaRPr lang="en-GB" dirty="0"/>
          </a:p>
        </p:txBody>
      </p:sp>
      <p:sp>
        <p:nvSpPr>
          <p:cNvPr id="23" name="Text Placeholder 22"/>
          <p:cNvSpPr>
            <a:spLocks noGrp="1"/>
          </p:cNvSpPr>
          <p:nvPr>
            <p:ph type="body" sz="quarter" idx="39" hasCustomPrompt="1"/>
          </p:nvPr>
        </p:nvSpPr>
        <p:spPr>
          <a:xfrm>
            <a:off x="826293" y="1573407"/>
            <a:ext cx="2188369" cy="276824"/>
          </a:xfrm>
        </p:spPr>
        <p:txBody>
          <a:bodyPr anchor="b"/>
          <a:lstStyle>
            <a:lvl1pPr>
              <a:defRPr sz="1400"/>
            </a:lvl1pPr>
          </a:lstStyle>
          <a:p>
            <a:pPr lvl="0"/>
            <a:r>
              <a:rPr lang="en-US" dirty="0"/>
              <a:t>Chapter title</a:t>
            </a:r>
            <a:endParaRPr lang="en-GB" dirty="0"/>
          </a:p>
        </p:txBody>
      </p:sp>
      <p:sp>
        <p:nvSpPr>
          <p:cNvPr id="24" name="Text Placeholder 22"/>
          <p:cNvSpPr>
            <a:spLocks noGrp="1"/>
          </p:cNvSpPr>
          <p:nvPr>
            <p:ph type="body" sz="quarter" idx="40" hasCustomPrompt="1"/>
          </p:nvPr>
        </p:nvSpPr>
        <p:spPr>
          <a:xfrm>
            <a:off x="826293" y="1793081"/>
            <a:ext cx="2188369" cy="266700"/>
          </a:xfrm>
        </p:spPr>
        <p:txBody>
          <a:bodyPr/>
          <a:lstStyle>
            <a:lvl1pPr>
              <a:defRPr sz="1100">
                <a:solidFill>
                  <a:schemeClr val="tx2"/>
                </a:solidFill>
              </a:defRPr>
            </a:lvl1pPr>
          </a:lstStyle>
          <a:p>
            <a:pPr lvl="0"/>
            <a:r>
              <a:rPr lang="en-US" dirty="0"/>
              <a:t>Chapter subtitle</a:t>
            </a:r>
            <a:endParaRPr lang="en-GB" dirty="0"/>
          </a:p>
        </p:txBody>
      </p:sp>
      <p:sp>
        <p:nvSpPr>
          <p:cNvPr id="31" name="Text Placeholder 18"/>
          <p:cNvSpPr>
            <a:spLocks noGrp="1"/>
          </p:cNvSpPr>
          <p:nvPr>
            <p:ph type="body" sz="quarter" idx="42" hasCustomPrompt="1"/>
          </p:nvPr>
        </p:nvSpPr>
        <p:spPr>
          <a:xfrm>
            <a:off x="3523129" y="1573407"/>
            <a:ext cx="286870" cy="486374"/>
          </a:xfrm>
        </p:spPr>
        <p:txBody>
          <a:bodyPr anchor="ctr"/>
          <a:lstStyle>
            <a:lvl1pPr algn="r">
              <a:defRPr sz="3200" b="0">
                <a:latin typeface="+mn-lt"/>
              </a:defRPr>
            </a:lvl1pPr>
          </a:lstStyle>
          <a:p>
            <a:pPr lvl="0"/>
            <a:r>
              <a:rPr lang="en-US" dirty="0"/>
              <a:t>2</a:t>
            </a:r>
            <a:endParaRPr lang="en-GB" dirty="0"/>
          </a:p>
        </p:txBody>
      </p:sp>
      <p:sp>
        <p:nvSpPr>
          <p:cNvPr id="32" name="Text Placeholder 22"/>
          <p:cNvSpPr>
            <a:spLocks noGrp="1"/>
          </p:cNvSpPr>
          <p:nvPr>
            <p:ph type="body" sz="quarter" idx="43" hasCustomPrompt="1"/>
          </p:nvPr>
        </p:nvSpPr>
        <p:spPr>
          <a:xfrm>
            <a:off x="3843337" y="1573407"/>
            <a:ext cx="2188369" cy="276824"/>
          </a:xfrm>
        </p:spPr>
        <p:txBody>
          <a:bodyPr anchor="b"/>
          <a:lstStyle>
            <a:lvl1pPr>
              <a:defRPr sz="1400"/>
            </a:lvl1pPr>
          </a:lstStyle>
          <a:p>
            <a:pPr lvl="0"/>
            <a:r>
              <a:rPr lang="en-US" dirty="0"/>
              <a:t>Chapter title</a:t>
            </a:r>
            <a:endParaRPr lang="en-GB" dirty="0"/>
          </a:p>
        </p:txBody>
      </p:sp>
      <p:sp>
        <p:nvSpPr>
          <p:cNvPr id="33" name="Text Placeholder 22"/>
          <p:cNvSpPr>
            <a:spLocks noGrp="1"/>
          </p:cNvSpPr>
          <p:nvPr>
            <p:ph type="body" sz="quarter" idx="44" hasCustomPrompt="1"/>
          </p:nvPr>
        </p:nvSpPr>
        <p:spPr>
          <a:xfrm>
            <a:off x="3843337" y="1793081"/>
            <a:ext cx="2188369" cy="266700"/>
          </a:xfrm>
        </p:spPr>
        <p:txBody>
          <a:bodyPr/>
          <a:lstStyle>
            <a:lvl1pPr>
              <a:defRPr sz="1100">
                <a:solidFill>
                  <a:schemeClr val="tx2"/>
                </a:solidFill>
              </a:defRPr>
            </a:lvl1pPr>
          </a:lstStyle>
          <a:p>
            <a:pPr lvl="0"/>
            <a:r>
              <a:rPr lang="en-US" dirty="0"/>
              <a:t>Chapter subtitle</a:t>
            </a:r>
            <a:endParaRPr lang="en-GB" dirty="0"/>
          </a:p>
        </p:txBody>
      </p:sp>
      <p:sp>
        <p:nvSpPr>
          <p:cNvPr id="36" name="Text Placeholder 18"/>
          <p:cNvSpPr>
            <a:spLocks noGrp="1"/>
          </p:cNvSpPr>
          <p:nvPr>
            <p:ph type="body" sz="quarter" idx="46" hasCustomPrompt="1"/>
          </p:nvPr>
        </p:nvSpPr>
        <p:spPr>
          <a:xfrm>
            <a:off x="6540173" y="1573407"/>
            <a:ext cx="286870" cy="486374"/>
          </a:xfrm>
        </p:spPr>
        <p:txBody>
          <a:bodyPr anchor="ctr"/>
          <a:lstStyle>
            <a:lvl1pPr algn="r">
              <a:defRPr sz="3200" b="0">
                <a:latin typeface="+mn-lt"/>
              </a:defRPr>
            </a:lvl1pPr>
          </a:lstStyle>
          <a:p>
            <a:pPr lvl="0"/>
            <a:r>
              <a:rPr lang="en-US" dirty="0"/>
              <a:t>3</a:t>
            </a:r>
            <a:endParaRPr lang="en-GB" dirty="0"/>
          </a:p>
        </p:txBody>
      </p:sp>
      <p:sp>
        <p:nvSpPr>
          <p:cNvPr id="37" name="Text Placeholder 22"/>
          <p:cNvSpPr>
            <a:spLocks noGrp="1"/>
          </p:cNvSpPr>
          <p:nvPr>
            <p:ph type="body" sz="quarter" idx="47" hasCustomPrompt="1"/>
          </p:nvPr>
        </p:nvSpPr>
        <p:spPr>
          <a:xfrm>
            <a:off x="6860381" y="1573407"/>
            <a:ext cx="2188369" cy="276824"/>
          </a:xfrm>
        </p:spPr>
        <p:txBody>
          <a:bodyPr anchor="b"/>
          <a:lstStyle>
            <a:lvl1pPr>
              <a:defRPr sz="1400"/>
            </a:lvl1pPr>
          </a:lstStyle>
          <a:p>
            <a:pPr lvl="0"/>
            <a:r>
              <a:rPr lang="en-US" dirty="0"/>
              <a:t>Chapter title</a:t>
            </a:r>
            <a:endParaRPr lang="en-GB" dirty="0"/>
          </a:p>
        </p:txBody>
      </p:sp>
      <p:sp>
        <p:nvSpPr>
          <p:cNvPr id="38" name="Text Placeholder 22"/>
          <p:cNvSpPr>
            <a:spLocks noGrp="1"/>
          </p:cNvSpPr>
          <p:nvPr>
            <p:ph type="body" sz="quarter" idx="48" hasCustomPrompt="1"/>
          </p:nvPr>
        </p:nvSpPr>
        <p:spPr>
          <a:xfrm>
            <a:off x="6860381" y="1793081"/>
            <a:ext cx="2188369" cy="266700"/>
          </a:xfrm>
        </p:spPr>
        <p:txBody>
          <a:bodyPr/>
          <a:lstStyle>
            <a:lvl1pPr>
              <a:defRPr sz="1100">
                <a:solidFill>
                  <a:schemeClr val="tx2"/>
                </a:solidFill>
              </a:defRPr>
            </a:lvl1pPr>
          </a:lstStyle>
          <a:p>
            <a:pPr lvl="0"/>
            <a:r>
              <a:rPr lang="en-US" dirty="0"/>
              <a:t>Chapter subtitle</a:t>
            </a:r>
            <a:endParaRPr lang="en-GB" dirty="0"/>
          </a:p>
        </p:txBody>
      </p:sp>
      <p:sp>
        <p:nvSpPr>
          <p:cNvPr id="40" name="Text Placeholder 18"/>
          <p:cNvSpPr>
            <a:spLocks noGrp="1"/>
          </p:cNvSpPr>
          <p:nvPr>
            <p:ph type="body" sz="quarter" idx="50" hasCustomPrompt="1"/>
          </p:nvPr>
        </p:nvSpPr>
        <p:spPr>
          <a:xfrm>
            <a:off x="506085" y="2938998"/>
            <a:ext cx="286870" cy="486374"/>
          </a:xfrm>
        </p:spPr>
        <p:txBody>
          <a:bodyPr anchor="ctr"/>
          <a:lstStyle>
            <a:lvl1pPr algn="r">
              <a:defRPr sz="3200" b="0">
                <a:latin typeface="+mn-lt"/>
              </a:defRPr>
            </a:lvl1pPr>
          </a:lstStyle>
          <a:p>
            <a:pPr lvl="0"/>
            <a:r>
              <a:rPr lang="en-US" dirty="0"/>
              <a:t>4</a:t>
            </a:r>
            <a:endParaRPr lang="en-GB" dirty="0"/>
          </a:p>
        </p:txBody>
      </p:sp>
      <p:sp>
        <p:nvSpPr>
          <p:cNvPr id="41" name="Text Placeholder 22"/>
          <p:cNvSpPr>
            <a:spLocks noGrp="1"/>
          </p:cNvSpPr>
          <p:nvPr>
            <p:ph type="body" sz="quarter" idx="51" hasCustomPrompt="1"/>
          </p:nvPr>
        </p:nvSpPr>
        <p:spPr>
          <a:xfrm>
            <a:off x="826293" y="2938998"/>
            <a:ext cx="2188369" cy="276824"/>
          </a:xfrm>
        </p:spPr>
        <p:txBody>
          <a:bodyPr anchor="b"/>
          <a:lstStyle>
            <a:lvl1pPr>
              <a:defRPr sz="1400"/>
            </a:lvl1pPr>
          </a:lstStyle>
          <a:p>
            <a:pPr lvl="0"/>
            <a:r>
              <a:rPr lang="en-US" dirty="0"/>
              <a:t>Chapter title</a:t>
            </a:r>
            <a:endParaRPr lang="en-GB" dirty="0"/>
          </a:p>
        </p:txBody>
      </p:sp>
      <p:sp>
        <p:nvSpPr>
          <p:cNvPr id="42" name="Text Placeholder 22"/>
          <p:cNvSpPr>
            <a:spLocks noGrp="1"/>
          </p:cNvSpPr>
          <p:nvPr>
            <p:ph type="body" sz="quarter" idx="52" hasCustomPrompt="1"/>
          </p:nvPr>
        </p:nvSpPr>
        <p:spPr>
          <a:xfrm>
            <a:off x="826293" y="3158672"/>
            <a:ext cx="2188369" cy="266700"/>
          </a:xfrm>
        </p:spPr>
        <p:txBody>
          <a:bodyPr/>
          <a:lstStyle>
            <a:lvl1pPr>
              <a:defRPr sz="1100">
                <a:solidFill>
                  <a:schemeClr val="tx2"/>
                </a:solidFill>
              </a:defRPr>
            </a:lvl1pPr>
          </a:lstStyle>
          <a:p>
            <a:pPr lvl="0"/>
            <a:r>
              <a:rPr lang="en-US" dirty="0"/>
              <a:t>Chapter subtitle</a:t>
            </a:r>
            <a:endParaRPr lang="en-GB" dirty="0"/>
          </a:p>
        </p:txBody>
      </p:sp>
      <p:sp>
        <p:nvSpPr>
          <p:cNvPr id="43" name="Text Placeholder 25"/>
          <p:cNvSpPr>
            <a:spLocks noGrp="1"/>
          </p:cNvSpPr>
          <p:nvPr>
            <p:ph type="body" sz="quarter" idx="53" hasCustomPrompt="1"/>
          </p:nvPr>
        </p:nvSpPr>
        <p:spPr>
          <a:xfrm>
            <a:off x="126206" y="2480016"/>
            <a:ext cx="2888457" cy="123825"/>
          </a:xfrm>
          <a:solidFill>
            <a:schemeClr val="bg2"/>
          </a:solidFill>
        </p:spPr>
        <p:txBody>
          <a:bodyPr/>
          <a:lstStyle>
            <a:lvl1pPr>
              <a:defRPr/>
            </a:lvl1pPr>
          </a:lstStyle>
          <a:p>
            <a:pPr lvl="0"/>
            <a:r>
              <a:rPr lang="en-US" dirty="0"/>
              <a:t>  </a:t>
            </a:r>
            <a:endParaRPr lang="en-GB" dirty="0"/>
          </a:p>
        </p:txBody>
      </p:sp>
      <p:sp>
        <p:nvSpPr>
          <p:cNvPr id="44" name="Text Placeholder 18"/>
          <p:cNvSpPr>
            <a:spLocks noGrp="1"/>
          </p:cNvSpPr>
          <p:nvPr>
            <p:ph type="body" sz="quarter" idx="54" hasCustomPrompt="1"/>
          </p:nvPr>
        </p:nvSpPr>
        <p:spPr>
          <a:xfrm>
            <a:off x="3523129" y="2938998"/>
            <a:ext cx="286870" cy="486374"/>
          </a:xfrm>
        </p:spPr>
        <p:txBody>
          <a:bodyPr anchor="ctr"/>
          <a:lstStyle>
            <a:lvl1pPr algn="r">
              <a:defRPr sz="3200" b="0">
                <a:latin typeface="+mn-lt"/>
              </a:defRPr>
            </a:lvl1pPr>
          </a:lstStyle>
          <a:p>
            <a:pPr lvl="0"/>
            <a:r>
              <a:rPr lang="en-US" dirty="0"/>
              <a:t>5</a:t>
            </a:r>
            <a:endParaRPr lang="en-GB" dirty="0"/>
          </a:p>
        </p:txBody>
      </p:sp>
      <p:sp>
        <p:nvSpPr>
          <p:cNvPr id="45" name="Text Placeholder 22"/>
          <p:cNvSpPr>
            <a:spLocks noGrp="1"/>
          </p:cNvSpPr>
          <p:nvPr>
            <p:ph type="body" sz="quarter" idx="55" hasCustomPrompt="1"/>
          </p:nvPr>
        </p:nvSpPr>
        <p:spPr>
          <a:xfrm>
            <a:off x="3843337" y="2938998"/>
            <a:ext cx="2188369" cy="276824"/>
          </a:xfrm>
        </p:spPr>
        <p:txBody>
          <a:bodyPr anchor="b"/>
          <a:lstStyle>
            <a:lvl1pPr>
              <a:defRPr sz="1400"/>
            </a:lvl1pPr>
          </a:lstStyle>
          <a:p>
            <a:pPr lvl="0"/>
            <a:r>
              <a:rPr lang="en-US" dirty="0"/>
              <a:t>Chapter title</a:t>
            </a:r>
            <a:endParaRPr lang="en-GB" dirty="0"/>
          </a:p>
        </p:txBody>
      </p:sp>
      <p:sp>
        <p:nvSpPr>
          <p:cNvPr id="46" name="Text Placeholder 22"/>
          <p:cNvSpPr>
            <a:spLocks noGrp="1"/>
          </p:cNvSpPr>
          <p:nvPr>
            <p:ph type="body" sz="quarter" idx="56" hasCustomPrompt="1"/>
          </p:nvPr>
        </p:nvSpPr>
        <p:spPr>
          <a:xfrm>
            <a:off x="3843337" y="3158672"/>
            <a:ext cx="2188369" cy="266700"/>
          </a:xfrm>
        </p:spPr>
        <p:txBody>
          <a:bodyPr/>
          <a:lstStyle>
            <a:lvl1pPr>
              <a:defRPr sz="1100">
                <a:solidFill>
                  <a:schemeClr val="tx2"/>
                </a:solidFill>
              </a:defRPr>
            </a:lvl1pPr>
          </a:lstStyle>
          <a:p>
            <a:pPr lvl="0"/>
            <a:r>
              <a:rPr lang="en-US" dirty="0"/>
              <a:t>Chapter subtitle</a:t>
            </a:r>
            <a:endParaRPr lang="en-GB" dirty="0"/>
          </a:p>
        </p:txBody>
      </p:sp>
      <p:sp>
        <p:nvSpPr>
          <p:cNvPr id="47" name="Text Placeholder 25"/>
          <p:cNvSpPr>
            <a:spLocks noGrp="1"/>
          </p:cNvSpPr>
          <p:nvPr>
            <p:ph type="body" sz="quarter" idx="57" hasCustomPrompt="1"/>
          </p:nvPr>
        </p:nvSpPr>
        <p:spPr>
          <a:xfrm>
            <a:off x="3143250" y="2480016"/>
            <a:ext cx="2888457" cy="123825"/>
          </a:xfrm>
          <a:solidFill>
            <a:schemeClr val="bg2"/>
          </a:solidFill>
        </p:spPr>
        <p:txBody>
          <a:bodyPr/>
          <a:lstStyle>
            <a:lvl1pPr>
              <a:defRPr/>
            </a:lvl1pPr>
          </a:lstStyle>
          <a:p>
            <a:pPr lvl="0"/>
            <a:r>
              <a:rPr lang="en-US" dirty="0"/>
              <a:t>  </a:t>
            </a:r>
            <a:endParaRPr lang="en-GB" dirty="0"/>
          </a:p>
        </p:txBody>
      </p:sp>
      <p:sp>
        <p:nvSpPr>
          <p:cNvPr id="48" name="Text Placeholder 18"/>
          <p:cNvSpPr>
            <a:spLocks noGrp="1"/>
          </p:cNvSpPr>
          <p:nvPr>
            <p:ph type="body" sz="quarter" idx="58" hasCustomPrompt="1"/>
          </p:nvPr>
        </p:nvSpPr>
        <p:spPr>
          <a:xfrm>
            <a:off x="6540173" y="2938998"/>
            <a:ext cx="286870" cy="486374"/>
          </a:xfrm>
        </p:spPr>
        <p:txBody>
          <a:bodyPr anchor="ctr"/>
          <a:lstStyle>
            <a:lvl1pPr algn="r">
              <a:defRPr sz="3200" b="0">
                <a:latin typeface="+mn-lt"/>
              </a:defRPr>
            </a:lvl1pPr>
          </a:lstStyle>
          <a:p>
            <a:pPr lvl="0"/>
            <a:r>
              <a:rPr lang="en-US" dirty="0"/>
              <a:t>6</a:t>
            </a:r>
            <a:endParaRPr lang="en-GB" dirty="0"/>
          </a:p>
        </p:txBody>
      </p:sp>
      <p:sp>
        <p:nvSpPr>
          <p:cNvPr id="49" name="Text Placeholder 22"/>
          <p:cNvSpPr>
            <a:spLocks noGrp="1"/>
          </p:cNvSpPr>
          <p:nvPr>
            <p:ph type="body" sz="quarter" idx="59" hasCustomPrompt="1"/>
          </p:nvPr>
        </p:nvSpPr>
        <p:spPr>
          <a:xfrm>
            <a:off x="6860381" y="2938998"/>
            <a:ext cx="2188369" cy="276824"/>
          </a:xfrm>
        </p:spPr>
        <p:txBody>
          <a:bodyPr anchor="b"/>
          <a:lstStyle>
            <a:lvl1pPr>
              <a:defRPr sz="1400"/>
            </a:lvl1pPr>
          </a:lstStyle>
          <a:p>
            <a:pPr lvl="0"/>
            <a:r>
              <a:rPr lang="en-US" dirty="0"/>
              <a:t>Chapter title</a:t>
            </a:r>
            <a:endParaRPr lang="en-GB" dirty="0"/>
          </a:p>
        </p:txBody>
      </p:sp>
      <p:sp>
        <p:nvSpPr>
          <p:cNvPr id="50" name="Text Placeholder 22"/>
          <p:cNvSpPr>
            <a:spLocks noGrp="1"/>
          </p:cNvSpPr>
          <p:nvPr>
            <p:ph type="body" sz="quarter" idx="60" hasCustomPrompt="1"/>
          </p:nvPr>
        </p:nvSpPr>
        <p:spPr>
          <a:xfrm>
            <a:off x="6860381" y="3158672"/>
            <a:ext cx="2188369" cy="266700"/>
          </a:xfrm>
        </p:spPr>
        <p:txBody>
          <a:bodyPr/>
          <a:lstStyle>
            <a:lvl1pPr>
              <a:defRPr sz="1100">
                <a:solidFill>
                  <a:schemeClr val="tx2"/>
                </a:solidFill>
              </a:defRPr>
            </a:lvl1pPr>
          </a:lstStyle>
          <a:p>
            <a:pPr lvl="0"/>
            <a:r>
              <a:rPr lang="en-US" dirty="0"/>
              <a:t>Chapter subtitle</a:t>
            </a:r>
            <a:endParaRPr lang="en-GB" dirty="0"/>
          </a:p>
        </p:txBody>
      </p:sp>
      <p:sp>
        <p:nvSpPr>
          <p:cNvPr id="51" name="Text Placeholder 25"/>
          <p:cNvSpPr>
            <a:spLocks noGrp="1"/>
          </p:cNvSpPr>
          <p:nvPr>
            <p:ph type="body" sz="quarter" idx="61" hasCustomPrompt="1"/>
          </p:nvPr>
        </p:nvSpPr>
        <p:spPr>
          <a:xfrm>
            <a:off x="6160294" y="2480016"/>
            <a:ext cx="2888457" cy="123825"/>
          </a:xfrm>
          <a:solidFill>
            <a:schemeClr val="bg2"/>
          </a:solidFill>
        </p:spPr>
        <p:txBody>
          <a:bodyPr/>
          <a:lstStyle>
            <a:lvl1pPr>
              <a:defRPr/>
            </a:lvl1pPr>
          </a:lstStyle>
          <a:p>
            <a:pPr lvl="0"/>
            <a:r>
              <a:rPr lang="en-US" dirty="0"/>
              <a:t>  </a:t>
            </a:r>
            <a:endParaRPr lang="en-GB" dirty="0"/>
          </a:p>
        </p:txBody>
      </p:sp>
      <p:sp>
        <p:nvSpPr>
          <p:cNvPr id="52" name="Text Placeholder 18"/>
          <p:cNvSpPr>
            <a:spLocks noGrp="1"/>
          </p:cNvSpPr>
          <p:nvPr>
            <p:ph type="body" sz="quarter" idx="62" hasCustomPrompt="1"/>
          </p:nvPr>
        </p:nvSpPr>
        <p:spPr>
          <a:xfrm>
            <a:off x="506085" y="4342744"/>
            <a:ext cx="286870" cy="486374"/>
          </a:xfrm>
        </p:spPr>
        <p:txBody>
          <a:bodyPr anchor="ctr"/>
          <a:lstStyle>
            <a:lvl1pPr algn="r">
              <a:defRPr sz="3200" b="0">
                <a:latin typeface="+mn-lt"/>
              </a:defRPr>
            </a:lvl1pPr>
          </a:lstStyle>
          <a:p>
            <a:pPr lvl="0"/>
            <a:r>
              <a:rPr lang="en-US" dirty="0"/>
              <a:t>7</a:t>
            </a:r>
            <a:endParaRPr lang="en-GB" dirty="0"/>
          </a:p>
        </p:txBody>
      </p:sp>
      <p:sp>
        <p:nvSpPr>
          <p:cNvPr id="53" name="Text Placeholder 22"/>
          <p:cNvSpPr>
            <a:spLocks noGrp="1"/>
          </p:cNvSpPr>
          <p:nvPr>
            <p:ph type="body" sz="quarter" idx="63" hasCustomPrompt="1"/>
          </p:nvPr>
        </p:nvSpPr>
        <p:spPr>
          <a:xfrm>
            <a:off x="826293" y="4342744"/>
            <a:ext cx="2188369" cy="276824"/>
          </a:xfrm>
        </p:spPr>
        <p:txBody>
          <a:bodyPr anchor="b"/>
          <a:lstStyle>
            <a:lvl1pPr>
              <a:defRPr sz="1400"/>
            </a:lvl1pPr>
          </a:lstStyle>
          <a:p>
            <a:pPr lvl="0"/>
            <a:r>
              <a:rPr lang="en-US" dirty="0"/>
              <a:t>Chapter title</a:t>
            </a:r>
            <a:endParaRPr lang="en-GB" dirty="0"/>
          </a:p>
        </p:txBody>
      </p:sp>
      <p:sp>
        <p:nvSpPr>
          <p:cNvPr id="54" name="Text Placeholder 22"/>
          <p:cNvSpPr>
            <a:spLocks noGrp="1"/>
          </p:cNvSpPr>
          <p:nvPr>
            <p:ph type="body" sz="quarter" idx="64" hasCustomPrompt="1"/>
          </p:nvPr>
        </p:nvSpPr>
        <p:spPr>
          <a:xfrm>
            <a:off x="826293" y="4562418"/>
            <a:ext cx="2188369" cy="266700"/>
          </a:xfrm>
        </p:spPr>
        <p:txBody>
          <a:bodyPr/>
          <a:lstStyle>
            <a:lvl1pPr>
              <a:defRPr sz="1100">
                <a:solidFill>
                  <a:schemeClr val="tx2"/>
                </a:solidFill>
              </a:defRPr>
            </a:lvl1pPr>
          </a:lstStyle>
          <a:p>
            <a:pPr lvl="0"/>
            <a:r>
              <a:rPr lang="en-US" dirty="0"/>
              <a:t>Chapter subtitle</a:t>
            </a:r>
            <a:endParaRPr lang="en-GB" dirty="0"/>
          </a:p>
        </p:txBody>
      </p:sp>
      <p:sp>
        <p:nvSpPr>
          <p:cNvPr id="55" name="Text Placeholder 25"/>
          <p:cNvSpPr>
            <a:spLocks noGrp="1"/>
          </p:cNvSpPr>
          <p:nvPr>
            <p:ph type="body" sz="quarter" idx="65" hasCustomPrompt="1"/>
          </p:nvPr>
        </p:nvSpPr>
        <p:spPr>
          <a:xfrm>
            <a:off x="126206" y="3883762"/>
            <a:ext cx="2888457" cy="123825"/>
          </a:xfrm>
          <a:solidFill>
            <a:schemeClr val="bg2"/>
          </a:solidFill>
        </p:spPr>
        <p:txBody>
          <a:bodyPr/>
          <a:lstStyle>
            <a:lvl1pPr>
              <a:defRPr/>
            </a:lvl1pPr>
          </a:lstStyle>
          <a:p>
            <a:pPr lvl="0"/>
            <a:r>
              <a:rPr lang="en-US" dirty="0"/>
              <a:t>  </a:t>
            </a:r>
            <a:endParaRPr lang="en-GB" dirty="0"/>
          </a:p>
        </p:txBody>
      </p:sp>
      <p:sp>
        <p:nvSpPr>
          <p:cNvPr id="56" name="Text Placeholder 18"/>
          <p:cNvSpPr>
            <a:spLocks noGrp="1"/>
          </p:cNvSpPr>
          <p:nvPr>
            <p:ph type="body" sz="quarter" idx="66" hasCustomPrompt="1"/>
          </p:nvPr>
        </p:nvSpPr>
        <p:spPr>
          <a:xfrm>
            <a:off x="3523129" y="4342744"/>
            <a:ext cx="286870" cy="486374"/>
          </a:xfrm>
        </p:spPr>
        <p:txBody>
          <a:bodyPr anchor="ctr"/>
          <a:lstStyle>
            <a:lvl1pPr algn="r">
              <a:defRPr sz="3200" b="0">
                <a:latin typeface="+mn-lt"/>
              </a:defRPr>
            </a:lvl1pPr>
          </a:lstStyle>
          <a:p>
            <a:pPr lvl="0"/>
            <a:r>
              <a:rPr lang="en-US" dirty="0"/>
              <a:t>8</a:t>
            </a:r>
            <a:endParaRPr lang="en-GB" dirty="0"/>
          </a:p>
        </p:txBody>
      </p:sp>
      <p:sp>
        <p:nvSpPr>
          <p:cNvPr id="57" name="Text Placeholder 22"/>
          <p:cNvSpPr>
            <a:spLocks noGrp="1"/>
          </p:cNvSpPr>
          <p:nvPr>
            <p:ph type="body" sz="quarter" idx="67" hasCustomPrompt="1"/>
          </p:nvPr>
        </p:nvSpPr>
        <p:spPr>
          <a:xfrm>
            <a:off x="3843337" y="4342744"/>
            <a:ext cx="2188369" cy="276824"/>
          </a:xfrm>
        </p:spPr>
        <p:txBody>
          <a:bodyPr anchor="b"/>
          <a:lstStyle>
            <a:lvl1pPr>
              <a:defRPr sz="1400"/>
            </a:lvl1pPr>
          </a:lstStyle>
          <a:p>
            <a:pPr lvl="0"/>
            <a:r>
              <a:rPr lang="en-US" dirty="0"/>
              <a:t>Chapter title</a:t>
            </a:r>
            <a:endParaRPr lang="en-GB" dirty="0"/>
          </a:p>
        </p:txBody>
      </p:sp>
      <p:sp>
        <p:nvSpPr>
          <p:cNvPr id="58" name="Text Placeholder 22"/>
          <p:cNvSpPr>
            <a:spLocks noGrp="1"/>
          </p:cNvSpPr>
          <p:nvPr>
            <p:ph type="body" sz="quarter" idx="68" hasCustomPrompt="1"/>
          </p:nvPr>
        </p:nvSpPr>
        <p:spPr>
          <a:xfrm>
            <a:off x="3843337" y="4562418"/>
            <a:ext cx="2188369" cy="266700"/>
          </a:xfrm>
        </p:spPr>
        <p:txBody>
          <a:bodyPr/>
          <a:lstStyle>
            <a:lvl1pPr>
              <a:defRPr sz="1100">
                <a:solidFill>
                  <a:schemeClr val="tx2"/>
                </a:solidFill>
              </a:defRPr>
            </a:lvl1pPr>
          </a:lstStyle>
          <a:p>
            <a:pPr lvl="0"/>
            <a:r>
              <a:rPr lang="en-US" dirty="0"/>
              <a:t>Chapter subtitle</a:t>
            </a:r>
            <a:endParaRPr lang="en-GB" dirty="0"/>
          </a:p>
        </p:txBody>
      </p:sp>
      <p:sp>
        <p:nvSpPr>
          <p:cNvPr id="59" name="Text Placeholder 25"/>
          <p:cNvSpPr>
            <a:spLocks noGrp="1"/>
          </p:cNvSpPr>
          <p:nvPr>
            <p:ph type="body" sz="quarter" idx="69" hasCustomPrompt="1"/>
          </p:nvPr>
        </p:nvSpPr>
        <p:spPr>
          <a:xfrm>
            <a:off x="3143250" y="3883762"/>
            <a:ext cx="2888457" cy="123825"/>
          </a:xfrm>
          <a:solidFill>
            <a:schemeClr val="bg2"/>
          </a:solidFill>
        </p:spPr>
        <p:txBody>
          <a:bodyPr/>
          <a:lstStyle>
            <a:lvl1pPr>
              <a:defRPr/>
            </a:lvl1pPr>
          </a:lstStyle>
          <a:p>
            <a:pPr lvl="0"/>
            <a:r>
              <a:rPr lang="en-US" dirty="0"/>
              <a:t>  </a:t>
            </a:r>
            <a:endParaRPr lang="en-GB" dirty="0"/>
          </a:p>
        </p:txBody>
      </p:sp>
      <p:sp>
        <p:nvSpPr>
          <p:cNvPr id="60" name="Text Placeholder 18"/>
          <p:cNvSpPr>
            <a:spLocks noGrp="1"/>
          </p:cNvSpPr>
          <p:nvPr>
            <p:ph type="body" sz="quarter" idx="70" hasCustomPrompt="1"/>
          </p:nvPr>
        </p:nvSpPr>
        <p:spPr>
          <a:xfrm>
            <a:off x="6540173" y="4342744"/>
            <a:ext cx="286870" cy="486374"/>
          </a:xfrm>
        </p:spPr>
        <p:txBody>
          <a:bodyPr anchor="ctr"/>
          <a:lstStyle>
            <a:lvl1pPr algn="r">
              <a:defRPr sz="3200" b="0">
                <a:latin typeface="+mn-lt"/>
              </a:defRPr>
            </a:lvl1pPr>
          </a:lstStyle>
          <a:p>
            <a:pPr lvl="0"/>
            <a:r>
              <a:rPr lang="en-US" dirty="0"/>
              <a:t>9</a:t>
            </a:r>
            <a:endParaRPr lang="en-GB" dirty="0"/>
          </a:p>
        </p:txBody>
      </p:sp>
      <p:sp>
        <p:nvSpPr>
          <p:cNvPr id="61" name="Text Placeholder 22"/>
          <p:cNvSpPr>
            <a:spLocks noGrp="1"/>
          </p:cNvSpPr>
          <p:nvPr>
            <p:ph type="body" sz="quarter" idx="71" hasCustomPrompt="1"/>
          </p:nvPr>
        </p:nvSpPr>
        <p:spPr>
          <a:xfrm>
            <a:off x="6860381" y="4342744"/>
            <a:ext cx="2188369" cy="276824"/>
          </a:xfrm>
        </p:spPr>
        <p:txBody>
          <a:bodyPr anchor="b"/>
          <a:lstStyle>
            <a:lvl1pPr>
              <a:defRPr sz="1400"/>
            </a:lvl1pPr>
          </a:lstStyle>
          <a:p>
            <a:pPr lvl="0"/>
            <a:r>
              <a:rPr lang="en-US" dirty="0"/>
              <a:t>Chapter title</a:t>
            </a:r>
            <a:endParaRPr lang="en-GB" dirty="0"/>
          </a:p>
        </p:txBody>
      </p:sp>
      <p:sp>
        <p:nvSpPr>
          <p:cNvPr id="62" name="Text Placeholder 22"/>
          <p:cNvSpPr>
            <a:spLocks noGrp="1"/>
          </p:cNvSpPr>
          <p:nvPr>
            <p:ph type="body" sz="quarter" idx="72" hasCustomPrompt="1"/>
          </p:nvPr>
        </p:nvSpPr>
        <p:spPr>
          <a:xfrm>
            <a:off x="6860381" y="4562418"/>
            <a:ext cx="2188369" cy="266700"/>
          </a:xfrm>
        </p:spPr>
        <p:txBody>
          <a:bodyPr/>
          <a:lstStyle>
            <a:lvl1pPr>
              <a:defRPr sz="1100">
                <a:solidFill>
                  <a:schemeClr val="tx2"/>
                </a:solidFill>
              </a:defRPr>
            </a:lvl1pPr>
          </a:lstStyle>
          <a:p>
            <a:pPr lvl="0"/>
            <a:r>
              <a:rPr lang="en-US" dirty="0"/>
              <a:t>Chapter subtitle</a:t>
            </a:r>
            <a:endParaRPr lang="en-GB" dirty="0"/>
          </a:p>
        </p:txBody>
      </p:sp>
      <p:sp>
        <p:nvSpPr>
          <p:cNvPr id="63" name="Text Placeholder 25"/>
          <p:cNvSpPr>
            <a:spLocks noGrp="1"/>
          </p:cNvSpPr>
          <p:nvPr>
            <p:ph type="body" sz="quarter" idx="73" hasCustomPrompt="1"/>
          </p:nvPr>
        </p:nvSpPr>
        <p:spPr>
          <a:xfrm>
            <a:off x="6160294" y="3883762"/>
            <a:ext cx="2888457" cy="123825"/>
          </a:xfrm>
          <a:solidFill>
            <a:schemeClr val="bg2"/>
          </a:solidFill>
        </p:spPr>
        <p:txBody>
          <a:bodyPr/>
          <a:lstStyle>
            <a:lvl1pPr>
              <a:defRPr/>
            </a:lvl1pPr>
          </a:lstStyle>
          <a:p>
            <a:pPr lvl="0"/>
            <a:r>
              <a:rPr lang="en-US" dirty="0"/>
              <a:t>  </a:t>
            </a:r>
            <a:endParaRPr lang="en-GB" dirty="0"/>
          </a:p>
        </p:txBody>
      </p:sp>
      <p:sp>
        <p:nvSpPr>
          <p:cNvPr id="64" name="Text Placeholder 18"/>
          <p:cNvSpPr>
            <a:spLocks noGrp="1"/>
          </p:cNvSpPr>
          <p:nvPr>
            <p:ph type="body" sz="quarter" idx="74" hasCustomPrompt="1"/>
          </p:nvPr>
        </p:nvSpPr>
        <p:spPr>
          <a:xfrm>
            <a:off x="126206" y="5706010"/>
            <a:ext cx="666749" cy="486374"/>
          </a:xfrm>
        </p:spPr>
        <p:txBody>
          <a:bodyPr anchor="ctr"/>
          <a:lstStyle>
            <a:lvl1pPr algn="r">
              <a:defRPr sz="3200" b="0">
                <a:latin typeface="+mn-lt"/>
              </a:defRPr>
            </a:lvl1pPr>
          </a:lstStyle>
          <a:p>
            <a:pPr lvl="0"/>
            <a:r>
              <a:rPr lang="en-US" dirty="0"/>
              <a:t>10</a:t>
            </a:r>
            <a:endParaRPr lang="en-GB" dirty="0"/>
          </a:p>
        </p:txBody>
      </p:sp>
      <p:sp>
        <p:nvSpPr>
          <p:cNvPr id="65" name="Text Placeholder 22"/>
          <p:cNvSpPr>
            <a:spLocks noGrp="1"/>
          </p:cNvSpPr>
          <p:nvPr>
            <p:ph type="body" sz="quarter" idx="75" hasCustomPrompt="1"/>
          </p:nvPr>
        </p:nvSpPr>
        <p:spPr>
          <a:xfrm>
            <a:off x="826293" y="5706010"/>
            <a:ext cx="2188369" cy="276824"/>
          </a:xfrm>
        </p:spPr>
        <p:txBody>
          <a:bodyPr anchor="b"/>
          <a:lstStyle>
            <a:lvl1pPr>
              <a:defRPr sz="1400"/>
            </a:lvl1pPr>
          </a:lstStyle>
          <a:p>
            <a:pPr lvl="0"/>
            <a:r>
              <a:rPr lang="en-US" dirty="0"/>
              <a:t>Chapter title</a:t>
            </a:r>
            <a:endParaRPr lang="en-GB" dirty="0"/>
          </a:p>
        </p:txBody>
      </p:sp>
      <p:sp>
        <p:nvSpPr>
          <p:cNvPr id="66" name="Text Placeholder 22"/>
          <p:cNvSpPr>
            <a:spLocks noGrp="1"/>
          </p:cNvSpPr>
          <p:nvPr>
            <p:ph type="body" sz="quarter" idx="76" hasCustomPrompt="1"/>
          </p:nvPr>
        </p:nvSpPr>
        <p:spPr>
          <a:xfrm>
            <a:off x="826293" y="5925684"/>
            <a:ext cx="2188369" cy="266700"/>
          </a:xfrm>
        </p:spPr>
        <p:txBody>
          <a:bodyPr/>
          <a:lstStyle>
            <a:lvl1pPr>
              <a:defRPr sz="1100">
                <a:solidFill>
                  <a:schemeClr val="tx2"/>
                </a:solidFill>
              </a:defRPr>
            </a:lvl1pPr>
          </a:lstStyle>
          <a:p>
            <a:pPr lvl="0"/>
            <a:r>
              <a:rPr lang="en-US" dirty="0"/>
              <a:t>Chapter subtitle</a:t>
            </a:r>
            <a:endParaRPr lang="en-GB" dirty="0"/>
          </a:p>
        </p:txBody>
      </p:sp>
      <p:sp>
        <p:nvSpPr>
          <p:cNvPr id="67" name="Text Placeholder 25"/>
          <p:cNvSpPr>
            <a:spLocks noGrp="1"/>
          </p:cNvSpPr>
          <p:nvPr>
            <p:ph type="body" sz="quarter" idx="77" hasCustomPrompt="1"/>
          </p:nvPr>
        </p:nvSpPr>
        <p:spPr>
          <a:xfrm>
            <a:off x="126206" y="5247028"/>
            <a:ext cx="2888457" cy="123825"/>
          </a:xfrm>
          <a:solidFill>
            <a:schemeClr val="bg2"/>
          </a:solidFill>
        </p:spPr>
        <p:txBody>
          <a:bodyPr/>
          <a:lstStyle>
            <a:lvl1pPr>
              <a:defRPr/>
            </a:lvl1pPr>
          </a:lstStyle>
          <a:p>
            <a:pPr lvl="0"/>
            <a:r>
              <a:rPr lang="en-US" dirty="0"/>
              <a:t>  </a:t>
            </a:r>
            <a:endParaRPr lang="en-GB" dirty="0"/>
          </a:p>
        </p:txBody>
      </p:sp>
      <p:sp>
        <p:nvSpPr>
          <p:cNvPr id="68" name="Text Placeholder 18"/>
          <p:cNvSpPr>
            <a:spLocks noGrp="1"/>
          </p:cNvSpPr>
          <p:nvPr>
            <p:ph type="body" sz="quarter" idx="78" hasCustomPrompt="1"/>
          </p:nvPr>
        </p:nvSpPr>
        <p:spPr>
          <a:xfrm>
            <a:off x="3143250" y="5706010"/>
            <a:ext cx="666749" cy="486374"/>
          </a:xfrm>
        </p:spPr>
        <p:txBody>
          <a:bodyPr anchor="ctr"/>
          <a:lstStyle>
            <a:lvl1pPr algn="r">
              <a:defRPr sz="3200" b="0">
                <a:latin typeface="+mn-lt"/>
              </a:defRPr>
            </a:lvl1pPr>
          </a:lstStyle>
          <a:p>
            <a:pPr lvl="0"/>
            <a:r>
              <a:rPr lang="en-US" dirty="0"/>
              <a:t>11</a:t>
            </a:r>
            <a:endParaRPr lang="en-GB" dirty="0"/>
          </a:p>
        </p:txBody>
      </p:sp>
      <p:sp>
        <p:nvSpPr>
          <p:cNvPr id="69" name="Text Placeholder 22"/>
          <p:cNvSpPr>
            <a:spLocks noGrp="1"/>
          </p:cNvSpPr>
          <p:nvPr>
            <p:ph type="body" sz="quarter" idx="79" hasCustomPrompt="1"/>
          </p:nvPr>
        </p:nvSpPr>
        <p:spPr>
          <a:xfrm>
            <a:off x="3843337" y="5706010"/>
            <a:ext cx="2188369" cy="276824"/>
          </a:xfrm>
        </p:spPr>
        <p:txBody>
          <a:bodyPr anchor="b"/>
          <a:lstStyle>
            <a:lvl1pPr>
              <a:defRPr sz="1400"/>
            </a:lvl1pPr>
          </a:lstStyle>
          <a:p>
            <a:pPr lvl="0"/>
            <a:r>
              <a:rPr lang="en-US" dirty="0"/>
              <a:t>Chapter title</a:t>
            </a:r>
            <a:endParaRPr lang="en-GB" dirty="0"/>
          </a:p>
        </p:txBody>
      </p:sp>
      <p:sp>
        <p:nvSpPr>
          <p:cNvPr id="70" name="Text Placeholder 22"/>
          <p:cNvSpPr>
            <a:spLocks noGrp="1"/>
          </p:cNvSpPr>
          <p:nvPr>
            <p:ph type="body" sz="quarter" idx="80" hasCustomPrompt="1"/>
          </p:nvPr>
        </p:nvSpPr>
        <p:spPr>
          <a:xfrm>
            <a:off x="3843337" y="5925684"/>
            <a:ext cx="2188369" cy="266700"/>
          </a:xfrm>
        </p:spPr>
        <p:txBody>
          <a:bodyPr/>
          <a:lstStyle>
            <a:lvl1pPr>
              <a:defRPr sz="1100">
                <a:solidFill>
                  <a:schemeClr val="tx2"/>
                </a:solidFill>
              </a:defRPr>
            </a:lvl1pPr>
          </a:lstStyle>
          <a:p>
            <a:pPr lvl="0"/>
            <a:r>
              <a:rPr lang="en-US" dirty="0"/>
              <a:t>Chapter subtitle</a:t>
            </a:r>
            <a:endParaRPr lang="en-GB" dirty="0"/>
          </a:p>
        </p:txBody>
      </p:sp>
      <p:sp>
        <p:nvSpPr>
          <p:cNvPr id="71" name="Text Placeholder 25"/>
          <p:cNvSpPr>
            <a:spLocks noGrp="1"/>
          </p:cNvSpPr>
          <p:nvPr>
            <p:ph type="body" sz="quarter" idx="81" hasCustomPrompt="1"/>
          </p:nvPr>
        </p:nvSpPr>
        <p:spPr>
          <a:xfrm>
            <a:off x="3143250" y="5247028"/>
            <a:ext cx="2888457" cy="123825"/>
          </a:xfrm>
          <a:solidFill>
            <a:schemeClr val="bg2"/>
          </a:solidFill>
        </p:spPr>
        <p:txBody>
          <a:bodyPr/>
          <a:lstStyle>
            <a:lvl1pPr>
              <a:defRPr/>
            </a:lvl1pPr>
          </a:lstStyle>
          <a:p>
            <a:pPr lvl="0"/>
            <a:r>
              <a:rPr lang="en-US" dirty="0"/>
              <a:t>  </a:t>
            </a:r>
            <a:endParaRPr lang="en-GB" dirty="0"/>
          </a:p>
        </p:txBody>
      </p:sp>
      <p:sp>
        <p:nvSpPr>
          <p:cNvPr id="72" name="Text Placeholder 18"/>
          <p:cNvSpPr>
            <a:spLocks noGrp="1"/>
          </p:cNvSpPr>
          <p:nvPr>
            <p:ph type="body" sz="quarter" idx="82" hasCustomPrompt="1"/>
          </p:nvPr>
        </p:nvSpPr>
        <p:spPr>
          <a:xfrm>
            <a:off x="6160294" y="5706010"/>
            <a:ext cx="666749" cy="486374"/>
          </a:xfrm>
        </p:spPr>
        <p:txBody>
          <a:bodyPr anchor="ctr"/>
          <a:lstStyle>
            <a:lvl1pPr algn="r">
              <a:defRPr sz="3200" b="0">
                <a:latin typeface="+mn-lt"/>
              </a:defRPr>
            </a:lvl1pPr>
          </a:lstStyle>
          <a:p>
            <a:pPr lvl="0"/>
            <a:r>
              <a:rPr lang="en-US" dirty="0"/>
              <a:t>12</a:t>
            </a:r>
            <a:endParaRPr lang="en-GB" dirty="0"/>
          </a:p>
        </p:txBody>
      </p:sp>
      <p:sp>
        <p:nvSpPr>
          <p:cNvPr id="73" name="Text Placeholder 22"/>
          <p:cNvSpPr>
            <a:spLocks noGrp="1"/>
          </p:cNvSpPr>
          <p:nvPr>
            <p:ph type="body" sz="quarter" idx="83" hasCustomPrompt="1"/>
          </p:nvPr>
        </p:nvSpPr>
        <p:spPr>
          <a:xfrm>
            <a:off x="6860381" y="5706010"/>
            <a:ext cx="2188369" cy="276824"/>
          </a:xfrm>
        </p:spPr>
        <p:txBody>
          <a:bodyPr anchor="b"/>
          <a:lstStyle>
            <a:lvl1pPr>
              <a:defRPr sz="1400"/>
            </a:lvl1pPr>
          </a:lstStyle>
          <a:p>
            <a:pPr lvl="0"/>
            <a:r>
              <a:rPr lang="en-US" dirty="0"/>
              <a:t>Chapter title</a:t>
            </a:r>
            <a:endParaRPr lang="en-GB" dirty="0"/>
          </a:p>
        </p:txBody>
      </p:sp>
      <p:sp>
        <p:nvSpPr>
          <p:cNvPr id="74" name="Text Placeholder 22"/>
          <p:cNvSpPr>
            <a:spLocks noGrp="1"/>
          </p:cNvSpPr>
          <p:nvPr>
            <p:ph type="body" sz="quarter" idx="84" hasCustomPrompt="1"/>
          </p:nvPr>
        </p:nvSpPr>
        <p:spPr>
          <a:xfrm>
            <a:off x="6860381" y="5925684"/>
            <a:ext cx="2188369" cy="266700"/>
          </a:xfrm>
        </p:spPr>
        <p:txBody>
          <a:bodyPr/>
          <a:lstStyle>
            <a:lvl1pPr>
              <a:defRPr sz="1100">
                <a:solidFill>
                  <a:schemeClr val="tx2"/>
                </a:solidFill>
              </a:defRPr>
            </a:lvl1pPr>
          </a:lstStyle>
          <a:p>
            <a:pPr lvl="0"/>
            <a:r>
              <a:rPr lang="en-US" dirty="0"/>
              <a:t>Chapter subtitle</a:t>
            </a:r>
            <a:endParaRPr lang="en-GB" dirty="0"/>
          </a:p>
        </p:txBody>
      </p:sp>
      <p:sp>
        <p:nvSpPr>
          <p:cNvPr id="75" name="Text Placeholder 25"/>
          <p:cNvSpPr>
            <a:spLocks noGrp="1"/>
          </p:cNvSpPr>
          <p:nvPr>
            <p:ph type="body" sz="quarter" idx="85" hasCustomPrompt="1"/>
          </p:nvPr>
        </p:nvSpPr>
        <p:spPr>
          <a:xfrm>
            <a:off x="6160294" y="5247028"/>
            <a:ext cx="2888457" cy="123825"/>
          </a:xfrm>
          <a:solidFill>
            <a:schemeClr val="bg2"/>
          </a:solidFill>
        </p:spPr>
        <p:txBody>
          <a:bodyPr/>
          <a:lstStyle>
            <a:lvl1pPr>
              <a:defRPr/>
            </a:lvl1pPr>
          </a:lstStyle>
          <a:p>
            <a:pPr lvl="0"/>
            <a:r>
              <a:rPr lang="en-US" dirty="0"/>
              <a:t>  </a:t>
            </a:r>
            <a:endParaRPr lang="en-GB" dirty="0"/>
          </a:p>
        </p:txBody>
      </p:sp>
      <p:sp>
        <p:nvSpPr>
          <p:cNvPr id="86" name="Text Placeholder 25"/>
          <p:cNvSpPr>
            <a:spLocks noGrp="1"/>
          </p:cNvSpPr>
          <p:nvPr>
            <p:ph type="body" sz="quarter" idx="86" hasCustomPrompt="1"/>
          </p:nvPr>
        </p:nvSpPr>
        <p:spPr>
          <a:xfrm>
            <a:off x="9165430" y="3874238"/>
            <a:ext cx="2888457" cy="123825"/>
          </a:xfrm>
          <a:solidFill>
            <a:schemeClr val="accent1"/>
          </a:solidFill>
        </p:spPr>
        <p:txBody>
          <a:bodyPr/>
          <a:lstStyle>
            <a:lvl1pPr>
              <a:defRPr/>
            </a:lvl1pPr>
          </a:lstStyle>
          <a:p>
            <a:pPr lvl="0"/>
            <a:r>
              <a:rPr lang="en-US" dirty="0"/>
              <a:t>  </a:t>
            </a:r>
            <a:endParaRPr lang="en-GB" dirty="0"/>
          </a:p>
        </p:txBody>
      </p:sp>
      <p:sp>
        <p:nvSpPr>
          <p:cNvPr id="89" name="Text Placeholder 19"/>
          <p:cNvSpPr>
            <a:spLocks noGrp="1"/>
          </p:cNvSpPr>
          <p:nvPr>
            <p:ph type="body" sz="quarter" idx="88" hasCustomPrompt="1"/>
          </p:nvPr>
        </p:nvSpPr>
        <p:spPr>
          <a:xfrm>
            <a:off x="9177338" y="4318548"/>
            <a:ext cx="2876549" cy="192087"/>
          </a:xfrm>
        </p:spPr>
        <p:txBody>
          <a:bodyPr lIns="198000"/>
          <a:lstStyle>
            <a:lvl1pPr>
              <a:defRPr sz="1100"/>
            </a:lvl1pPr>
            <a:lvl2pPr marL="0" indent="0">
              <a:buNone/>
              <a:defRPr sz="1200"/>
            </a:lvl2pPr>
            <a:lvl3pPr>
              <a:defRPr sz="1100"/>
            </a:lvl3pPr>
            <a:lvl4pPr>
              <a:defRPr sz="1050"/>
            </a:lvl4pPr>
            <a:lvl5pPr>
              <a:defRPr sz="900"/>
            </a:lvl5pPr>
          </a:lstStyle>
          <a:p>
            <a:pPr lvl="0"/>
            <a:r>
              <a:rPr lang="en-US" dirty="0"/>
              <a:t>Enter qualification here</a:t>
            </a:r>
          </a:p>
        </p:txBody>
      </p:sp>
      <p:sp>
        <p:nvSpPr>
          <p:cNvPr id="90" name="Text Placeholder 19"/>
          <p:cNvSpPr>
            <a:spLocks noGrp="1"/>
          </p:cNvSpPr>
          <p:nvPr>
            <p:ph type="body" sz="quarter" idx="89" hasCustomPrompt="1"/>
          </p:nvPr>
        </p:nvSpPr>
        <p:spPr>
          <a:xfrm>
            <a:off x="9177338" y="4590606"/>
            <a:ext cx="2876549" cy="192087"/>
          </a:xfrm>
        </p:spPr>
        <p:txBody>
          <a:bodyPr lIns="198000"/>
          <a:lstStyle>
            <a:lvl1pPr>
              <a:defRPr sz="1100" baseline="0">
                <a:solidFill>
                  <a:schemeClr val="tx2"/>
                </a:solidFill>
              </a:defRPr>
            </a:lvl1pPr>
            <a:lvl2pPr marL="0" indent="0">
              <a:buNone/>
              <a:defRPr sz="1200"/>
            </a:lvl2pPr>
            <a:lvl3pPr>
              <a:defRPr sz="1100"/>
            </a:lvl3pPr>
            <a:lvl4pPr>
              <a:defRPr sz="1050"/>
            </a:lvl4pPr>
            <a:lvl5pPr>
              <a:defRPr sz="900"/>
            </a:lvl5pPr>
          </a:lstStyle>
          <a:p>
            <a:pPr lvl="0"/>
            <a:r>
              <a:rPr lang="en-US" dirty="0"/>
              <a:t>Enter job title here</a:t>
            </a:r>
          </a:p>
        </p:txBody>
      </p:sp>
      <p:sp>
        <p:nvSpPr>
          <p:cNvPr id="80" name="Text Placeholder 25"/>
          <p:cNvSpPr>
            <a:spLocks noGrp="1"/>
          </p:cNvSpPr>
          <p:nvPr>
            <p:ph type="body" sz="quarter" idx="41" hasCustomPrompt="1"/>
          </p:nvPr>
        </p:nvSpPr>
        <p:spPr>
          <a:xfrm>
            <a:off x="126206" y="1131077"/>
            <a:ext cx="2888457" cy="123825"/>
          </a:xfrm>
          <a:solidFill>
            <a:schemeClr val="bg2"/>
          </a:solidFill>
        </p:spPr>
        <p:txBody>
          <a:bodyPr/>
          <a:lstStyle>
            <a:lvl1pPr>
              <a:defRPr/>
            </a:lvl1pPr>
          </a:lstStyle>
          <a:p>
            <a:pPr lvl="0"/>
            <a:r>
              <a:rPr lang="en-US" dirty="0"/>
              <a:t>  </a:t>
            </a:r>
            <a:endParaRPr lang="en-GB" dirty="0"/>
          </a:p>
        </p:txBody>
      </p:sp>
      <p:sp>
        <p:nvSpPr>
          <p:cNvPr id="81" name="Text Placeholder 25"/>
          <p:cNvSpPr>
            <a:spLocks noGrp="1"/>
          </p:cNvSpPr>
          <p:nvPr>
            <p:ph type="body" sz="quarter" idx="45" hasCustomPrompt="1"/>
          </p:nvPr>
        </p:nvSpPr>
        <p:spPr>
          <a:xfrm>
            <a:off x="3143250" y="1131077"/>
            <a:ext cx="2888457" cy="123825"/>
          </a:xfrm>
          <a:solidFill>
            <a:schemeClr val="bg2"/>
          </a:solidFill>
        </p:spPr>
        <p:txBody>
          <a:bodyPr/>
          <a:lstStyle>
            <a:lvl1pPr>
              <a:defRPr/>
            </a:lvl1pPr>
          </a:lstStyle>
          <a:p>
            <a:pPr lvl="0"/>
            <a:r>
              <a:rPr lang="en-US" dirty="0"/>
              <a:t>  </a:t>
            </a:r>
            <a:endParaRPr lang="en-GB" dirty="0"/>
          </a:p>
        </p:txBody>
      </p:sp>
      <p:sp>
        <p:nvSpPr>
          <p:cNvPr id="82" name="Text Placeholder 25"/>
          <p:cNvSpPr>
            <a:spLocks noGrp="1"/>
          </p:cNvSpPr>
          <p:nvPr>
            <p:ph type="body" sz="quarter" idx="49" hasCustomPrompt="1"/>
          </p:nvPr>
        </p:nvSpPr>
        <p:spPr>
          <a:xfrm>
            <a:off x="6160294" y="1131077"/>
            <a:ext cx="2888457" cy="123825"/>
          </a:xfrm>
          <a:solidFill>
            <a:schemeClr val="bg2"/>
          </a:solidFill>
        </p:spPr>
        <p:txBody>
          <a:bodyPr/>
          <a:lstStyle>
            <a:lvl1pPr>
              <a:defRPr/>
            </a:lvl1pPr>
          </a:lstStyle>
          <a:p>
            <a:pPr lvl="0"/>
            <a:r>
              <a:rPr lang="en-US" dirty="0"/>
              <a:t>  </a:t>
            </a:r>
            <a:endParaRPr lang="en-GB" dirty="0"/>
          </a:p>
        </p:txBody>
      </p:sp>
      <p:sp>
        <p:nvSpPr>
          <p:cNvPr id="84"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85" name="Group 84"/>
          <p:cNvGrpSpPr/>
          <p:nvPr userDrawn="1"/>
        </p:nvGrpSpPr>
        <p:grpSpPr>
          <a:xfrm>
            <a:off x="-4350366" y="0"/>
            <a:ext cx="3909698" cy="5532582"/>
            <a:chOff x="-3999345" y="0"/>
            <a:chExt cx="3909698" cy="5532582"/>
          </a:xfrm>
        </p:grpSpPr>
        <p:sp>
          <p:nvSpPr>
            <p:cNvPr id="87" name="Rectangle 86"/>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88" name="Straight Connector 87"/>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3" name="Picture 9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94" name="TextBox 93"/>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95" name="Group 94"/>
            <p:cNvGrpSpPr/>
            <p:nvPr userDrawn="1"/>
          </p:nvGrpSpPr>
          <p:grpSpPr>
            <a:xfrm>
              <a:off x="-3916219" y="2007734"/>
              <a:ext cx="3741159" cy="603077"/>
              <a:chOff x="-3953163" y="1928406"/>
              <a:chExt cx="3741159" cy="603077"/>
            </a:xfrm>
          </p:grpSpPr>
          <p:sp>
            <p:nvSpPr>
              <p:cNvPr id="128" name="TextBox 127"/>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129" name="TextBox 128"/>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116" name="Group 115"/>
            <p:cNvGrpSpPr/>
            <p:nvPr userDrawn="1"/>
          </p:nvGrpSpPr>
          <p:grpSpPr>
            <a:xfrm>
              <a:off x="-3916219" y="3804415"/>
              <a:ext cx="3741159" cy="649206"/>
              <a:chOff x="-3953163" y="3686663"/>
              <a:chExt cx="3741159" cy="649206"/>
            </a:xfrm>
          </p:grpSpPr>
          <p:sp>
            <p:nvSpPr>
              <p:cNvPr id="126" name="TextBox 125"/>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127" name="TextBox 126"/>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117" name="Group 116"/>
            <p:cNvGrpSpPr/>
            <p:nvPr userDrawn="1"/>
          </p:nvGrpSpPr>
          <p:grpSpPr>
            <a:xfrm>
              <a:off x="-3916219" y="2909062"/>
              <a:ext cx="3741159" cy="634370"/>
              <a:chOff x="-3953163" y="2815638"/>
              <a:chExt cx="3741159" cy="634370"/>
            </a:xfrm>
          </p:grpSpPr>
          <p:sp>
            <p:nvSpPr>
              <p:cNvPr id="124" name="TextBox 123"/>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125" name="TextBox 124"/>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118" name="Group 117"/>
            <p:cNvGrpSpPr/>
            <p:nvPr userDrawn="1"/>
          </p:nvGrpSpPr>
          <p:grpSpPr>
            <a:xfrm>
              <a:off x="-3916219" y="4693793"/>
              <a:ext cx="3470417" cy="603077"/>
              <a:chOff x="-3953163" y="4622237"/>
              <a:chExt cx="3470417" cy="603077"/>
            </a:xfrm>
          </p:grpSpPr>
          <p:sp>
            <p:nvSpPr>
              <p:cNvPr id="122" name="TextBox 121"/>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123" name="TextBox 122"/>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119" name="Group 118"/>
            <p:cNvGrpSpPr/>
            <p:nvPr userDrawn="1"/>
          </p:nvGrpSpPr>
          <p:grpSpPr>
            <a:xfrm>
              <a:off x="-3916219" y="1118356"/>
              <a:ext cx="3741159" cy="677414"/>
              <a:chOff x="-3953163" y="1118356"/>
              <a:chExt cx="3741159" cy="677414"/>
            </a:xfrm>
          </p:grpSpPr>
          <p:sp>
            <p:nvSpPr>
              <p:cNvPr id="120" name="TextBox 119"/>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121" name="TextBox 120"/>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130"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132" name="Text Placeholder 3"/>
          <p:cNvSpPr>
            <a:spLocks noGrp="1"/>
          </p:cNvSpPr>
          <p:nvPr>
            <p:ph type="body" sz="quarter" idx="116" hasCustomPrompt="1"/>
          </p:nvPr>
        </p:nvSpPr>
        <p:spPr>
          <a:xfrm>
            <a:off x="9181308" y="5045771"/>
            <a:ext cx="2889250" cy="1453453"/>
          </a:xfrm>
        </p:spPr>
        <p:txBody>
          <a:bodyPr lIns="198000"/>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3" name="Text Placeholder 19"/>
          <p:cNvSpPr>
            <a:spLocks noGrp="1"/>
          </p:cNvSpPr>
          <p:nvPr>
            <p:ph type="body" sz="quarter" idx="117" hasCustomPrompt="1"/>
          </p:nvPr>
        </p:nvSpPr>
        <p:spPr>
          <a:xfrm>
            <a:off x="9177338" y="4187576"/>
            <a:ext cx="2876549" cy="192087"/>
          </a:xfrm>
        </p:spPr>
        <p:txBody>
          <a:bodyPr lIns="198000" anchor="b"/>
          <a:lstStyle>
            <a:lvl1pPr>
              <a:lnSpc>
                <a:spcPct val="70000"/>
              </a:lnSpc>
              <a:defRPr sz="1400"/>
            </a:lvl1pPr>
            <a:lvl2pPr marL="0" indent="0">
              <a:buNone/>
              <a:defRPr sz="1200"/>
            </a:lvl2pPr>
            <a:lvl3pPr>
              <a:defRPr sz="1100"/>
            </a:lvl3pPr>
            <a:lvl4pPr>
              <a:defRPr sz="1050"/>
            </a:lvl4pPr>
            <a:lvl5pPr>
              <a:defRPr sz="900"/>
            </a:lvl5pPr>
          </a:lstStyle>
          <a:p>
            <a:pPr lvl="0"/>
            <a:r>
              <a:rPr lang="en-US" dirty="0"/>
              <a:t>Enter name here</a:t>
            </a:r>
          </a:p>
        </p:txBody>
      </p:sp>
    </p:spTree>
    <p:extLst>
      <p:ext uri="{BB962C8B-B14F-4D97-AF65-F5344CB8AC3E}">
        <p14:creationId xmlns:p14="http://schemas.microsoft.com/office/powerpoint/2010/main" val="150530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genda 5 - with Numbers">
    <p:bg>
      <p:bgPr>
        <a:solidFill>
          <a:schemeClr val="bg1"/>
        </a:solidFill>
        <a:effectLst/>
      </p:bgPr>
    </p:bg>
    <p:spTree>
      <p:nvGrpSpPr>
        <p:cNvPr id="1" name=""/>
        <p:cNvGrpSpPr/>
        <p:nvPr/>
      </p:nvGrpSpPr>
      <p:grpSpPr>
        <a:xfrm>
          <a:off x="0" y="0"/>
          <a:ext cx="0" cy="0"/>
          <a:chOff x="0" y="0"/>
          <a:chExt cx="0" cy="0"/>
        </a:xfrm>
      </p:grpSpPr>
      <p:sp>
        <p:nvSpPr>
          <p:cNvPr id="84" name="Picture Placeholder 17"/>
          <p:cNvSpPr>
            <a:spLocks noGrp="1"/>
          </p:cNvSpPr>
          <p:nvPr>
            <p:ph type="pic" sz="quarter" idx="16" hasCustomPrompt="1"/>
          </p:nvPr>
        </p:nvSpPr>
        <p:spPr>
          <a:xfrm>
            <a:off x="6157910" y="1123950"/>
            <a:ext cx="2886075" cy="2590800"/>
          </a:xfrm>
          <a:noFill/>
        </p:spPr>
        <p:txBody>
          <a:bodyPr/>
          <a:lstStyle>
            <a:lvl1pPr algn="ctr">
              <a:defRPr sz="1100" spc="0" baseline="0"/>
            </a:lvl1pPr>
          </a:lstStyle>
          <a:p>
            <a:r>
              <a:rPr lang="en-GB" dirty="0"/>
              <a:t>Click on the icon to insert an image</a:t>
            </a:r>
          </a:p>
        </p:txBody>
      </p:sp>
      <p:sp>
        <p:nvSpPr>
          <p:cNvPr id="85" name="Picture Placeholder 17"/>
          <p:cNvSpPr>
            <a:spLocks noGrp="1"/>
          </p:cNvSpPr>
          <p:nvPr>
            <p:ph type="pic" sz="quarter" idx="17" hasCustomPrompt="1"/>
          </p:nvPr>
        </p:nvSpPr>
        <p:spPr>
          <a:xfrm>
            <a:off x="9172571" y="1123950"/>
            <a:ext cx="2886075" cy="2590800"/>
          </a:xfrm>
          <a:noFill/>
        </p:spPr>
        <p:txBody>
          <a:bodyPr/>
          <a:lstStyle>
            <a:lvl1pPr algn="ctr">
              <a:defRPr sz="1100" spc="0" baseline="0"/>
            </a:lvl1pPr>
          </a:lstStyle>
          <a:p>
            <a:r>
              <a:rPr lang="en-GB" dirty="0"/>
              <a:t>Click on the icon to insert an image</a:t>
            </a:r>
          </a:p>
        </p:txBody>
      </p:sp>
      <p:sp>
        <p:nvSpPr>
          <p:cNvPr id="86" name="Picture Placeholder 17"/>
          <p:cNvSpPr>
            <a:spLocks noGrp="1"/>
          </p:cNvSpPr>
          <p:nvPr>
            <p:ph type="pic" sz="quarter" idx="19" hasCustomPrompt="1"/>
          </p:nvPr>
        </p:nvSpPr>
        <p:spPr>
          <a:xfrm>
            <a:off x="6157910" y="3867150"/>
            <a:ext cx="2886075" cy="2590800"/>
          </a:xfrm>
          <a:noFill/>
        </p:spPr>
        <p:txBody>
          <a:bodyPr/>
          <a:lstStyle>
            <a:lvl1pPr algn="ctr">
              <a:defRPr sz="1100" spc="0" baseline="0"/>
            </a:lvl1pPr>
          </a:lstStyle>
          <a:p>
            <a:r>
              <a:rPr lang="en-GB" dirty="0"/>
              <a:t>Click on the icon to insert an image</a:t>
            </a:r>
          </a:p>
        </p:txBody>
      </p:sp>
      <p:sp>
        <p:nvSpPr>
          <p:cNvPr id="87" name="Picture Placeholder 17"/>
          <p:cNvSpPr>
            <a:spLocks noGrp="1"/>
          </p:cNvSpPr>
          <p:nvPr>
            <p:ph type="pic" sz="quarter" idx="20" hasCustomPrompt="1"/>
          </p:nvPr>
        </p:nvSpPr>
        <p:spPr>
          <a:xfrm>
            <a:off x="9172571" y="3867150"/>
            <a:ext cx="2886075" cy="2590800"/>
          </a:xfrm>
          <a:noFill/>
        </p:spPr>
        <p:txBody>
          <a:bodyPr/>
          <a:lstStyle>
            <a:lvl1pPr algn="ctr">
              <a:defRPr sz="1100" spc="0" baseline="0"/>
            </a:lvl1pPr>
          </a:lstStyle>
          <a:p>
            <a:r>
              <a:rPr lang="en-GB" dirty="0"/>
              <a:t>Click on the icon to insert an image</a:t>
            </a:r>
          </a:p>
        </p:txBody>
      </p:sp>
      <p:sp>
        <p:nvSpPr>
          <p:cNvPr id="2" name="Title 1"/>
          <p:cNvSpPr>
            <a:spLocks noGrp="1"/>
          </p:cNvSpPr>
          <p:nvPr>
            <p:ph type="title" hasCustomPrompt="1"/>
          </p:nvPr>
        </p:nvSpPr>
        <p:spPr/>
        <p:txBody>
          <a:bodyPr/>
          <a:lstStyle/>
          <a:p>
            <a:r>
              <a:rPr lang="en-US" dirty="0"/>
              <a:t>Enter title here</a:t>
            </a:r>
            <a:endParaRPr lang="en-GB" dirty="0"/>
          </a:p>
        </p:txBody>
      </p:sp>
      <p:sp>
        <p:nvSpPr>
          <p:cNvPr id="19" name="Text Placeholder 18"/>
          <p:cNvSpPr>
            <a:spLocks noGrp="1"/>
          </p:cNvSpPr>
          <p:nvPr>
            <p:ph type="body" sz="quarter" idx="38" hasCustomPrompt="1"/>
          </p:nvPr>
        </p:nvSpPr>
        <p:spPr>
          <a:xfrm>
            <a:off x="92868" y="1408400"/>
            <a:ext cx="286870" cy="486374"/>
          </a:xfrm>
        </p:spPr>
        <p:txBody>
          <a:bodyPr anchor="ctr"/>
          <a:lstStyle>
            <a:lvl1pPr algn="r">
              <a:defRPr sz="3200" b="0">
                <a:latin typeface="+mn-lt"/>
              </a:defRPr>
            </a:lvl1pPr>
          </a:lstStyle>
          <a:p>
            <a:pPr lvl="0"/>
            <a:r>
              <a:rPr lang="en-US" dirty="0"/>
              <a:t>1</a:t>
            </a:r>
            <a:endParaRPr lang="en-GB" dirty="0"/>
          </a:p>
        </p:txBody>
      </p:sp>
      <p:sp>
        <p:nvSpPr>
          <p:cNvPr id="23" name="Text Placeholder 22"/>
          <p:cNvSpPr>
            <a:spLocks noGrp="1"/>
          </p:cNvSpPr>
          <p:nvPr>
            <p:ph type="body" sz="quarter" idx="39" hasCustomPrompt="1"/>
          </p:nvPr>
        </p:nvSpPr>
        <p:spPr>
          <a:xfrm>
            <a:off x="413076" y="1425666"/>
            <a:ext cx="2188369" cy="248352"/>
          </a:xfrm>
        </p:spPr>
        <p:txBody>
          <a:bodyPr anchor="b"/>
          <a:lstStyle>
            <a:lvl1pPr>
              <a:defRPr sz="1400"/>
            </a:lvl1pPr>
          </a:lstStyle>
          <a:p>
            <a:pPr lvl="0"/>
            <a:r>
              <a:rPr lang="en-US" dirty="0"/>
              <a:t>Chapter title</a:t>
            </a:r>
            <a:endParaRPr lang="en-GB" dirty="0"/>
          </a:p>
        </p:txBody>
      </p:sp>
      <p:sp>
        <p:nvSpPr>
          <p:cNvPr id="24" name="Text Placeholder 22"/>
          <p:cNvSpPr>
            <a:spLocks noGrp="1"/>
          </p:cNvSpPr>
          <p:nvPr>
            <p:ph type="body" sz="quarter" idx="40" hasCustomPrompt="1"/>
          </p:nvPr>
        </p:nvSpPr>
        <p:spPr>
          <a:xfrm>
            <a:off x="413076" y="1635216"/>
            <a:ext cx="2188369" cy="259557"/>
          </a:xfrm>
        </p:spPr>
        <p:txBody>
          <a:bodyPr/>
          <a:lstStyle>
            <a:lvl1pPr>
              <a:defRPr sz="1100">
                <a:solidFill>
                  <a:schemeClr val="tx2"/>
                </a:solidFill>
              </a:defRPr>
            </a:lvl1pPr>
          </a:lstStyle>
          <a:p>
            <a:pPr lvl="0"/>
            <a:r>
              <a:rPr lang="en-US" dirty="0"/>
              <a:t>Chapter subtitle</a:t>
            </a:r>
            <a:endParaRPr lang="en-GB" dirty="0"/>
          </a:p>
        </p:txBody>
      </p:sp>
      <p:sp>
        <p:nvSpPr>
          <p:cNvPr id="88" name="Text Placeholder 24"/>
          <p:cNvSpPr>
            <a:spLocks noGrp="1"/>
          </p:cNvSpPr>
          <p:nvPr>
            <p:ph type="body" sz="quarter" idx="24" hasCustomPrompt="1"/>
          </p:nvPr>
        </p:nvSpPr>
        <p:spPr>
          <a:xfrm>
            <a:off x="6157910" y="3714750"/>
            <a:ext cx="2886075" cy="45719"/>
          </a:xfrm>
          <a:solidFill>
            <a:schemeClr val="accent6"/>
          </a:solidFill>
        </p:spPr>
        <p:txBody>
          <a:bodyPr/>
          <a:lstStyle>
            <a:lvl1pPr>
              <a:defRPr/>
            </a:lvl1pPr>
          </a:lstStyle>
          <a:p>
            <a:pPr lvl="0"/>
            <a:r>
              <a:rPr lang="en-US" dirty="0"/>
              <a:t>  </a:t>
            </a:r>
            <a:endParaRPr lang="en-GB" dirty="0"/>
          </a:p>
        </p:txBody>
      </p:sp>
      <p:sp>
        <p:nvSpPr>
          <p:cNvPr id="89" name="Text Placeholder 26"/>
          <p:cNvSpPr>
            <a:spLocks noGrp="1"/>
          </p:cNvSpPr>
          <p:nvPr>
            <p:ph type="body" sz="quarter" idx="25" hasCustomPrompt="1"/>
          </p:nvPr>
        </p:nvSpPr>
        <p:spPr>
          <a:xfrm>
            <a:off x="6157910" y="3017044"/>
            <a:ext cx="2886075" cy="697706"/>
          </a:xfrm>
          <a:solidFill>
            <a:schemeClr val="tx1">
              <a:alpha val="80000"/>
            </a:schemeClr>
          </a:solidFill>
        </p:spPr>
        <p:txBody>
          <a:bodyPr lIns="108000" tIns="198000"/>
          <a:lstStyle>
            <a:lvl1pPr>
              <a:defRPr sz="1100" b="1" spc="0" baseline="0">
                <a:solidFill>
                  <a:schemeClr val="bg1"/>
                </a:solidFill>
              </a:defRPr>
            </a:lvl1pPr>
            <a:lvl2pPr>
              <a:defRPr sz="1050" b="1">
                <a:solidFill>
                  <a:schemeClr val="bg1"/>
                </a:solidFill>
              </a:defRPr>
            </a:lvl2pPr>
            <a:lvl3pPr>
              <a:defRPr sz="1000" b="1">
                <a:solidFill>
                  <a:schemeClr val="bg1"/>
                </a:solidFill>
              </a:defRPr>
            </a:lvl3pPr>
            <a:lvl4pPr>
              <a:defRPr sz="900" b="1">
                <a:solidFill>
                  <a:schemeClr val="bg1"/>
                </a:solidFill>
              </a:defRPr>
            </a:lvl4pPr>
            <a:lvl5pPr>
              <a:defRPr sz="800" b="1">
                <a:solidFill>
                  <a:schemeClr val="bg1"/>
                </a:solidFill>
              </a:defRPr>
            </a:lvl5pPr>
          </a:lstStyle>
          <a:p>
            <a:pPr lvl="0"/>
            <a:r>
              <a:rPr lang="en-US" dirty="0"/>
              <a:t>Enter name and qualification here</a:t>
            </a:r>
            <a:endParaRPr lang="en-GB" dirty="0"/>
          </a:p>
        </p:txBody>
      </p:sp>
      <p:sp>
        <p:nvSpPr>
          <p:cNvPr id="90" name="Text Placeholder 26"/>
          <p:cNvSpPr>
            <a:spLocks noGrp="1"/>
          </p:cNvSpPr>
          <p:nvPr>
            <p:ph type="body" sz="quarter" idx="26" hasCustomPrompt="1"/>
          </p:nvPr>
        </p:nvSpPr>
        <p:spPr>
          <a:xfrm>
            <a:off x="6157910" y="3365897"/>
            <a:ext cx="2886075" cy="175648"/>
          </a:xfrm>
          <a:noFill/>
        </p:spPr>
        <p:txBody>
          <a:bodyPr lIns="126000" tIns="46800" anchor="t"/>
          <a:lstStyle>
            <a:lvl1pPr>
              <a:defRPr sz="900" b="0" i="1" spc="0" baseline="0">
                <a:solidFill>
                  <a:schemeClr val="bg1"/>
                </a:solidFill>
              </a:defRPr>
            </a:lvl1pPr>
            <a:lvl2pPr>
              <a:defRPr sz="800" b="0" i="1">
                <a:solidFill>
                  <a:schemeClr val="bg1"/>
                </a:solidFill>
              </a:defRPr>
            </a:lvl2pPr>
            <a:lvl3pPr>
              <a:defRPr sz="700" b="0" i="1">
                <a:solidFill>
                  <a:schemeClr val="bg1"/>
                </a:solidFill>
              </a:defRPr>
            </a:lvl3pPr>
            <a:lvl4pPr>
              <a:defRPr sz="600" b="0" i="1">
                <a:solidFill>
                  <a:schemeClr val="bg1"/>
                </a:solidFill>
              </a:defRPr>
            </a:lvl4pPr>
            <a:lvl5pPr>
              <a:defRPr sz="500" b="0" i="1">
                <a:solidFill>
                  <a:schemeClr val="bg1"/>
                </a:solidFill>
              </a:defRPr>
            </a:lvl5pPr>
          </a:lstStyle>
          <a:p>
            <a:pPr lvl="0"/>
            <a:r>
              <a:rPr lang="en-US" dirty="0"/>
              <a:t>Enter job title here</a:t>
            </a:r>
            <a:endParaRPr lang="en-GB" dirty="0"/>
          </a:p>
        </p:txBody>
      </p:sp>
      <p:sp>
        <p:nvSpPr>
          <p:cNvPr id="91" name="Text Placeholder 24"/>
          <p:cNvSpPr>
            <a:spLocks noGrp="1"/>
          </p:cNvSpPr>
          <p:nvPr>
            <p:ph type="body" sz="quarter" idx="27" hasCustomPrompt="1"/>
          </p:nvPr>
        </p:nvSpPr>
        <p:spPr>
          <a:xfrm>
            <a:off x="9167812" y="3714750"/>
            <a:ext cx="2886075" cy="45719"/>
          </a:xfrm>
          <a:solidFill>
            <a:schemeClr val="accent6"/>
          </a:solidFill>
        </p:spPr>
        <p:txBody>
          <a:bodyPr/>
          <a:lstStyle>
            <a:lvl1pPr>
              <a:defRPr/>
            </a:lvl1pPr>
          </a:lstStyle>
          <a:p>
            <a:pPr lvl="0"/>
            <a:r>
              <a:rPr lang="en-US" dirty="0"/>
              <a:t>  </a:t>
            </a:r>
            <a:endParaRPr lang="en-GB" dirty="0"/>
          </a:p>
        </p:txBody>
      </p:sp>
      <p:sp>
        <p:nvSpPr>
          <p:cNvPr id="92" name="Text Placeholder 26"/>
          <p:cNvSpPr>
            <a:spLocks noGrp="1"/>
          </p:cNvSpPr>
          <p:nvPr>
            <p:ph type="body" sz="quarter" idx="28" hasCustomPrompt="1"/>
          </p:nvPr>
        </p:nvSpPr>
        <p:spPr>
          <a:xfrm>
            <a:off x="9167812" y="3017044"/>
            <a:ext cx="2886075" cy="697706"/>
          </a:xfrm>
          <a:solidFill>
            <a:schemeClr val="tx1">
              <a:alpha val="80000"/>
            </a:schemeClr>
          </a:solidFill>
        </p:spPr>
        <p:txBody>
          <a:bodyPr lIns="108000" tIns="198000"/>
          <a:lstStyle>
            <a:lvl1pPr>
              <a:defRPr sz="1100" b="1" spc="0" baseline="0">
                <a:solidFill>
                  <a:schemeClr val="bg1"/>
                </a:solidFill>
              </a:defRPr>
            </a:lvl1pPr>
            <a:lvl2pPr>
              <a:defRPr sz="1050" b="1">
                <a:solidFill>
                  <a:schemeClr val="bg1"/>
                </a:solidFill>
              </a:defRPr>
            </a:lvl2pPr>
            <a:lvl3pPr>
              <a:defRPr sz="1000" b="1">
                <a:solidFill>
                  <a:schemeClr val="bg1"/>
                </a:solidFill>
              </a:defRPr>
            </a:lvl3pPr>
            <a:lvl4pPr>
              <a:defRPr sz="900" b="1">
                <a:solidFill>
                  <a:schemeClr val="bg1"/>
                </a:solidFill>
              </a:defRPr>
            </a:lvl4pPr>
            <a:lvl5pPr>
              <a:defRPr sz="800" b="1">
                <a:solidFill>
                  <a:schemeClr val="bg1"/>
                </a:solidFill>
              </a:defRPr>
            </a:lvl5pPr>
          </a:lstStyle>
          <a:p>
            <a:pPr lvl="0"/>
            <a:r>
              <a:rPr lang="en-US" dirty="0"/>
              <a:t>Enter name and qualification here</a:t>
            </a:r>
            <a:endParaRPr lang="en-GB" dirty="0"/>
          </a:p>
        </p:txBody>
      </p:sp>
      <p:sp>
        <p:nvSpPr>
          <p:cNvPr id="93" name="Text Placeholder 26"/>
          <p:cNvSpPr>
            <a:spLocks noGrp="1"/>
          </p:cNvSpPr>
          <p:nvPr>
            <p:ph type="body" sz="quarter" idx="29" hasCustomPrompt="1"/>
          </p:nvPr>
        </p:nvSpPr>
        <p:spPr>
          <a:xfrm>
            <a:off x="9167812" y="3365897"/>
            <a:ext cx="2886075" cy="175648"/>
          </a:xfrm>
          <a:noFill/>
        </p:spPr>
        <p:txBody>
          <a:bodyPr lIns="126000" tIns="46800" anchor="t"/>
          <a:lstStyle>
            <a:lvl1pPr>
              <a:defRPr sz="900" b="0" i="1" spc="0" baseline="0">
                <a:solidFill>
                  <a:schemeClr val="bg1"/>
                </a:solidFill>
              </a:defRPr>
            </a:lvl1pPr>
            <a:lvl2pPr>
              <a:defRPr sz="800" b="0" i="1">
                <a:solidFill>
                  <a:schemeClr val="bg1"/>
                </a:solidFill>
              </a:defRPr>
            </a:lvl2pPr>
            <a:lvl3pPr>
              <a:defRPr sz="700" b="0" i="1">
                <a:solidFill>
                  <a:schemeClr val="bg1"/>
                </a:solidFill>
              </a:defRPr>
            </a:lvl3pPr>
            <a:lvl4pPr>
              <a:defRPr sz="600" b="0" i="1">
                <a:solidFill>
                  <a:schemeClr val="bg1"/>
                </a:solidFill>
              </a:defRPr>
            </a:lvl4pPr>
            <a:lvl5pPr>
              <a:defRPr sz="500" b="0" i="1">
                <a:solidFill>
                  <a:schemeClr val="bg1"/>
                </a:solidFill>
              </a:defRPr>
            </a:lvl5pPr>
          </a:lstStyle>
          <a:p>
            <a:pPr lvl="0"/>
            <a:r>
              <a:rPr lang="en-US" dirty="0"/>
              <a:t>Enter job title here</a:t>
            </a:r>
            <a:endParaRPr lang="en-GB" dirty="0"/>
          </a:p>
        </p:txBody>
      </p:sp>
      <p:sp>
        <p:nvSpPr>
          <p:cNvPr id="94" name="Text Placeholder 24"/>
          <p:cNvSpPr>
            <a:spLocks noGrp="1"/>
          </p:cNvSpPr>
          <p:nvPr>
            <p:ph type="body" sz="quarter" idx="33" hasCustomPrompt="1"/>
          </p:nvPr>
        </p:nvSpPr>
        <p:spPr>
          <a:xfrm>
            <a:off x="6157910" y="6460527"/>
            <a:ext cx="2886075" cy="45719"/>
          </a:xfrm>
          <a:solidFill>
            <a:schemeClr val="accent6"/>
          </a:solidFill>
        </p:spPr>
        <p:txBody>
          <a:bodyPr/>
          <a:lstStyle>
            <a:lvl1pPr>
              <a:defRPr/>
            </a:lvl1pPr>
          </a:lstStyle>
          <a:p>
            <a:pPr lvl="0"/>
            <a:r>
              <a:rPr lang="en-US" dirty="0"/>
              <a:t>  </a:t>
            </a:r>
            <a:endParaRPr lang="en-GB" dirty="0"/>
          </a:p>
        </p:txBody>
      </p:sp>
      <p:sp>
        <p:nvSpPr>
          <p:cNvPr id="95" name="Text Placeholder 26"/>
          <p:cNvSpPr>
            <a:spLocks noGrp="1"/>
          </p:cNvSpPr>
          <p:nvPr>
            <p:ph type="body" sz="quarter" idx="34" hasCustomPrompt="1"/>
          </p:nvPr>
        </p:nvSpPr>
        <p:spPr>
          <a:xfrm>
            <a:off x="6157910" y="5762821"/>
            <a:ext cx="2886075" cy="697706"/>
          </a:xfrm>
          <a:solidFill>
            <a:schemeClr val="tx1">
              <a:alpha val="80000"/>
            </a:schemeClr>
          </a:solidFill>
        </p:spPr>
        <p:txBody>
          <a:bodyPr lIns="108000" tIns="198000"/>
          <a:lstStyle>
            <a:lvl1pPr>
              <a:defRPr sz="1100" b="1" spc="0" baseline="0">
                <a:solidFill>
                  <a:schemeClr val="bg1"/>
                </a:solidFill>
              </a:defRPr>
            </a:lvl1pPr>
            <a:lvl2pPr>
              <a:defRPr sz="1050" b="1">
                <a:solidFill>
                  <a:schemeClr val="bg1"/>
                </a:solidFill>
              </a:defRPr>
            </a:lvl2pPr>
            <a:lvl3pPr>
              <a:defRPr sz="1000" b="1">
                <a:solidFill>
                  <a:schemeClr val="bg1"/>
                </a:solidFill>
              </a:defRPr>
            </a:lvl3pPr>
            <a:lvl4pPr>
              <a:defRPr sz="900" b="1">
                <a:solidFill>
                  <a:schemeClr val="bg1"/>
                </a:solidFill>
              </a:defRPr>
            </a:lvl4pPr>
            <a:lvl5pPr>
              <a:defRPr sz="800" b="1">
                <a:solidFill>
                  <a:schemeClr val="bg1"/>
                </a:solidFill>
              </a:defRPr>
            </a:lvl5pPr>
          </a:lstStyle>
          <a:p>
            <a:pPr lvl="0"/>
            <a:r>
              <a:rPr lang="en-US" dirty="0"/>
              <a:t>Enter name and qualification here</a:t>
            </a:r>
            <a:endParaRPr lang="en-GB" dirty="0"/>
          </a:p>
        </p:txBody>
      </p:sp>
      <p:sp>
        <p:nvSpPr>
          <p:cNvPr id="96" name="Text Placeholder 26"/>
          <p:cNvSpPr>
            <a:spLocks noGrp="1"/>
          </p:cNvSpPr>
          <p:nvPr>
            <p:ph type="body" sz="quarter" idx="35" hasCustomPrompt="1"/>
          </p:nvPr>
        </p:nvSpPr>
        <p:spPr>
          <a:xfrm>
            <a:off x="6157910" y="6111674"/>
            <a:ext cx="2886075" cy="175648"/>
          </a:xfrm>
          <a:noFill/>
        </p:spPr>
        <p:txBody>
          <a:bodyPr lIns="126000" tIns="46800" anchor="t"/>
          <a:lstStyle>
            <a:lvl1pPr>
              <a:defRPr sz="900" b="0" i="1" spc="0" baseline="0">
                <a:solidFill>
                  <a:schemeClr val="bg1"/>
                </a:solidFill>
              </a:defRPr>
            </a:lvl1pPr>
            <a:lvl2pPr>
              <a:defRPr sz="800" b="0" i="1">
                <a:solidFill>
                  <a:schemeClr val="bg1"/>
                </a:solidFill>
              </a:defRPr>
            </a:lvl2pPr>
            <a:lvl3pPr>
              <a:defRPr sz="700" b="0" i="1">
                <a:solidFill>
                  <a:schemeClr val="bg1"/>
                </a:solidFill>
              </a:defRPr>
            </a:lvl3pPr>
            <a:lvl4pPr>
              <a:defRPr sz="600" b="0" i="1">
                <a:solidFill>
                  <a:schemeClr val="bg1"/>
                </a:solidFill>
              </a:defRPr>
            </a:lvl4pPr>
            <a:lvl5pPr>
              <a:defRPr sz="500" b="0" i="1">
                <a:solidFill>
                  <a:schemeClr val="bg1"/>
                </a:solidFill>
              </a:defRPr>
            </a:lvl5pPr>
          </a:lstStyle>
          <a:p>
            <a:pPr lvl="0"/>
            <a:r>
              <a:rPr lang="en-US" dirty="0"/>
              <a:t>Enter job title here</a:t>
            </a:r>
            <a:endParaRPr lang="en-GB" dirty="0"/>
          </a:p>
        </p:txBody>
      </p:sp>
      <p:sp>
        <p:nvSpPr>
          <p:cNvPr id="97" name="Text Placeholder 24"/>
          <p:cNvSpPr>
            <a:spLocks noGrp="1"/>
          </p:cNvSpPr>
          <p:nvPr>
            <p:ph type="body" sz="quarter" idx="36" hasCustomPrompt="1"/>
          </p:nvPr>
        </p:nvSpPr>
        <p:spPr>
          <a:xfrm>
            <a:off x="9167812" y="6460527"/>
            <a:ext cx="2886075" cy="45719"/>
          </a:xfrm>
          <a:solidFill>
            <a:schemeClr val="accent6"/>
          </a:solidFill>
        </p:spPr>
        <p:txBody>
          <a:bodyPr/>
          <a:lstStyle>
            <a:lvl1pPr>
              <a:defRPr/>
            </a:lvl1pPr>
          </a:lstStyle>
          <a:p>
            <a:pPr lvl="0"/>
            <a:r>
              <a:rPr lang="en-US" dirty="0"/>
              <a:t>  </a:t>
            </a:r>
            <a:endParaRPr lang="en-GB" dirty="0"/>
          </a:p>
        </p:txBody>
      </p:sp>
      <p:sp>
        <p:nvSpPr>
          <p:cNvPr id="98" name="Text Placeholder 26"/>
          <p:cNvSpPr>
            <a:spLocks noGrp="1"/>
          </p:cNvSpPr>
          <p:nvPr>
            <p:ph type="body" sz="quarter" idx="37" hasCustomPrompt="1"/>
          </p:nvPr>
        </p:nvSpPr>
        <p:spPr>
          <a:xfrm>
            <a:off x="9167812" y="5762821"/>
            <a:ext cx="2886075" cy="697706"/>
          </a:xfrm>
          <a:solidFill>
            <a:schemeClr val="tx1">
              <a:alpha val="80000"/>
            </a:schemeClr>
          </a:solidFill>
        </p:spPr>
        <p:txBody>
          <a:bodyPr lIns="108000" tIns="198000"/>
          <a:lstStyle>
            <a:lvl1pPr>
              <a:defRPr sz="1100" b="1" spc="0" baseline="0">
                <a:solidFill>
                  <a:schemeClr val="bg1"/>
                </a:solidFill>
              </a:defRPr>
            </a:lvl1pPr>
            <a:lvl2pPr>
              <a:defRPr sz="1050" b="1">
                <a:solidFill>
                  <a:schemeClr val="bg1"/>
                </a:solidFill>
              </a:defRPr>
            </a:lvl2pPr>
            <a:lvl3pPr>
              <a:defRPr sz="1000" b="1">
                <a:solidFill>
                  <a:schemeClr val="bg1"/>
                </a:solidFill>
              </a:defRPr>
            </a:lvl3pPr>
            <a:lvl4pPr>
              <a:defRPr sz="900" b="1">
                <a:solidFill>
                  <a:schemeClr val="bg1"/>
                </a:solidFill>
              </a:defRPr>
            </a:lvl4pPr>
            <a:lvl5pPr>
              <a:defRPr sz="800" b="1">
                <a:solidFill>
                  <a:schemeClr val="bg1"/>
                </a:solidFill>
              </a:defRPr>
            </a:lvl5pPr>
          </a:lstStyle>
          <a:p>
            <a:pPr lvl="0"/>
            <a:r>
              <a:rPr lang="en-US" dirty="0"/>
              <a:t>Enter name and qualification here</a:t>
            </a:r>
            <a:endParaRPr lang="en-GB" dirty="0"/>
          </a:p>
        </p:txBody>
      </p:sp>
      <p:sp>
        <p:nvSpPr>
          <p:cNvPr id="99" name="Text Placeholder 26"/>
          <p:cNvSpPr>
            <a:spLocks noGrp="1"/>
          </p:cNvSpPr>
          <p:nvPr>
            <p:ph type="body" sz="quarter" idx="81" hasCustomPrompt="1"/>
          </p:nvPr>
        </p:nvSpPr>
        <p:spPr>
          <a:xfrm>
            <a:off x="9167812" y="6111674"/>
            <a:ext cx="2886075" cy="175648"/>
          </a:xfrm>
          <a:noFill/>
        </p:spPr>
        <p:txBody>
          <a:bodyPr lIns="126000" tIns="46800" anchor="t"/>
          <a:lstStyle>
            <a:lvl1pPr>
              <a:defRPr sz="900" b="0" i="1" spc="0" baseline="0">
                <a:solidFill>
                  <a:schemeClr val="bg1"/>
                </a:solidFill>
              </a:defRPr>
            </a:lvl1pPr>
            <a:lvl2pPr>
              <a:defRPr sz="800" b="0" i="1">
                <a:solidFill>
                  <a:schemeClr val="bg1"/>
                </a:solidFill>
              </a:defRPr>
            </a:lvl2pPr>
            <a:lvl3pPr>
              <a:defRPr sz="700" b="0" i="1">
                <a:solidFill>
                  <a:schemeClr val="bg1"/>
                </a:solidFill>
              </a:defRPr>
            </a:lvl3pPr>
            <a:lvl4pPr>
              <a:defRPr sz="600" b="0" i="1">
                <a:solidFill>
                  <a:schemeClr val="bg1"/>
                </a:solidFill>
              </a:defRPr>
            </a:lvl4pPr>
            <a:lvl5pPr>
              <a:defRPr sz="500" b="0" i="1">
                <a:solidFill>
                  <a:schemeClr val="bg1"/>
                </a:solidFill>
              </a:defRPr>
            </a:lvl5pPr>
          </a:lstStyle>
          <a:p>
            <a:pPr lvl="0"/>
            <a:r>
              <a:rPr lang="en-US" dirty="0"/>
              <a:t>Enter job title here</a:t>
            </a:r>
            <a:endParaRPr lang="en-GB" dirty="0"/>
          </a:p>
        </p:txBody>
      </p:sp>
      <p:sp>
        <p:nvSpPr>
          <p:cNvPr id="100" name="Text Placeholder 18"/>
          <p:cNvSpPr>
            <a:spLocks noGrp="1"/>
          </p:cNvSpPr>
          <p:nvPr>
            <p:ph type="body" sz="quarter" idx="82" hasCustomPrompt="1"/>
          </p:nvPr>
        </p:nvSpPr>
        <p:spPr>
          <a:xfrm>
            <a:off x="126206" y="2308511"/>
            <a:ext cx="286870" cy="486374"/>
          </a:xfrm>
        </p:spPr>
        <p:txBody>
          <a:bodyPr anchor="ctr"/>
          <a:lstStyle>
            <a:lvl1pPr algn="r">
              <a:defRPr sz="3200" b="0">
                <a:latin typeface="+mn-lt"/>
              </a:defRPr>
            </a:lvl1pPr>
          </a:lstStyle>
          <a:p>
            <a:pPr lvl="0"/>
            <a:r>
              <a:rPr lang="en-US" dirty="0"/>
              <a:t>2</a:t>
            </a:r>
            <a:endParaRPr lang="en-GB" dirty="0"/>
          </a:p>
        </p:txBody>
      </p:sp>
      <p:sp>
        <p:nvSpPr>
          <p:cNvPr id="101" name="Text Placeholder 22"/>
          <p:cNvSpPr>
            <a:spLocks noGrp="1"/>
          </p:cNvSpPr>
          <p:nvPr>
            <p:ph type="body" sz="quarter" idx="83" hasCustomPrompt="1"/>
          </p:nvPr>
        </p:nvSpPr>
        <p:spPr>
          <a:xfrm>
            <a:off x="446414" y="2325777"/>
            <a:ext cx="2188369" cy="248352"/>
          </a:xfrm>
        </p:spPr>
        <p:txBody>
          <a:bodyPr anchor="b"/>
          <a:lstStyle>
            <a:lvl1pPr>
              <a:defRPr sz="1400"/>
            </a:lvl1pPr>
          </a:lstStyle>
          <a:p>
            <a:pPr lvl="0"/>
            <a:r>
              <a:rPr lang="en-US" dirty="0"/>
              <a:t>Chapter title</a:t>
            </a:r>
            <a:endParaRPr lang="en-GB" dirty="0"/>
          </a:p>
        </p:txBody>
      </p:sp>
      <p:sp>
        <p:nvSpPr>
          <p:cNvPr id="102" name="Text Placeholder 22"/>
          <p:cNvSpPr>
            <a:spLocks noGrp="1"/>
          </p:cNvSpPr>
          <p:nvPr>
            <p:ph type="body" sz="quarter" idx="84" hasCustomPrompt="1"/>
          </p:nvPr>
        </p:nvSpPr>
        <p:spPr>
          <a:xfrm>
            <a:off x="446414" y="2535327"/>
            <a:ext cx="2188369" cy="259557"/>
          </a:xfrm>
        </p:spPr>
        <p:txBody>
          <a:bodyPr/>
          <a:lstStyle>
            <a:lvl1pPr>
              <a:defRPr sz="1100">
                <a:solidFill>
                  <a:schemeClr val="tx2"/>
                </a:solidFill>
              </a:defRPr>
            </a:lvl1pPr>
          </a:lstStyle>
          <a:p>
            <a:pPr lvl="0"/>
            <a:r>
              <a:rPr lang="en-US" dirty="0"/>
              <a:t>Chapter subtitle</a:t>
            </a:r>
            <a:endParaRPr lang="en-GB" dirty="0"/>
          </a:p>
        </p:txBody>
      </p:sp>
      <p:sp>
        <p:nvSpPr>
          <p:cNvPr id="103" name="Text Placeholder 18"/>
          <p:cNvSpPr>
            <a:spLocks noGrp="1"/>
          </p:cNvSpPr>
          <p:nvPr>
            <p:ph type="body" sz="quarter" idx="85" hasCustomPrompt="1"/>
          </p:nvPr>
        </p:nvSpPr>
        <p:spPr>
          <a:xfrm>
            <a:off x="126206" y="3213386"/>
            <a:ext cx="286870" cy="486374"/>
          </a:xfrm>
        </p:spPr>
        <p:txBody>
          <a:bodyPr anchor="ctr"/>
          <a:lstStyle>
            <a:lvl1pPr algn="r">
              <a:defRPr sz="3200" b="0">
                <a:latin typeface="+mn-lt"/>
              </a:defRPr>
            </a:lvl1pPr>
          </a:lstStyle>
          <a:p>
            <a:pPr lvl="0"/>
            <a:r>
              <a:rPr lang="en-US" dirty="0"/>
              <a:t>3</a:t>
            </a:r>
            <a:endParaRPr lang="en-GB" dirty="0"/>
          </a:p>
        </p:txBody>
      </p:sp>
      <p:sp>
        <p:nvSpPr>
          <p:cNvPr id="104" name="Text Placeholder 22"/>
          <p:cNvSpPr>
            <a:spLocks noGrp="1"/>
          </p:cNvSpPr>
          <p:nvPr>
            <p:ph type="body" sz="quarter" idx="86" hasCustomPrompt="1"/>
          </p:nvPr>
        </p:nvSpPr>
        <p:spPr>
          <a:xfrm>
            <a:off x="446414" y="3230652"/>
            <a:ext cx="2188369" cy="248352"/>
          </a:xfrm>
        </p:spPr>
        <p:txBody>
          <a:bodyPr anchor="b"/>
          <a:lstStyle>
            <a:lvl1pPr>
              <a:defRPr sz="1400"/>
            </a:lvl1pPr>
          </a:lstStyle>
          <a:p>
            <a:pPr lvl="0"/>
            <a:r>
              <a:rPr lang="en-US" dirty="0"/>
              <a:t>Chapter title</a:t>
            </a:r>
            <a:endParaRPr lang="en-GB" dirty="0"/>
          </a:p>
        </p:txBody>
      </p:sp>
      <p:sp>
        <p:nvSpPr>
          <p:cNvPr id="105" name="Text Placeholder 22"/>
          <p:cNvSpPr>
            <a:spLocks noGrp="1"/>
          </p:cNvSpPr>
          <p:nvPr>
            <p:ph type="body" sz="quarter" idx="87" hasCustomPrompt="1"/>
          </p:nvPr>
        </p:nvSpPr>
        <p:spPr>
          <a:xfrm>
            <a:off x="446414" y="3440202"/>
            <a:ext cx="2188369" cy="259557"/>
          </a:xfrm>
        </p:spPr>
        <p:txBody>
          <a:bodyPr/>
          <a:lstStyle>
            <a:lvl1pPr>
              <a:defRPr sz="1100">
                <a:solidFill>
                  <a:schemeClr val="tx2"/>
                </a:solidFill>
              </a:defRPr>
            </a:lvl1pPr>
          </a:lstStyle>
          <a:p>
            <a:pPr lvl="0"/>
            <a:r>
              <a:rPr lang="en-US" dirty="0"/>
              <a:t>Chapter subtitle</a:t>
            </a:r>
            <a:endParaRPr lang="en-GB" dirty="0"/>
          </a:p>
        </p:txBody>
      </p:sp>
      <p:sp>
        <p:nvSpPr>
          <p:cNvPr id="106" name="Text Placeholder 18"/>
          <p:cNvSpPr>
            <a:spLocks noGrp="1"/>
          </p:cNvSpPr>
          <p:nvPr>
            <p:ph type="body" sz="quarter" idx="88" hasCustomPrompt="1"/>
          </p:nvPr>
        </p:nvSpPr>
        <p:spPr>
          <a:xfrm>
            <a:off x="126206" y="4115741"/>
            <a:ext cx="286870" cy="486374"/>
          </a:xfrm>
        </p:spPr>
        <p:txBody>
          <a:bodyPr anchor="ctr"/>
          <a:lstStyle>
            <a:lvl1pPr algn="r">
              <a:defRPr sz="3200" b="0">
                <a:latin typeface="+mn-lt"/>
              </a:defRPr>
            </a:lvl1pPr>
          </a:lstStyle>
          <a:p>
            <a:pPr lvl="0"/>
            <a:r>
              <a:rPr lang="en-US" dirty="0"/>
              <a:t>4</a:t>
            </a:r>
            <a:endParaRPr lang="en-GB" dirty="0"/>
          </a:p>
        </p:txBody>
      </p:sp>
      <p:sp>
        <p:nvSpPr>
          <p:cNvPr id="107" name="Text Placeholder 22"/>
          <p:cNvSpPr>
            <a:spLocks noGrp="1"/>
          </p:cNvSpPr>
          <p:nvPr>
            <p:ph type="body" sz="quarter" idx="89" hasCustomPrompt="1"/>
          </p:nvPr>
        </p:nvSpPr>
        <p:spPr>
          <a:xfrm>
            <a:off x="446414" y="4133007"/>
            <a:ext cx="2188369" cy="248352"/>
          </a:xfrm>
        </p:spPr>
        <p:txBody>
          <a:bodyPr anchor="b"/>
          <a:lstStyle>
            <a:lvl1pPr>
              <a:defRPr sz="1400"/>
            </a:lvl1pPr>
          </a:lstStyle>
          <a:p>
            <a:pPr lvl="0"/>
            <a:r>
              <a:rPr lang="en-US" dirty="0"/>
              <a:t>Chapter title</a:t>
            </a:r>
            <a:endParaRPr lang="en-GB" dirty="0"/>
          </a:p>
        </p:txBody>
      </p:sp>
      <p:sp>
        <p:nvSpPr>
          <p:cNvPr id="108" name="Text Placeholder 22"/>
          <p:cNvSpPr>
            <a:spLocks noGrp="1"/>
          </p:cNvSpPr>
          <p:nvPr>
            <p:ph type="body" sz="quarter" idx="90" hasCustomPrompt="1"/>
          </p:nvPr>
        </p:nvSpPr>
        <p:spPr>
          <a:xfrm>
            <a:off x="446414" y="4342557"/>
            <a:ext cx="2188369" cy="259557"/>
          </a:xfrm>
        </p:spPr>
        <p:txBody>
          <a:bodyPr/>
          <a:lstStyle>
            <a:lvl1pPr>
              <a:defRPr sz="1100">
                <a:solidFill>
                  <a:schemeClr val="tx2"/>
                </a:solidFill>
              </a:defRPr>
            </a:lvl1pPr>
          </a:lstStyle>
          <a:p>
            <a:pPr lvl="0"/>
            <a:r>
              <a:rPr lang="en-US" dirty="0"/>
              <a:t>Chapter subtitle</a:t>
            </a:r>
            <a:endParaRPr lang="en-GB" dirty="0"/>
          </a:p>
        </p:txBody>
      </p:sp>
      <p:sp>
        <p:nvSpPr>
          <p:cNvPr id="109" name="Text Placeholder 18"/>
          <p:cNvSpPr>
            <a:spLocks noGrp="1"/>
          </p:cNvSpPr>
          <p:nvPr>
            <p:ph type="body" sz="quarter" idx="91" hasCustomPrompt="1"/>
          </p:nvPr>
        </p:nvSpPr>
        <p:spPr>
          <a:xfrm>
            <a:off x="126206" y="5016413"/>
            <a:ext cx="286870" cy="486374"/>
          </a:xfrm>
        </p:spPr>
        <p:txBody>
          <a:bodyPr anchor="ctr"/>
          <a:lstStyle>
            <a:lvl1pPr algn="r">
              <a:defRPr sz="3200" b="0">
                <a:latin typeface="+mn-lt"/>
              </a:defRPr>
            </a:lvl1pPr>
          </a:lstStyle>
          <a:p>
            <a:pPr lvl="0"/>
            <a:r>
              <a:rPr lang="en-US" dirty="0"/>
              <a:t>5</a:t>
            </a:r>
            <a:endParaRPr lang="en-GB" dirty="0"/>
          </a:p>
        </p:txBody>
      </p:sp>
      <p:sp>
        <p:nvSpPr>
          <p:cNvPr id="110" name="Text Placeholder 22"/>
          <p:cNvSpPr>
            <a:spLocks noGrp="1"/>
          </p:cNvSpPr>
          <p:nvPr>
            <p:ph type="body" sz="quarter" idx="92" hasCustomPrompt="1"/>
          </p:nvPr>
        </p:nvSpPr>
        <p:spPr>
          <a:xfrm>
            <a:off x="446414" y="5033679"/>
            <a:ext cx="2188369" cy="248352"/>
          </a:xfrm>
        </p:spPr>
        <p:txBody>
          <a:bodyPr anchor="b"/>
          <a:lstStyle>
            <a:lvl1pPr>
              <a:defRPr sz="1400"/>
            </a:lvl1pPr>
          </a:lstStyle>
          <a:p>
            <a:pPr lvl="0"/>
            <a:r>
              <a:rPr lang="en-US" dirty="0"/>
              <a:t>Chapter title</a:t>
            </a:r>
            <a:endParaRPr lang="en-GB" dirty="0"/>
          </a:p>
        </p:txBody>
      </p:sp>
      <p:sp>
        <p:nvSpPr>
          <p:cNvPr id="111" name="Text Placeholder 22"/>
          <p:cNvSpPr>
            <a:spLocks noGrp="1"/>
          </p:cNvSpPr>
          <p:nvPr>
            <p:ph type="body" sz="quarter" idx="93" hasCustomPrompt="1"/>
          </p:nvPr>
        </p:nvSpPr>
        <p:spPr>
          <a:xfrm>
            <a:off x="446414" y="5243229"/>
            <a:ext cx="2188369" cy="259557"/>
          </a:xfrm>
        </p:spPr>
        <p:txBody>
          <a:bodyPr/>
          <a:lstStyle>
            <a:lvl1pPr>
              <a:defRPr sz="1100">
                <a:solidFill>
                  <a:schemeClr val="tx2"/>
                </a:solidFill>
              </a:defRPr>
            </a:lvl1pPr>
          </a:lstStyle>
          <a:p>
            <a:pPr lvl="0"/>
            <a:r>
              <a:rPr lang="en-US" dirty="0"/>
              <a:t>Chapter subtitle</a:t>
            </a:r>
            <a:endParaRPr lang="en-GB" dirty="0"/>
          </a:p>
        </p:txBody>
      </p:sp>
      <p:sp>
        <p:nvSpPr>
          <p:cNvPr id="112" name="Text Placeholder 18"/>
          <p:cNvSpPr>
            <a:spLocks noGrp="1"/>
          </p:cNvSpPr>
          <p:nvPr>
            <p:ph type="body" sz="quarter" idx="94" hasCustomPrompt="1"/>
          </p:nvPr>
        </p:nvSpPr>
        <p:spPr>
          <a:xfrm>
            <a:off x="126206" y="5917647"/>
            <a:ext cx="286870" cy="486374"/>
          </a:xfrm>
        </p:spPr>
        <p:txBody>
          <a:bodyPr anchor="ctr"/>
          <a:lstStyle>
            <a:lvl1pPr algn="r">
              <a:defRPr sz="3200" b="0">
                <a:latin typeface="+mn-lt"/>
              </a:defRPr>
            </a:lvl1pPr>
          </a:lstStyle>
          <a:p>
            <a:pPr lvl="0"/>
            <a:r>
              <a:rPr lang="en-US" dirty="0"/>
              <a:t>6</a:t>
            </a:r>
            <a:endParaRPr lang="en-GB" dirty="0"/>
          </a:p>
        </p:txBody>
      </p:sp>
      <p:sp>
        <p:nvSpPr>
          <p:cNvPr id="113" name="Text Placeholder 22"/>
          <p:cNvSpPr>
            <a:spLocks noGrp="1"/>
          </p:cNvSpPr>
          <p:nvPr>
            <p:ph type="body" sz="quarter" idx="95" hasCustomPrompt="1"/>
          </p:nvPr>
        </p:nvSpPr>
        <p:spPr>
          <a:xfrm>
            <a:off x="446414" y="5934913"/>
            <a:ext cx="2188369" cy="248352"/>
          </a:xfrm>
        </p:spPr>
        <p:txBody>
          <a:bodyPr anchor="b"/>
          <a:lstStyle>
            <a:lvl1pPr>
              <a:defRPr sz="1400"/>
            </a:lvl1pPr>
          </a:lstStyle>
          <a:p>
            <a:pPr lvl="0"/>
            <a:r>
              <a:rPr lang="en-US" dirty="0"/>
              <a:t>Chapter title</a:t>
            </a:r>
            <a:endParaRPr lang="en-GB" dirty="0"/>
          </a:p>
        </p:txBody>
      </p:sp>
      <p:sp>
        <p:nvSpPr>
          <p:cNvPr id="114" name="Text Placeholder 22"/>
          <p:cNvSpPr>
            <a:spLocks noGrp="1"/>
          </p:cNvSpPr>
          <p:nvPr>
            <p:ph type="body" sz="quarter" idx="96" hasCustomPrompt="1"/>
          </p:nvPr>
        </p:nvSpPr>
        <p:spPr>
          <a:xfrm>
            <a:off x="446414" y="6144463"/>
            <a:ext cx="2188369" cy="259557"/>
          </a:xfrm>
        </p:spPr>
        <p:txBody>
          <a:bodyPr/>
          <a:lstStyle>
            <a:lvl1pPr>
              <a:defRPr sz="1100">
                <a:solidFill>
                  <a:schemeClr val="tx2"/>
                </a:solidFill>
              </a:defRPr>
            </a:lvl1pPr>
          </a:lstStyle>
          <a:p>
            <a:pPr lvl="0"/>
            <a:r>
              <a:rPr lang="en-US" dirty="0"/>
              <a:t>Chapter subtitle</a:t>
            </a:r>
            <a:endParaRPr lang="en-GB" dirty="0"/>
          </a:p>
        </p:txBody>
      </p:sp>
      <p:sp>
        <p:nvSpPr>
          <p:cNvPr id="120" name="Text Placeholder 18"/>
          <p:cNvSpPr>
            <a:spLocks noGrp="1"/>
          </p:cNvSpPr>
          <p:nvPr>
            <p:ph type="body" sz="quarter" idx="97" hasCustomPrompt="1"/>
          </p:nvPr>
        </p:nvSpPr>
        <p:spPr>
          <a:xfrm>
            <a:off x="3302232" y="1408400"/>
            <a:ext cx="286870" cy="486374"/>
          </a:xfrm>
        </p:spPr>
        <p:txBody>
          <a:bodyPr anchor="ctr"/>
          <a:lstStyle>
            <a:lvl1pPr algn="r">
              <a:defRPr sz="3200" b="0">
                <a:latin typeface="+mn-lt"/>
              </a:defRPr>
            </a:lvl1pPr>
          </a:lstStyle>
          <a:p>
            <a:pPr lvl="0"/>
            <a:r>
              <a:rPr lang="en-US" dirty="0"/>
              <a:t>7</a:t>
            </a:r>
            <a:endParaRPr lang="en-GB" dirty="0"/>
          </a:p>
        </p:txBody>
      </p:sp>
      <p:sp>
        <p:nvSpPr>
          <p:cNvPr id="121" name="Text Placeholder 22"/>
          <p:cNvSpPr>
            <a:spLocks noGrp="1"/>
          </p:cNvSpPr>
          <p:nvPr>
            <p:ph type="body" sz="quarter" idx="98" hasCustomPrompt="1"/>
          </p:nvPr>
        </p:nvSpPr>
        <p:spPr>
          <a:xfrm>
            <a:off x="3622440" y="1425666"/>
            <a:ext cx="2188369" cy="248352"/>
          </a:xfrm>
        </p:spPr>
        <p:txBody>
          <a:bodyPr anchor="b"/>
          <a:lstStyle>
            <a:lvl1pPr>
              <a:defRPr sz="1400"/>
            </a:lvl1pPr>
          </a:lstStyle>
          <a:p>
            <a:pPr lvl="0"/>
            <a:r>
              <a:rPr lang="en-US" dirty="0"/>
              <a:t>Chapter title</a:t>
            </a:r>
            <a:endParaRPr lang="en-GB" dirty="0"/>
          </a:p>
        </p:txBody>
      </p:sp>
      <p:sp>
        <p:nvSpPr>
          <p:cNvPr id="122" name="Text Placeholder 22"/>
          <p:cNvSpPr>
            <a:spLocks noGrp="1"/>
          </p:cNvSpPr>
          <p:nvPr>
            <p:ph type="body" sz="quarter" idx="99" hasCustomPrompt="1"/>
          </p:nvPr>
        </p:nvSpPr>
        <p:spPr>
          <a:xfrm>
            <a:off x="3622440" y="1635216"/>
            <a:ext cx="2188369" cy="259557"/>
          </a:xfrm>
        </p:spPr>
        <p:txBody>
          <a:bodyPr/>
          <a:lstStyle>
            <a:lvl1pPr>
              <a:defRPr sz="1100">
                <a:solidFill>
                  <a:schemeClr val="tx2"/>
                </a:solidFill>
              </a:defRPr>
            </a:lvl1pPr>
          </a:lstStyle>
          <a:p>
            <a:pPr lvl="0"/>
            <a:r>
              <a:rPr lang="en-US" dirty="0"/>
              <a:t>Chapter subtitle</a:t>
            </a:r>
            <a:endParaRPr lang="en-GB" dirty="0"/>
          </a:p>
        </p:txBody>
      </p:sp>
      <p:sp>
        <p:nvSpPr>
          <p:cNvPr id="123" name="Text Placeholder 18"/>
          <p:cNvSpPr>
            <a:spLocks noGrp="1"/>
          </p:cNvSpPr>
          <p:nvPr>
            <p:ph type="body" sz="quarter" idx="100" hasCustomPrompt="1"/>
          </p:nvPr>
        </p:nvSpPr>
        <p:spPr>
          <a:xfrm>
            <a:off x="3335570" y="2308511"/>
            <a:ext cx="286870" cy="486374"/>
          </a:xfrm>
        </p:spPr>
        <p:txBody>
          <a:bodyPr anchor="ctr"/>
          <a:lstStyle>
            <a:lvl1pPr algn="r">
              <a:defRPr sz="3200" b="0">
                <a:latin typeface="+mn-lt"/>
              </a:defRPr>
            </a:lvl1pPr>
          </a:lstStyle>
          <a:p>
            <a:pPr lvl="0"/>
            <a:r>
              <a:rPr lang="en-US" dirty="0"/>
              <a:t>8</a:t>
            </a:r>
            <a:endParaRPr lang="en-GB" dirty="0"/>
          </a:p>
        </p:txBody>
      </p:sp>
      <p:sp>
        <p:nvSpPr>
          <p:cNvPr id="124" name="Text Placeholder 22"/>
          <p:cNvSpPr>
            <a:spLocks noGrp="1"/>
          </p:cNvSpPr>
          <p:nvPr>
            <p:ph type="body" sz="quarter" idx="101" hasCustomPrompt="1"/>
          </p:nvPr>
        </p:nvSpPr>
        <p:spPr>
          <a:xfrm>
            <a:off x="3655778" y="2325777"/>
            <a:ext cx="2188369" cy="248352"/>
          </a:xfrm>
        </p:spPr>
        <p:txBody>
          <a:bodyPr anchor="b"/>
          <a:lstStyle>
            <a:lvl1pPr>
              <a:defRPr sz="1400"/>
            </a:lvl1pPr>
          </a:lstStyle>
          <a:p>
            <a:pPr lvl="0"/>
            <a:r>
              <a:rPr lang="en-US" dirty="0"/>
              <a:t>Chapter title</a:t>
            </a:r>
            <a:endParaRPr lang="en-GB" dirty="0"/>
          </a:p>
        </p:txBody>
      </p:sp>
      <p:sp>
        <p:nvSpPr>
          <p:cNvPr id="125" name="Text Placeholder 22"/>
          <p:cNvSpPr>
            <a:spLocks noGrp="1"/>
          </p:cNvSpPr>
          <p:nvPr>
            <p:ph type="body" sz="quarter" idx="102" hasCustomPrompt="1"/>
          </p:nvPr>
        </p:nvSpPr>
        <p:spPr>
          <a:xfrm>
            <a:off x="3655778" y="2535327"/>
            <a:ext cx="2188369" cy="259557"/>
          </a:xfrm>
        </p:spPr>
        <p:txBody>
          <a:bodyPr/>
          <a:lstStyle>
            <a:lvl1pPr>
              <a:defRPr sz="1100">
                <a:solidFill>
                  <a:schemeClr val="tx2"/>
                </a:solidFill>
              </a:defRPr>
            </a:lvl1pPr>
          </a:lstStyle>
          <a:p>
            <a:pPr lvl="0"/>
            <a:r>
              <a:rPr lang="en-US" dirty="0"/>
              <a:t>Chapter subtitle</a:t>
            </a:r>
            <a:endParaRPr lang="en-GB" dirty="0"/>
          </a:p>
        </p:txBody>
      </p:sp>
      <p:sp>
        <p:nvSpPr>
          <p:cNvPr id="126" name="Text Placeholder 18"/>
          <p:cNvSpPr>
            <a:spLocks noGrp="1"/>
          </p:cNvSpPr>
          <p:nvPr>
            <p:ph type="body" sz="quarter" idx="103" hasCustomPrompt="1"/>
          </p:nvPr>
        </p:nvSpPr>
        <p:spPr>
          <a:xfrm>
            <a:off x="3335570" y="3213386"/>
            <a:ext cx="286870" cy="486374"/>
          </a:xfrm>
        </p:spPr>
        <p:txBody>
          <a:bodyPr anchor="ctr"/>
          <a:lstStyle>
            <a:lvl1pPr algn="r">
              <a:defRPr sz="3200" b="0">
                <a:latin typeface="+mn-lt"/>
              </a:defRPr>
            </a:lvl1pPr>
          </a:lstStyle>
          <a:p>
            <a:pPr lvl="0"/>
            <a:r>
              <a:rPr lang="en-US" dirty="0"/>
              <a:t>9</a:t>
            </a:r>
            <a:endParaRPr lang="en-GB" dirty="0"/>
          </a:p>
        </p:txBody>
      </p:sp>
      <p:sp>
        <p:nvSpPr>
          <p:cNvPr id="127" name="Text Placeholder 22"/>
          <p:cNvSpPr>
            <a:spLocks noGrp="1"/>
          </p:cNvSpPr>
          <p:nvPr>
            <p:ph type="body" sz="quarter" idx="104" hasCustomPrompt="1"/>
          </p:nvPr>
        </p:nvSpPr>
        <p:spPr>
          <a:xfrm>
            <a:off x="3655778" y="3230652"/>
            <a:ext cx="2188369" cy="248352"/>
          </a:xfrm>
        </p:spPr>
        <p:txBody>
          <a:bodyPr anchor="b"/>
          <a:lstStyle>
            <a:lvl1pPr>
              <a:defRPr sz="1400"/>
            </a:lvl1pPr>
          </a:lstStyle>
          <a:p>
            <a:pPr lvl="0"/>
            <a:r>
              <a:rPr lang="en-US" dirty="0"/>
              <a:t>Chapter title</a:t>
            </a:r>
            <a:endParaRPr lang="en-GB" dirty="0"/>
          </a:p>
        </p:txBody>
      </p:sp>
      <p:sp>
        <p:nvSpPr>
          <p:cNvPr id="128" name="Text Placeholder 22"/>
          <p:cNvSpPr>
            <a:spLocks noGrp="1"/>
          </p:cNvSpPr>
          <p:nvPr>
            <p:ph type="body" sz="quarter" idx="105" hasCustomPrompt="1"/>
          </p:nvPr>
        </p:nvSpPr>
        <p:spPr>
          <a:xfrm>
            <a:off x="3655778" y="3440202"/>
            <a:ext cx="2188369" cy="259557"/>
          </a:xfrm>
        </p:spPr>
        <p:txBody>
          <a:bodyPr/>
          <a:lstStyle>
            <a:lvl1pPr>
              <a:defRPr sz="1100">
                <a:solidFill>
                  <a:schemeClr val="tx2"/>
                </a:solidFill>
              </a:defRPr>
            </a:lvl1pPr>
          </a:lstStyle>
          <a:p>
            <a:pPr lvl="0"/>
            <a:r>
              <a:rPr lang="en-US" dirty="0"/>
              <a:t>Chapter subtitle</a:t>
            </a:r>
            <a:endParaRPr lang="en-GB" dirty="0"/>
          </a:p>
        </p:txBody>
      </p:sp>
      <p:sp>
        <p:nvSpPr>
          <p:cNvPr id="129" name="Text Placeholder 18"/>
          <p:cNvSpPr>
            <a:spLocks noGrp="1"/>
          </p:cNvSpPr>
          <p:nvPr>
            <p:ph type="body" sz="quarter" idx="106" hasCustomPrompt="1"/>
          </p:nvPr>
        </p:nvSpPr>
        <p:spPr>
          <a:xfrm>
            <a:off x="2948547" y="4115741"/>
            <a:ext cx="673894" cy="486374"/>
          </a:xfrm>
        </p:spPr>
        <p:txBody>
          <a:bodyPr anchor="ctr"/>
          <a:lstStyle>
            <a:lvl1pPr algn="r">
              <a:defRPr sz="3200" b="0">
                <a:latin typeface="+mn-lt"/>
              </a:defRPr>
            </a:lvl1pPr>
          </a:lstStyle>
          <a:p>
            <a:pPr lvl="0"/>
            <a:r>
              <a:rPr lang="en-US" dirty="0"/>
              <a:t>10</a:t>
            </a:r>
            <a:endParaRPr lang="en-GB" dirty="0"/>
          </a:p>
        </p:txBody>
      </p:sp>
      <p:sp>
        <p:nvSpPr>
          <p:cNvPr id="130" name="Text Placeholder 22"/>
          <p:cNvSpPr>
            <a:spLocks noGrp="1"/>
          </p:cNvSpPr>
          <p:nvPr>
            <p:ph type="body" sz="quarter" idx="107" hasCustomPrompt="1"/>
          </p:nvPr>
        </p:nvSpPr>
        <p:spPr>
          <a:xfrm>
            <a:off x="3655778" y="4133007"/>
            <a:ext cx="2188369" cy="248352"/>
          </a:xfrm>
        </p:spPr>
        <p:txBody>
          <a:bodyPr anchor="b"/>
          <a:lstStyle>
            <a:lvl1pPr>
              <a:defRPr sz="1400"/>
            </a:lvl1pPr>
          </a:lstStyle>
          <a:p>
            <a:pPr lvl="0"/>
            <a:r>
              <a:rPr lang="en-US" dirty="0"/>
              <a:t>Chapter title</a:t>
            </a:r>
            <a:endParaRPr lang="en-GB" dirty="0"/>
          </a:p>
        </p:txBody>
      </p:sp>
      <p:sp>
        <p:nvSpPr>
          <p:cNvPr id="131" name="Text Placeholder 22"/>
          <p:cNvSpPr>
            <a:spLocks noGrp="1"/>
          </p:cNvSpPr>
          <p:nvPr>
            <p:ph type="body" sz="quarter" idx="108" hasCustomPrompt="1"/>
          </p:nvPr>
        </p:nvSpPr>
        <p:spPr>
          <a:xfrm>
            <a:off x="3655778" y="4342557"/>
            <a:ext cx="2188369" cy="259557"/>
          </a:xfrm>
        </p:spPr>
        <p:txBody>
          <a:bodyPr/>
          <a:lstStyle>
            <a:lvl1pPr>
              <a:defRPr sz="1100">
                <a:solidFill>
                  <a:schemeClr val="tx2"/>
                </a:solidFill>
              </a:defRPr>
            </a:lvl1pPr>
          </a:lstStyle>
          <a:p>
            <a:pPr lvl="0"/>
            <a:r>
              <a:rPr lang="en-US" dirty="0"/>
              <a:t>Chapter subtitle</a:t>
            </a:r>
            <a:endParaRPr lang="en-GB" dirty="0"/>
          </a:p>
        </p:txBody>
      </p:sp>
      <p:sp>
        <p:nvSpPr>
          <p:cNvPr id="132" name="Text Placeholder 18"/>
          <p:cNvSpPr>
            <a:spLocks noGrp="1"/>
          </p:cNvSpPr>
          <p:nvPr>
            <p:ph type="body" sz="quarter" idx="109" hasCustomPrompt="1"/>
          </p:nvPr>
        </p:nvSpPr>
        <p:spPr>
          <a:xfrm>
            <a:off x="2948547" y="5016413"/>
            <a:ext cx="673894" cy="486374"/>
          </a:xfrm>
        </p:spPr>
        <p:txBody>
          <a:bodyPr anchor="ctr"/>
          <a:lstStyle>
            <a:lvl1pPr algn="r">
              <a:defRPr sz="3200" b="0">
                <a:latin typeface="+mn-lt"/>
              </a:defRPr>
            </a:lvl1pPr>
          </a:lstStyle>
          <a:p>
            <a:pPr lvl="0"/>
            <a:r>
              <a:rPr lang="en-US" dirty="0"/>
              <a:t>11</a:t>
            </a:r>
            <a:endParaRPr lang="en-GB" dirty="0"/>
          </a:p>
        </p:txBody>
      </p:sp>
      <p:sp>
        <p:nvSpPr>
          <p:cNvPr id="133" name="Text Placeholder 22"/>
          <p:cNvSpPr>
            <a:spLocks noGrp="1"/>
          </p:cNvSpPr>
          <p:nvPr>
            <p:ph type="body" sz="quarter" idx="110" hasCustomPrompt="1"/>
          </p:nvPr>
        </p:nvSpPr>
        <p:spPr>
          <a:xfrm>
            <a:off x="3655778" y="5033679"/>
            <a:ext cx="2188369" cy="248352"/>
          </a:xfrm>
        </p:spPr>
        <p:txBody>
          <a:bodyPr anchor="b"/>
          <a:lstStyle>
            <a:lvl1pPr>
              <a:defRPr sz="1400"/>
            </a:lvl1pPr>
          </a:lstStyle>
          <a:p>
            <a:pPr lvl="0"/>
            <a:r>
              <a:rPr lang="en-US" dirty="0"/>
              <a:t>Chapter title</a:t>
            </a:r>
            <a:endParaRPr lang="en-GB" dirty="0"/>
          </a:p>
        </p:txBody>
      </p:sp>
      <p:sp>
        <p:nvSpPr>
          <p:cNvPr id="134" name="Text Placeholder 22"/>
          <p:cNvSpPr>
            <a:spLocks noGrp="1"/>
          </p:cNvSpPr>
          <p:nvPr>
            <p:ph type="body" sz="quarter" idx="111" hasCustomPrompt="1"/>
          </p:nvPr>
        </p:nvSpPr>
        <p:spPr>
          <a:xfrm>
            <a:off x="3655778" y="5243229"/>
            <a:ext cx="2188369" cy="259557"/>
          </a:xfrm>
        </p:spPr>
        <p:txBody>
          <a:bodyPr/>
          <a:lstStyle>
            <a:lvl1pPr>
              <a:defRPr sz="1100">
                <a:solidFill>
                  <a:schemeClr val="tx2"/>
                </a:solidFill>
              </a:defRPr>
            </a:lvl1pPr>
          </a:lstStyle>
          <a:p>
            <a:pPr lvl="0"/>
            <a:r>
              <a:rPr lang="en-US" dirty="0"/>
              <a:t>Chapter subtitle</a:t>
            </a:r>
            <a:endParaRPr lang="en-GB" dirty="0"/>
          </a:p>
        </p:txBody>
      </p:sp>
      <p:sp>
        <p:nvSpPr>
          <p:cNvPr id="135" name="Text Placeholder 18"/>
          <p:cNvSpPr>
            <a:spLocks noGrp="1"/>
          </p:cNvSpPr>
          <p:nvPr>
            <p:ph type="body" sz="quarter" idx="112" hasCustomPrompt="1"/>
          </p:nvPr>
        </p:nvSpPr>
        <p:spPr>
          <a:xfrm>
            <a:off x="2948547" y="5917647"/>
            <a:ext cx="673894" cy="486374"/>
          </a:xfrm>
        </p:spPr>
        <p:txBody>
          <a:bodyPr anchor="ctr"/>
          <a:lstStyle>
            <a:lvl1pPr algn="r">
              <a:defRPr sz="3200" b="0">
                <a:latin typeface="+mn-lt"/>
              </a:defRPr>
            </a:lvl1pPr>
          </a:lstStyle>
          <a:p>
            <a:pPr lvl="0"/>
            <a:r>
              <a:rPr lang="en-US" dirty="0"/>
              <a:t>12</a:t>
            </a:r>
            <a:endParaRPr lang="en-GB" dirty="0"/>
          </a:p>
        </p:txBody>
      </p:sp>
      <p:sp>
        <p:nvSpPr>
          <p:cNvPr id="136" name="Text Placeholder 22"/>
          <p:cNvSpPr>
            <a:spLocks noGrp="1"/>
          </p:cNvSpPr>
          <p:nvPr>
            <p:ph type="body" sz="quarter" idx="113" hasCustomPrompt="1"/>
          </p:nvPr>
        </p:nvSpPr>
        <p:spPr>
          <a:xfrm>
            <a:off x="3655778" y="5934913"/>
            <a:ext cx="2188369" cy="248352"/>
          </a:xfrm>
        </p:spPr>
        <p:txBody>
          <a:bodyPr anchor="b"/>
          <a:lstStyle>
            <a:lvl1pPr>
              <a:defRPr sz="1400"/>
            </a:lvl1pPr>
          </a:lstStyle>
          <a:p>
            <a:pPr lvl="0"/>
            <a:r>
              <a:rPr lang="en-US" dirty="0"/>
              <a:t>Chapter title</a:t>
            </a:r>
            <a:endParaRPr lang="en-GB" dirty="0"/>
          </a:p>
        </p:txBody>
      </p:sp>
      <p:sp>
        <p:nvSpPr>
          <p:cNvPr id="137" name="Text Placeholder 22"/>
          <p:cNvSpPr>
            <a:spLocks noGrp="1"/>
          </p:cNvSpPr>
          <p:nvPr>
            <p:ph type="body" sz="quarter" idx="114" hasCustomPrompt="1"/>
          </p:nvPr>
        </p:nvSpPr>
        <p:spPr>
          <a:xfrm>
            <a:off x="3655778" y="6144463"/>
            <a:ext cx="2188369" cy="259557"/>
          </a:xfrm>
        </p:spPr>
        <p:txBody>
          <a:bodyPr/>
          <a:lstStyle>
            <a:lvl1pPr>
              <a:defRPr sz="1100">
                <a:solidFill>
                  <a:schemeClr val="tx2"/>
                </a:solidFill>
              </a:defRPr>
            </a:lvl1pPr>
          </a:lstStyle>
          <a:p>
            <a:pPr lvl="0"/>
            <a:r>
              <a:rPr lang="en-US" dirty="0"/>
              <a:t>Chapter subtitle</a:t>
            </a:r>
            <a:endParaRPr lang="en-GB" dirty="0"/>
          </a:p>
        </p:txBody>
      </p:sp>
      <p:sp>
        <p:nvSpPr>
          <p:cNvPr id="78"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79" name="Group 78"/>
          <p:cNvGrpSpPr/>
          <p:nvPr userDrawn="1"/>
        </p:nvGrpSpPr>
        <p:grpSpPr>
          <a:xfrm>
            <a:off x="-4350366" y="0"/>
            <a:ext cx="3909698" cy="5532582"/>
            <a:chOff x="-3999345" y="0"/>
            <a:chExt cx="3909698" cy="5532582"/>
          </a:xfrm>
        </p:grpSpPr>
        <p:sp>
          <p:nvSpPr>
            <p:cNvPr id="80" name="Rectangle 79"/>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81" name="Straight Connector 80"/>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82" name="Picture 8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83" name="TextBox 82"/>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115" name="Group 114"/>
            <p:cNvGrpSpPr/>
            <p:nvPr userDrawn="1"/>
          </p:nvGrpSpPr>
          <p:grpSpPr>
            <a:xfrm>
              <a:off x="-3916219" y="2007734"/>
              <a:ext cx="3741159" cy="603077"/>
              <a:chOff x="-3953163" y="1928406"/>
              <a:chExt cx="3741159" cy="603077"/>
            </a:xfrm>
          </p:grpSpPr>
          <p:sp>
            <p:nvSpPr>
              <p:cNvPr id="146" name="TextBox 145"/>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147" name="TextBox 146"/>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116" name="Group 115"/>
            <p:cNvGrpSpPr/>
            <p:nvPr userDrawn="1"/>
          </p:nvGrpSpPr>
          <p:grpSpPr>
            <a:xfrm>
              <a:off x="-3916219" y="3804415"/>
              <a:ext cx="3741159" cy="649206"/>
              <a:chOff x="-3953163" y="3686663"/>
              <a:chExt cx="3741159" cy="649206"/>
            </a:xfrm>
          </p:grpSpPr>
          <p:sp>
            <p:nvSpPr>
              <p:cNvPr id="144" name="TextBox 143"/>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145" name="TextBox 144"/>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117" name="Group 116"/>
            <p:cNvGrpSpPr/>
            <p:nvPr userDrawn="1"/>
          </p:nvGrpSpPr>
          <p:grpSpPr>
            <a:xfrm>
              <a:off x="-3916219" y="2909062"/>
              <a:ext cx="3741159" cy="634370"/>
              <a:chOff x="-3953163" y="2815638"/>
              <a:chExt cx="3741159" cy="634370"/>
            </a:xfrm>
          </p:grpSpPr>
          <p:sp>
            <p:nvSpPr>
              <p:cNvPr id="142" name="TextBox 141"/>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143" name="TextBox 142"/>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118" name="Group 117"/>
            <p:cNvGrpSpPr/>
            <p:nvPr userDrawn="1"/>
          </p:nvGrpSpPr>
          <p:grpSpPr>
            <a:xfrm>
              <a:off x="-3916219" y="4693793"/>
              <a:ext cx="3470417" cy="603077"/>
              <a:chOff x="-3953163" y="4622237"/>
              <a:chExt cx="3470417" cy="603077"/>
            </a:xfrm>
          </p:grpSpPr>
          <p:sp>
            <p:nvSpPr>
              <p:cNvPr id="140" name="TextBox 139"/>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141" name="TextBox 140"/>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119" name="Group 118"/>
            <p:cNvGrpSpPr/>
            <p:nvPr userDrawn="1"/>
          </p:nvGrpSpPr>
          <p:grpSpPr>
            <a:xfrm>
              <a:off x="-3916219" y="1118356"/>
              <a:ext cx="3741159" cy="677414"/>
              <a:chOff x="-3953163" y="1118356"/>
              <a:chExt cx="3741159" cy="677414"/>
            </a:xfrm>
          </p:grpSpPr>
          <p:sp>
            <p:nvSpPr>
              <p:cNvPr id="138" name="TextBox 137"/>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139" name="TextBox 138"/>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148"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Tree>
    <p:extLst>
      <p:ext uri="{BB962C8B-B14F-4D97-AF65-F5344CB8AC3E}">
        <p14:creationId xmlns:p14="http://schemas.microsoft.com/office/powerpoint/2010/main" val="1260621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genda 6 - with Icons">
    <p:bg>
      <p:bgPr>
        <a:solidFill>
          <a:schemeClr val="bg1"/>
        </a:solidFill>
        <a:effectLst/>
      </p:bgPr>
    </p:bg>
    <p:spTree>
      <p:nvGrpSpPr>
        <p:cNvPr id="1" name=""/>
        <p:cNvGrpSpPr/>
        <p:nvPr/>
      </p:nvGrpSpPr>
      <p:grpSpPr>
        <a:xfrm>
          <a:off x="0" y="0"/>
          <a:ext cx="0" cy="0"/>
          <a:chOff x="0" y="0"/>
          <a:chExt cx="0" cy="0"/>
        </a:xfrm>
      </p:grpSpPr>
      <p:sp>
        <p:nvSpPr>
          <p:cNvPr id="84" name="Picture Placeholder 17"/>
          <p:cNvSpPr>
            <a:spLocks noGrp="1"/>
          </p:cNvSpPr>
          <p:nvPr>
            <p:ph type="pic" sz="quarter" idx="16" hasCustomPrompt="1"/>
          </p:nvPr>
        </p:nvSpPr>
        <p:spPr>
          <a:xfrm>
            <a:off x="6157910" y="1123950"/>
            <a:ext cx="2886075" cy="2590800"/>
          </a:xfrm>
          <a:noFill/>
        </p:spPr>
        <p:txBody>
          <a:bodyPr/>
          <a:lstStyle>
            <a:lvl1pPr algn="ctr">
              <a:defRPr sz="1100" spc="0" baseline="0"/>
            </a:lvl1pPr>
          </a:lstStyle>
          <a:p>
            <a:r>
              <a:rPr lang="en-GB" dirty="0"/>
              <a:t>Click on the icon to insert an image</a:t>
            </a:r>
          </a:p>
        </p:txBody>
      </p:sp>
      <p:sp>
        <p:nvSpPr>
          <p:cNvPr id="85" name="Picture Placeholder 17"/>
          <p:cNvSpPr>
            <a:spLocks noGrp="1"/>
          </p:cNvSpPr>
          <p:nvPr>
            <p:ph type="pic" sz="quarter" idx="17" hasCustomPrompt="1"/>
          </p:nvPr>
        </p:nvSpPr>
        <p:spPr>
          <a:xfrm>
            <a:off x="9172571" y="1123950"/>
            <a:ext cx="2886075" cy="2590800"/>
          </a:xfrm>
          <a:noFill/>
        </p:spPr>
        <p:txBody>
          <a:bodyPr/>
          <a:lstStyle>
            <a:lvl1pPr algn="ctr">
              <a:defRPr sz="1100" spc="0" baseline="0"/>
            </a:lvl1pPr>
          </a:lstStyle>
          <a:p>
            <a:r>
              <a:rPr lang="en-GB" dirty="0"/>
              <a:t>Click on the icon to insert an image</a:t>
            </a:r>
          </a:p>
        </p:txBody>
      </p:sp>
      <p:sp>
        <p:nvSpPr>
          <p:cNvPr id="86" name="Picture Placeholder 17"/>
          <p:cNvSpPr>
            <a:spLocks noGrp="1"/>
          </p:cNvSpPr>
          <p:nvPr>
            <p:ph type="pic" sz="quarter" idx="19" hasCustomPrompt="1"/>
          </p:nvPr>
        </p:nvSpPr>
        <p:spPr>
          <a:xfrm>
            <a:off x="6157910" y="3867150"/>
            <a:ext cx="2886075" cy="2590800"/>
          </a:xfrm>
          <a:noFill/>
        </p:spPr>
        <p:txBody>
          <a:bodyPr/>
          <a:lstStyle>
            <a:lvl1pPr algn="ctr">
              <a:defRPr sz="1100" spc="0" baseline="0"/>
            </a:lvl1pPr>
          </a:lstStyle>
          <a:p>
            <a:r>
              <a:rPr lang="en-GB" dirty="0"/>
              <a:t>Click on the icon to insert an image</a:t>
            </a:r>
          </a:p>
        </p:txBody>
      </p:sp>
      <p:sp>
        <p:nvSpPr>
          <p:cNvPr id="87" name="Picture Placeholder 17"/>
          <p:cNvSpPr>
            <a:spLocks noGrp="1"/>
          </p:cNvSpPr>
          <p:nvPr>
            <p:ph type="pic" sz="quarter" idx="20" hasCustomPrompt="1"/>
          </p:nvPr>
        </p:nvSpPr>
        <p:spPr>
          <a:xfrm>
            <a:off x="9172571" y="3867150"/>
            <a:ext cx="2886075" cy="2590800"/>
          </a:xfrm>
          <a:noFill/>
        </p:spPr>
        <p:txBody>
          <a:bodyPr/>
          <a:lstStyle>
            <a:lvl1pPr algn="ctr">
              <a:defRPr sz="1100" spc="0" baseline="0"/>
            </a:lvl1pPr>
          </a:lstStyle>
          <a:p>
            <a:r>
              <a:rPr lang="en-GB" dirty="0"/>
              <a:t>Click on the icon to insert an image</a:t>
            </a:r>
          </a:p>
        </p:txBody>
      </p:sp>
      <p:sp>
        <p:nvSpPr>
          <p:cNvPr id="2" name="Title 1"/>
          <p:cNvSpPr>
            <a:spLocks noGrp="1"/>
          </p:cNvSpPr>
          <p:nvPr>
            <p:ph type="title" hasCustomPrompt="1"/>
          </p:nvPr>
        </p:nvSpPr>
        <p:spPr/>
        <p:txBody>
          <a:bodyPr/>
          <a:lstStyle/>
          <a:p>
            <a:r>
              <a:rPr lang="en-US" dirty="0"/>
              <a:t>Enter title here</a:t>
            </a:r>
            <a:endParaRPr lang="en-GB" dirty="0"/>
          </a:p>
        </p:txBody>
      </p:sp>
      <p:sp>
        <p:nvSpPr>
          <p:cNvPr id="23" name="Text Placeholder 22"/>
          <p:cNvSpPr>
            <a:spLocks noGrp="1"/>
          </p:cNvSpPr>
          <p:nvPr>
            <p:ph type="body" sz="quarter" idx="39" hasCustomPrompt="1"/>
          </p:nvPr>
        </p:nvSpPr>
        <p:spPr>
          <a:xfrm>
            <a:off x="836238" y="1425666"/>
            <a:ext cx="1765207" cy="248352"/>
          </a:xfrm>
        </p:spPr>
        <p:txBody>
          <a:bodyPr anchor="b"/>
          <a:lstStyle>
            <a:lvl1pPr>
              <a:defRPr sz="1400"/>
            </a:lvl1pPr>
          </a:lstStyle>
          <a:p>
            <a:pPr lvl="0"/>
            <a:r>
              <a:rPr lang="en-US" dirty="0"/>
              <a:t>Chapter title</a:t>
            </a:r>
            <a:endParaRPr lang="en-GB" dirty="0"/>
          </a:p>
        </p:txBody>
      </p:sp>
      <p:sp>
        <p:nvSpPr>
          <p:cNvPr id="24" name="Text Placeholder 22"/>
          <p:cNvSpPr>
            <a:spLocks noGrp="1"/>
          </p:cNvSpPr>
          <p:nvPr>
            <p:ph type="body" sz="quarter" idx="40" hasCustomPrompt="1"/>
          </p:nvPr>
        </p:nvSpPr>
        <p:spPr>
          <a:xfrm>
            <a:off x="836238" y="1635216"/>
            <a:ext cx="1765207" cy="259557"/>
          </a:xfrm>
        </p:spPr>
        <p:txBody>
          <a:bodyPr/>
          <a:lstStyle>
            <a:lvl1pPr>
              <a:defRPr sz="1100">
                <a:solidFill>
                  <a:schemeClr val="tx2"/>
                </a:solidFill>
              </a:defRPr>
            </a:lvl1pPr>
          </a:lstStyle>
          <a:p>
            <a:pPr lvl="0"/>
            <a:r>
              <a:rPr lang="en-US" dirty="0"/>
              <a:t>Chapter subtitle</a:t>
            </a:r>
            <a:endParaRPr lang="en-GB" dirty="0"/>
          </a:p>
        </p:txBody>
      </p:sp>
      <p:sp>
        <p:nvSpPr>
          <p:cNvPr id="88" name="Text Placeholder 24"/>
          <p:cNvSpPr>
            <a:spLocks noGrp="1"/>
          </p:cNvSpPr>
          <p:nvPr>
            <p:ph type="body" sz="quarter" idx="24" hasCustomPrompt="1"/>
          </p:nvPr>
        </p:nvSpPr>
        <p:spPr>
          <a:xfrm>
            <a:off x="6157910" y="3714750"/>
            <a:ext cx="2886075" cy="45719"/>
          </a:xfrm>
          <a:solidFill>
            <a:schemeClr val="accent6"/>
          </a:solidFill>
        </p:spPr>
        <p:txBody>
          <a:bodyPr/>
          <a:lstStyle>
            <a:lvl1pPr>
              <a:defRPr/>
            </a:lvl1pPr>
          </a:lstStyle>
          <a:p>
            <a:pPr lvl="0"/>
            <a:r>
              <a:rPr lang="en-US" dirty="0"/>
              <a:t>  </a:t>
            </a:r>
            <a:endParaRPr lang="en-GB" dirty="0"/>
          </a:p>
        </p:txBody>
      </p:sp>
      <p:sp>
        <p:nvSpPr>
          <p:cNvPr id="89" name="Text Placeholder 26"/>
          <p:cNvSpPr>
            <a:spLocks noGrp="1"/>
          </p:cNvSpPr>
          <p:nvPr>
            <p:ph type="body" sz="quarter" idx="25" hasCustomPrompt="1"/>
          </p:nvPr>
        </p:nvSpPr>
        <p:spPr>
          <a:xfrm>
            <a:off x="6157910" y="3017044"/>
            <a:ext cx="2886075" cy="697706"/>
          </a:xfrm>
          <a:solidFill>
            <a:schemeClr val="tx1">
              <a:alpha val="80000"/>
            </a:schemeClr>
          </a:solidFill>
        </p:spPr>
        <p:txBody>
          <a:bodyPr lIns="108000" tIns="198000"/>
          <a:lstStyle>
            <a:lvl1pPr>
              <a:defRPr sz="1100" b="1" spc="0" baseline="0">
                <a:solidFill>
                  <a:schemeClr val="bg1"/>
                </a:solidFill>
              </a:defRPr>
            </a:lvl1pPr>
            <a:lvl2pPr>
              <a:defRPr sz="1050" b="1">
                <a:solidFill>
                  <a:schemeClr val="bg1"/>
                </a:solidFill>
              </a:defRPr>
            </a:lvl2pPr>
            <a:lvl3pPr>
              <a:defRPr sz="1000" b="1">
                <a:solidFill>
                  <a:schemeClr val="bg1"/>
                </a:solidFill>
              </a:defRPr>
            </a:lvl3pPr>
            <a:lvl4pPr>
              <a:defRPr sz="900" b="1">
                <a:solidFill>
                  <a:schemeClr val="bg1"/>
                </a:solidFill>
              </a:defRPr>
            </a:lvl4pPr>
            <a:lvl5pPr>
              <a:defRPr sz="800" b="1">
                <a:solidFill>
                  <a:schemeClr val="bg1"/>
                </a:solidFill>
              </a:defRPr>
            </a:lvl5pPr>
          </a:lstStyle>
          <a:p>
            <a:pPr lvl="0"/>
            <a:r>
              <a:rPr lang="en-US" dirty="0"/>
              <a:t>Enter name and qualification here</a:t>
            </a:r>
            <a:endParaRPr lang="en-GB" dirty="0"/>
          </a:p>
        </p:txBody>
      </p:sp>
      <p:sp>
        <p:nvSpPr>
          <p:cNvPr id="90" name="Text Placeholder 26"/>
          <p:cNvSpPr>
            <a:spLocks noGrp="1"/>
          </p:cNvSpPr>
          <p:nvPr>
            <p:ph type="body" sz="quarter" idx="26" hasCustomPrompt="1"/>
          </p:nvPr>
        </p:nvSpPr>
        <p:spPr>
          <a:xfrm>
            <a:off x="6157910" y="3365897"/>
            <a:ext cx="2886075" cy="175648"/>
          </a:xfrm>
          <a:noFill/>
        </p:spPr>
        <p:txBody>
          <a:bodyPr lIns="126000" tIns="46800" anchor="t"/>
          <a:lstStyle>
            <a:lvl1pPr>
              <a:defRPr sz="900" b="0" i="1" spc="0" baseline="0">
                <a:solidFill>
                  <a:schemeClr val="bg1"/>
                </a:solidFill>
              </a:defRPr>
            </a:lvl1pPr>
            <a:lvl2pPr>
              <a:defRPr sz="800" b="0" i="1">
                <a:solidFill>
                  <a:schemeClr val="bg1"/>
                </a:solidFill>
              </a:defRPr>
            </a:lvl2pPr>
            <a:lvl3pPr>
              <a:defRPr sz="700" b="0" i="1">
                <a:solidFill>
                  <a:schemeClr val="bg1"/>
                </a:solidFill>
              </a:defRPr>
            </a:lvl3pPr>
            <a:lvl4pPr>
              <a:defRPr sz="600" b="0" i="1">
                <a:solidFill>
                  <a:schemeClr val="bg1"/>
                </a:solidFill>
              </a:defRPr>
            </a:lvl4pPr>
            <a:lvl5pPr>
              <a:defRPr sz="500" b="0" i="1">
                <a:solidFill>
                  <a:schemeClr val="bg1"/>
                </a:solidFill>
              </a:defRPr>
            </a:lvl5pPr>
          </a:lstStyle>
          <a:p>
            <a:pPr lvl="0"/>
            <a:r>
              <a:rPr lang="en-US" dirty="0"/>
              <a:t>Enter job title here</a:t>
            </a:r>
            <a:endParaRPr lang="en-GB" dirty="0"/>
          </a:p>
        </p:txBody>
      </p:sp>
      <p:sp>
        <p:nvSpPr>
          <p:cNvPr id="91" name="Text Placeholder 24"/>
          <p:cNvSpPr>
            <a:spLocks noGrp="1"/>
          </p:cNvSpPr>
          <p:nvPr>
            <p:ph type="body" sz="quarter" idx="27" hasCustomPrompt="1"/>
          </p:nvPr>
        </p:nvSpPr>
        <p:spPr>
          <a:xfrm>
            <a:off x="9167812" y="3714750"/>
            <a:ext cx="2886075" cy="45719"/>
          </a:xfrm>
          <a:solidFill>
            <a:schemeClr val="accent6"/>
          </a:solidFill>
        </p:spPr>
        <p:txBody>
          <a:bodyPr/>
          <a:lstStyle>
            <a:lvl1pPr>
              <a:defRPr/>
            </a:lvl1pPr>
          </a:lstStyle>
          <a:p>
            <a:pPr lvl="0"/>
            <a:r>
              <a:rPr lang="en-US" dirty="0"/>
              <a:t>  </a:t>
            </a:r>
            <a:endParaRPr lang="en-GB" dirty="0"/>
          </a:p>
        </p:txBody>
      </p:sp>
      <p:sp>
        <p:nvSpPr>
          <p:cNvPr id="92" name="Text Placeholder 26"/>
          <p:cNvSpPr>
            <a:spLocks noGrp="1"/>
          </p:cNvSpPr>
          <p:nvPr>
            <p:ph type="body" sz="quarter" idx="28" hasCustomPrompt="1"/>
          </p:nvPr>
        </p:nvSpPr>
        <p:spPr>
          <a:xfrm>
            <a:off x="9167812" y="3017044"/>
            <a:ext cx="2886075" cy="697706"/>
          </a:xfrm>
          <a:solidFill>
            <a:schemeClr val="tx1">
              <a:alpha val="80000"/>
            </a:schemeClr>
          </a:solidFill>
        </p:spPr>
        <p:txBody>
          <a:bodyPr lIns="108000" tIns="198000"/>
          <a:lstStyle>
            <a:lvl1pPr>
              <a:defRPr sz="1100" b="1" spc="0" baseline="0">
                <a:solidFill>
                  <a:schemeClr val="bg1"/>
                </a:solidFill>
              </a:defRPr>
            </a:lvl1pPr>
            <a:lvl2pPr>
              <a:defRPr sz="1050" b="1">
                <a:solidFill>
                  <a:schemeClr val="bg1"/>
                </a:solidFill>
              </a:defRPr>
            </a:lvl2pPr>
            <a:lvl3pPr>
              <a:defRPr sz="1000" b="1">
                <a:solidFill>
                  <a:schemeClr val="bg1"/>
                </a:solidFill>
              </a:defRPr>
            </a:lvl3pPr>
            <a:lvl4pPr>
              <a:defRPr sz="900" b="1">
                <a:solidFill>
                  <a:schemeClr val="bg1"/>
                </a:solidFill>
              </a:defRPr>
            </a:lvl4pPr>
            <a:lvl5pPr>
              <a:defRPr sz="800" b="1">
                <a:solidFill>
                  <a:schemeClr val="bg1"/>
                </a:solidFill>
              </a:defRPr>
            </a:lvl5pPr>
          </a:lstStyle>
          <a:p>
            <a:pPr lvl="0"/>
            <a:r>
              <a:rPr lang="en-US" dirty="0"/>
              <a:t>Enter name and qualification here</a:t>
            </a:r>
            <a:endParaRPr lang="en-GB" dirty="0"/>
          </a:p>
        </p:txBody>
      </p:sp>
      <p:sp>
        <p:nvSpPr>
          <p:cNvPr id="93" name="Text Placeholder 26"/>
          <p:cNvSpPr>
            <a:spLocks noGrp="1"/>
          </p:cNvSpPr>
          <p:nvPr>
            <p:ph type="body" sz="quarter" idx="29" hasCustomPrompt="1"/>
          </p:nvPr>
        </p:nvSpPr>
        <p:spPr>
          <a:xfrm>
            <a:off x="9167812" y="3365897"/>
            <a:ext cx="2886075" cy="175648"/>
          </a:xfrm>
          <a:noFill/>
        </p:spPr>
        <p:txBody>
          <a:bodyPr lIns="126000" tIns="46800" anchor="t"/>
          <a:lstStyle>
            <a:lvl1pPr>
              <a:defRPr sz="900" b="0" i="1" spc="0" baseline="0">
                <a:solidFill>
                  <a:schemeClr val="bg1"/>
                </a:solidFill>
              </a:defRPr>
            </a:lvl1pPr>
            <a:lvl2pPr>
              <a:defRPr sz="800" b="0" i="1">
                <a:solidFill>
                  <a:schemeClr val="bg1"/>
                </a:solidFill>
              </a:defRPr>
            </a:lvl2pPr>
            <a:lvl3pPr>
              <a:defRPr sz="700" b="0" i="1">
                <a:solidFill>
                  <a:schemeClr val="bg1"/>
                </a:solidFill>
              </a:defRPr>
            </a:lvl3pPr>
            <a:lvl4pPr>
              <a:defRPr sz="600" b="0" i="1">
                <a:solidFill>
                  <a:schemeClr val="bg1"/>
                </a:solidFill>
              </a:defRPr>
            </a:lvl4pPr>
            <a:lvl5pPr>
              <a:defRPr sz="500" b="0" i="1">
                <a:solidFill>
                  <a:schemeClr val="bg1"/>
                </a:solidFill>
              </a:defRPr>
            </a:lvl5pPr>
          </a:lstStyle>
          <a:p>
            <a:pPr lvl="0"/>
            <a:r>
              <a:rPr lang="en-US" dirty="0"/>
              <a:t>Enter job title here</a:t>
            </a:r>
            <a:endParaRPr lang="en-GB" dirty="0"/>
          </a:p>
        </p:txBody>
      </p:sp>
      <p:sp>
        <p:nvSpPr>
          <p:cNvPr id="94" name="Text Placeholder 24"/>
          <p:cNvSpPr>
            <a:spLocks noGrp="1"/>
          </p:cNvSpPr>
          <p:nvPr>
            <p:ph type="body" sz="quarter" idx="33" hasCustomPrompt="1"/>
          </p:nvPr>
        </p:nvSpPr>
        <p:spPr>
          <a:xfrm>
            <a:off x="6157910" y="6460527"/>
            <a:ext cx="2886075" cy="45719"/>
          </a:xfrm>
          <a:solidFill>
            <a:schemeClr val="accent6"/>
          </a:solidFill>
        </p:spPr>
        <p:txBody>
          <a:bodyPr/>
          <a:lstStyle>
            <a:lvl1pPr>
              <a:defRPr/>
            </a:lvl1pPr>
          </a:lstStyle>
          <a:p>
            <a:pPr lvl="0"/>
            <a:r>
              <a:rPr lang="en-US" dirty="0"/>
              <a:t>  </a:t>
            </a:r>
            <a:endParaRPr lang="en-GB" dirty="0"/>
          </a:p>
        </p:txBody>
      </p:sp>
      <p:sp>
        <p:nvSpPr>
          <p:cNvPr id="95" name="Text Placeholder 26"/>
          <p:cNvSpPr>
            <a:spLocks noGrp="1"/>
          </p:cNvSpPr>
          <p:nvPr>
            <p:ph type="body" sz="quarter" idx="34" hasCustomPrompt="1"/>
          </p:nvPr>
        </p:nvSpPr>
        <p:spPr>
          <a:xfrm>
            <a:off x="6157910" y="5762821"/>
            <a:ext cx="2886075" cy="697706"/>
          </a:xfrm>
          <a:solidFill>
            <a:schemeClr val="tx1">
              <a:alpha val="80000"/>
            </a:schemeClr>
          </a:solidFill>
        </p:spPr>
        <p:txBody>
          <a:bodyPr lIns="108000" tIns="198000"/>
          <a:lstStyle>
            <a:lvl1pPr>
              <a:defRPr sz="1100" b="1" spc="0" baseline="0">
                <a:solidFill>
                  <a:schemeClr val="bg1"/>
                </a:solidFill>
              </a:defRPr>
            </a:lvl1pPr>
            <a:lvl2pPr>
              <a:defRPr sz="1050" b="1">
                <a:solidFill>
                  <a:schemeClr val="bg1"/>
                </a:solidFill>
              </a:defRPr>
            </a:lvl2pPr>
            <a:lvl3pPr>
              <a:defRPr sz="1000" b="1">
                <a:solidFill>
                  <a:schemeClr val="bg1"/>
                </a:solidFill>
              </a:defRPr>
            </a:lvl3pPr>
            <a:lvl4pPr>
              <a:defRPr sz="900" b="1">
                <a:solidFill>
                  <a:schemeClr val="bg1"/>
                </a:solidFill>
              </a:defRPr>
            </a:lvl4pPr>
            <a:lvl5pPr>
              <a:defRPr sz="800" b="1">
                <a:solidFill>
                  <a:schemeClr val="bg1"/>
                </a:solidFill>
              </a:defRPr>
            </a:lvl5pPr>
          </a:lstStyle>
          <a:p>
            <a:pPr lvl="0"/>
            <a:r>
              <a:rPr lang="en-US" dirty="0"/>
              <a:t>Enter name and qualification here</a:t>
            </a:r>
            <a:endParaRPr lang="en-GB" dirty="0"/>
          </a:p>
        </p:txBody>
      </p:sp>
      <p:sp>
        <p:nvSpPr>
          <p:cNvPr id="96" name="Text Placeholder 26"/>
          <p:cNvSpPr>
            <a:spLocks noGrp="1"/>
          </p:cNvSpPr>
          <p:nvPr>
            <p:ph type="body" sz="quarter" idx="35" hasCustomPrompt="1"/>
          </p:nvPr>
        </p:nvSpPr>
        <p:spPr>
          <a:xfrm>
            <a:off x="6157910" y="6111674"/>
            <a:ext cx="2886075" cy="175648"/>
          </a:xfrm>
          <a:noFill/>
        </p:spPr>
        <p:txBody>
          <a:bodyPr lIns="126000" tIns="46800" anchor="t"/>
          <a:lstStyle>
            <a:lvl1pPr>
              <a:defRPr sz="900" b="0" i="1" spc="0" baseline="0">
                <a:solidFill>
                  <a:schemeClr val="bg1"/>
                </a:solidFill>
              </a:defRPr>
            </a:lvl1pPr>
            <a:lvl2pPr>
              <a:defRPr sz="800" b="0" i="1">
                <a:solidFill>
                  <a:schemeClr val="bg1"/>
                </a:solidFill>
              </a:defRPr>
            </a:lvl2pPr>
            <a:lvl3pPr>
              <a:defRPr sz="700" b="0" i="1">
                <a:solidFill>
                  <a:schemeClr val="bg1"/>
                </a:solidFill>
              </a:defRPr>
            </a:lvl3pPr>
            <a:lvl4pPr>
              <a:defRPr sz="600" b="0" i="1">
                <a:solidFill>
                  <a:schemeClr val="bg1"/>
                </a:solidFill>
              </a:defRPr>
            </a:lvl4pPr>
            <a:lvl5pPr>
              <a:defRPr sz="500" b="0" i="1">
                <a:solidFill>
                  <a:schemeClr val="bg1"/>
                </a:solidFill>
              </a:defRPr>
            </a:lvl5pPr>
          </a:lstStyle>
          <a:p>
            <a:pPr lvl="0"/>
            <a:r>
              <a:rPr lang="en-US" dirty="0"/>
              <a:t>Enter job title here</a:t>
            </a:r>
            <a:endParaRPr lang="en-GB" dirty="0"/>
          </a:p>
        </p:txBody>
      </p:sp>
      <p:sp>
        <p:nvSpPr>
          <p:cNvPr id="97" name="Text Placeholder 24"/>
          <p:cNvSpPr>
            <a:spLocks noGrp="1"/>
          </p:cNvSpPr>
          <p:nvPr>
            <p:ph type="body" sz="quarter" idx="36" hasCustomPrompt="1"/>
          </p:nvPr>
        </p:nvSpPr>
        <p:spPr>
          <a:xfrm>
            <a:off x="9167812" y="6460527"/>
            <a:ext cx="2886075" cy="45719"/>
          </a:xfrm>
          <a:solidFill>
            <a:schemeClr val="accent6"/>
          </a:solidFill>
        </p:spPr>
        <p:txBody>
          <a:bodyPr/>
          <a:lstStyle>
            <a:lvl1pPr>
              <a:defRPr/>
            </a:lvl1pPr>
          </a:lstStyle>
          <a:p>
            <a:pPr lvl="0"/>
            <a:r>
              <a:rPr lang="en-US" dirty="0"/>
              <a:t>  </a:t>
            </a:r>
            <a:endParaRPr lang="en-GB" dirty="0"/>
          </a:p>
        </p:txBody>
      </p:sp>
      <p:sp>
        <p:nvSpPr>
          <p:cNvPr id="98" name="Text Placeholder 26"/>
          <p:cNvSpPr>
            <a:spLocks noGrp="1"/>
          </p:cNvSpPr>
          <p:nvPr>
            <p:ph type="body" sz="quarter" idx="37" hasCustomPrompt="1"/>
          </p:nvPr>
        </p:nvSpPr>
        <p:spPr>
          <a:xfrm>
            <a:off x="9167812" y="5762821"/>
            <a:ext cx="2886075" cy="697706"/>
          </a:xfrm>
          <a:solidFill>
            <a:schemeClr val="tx1">
              <a:alpha val="80000"/>
            </a:schemeClr>
          </a:solidFill>
        </p:spPr>
        <p:txBody>
          <a:bodyPr lIns="108000" tIns="198000"/>
          <a:lstStyle>
            <a:lvl1pPr>
              <a:defRPr sz="1100" b="1" spc="0" baseline="0">
                <a:solidFill>
                  <a:schemeClr val="bg1"/>
                </a:solidFill>
              </a:defRPr>
            </a:lvl1pPr>
            <a:lvl2pPr>
              <a:defRPr sz="1050" b="1">
                <a:solidFill>
                  <a:schemeClr val="bg1"/>
                </a:solidFill>
              </a:defRPr>
            </a:lvl2pPr>
            <a:lvl3pPr>
              <a:defRPr sz="1000" b="1">
                <a:solidFill>
                  <a:schemeClr val="bg1"/>
                </a:solidFill>
              </a:defRPr>
            </a:lvl3pPr>
            <a:lvl4pPr>
              <a:defRPr sz="900" b="1">
                <a:solidFill>
                  <a:schemeClr val="bg1"/>
                </a:solidFill>
              </a:defRPr>
            </a:lvl4pPr>
            <a:lvl5pPr>
              <a:defRPr sz="800" b="1">
                <a:solidFill>
                  <a:schemeClr val="bg1"/>
                </a:solidFill>
              </a:defRPr>
            </a:lvl5pPr>
          </a:lstStyle>
          <a:p>
            <a:pPr lvl="0"/>
            <a:r>
              <a:rPr lang="en-US" dirty="0"/>
              <a:t>Enter name and qualification here</a:t>
            </a:r>
            <a:endParaRPr lang="en-GB" dirty="0"/>
          </a:p>
        </p:txBody>
      </p:sp>
      <p:sp>
        <p:nvSpPr>
          <p:cNvPr id="99" name="Text Placeholder 26"/>
          <p:cNvSpPr>
            <a:spLocks noGrp="1"/>
          </p:cNvSpPr>
          <p:nvPr>
            <p:ph type="body" sz="quarter" idx="81" hasCustomPrompt="1"/>
          </p:nvPr>
        </p:nvSpPr>
        <p:spPr>
          <a:xfrm>
            <a:off x="9167812" y="6111674"/>
            <a:ext cx="2886075" cy="175648"/>
          </a:xfrm>
          <a:noFill/>
        </p:spPr>
        <p:txBody>
          <a:bodyPr lIns="126000" tIns="46800" anchor="t"/>
          <a:lstStyle>
            <a:lvl1pPr>
              <a:defRPr sz="900" b="0" i="1" spc="0" baseline="0">
                <a:solidFill>
                  <a:schemeClr val="bg1"/>
                </a:solidFill>
              </a:defRPr>
            </a:lvl1pPr>
            <a:lvl2pPr>
              <a:defRPr sz="800" b="0" i="1">
                <a:solidFill>
                  <a:schemeClr val="bg1"/>
                </a:solidFill>
              </a:defRPr>
            </a:lvl2pPr>
            <a:lvl3pPr>
              <a:defRPr sz="700" b="0" i="1">
                <a:solidFill>
                  <a:schemeClr val="bg1"/>
                </a:solidFill>
              </a:defRPr>
            </a:lvl3pPr>
            <a:lvl4pPr>
              <a:defRPr sz="600" b="0" i="1">
                <a:solidFill>
                  <a:schemeClr val="bg1"/>
                </a:solidFill>
              </a:defRPr>
            </a:lvl4pPr>
            <a:lvl5pPr>
              <a:defRPr sz="500" b="0" i="1">
                <a:solidFill>
                  <a:schemeClr val="bg1"/>
                </a:solidFill>
              </a:defRPr>
            </a:lvl5pPr>
          </a:lstStyle>
          <a:p>
            <a:pPr lvl="0"/>
            <a:r>
              <a:rPr lang="en-US" dirty="0"/>
              <a:t>Enter job title here</a:t>
            </a:r>
            <a:endParaRPr lang="en-GB" dirty="0"/>
          </a:p>
        </p:txBody>
      </p:sp>
      <p:sp>
        <p:nvSpPr>
          <p:cNvPr id="101" name="Text Placeholder 22"/>
          <p:cNvSpPr>
            <a:spLocks noGrp="1"/>
          </p:cNvSpPr>
          <p:nvPr>
            <p:ph type="body" sz="quarter" idx="83" hasCustomPrompt="1"/>
          </p:nvPr>
        </p:nvSpPr>
        <p:spPr>
          <a:xfrm>
            <a:off x="869576" y="2325777"/>
            <a:ext cx="1765207" cy="248352"/>
          </a:xfrm>
        </p:spPr>
        <p:txBody>
          <a:bodyPr anchor="b"/>
          <a:lstStyle>
            <a:lvl1pPr>
              <a:defRPr sz="1400"/>
            </a:lvl1pPr>
          </a:lstStyle>
          <a:p>
            <a:pPr lvl="0"/>
            <a:r>
              <a:rPr lang="en-US" dirty="0"/>
              <a:t>Chapter title</a:t>
            </a:r>
            <a:endParaRPr lang="en-GB" dirty="0"/>
          </a:p>
        </p:txBody>
      </p:sp>
      <p:sp>
        <p:nvSpPr>
          <p:cNvPr id="102" name="Text Placeholder 22"/>
          <p:cNvSpPr>
            <a:spLocks noGrp="1"/>
          </p:cNvSpPr>
          <p:nvPr>
            <p:ph type="body" sz="quarter" idx="84" hasCustomPrompt="1"/>
          </p:nvPr>
        </p:nvSpPr>
        <p:spPr>
          <a:xfrm>
            <a:off x="869576" y="2535327"/>
            <a:ext cx="1765207" cy="259557"/>
          </a:xfrm>
        </p:spPr>
        <p:txBody>
          <a:bodyPr/>
          <a:lstStyle>
            <a:lvl1pPr>
              <a:defRPr sz="1100">
                <a:solidFill>
                  <a:schemeClr val="tx2"/>
                </a:solidFill>
              </a:defRPr>
            </a:lvl1pPr>
          </a:lstStyle>
          <a:p>
            <a:pPr lvl="0"/>
            <a:r>
              <a:rPr lang="en-US" dirty="0"/>
              <a:t>Chapter subtitle</a:t>
            </a:r>
            <a:endParaRPr lang="en-GB" dirty="0"/>
          </a:p>
        </p:txBody>
      </p:sp>
      <p:sp>
        <p:nvSpPr>
          <p:cNvPr id="104" name="Text Placeholder 22"/>
          <p:cNvSpPr>
            <a:spLocks noGrp="1"/>
          </p:cNvSpPr>
          <p:nvPr>
            <p:ph type="body" sz="quarter" idx="86" hasCustomPrompt="1"/>
          </p:nvPr>
        </p:nvSpPr>
        <p:spPr>
          <a:xfrm>
            <a:off x="869576" y="3230652"/>
            <a:ext cx="1765207" cy="248352"/>
          </a:xfrm>
        </p:spPr>
        <p:txBody>
          <a:bodyPr anchor="b"/>
          <a:lstStyle>
            <a:lvl1pPr>
              <a:defRPr sz="1400"/>
            </a:lvl1pPr>
          </a:lstStyle>
          <a:p>
            <a:pPr lvl="0"/>
            <a:r>
              <a:rPr lang="en-US" dirty="0"/>
              <a:t>Chapter title</a:t>
            </a:r>
            <a:endParaRPr lang="en-GB" dirty="0"/>
          </a:p>
        </p:txBody>
      </p:sp>
      <p:sp>
        <p:nvSpPr>
          <p:cNvPr id="105" name="Text Placeholder 22"/>
          <p:cNvSpPr>
            <a:spLocks noGrp="1"/>
          </p:cNvSpPr>
          <p:nvPr>
            <p:ph type="body" sz="quarter" idx="87" hasCustomPrompt="1"/>
          </p:nvPr>
        </p:nvSpPr>
        <p:spPr>
          <a:xfrm>
            <a:off x="869576" y="3440202"/>
            <a:ext cx="1765207" cy="259557"/>
          </a:xfrm>
        </p:spPr>
        <p:txBody>
          <a:bodyPr/>
          <a:lstStyle>
            <a:lvl1pPr>
              <a:defRPr sz="1100">
                <a:solidFill>
                  <a:schemeClr val="tx2"/>
                </a:solidFill>
              </a:defRPr>
            </a:lvl1pPr>
          </a:lstStyle>
          <a:p>
            <a:pPr lvl="0"/>
            <a:r>
              <a:rPr lang="en-US" dirty="0"/>
              <a:t>Chapter subtitle</a:t>
            </a:r>
            <a:endParaRPr lang="en-GB" dirty="0"/>
          </a:p>
        </p:txBody>
      </p:sp>
      <p:sp>
        <p:nvSpPr>
          <p:cNvPr id="107" name="Text Placeholder 22"/>
          <p:cNvSpPr>
            <a:spLocks noGrp="1"/>
          </p:cNvSpPr>
          <p:nvPr>
            <p:ph type="body" sz="quarter" idx="89" hasCustomPrompt="1"/>
          </p:nvPr>
        </p:nvSpPr>
        <p:spPr>
          <a:xfrm>
            <a:off x="869576" y="4133007"/>
            <a:ext cx="1765207" cy="248352"/>
          </a:xfrm>
        </p:spPr>
        <p:txBody>
          <a:bodyPr anchor="b"/>
          <a:lstStyle>
            <a:lvl1pPr>
              <a:defRPr sz="1400"/>
            </a:lvl1pPr>
          </a:lstStyle>
          <a:p>
            <a:pPr lvl="0"/>
            <a:r>
              <a:rPr lang="en-US" dirty="0"/>
              <a:t>Chapter title</a:t>
            </a:r>
            <a:endParaRPr lang="en-GB" dirty="0"/>
          </a:p>
        </p:txBody>
      </p:sp>
      <p:sp>
        <p:nvSpPr>
          <p:cNvPr id="108" name="Text Placeholder 22"/>
          <p:cNvSpPr>
            <a:spLocks noGrp="1"/>
          </p:cNvSpPr>
          <p:nvPr>
            <p:ph type="body" sz="quarter" idx="90" hasCustomPrompt="1"/>
          </p:nvPr>
        </p:nvSpPr>
        <p:spPr>
          <a:xfrm>
            <a:off x="869576" y="4342557"/>
            <a:ext cx="1765207" cy="259557"/>
          </a:xfrm>
        </p:spPr>
        <p:txBody>
          <a:bodyPr/>
          <a:lstStyle>
            <a:lvl1pPr>
              <a:defRPr sz="1100">
                <a:solidFill>
                  <a:schemeClr val="tx2"/>
                </a:solidFill>
              </a:defRPr>
            </a:lvl1pPr>
          </a:lstStyle>
          <a:p>
            <a:pPr lvl="0"/>
            <a:r>
              <a:rPr lang="en-US" dirty="0"/>
              <a:t>Chapter subtitle</a:t>
            </a:r>
            <a:endParaRPr lang="en-GB" dirty="0"/>
          </a:p>
        </p:txBody>
      </p:sp>
      <p:sp>
        <p:nvSpPr>
          <p:cNvPr id="110" name="Text Placeholder 22"/>
          <p:cNvSpPr>
            <a:spLocks noGrp="1"/>
          </p:cNvSpPr>
          <p:nvPr>
            <p:ph type="body" sz="quarter" idx="92" hasCustomPrompt="1"/>
          </p:nvPr>
        </p:nvSpPr>
        <p:spPr>
          <a:xfrm>
            <a:off x="869576" y="5033679"/>
            <a:ext cx="1765207" cy="248352"/>
          </a:xfrm>
        </p:spPr>
        <p:txBody>
          <a:bodyPr anchor="b"/>
          <a:lstStyle>
            <a:lvl1pPr>
              <a:defRPr sz="1400"/>
            </a:lvl1pPr>
          </a:lstStyle>
          <a:p>
            <a:pPr lvl="0"/>
            <a:r>
              <a:rPr lang="en-US" dirty="0"/>
              <a:t>Chapter title</a:t>
            </a:r>
            <a:endParaRPr lang="en-GB" dirty="0"/>
          </a:p>
        </p:txBody>
      </p:sp>
      <p:sp>
        <p:nvSpPr>
          <p:cNvPr id="111" name="Text Placeholder 22"/>
          <p:cNvSpPr>
            <a:spLocks noGrp="1"/>
          </p:cNvSpPr>
          <p:nvPr>
            <p:ph type="body" sz="quarter" idx="93" hasCustomPrompt="1"/>
          </p:nvPr>
        </p:nvSpPr>
        <p:spPr>
          <a:xfrm>
            <a:off x="869576" y="5243229"/>
            <a:ext cx="1765207" cy="259557"/>
          </a:xfrm>
        </p:spPr>
        <p:txBody>
          <a:bodyPr/>
          <a:lstStyle>
            <a:lvl1pPr>
              <a:defRPr sz="1100">
                <a:solidFill>
                  <a:schemeClr val="tx2"/>
                </a:solidFill>
              </a:defRPr>
            </a:lvl1pPr>
          </a:lstStyle>
          <a:p>
            <a:pPr lvl="0"/>
            <a:r>
              <a:rPr lang="en-US" dirty="0"/>
              <a:t>Chapter subtitle</a:t>
            </a:r>
            <a:endParaRPr lang="en-GB" dirty="0"/>
          </a:p>
        </p:txBody>
      </p:sp>
      <p:sp>
        <p:nvSpPr>
          <p:cNvPr id="113" name="Text Placeholder 22"/>
          <p:cNvSpPr>
            <a:spLocks noGrp="1"/>
          </p:cNvSpPr>
          <p:nvPr>
            <p:ph type="body" sz="quarter" idx="95" hasCustomPrompt="1"/>
          </p:nvPr>
        </p:nvSpPr>
        <p:spPr>
          <a:xfrm>
            <a:off x="869576" y="5934913"/>
            <a:ext cx="1765207" cy="248352"/>
          </a:xfrm>
        </p:spPr>
        <p:txBody>
          <a:bodyPr anchor="b"/>
          <a:lstStyle>
            <a:lvl1pPr>
              <a:defRPr sz="1400"/>
            </a:lvl1pPr>
          </a:lstStyle>
          <a:p>
            <a:pPr lvl="0"/>
            <a:r>
              <a:rPr lang="en-US" dirty="0"/>
              <a:t>Chapter title</a:t>
            </a:r>
            <a:endParaRPr lang="en-GB" dirty="0"/>
          </a:p>
        </p:txBody>
      </p:sp>
      <p:sp>
        <p:nvSpPr>
          <p:cNvPr id="114" name="Text Placeholder 22"/>
          <p:cNvSpPr>
            <a:spLocks noGrp="1"/>
          </p:cNvSpPr>
          <p:nvPr>
            <p:ph type="body" sz="quarter" idx="96" hasCustomPrompt="1"/>
          </p:nvPr>
        </p:nvSpPr>
        <p:spPr>
          <a:xfrm>
            <a:off x="869576" y="6144463"/>
            <a:ext cx="1765207" cy="259557"/>
          </a:xfrm>
        </p:spPr>
        <p:txBody>
          <a:bodyPr/>
          <a:lstStyle>
            <a:lvl1pPr>
              <a:defRPr sz="1100">
                <a:solidFill>
                  <a:schemeClr val="tx2"/>
                </a:solidFill>
              </a:defRPr>
            </a:lvl1pPr>
          </a:lstStyle>
          <a:p>
            <a:pPr lvl="0"/>
            <a:r>
              <a:rPr lang="en-US" dirty="0"/>
              <a:t>Chapter subtitle</a:t>
            </a:r>
            <a:endParaRPr lang="en-GB" dirty="0"/>
          </a:p>
        </p:txBody>
      </p:sp>
      <p:sp>
        <p:nvSpPr>
          <p:cNvPr id="121" name="Text Placeholder 22"/>
          <p:cNvSpPr>
            <a:spLocks noGrp="1"/>
          </p:cNvSpPr>
          <p:nvPr>
            <p:ph type="body" sz="quarter" idx="98" hasCustomPrompt="1"/>
          </p:nvPr>
        </p:nvSpPr>
        <p:spPr>
          <a:xfrm>
            <a:off x="4045602" y="1425666"/>
            <a:ext cx="1765207" cy="248352"/>
          </a:xfrm>
        </p:spPr>
        <p:txBody>
          <a:bodyPr anchor="b"/>
          <a:lstStyle>
            <a:lvl1pPr>
              <a:defRPr sz="1400"/>
            </a:lvl1pPr>
          </a:lstStyle>
          <a:p>
            <a:pPr lvl="0"/>
            <a:r>
              <a:rPr lang="en-US" dirty="0"/>
              <a:t>Chapter title</a:t>
            </a:r>
            <a:endParaRPr lang="en-GB" dirty="0"/>
          </a:p>
        </p:txBody>
      </p:sp>
      <p:sp>
        <p:nvSpPr>
          <p:cNvPr id="122" name="Text Placeholder 22"/>
          <p:cNvSpPr>
            <a:spLocks noGrp="1"/>
          </p:cNvSpPr>
          <p:nvPr>
            <p:ph type="body" sz="quarter" idx="99" hasCustomPrompt="1"/>
          </p:nvPr>
        </p:nvSpPr>
        <p:spPr>
          <a:xfrm>
            <a:off x="4045602" y="1635216"/>
            <a:ext cx="1765207" cy="259557"/>
          </a:xfrm>
        </p:spPr>
        <p:txBody>
          <a:bodyPr/>
          <a:lstStyle>
            <a:lvl1pPr>
              <a:defRPr sz="1100">
                <a:solidFill>
                  <a:schemeClr val="tx2"/>
                </a:solidFill>
              </a:defRPr>
            </a:lvl1pPr>
          </a:lstStyle>
          <a:p>
            <a:pPr lvl="0"/>
            <a:r>
              <a:rPr lang="en-US" dirty="0"/>
              <a:t>Chapter subtitle</a:t>
            </a:r>
            <a:endParaRPr lang="en-GB" dirty="0"/>
          </a:p>
        </p:txBody>
      </p:sp>
      <p:sp>
        <p:nvSpPr>
          <p:cNvPr id="124" name="Text Placeholder 22"/>
          <p:cNvSpPr>
            <a:spLocks noGrp="1"/>
          </p:cNvSpPr>
          <p:nvPr>
            <p:ph type="body" sz="quarter" idx="101" hasCustomPrompt="1"/>
          </p:nvPr>
        </p:nvSpPr>
        <p:spPr>
          <a:xfrm>
            <a:off x="4078940" y="2325777"/>
            <a:ext cx="1765207" cy="248352"/>
          </a:xfrm>
        </p:spPr>
        <p:txBody>
          <a:bodyPr anchor="b"/>
          <a:lstStyle>
            <a:lvl1pPr>
              <a:defRPr sz="1400"/>
            </a:lvl1pPr>
          </a:lstStyle>
          <a:p>
            <a:pPr lvl="0"/>
            <a:r>
              <a:rPr lang="en-US" dirty="0"/>
              <a:t>Chapter title</a:t>
            </a:r>
            <a:endParaRPr lang="en-GB" dirty="0"/>
          </a:p>
        </p:txBody>
      </p:sp>
      <p:sp>
        <p:nvSpPr>
          <p:cNvPr id="125" name="Text Placeholder 22"/>
          <p:cNvSpPr>
            <a:spLocks noGrp="1"/>
          </p:cNvSpPr>
          <p:nvPr>
            <p:ph type="body" sz="quarter" idx="102" hasCustomPrompt="1"/>
          </p:nvPr>
        </p:nvSpPr>
        <p:spPr>
          <a:xfrm>
            <a:off x="4078940" y="2535327"/>
            <a:ext cx="1765207" cy="259557"/>
          </a:xfrm>
        </p:spPr>
        <p:txBody>
          <a:bodyPr/>
          <a:lstStyle>
            <a:lvl1pPr>
              <a:defRPr sz="1100">
                <a:solidFill>
                  <a:schemeClr val="tx2"/>
                </a:solidFill>
              </a:defRPr>
            </a:lvl1pPr>
          </a:lstStyle>
          <a:p>
            <a:pPr lvl="0"/>
            <a:r>
              <a:rPr lang="en-US" dirty="0"/>
              <a:t>Chapter subtitle</a:t>
            </a:r>
            <a:endParaRPr lang="en-GB" dirty="0"/>
          </a:p>
        </p:txBody>
      </p:sp>
      <p:sp>
        <p:nvSpPr>
          <p:cNvPr id="127" name="Text Placeholder 22"/>
          <p:cNvSpPr>
            <a:spLocks noGrp="1"/>
          </p:cNvSpPr>
          <p:nvPr>
            <p:ph type="body" sz="quarter" idx="104" hasCustomPrompt="1"/>
          </p:nvPr>
        </p:nvSpPr>
        <p:spPr>
          <a:xfrm>
            <a:off x="4078940" y="3230652"/>
            <a:ext cx="1765207" cy="248352"/>
          </a:xfrm>
        </p:spPr>
        <p:txBody>
          <a:bodyPr anchor="b"/>
          <a:lstStyle>
            <a:lvl1pPr>
              <a:defRPr sz="1400"/>
            </a:lvl1pPr>
          </a:lstStyle>
          <a:p>
            <a:pPr lvl="0"/>
            <a:r>
              <a:rPr lang="en-US" dirty="0"/>
              <a:t>Chapter title</a:t>
            </a:r>
            <a:endParaRPr lang="en-GB" dirty="0"/>
          </a:p>
        </p:txBody>
      </p:sp>
      <p:sp>
        <p:nvSpPr>
          <p:cNvPr id="128" name="Text Placeholder 22"/>
          <p:cNvSpPr>
            <a:spLocks noGrp="1"/>
          </p:cNvSpPr>
          <p:nvPr>
            <p:ph type="body" sz="quarter" idx="105" hasCustomPrompt="1"/>
          </p:nvPr>
        </p:nvSpPr>
        <p:spPr>
          <a:xfrm>
            <a:off x="4078940" y="3440202"/>
            <a:ext cx="1765207" cy="259557"/>
          </a:xfrm>
        </p:spPr>
        <p:txBody>
          <a:bodyPr/>
          <a:lstStyle>
            <a:lvl1pPr>
              <a:defRPr sz="1100">
                <a:solidFill>
                  <a:schemeClr val="tx2"/>
                </a:solidFill>
              </a:defRPr>
            </a:lvl1pPr>
          </a:lstStyle>
          <a:p>
            <a:pPr lvl="0"/>
            <a:r>
              <a:rPr lang="en-US" dirty="0"/>
              <a:t>Chapter subtitle</a:t>
            </a:r>
            <a:endParaRPr lang="en-GB" dirty="0"/>
          </a:p>
        </p:txBody>
      </p:sp>
      <p:sp>
        <p:nvSpPr>
          <p:cNvPr id="130" name="Text Placeholder 22"/>
          <p:cNvSpPr>
            <a:spLocks noGrp="1"/>
          </p:cNvSpPr>
          <p:nvPr>
            <p:ph type="body" sz="quarter" idx="107" hasCustomPrompt="1"/>
          </p:nvPr>
        </p:nvSpPr>
        <p:spPr>
          <a:xfrm>
            <a:off x="4078940" y="4133007"/>
            <a:ext cx="1765207" cy="248352"/>
          </a:xfrm>
        </p:spPr>
        <p:txBody>
          <a:bodyPr anchor="b"/>
          <a:lstStyle>
            <a:lvl1pPr>
              <a:defRPr sz="1400"/>
            </a:lvl1pPr>
          </a:lstStyle>
          <a:p>
            <a:pPr lvl="0"/>
            <a:r>
              <a:rPr lang="en-US" dirty="0"/>
              <a:t>Chapter title</a:t>
            </a:r>
            <a:endParaRPr lang="en-GB" dirty="0"/>
          </a:p>
        </p:txBody>
      </p:sp>
      <p:sp>
        <p:nvSpPr>
          <p:cNvPr id="131" name="Text Placeholder 22"/>
          <p:cNvSpPr>
            <a:spLocks noGrp="1"/>
          </p:cNvSpPr>
          <p:nvPr>
            <p:ph type="body" sz="quarter" idx="108" hasCustomPrompt="1"/>
          </p:nvPr>
        </p:nvSpPr>
        <p:spPr>
          <a:xfrm>
            <a:off x="4078940" y="4342557"/>
            <a:ext cx="1765207" cy="259557"/>
          </a:xfrm>
        </p:spPr>
        <p:txBody>
          <a:bodyPr/>
          <a:lstStyle>
            <a:lvl1pPr>
              <a:defRPr sz="1100">
                <a:solidFill>
                  <a:schemeClr val="tx2"/>
                </a:solidFill>
              </a:defRPr>
            </a:lvl1pPr>
          </a:lstStyle>
          <a:p>
            <a:pPr lvl="0"/>
            <a:r>
              <a:rPr lang="en-US" dirty="0"/>
              <a:t>Chapter subtitle</a:t>
            </a:r>
            <a:endParaRPr lang="en-GB" dirty="0"/>
          </a:p>
        </p:txBody>
      </p:sp>
      <p:sp>
        <p:nvSpPr>
          <p:cNvPr id="133" name="Text Placeholder 22"/>
          <p:cNvSpPr>
            <a:spLocks noGrp="1"/>
          </p:cNvSpPr>
          <p:nvPr>
            <p:ph type="body" sz="quarter" idx="110" hasCustomPrompt="1"/>
          </p:nvPr>
        </p:nvSpPr>
        <p:spPr>
          <a:xfrm>
            <a:off x="4078940" y="5033679"/>
            <a:ext cx="1765207" cy="248352"/>
          </a:xfrm>
        </p:spPr>
        <p:txBody>
          <a:bodyPr anchor="b"/>
          <a:lstStyle>
            <a:lvl1pPr>
              <a:defRPr sz="1400"/>
            </a:lvl1pPr>
          </a:lstStyle>
          <a:p>
            <a:pPr lvl="0"/>
            <a:r>
              <a:rPr lang="en-US" dirty="0"/>
              <a:t>Chapter title</a:t>
            </a:r>
            <a:endParaRPr lang="en-GB" dirty="0"/>
          </a:p>
        </p:txBody>
      </p:sp>
      <p:sp>
        <p:nvSpPr>
          <p:cNvPr id="134" name="Text Placeholder 22"/>
          <p:cNvSpPr>
            <a:spLocks noGrp="1"/>
          </p:cNvSpPr>
          <p:nvPr>
            <p:ph type="body" sz="quarter" idx="111" hasCustomPrompt="1"/>
          </p:nvPr>
        </p:nvSpPr>
        <p:spPr>
          <a:xfrm>
            <a:off x="4078940" y="5243229"/>
            <a:ext cx="1765207" cy="259557"/>
          </a:xfrm>
        </p:spPr>
        <p:txBody>
          <a:bodyPr/>
          <a:lstStyle>
            <a:lvl1pPr>
              <a:defRPr sz="1100">
                <a:solidFill>
                  <a:schemeClr val="tx2"/>
                </a:solidFill>
              </a:defRPr>
            </a:lvl1pPr>
          </a:lstStyle>
          <a:p>
            <a:pPr lvl="0"/>
            <a:r>
              <a:rPr lang="en-US" dirty="0"/>
              <a:t>Chapter subtitle</a:t>
            </a:r>
            <a:endParaRPr lang="en-GB" dirty="0"/>
          </a:p>
        </p:txBody>
      </p:sp>
      <p:sp>
        <p:nvSpPr>
          <p:cNvPr id="136" name="Text Placeholder 22"/>
          <p:cNvSpPr>
            <a:spLocks noGrp="1"/>
          </p:cNvSpPr>
          <p:nvPr>
            <p:ph type="body" sz="quarter" idx="113" hasCustomPrompt="1"/>
          </p:nvPr>
        </p:nvSpPr>
        <p:spPr>
          <a:xfrm>
            <a:off x="4078940" y="5934913"/>
            <a:ext cx="1765207" cy="248352"/>
          </a:xfrm>
        </p:spPr>
        <p:txBody>
          <a:bodyPr anchor="b"/>
          <a:lstStyle>
            <a:lvl1pPr>
              <a:defRPr sz="1400"/>
            </a:lvl1pPr>
          </a:lstStyle>
          <a:p>
            <a:pPr lvl="0"/>
            <a:r>
              <a:rPr lang="en-US" dirty="0"/>
              <a:t>Chapter title</a:t>
            </a:r>
            <a:endParaRPr lang="en-GB" dirty="0"/>
          </a:p>
        </p:txBody>
      </p:sp>
      <p:sp>
        <p:nvSpPr>
          <p:cNvPr id="137" name="Text Placeholder 22"/>
          <p:cNvSpPr>
            <a:spLocks noGrp="1"/>
          </p:cNvSpPr>
          <p:nvPr>
            <p:ph type="body" sz="quarter" idx="114" hasCustomPrompt="1"/>
          </p:nvPr>
        </p:nvSpPr>
        <p:spPr>
          <a:xfrm>
            <a:off x="4078940" y="6144463"/>
            <a:ext cx="1765207" cy="259557"/>
          </a:xfrm>
        </p:spPr>
        <p:txBody>
          <a:bodyPr/>
          <a:lstStyle>
            <a:lvl1pPr>
              <a:defRPr sz="1100">
                <a:solidFill>
                  <a:schemeClr val="tx2"/>
                </a:solidFill>
              </a:defRPr>
            </a:lvl1pPr>
          </a:lstStyle>
          <a:p>
            <a:pPr lvl="0"/>
            <a:r>
              <a:rPr lang="en-US" dirty="0"/>
              <a:t>Chapter subtitle</a:t>
            </a:r>
            <a:endParaRPr lang="en-GB" dirty="0"/>
          </a:p>
        </p:txBody>
      </p:sp>
      <p:sp>
        <p:nvSpPr>
          <p:cNvPr id="115"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116" name="Group 115"/>
          <p:cNvGrpSpPr/>
          <p:nvPr userDrawn="1"/>
        </p:nvGrpSpPr>
        <p:grpSpPr>
          <a:xfrm>
            <a:off x="12630286" y="0"/>
            <a:ext cx="3909698" cy="5532582"/>
            <a:chOff x="-3999345" y="0"/>
            <a:chExt cx="3909698" cy="5532582"/>
          </a:xfrm>
        </p:grpSpPr>
        <p:sp>
          <p:nvSpPr>
            <p:cNvPr id="117" name="Rectangle 116"/>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118" name="Straight Connector 117"/>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19" name="Picture 11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120" name="TextBox 119"/>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123" name="Group 122"/>
            <p:cNvGrpSpPr/>
            <p:nvPr userDrawn="1"/>
          </p:nvGrpSpPr>
          <p:grpSpPr>
            <a:xfrm>
              <a:off x="-3916219" y="2007734"/>
              <a:ext cx="3741159" cy="603077"/>
              <a:chOff x="-3953163" y="1928406"/>
              <a:chExt cx="3741159" cy="603077"/>
            </a:xfrm>
          </p:grpSpPr>
          <p:sp>
            <p:nvSpPr>
              <p:cNvPr id="146" name="TextBox 145"/>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147" name="TextBox 146"/>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126" name="Group 125"/>
            <p:cNvGrpSpPr/>
            <p:nvPr userDrawn="1"/>
          </p:nvGrpSpPr>
          <p:grpSpPr>
            <a:xfrm>
              <a:off x="-3916219" y="3804415"/>
              <a:ext cx="3741159" cy="649206"/>
              <a:chOff x="-3953163" y="3686663"/>
              <a:chExt cx="3741159" cy="649206"/>
            </a:xfrm>
          </p:grpSpPr>
          <p:sp>
            <p:nvSpPr>
              <p:cNvPr id="144" name="TextBox 143"/>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145" name="TextBox 144"/>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129" name="Group 128"/>
            <p:cNvGrpSpPr/>
            <p:nvPr userDrawn="1"/>
          </p:nvGrpSpPr>
          <p:grpSpPr>
            <a:xfrm>
              <a:off x="-3916219" y="2909062"/>
              <a:ext cx="3741159" cy="634370"/>
              <a:chOff x="-3953163" y="2815638"/>
              <a:chExt cx="3741159" cy="634370"/>
            </a:xfrm>
          </p:grpSpPr>
          <p:sp>
            <p:nvSpPr>
              <p:cNvPr id="142" name="TextBox 141"/>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143" name="TextBox 142"/>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132" name="Group 131"/>
            <p:cNvGrpSpPr/>
            <p:nvPr userDrawn="1"/>
          </p:nvGrpSpPr>
          <p:grpSpPr>
            <a:xfrm>
              <a:off x="-3916219" y="4693793"/>
              <a:ext cx="3470417" cy="603077"/>
              <a:chOff x="-3953163" y="4622237"/>
              <a:chExt cx="3470417" cy="603077"/>
            </a:xfrm>
          </p:grpSpPr>
          <p:sp>
            <p:nvSpPr>
              <p:cNvPr id="140" name="TextBox 139"/>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141" name="TextBox 140"/>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135" name="Group 134"/>
            <p:cNvGrpSpPr/>
            <p:nvPr userDrawn="1"/>
          </p:nvGrpSpPr>
          <p:grpSpPr>
            <a:xfrm>
              <a:off x="-3916219" y="1118356"/>
              <a:ext cx="3741159" cy="677414"/>
              <a:chOff x="-3953163" y="1118356"/>
              <a:chExt cx="3741159" cy="677414"/>
            </a:xfrm>
          </p:grpSpPr>
          <p:sp>
            <p:nvSpPr>
              <p:cNvPr id="138" name="TextBox 137"/>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139" name="TextBox 138"/>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148"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174" name="Text Placeholder 3"/>
          <p:cNvSpPr>
            <a:spLocks noGrp="1"/>
          </p:cNvSpPr>
          <p:nvPr>
            <p:ph type="body" sz="quarter" idx="127" hasCustomPrompt="1"/>
          </p:nvPr>
        </p:nvSpPr>
        <p:spPr>
          <a:xfrm>
            <a:off x="298562" y="1422018"/>
            <a:ext cx="504000" cy="504000"/>
          </a:xfrm>
          <a:prstGeom prst="ellipse">
            <a:avLst/>
          </a:prstGeom>
          <a:solidFill>
            <a:schemeClr val="accent6"/>
          </a:solidFill>
        </p:spPr>
        <p:txBody>
          <a:bodyPr/>
          <a:lstStyle>
            <a:lvl1pPr>
              <a:defRPr/>
            </a:lvl1pPr>
          </a:lstStyle>
          <a:p>
            <a:pPr lvl="0"/>
            <a:r>
              <a:rPr lang="en-US" dirty="0"/>
              <a:t>  </a:t>
            </a:r>
            <a:endParaRPr lang="en-GB" dirty="0"/>
          </a:p>
        </p:txBody>
      </p:sp>
      <p:sp>
        <p:nvSpPr>
          <p:cNvPr id="175" name="Text Placeholder 3"/>
          <p:cNvSpPr>
            <a:spLocks noGrp="1"/>
          </p:cNvSpPr>
          <p:nvPr>
            <p:ph type="body" sz="quarter" idx="128" hasCustomPrompt="1"/>
          </p:nvPr>
        </p:nvSpPr>
        <p:spPr>
          <a:xfrm>
            <a:off x="298562" y="2317099"/>
            <a:ext cx="504000" cy="504000"/>
          </a:xfrm>
          <a:prstGeom prst="ellipse">
            <a:avLst/>
          </a:prstGeom>
          <a:solidFill>
            <a:schemeClr val="accent6"/>
          </a:solidFill>
        </p:spPr>
        <p:txBody>
          <a:bodyPr/>
          <a:lstStyle>
            <a:lvl1pPr>
              <a:defRPr/>
            </a:lvl1pPr>
          </a:lstStyle>
          <a:p>
            <a:pPr lvl="0"/>
            <a:r>
              <a:rPr lang="en-US" dirty="0"/>
              <a:t>  </a:t>
            </a:r>
            <a:endParaRPr lang="en-GB" dirty="0"/>
          </a:p>
        </p:txBody>
      </p:sp>
      <p:sp>
        <p:nvSpPr>
          <p:cNvPr id="176" name="Text Placeholder 3"/>
          <p:cNvSpPr>
            <a:spLocks noGrp="1"/>
          </p:cNvSpPr>
          <p:nvPr>
            <p:ph type="body" sz="quarter" idx="129" hasCustomPrompt="1"/>
          </p:nvPr>
        </p:nvSpPr>
        <p:spPr>
          <a:xfrm>
            <a:off x="298562" y="3227004"/>
            <a:ext cx="504000" cy="504000"/>
          </a:xfrm>
          <a:prstGeom prst="ellipse">
            <a:avLst/>
          </a:prstGeom>
          <a:solidFill>
            <a:schemeClr val="accent6"/>
          </a:solidFill>
        </p:spPr>
        <p:txBody>
          <a:bodyPr/>
          <a:lstStyle>
            <a:lvl1pPr>
              <a:defRPr/>
            </a:lvl1pPr>
          </a:lstStyle>
          <a:p>
            <a:pPr lvl="0"/>
            <a:r>
              <a:rPr lang="en-US" dirty="0"/>
              <a:t>  </a:t>
            </a:r>
            <a:endParaRPr lang="en-GB" dirty="0"/>
          </a:p>
        </p:txBody>
      </p:sp>
      <p:sp>
        <p:nvSpPr>
          <p:cNvPr id="177" name="Text Placeholder 3"/>
          <p:cNvSpPr>
            <a:spLocks noGrp="1"/>
          </p:cNvSpPr>
          <p:nvPr>
            <p:ph type="body" sz="quarter" idx="130" hasCustomPrompt="1"/>
          </p:nvPr>
        </p:nvSpPr>
        <p:spPr>
          <a:xfrm>
            <a:off x="298562" y="4083678"/>
            <a:ext cx="504000" cy="504000"/>
          </a:xfrm>
          <a:prstGeom prst="ellipse">
            <a:avLst/>
          </a:prstGeom>
          <a:solidFill>
            <a:schemeClr val="accent6"/>
          </a:solidFill>
        </p:spPr>
        <p:txBody>
          <a:bodyPr/>
          <a:lstStyle>
            <a:lvl1pPr>
              <a:defRPr/>
            </a:lvl1pPr>
          </a:lstStyle>
          <a:p>
            <a:pPr lvl="0"/>
            <a:r>
              <a:rPr lang="en-US" dirty="0"/>
              <a:t>  </a:t>
            </a:r>
            <a:endParaRPr lang="en-GB" dirty="0"/>
          </a:p>
        </p:txBody>
      </p:sp>
      <p:sp>
        <p:nvSpPr>
          <p:cNvPr id="178" name="Text Placeholder 3"/>
          <p:cNvSpPr>
            <a:spLocks noGrp="1"/>
          </p:cNvSpPr>
          <p:nvPr>
            <p:ph type="body" sz="quarter" idx="131" hasCustomPrompt="1"/>
          </p:nvPr>
        </p:nvSpPr>
        <p:spPr>
          <a:xfrm>
            <a:off x="298562" y="4988512"/>
            <a:ext cx="504000" cy="504000"/>
          </a:xfrm>
          <a:prstGeom prst="ellipse">
            <a:avLst/>
          </a:prstGeom>
          <a:solidFill>
            <a:schemeClr val="accent6"/>
          </a:solidFill>
        </p:spPr>
        <p:txBody>
          <a:bodyPr/>
          <a:lstStyle>
            <a:lvl1pPr>
              <a:defRPr/>
            </a:lvl1pPr>
          </a:lstStyle>
          <a:p>
            <a:pPr lvl="0"/>
            <a:r>
              <a:rPr lang="en-US" dirty="0"/>
              <a:t>  </a:t>
            </a:r>
            <a:endParaRPr lang="en-GB" dirty="0"/>
          </a:p>
        </p:txBody>
      </p:sp>
      <p:sp>
        <p:nvSpPr>
          <p:cNvPr id="179" name="Text Placeholder 3"/>
          <p:cNvSpPr>
            <a:spLocks noGrp="1"/>
          </p:cNvSpPr>
          <p:nvPr>
            <p:ph type="body" sz="quarter" idx="132" hasCustomPrompt="1"/>
          </p:nvPr>
        </p:nvSpPr>
        <p:spPr>
          <a:xfrm>
            <a:off x="298562" y="5907675"/>
            <a:ext cx="504000" cy="504000"/>
          </a:xfrm>
          <a:prstGeom prst="ellipse">
            <a:avLst/>
          </a:prstGeom>
          <a:solidFill>
            <a:schemeClr val="accent6"/>
          </a:solidFill>
        </p:spPr>
        <p:txBody>
          <a:bodyPr/>
          <a:lstStyle>
            <a:lvl1pPr>
              <a:defRPr/>
            </a:lvl1pPr>
          </a:lstStyle>
          <a:p>
            <a:pPr lvl="0"/>
            <a:r>
              <a:rPr lang="en-US" dirty="0"/>
              <a:t>  </a:t>
            </a:r>
            <a:endParaRPr lang="en-GB" dirty="0"/>
          </a:p>
        </p:txBody>
      </p:sp>
      <p:sp>
        <p:nvSpPr>
          <p:cNvPr id="180" name="Text Placeholder 3"/>
          <p:cNvSpPr>
            <a:spLocks noGrp="1"/>
          </p:cNvSpPr>
          <p:nvPr>
            <p:ph type="body" sz="quarter" idx="133" hasCustomPrompt="1"/>
          </p:nvPr>
        </p:nvSpPr>
        <p:spPr>
          <a:xfrm>
            <a:off x="3471247" y="1422018"/>
            <a:ext cx="504000" cy="504000"/>
          </a:xfrm>
          <a:prstGeom prst="ellipse">
            <a:avLst/>
          </a:prstGeom>
          <a:solidFill>
            <a:schemeClr val="accent6"/>
          </a:solidFill>
        </p:spPr>
        <p:txBody>
          <a:bodyPr/>
          <a:lstStyle>
            <a:lvl1pPr>
              <a:defRPr/>
            </a:lvl1pPr>
          </a:lstStyle>
          <a:p>
            <a:pPr lvl="0"/>
            <a:r>
              <a:rPr lang="en-US" dirty="0"/>
              <a:t>  </a:t>
            </a:r>
            <a:endParaRPr lang="en-GB" dirty="0"/>
          </a:p>
        </p:txBody>
      </p:sp>
      <p:sp>
        <p:nvSpPr>
          <p:cNvPr id="181" name="Text Placeholder 3"/>
          <p:cNvSpPr>
            <a:spLocks noGrp="1"/>
          </p:cNvSpPr>
          <p:nvPr>
            <p:ph type="body" sz="quarter" idx="134" hasCustomPrompt="1"/>
          </p:nvPr>
        </p:nvSpPr>
        <p:spPr>
          <a:xfrm>
            <a:off x="3471247" y="2317099"/>
            <a:ext cx="504000" cy="504000"/>
          </a:xfrm>
          <a:prstGeom prst="ellipse">
            <a:avLst/>
          </a:prstGeom>
          <a:solidFill>
            <a:schemeClr val="accent6"/>
          </a:solidFill>
        </p:spPr>
        <p:txBody>
          <a:bodyPr/>
          <a:lstStyle>
            <a:lvl1pPr>
              <a:defRPr/>
            </a:lvl1pPr>
          </a:lstStyle>
          <a:p>
            <a:pPr lvl="0"/>
            <a:r>
              <a:rPr lang="en-US" dirty="0"/>
              <a:t>  </a:t>
            </a:r>
            <a:endParaRPr lang="en-GB" dirty="0"/>
          </a:p>
        </p:txBody>
      </p:sp>
      <p:sp>
        <p:nvSpPr>
          <p:cNvPr id="182" name="Text Placeholder 3"/>
          <p:cNvSpPr>
            <a:spLocks noGrp="1"/>
          </p:cNvSpPr>
          <p:nvPr>
            <p:ph type="body" sz="quarter" idx="135" hasCustomPrompt="1"/>
          </p:nvPr>
        </p:nvSpPr>
        <p:spPr>
          <a:xfrm>
            <a:off x="3471247" y="3227004"/>
            <a:ext cx="504000" cy="504000"/>
          </a:xfrm>
          <a:prstGeom prst="ellipse">
            <a:avLst/>
          </a:prstGeom>
          <a:solidFill>
            <a:schemeClr val="accent6"/>
          </a:solidFill>
        </p:spPr>
        <p:txBody>
          <a:bodyPr/>
          <a:lstStyle>
            <a:lvl1pPr>
              <a:defRPr/>
            </a:lvl1pPr>
          </a:lstStyle>
          <a:p>
            <a:pPr lvl="0"/>
            <a:r>
              <a:rPr lang="en-US" dirty="0"/>
              <a:t>  </a:t>
            </a:r>
            <a:endParaRPr lang="en-GB" dirty="0"/>
          </a:p>
        </p:txBody>
      </p:sp>
      <p:sp>
        <p:nvSpPr>
          <p:cNvPr id="183" name="Text Placeholder 3"/>
          <p:cNvSpPr>
            <a:spLocks noGrp="1"/>
          </p:cNvSpPr>
          <p:nvPr>
            <p:ph type="body" sz="quarter" idx="136" hasCustomPrompt="1"/>
          </p:nvPr>
        </p:nvSpPr>
        <p:spPr>
          <a:xfrm>
            <a:off x="3471247" y="4083678"/>
            <a:ext cx="504000" cy="504000"/>
          </a:xfrm>
          <a:prstGeom prst="ellipse">
            <a:avLst/>
          </a:prstGeom>
          <a:solidFill>
            <a:schemeClr val="accent6"/>
          </a:solidFill>
        </p:spPr>
        <p:txBody>
          <a:bodyPr/>
          <a:lstStyle>
            <a:lvl1pPr>
              <a:defRPr/>
            </a:lvl1pPr>
          </a:lstStyle>
          <a:p>
            <a:pPr lvl="0"/>
            <a:r>
              <a:rPr lang="en-US" dirty="0"/>
              <a:t>  </a:t>
            </a:r>
            <a:endParaRPr lang="en-GB" dirty="0"/>
          </a:p>
        </p:txBody>
      </p:sp>
      <p:sp>
        <p:nvSpPr>
          <p:cNvPr id="184" name="Text Placeholder 3"/>
          <p:cNvSpPr>
            <a:spLocks noGrp="1"/>
          </p:cNvSpPr>
          <p:nvPr>
            <p:ph type="body" sz="quarter" idx="137" hasCustomPrompt="1"/>
          </p:nvPr>
        </p:nvSpPr>
        <p:spPr>
          <a:xfrm>
            <a:off x="3471247" y="4988512"/>
            <a:ext cx="504000" cy="504000"/>
          </a:xfrm>
          <a:prstGeom prst="ellipse">
            <a:avLst/>
          </a:prstGeom>
          <a:solidFill>
            <a:schemeClr val="accent6"/>
          </a:solidFill>
        </p:spPr>
        <p:txBody>
          <a:bodyPr/>
          <a:lstStyle>
            <a:lvl1pPr>
              <a:defRPr/>
            </a:lvl1pPr>
          </a:lstStyle>
          <a:p>
            <a:pPr lvl="0"/>
            <a:r>
              <a:rPr lang="en-US" dirty="0"/>
              <a:t>  </a:t>
            </a:r>
            <a:endParaRPr lang="en-GB" dirty="0"/>
          </a:p>
        </p:txBody>
      </p:sp>
      <p:sp>
        <p:nvSpPr>
          <p:cNvPr id="185" name="Text Placeholder 3"/>
          <p:cNvSpPr>
            <a:spLocks noGrp="1"/>
          </p:cNvSpPr>
          <p:nvPr>
            <p:ph type="body" sz="quarter" idx="138" hasCustomPrompt="1"/>
          </p:nvPr>
        </p:nvSpPr>
        <p:spPr>
          <a:xfrm>
            <a:off x="3471247" y="5907675"/>
            <a:ext cx="504000" cy="504000"/>
          </a:xfrm>
          <a:prstGeom prst="ellipse">
            <a:avLst/>
          </a:prstGeom>
          <a:solidFill>
            <a:schemeClr val="accent6"/>
          </a:solidFill>
        </p:spPr>
        <p:txBody>
          <a:bodyPr/>
          <a:lstStyle>
            <a:lvl1pPr>
              <a:defRPr/>
            </a:lvl1pPr>
          </a:lstStyle>
          <a:p>
            <a:pPr lvl="0"/>
            <a:r>
              <a:rPr lang="en-US" dirty="0"/>
              <a:t>  </a:t>
            </a:r>
            <a:endParaRPr lang="en-GB" dirty="0"/>
          </a:p>
        </p:txBody>
      </p:sp>
      <p:grpSp>
        <p:nvGrpSpPr>
          <p:cNvPr id="247" name="Group 246"/>
          <p:cNvGrpSpPr/>
          <p:nvPr userDrawn="1"/>
        </p:nvGrpSpPr>
        <p:grpSpPr>
          <a:xfrm>
            <a:off x="-4350366" y="0"/>
            <a:ext cx="3909698" cy="4453621"/>
            <a:chOff x="-3999345" y="0"/>
            <a:chExt cx="3909698" cy="4453621"/>
          </a:xfrm>
        </p:grpSpPr>
        <p:sp>
          <p:nvSpPr>
            <p:cNvPr id="248" name="Rectangle 247"/>
            <p:cNvSpPr/>
            <p:nvPr userDrawn="1"/>
          </p:nvSpPr>
          <p:spPr>
            <a:xfrm>
              <a:off x="-3999345" y="0"/>
              <a:ext cx="3909698" cy="445362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249" name="Straight Connector 248"/>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250" name="Picture 24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251" name="TextBox 250"/>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add an icon</a:t>
              </a:r>
              <a:endParaRPr lang="en-GB" sz="2000" dirty="0">
                <a:solidFill>
                  <a:schemeClr val="tx1"/>
                </a:solidFill>
                <a:latin typeface="+mn-lt"/>
              </a:endParaRPr>
            </a:p>
          </p:txBody>
        </p:sp>
        <p:grpSp>
          <p:nvGrpSpPr>
            <p:cNvPr id="252" name="Group 251"/>
            <p:cNvGrpSpPr/>
            <p:nvPr userDrawn="1"/>
          </p:nvGrpSpPr>
          <p:grpSpPr>
            <a:xfrm>
              <a:off x="-3916219" y="2007734"/>
              <a:ext cx="3741159" cy="603077"/>
              <a:chOff x="-3953163" y="1928406"/>
              <a:chExt cx="3741159" cy="603077"/>
            </a:xfrm>
          </p:grpSpPr>
          <p:sp>
            <p:nvSpPr>
              <p:cNvPr id="262" name="TextBox 261"/>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263" name="TextBox 262"/>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b="1" dirty="0">
                    <a:latin typeface="+mn-lt"/>
                  </a:rPr>
                  <a:t>Copy</a:t>
                </a:r>
                <a:r>
                  <a:rPr lang="en-GB" sz="1400" dirty="0">
                    <a:latin typeface="+mn-lt"/>
                  </a:rPr>
                  <a:t> it from the Asset Library and </a:t>
                </a:r>
                <a:r>
                  <a:rPr lang="en-GB" sz="1400" b="1" dirty="0">
                    <a:latin typeface="+mn-lt"/>
                  </a:rPr>
                  <a:t>paste</a:t>
                </a:r>
                <a:r>
                  <a:rPr lang="en-GB" sz="1400" dirty="0">
                    <a:latin typeface="+mn-lt"/>
                  </a:rPr>
                  <a:t> it in</a:t>
                </a:r>
                <a:r>
                  <a:rPr lang="en-GB" sz="1400" baseline="0" dirty="0">
                    <a:latin typeface="+mn-lt"/>
                  </a:rPr>
                  <a:t> to the </a:t>
                </a:r>
                <a:r>
                  <a:rPr lang="en-GB" sz="1400" b="1" baseline="0" dirty="0">
                    <a:latin typeface="+mn-lt"/>
                  </a:rPr>
                  <a:t>presentation</a:t>
                </a:r>
                <a:r>
                  <a:rPr lang="en-GB" sz="1400" baseline="0" dirty="0">
                    <a:latin typeface="+mn-lt"/>
                  </a:rPr>
                  <a:t> you </a:t>
                </a:r>
                <a:br>
                  <a:rPr lang="en-GB" sz="1400" baseline="0" dirty="0">
                    <a:latin typeface="+mn-lt"/>
                  </a:rPr>
                </a:br>
                <a:r>
                  <a:rPr lang="en-GB" sz="1400" baseline="0" dirty="0">
                    <a:latin typeface="+mn-lt"/>
                  </a:rPr>
                  <a:t>are working on.</a:t>
                </a:r>
                <a:endParaRPr lang="en-GB" sz="1400" dirty="0">
                  <a:latin typeface="+mn-lt"/>
                </a:endParaRPr>
              </a:p>
            </p:txBody>
          </p:sp>
        </p:grpSp>
        <p:grpSp>
          <p:nvGrpSpPr>
            <p:cNvPr id="253" name="Group 252"/>
            <p:cNvGrpSpPr/>
            <p:nvPr userDrawn="1"/>
          </p:nvGrpSpPr>
          <p:grpSpPr>
            <a:xfrm>
              <a:off x="-3916219" y="3673605"/>
              <a:ext cx="3741159" cy="649206"/>
              <a:chOff x="-3953163" y="3555853"/>
              <a:chExt cx="3741159" cy="649206"/>
            </a:xfrm>
          </p:grpSpPr>
          <p:sp>
            <p:nvSpPr>
              <p:cNvPr id="260" name="TextBox 259"/>
              <p:cNvSpPr txBox="1"/>
              <p:nvPr userDrawn="1"/>
            </p:nvSpPr>
            <p:spPr>
              <a:xfrm>
                <a:off x="-3953163" y="355585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261" name="TextBox 260"/>
              <p:cNvSpPr txBox="1"/>
              <p:nvPr userDrawn="1"/>
            </p:nvSpPr>
            <p:spPr>
              <a:xfrm>
                <a:off x="-3565237" y="3601982"/>
                <a:ext cx="3353233" cy="603077"/>
              </a:xfrm>
              <a:prstGeom prst="rect">
                <a:avLst/>
              </a:prstGeom>
              <a:noFill/>
            </p:spPr>
            <p:txBody>
              <a:bodyPr wrap="square" rtlCol="0">
                <a:noAutofit/>
              </a:bodyPr>
              <a:lstStyle/>
              <a:p>
                <a:pPr>
                  <a:lnSpc>
                    <a:spcPct val="90000"/>
                  </a:lnSpc>
                  <a:spcAft>
                    <a:spcPts val="600"/>
                  </a:spcAft>
                </a:pPr>
                <a:r>
                  <a:rPr lang="en-GB" sz="1400" b="1" dirty="0">
                    <a:latin typeface="+mn-lt"/>
                  </a:rPr>
                  <a:t>Delete</a:t>
                </a:r>
                <a:r>
                  <a:rPr lang="en-GB" sz="1400" dirty="0">
                    <a:latin typeface="+mn-lt"/>
                  </a:rPr>
                  <a:t> any extra yellow circles and other placeholders you don’t need.</a:t>
                </a:r>
              </a:p>
            </p:txBody>
          </p:sp>
        </p:grpSp>
        <p:grpSp>
          <p:nvGrpSpPr>
            <p:cNvPr id="254" name="Group 253"/>
            <p:cNvGrpSpPr/>
            <p:nvPr userDrawn="1"/>
          </p:nvGrpSpPr>
          <p:grpSpPr>
            <a:xfrm>
              <a:off x="-3916219" y="2909062"/>
              <a:ext cx="3741159" cy="634370"/>
              <a:chOff x="-3953163" y="2815638"/>
              <a:chExt cx="3741159" cy="634370"/>
            </a:xfrm>
          </p:grpSpPr>
          <p:sp>
            <p:nvSpPr>
              <p:cNvPr id="258" name="TextBox 257"/>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259" name="TextBox 258"/>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Move it so</a:t>
                </a:r>
                <a:r>
                  <a:rPr lang="en-GB" sz="1400" baseline="0" dirty="0">
                    <a:latin typeface="+mn-lt"/>
                  </a:rPr>
                  <a:t> it sits centrally over the </a:t>
                </a:r>
                <a:r>
                  <a:rPr lang="en-GB" sz="1400" b="1" baseline="0" dirty="0">
                    <a:latin typeface="+mn-lt"/>
                  </a:rPr>
                  <a:t>yellow circle</a:t>
                </a:r>
                <a:r>
                  <a:rPr lang="en-GB" sz="1400" baseline="0" dirty="0">
                    <a:latin typeface="+mn-lt"/>
                  </a:rPr>
                  <a:t>.</a:t>
                </a:r>
                <a:endParaRPr lang="en-GB" sz="1400" dirty="0">
                  <a:latin typeface="+mn-lt"/>
                </a:endParaRPr>
              </a:p>
            </p:txBody>
          </p:sp>
        </p:grpSp>
        <p:grpSp>
          <p:nvGrpSpPr>
            <p:cNvPr id="255" name="Group 254"/>
            <p:cNvGrpSpPr/>
            <p:nvPr userDrawn="1"/>
          </p:nvGrpSpPr>
          <p:grpSpPr>
            <a:xfrm>
              <a:off x="-3916219" y="1118356"/>
              <a:ext cx="3741159" cy="677414"/>
              <a:chOff x="-3953163" y="1118356"/>
              <a:chExt cx="3741159" cy="677414"/>
            </a:xfrm>
          </p:grpSpPr>
          <p:sp>
            <p:nvSpPr>
              <p:cNvPr id="256" name="TextBox 255"/>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257" name="TextBox 256"/>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Find the appropriate </a:t>
                </a:r>
                <a:r>
                  <a:rPr lang="en-GB" sz="1400" b="0" dirty="0">
                    <a:latin typeface="+mn-lt"/>
                  </a:rPr>
                  <a:t>icon</a:t>
                </a:r>
                <a:r>
                  <a:rPr lang="en-GB" sz="1400" b="0" baseline="0" dirty="0">
                    <a:latin typeface="+mn-lt"/>
                  </a:rPr>
                  <a:t> in your </a:t>
                </a:r>
                <a:br>
                  <a:rPr lang="en-GB" sz="1400" b="0" baseline="0" dirty="0">
                    <a:latin typeface="+mn-lt"/>
                  </a:rPr>
                </a:br>
                <a:r>
                  <a:rPr lang="en-GB" sz="1400" b="1" baseline="0" dirty="0">
                    <a:latin typeface="+mn-lt"/>
                  </a:rPr>
                  <a:t>Asset Library</a:t>
                </a:r>
                <a:endParaRPr lang="en-GB" sz="1400" b="1" dirty="0">
                  <a:latin typeface="+mn-lt"/>
                </a:endParaRPr>
              </a:p>
            </p:txBody>
          </p:sp>
        </p:grpSp>
      </p:grpSp>
    </p:spTree>
    <p:extLst>
      <p:ext uri="{BB962C8B-B14F-4D97-AF65-F5344CB8AC3E}">
        <p14:creationId xmlns:p14="http://schemas.microsoft.com/office/powerpoint/2010/main" val="2949102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genda 7 - with Bullets">
    <p:bg>
      <p:bgPr>
        <a:solidFill>
          <a:schemeClr val="bg1"/>
        </a:solidFill>
        <a:effectLst/>
      </p:bgPr>
    </p:bg>
    <p:spTree>
      <p:nvGrpSpPr>
        <p:cNvPr id="1" name=""/>
        <p:cNvGrpSpPr/>
        <p:nvPr/>
      </p:nvGrpSpPr>
      <p:grpSpPr>
        <a:xfrm>
          <a:off x="0" y="0"/>
          <a:ext cx="0" cy="0"/>
          <a:chOff x="0" y="0"/>
          <a:chExt cx="0" cy="0"/>
        </a:xfrm>
      </p:grpSpPr>
      <p:sp>
        <p:nvSpPr>
          <p:cNvPr id="84" name="Picture Placeholder 17"/>
          <p:cNvSpPr>
            <a:spLocks noGrp="1"/>
          </p:cNvSpPr>
          <p:nvPr>
            <p:ph type="pic" sz="quarter" idx="16" hasCustomPrompt="1"/>
          </p:nvPr>
        </p:nvSpPr>
        <p:spPr>
          <a:xfrm>
            <a:off x="6157910" y="1123950"/>
            <a:ext cx="2886075" cy="2590800"/>
          </a:xfrm>
          <a:noFill/>
        </p:spPr>
        <p:txBody>
          <a:bodyPr/>
          <a:lstStyle>
            <a:lvl1pPr algn="ctr">
              <a:defRPr sz="1100" spc="0" baseline="0"/>
            </a:lvl1pPr>
          </a:lstStyle>
          <a:p>
            <a:r>
              <a:rPr lang="en-GB" dirty="0"/>
              <a:t>Click on the icon to insert an image</a:t>
            </a:r>
          </a:p>
        </p:txBody>
      </p:sp>
      <p:sp>
        <p:nvSpPr>
          <p:cNvPr id="85" name="Picture Placeholder 17"/>
          <p:cNvSpPr>
            <a:spLocks noGrp="1"/>
          </p:cNvSpPr>
          <p:nvPr>
            <p:ph type="pic" sz="quarter" idx="17" hasCustomPrompt="1"/>
          </p:nvPr>
        </p:nvSpPr>
        <p:spPr>
          <a:xfrm>
            <a:off x="9172571" y="1123950"/>
            <a:ext cx="2886075" cy="2590800"/>
          </a:xfrm>
          <a:noFill/>
        </p:spPr>
        <p:txBody>
          <a:bodyPr/>
          <a:lstStyle>
            <a:lvl1pPr algn="ctr">
              <a:defRPr sz="1100" spc="0" baseline="0"/>
            </a:lvl1pPr>
          </a:lstStyle>
          <a:p>
            <a:r>
              <a:rPr lang="en-GB" dirty="0"/>
              <a:t>Click on the icon to insert an image</a:t>
            </a:r>
          </a:p>
        </p:txBody>
      </p:sp>
      <p:sp>
        <p:nvSpPr>
          <p:cNvPr id="86" name="Picture Placeholder 17"/>
          <p:cNvSpPr>
            <a:spLocks noGrp="1"/>
          </p:cNvSpPr>
          <p:nvPr>
            <p:ph type="pic" sz="quarter" idx="19" hasCustomPrompt="1"/>
          </p:nvPr>
        </p:nvSpPr>
        <p:spPr>
          <a:xfrm>
            <a:off x="6157910" y="3867150"/>
            <a:ext cx="2886075" cy="2590800"/>
          </a:xfrm>
          <a:noFill/>
        </p:spPr>
        <p:txBody>
          <a:bodyPr/>
          <a:lstStyle>
            <a:lvl1pPr algn="ctr">
              <a:defRPr sz="1100" spc="0" baseline="0"/>
            </a:lvl1pPr>
          </a:lstStyle>
          <a:p>
            <a:r>
              <a:rPr lang="en-GB" dirty="0"/>
              <a:t>Click on the icon to insert an image</a:t>
            </a:r>
          </a:p>
        </p:txBody>
      </p:sp>
      <p:sp>
        <p:nvSpPr>
          <p:cNvPr id="87" name="Picture Placeholder 17"/>
          <p:cNvSpPr>
            <a:spLocks noGrp="1"/>
          </p:cNvSpPr>
          <p:nvPr>
            <p:ph type="pic" sz="quarter" idx="20" hasCustomPrompt="1"/>
          </p:nvPr>
        </p:nvSpPr>
        <p:spPr>
          <a:xfrm>
            <a:off x="9172571" y="3867150"/>
            <a:ext cx="2886075" cy="2590800"/>
          </a:xfrm>
          <a:noFill/>
        </p:spPr>
        <p:txBody>
          <a:bodyPr/>
          <a:lstStyle>
            <a:lvl1pPr algn="ctr">
              <a:defRPr sz="1100" spc="0" baseline="0"/>
            </a:lvl1pPr>
          </a:lstStyle>
          <a:p>
            <a:r>
              <a:rPr lang="en-GB" dirty="0"/>
              <a:t>Click on the icon to insert an image</a:t>
            </a:r>
          </a:p>
        </p:txBody>
      </p:sp>
      <p:sp>
        <p:nvSpPr>
          <p:cNvPr id="2" name="Title 1"/>
          <p:cNvSpPr>
            <a:spLocks noGrp="1"/>
          </p:cNvSpPr>
          <p:nvPr>
            <p:ph type="title" hasCustomPrompt="1"/>
          </p:nvPr>
        </p:nvSpPr>
        <p:spPr/>
        <p:txBody>
          <a:bodyPr/>
          <a:lstStyle/>
          <a:p>
            <a:r>
              <a:rPr lang="en-US" dirty="0"/>
              <a:t>Enter title here</a:t>
            </a:r>
            <a:endParaRPr lang="en-GB" dirty="0"/>
          </a:p>
        </p:txBody>
      </p:sp>
      <p:sp>
        <p:nvSpPr>
          <p:cNvPr id="23" name="Text Placeholder 22"/>
          <p:cNvSpPr>
            <a:spLocks noGrp="1"/>
          </p:cNvSpPr>
          <p:nvPr>
            <p:ph type="body" sz="quarter" idx="39" hasCustomPrompt="1"/>
          </p:nvPr>
        </p:nvSpPr>
        <p:spPr>
          <a:xfrm>
            <a:off x="269082" y="1425666"/>
            <a:ext cx="2332364" cy="248352"/>
          </a:xfrm>
        </p:spPr>
        <p:txBody>
          <a:bodyPr anchor="b"/>
          <a:lstStyle>
            <a:lvl1pPr marL="179388" indent="-179388">
              <a:buFont typeface="Wingdings" panose="05000000000000000000" pitchFamily="2" charset="2"/>
              <a:buChar char="§"/>
              <a:defRPr sz="1400"/>
            </a:lvl1pPr>
          </a:lstStyle>
          <a:p>
            <a:pPr lvl="0"/>
            <a:r>
              <a:rPr lang="en-US" dirty="0"/>
              <a:t>Chapter title</a:t>
            </a:r>
            <a:endParaRPr lang="en-GB" dirty="0"/>
          </a:p>
        </p:txBody>
      </p:sp>
      <p:sp>
        <p:nvSpPr>
          <p:cNvPr id="24" name="Text Placeholder 22"/>
          <p:cNvSpPr>
            <a:spLocks noGrp="1"/>
          </p:cNvSpPr>
          <p:nvPr>
            <p:ph type="body" sz="quarter" idx="40" hasCustomPrompt="1"/>
          </p:nvPr>
        </p:nvSpPr>
        <p:spPr>
          <a:xfrm>
            <a:off x="446414" y="1635216"/>
            <a:ext cx="2155031" cy="259557"/>
          </a:xfrm>
        </p:spPr>
        <p:txBody>
          <a:bodyPr/>
          <a:lstStyle>
            <a:lvl1pPr>
              <a:defRPr sz="1100">
                <a:solidFill>
                  <a:schemeClr val="tx2"/>
                </a:solidFill>
              </a:defRPr>
            </a:lvl1pPr>
          </a:lstStyle>
          <a:p>
            <a:pPr lvl="0"/>
            <a:r>
              <a:rPr lang="en-US" dirty="0"/>
              <a:t>Chapter subtitle</a:t>
            </a:r>
            <a:endParaRPr lang="en-GB" dirty="0"/>
          </a:p>
        </p:txBody>
      </p:sp>
      <p:sp>
        <p:nvSpPr>
          <p:cNvPr id="88" name="Text Placeholder 24"/>
          <p:cNvSpPr>
            <a:spLocks noGrp="1"/>
          </p:cNvSpPr>
          <p:nvPr>
            <p:ph type="body" sz="quarter" idx="24" hasCustomPrompt="1"/>
          </p:nvPr>
        </p:nvSpPr>
        <p:spPr>
          <a:xfrm>
            <a:off x="6157910" y="3714750"/>
            <a:ext cx="2886075" cy="45719"/>
          </a:xfrm>
          <a:solidFill>
            <a:schemeClr val="accent6"/>
          </a:solidFill>
        </p:spPr>
        <p:txBody>
          <a:bodyPr/>
          <a:lstStyle>
            <a:lvl1pPr>
              <a:defRPr/>
            </a:lvl1pPr>
          </a:lstStyle>
          <a:p>
            <a:pPr lvl="0"/>
            <a:r>
              <a:rPr lang="en-US" dirty="0"/>
              <a:t>  </a:t>
            </a:r>
            <a:endParaRPr lang="en-GB" dirty="0"/>
          </a:p>
        </p:txBody>
      </p:sp>
      <p:sp>
        <p:nvSpPr>
          <p:cNvPr id="89" name="Text Placeholder 26"/>
          <p:cNvSpPr>
            <a:spLocks noGrp="1"/>
          </p:cNvSpPr>
          <p:nvPr>
            <p:ph type="body" sz="quarter" idx="25" hasCustomPrompt="1"/>
          </p:nvPr>
        </p:nvSpPr>
        <p:spPr>
          <a:xfrm>
            <a:off x="6157910" y="3017044"/>
            <a:ext cx="2886075" cy="697706"/>
          </a:xfrm>
          <a:solidFill>
            <a:schemeClr val="tx1">
              <a:alpha val="80000"/>
            </a:schemeClr>
          </a:solidFill>
        </p:spPr>
        <p:txBody>
          <a:bodyPr lIns="108000" tIns="198000"/>
          <a:lstStyle>
            <a:lvl1pPr>
              <a:defRPr sz="1100" b="1" spc="0" baseline="0">
                <a:solidFill>
                  <a:schemeClr val="bg1"/>
                </a:solidFill>
              </a:defRPr>
            </a:lvl1pPr>
            <a:lvl2pPr>
              <a:defRPr sz="1050" b="1">
                <a:solidFill>
                  <a:schemeClr val="bg1"/>
                </a:solidFill>
              </a:defRPr>
            </a:lvl2pPr>
            <a:lvl3pPr>
              <a:defRPr sz="1000" b="1">
                <a:solidFill>
                  <a:schemeClr val="bg1"/>
                </a:solidFill>
              </a:defRPr>
            </a:lvl3pPr>
            <a:lvl4pPr>
              <a:defRPr sz="900" b="1">
                <a:solidFill>
                  <a:schemeClr val="bg1"/>
                </a:solidFill>
              </a:defRPr>
            </a:lvl4pPr>
            <a:lvl5pPr>
              <a:defRPr sz="800" b="1">
                <a:solidFill>
                  <a:schemeClr val="bg1"/>
                </a:solidFill>
              </a:defRPr>
            </a:lvl5pPr>
          </a:lstStyle>
          <a:p>
            <a:pPr lvl="0"/>
            <a:r>
              <a:rPr lang="en-US" dirty="0"/>
              <a:t>Enter name and qualification here</a:t>
            </a:r>
            <a:endParaRPr lang="en-GB" dirty="0"/>
          </a:p>
        </p:txBody>
      </p:sp>
      <p:sp>
        <p:nvSpPr>
          <p:cNvPr id="90" name="Text Placeholder 26"/>
          <p:cNvSpPr>
            <a:spLocks noGrp="1"/>
          </p:cNvSpPr>
          <p:nvPr>
            <p:ph type="body" sz="quarter" idx="26" hasCustomPrompt="1"/>
          </p:nvPr>
        </p:nvSpPr>
        <p:spPr>
          <a:xfrm>
            <a:off x="6157910" y="3365897"/>
            <a:ext cx="2886075" cy="175648"/>
          </a:xfrm>
          <a:noFill/>
        </p:spPr>
        <p:txBody>
          <a:bodyPr lIns="126000" tIns="46800" anchor="t"/>
          <a:lstStyle>
            <a:lvl1pPr>
              <a:defRPr sz="900" b="0" i="1" spc="0" baseline="0">
                <a:solidFill>
                  <a:schemeClr val="bg1"/>
                </a:solidFill>
              </a:defRPr>
            </a:lvl1pPr>
            <a:lvl2pPr>
              <a:defRPr sz="800" b="0" i="1">
                <a:solidFill>
                  <a:schemeClr val="bg1"/>
                </a:solidFill>
              </a:defRPr>
            </a:lvl2pPr>
            <a:lvl3pPr>
              <a:defRPr sz="700" b="0" i="1">
                <a:solidFill>
                  <a:schemeClr val="bg1"/>
                </a:solidFill>
              </a:defRPr>
            </a:lvl3pPr>
            <a:lvl4pPr>
              <a:defRPr sz="600" b="0" i="1">
                <a:solidFill>
                  <a:schemeClr val="bg1"/>
                </a:solidFill>
              </a:defRPr>
            </a:lvl4pPr>
            <a:lvl5pPr>
              <a:defRPr sz="500" b="0" i="1">
                <a:solidFill>
                  <a:schemeClr val="bg1"/>
                </a:solidFill>
              </a:defRPr>
            </a:lvl5pPr>
          </a:lstStyle>
          <a:p>
            <a:pPr lvl="0"/>
            <a:r>
              <a:rPr lang="en-US" dirty="0"/>
              <a:t>Enter job title here</a:t>
            </a:r>
            <a:endParaRPr lang="en-GB" dirty="0"/>
          </a:p>
        </p:txBody>
      </p:sp>
      <p:sp>
        <p:nvSpPr>
          <p:cNvPr id="91" name="Text Placeholder 24"/>
          <p:cNvSpPr>
            <a:spLocks noGrp="1"/>
          </p:cNvSpPr>
          <p:nvPr>
            <p:ph type="body" sz="quarter" idx="27" hasCustomPrompt="1"/>
          </p:nvPr>
        </p:nvSpPr>
        <p:spPr>
          <a:xfrm>
            <a:off x="9167812" y="3714750"/>
            <a:ext cx="2886075" cy="45719"/>
          </a:xfrm>
          <a:solidFill>
            <a:schemeClr val="accent6"/>
          </a:solidFill>
        </p:spPr>
        <p:txBody>
          <a:bodyPr/>
          <a:lstStyle>
            <a:lvl1pPr>
              <a:defRPr/>
            </a:lvl1pPr>
          </a:lstStyle>
          <a:p>
            <a:pPr lvl="0"/>
            <a:r>
              <a:rPr lang="en-US" dirty="0"/>
              <a:t>  </a:t>
            </a:r>
            <a:endParaRPr lang="en-GB" dirty="0"/>
          </a:p>
        </p:txBody>
      </p:sp>
      <p:sp>
        <p:nvSpPr>
          <p:cNvPr id="92" name="Text Placeholder 26"/>
          <p:cNvSpPr>
            <a:spLocks noGrp="1"/>
          </p:cNvSpPr>
          <p:nvPr>
            <p:ph type="body" sz="quarter" idx="28" hasCustomPrompt="1"/>
          </p:nvPr>
        </p:nvSpPr>
        <p:spPr>
          <a:xfrm>
            <a:off x="9167812" y="3017044"/>
            <a:ext cx="2886075" cy="697706"/>
          </a:xfrm>
          <a:solidFill>
            <a:schemeClr val="tx1">
              <a:alpha val="80000"/>
            </a:schemeClr>
          </a:solidFill>
        </p:spPr>
        <p:txBody>
          <a:bodyPr lIns="108000" tIns="198000"/>
          <a:lstStyle>
            <a:lvl1pPr>
              <a:defRPr sz="1100" b="1" spc="0" baseline="0">
                <a:solidFill>
                  <a:schemeClr val="bg1"/>
                </a:solidFill>
              </a:defRPr>
            </a:lvl1pPr>
            <a:lvl2pPr>
              <a:defRPr sz="1050" b="1">
                <a:solidFill>
                  <a:schemeClr val="bg1"/>
                </a:solidFill>
              </a:defRPr>
            </a:lvl2pPr>
            <a:lvl3pPr>
              <a:defRPr sz="1000" b="1">
                <a:solidFill>
                  <a:schemeClr val="bg1"/>
                </a:solidFill>
              </a:defRPr>
            </a:lvl3pPr>
            <a:lvl4pPr>
              <a:defRPr sz="900" b="1">
                <a:solidFill>
                  <a:schemeClr val="bg1"/>
                </a:solidFill>
              </a:defRPr>
            </a:lvl4pPr>
            <a:lvl5pPr>
              <a:defRPr sz="800" b="1">
                <a:solidFill>
                  <a:schemeClr val="bg1"/>
                </a:solidFill>
              </a:defRPr>
            </a:lvl5pPr>
          </a:lstStyle>
          <a:p>
            <a:pPr lvl="0"/>
            <a:r>
              <a:rPr lang="en-US" dirty="0"/>
              <a:t>Enter name and qualification here</a:t>
            </a:r>
            <a:endParaRPr lang="en-GB" dirty="0"/>
          </a:p>
        </p:txBody>
      </p:sp>
      <p:sp>
        <p:nvSpPr>
          <p:cNvPr id="93" name="Text Placeholder 26"/>
          <p:cNvSpPr>
            <a:spLocks noGrp="1"/>
          </p:cNvSpPr>
          <p:nvPr>
            <p:ph type="body" sz="quarter" idx="29" hasCustomPrompt="1"/>
          </p:nvPr>
        </p:nvSpPr>
        <p:spPr>
          <a:xfrm>
            <a:off x="9167812" y="3365897"/>
            <a:ext cx="2886075" cy="175648"/>
          </a:xfrm>
          <a:noFill/>
        </p:spPr>
        <p:txBody>
          <a:bodyPr lIns="126000" tIns="46800" anchor="t"/>
          <a:lstStyle>
            <a:lvl1pPr>
              <a:defRPr sz="900" b="0" i="1" spc="0" baseline="0">
                <a:solidFill>
                  <a:schemeClr val="bg1"/>
                </a:solidFill>
              </a:defRPr>
            </a:lvl1pPr>
            <a:lvl2pPr>
              <a:defRPr sz="800" b="0" i="1">
                <a:solidFill>
                  <a:schemeClr val="bg1"/>
                </a:solidFill>
              </a:defRPr>
            </a:lvl2pPr>
            <a:lvl3pPr>
              <a:defRPr sz="700" b="0" i="1">
                <a:solidFill>
                  <a:schemeClr val="bg1"/>
                </a:solidFill>
              </a:defRPr>
            </a:lvl3pPr>
            <a:lvl4pPr>
              <a:defRPr sz="600" b="0" i="1">
                <a:solidFill>
                  <a:schemeClr val="bg1"/>
                </a:solidFill>
              </a:defRPr>
            </a:lvl4pPr>
            <a:lvl5pPr>
              <a:defRPr sz="500" b="0" i="1">
                <a:solidFill>
                  <a:schemeClr val="bg1"/>
                </a:solidFill>
              </a:defRPr>
            </a:lvl5pPr>
          </a:lstStyle>
          <a:p>
            <a:pPr lvl="0"/>
            <a:r>
              <a:rPr lang="en-US" dirty="0"/>
              <a:t>Enter job title here</a:t>
            </a:r>
            <a:endParaRPr lang="en-GB" dirty="0"/>
          </a:p>
        </p:txBody>
      </p:sp>
      <p:sp>
        <p:nvSpPr>
          <p:cNvPr id="94" name="Text Placeholder 24"/>
          <p:cNvSpPr>
            <a:spLocks noGrp="1"/>
          </p:cNvSpPr>
          <p:nvPr>
            <p:ph type="body" sz="quarter" idx="33" hasCustomPrompt="1"/>
          </p:nvPr>
        </p:nvSpPr>
        <p:spPr>
          <a:xfrm>
            <a:off x="6157910" y="6460527"/>
            <a:ext cx="2886075" cy="45719"/>
          </a:xfrm>
          <a:solidFill>
            <a:schemeClr val="accent6"/>
          </a:solidFill>
        </p:spPr>
        <p:txBody>
          <a:bodyPr/>
          <a:lstStyle>
            <a:lvl1pPr>
              <a:defRPr/>
            </a:lvl1pPr>
          </a:lstStyle>
          <a:p>
            <a:pPr lvl="0"/>
            <a:r>
              <a:rPr lang="en-US" dirty="0"/>
              <a:t>  </a:t>
            </a:r>
            <a:endParaRPr lang="en-GB" dirty="0"/>
          </a:p>
        </p:txBody>
      </p:sp>
      <p:sp>
        <p:nvSpPr>
          <p:cNvPr id="95" name="Text Placeholder 26"/>
          <p:cNvSpPr>
            <a:spLocks noGrp="1"/>
          </p:cNvSpPr>
          <p:nvPr>
            <p:ph type="body" sz="quarter" idx="34" hasCustomPrompt="1"/>
          </p:nvPr>
        </p:nvSpPr>
        <p:spPr>
          <a:xfrm>
            <a:off x="6157910" y="5762821"/>
            <a:ext cx="2886075" cy="697706"/>
          </a:xfrm>
          <a:solidFill>
            <a:schemeClr val="tx1">
              <a:alpha val="80000"/>
            </a:schemeClr>
          </a:solidFill>
        </p:spPr>
        <p:txBody>
          <a:bodyPr lIns="108000" tIns="198000"/>
          <a:lstStyle>
            <a:lvl1pPr>
              <a:defRPr sz="1100" b="1" spc="0" baseline="0">
                <a:solidFill>
                  <a:schemeClr val="bg1"/>
                </a:solidFill>
              </a:defRPr>
            </a:lvl1pPr>
            <a:lvl2pPr>
              <a:defRPr sz="1050" b="1">
                <a:solidFill>
                  <a:schemeClr val="bg1"/>
                </a:solidFill>
              </a:defRPr>
            </a:lvl2pPr>
            <a:lvl3pPr>
              <a:defRPr sz="1000" b="1">
                <a:solidFill>
                  <a:schemeClr val="bg1"/>
                </a:solidFill>
              </a:defRPr>
            </a:lvl3pPr>
            <a:lvl4pPr>
              <a:defRPr sz="900" b="1">
                <a:solidFill>
                  <a:schemeClr val="bg1"/>
                </a:solidFill>
              </a:defRPr>
            </a:lvl4pPr>
            <a:lvl5pPr>
              <a:defRPr sz="800" b="1">
                <a:solidFill>
                  <a:schemeClr val="bg1"/>
                </a:solidFill>
              </a:defRPr>
            </a:lvl5pPr>
          </a:lstStyle>
          <a:p>
            <a:pPr lvl="0"/>
            <a:r>
              <a:rPr lang="en-US" dirty="0"/>
              <a:t>Enter name and qualification here</a:t>
            </a:r>
            <a:endParaRPr lang="en-GB" dirty="0"/>
          </a:p>
        </p:txBody>
      </p:sp>
      <p:sp>
        <p:nvSpPr>
          <p:cNvPr id="96" name="Text Placeholder 26"/>
          <p:cNvSpPr>
            <a:spLocks noGrp="1"/>
          </p:cNvSpPr>
          <p:nvPr>
            <p:ph type="body" sz="quarter" idx="35" hasCustomPrompt="1"/>
          </p:nvPr>
        </p:nvSpPr>
        <p:spPr>
          <a:xfrm>
            <a:off x="6157910" y="6111674"/>
            <a:ext cx="2886075" cy="175648"/>
          </a:xfrm>
          <a:noFill/>
        </p:spPr>
        <p:txBody>
          <a:bodyPr lIns="126000" tIns="46800" anchor="t"/>
          <a:lstStyle>
            <a:lvl1pPr>
              <a:defRPr sz="900" b="0" i="1" spc="0" baseline="0">
                <a:solidFill>
                  <a:schemeClr val="bg1"/>
                </a:solidFill>
              </a:defRPr>
            </a:lvl1pPr>
            <a:lvl2pPr>
              <a:defRPr sz="800" b="0" i="1">
                <a:solidFill>
                  <a:schemeClr val="bg1"/>
                </a:solidFill>
              </a:defRPr>
            </a:lvl2pPr>
            <a:lvl3pPr>
              <a:defRPr sz="700" b="0" i="1">
                <a:solidFill>
                  <a:schemeClr val="bg1"/>
                </a:solidFill>
              </a:defRPr>
            </a:lvl3pPr>
            <a:lvl4pPr>
              <a:defRPr sz="600" b="0" i="1">
                <a:solidFill>
                  <a:schemeClr val="bg1"/>
                </a:solidFill>
              </a:defRPr>
            </a:lvl4pPr>
            <a:lvl5pPr>
              <a:defRPr sz="500" b="0" i="1">
                <a:solidFill>
                  <a:schemeClr val="bg1"/>
                </a:solidFill>
              </a:defRPr>
            </a:lvl5pPr>
          </a:lstStyle>
          <a:p>
            <a:pPr lvl="0"/>
            <a:r>
              <a:rPr lang="en-US" dirty="0"/>
              <a:t>Enter job title here</a:t>
            </a:r>
            <a:endParaRPr lang="en-GB" dirty="0"/>
          </a:p>
        </p:txBody>
      </p:sp>
      <p:sp>
        <p:nvSpPr>
          <p:cNvPr id="97" name="Text Placeholder 24"/>
          <p:cNvSpPr>
            <a:spLocks noGrp="1"/>
          </p:cNvSpPr>
          <p:nvPr>
            <p:ph type="body" sz="quarter" idx="36" hasCustomPrompt="1"/>
          </p:nvPr>
        </p:nvSpPr>
        <p:spPr>
          <a:xfrm>
            <a:off x="9167812" y="6460527"/>
            <a:ext cx="2886075" cy="45719"/>
          </a:xfrm>
          <a:solidFill>
            <a:schemeClr val="accent6"/>
          </a:solidFill>
        </p:spPr>
        <p:txBody>
          <a:bodyPr/>
          <a:lstStyle>
            <a:lvl1pPr>
              <a:defRPr/>
            </a:lvl1pPr>
          </a:lstStyle>
          <a:p>
            <a:pPr lvl="0"/>
            <a:r>
              <a:rPr lang="en-US" dirty="0"/>
              <a:t>  </a:t>
            </a:r>
            <a:endParaRPr lang="en-GB" dirty="0"/>
          </a:p>
        </p:txBody>
      </p:sp>
      <p:sp>
        <p:nvSpPr>
          <p:cNvPr id="98" name="Text Placeholder 26"/>
          <p:cNvSpPr>
            <a:spLocks noGrp="1"/>
          </p:cNvSpPr>
          <p:nvPr>
            <p:ph type="body" sz="quarter" idx="37" hasCustomPrompt="1"/>
          </p:nvPr>
        </p:nvSpPr>
        <p:spPr>
          <a:xfrm>
            <a:off x="9167812" y="5762821"/>
            <a:ext cx="2886075" cy="697706"/>
          </a:xfrm>
          <a:solidFill>
            <a:schemeClr val="tx1">
              <a:alpha val="80000"/>
            </a:schemeClr>
          </a:solidFill>
        </p:spPr>
        <p:txBody>
          <a:bodyPr lIns="108000" tIns="198000"/>
          <a:lstStyle>
            <a:lvl1pPr>
              <a:defRPr sz="1100" b="1" spc="0" baseline="0">
                <a:solidFill>
                  <a:schemeClr val="bg1"/>
                </a:solidFill>
              </a:defRPr>
            </a:lvl1pPr>
            <a:lvl2pPr>
              <a:defRPr sz="1050" b="1">
                <a:solidFill>
                  <a:schemeClr val="bg1"/>
                </a:solidFill>
              </a:defRPr>
            </a:lvl2pPr>
            <a:lvl3pPr>
              <a:defRPr sz="1000" b="1">
                <a:solidFill>
                  <a:schemeClr val="bg1"/>
                </a:solidFill>
              </a:defRPr>
            </a:lvl3pPr>
            <a:lvl4pPr>
              <a:defRPr sz="900" b="1">
                <a:solidFill>
                  <a:schemeClr val="bg1"/>
                </a:solidFill>
              </a:defRPr>
            </a:lvl4pPr>
            <a:lvl5pPr>
              <a:defRPr sz="800" b="1">
                <a:solidFill>
                  <a:schemeClr val="bg1"/>
                </a:solidFill>
              </a:defRPr>
            </a:lvl5pPr>
          </a:lstStyle>
          <a:p>
            <a:pPr lvl="0"/>
            <a:r>
              <a:rPr lang="en-US" dirty="0"/>
              <a:t>Enter name and qualification here</a:t>
            </a:r>
            <a:endParaRPr lang="en-GB" dirty="0"/>
          </a:p>
        </p:txBody>
      </p:sp>
      <p:sp>
        <p:nvSpPr>
          <p:cNvPr id="99" name="Text Placeholder 26"/>
          <p:cNvSpPr>
            <a:spLocks noGrp="1"/>
          </p:cNvSpPr>
          <p:nvPr>
            <p:ph type="body" sz="quarter" idx="81" hasCustomPrompt="1"/>
          </p:nvPr>
        </p:nvSpPr>
        <p:spPr>
          <a:xfrm>
            <a:off x="9167812" y="6111674"/>
            <a:ext cx="2886075" cy="175648"/>
          </a:xfrm>
          <a:noFill/>
        </p:spPr>
        <p:txBody>
          <a:bodyPr lIns="126000" tIns="46800" anchor="t"/>
          <a:lstStyle>
            <a:lvl1pPr>
              <a:defRPr sz="900" b="0" i="1" spc="0" baseline="0">
                <a:solidFill>
                  <a:schemeClr val="bg1"/>
                </a:solidFill>
              </a:defRPr>
            </a:lvl1pPr>
            <a:lvl2pPr>
              <a:defRPr sz="800" b="0" i="1">
                <a:solidFill>
                  <a:schemeClr val="bg1"/>
                </a:solidFill>
              </a:defRPr>
            </a:lvl2pPr>
            <a:lvl3pPr>
              <a:defRPr sz="700" b="0" i="1">
                <a:solidFill>
                  <a:schemeClr val="bg1"/>
                </a:solidFill>
              </a:defRPr>
            </a:lvl3pPr>
            <a:lvl4pPr>
              <a:defRPr sz="600" b="0" i="1">
                <a:solidFill>
                  <a:schemeClr val="bg1"/>
                </a:solidFill>
              </a:defRPr>
            </a:lvl4pPr>
            <a:lvl5pPr>
              <a:defRPr sz="500" b="0" i="1">
                <a:solidFill>
                  <a:schemeClr val="bg1"/>
                </a:solidFill>
              </a:defRPr>
            </a:lvl5pPr>
          </a:lstStyle>
          <a:p>
            <a:pPr lvl="0"/>
            <a:r>
              <a:rPr lang="en-US" dirty="0"/>
              <a:t>Enter job title here</a:t>
            </a:r>
            <a:endParaRPr lang="en-GB" dirty="0"/>
          </a:p>
        </p:txBody>
      </p:sp>
      <p:sp>
        <p:nvSpPr>
          <p:cNvPr id="57" name="Text Placeholder 22"/>
          <p:cNvSpPr>
            <a:spLocks noGrp="1"/>
          </p:cNvSpPr>
          <p:nvPr>
            <p:ph type="body" sz="quarter" idx="82" hasCustomPrompt="1"/>
          </p:nvPr>
        </p:nvSpPr>
        <p:spPr>
          <a:xfrm>
            <a:off x="269082" y="2354660"/>
            <a:ext cx="2332364" cy="248352"/>
          </a:xfrm>
        </p:spPr>
        <p:txBody>
          <a:bodyPr anchor="b"/>
          <a:lstStyle>
            <a:lvl1pPr marL="179388" indent="-179388">
              <a:buFont typeface="Wingdings" panose="05000000000000000000" pitchFamily="2" charset="2"/>
              <a:buChar char="§"/>
              <a:defRPr sz="1400"/>
            </a:lvl1pPr>
          </a:lstStyle>
          <a:p>
            <a:pPr lvl="0"/>
            <a:r>
              <a:rPr lang="en-US" dirty="0"/>
              <a:t>Chapter title</a:t>
            </a:r>
            <a:endParaRPr lang="en-GB" dirty="0"/>
          </a:p>
        </p:txBody>
      </p:sp>
      <p:sp>
        <p:nvSpPr>
          <p:cNvPr id="58" name="Text Placeholder 22"/>
          <p:cNvSpPr>
            <a:spLocks noGrp="1"/>
          </p:cNvSpPr>
          <p:nvPr>
            <p:ph type="body" sz="quarter" idx="83" hasCustomPrompt="1"/>
          </p:nvPr>
        </p:nvSpPr>
        <p:spPr>
          <a:xfrm>
            <a:off x="446414" y="2564210"/>
            <a:ext cx="2155031" cy="259557"/>
          </a:xfrm>
        </p:spPr>
        <p:txBody>
          <a:bodyPr/>
          <a:lstStyle>
            <a:lvl1pPr>
              <a:defRPr sz="1100">
                <a:solidFill>
                  <a:schemeClr val="tx2"/>
                </a:solidFill>
              </a:defRPr>
            </a:lvl1pPr>
          </a:lstStyle>
          <a:p>
            <a:pPr lvl="0"/>
            <a:r>
              <a:rPr lang="en-US" dirty="0"/>
              <a:t>Chapter subtitle</a:t>
            </a:r>
            <a:endParaRPr lang="en-GB" dirty="0"/>
          </a:p>
        </p:txBody>
      </p:sp>
      <p:sp>
        <p:nvSpPr>
          <p:cNvPr id="59" name="Text Placeholder 22"/>
          <p:cNvSpPr>
            <a:spLocks noGrp="1"/>
          </p:cNvSpPr>
          <p:nvPr>
            <p:ph type="body" sz="quarter" idx="84" hasCustomPrompt="1"/>
          </p:nvPr>
        </p:nvSpPr>
        <p:spPr>
          <a:xfrm>
            <a:off x="269082" y="3264298"/>
            <a:ext cx="2332364" cy="248352"/>
          </a:xfrm>
        </p:spPr>
        <p:txBody>
          <a:bodyPr anchor="b"/>
          <a:lstStyle>
            <a:lvl1pPr marL="179388" indent="-179388">
              <a:buFont typeface="Wingdings" panose="05000000000000000000" pitchFamily="2" charset="2"/>
              <a:buChar char="§"/>
              <a:defRPr sz="1400"/>
            </a:lvl1pPr>
          </a:lstStyle>
          <a:p>
            <a:pPr lvl="0"/>
            <a:r>
              <a:rPr lang="en-US" dirty="0"/>
              <a:t>Chapter title</a:t>
            </a:r>
            <a:endParaRPr lang="en-GB" dirty="0"/>
          </a:p>
        </p:txBody>
      </p:sp>
      <p:sp>
        <p:nvSpPr>
          <p:cNvPr id="60" name="Text Placeholder 22"/>
          <p:cNvSpPr>
            <a:spLocks noGrp="1"/>
          </p:cNvSpPr>
          <p:nvPr>
            <p:ph type="body" sz="quarter" idx="85" hasCustomPrompt="1"/>
          </p:nvPr>
        </p:nvSpPr>
        <p:spPr>
          <a:xfrm>
            <a:off x="446414" y="3473848"/>
            <a:ext cx="2155031" cy="259557"/>
          </a:xfrm>
        </p:spPr>
        <p:txBody>
          <a:bodyPr/>
          <a:lstStyle>
            <a:lvl1pPr>
              <a:defRPr sz="1100">
                <a:solidFill>
                  <a:schemeClr val="tx2"/>
                </a:solidFill>
              </a:defRPr>
            </a:lvl1pPr>
          </a:lstStyle>
          <a:p>
            <a:pPr lvl="0"/>
            <a:r>
              <a:rPr lang="en-US" dirty="0"/>
              <a:t>Chapter subtitle</a:t>
            </a:r>
            <a:endParaRPr lang="en-GB" dirty="0"/>
          </a:p>
        </p:txBody>
      </p:sp>
      <p:sp>
        <p:nvSpPr>
          <p:cNvPr id="61" name="Text Placeholder 22"/>
          <p:cNvSpPr>
            <a:spLocks noGrp="1"/>
          </p:cNvSpPr>
          <p:nvPr>
            <p:ph type="body" sz="quarter" idx="86" hasCustomPrompt="1"/>
          </p:nvPr>
        </p:nvSpPr>
        <p:spPr>
          <a:xfrm>
            <a:off x="269082" y="4147742"/>
            <a:ext cx="2332364" cy="248352"/>
          </a:xfrm>
        </p:spPr>
        <p:txBody>
          <a:bodyPr anchor="b"/>
          <a:lstStyle>
            <a:lvl1pPr marL="179388" indent="-179388">
              <a:buFont typeface="Wingdings" panose="05000000000000000000" pitchFamily="2" charset="2"/>
              <a:buChar char="§"/>
              <a:defRPr sz="1400"/>
            </a:lvl1pPr>
          </a:lstStyle>
          <a:p>
            <a:pPr lvl="0"/>
            <a:r>
              <a:rPr lang="en-US" dirty="0"/>
              <a:t>Chapter title</a:t>
            </a:r>
            <a:endParaRPr lang="en-GB" dirty="0"/>
          </a:p>
        </p:txBody>
      </p:sp>
      <p:sp>
        <p:nvSpPr>
          <p:cNvPr id="62" name="Text Placeholder 22"/>
          <p:cNvSpPr>
            <a:spLocks noGrp="1"/>
          </p:cNvSpPr>
          <p:nvPr>
            <p:ph type="body" sz="quarter" idx="87" hasCustomPrompt="1"/>
          </p:nvPr>
        </p:nvSpPr>
        <p:spPr>
          <a:xfrm>
            <a:off x="446414" y="4357292"/>
            <a:ext cx="2155031" cy="259557"/>
          </a:xfrm>
        </p:spPr>
        <p:txBody>
          <a:bodyPr/>
          <a:lstStyle>
            <a:lvl1pPr>
              <a:defRPr sz="1100">
                <a:solidFill>
                  <a:schemeClr val="tx2"/>
                </a:solidFill>
              </a:defRPr>
            </a:lvl1pPr>
          </a:lstStyle>
          <a:p>
            <a:pPr lvl="0"/>
            <a:r>
              <a:rPr lang="en-US" dirty="0"/>
              <a:t>Chapter subtitle</a:t>
            </a:r>
            <a:endParaRPr lang="en-GB" dirty="0"/>
          </a:p>
        </p:txBody>
      </p:sp>
      <p:sp>
        <p:nvSpPr>
          <p:cNvPr id="63" name="Text Placeholder 22"/>
          <p:cNvSpPr>
            <a:spLocks noGrp="1"/>
          </p:cNvSpPr>
          <p:nvPr>
            <p:ph type="body" sz="quarter" idx="88" hasCustomPrompt="1"/>
          </p:nvPr>
        </p:nvSpPr>
        <p:spPr>
          <a:xfrm>
            <a:off x="269082" y="5052617"/>
            <a:ext cx="2332364" cy="248352"/>
          </a:xfrm>
        </p:spPr>
        <p:txBody>
          <a:bodyPr anchor="b"/>
          <a:lstStyle>
            <a:lvl1pPr marL="179388" indent="-179388">
              <a:buFont typeface="Wingdings" panose="05000000000000000000" pitchFamily="2" charset="2"/>
              <a:buChar char="§"/>
              <a:defRPr sz="1400"/>
            </a:lvl1pPr>
          </a:lstStyle>
          <a:p>
            <a:pPr lvl="0"/>
            <a:r>
              <a:rPr lang="en-US" dirty="0"/>
              <a:t>Chapter title</a:t>
            </a:r>
            <a:endParaRPr lang="en-GB" dirty="0"/>
          </a:p>
        </p:txBody>
      </p:sp>
      <p:sp>
        <p:nvSpPr>
          <p:cNvPr id="64" name="Text Placeholder 22"/>
          <p:cNvSpPr>
            <a:spLocks noGrp="1"/>
          </p:cNvSpPr>
          <p:nvPr>
            <p:ph type="body" sz="quarter" idx="89" hasCustomPrompt="1"/>
          </p:nvPr>
        </p:nvSpPr>
        <p:spPr>
          <a:xfrm>
            <a:off x="446414" y="5262167"/>
            <a:ext cx="2155031" cy="259557"/>
          </a:xfrm>
        </p:spPr>
        <p:txBody>
          <a:bodyPr/>
          <a:lstStyle>
            <a:lvl1pPr>
              <a:defRPr sz="1100">
                <a:solidFill>
                  <a:schemeClr val="tx2"/>
                </a:solidFill>
              </a:defRPr>
            </a:lvl1pPr>
          </a:lstStyle>
          <a:p>
            <a:pPr lvl="0"/>
            <a:r>
              <a:rPr lang="en-US" dirty="0"/>
              <a:t>Chapter subtitle</a:t>
            </a:r>
            <a:endParaRPr lang="en-GB" dirty="0"/>
          </a:p>
        </p:txBody>
      </p:sp>
      <p:sp>
        <p:nvSpPr>
          <p:cNvPr id="65" name="Text Placeholder 22"/>
          <p:cNvSpPr>
            <a:spLocks noGrp="1"/>
          </p:cNvSpPr>
          <p:nvPr>
            <p:ph type="body" sz="quarter" idx="90" hasCustomPrompt="1"/>
          </p:nvPr>
        </p:nvSpPr>
        <p:spPr>
          <a:xfrm>
            <a:off x="269082" y="5938442"/>
            <a:ext cx="2332364" cy="248352"/>
          </a:xfrm>
        </p:spPr>
        <p:txBody>
          <a:bodyPr anchor="b"/>
          <a:lstStyle>
            <a:lvl1pPr marL="179388" indent="-179388">
              <a:buFont typeface="Wingdings" panose="05000000000000000000" pitchFamily="2" charset="2"/>
              <a:buChar char="§"/>
              <a:defRPr sz="1400"/>
            </a:lvl1pPr>
          </a:lstStyle>
          <a:p>
            <a:pPr lvl="0"/>
            <a:r>
              <a:rPr lang="en-US" dirty="0"/>
              <a:t>Chapter title</a:t>
            </a:r>
            <a:endParaRPr lang="en-GB" dirty="0"/>
          </a:p>
        </p:txBody>
      </p:sp>
      <p:sp>
        <p:nvSpPr>
          <p:cNvPr id="66" name="Text Placeholder 22"/>
          <p:cNvSpPr>
            <a:spLocks noGrp="1"/>
          </p:cNvSpPr>
          <p:nvPr>
            <p:ph type="body" sz="quarter" idx="91" hasCustomPrompt="1"/>
          </p:nvPr>
        </p:nvSpPr>
        <p:spPr>
          <a:xfrm>
            <a:off x="446414" y="6147992"/>
            <a:ext cx="2155031" cy="259557"/>
          </a:xfrm>
        </p:spPr>
        <p:txBody>
          <a:bodyPr/>
          <a:lstStyle>
            <a:lvl1pPr>
              <a:defRPr sz="1100">
                <a:solidFill>
                  <a:schemeClr val="tx2"/>
                </a:solidFill>
              </a:defRPr>
            </a:lvl1pPr>
          </a:lstStyle>
          <a:p>
            <a:pPr lvl="0"/>
            <a:r>
              <a:rPr lang="en-US" dirty="0"/>
              <a:t>Chapter subtitle</a:t>
            </a:r>
            <a:endParaRPr lang="en-GB" dirty="0"/>
          </a:p>
        </p:txBody>
      </p:sp>
      <p:sp>
        <p:nvSpPr>
          <p:cNvPr id="67" name="Text Placeholder 22"/>
          <p:cNvSpPr>
            <a:spLocks noGrp="1"/>
          </p:cNvSpPr>
          <p:nvPr>
            <p:ph type="body" sz="quarter" idx="92" hasCustomPrompt="1"/>
          </p:nvPr>
        </p:nvSpPr>
        <p:spPr>
          <a:xfrm>
            <a:off x="3436371" y="1425666"/>
            <a:ext cx="2332364" cy="248352"/>
          </a:xfrm>
        </p:spPr>
        <p:txBody>
          <a:bodyPr anchor="b"/>
          <a:lstStyle>
            <a:lvl1pPr marL="179388" indent="-179388">
              <a:buFont typeface="Wingdings" panose="05000000000000000000" pitchFamily="2" charset="2"/>
              <a:buChar char="§"/>
              <a:defRPr sz="1400"/>
            </a:lvl1pPr>
          </a:lstStyle>
          <a:p>
            <a:pPr lvl="0"/>
            <a:r>
              <a:rPr lang="en-US" dirty="0"/>
              <a:t>Chapter title</a:t>
            </a:r>
            <a:endParaRPr lang="en-GB" dirty="0"/>
          </a:p>
        </p:txBody>
      </p:sp>
      <p:sp>
        <p:nvSpPr>
          <p:cNvPr id="68" name="Text Placeholder 22"/>
          <p:cNvSpPr>
            <a:spLocks noGrp="1"/>
          </p:cNvSpPr>
          <p:nvPr>
            <p:ph type="body" sz="quarter" idx="93" hasCustomPrompt="1"/>
          </p:nvPr>
        </p:nvSpPr>
        <p:spPr>
          <a:xfrm>
            <a:off x="3613703" y="1635216"/>
            <a:ext cx="2155031" cy="259557"/>
          </a:xfrm>
        </p:spPr>
        <p:txBody>
          <a:bodyPr/>
          <a:lstStyle>
            <a:lvl1pPr>
              <a:defRPr sz="1100">
                <a:solidFill>
                  <a:schemeClr val="tx2"/>
                </a:solidFill>
              </a:defRPr>
            </a:lvl1pPr>
          </a:lstStyle>
          <a:p>
            <a:pPr lvl="0"/>
            <a:r>
              <a:rPr lang="en-US" dirty="0"/>
              <a:t>Chapter subtitle</a:t>
            </a:r>
            <a:endParaRPr lang="en-GB" dirty="0"/>
          </a:p>
        </p:txBody>
      </p:sp>
      <p:sp>
        <p:nvSpPr>
          <p:cNvPr id="69" name="Text Placeholder 22"/>
          <p:cNvSpPr>
            <a:spLocks noGrp="1"/>
          </p:cNvSpPr>
          <p:nvPr>
            <p:ph type="body" sz="quarter" idx="94" hasCustomPrompt="1"/>
          </p:nvPr>
        </p:nvSpPr>
        <p:spPr>
          <a:xfrm>
            <a:off x="3436371" y="2354660"/>
            <a:ext cx="2332364" cy="248352"/>
          </a:xfrm>
        </p:spPr>
        <p:txBody>
          <a:bodyPr anchor="b"/>
          <a:lstStyle>
            <a:lvl1pPr marL="179388" indent="-179388">
              <a:buFont typeface="Wingdings" panose="05000000000000000000" pitchFamily="2" charset="2"/>
              <a:buChar char="§"/>
              <a:defRPr sz="1400"/>
            </a:lvl1pPr>
          </a:lstStyle>
          <a:p>
            <a:pPr lvl="0"/>
            <a:r>
              <a:rPr lang="en-US" dirty="0"/>
              <a:t>Chapter title</a:t>
            </a:r>
            <a:endParaRPr lang="en-GB" dirty="0"/>
          </a:p>
        </p:txBody>
      </p:sp>
      <p:sp>
        <p:nvSpPr>
          <p:cNvPr id="70" name="Text Placeholder 22"/>
          <p:cNvSpPr>
            <a:spLocks noGrp="1"/>
          </p:cNvSpPr>
          <p:nvPr>
            <p:ph type="body" sz="quarter" idx="95" hasCustomPrompt="1"/>
          </p:nvPr>
        </p:nvSpPr>
        <p:spPr>
          <a:xfrm>
            <a:off x="3613703" y="2564210"/>
            <a:ext cx="2155031" cy="259557"/>
          </a:xfrm>
        </p:spPr>
        <p:txBody>
          <a:bodyPr/>
          <a:lstStyle>
            <a:lvl1pPr>
              <a:defRPr sz="1100">
                <a:solidFill>
                  <a:schemeClr val="tx2"/>
                </a:solidFill>
              </a:defRPr>
            </a:lvl1pPr>
          </a:lstStyle>
          <a:p>
            <a:pPr lvl="0"/>
            <a:r>
              <a:rPr lang="en-US" dirty="0"/>
              <a:t>Chapter subtitle</a:t>
            </a:r>
            <a:endParaRPr lang="en-GB" dirty="0"/>
          </a:p>
        </p:txBody>
      </p:sp>
      <p:sp>
        <p:nvSpPr>
          <p:cNvPr id="71" name="Text Placeholder 22"/>
          <p:cNvSpPr>
            <a:spLocks noGrp="1"/>
          </p:cNvSpPr>
          <p:nvPr>
            <p:ph type="body" sz="quarter" idx="96" hasCustomPrompt="1"/>
          </p:nvPr>
        </p:nvSpPr>
        <p:spPr>
          <a:xfrm>
            <a:off x="3436371" y="3264298"/>
            <a:ext cx="2332364" cy="248352"/>
          </a:xfrm>
        </p:spPr>
        <p:txBody>
          <a:bodyPr anchor="b"/>
          <a:lstStyle>
            <a:lvl1pPr marL="179388" indent="-179388">
              <a:buFont typeface="Wingdings" panose="05000000000000000000" pitchFamily="2" charset="2"/>
              <a:buChar char="§"/>
              <a:defRPr sz="1400"/>
            </a:lvl1pPr>
          </a:lstStyle>
          <a:p>
            <a:pPr lvl="0"/>
            <a:r>
              <a:rPr lang="en-US" dirty="0"/>
              <a:t>Chapter title</a:t>
            </a:r>
            <a:endParaRPr lang="en-GB" dirty="0"/>
          </a:p>
        </p:txBody>
      </p:sp>
      <p:sp>
        <p:nvSpPr>
          <p:cNvPr id="72" name="Text Placeholder 22"/>
          <p:cNvSpPr>
            <a:spLocks noGrp="1"/>
          </p:cNvSpPr>
          <p:nvPr>
            <p:ph type="body" sz="quarter" idx="97" hasCustomPrompt="1"/>
          </p:nvPr>
        </p:nvSpPr>
        <p:spPr>
          <a:xfrm>
            <a:off x="3613703" y="3473848"/>
            <a:ext cx="2155031" cy="259557"/>
          </a:xfrm>
        </p:spPr>
        <p:txBody>
          <a:bodyPr/>
          <a:lstStyle>
            <a:lvl1pPr>
              <a:defRPr sz="1100">
                <a:solidFill>
                  <a:schemeClr val="tx2"/>
                </a:solidFill>
              </a:defRPr>
            </a:lvl1pPr>
          </a:lstStyle>
          <a:p>
            <a:pPr lvl="0"/>
            <a:r>
              <a:rPr lang="en-US" dirty="0"/>
              <a:t>Chapter subtitle</a:t>
            </a:r>
            <a:endParaRPr lang="en-GB" dirty="0"/>
          </a:p>
        </p:txBody>
      </p:sp>
      <p:sp>
        <p:nvSpPr>
          <p:cNvPr id="73" name="Text Placeholder 22"/>
          <p:cNvSpPr>
            <a:spLocks noGrp="1"/>
          </p:cNvSpPr>
          <p:nvPr>
            <p:ph type="body" sz="quarter" idx="98" hasCustomPrompt="1"/>
          </p:nvPr>
        </p:nvSpPr>
        <p:spPr>
          <a:xfrm>
            <a:off x="3436371" y="4147742"/>
            <a:ext cx="2332364" cy="248352"/>
          </a:xfrm>
        </p:spPr>
        <p:txBody>
          <a:bodyPr anchor="b"/>
          <a:lstStyle>
            <a:lvl1pPr marL="179388" indent="-179388">
              <a:buFont typeface="Wingdings" panose="05000000000000000000" pitchFamily="2" charset="2"/>
              <a:buChar char="§"/>
              <a:defRPr sz="1400"/>
            </a:lvl1pPr>
          </a:lstStyle>
          <a:p>
            <a:pPr lvl="0"/>
            <a:r>
              <a:rPr lang="en-US" dirty="0"/>
              <a:t>Chapter title</a:t>
            </a:r>
            <a:endParaRPr lang="en-GB" dirty="0"/>
          </a:p>
        </p:txBody>
      </p:sp>
      <p:sp>
        <p:nvSpPr>
          <p:cNvPr id="74" name="Text Placeholder 22"/>
          <p:cNvSpPr>
            <a:spLocks noGrp="1"/>
          </p:cNvSpPr>
          <p:nvPr>
            <p:ph type="body" sz="quarter" idx="99" hasCustomPrompt="1"/>
          </p:nvPr>
        </p:nvSpPr>
        <p:spPr>
          <a:xfrm>
            <a:off x="3613703" y="4357292"/>
            <a:ext cx="2155031" cy="259557"/>
          </a:xfrm>
        </p:spPr>
        <p:txBody>
          <a:bodyPr/>
          <a:lstStyle>
            <a:lvl1pPr>
              <a:defRPr sz="1100">
                <a:solidFill>
                  <a:schemeClr val="tx2"/>
                </a:solidFill>
              </a:defRPr>
            </a:lvl1pPr>
          </a:lstStyle>
          <a:p>
            <a:pPr lvl="0"/>
            <a:r>
              <a:rPr lang="en-US" dirty="0"/>
              <a:t>Chapter subtitle</a:t>
            </a:r>
            <a:endParaRPr lang="en-GB" dirty="0"/>
          </a:p>
        </p:txBody>
      </p:sp>
      <p:sp>
        <p:nvSpPr>
          <p:cNvPr id="75" name="Text Placeholder 22"/>
          <p:cNvSpPr>
            <a:spLocks noGrp="1"/>
          </p:cNvSpPr>
          <p:nvPr>
            <p:ph type="body" sz="quarter" idx="100" hasCustomPrompt="1"/>
          </p:nvPr>
        </p:nvSpPr>
        <p:spPr>
          <a:xfrm>
            <a:off x="3436371" y="5052617"/>
            <a:ext cx="2332364" cy="248352"/>
          </a:xfrm>
        </p:spPr>
        <p:txBody>
          <a:bodyPr anchor="b"/>
          <a:lstStyle>
            <a:lvl1pPr marL="179388" indent="-179388">
              <a:buFont typeface="Wingdings" panose="05000000000000000000" pitchFamily="2" charset="2"/>
              <a:buChar char="§"/>
              <a:defRPr sz="1400"/>
            </a:lvl1pPr>
          </a:lstStyle>
          <a:p>
            <a:pPr lvl="0"/>
            <a:r>
              <a:rPr lang="en-US" dirty="0"/>
              <a:t>Chapter title</a:t>
            </a:r>
            <a:endParaRPr lang="en-GB" dirty="0"/>
          </a:p>
        </p:txBody>
      </p:sp>
      <p:sp>
        <p:nvSpPr>
          <p:cNvPr id="76" name="Text Placeholder 22"/>
          <p:cNvSpPr>
            <a:spLocks noGrp="1"/>
          </p:cNvSpPr>
          <p:nvPr>
            <p:ph type="body" sz="quarter" idx="101" hasCustomPrompt="1"/>
          </p:nvPr>
        </p:nvSpPr>
        <p:spPr>
          <a:xfrm>
            <a:off x="3613703" y="5262167"/>
            <a:ext cx="2155031" cy="259557"/>
          </a:xfrm>
        </p:spPr>
        <p:txBody>
          <a:bodyPr/>
          <a:lstStyle>
            <a:lvl1pPr>
              <a:defRPr sz="1100">
                <a:solidFill>
                  <a:schemeClr val="tx2"/>
                </a:solidFill>
              </a:defRPr>
            </a:lvl1pPr>
          </a:lstStyle>
          <a:p>
            <a:pPr lvl="0"/>
            <a:r>
              <a:rPr lang="en-US" dirty="0"/>
              <a:t>Chapter subtitle</a:t>
            </a:r>
            <a:endParaRPr lang="en-GB" dirty="0"/>
          </a:p>
        </p:txBody>
      </p:sp>
      <p:sp>
        <p:nvSpPr>
          <p:cNvPr id="77" name="Text Placeholder 22"/>
          <p:cNvSpPr>
            <a:spLocks noGrp="1"/>
          </p:cNvSpPr>
          <p:nvPr>
            <p:ph type="body" sz="quarter" idx="102" hasCustomPrompt="1"/>
          </p:nvPr>
        </p:nvSpPr>
        <p:spPr>
          <a:xfrm>
            <a:off x="3436371" y="5938442"/>
            <a:ext cx="2332364" cy="248352"/>
          </a:xfrm>
        </p:spPr>
        <p:txBody>
          <a:bodyPr anchor="b"/>
          <a:lstStyle>
            <a:lvl1pPr marL="179388" indent="-179388">
              <a:buFont typeface="Wingdings" panose="05000000000000000000" pitchFamily="2" charset="2"/>
              <a:buChar char="§"/>
              <a:defRPr sz="1400"/>
            </a:lvl1pPr>
          </a:lstStyle>
          <a:p>
            <a:pPr lvl="0"/>
            <a:r>
              <a:rPr lang="en-US" dirty="0"/>
              <a:t>Chapter title</a:t>
            </a:r>
            <a:endParaRPr lang="en-GB" dirty="0"/>
          </a:p>
        </p:txBody>
      </p:sp>
      <p:sp>
        <p:nvSpPr>
          <p:cNvPr id="78" name="Text Placeholder 22"/>
          <p:cNvSpPr>
            <a:spLocks noGrp="1"/>
          </p:cNvSpPr>
          <p:nvPr>
            <p:ph type="body" sz="quarter" idx="103" hasCustomPrompt="1"/>
          </p:nvPr>
        </p:nvSpPr>
        <p:spPr>
          <a:xfrm>
            <a:off x="3613703" y="6147992"/>
            <a:ext cx="2155031" cy="259557"/>
          </a:xfrm>
        </p:spPr>
        <p:txBody>
          <a:bodyPr/>
          <a:lstStyle>
            <a:lvl1pPr>
              <a:defRPr sz="1100">
                <a:solidFill>
                  <a:schemeClr val="tx2"/>
                </a:solidFill>
              </a:defRPr>
            </a:lvl1pPr>
          </a:lstStyle>
          <a:p>
            <a:pPr lvl="0"/>
            <a:r>
              <a:rPr lang="en-US" dirty="0"/>
              <a:t>Chapter subtitle</a:t>
            </a:r>
            <a:endParaRPr lang="en-GB" dirty="0"/>
          </a:p>
        </p:txBody>
      </p:sp>
      <p:sp>
        <p:nvSpPr>
          <p:cNvPr id="104"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105" name="Group 104"/>
          <p:cNvGrpSpPr/>
          <p:nvPr userDrawn="1"/>
        </p:nvGrpSpPr>
        <p:grpSpPr>
          <a:xfrm>
            <a:off x="-4350366" y="0"/>
            <a:ext cx="3909698" cy="5532582"/>
            <a:chOff x="-3999345" y="0"/>
            <a:chExt cx="3909698" cy="5532582"/>
          </a:xfrm>
        </p:grpSpPr>
        <p:sp>
          <p:nvSpPr>
            <p:cNvPr id="106" name="Rectangle 105"/>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107" name="Straight Connector 106"/>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08" name="Picture 10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109" name="TextBox 108"/>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110" name="Group 109"/>
            <p:cNvGrpSpPr/>
            <p:nvPr userDrawn="1"/>
          </p:nvGrpSpPr>
          <p:grpSpPr>
            <a:xfrm>
              <a:off x="-3916219" y="2007734"/>
              <a:ext cx="3741159" cy="603077"/>
              <a:chOff x="-3953163" y="1928406"/>
              <a:chExt cx="3741159" cy="603077"/>
            </a:xfrm>
          </p:grpSpPr>
          <p:sp>
            <p:nvSpPr>
              <p:cNvPr id="123" name="TextBox 122"/>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124" name="TextBox 123"/>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111" name="Group 110"/>
            <p:cNvGrpSpPr/>
            <p:nvPr userDrawn="1"/>
          </p:nvGrpSpPr>
          <p:grpSpPr>
            <a:xfrm>
              <a:off x="-3916219" y="3804415"/>
              <a:ext cx="3741159" cy="649206"/>
              <a:chOff x="-3953163" y="3686663"/>
              <a:chExt cx="3741159" cy="649206"/>
            </a:xfrm>
          </p:grpSpPr>
          <p:sp>
            <p:nvSpPr>
              <p:cNvPr id="121" name="TextBox 120"/>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122" name="TextBox 121"/>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112" name="Group 111"/>
            <p:cNvGrpSpPr/>
            <p:nvPr userDrawn="1"/>
          </p:nvGrpSpPr>
          <p:grpSpPr>
            <a:xfrm>
              <a:off x="-3916219" y="2909062"/>
              <a:ext cx="3741159" cy="634370"/>
              <a:chOff x="-3953163" y="2815638"/>
              <a:chExt cx="3741159" cy="634370"/>
            </a:xfrm>
          </p:grpSpPr>
          <p:sp>
            <p:nvSpPr>
              <p:cNvPr id="119" name="TextBox 118"/>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120" name="TextBox 119"/>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113" name="Group 112"/>
            <p:cNvGrpSpPr/>
            <p:nvPr userDrawn="1"/>
          </p:nvGrpSpPr>
          <p:grpSpPr>
            <a:xfrm>
              <a:off x="-3916219" y="4693793"/>
              <a:ext cx="3470417" cy="603077"/>
              <a:chOff x="-3953163" y="4622237"/>
              <a:chExt cx="3470417" cy="603077"/>
            </a:xfrm>
          </p:grpSpPr>
          <p:sp>
            <p:nvSpPr>
              <p:cNvPr id="117" name="TextBox 116"/>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118" name="TextBox 117"/>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114" name="Group 113"/>
            <p:cNvGrpSpPr/>
            <p:nvPr userDrawn="1"/>
          </p:nvGrpSpPr>
          <p:grpSpPr>
            <a:xfrm>
              <a:off x="-3916219" y="1118356"/>
              <a:ext cx="3741159" cy="677414"/>
              <a:chOff x="-3953163" y="1118356"/>
              <a:chExt cx="3741159" cy="677414"/>
            </a:xfrm>
          </p:grpSpPr>
          <p:sp>
            <p:nvSpPr>
              <p:cNvPr id="115" name="TextBox 114"/>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116" name="TextBox 115"/>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125"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Tree>
    <p:extLst>
      <p:ext uri="{BB962C8B-B14F-4D97-AF65-F5344CB8AC3E}">
        <p14:creationId xmlns:p14="http://schemas.microsoft.com/office/powerpoint/2010/main" val="4015787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p:spPr>
        <p:txBody>
          <a:bodyPr/>
          <a:lstStyle/>
          <a:p>
            <a:r>
              <a:rPr lang="en-US"/>
              <a:t>Click icon to add picture</a:t>
            </a:r>
            <a:endParaRPr lang="en-GB"/>
          </a:p>
        </p:txBody>
      </p:sp>
      <p:sp>
        <p:nvSpPr>
          <p:cNvPr id="2" name="Title 1"/>
          <p:cNvSpPr>
            <a:spLocks noGrp="1"/>
          </p:cNvSpPr>
          <p:nvPr>
            <p:ph type="title"/>
          </p:nvPr>
        </p:nvSpPr>
        <p:spPr>
          <a:xfrm>
            <a:off x="813600" y="4504268"/>
            <a:ext cx="10564800" cy="1430865"/>
          </a:xfrm>
        </p:spPr>
        <p:txBody>
          <a:bodyPr lIns="0" tIns="72000" rIns="0" anchor="t" anchorCtr="0"/>
          <a:lstStyle>
            <a:lvl1pPr algn="ctr">
              <a:defRPr sz="4267" i="1">
                <a:solidFill>
                  <a:srgbClr val="FFFFFF"/>
                </a:solidFill>
              </a:defRPr>
            </a:lvl1pPr>
          </a:lstStyle>
          <a:p>
            <a:r>
              <a:rPr lang="en-US"/>
              <a:t>Click to edit Master title style</a:t>
            </a:r>
            <a:endParaRPr lang="en-GB" dirty="0"/>
          </a:p>
        </p:txBody>
      </p:sp>
      <p:sp>
        <p:nvSpPr>
          <p:cNvPr id="7" name="Rectangle 6"/>
          <p:cNvSpPr/>
          <p:nvPr userDrawn="1"/>
        </p:nvSpPr>
        <p:spPr bwMode="auto">
          <a:xfrm>
            <a:off x="-5176927" y="3"/>
            <a:ext cx="4653507" cy="5225143"/>
          </a:xfrm>
          <a:prstGeom prst="rect">
            <a:avLst/>
          </a:prstGeom>
          <a:solidFill>
            <a:schemeClr val="tx2"/>
          </a:solidFill>
          <a:ln w="9525" cap="flat" cmpd="sng" algn="ctr">
            <a:noFill/>
            <a:prstDash val="solid"/>
            <a:round/>
            <a:headEnd type="none" w="med" len="med"/>
            <a:tailEnd type="none" w="med" len="med"/>
          </a:ln>
          <a:effectLst/>
        </p:spPr>
        <p:txBody>
          <a:bodyPr vert="horz" wrap="square" lIns="73699" tIns="73699" rIns="73699" bIns="73699" numCol="1" rtlCol="0" anchor="t" anchorCtr="0" compatLnSpc="1">
            <a:prstTxWarp prst="textNoShape">
              <a:avLst/>
            </a:prstTxWarp>
          </a:bodyPr>
          <a:lstStyle/>
          <a:p>
            <a:pPr algn="l">
              <a:spcAft>
                <a:spcPts val="600"/>
              </a:spcAft>
            </a:pPr>
            <a:r>
              <a:rPr lang="en-US" sz="1800" b="1" dirty="0">
                <a:solidFill>
                  <a:srgbClr val="1D1D1D"/>
                </a:solidFill>
              </a:rPr>
              <a:t>INSERTING</a:t>
            </a:r>
            <a:r>
              <a:rPr lang="en-US" sz="1800" b="1" baseline="0" dirty="0">
                <a:solidFill>
                  <a:srgbClr val="1D1D1D"/>
                </a:solidFill>
              </a:rPr>
              <a:t> AN IMAGE</a:t>
            </a:r>
          </a:p>
          <a:p>
            <a:pPr marL="0" indent="0" algn="l">
              <a:spcAft>
                <a:spcPts val="600"/>
              </a:spcAft>
              <a:buFontTx/>
              <a:buNone/>
            </a:pPr>
            <a:r>
              <a:rPr lang="en-US" sz="1400" b="0" baseline="0" dirty="0">
                <a:solidFill>
                  <a:srgbClr val="1D1D1D"/>
                </a:solidFill>
              </a:rPr>
              <a:t>To do this click on the image icon in the centre</a:t>
            </a:r>
          </a:p>
          <a:p>
            <a:pPr marL="0" indent="0" algn="l">
              <a:spcAft>
                <a:spcPts val="600"/>
              </a:spcAft>
              <a:buFontTx/>
              <a:buNone/>
            </a:pPr>
            <a:r>
              <a:rPr lang="en-US" sz="1400" b="1" baseline="0" dirty="0">
                <a:solidFill>
                  <a:srgbClr val="1D1D1D"/>
                </a:solidFill>
              </a:rPr>
              <a:t>To locate the image make sure there are no graphics or boxes on top</a:t>
            </a:r>
          </a:p>
          <a:p>
            <a:pPr marL="342891" indent="-342891" algn="l">
              <a:spcAft>
                <a:spcPts val="600"/>
              </a:spcAft>
              <a:buFont typeface="+mj-lt"/>
              <a:buAutoNum type="arabicPeriod"/>
            </a:pPr>
            <a:r>
              <a:rPr lang="en-US" sz="1400" b="0" dirty="0">
                <a:solidFill>
                  <a:srgbClr val="1D1D1D"/>
                </a:solidFill>
              </a:rPr>
              <a:t>Right</a:t>
            </a:r>
            <a:r>
              <a:rPr lang="en-US" sz="1400" b="0" baseline="0" dirty="0">
                <a:solidFill>
                  <a:srgbClr val="1D1D1D"/>
                </a:solidFill>
              </a:rPr>
              <a:t> click and </a:t>
            </a:r>
            <a:r>
              <a:rPr lang="en-US" sz="1400" b="0" dirty="0">
                <a:solidFill>
                  <a:srgbClr val="1D1D1D"/>
                </a:solidFill>
              </a:rPr>
              <a:t>select ‘change picture’</a:t>
            </a:r>
          </a:p>
          <a:p>
            <a:pPr marL="342891" indent="-342891" algn="l">
              <a:spcAft>
                <a:spcPts val="600"/>
              </a:spcAft>
              <a:buFont typeface="+mj-lt"/>
              <a:buAutoNum type="arabicPeriod"/>
            </a:pPr>
            <a:r>
              <a:rPr lang="en-US" sz="1400" b="0" dirty="0">
                <a:solidFill>
                  <a:srgbClr val="1D1D1D"/>
                </a:solidFill>
              </a:rPr>
              <a:t>A dialogue</a:t>
            </a:r>
            <a:r>
              <a:rPr lang="en-US" sz="1400" b="0" baseline="0" dirty="0">
                <a:solidFill>
                  <a:srgbClr val="1D1D1D"/>
                </a:solidFill>
              </a:rPr>
              <a:t> box will appear, you need to n</a:t>
            </a:r>
            <a:r>
              <a:rPr lang="en-US" sz="1400" b="0" dirty="0">
                <a:solidFill>
                  <a:srgbClr val="1D1D1D"/>
                </a:solidFill>
              </a:rPr>
              <a:t>avigate to the folder with the required</a:t>
            </a:r>
            <a:r>
              <a:rPr lang="en-US" sz="1400" b="0" baseline="0" dirty="0">
                <a:solidFill>
                  <a:srgbClr val="1D1D1D"/>
                </a:solidFill>
              </a:rPr>
              <a:t> image:</a:t>
            </a:r>
            <a:endParaRPr lang="en-US" sz="1400" b="0" dirty="0">
              <a:solidFill>
                <a:srgbClr val="1D1D1D"/>
              </a:solidFill>
            </a:endParaRPr>
          </a:p>
          <a:p>
            <a:pPr marL="563549" lvl="1" indent="-230182" algn="l">
              <a:spcAft>
                <a:spcPts val="600"/>
              </a:spcAft>
              <a:buFont typeface="+mj-lt"/>
              <a:buAutoNum type="alphaLcParenR"/>
            </a:pPr>
            <a:r>
              <a:rPr lang="en-US" sz="1400" b="0" dirty="0">
                <a:solidFill>
                  <a:srgbClr val="1D1D1D"/>
                </a:solidFill>
              </a:rPr>
              <a:t>If the picture is smaller than required, you will need to resize the image, you can do this by clicking on any</a:t>
            </a:r>
            <a:r>
              <a:rPr lang="en-US" sz="1400" b="0" baseline="0" dirty="0">
                <a:solidFill>
                  <a:srgbClr val="1D1D1D"/>
                </a:solidFill>
              </a:rPr>
              <a:t> corner of the image and resizing</a:t>
            </a:r>
          </a:p>
          <a:p>
            <a:pPr marL="563549" lvl="1" indent="-230182" algn="l">
              <a:spcAft>
                <a:spcPts val="600"/>
              </a:spcAft>
              <a:buFont typeface="+mj-lt"/>
              <a:buAutoNum type="alphaLcParenR"/>
            </a:pPr>
            <a:r>
              <a:rPr lang="en-US" sz="1400" b="0" dirty="0">
                <a:solidFill>
                  <a:srgbClr val="1D1D1D"/>
                </a:solidFill>
              </a:rPr>
              <a:t>Hold down</a:t>
            </a:r>
            <a:r>
              <a:rPr lang="en-US" sz="1400" b="0" baseline="0" dirty="0">
                <a:solidFill>
                  <a:srgbClr val="1D1D1D"/>
                </a:solidFill>
              </a:rPr>
              <a:t> </a:t>
            </a:r>
            <a:r>
              <a:rPr lang="en-US" sz="1400" b="0" dirty="0">
                <a:solidFill>
                  <a:srgbClr val="1D1D1D"/>
                </a:solidFill>
              </a:rPr>
              <a:t>the SHIFT key to </a:t>
            </a:r>
            <a:br>
              <a:rPr lang="en-US" sz="1400" b="0" dirty="0">
                <a:solidFill>
                  <a:srgbClr val="1D1D1D"/>
                </a:solidFill>
              </a:rPr>
            </a:br>
            <a:r>
              <a:rPr lang="en-US" sz="1400" b="0" dirty="0">
                <a:solidFill>
                  <a:srgbClr val="1D1D1D"/>
                </a:solidFill>
              </a:rPr>
              <a:t>ensure the correct proportions </a:t>
            </a:r>
            <a:br>
              <a:rPr lang="en-US" sz="1400" b="0" dirty="0">
                <a:solidFill>
                  <a:srgbClr val="1D1D1D"/>
                </a:solidFill>
              </a:rPr>
            </a:br>
            <a:r>
              <a:rPr lang="en-US" sz="1400" b="0" dirty="0">
                <a:solidFill>
                  <a:srgbClr val="1D1D1D"/>
                </a:solidFill>
              </a:rPr>
              <a:t>are maintained.</a:t>
            </a:r>
          </a:p>
          <a:p>
            <a:pPr marL="563549" lvl="1" indent="-230182" algn="l">
              <a:spcAft>
                <a:spcPts val="600"/>
              </a:spcAft>
              <a:buFont typeface="+mj-lt"/>
              <a:buAutoNum type="alphaLcParenR"/>
            </a:pPr>
            <a:r>
              <a:rPr lang="en-US" sz="1400" b="0" dirty="0">
                <a:solidFill>
                  <a:srgbClr val="1D1D1D"/>
                </a:solidFill>
              </a:rPr>
              <a:t>You will also need to send the image to the back after inserting </a:t>
            </a:r>
            <a:br>
              <a:rPr lang="en-US" sz="1400" b="0" dirty="0">
                <a:solidFill>
                  <a:srgbClr val="1D1D1D"/>
                </a:solidFill>
              </a:rPr>
            </a:br>
            <a:r>
              <a:rPr lang="en-US" sz="1400" b="0" dirty="0">
                <a:solidFill>
                  <a:srgbClr val="1D1D1D"/>
                </a:solidFill>
              </a:rPr>
              <a:t>&gt; Right Click on the image &gt;</a:t>
            </a:r>
            <a:r>
              <a:rPr lang="en-US" sz="1400" b="0" baseline="0" dirty="0">
                <a:solidFill>
                  <a:srgbClr val="1D1D1D"/>
                </a:solidFill>
              </a:rPr>
              <a:t> </a:t>
            </a:r>
            <a:br>
              <a:rPr lang="en-US" sz="1400" b="0" baseline="0" dirty="0">
                <a:solidFill>
                  <a:srgbClr val="1D1D1D"/>
                </a:solidFill>
              </a:rPr>
            </a:br>
            <a:r>
              <a:rPr lang="en-US" sz="1400" b="0" dirty="0">
                <a:solidFill>
                  <a:srgbClr val="1D1D1D"/>
                </a:solidFill>
              </a:rPr>
              <a:t>Send to back </a:t>
            </a:r>
          </a:p>
        </p:txBody>
      </p:sp>
    </p:spTree>
    <p:extLst>
      <p:ext uri="{BB962C8B-B14F-4D97-AF65-F5344CB8AC3E}">
        <p14:creationId xmlns:p14="http://schemas.microsoft.com/office/powerpoint/2010/main" val="418199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Meet the Team">
    <p:bg>
      <p:bgPr>
        <a:solidFill>
          <a:schemeClr val="bg1"/>
        </a:solidFill>
        <a:effectLst/>
      </p:bgPr>
    </p:bg>
    <p:spTree>
      <p:nvGrpSpPr>
        <p:cNvPr id="1" name=""/>
        <p:cNvGrpSpPr/>
        <p:nvPr/>
      </p:nvGrpSpPr>
      <p:grpSpPr>
        <a:xfrm>
          <a:off x="0" y="0"/>
          <a:ext cx="0" cy="0"/>
          <a:chOff x="0" y="0"/>
          <a:chExt cx="0" cy="0"/>
        </a:xfrm>
      </p:grpSpPr>
      <p:sp>
        <p:nvSpPr>
          <p:cNvPr id="18" name="Picture Placeholder 17"/>
          <p:cNvSpPr>
            <a:spLocks noGrp="1"/>
          </p:cNvSpPr>
          <p:nvPr>
            <p:ph type="pic" sz="quarter" idx="15" hasCustomPrompt="1"/>
          </p:nvPr>
        </p:nvSpPr>
        <p:spPr>
          <a:xfrm>
            <a:off x="3143249" y="1125538"/>
            <a:ext cx="2886075" cy="2589212"/>
          </a:xfrm>
          <a:noFill/>
        </p:spPr>
        <p:txBody>
          <a:bodyPr/>
          <a:lstStyle>
            <a:lvl1pPr algn="ctr">
              <a:defRPr sz="1100" spc="0" baseline="0"/>
            </a:lvl1pPr>
          </a:lstStyle>
          <a:p>
            <a:r>
              <a:rPr lang="en-GB" dirty="0"/>
              <a:t>Click on the icon to insert an image</a:t>
            </a:r>
          </a:p>
        </p:txBody>
      </p:sp>
      <p:sp>
        <p:nvSpPr>
          <p:cNvPr id="19" name="Picture Placeholder 17"/>
          <p:cNvSpPr>
            <a:spLocks noGrp="1"/>
          </p:cNvSpPr>
          <p:nvPr>
            <p:ph type="pic" sz="quarter" idx="16" hasCustomPrompt="1"/>
          </p:nvPr>
        </p:nvSpPr>
        <p:spPr>
          <a:xfrm>
            <a:off x="6157910" y="1125538"/>
            <a:ext cx="2886075" cy="2589212"/>
          </a:xfrm>
          <a:noFill/>
        </p:spPr>
        <p:txBody>
          <a:bodyPr/>
          <a:lstStyle>
            <a:lvl1pPr algn="ctr">
              <a:defRPr sz="1100" spc="0" baseline="0"/>
            </a:lvl1pPr>
          </a:lstStyle>
          <a:p>
            <a:r>
              <a:rPr lang="en-GB" dirty="0"/>
              <a:t>Click on the icon to insert an image</a:t>
            </a:r>
          </a:p>
        </p:txBody>
      </p:sp>
      <p:sp>
        <p:nvSpPr>
          <p:cNvPr id="20" name="Picture Placeholder 17"/>
          <p:cNvSpPr>
            <a:spLocks noGrp="1"/>
          </p:cNvSpPr>
          <p:nvPr>
            <p:ph type="pic" sz="quarter" idx="17" hasCustomPrompt="1"/>
          </p:nvPr>
        </p:nvSpPr>
        <p:spPr>
          <a:xfrm>
            <a:off x="9172571" y="1125538"/>
            <a:ext cx="2886075" cy="2589212"/>
          </a:xfrm>
          <a:noFill/>
        </p:spPr>
        <p:txBody>
          <a:bodyPr/>
          <a:lstStyle>
            <a:lvl1pPr algn="ctr">
              <a:defRPr sz="1100" spc="0" baseline="0"/>
            </a:lvl1pPr>
          </a:lstStyle>
          <a:p>
            <a:r>
              <a:rPr lang="en-GB" dirty="0"/>
              <a:t>Click on the icon to insert an image</a:t>
            </a:r>
          </a:p>
        </p:txBody>
      </p:sp>
      <p:sp>
        <p:nvSpPr>
          <p:cNvPr id="21" name="Picture Placeholder 17"/>
          <p:cNvSpPr>
            <a:spLocks noGrp="1"/>
          </p:cNvSpPr>
          <p:nvPr>
            <p:ph type="pic" sz="quarter" idx="18" hasCustomPrompt="1"/>
          </p:nvPr>
        </p:nvSpPr>
        <p:spPr>
          <a:xfrm>
            <a:off x="3143249" y="3867150"/>
            <a:ext cx="2886075" cy="2590800"/>
          </a:xfrm>
          <a:noFill/>
        </p:spPr>
        <p:txBody>
          <a:bodyPr/>
          <a:lstStyle>
            <a:lvl1pPr algn="ctr">
              <a:defRPr sz="1100" spc="0" baseline="0"/>
            </a:lvl1pPr>
          </a:lstStyle>
          <a:p>
            <a:r>
              <a:rPr lang="en-GB" dirty="0"/>
              <a:t>Click on the icon to insert an image</a:t>
            </a:r>
          </a:p>
        </p:txBody>
      </p:sp>
      <p:sp>
        <p:nvSpPr>
          <p:cNvPr id="22" name="Picture Placeholder 17"/>
          <p:cNvSpPr>
            <a:spLocks noGrp="1"/>
          </p:cNvSpPr>
          <p:nvPr>
            <p:ph type="pic" sz="quarter" idx="19" hasCustomPrompt="1"/>
          </p:nvPr>
        </p:nvSpPr>
        <p:spPr>
          <a:xfrm>
            <a:off x="6157910" y="3867150"/>
            <a:ext cx="2886075" cy="2590800"/>
          </a:xfrm>
          <a:noFill/>
        </p:spPr>
        <p:txBody>
          <a:bodyPr/>
          <a:lstStyle>
            <a:lvl1pPr algn="ctr">
              <a:defRPr sz="1100" spc="0" baseline="0"/>
            </a:lvl1pPr>
          </a:lstStyle>
          <a:p>
            <a:r>
              <a:rPr lang="en-GB" dirty="0"/>
              <a:t>Click on the icon to insert an image</a:t>
            </a:r>
          </a:p>
        </p:txBody>
      </p:sp>
      <p:sp>
        <p:nvSpPr>
          <p:cNvPr id="23" name="Picture Placeholder 17"/>
          <p:cNvSpPr>
            <a:spLocks noGrp="1"/>
          </p:cNvSpPr>
          <p:nvPr>
            <p:ph type="pic" sz="quarter" idx="20" hasCustomPrompt="1"/>
          </p:nvPr>
        </p:nvSpPr>
        <p:spPr>
          <a:xfrm>
            <a:off x="9172571" y="3867150"/>
            <a:ext cx="2886075" cy="2590800"/>
          </a:xfrm>
          <a:noFill/>
        </p:spPr>
        <p:txBody>
          <a:bodyPr/>
          <a:lstStyle>
            <a:lvl1pPr algn="ctr">
              <a:defRPr sz="1100" spc="0" baseline="0"/>
            </a:lvl1pPr>
          </a:lstStyle>
          <a:p>
            <a:r>
              <a:rPr lang="en-GB" dirty="0"/>
              <a:t>Click on the icon to insert an image</a:t>
            </a:r>
          </a:p>
        </p:txBody>
      </p:sp>
      <p:sp>
        <p:nvSpPr>
          <p:cNvPr id="66" name="Rectangle 65"/>
          <p:cNvSpPr/>
          <p:nvPr userDrawn="1"/>
        </p:nvSpPr>
        <p:spPr>
          <a:xfrm>
            <a:off x="1" y="1125538"/>
            <a:ext cx="3009899" cy="53807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sp>
        <p:nvSpPr>
          <p:cNvPr id="2" name="Title 1"/>
          <p:cNvSpPr>
            <a:spLocks noGrp="1"/>
          </p:cNvSpPr>
          <p:nvPr>
            <p:ph type="title" hasCustomPrompt="1"/>
          </p:nvPr>
        </p:nvSpPr>
        <p:spPr/>
        <p:txBody>
          <a:bodyPr/>
          <a:lstStyle>
            <a:lvl1pPr>
              <a:defRPr spc="0" baseline="0"/>
            </a:lvl1pPr>
          </a:lstStyle>
          <a:p>
            <a:r>
              <a:rPr lang="en-US" dirty="0"/>
              <a:t>Enter title here</a:t>
            </a:r>
            <a:endParaRPr lang="en-GB" dirty="0"/>
          </a:p>
        </p:txBody>
      </p:sp>
      <p:sp>
        <p:nvSpPr>
          <p:cNvPr id="25" name="Text Placeholder 24"/>
          <p:cNvSpPr>
            <a:spLocks noGrp="1"/>
          </p:cNvSpPr>
          <p:nvPr>
            <p:ph type="body" sz="quarter" idx="21" hasCustomPrompt="1"/>
          </p:nvPr>
        </p:nvSpPr>
        <p:spPr>
          <a:xfrm>
            <a:off x="3143250" y="3714750"/>
            <a:ext cx="2886075" cy="45719"/>
          </a:xfrm>
          <a:solidFill>
            <a:schemeClr val="accent6"/>
          </a:solidFill>
        </p:spPr>
        <p:txBody>
          <a:bodyPr/>
          <a:lstStyle>
            <a:lvl1pPr>
              <a:defRPr/>
            </a:lvl1pPr>
          </a:lstStyle>
          <a:p>
            <a:pPr lvl="0"/>
            <a:r>
              <a:rPr lang="en-US" dirty="0"/>
              <a:t>  </a:t>
            </a:r>
            <a:endParaRPr lang="en-GB" dirty="0"/>
          </a:p>
        </p:txBody>
      </p:sp>
      <p:sp>
        <p:nvSpPr>
          <p:cNvPr id="27" name="Text Placeholder 26"/>
          <p:cNvSpPr>
            <a:spLocks noGrp="1"/>
          </p:cNvSpPr>
          <p:nvPr>
            <p:ph type="body" sz="quarter" idx="22" hasCustomPrompt="1"/>
          </p:nvPr>
        </p:nvSpPr>
        <p:spPr>
          <a:xfrm>
            <a:off x="3143250" y="3017044"/>
            <a:ext cx="2886075" cy="697706"/>
          </a:xfrm>
          <a:solidFill>
            <a:schemeClr val="tx1">
              <a:alpha val="80000"/>
            </a:schemeClr>
          </a:solidFill>
        </p:spPr>
        <p:txBody>
          <a:bodyPr lIns="108000" tIns="198000"/>
          <a:lstStyle>
            <a:lvl1pPr>
              <a:defRPr sz="1100" b="1" spc="0" baseline="0">
                <a:solidFill>
                  <a:schemeClr val="bg1"/>
                </a:solidFill>
              </a:defRPr>
            </a:lvl1pPr>
            <a:lvl2pPr>
              <a:defRPr sz="1050" b="1">
                <a:solidFill>
                  <a:schemeClr val="bg1"/>
                </a:solidFill>
              </a:defRPr>
            </a:lvl2pPr>
            <a:lvl3pPr>
              <a:defRPr sz="1000" b="1">
                <a:solidFill>
                  <a:schemeClr val="bg1"/>
                </a:solidFill>
              </a:defRPr>
            </a:lvl3pPr>
            <a:lvl4pPr>
              <a:defRPr sz="900" b="1">
                <a:solidFill>
                  <a:schemeClr val="bg1"/>
                </a:solidFill>
              </a:defRPr>
            </a:lvl4pPr>
            <a:lvl5pPr>
              <a:defRPr sz="800" b="1">
                <a:solidFill>
                  <a:schemeClr val="bg1"/>
                </a:solidFill>
              </a:defRPr>
            </a:lvl5pPr>
          </a:lstStyle>
          <a:p>
            <a:pPr lvl="0"/>
            <a:r>
              <a:rPr lang="en-US" dirty="0"/>
              <a:t>Enter name and qualification here</a:t>
            </a:r>
            <a:endParaRPr lang="en-GB" dirty="0"/>
          </a:p>
        </p:txBody>
      </p:sp>
      <p:sp>
        <p:nvSpPr>
          <p:cNvPr id="30" name="Text Placeholder 26"/>
          <p:cNvSpPr>
            <a:spLocks noGrp="1"/>
          </p:cNvSpPr>
          <p:nvPr>
            <p:ph type="body" sz="quarter" idx="23" hasCustomPrompt="1"/>
          </p:nvPr>
        </p:nvSpPr>
        <p:spPr>
          <a:xfrm>
            <a:off x="3143250" y="3365897"/>
            <a:ext cx="2886075" cy="175648"/>
          </a:xfrm>
          <a:noFill/>
        </p:spPr>
        <p:txBody>
          <a:bodyPr lIns="126000" tIns="46800" anchor="t"/>
          <a:lstStyle>
            <a:lvl1pPr>
              <a:defRPr sz="900" b="0" i="1" spc="0" baseline="0">
                <a:solidFill>
                  <a:schemeClr val="bg1"/>
                </a:solidFill>
              </a:defRPr>
            </a:lvl1pPr>
            <a:lvl2pPr>
              <a:defRPr sz="800" b="0" i="1">
                <a:solidFill>
                  <a:schemeClr val="bg1"/>
                </a:solidFill>
              </a:defRPr>
            </a:lvl2pPr>
            <a:lvl3pPr>
              <a:defRPr sz="700" b="0" i="1">
                <a:solidFill>
                  <a:schemeClr val="bg1"/>
                </a:solidFill>
              </a:defRPr>
            </a:lvl3pPr>
            <a:lvl4pPr>
              <a:defRPr sz="600" b="0" i="1">
                <a:solidFill>
                  <a:schemeClr val="bg1"/>
                </a:solidFill>
              </a:defRPr>
            </a:lvl4pPr>
            <a:lvl5pPr>
              <a:defRPr sz="500" b="0" i="1">
                <a:solidFill>
                  <a:schemeClr val="bg1"/>
                </a:solidFill>
              </a:defRPr>
            </a:lvl5pPr>
          </a:lstStyle>
          <a:p>
            <a:pPr lvl="0"/>
            <a:r>
              <a:rPr lang="en-US" dirty="0"/>
              <a:t>Enter job title here</a:t>
            </a:r>
            <a:endParaRPr lang="en-GB" dirty="0"/>
          </a:p>
        </p:txBody>
      </p:sp>
      <p:sp>
        <p:nvSpPr>
          <p:cNvPr id="31" name="Text Placeholder 24"/>
          <p:cNvSpPr>
            <a:spLocks noGrp="1"/>
          </p:cNvSpPr>
          <p:nvPr>
            <p:ph type="body" sz="quarter" idx="24" hasCustomPrompt="1"/>
          </p:nvPr>
        </p:nvSpPr>
        <p:spPr>
          <a:xfrm>
            <a:off x="6157910" y="3714750"/>
            <a:ext cx="2886075" cy="45719"/>
          </a:xfrm>
          <a:solidFill>
            <a:schemeClr val="accent6"/>
          </a:solidFill>
        </p:spPr>
        <p:txBody>
          <a:bodyPr/>
          <a:lstStyle>
            <a:lvl1pPr>
              <a:defRPr/>
            </a:lvl1pPr>
          </a:lstStyle>
          <a:p>
            <a:pPr lvl="0"/>
            <a:r>
              <a:rPr lang="en-US" dirty="0"/>
              <a:t>  </a:t>
            </a:r>
            <a:endParaRPr lang="en-GB" dirty="0"/>
          </a:p>
        </p:txBody>
      </p:sp>
      <p:sp>
        <p:nvSpPr>
          <p:cNvPr id="32" name="Text Placeholder 26"/>
          <p:cNvSpPr>
            <a:spLocks noGrp="1"/>
          </p:cNvSpPr>
          <p:nvPr>
            <p:ph type="body" sz="quarter" idx="25" hasCustomPrompt="1"/>
          </p:nvPr>
        </p:nvSpPr>
        <p:spPr>
          <a:xfrm>
            <a:off x="6157910" y="3017044"/>
            <a:ext cx="2886075" cy="697706"/>
          </a:xfrm>
          <a:solidFill>
            <a:schemeClr val="tx1">
              <a:alpha val="80000"/>
            </a:schemeClr>
          </a:solidFill>
        </p:spPr>
        <p:txBody>
          <a:bodyPr lIns="108000" tIns="198000"/>
          <a:lstStyle>
            <a:lvl1pPr>
              <a:defRPr sz="1100" b="1" spc="0" baseline="0">
                <a:solidFill>
                  <a:schemeClr val="bg1"/>
                </a:solidFill>
              </a:defRPr>
            </a:lvl1pPr>
            <a:lvl2pPr>
              <a:defRPr sz="1050" b="1">
                <a:solidFill>
                  <a:schemeClr val="bg1"/>
                </a:solidFill>
              </a:defRPr>
            </a:lvl2pPr>
            <a:lvl3pPr>
              <a:defRPr sz="1000" b="1">
                <a:solidFill>
                  <a:schemeClr val="bg1"/>
                </a:solidFill>
              </a:defRPr>
            </a:lvl3pPr>
            <a:lvl4pPr>
              <a:defRPr sz="900" b="1">
                <a:solidFill>
                  <a:schemeClr val="bg1"/>
                </a:solidFill>
              </a:defRPr>
            </a:lvl4pPr>
            <a:lvl5pPr>
              <a:defRPr sz="800" b="1">
                <a:solidFill>
                  <a:schemeClr val="bg1"/>
                </a:solidFill>
              </a:defRPr>
            </a:lvl5pPr>
          </a:lstStyle>
          <a:p>
            <a:pPr lvl="0"/>
            <a:r>
              <a:rPr lang="en-US" dirty="0"/>
              <a:t>Enter name and qualification here</a:t>
            </a:r>
            <a:endParaRPr lang="en-GB" dirty="0"/>
          </a:p>
        </p:txBody>
      </p:sp>
      <p:sp>
        <p:nvSpPr>
          <p:cNvPr id="33" name="Text Placeholder 26"/>
          <p:cNvSpPr>
            <a:spLocks noGrp="1"/>
          </p:cNvSpPr>
          <p:nvPr>
            <p:ph type="body" sz="quarter" idx="26" hasCustomPrompt="1"/>
          </p:nvPr>
        </p:nvSpPr>
        <p:spPr>
          <a:xfrm>
            <a:off x="6157910" y="3365897"/>
            <a:ext cx="2886075" cy="175648"/>
          </a:xfrm>
          <a:noFill/>
        </p:spPr>
        <p:txBody>
          <a:bodyPr lIns="126000" tIns="46800" anchor="t"/>
          <a:lstStyle>
            <a:lvl1pPr>
              <a:defRPr sz="900" b="0" i="1" spc="0" baseline="0">
                <a:solidFill>
                  <a:schemeClr val="bg1"/>
                </a:solidFill>
              </a:defRPr>
            </a:lvl1pPr>
            <a:lvl2pPr>
              <a:defRPr sz="800" b="0" i="1">
                <a:solidFill>
                  <a:schemeClr val="bg1"/>
                </a:solidFill>
              </a:defRPr>
            </a:lvl2pPr>
            <a:lvl3pPr>
              <a:defRPr sz="700" b="0" i="1">
                <a:solidFill>
                  <a:schemeClr val="bg1"/>
                </a:solidFill>
              </a:defRPr>
            </a:lvl3pPr>
            <a:lvl4pPr>
              <a:defRPr sz="600" b="0" i="1">
                <a:solidFill>
                  <a:schemeClr val="bg1"/>
                </a:solidFill>
              </a:defRPr>
            </a:lvl4pPr>
            <a:lvl5pPr>
              <a:defRPr sz="500" b="0" i="1">
                <a:solidFill>
                  <a:schemeClr val="bg1"/>
                </a:solidFill>
              </a:defRPr>
            </a:lvl5pPr>
          </a:lstStyle>
          <a:p>
            <a:pPr lvl="0"/>
            <a:r>
              <a:rPr lang="en-US" dirty="0"/>
              <a:t>Enter job title here</a:t>
            </a:r>
            <a:endParaRPr lang="en-GB" dirty="0"/>
          </a:p>
        </p:txBody>
      </p:sp>
      <p:sp>
        <p:nvSpPr>
          <p:cNvPr id="34" name="Text Placeholder 24"/>
          <p:cNvSpPr>
            <a:spLocks noGrp="1"/>
          </p:cNvSpPr>
          <p:nvPr>
            <p:ph type="body" sz="quarter" idx="27" hasCustomPrompt="1"/>
          </p:nvPr>
        </p:nvSpPr>
        <p:spPr>
          <a:xfrm>
            <a:off x="9167812" y="3714750"/>
            <a:ext cx="2886075" cy="45719"/>
          </a:xfrm>
          <a:solidFill>
            <a:schemeClr val="accent6"/>
          </a:solidFill>
        </p:spPr>
        <p:txBody>
          <a:bodyPr/>
          <a:lstStyle>
            <a:lvl1pPr>
              <a:defRPr/>
            </a:lvl1pPr>
          </a:lstStyle>
          <a:p>
            <a:pPr lvl="0"/>
            <a:r>
              <a:rPr lang="en-US" dirty="0"/>
              <a:t>  </a:t>
            </a:r>
            <a:endParaRPr lang="en-GB" dirty="0"/>
          </a:p>
        </p:txBody>
      </p:sp>
      <p:sp>
        <p:nvSpPr>
          <p:cNvPr id="35" name="Text Placeholder 26"/>
          <p:cNvSpPr>
            <a:spLocks noGrp="1"/>
          </p:cNvSpPr>
          <p:nvPr>
            <p:ph type="body" sz="quarter" idx="28" hasCustomPrompt="1"/>
          </p:nvPr>
        </p:nvSpPr>
        <p:spPr>
          <a:xfrm>
            <a:off x="9167812" y="3017044"/>
            <a:ext cx="2886075" cy="697706"/>
          </a:xfrm>
          <a:solidFill>
            <a:schemeClr val="tx1">
              <a:alpha val="80000"/>
            </a:schemeClr>
          </a:solidFill>
        </p:spPr>
        <p:txBody>
          <a:bodyPr lIns="108000" tIns="198000"/>
          <a:lstStyle>
            <a:lvl1pPr>
              <a:defRPr sz="1100" b="1" spc="0" baseline="0">
                <a:solidFill>
                  <a:schemeClr val="bg1"/>
                </a:solidFill>
              </a:defRPr>
            </a:lvl1pPr>
            <a:lvl2pPr>
              <a:defRPr sz="1050" b="1">
                <a:solidFill>
                  <a:schemeClr val="bg1"/>
                </a:solidFill>
              </a:defRPr>
            </a:lvl2pPr>
            <a:lvl3pPr>
              <a:defRPr sz="1000" b="1">
                <a:solidFill>
                  <a:schemeClr val="bg1"/>
                </a:solidFill>
              </a:defRPr>
            </a:lvl3pPr>
            <a:lvl4pPr>
              <a:defRPr sz="900" b="1">
                <a:solidFill>
                  <a:schemeClr val="bg1"/>
                </a:solidFill>
              </a:defRPr>
            </a:lvl4pPr>
            <a:lvl5pPr>
              <a:defRPr sz="800" b="1">
                <a:solidFill>
                  <a:schemeClr val="bg1"/>
                </a:solidFill>
              </a:defRPr>
            </a:lvl5pPr>
          </a:lstStyle>
          <a:p>
            <a:pPr lvl="0"/>
            <a:r>
              <a:rPr lang="en-US" dirty="0"/>
              <a:t>Enter name and qualification here</a:t>
            </a:r>
            <a:endParaRPr lang="en-GB" dirty="0"/>
          </a:p>
        </p:txBody>
      </p:sp>
      <p:sp>
        <p:nvSpPr>
          <p:cNvPr id="36" name="Text Placeholder 26"/>
          <p:cNvSpPr>
            <a:spLocks noGrp="1"/>
          </p:cNvSpPr>
          <p:nvPr>
            <p:ph type="body" sz="quarter" idx="29" hasCustomPrompt="1"/>
          </p:nvPr>
        </p:nvSpPr>
        <p:spPr>
          <a:xfrm>
            <a:off x="9167812" y="3365897"/>
            <a:ext cx="2886075" cy="175648"/>
          </a:xfrm>
          <a:noFill/>
        </p:spPr>
        <p:txBody>
          <a:bodyPr lIns="126000" tIns="46800" anchor="t"/>
          <a:lstStyle>
            <a:lvl1pPr>
              <a:defRPr sz="900" b="0" i="1" spc="0" baseline="0">
                <a:solidFill>
                  <a:schemeClr val="bg1"/>
                </a:solidFill>
              </a:defRPr>
            </a:lvl1pPr>
            <a:lvl2pPr>
              <a:defRPr sz="800" b="0" i="1">
                <a:solidFill>
                  <a:schemeClr val="bg1"/>
                </a:solidFill>
              </a:defRPr>
            </a:lvl2pPr>
            <a:lvl3pPr>
              <a:defRPr sz="700" b="0" i="1">
                <a:solidFill>
                  <a:schemeClr val="bg1"/>
                </a:solidFill>
              </a:defRPr>
            </a:lvl3pPr>
            <a:lvl4pPr>
              <a:defRPr sz="600" b="0" i="1">
                <a:solidFill>
                  <a:schemeClr val="bg1"/>
                </a:solidFill>
              </a:defRPr>
            </a:lvl4pPr>
            <a:lvl5pPr>
              <a:defRPr sz="500" b="0" i="1">
                <a:solidFill>
                  <a:schemeClr val="bg1"/>
                </a:solidFill>
              </a:defRPr>
            </a:lvl5pPr>
          </a:lstStyle>
          <a:p>
            <a:pPr lvl="0"/>
            <a:r>
              <a:rPr lang="en-US" dirty="0"/>
              <a:t>Enter job title here</a:t>
            </a:r>
            <a:endParaRPr lang="en-GB" dirty="0"/>
          </a:p>
        </p:txBody>
      </p:sp>
      <p:sp>
        <p:nvSpPr>
          <p:cNvPr id="37" name="Text Placeholder 24"/>
          <p:cNvSpPr>
            <a:spLocks noGrp="1"/>
          </p:cNvSpPr>
          <p:nvPr>
            <p:ph type="body" sz="quarter" idx="30" hasCustomPrompt="1"/>
          </p:nvPr>
        </p:nvSpPr>
        <p:spPr>
          <a:xfrm>
            <a:off x="3143250" y="6460527"/>
            <a:ext cx="2886075" cy="45719"/>
          </a:xfrm>
          <a:solidFill>
            <a:schemeClr val="accent6"/>
          </a:solidFill>
        </p:spPr>
        <p:txBody>
          <a:bodyPr/>
          <a:lstStyle>
            <a:lvl1pPr>
              <a:defRPr/>
            </a:lvl1pPr>
          </a:lstStyle>
          <a:p>
            <a:pPr lvl="0"/>
            <a:r>
              <a:rPr lang="en-US" dirty="0"/>
              <a:t>  </a:t>
            </a:r>
            <a:endParaRPr lang="en-GB" dirty="0"/>
          </a:p>
        </p:txBody>
      </p:sp>
      <p:sp>
        <p:nvSpPr>
          <p:cNvPr id="38" name="Text Placeholder 26"/>
          <p:cNvSpPr>
            <a:spLocks noGrp="1"/>
          </p:cNvSpPr>
          <p:nvPr>
            <p:ph type="body" sz="quarter" idx="31" hasCustomPrompt="1"/>
          </p:nvPr>
        </p:nvSpPr>
        <p:spPr>
          <a:xfrm>
            <a:off x="3143250" y="5762821"/>
            <a:ext cx="2886075" cy="697706"/>
          </a:xfrm>
          <a:solidFill>
            <a:schemeClr val="tx1">
              <a:alpha val="80000"/>
            </a:schemeClr>
          </a:solidFill>
        </p:spPr>
        <p:txBody>
          <a:bodyPr lIns="108000" tIns="198000"/>
          <a:lstStyle>
            <a:lvl1pPr>
              <a:defRPr sz="1100" b="1" spc="0" baseline="0">
                <a:solidFill>
                  <a:schemeClr val="bg1"/>
                </a:solidFill>
              </a:defRPr>
            </a:lvl1pPr>
            <a:lvl2pPr>
              <a:defRPr sz="1050" b="1">
                <a:solidFill>
                  <a:schemeClr val="bg1"/>
                </a:solidFill>
              </a:defRPr>
            </a:lvl2pPr>
            <a:lvl3pPr>
              <a:defRPr sz="1000" b="1">
                <a:solidFill>
                  <a:schemeClr val="bg1"/>
                </a:solidFill>
              </a:defRPr>
            </a:lvl3pPr>
            <a:lvl4pPr>
              <a:defRPr sz="900" b="1">
                <a:solidFill>
                  <a:schemeClr val="bg1"/>
                </a:solidFill>
              </a:defRPr>
            </a:lvl4pPr>
            <a:lvl5pPr>
              <a:defRPr sz="800" b="1">
                <a:solidFill>
                  <a:schemeClr val="bg1"/>
                </a:solidFill>
              </a:defRPr>
            </a:lvl5pPr>
          </a:lstStyle>
          <a:p>
            <a:pPr lvl="0"/>
            <a:r>
              <a:rPr lang="en-US" dirty="0"/>
              <a:t>Enter name and qualification here</a:t>
            </a:r>
            <a:endParaRPr lang="en-GB" dirty="0"/>
          </a:p>
        </p:txBody>
      </p:sp>
      <p:sp>
        <p:nvSpPr>
          <p:cNvPr id="39" name="Text Placeholder 26"/>
          <p:cNvSpPr>
            <a:spLocks noGrp="1"/>
          </p:cNvSpPr>
          <p:nvPr>
            <p:ph type="body" sz="quarter" idx="32" hasCustomPrompt="1"/>
          </p:nvPr>
        </p:nvSpPr>
        <p:spPr>
          <a:xfrm>
            <a:off x="3143250" y="6111674"/>
            <a:ext cx="2886075" cy="175648"/>
          </a:xfrm>
          <a:noFill/>
        </p:spPr>
        <p:txBody>
          <a:bodyPr lIns="126000" tIns="46800" anchor="t"/>
          <a:lstStyle>
            <a:lvl1pPr>
              <a:defRPr sz="900" b="0" i="1" spc="0" baseline="0">
                <a:solidFill>
                  <a:schemeClr val="bg1"/>
                </a:solidFill>
              </a:defRPr>
            </a:lvl1pPr>
            <a:lvl2pPr>
              <a:defRPr sz="800" b="0" i="1">
                <a:solidFill>
                  <a:schemeClr val="bg1"/>
                </a:solidFill>
              </a:defRPr>
            </a:lvl2pPr>
            <a:lvl3pPr>
              <a:defRPr sz="700" b="0" i="1">
                <a:solidFill>
                  <a:schemeClr val="bg1"/>
                </a:solidFill>
              </a:defRPr>
            </a:lvl3pPr>
            <a:lvl4pPr>
              <a:defRPr sz="600" b="0" i="1">
                <a:solidFill>
                  <a:schemeClr val="bg1"/>
                </a:solidFill>
              </a:defRPr>
            </a:lvl4pPr>
            <a:lvl5pPr>
              <a:defRPr sz="500" b="0" i="1">
                <a:solidFill>
                  <a:schemeClr val="bg1"/>
                </a:solidFill>
              </a:defRPr>
            </a:lvl5pPr>
          </a:lstStyle>
          <a:p>
            <a:pPr lvl="0"/>
            <a:r>
              <a:rPr lang="en-US" dirty="0"/>
              <a:t>Enter job title here</a:t>
            </a:r>
            <a:endParaRPr lang="en-GB" dirty="0"/>
          </a:p>
        </p:txBody>
      </p:sp>
      <p:sp>
        <p:nvSpPr>
          <p:cNvPr id="40" name="Text Placeholder 24"/>
          <p:cNvSpPr>
            <a:spLocks noGrp="1"/>
          </p:cNvSpPr>
          <p:nvPr>
            <p:ph type="body" sz="quarter" idx="33" hasCustomPrompt="1"/>
          </p:nvPr>
        </p:nvSpPr>
        <p:spPr>
          <a:xfrm>
            <a:off x="6157910" y="6460527"/>
            <a:ext cx="2886075" cy="45719"/>
          </a:xfrm>
          <a:solidFill>
            <a:schemeClr val="accent6"/>
          </a:solidFill>
        </p:spPr>
        <p:txBody>
          <a:bodyPr/>
          <a:lstStyle>
            <a:lvl1pPr>
              <a:defRPr/>
            </a:lvl1pPr>
          </a:lstStyle>
          <a:p>
            <a:pPr lvl="0"/>
            <a:r>
              <a:rPr lang="en-US" dirty="0"/>
              <a:t>  </a:t>
            </a:r>
            <a:endParaRPr lang="en-GB" dirty="0"/>
          </a:p>
        </p:txBody>
      </p:sp>
      <p:sp>
        <p:nvSpPr>
          <p:cNvPr id="41" name="Text Placeholder 26"/>
          <p:cNvSpPr>
            <a:spLocks noGrp="1"/>
          </p:cNvSpPr>
          <p:nvPr>
            <p:ph type="body" sz="quarter" idx="34" hasCustomPrompt="1"/>
          </p:nvPr>
        </p:nvSpPr>
        <p:spPr>
          <a:xfrm>
            <a:off x="6157910" y="5762821"/>
            <a:ext cx="2886075" cy="697706"/>
          </a:xfrm>
          <a:solidFill>
            <a:schemeClr val="tx1">
              <a:alpha val="80000"/>
            </a:schemeClr>
          </a:solidFill>
        </p:spPr>
        <p:txBody>
          <a:bodyPr lIns="108000" tIns="198000"/>
          <a:lstStyle>
            <a:lvl1pPr>
              <a:defRPr sz="1100" b="1" spc="0" baseline="0">
                <a:solidFill>
                  <a:schemeClr val="bg1"/>
                </a:solidFill>
              </a:defRPr>
            </a:lvl1pPr>
            <a:lvl2pPr>
              <a:defRPr sz="1050" b="1">
                <a:solidFill>
                  <a:schemeClr val="bg1"/>
                </a:solidFill>
              </a:defRPr>
            </a:lvl2pPr>
            <a:lvl3pPr>
              <a:defRPr sz="1000" b="1">
                <a:solidFill>
                  <a:schemeClr val="bg1"/>
                </a:solidFill>
              </a:defRPr>
            </a:lvl3pPr>
            <a:lvl4pPr>
              <a:defRPr sz="900" b="1">
                <a:solidFill>
                  <a:schemeClr val="bg1"/>
                </a:solidFill>
              </a:defRPr>
            </a:lvl4pPr>
            <a:lvl5pPr>
              <a:defRPr sz="800" b="1">
                <a:solidFill>
                  <a:schemeClr val="bg1"/>
                </a:solidFill>
              </a:defRPr>
            </a:lvl5pPr>
          </a:lstStyle>
          <a:p>
            <a:pPr lvl="0"/>
            <a:r>
              <a:rPr lang="en-US" dirty="0"/>
              <a:t>Enter name and qualification here</a:t>
            </a:r>
            <a:endParaRPr lang="en-GB" dirty="0"/>
          </a:p>
        </p:txBody>
      </p:sp>
      <p:sp>
        <p:nvSpPr>
          <p:cNvPr id="42" name="Text Placeholder 26"/>
          <p:cNvSpPr>
            <a:spLocks noGrp="1"/>
          </p:cNvSpPr>
          <p:nvPr>
            <p:ph type="body" sz="quarter" idx="35" hasCustomPrompt="1"/>
          </p:nvPr>
        </p:nvSpPr>
        <p:spPr>
          <a:xfrm>
            <a:off x="6157910" y="6111674"/>
            <a:ext cx="2886075" cy="175648"/>
          </a:xfrm>
          <a:noFill/>
        </p:spPr>
        <p:txBody>
          <a:bodyPr lIns="126000" tIns="46800" anchor="t"/>
          <a:lstStyle>
            <a:lvl1pPr>
              <a:defRPr sz="900" b="0" i="1" spc="0" baseline="0">
                <a:solidFill>
                  <a:schemeClr val="bg1"/>
                </a:solidFill>
              </a:defRPr>
            </a:lvl1pPr>
            <a:lvl2pPr>
              <a:defRPr sz="800" b="0" i="1">
                <a:solidFill>
                  <a:schemeClr val="bg1"/>
                </a:solidFill>
              </a:defRPr>
            </a:lvl2pPr>
            <a:lvl3pPr>
              <a:defRPr sz="700" b="0" i="1">
                <a:solidFill>
                  <a:schemeClr val="bg1"/>
                </a:solidFill>
              </a:defRPr>
            </a:lvl3pPr>
            <a:lvl4pPr>
              <a:defRPr sz="600" b="0" i="1">
                <a:solidFill>
                  <a:schemeClr val="bg1"/>
                </a:solidFill>
              </a:defRPr>
            </a:lvl4pPr>
            <a:lvl5pPr>
              <a:defRPr sz="500" b="0" i="1">
                <a:solidFill>
                  <a:schemeClr val="bg1"/>
                </a:solidFill>
              </a:defRPr>
            </a:lvl5pPr>
          </a:lstStyle>
          <a:p>
            <a:pPr lvl="0"/>
            <a:r>
              <a:rPr lang="en-US" dirty="0"/>
              <a:t>Enter job title here</a:t>
            </a:r>
            <a:endParaRPr lang="en-GB" dirty="0"/>
          </a:p>
        </p:txBody>
      </p:sp>
      <p:sp>
        <p:nvSpPr>
          <p:cNvPr id="43" name="Text Placeholder 24"/>
          <p:cNvSpPr>
            <a:spLocks noGrp="1"/>
          </p:cNvSpPr>
          <p:nvPr>
            <p:ph type="body" sz="quarter" idx="36" hasCustomPrompt="1"/>
          </p:nvPr>
        </p:nvSpPr>
        <p:spPr>
          <a:xfrm>
            <a:off x="9167812" y="6460527"/>
            <a:ext cx="2886075" cy="45719"/>
          </a:xfrm>
          <a:solidFill>
            <a:schemeClr val="accent6"/>
          </a:solidFill>
        </p:spPr>
        <p:txBody>
          <a:bodyPr/>
          <a:lstStyle>
            <a:lvl1pPr>
              <a:defRPr/>
            </a:lvl1pPr>
          </a:lstStyle>
          <a:p>
            <a:pPr lvl="0"/>
            <a:r>
              <a:rPr lang="en-US" dirty="0"/>
              <a:t>  </a:t>
            </a:r>
            <a:endParaRPr lang="en-GB" dirty="0"/>
          </a:p>
        </p:txBody>
      </p:sp>
      <p:sp>
        <p:nvSpPr>
          <p:cNvPr id="44" name="Text Placeholder 26"/>
          <p:cNvSpPr>
            <a:spLocks noGrp="1"/>
          </p:cNvSpPr>
          <p:nvPr>
            <p:ph type="body" sz="quarter" idx="37" hasCustomPrompt="1"/>
          </p:nvPr>
        </p:nvSpPr>
        <p:spPr>
          <a:xfrm>
            <a:off x="9167812" y="5762821"/>
            <a:ext cx="2886075" cy="697706"/>
          </a:xfrm>
          <a:solidFill>
            <a:schemeClr val="tx1">
              <a:alpha val="80000"/>
            </a:schemeClr>
          </a:solidFill>
        </p:spPr>
        <p:txBody>
          <a:bodyPr lIns="108000" tIns="198000"/>
          <a:lstStyle>
            <a:lvl1pPr>
              <a:defRPr sz="1100" b="1" spc="0" baseline="0">
                <a:solidFill>
                  <a:schemeClr val="bg1"/>
                </a:solidFill>
              </a:defRPr>
            </a:lvl1pPr>
            <a:lvl2pPr>
              <a:defRPr sz="1050" b="1">
                <a:solidFill>
                  <a:schemeClr val="bg1"/>
                </a:solidFill>
              </a:defRPr>
            </a:lvl2pPr>
            <a:lvl3pPr>
              <a:defRPr sz="1000" b="1">
                <a:solidFill>
                  <a:schemeClr val="bg1"/>
                </a:solidFill>
              </a:defRPr>
            </a:lvl3pPr>
            <a:lvl4pPr>
              <a:defRPr sz="900" b="1">
                <a:solidFill>
                  <a:schemeClr val="bg1"/>
                </a:solidFill>
              </a:defRPr>
            </a:lvl4pPr>
            <a:lvl5pPr>
              <a:defRPr sz="800" b="1">
                <a:solidFill>
                  <a:schemeClr val="bg1"/>
                </a:solidFill>
              </a:defRPr>
            </a:lvl5pPr>
          </a:lstStyle>
          <a:p>
            <a:pPr lvl="0"/>
            <a:r>
              <a:rPr lang="en-US" dirty="0"/>
              <a:t>Enter name and qualification here</a:t>
            </a:r>
            <a:endParaRPr lang="en-GB" dirty="0"/>
          </a:p>
        </p:txBody>
      </p:sp>
      <p:sp>
        <p:nvSpPr>
          <p:cNvPr id="45" name="Text Placeholder 26"/>
          <p:cNvSpPr>
            <a:spLocks noGrp="1"/>
          </p:cNvSpPr>
          <p:nvPr>
            <p:ph type="body" sz="quarter" idx="38" hasCustomPrompt="1"/>
          </p:nvPr>
        </p:nvSpPr>
        <p:spPr>
          <a:xfrm>
            <a:off x="9167812" y="6111674"/>
            <a:ext cx="2886075" cy="175648"/>
          </a:xfrm>
          <a:noFill/>
        </p:spPr>
        <p:txBody>
          <a:bodyPr lIns="126000" tIns="46800" anchor="t"/>
          <a:lstStyle>
            <a:lvl1pPr>
              <a:defRPr sz="900" b="0" i="1" spc="0" baseline="0">
                <a:solidFill>
                  <a:schemeClr val="bg1"/>
                </a:solidFill>
              </a:defRPr>
            </a:lvl1pPr>
            <a:lvl2pPr>
              <a:defRPr sz="800" b="0" i="1">
                <a:solidFill>
                  <a:schemeClr val="bg1"/>
                </a:solidFill>
              </a:defRPr>
            </a:lvl2pPr>
            <a:lvl3pPr>
              <a:defRPr sz="700" b="0" i="1">
                <a:solidFill>
                  <a:schemeClr val="bg1"/>
                </a:solidFill>
              </a:defRPr>
            </a:lvl3pPr>
            <a:lvl4pPr>
              <a:defRPr sz="600" b="0" i="1">
                <a:solidFill>
                  <a:schemeClr val="bg1"/>
                </a:solidFill>
              </a:defRPr>
            </a:lvl4pPr>
            <a:lvl5pPr>
              <a:defRPr sz="500" b="0" i="1">
                <a:solidFill>
                  <a:schemeClr val="bg1"/>
                </a:solidFill>
              </a:defRPr>
            </a:lvl5pPr>
          </a:lstStyle>
          <a:p>
            <a:pPr lvl="0"/>
            <a:r>
              <a:rPr lang="en-US" dirty="0"/>
              <a:t>Enter job title here</a:t>
            </a:r>
            <a:endParaRPr lang="en-GB" dirty="0"/>
          </a:p>
        </p:txBody>
      </p:sp>
      <p:sp>
        <p:nvSpPr>
          <p:cNvPr id="70"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71" name="Group 70"/>
          <p:cNvGrpSpPr/>
          <p:nvPr userDrawn="1"/>
        </p:nvGrpSpPr>
        <p:grpSpPr>
          <a:xfrm>
            <a:off x="-4350366" y="0"/>
            <a:ext cx="3909698" cy="5532582"/>
            <a:chOff x="-3999345" y="0"/>
            <a:chExt cx="3909698" cy="5532582"/>
          </a:xfrm>
        </p:grpSpPr>
        <p:sp>
          <p:nvSpPr>
            <p:cNvPr id="72" name="Rectangle 71"/>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73" name="Straight Connector 72"/>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4" name="Picture 7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75" name="TextBox 74"/>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76" name="Group 75"/>
            <p:cNvGrpSpPr/>
            <p:nvPr userDrawn="1"/>
          </p:nvGrpSpPr>
          <p:grpSpPr>
            <a:xfrm>
              <a:off x="-3916219" y="2007734"/>
              <a:ext cx="3741159" cy="603077"/>
              <a:chOff x="-3953163" y="1928406"/>
              <a:chExt cx="3741159" cy="603077"/>
            </a:xfrm>
          </p:grpSpPr>
          <p:sp>
            <p:nvSpPr>
              <p:cNvPr id="89" name="TextBox 88"/>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90" name="TextBox 89"/>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77" name="Group 76"/>
            <p:cNvGrpSpPr/>
            <p:nvPr userDrawn="1"/>
          </p:nvGrpSpPr>
          <p:grpSpPr>
            <a:xfrm>
              <a:off x="-3916219" y="3804415"/>
              <a:ext cx="3741159" cy="649206"/>
              <a:chOff x="-3953163" y="3686663"/>
              <a:chExt cx="3741159" cy="649206"/>
            </a:xfrm>
          </p:grpSpPr>
          <p:sp>
            <p:nvSpPr>
              <p:cNvPr id="87" name="TextBox 86"/>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88" name="TextBox 87"/>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78" name="Group 77"/>
            <p:cNvGrpSpPr/>
            <p:nvPr userDrawn="1"/>
          </p:nvGrpSpPr>
          <p:grpSpPr>
            <a:xfrm>
              <a:off x="-3916219" y="2909062"/>
              <a:ext cx="3741159" cy="634370"/>
              <a:chOff x="-3953163" y="2815638"/>
              <a:chExt cx="3741159" cy="634370"/>
            </a:xfrm>
          </p:grpSpPr>
          <p:sp>
            <p:nvSpPr>
              <p:cNvPr id="85" name="TextBox 84"/>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86" name="TextBox 85"/>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79" name="Group 78"/>
            <p:cNvGrpSpPr/>
            <p:nvPr userDrawn="1"/>
          </p:nvGrpSpPr>
          <p:grpSpPr>
            <a:xfrm>
              <a:off x="-3916219" y="4693793"/>
              <a:ext cx="3470417" cy="603077"/>
              <a:chOff x="-3953163" y="4622237"/>
              <a:chExt cx="3470417" cy="603077"/>
            </a:xfrm>
          </p:grpSpPr>
          <p:sp>
            <p:nvSpPr>
              <p:cNvPr id="83" name="TextBox 82"/>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84" name="TextBox 83"/>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80" name="Group 79"/>
            <p:cNvGrpSpPr/>
            <p:nvPr userDrawn="1"/>
          </p:nvGrpSpPr>
          <p:grpSpPr>
            <a:xfrm>
              <a:off x="-3916219" y="1118356"/>
              <a:ext cx="3741159" cy="677414"/>
              <a:chOff x="-3953163" y="1118356"/>
              <a:chExt cx="3741159" cy="677414"/>
            </a:xfrm>
          </p:grpSpPr>
          <p:sp>
            <p:nvSpPr>
              <p:cNvPr id="81" name="TextBox 80"/>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82" name="TextBox 81"/>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91"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92" name="Text Placeholder 41"/>
          <p:cNvSpPr>
            <a:spLocks noGrp="1"/>
          </p:cNvSpPr>
          <p:nvPr>
            <p:ph type="body" sz="quarter" idx="85" hasCustomPrompt="1"/>
          </p:nvPr>
        </p:nvSpPr>
        <p:spPr>
          <a:xfrm>
            <a:off x="191344" y="2952603"/>
            <a:ext cx="2724894" cy="1874509"/>
          </a:xfrm>
        </p:spPr>
        <p:txBody>
          <a:bodyPr rIns="108000"/>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3" name="Text Placeholder 3"/>
          <p:cNvSpPr>
            <a:spLocks noGrp="1"/>
          </p:cNvSpPr>
          <p:nvPr>
            <p:ph type="body" sz="quarter" idx="86" hasCustomPrompt="1"/>
          </p:nvPr>
        </p:nvSpPr>
        <p:spPr>
          <a:xfrm>
            <a:off x="191345" y="1271588"/>
            <a:ext cx="2724893" cy="1606085"/>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11036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mage with Column">
    <p:bg>
      <p:bgPr>
        <a:solidFill>
          <a:schemeClr val="bg1"/>
        </a:solidFill>
        <a:effectLst/>
      </p:bgPr>
    </p:bg>
    <p:spTree>
      <p:nvGrpSpPr>
        <p:cNvPr id="1" name=""/>
        <p:cNvGrpSpPr/>
        <p:nvPr/>
      </p:nvGrpSpPr>
      <p:grpSpPr>
        <a:xfrm>
          <a:off x="0" y="0"/>
          <a:ext cx="0" cy="0"/>
          <a:chOff x="0" y="0"/>
          <a:chExt cx="0" cy="0"/>
        </a:xfrm>
      </p:grpSpPr>
      <p:sp>
        <p:nvSpPr>
          <p:cNvPr id="64" name="Picture Placeholder 3"/>
          <p:cNvSpPr>
            <a:spLocks noGrp="1"/>
          </p:cNvSpPr>
          <p:nvPr>
            <p:ph type="pic" sz="quarter" idx="16" hasCustomPrompt="1"/>
          </p:nvPr>
        </p:nvSpPr>
        <p:spPr>
          <a:xfrm>
            <a:off x="3143250" y="1130300"/>
            <a:ext cx="8920163" cy="5368925"/>
          </a:xfrm>
          <a:noFill/>
        </p:spPr>
        <p:txBody>
          <a:bodyPr/>
          <a:lstStyle>
            <a:lvl1pPr algn="ctr">
              <a:defRPr sz="1100"/>
            </a:lvl1pPr>
          </a:lstStyle>
          <a:p>
            <a:r>
              <a:rPr lang="en-GB" dirty="0"/>
              <a:t>Click on the icon to insert an image</a:t>
            </a:r>
          </a:p>
        </p:txBody>
      </p:sp>
      <p:sp>
        <p:nvSpPr>
          <p:cNvPr id="39" name="Rectangle 38"/>
          <p:cNvSpPr/>
          <p:nvPr userDrawn="1"/>
        </p:nvSpPr>
        <p:spPr>
          <a:xfrm>
            <a:off x="1" y="1125538"/>
            <a:ext cx="3009899" cy="53807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sp>
        <p:nvSpPr>
          <p:cNvPr id="2" name="Title 1"/>
          <p:cNvSpPr>
            <a:spLocks noGrp="1"/>
          </p:cNvSpPr>
          <p:nvPr>
            <p:ph type="title" hasCustomPrompt="1"/>
          </p:nvPr>
        </p:nvSpPr>
        <p:spPr/>
        <p:txBody>
          <a:bodyPr/>
          <a:lstStyle/>
          <a:p>
            <a:r>
              <a:rPr lang="en-US" dirty="0"/>
              <a:t>Enter title here</a:t>
            </a:r>
            <a:endParaRPr lang="en-GB" dirty="0"/>
          </a:p>
        </p:txBody>
      </p:sp>
      <p:sp>
        <p:nvSpPr>
          <p:cNvPr id="7" name="Text Placeholder 6"/>
          <p:cNvSpPr>
            <a:spLocks noGrp="1"/>
          </p:cNvSpPr>
          <p:nvPr>
            <p:ph type="body" sz="quarter" idx="17" hasCustomPrompt="1"/>
          </p:nvPr>
        </p:nvSpPr>
        <p:spPr>
          <a:xfrm>
            <a:off x="0" y="4967288"/>
            <a:ext cx="3014663" cy="1200150"/>
          </a:xfrm>
          <a:solidFill>
            <a:schemeClr val="accent6"/>
          </a:solidFill>
        </p:spPr>
        <p:txBody>
          <a:bodyPr lIns="288000" tIns="126000" numCol="1"/>
          <a:lstStyle>
            <a:lvl1pPr marL="179388" indent="-179388">
              <a:buFont typeface="Wingdings" panose="05000000000000000000" pitchFamily="2" charset="2"/>
              <a:buChar char="§"/>
              <a:defRPr sz="1100"/>
            </a:lvl1pPr>
            <a:lvl2pPr marL="269875" indent="-176213">
              <a:defRPr sz="1050"/>
            </a:lvl2pPr>
            <a:lvl3pPr>
              <a:defRPr sz="1000"/>
            </a:lvl3pPr>
            <a:lvl4pPr>
              <a:defRPr sz="900"/>
            </a:lvl4pPr>
            <a:lvl5pPr>
              <a:defRPr sz="7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24"/>
          <p:cNvSpPr>
            <a:spLocks noGrp="1"/>
          </p:cNvSpPr>
          <p:nvPr>
            <p:ph type="body" sz="quarter" idx="36" hasCustomPrompt="1"/>
          </p:nvPr>
        </p:nvSpPr>
        <p:spPr>
          <a:xfrm>
            <a:off x="9167813" y="6348609"/>
            <a:ext cx="2764632" cy="45719"/>
          </a:xfrm>
          <a:solidFill>
            <a:schemeClr val="accent6"/>
          </a:solidFill>
        </p:spPr>
        <p:txBody>
          <a:bodyPr/>
          <a:lstStyle>
            <a:lvl1pPr>
              <a:defRPr/>
            </a:lvl1pPr>
          </a:lstStyle>
          <a:p>
            <a:pPr lvl="0"/>
            <a:r>
              <a:rPr lang="en-US" dirty="0"/>
              <a:t>  </a:t>
            </a:r>
            <a:endParaRPr lang="en-GB" dirty="0"/>
          </a:p>
        </p:txBody>
      </p:sp>
      <p:sp>
        <p:nvSpPr>
          <p:cNvPr id="15" name="Text Placeholder 26"/>
          <p:cNvSpPr>
            <a:spLocks noGrp="1"/>
          </p:cNvSpPr>
          <p:nvPr>
            <p:ph type="body" sz="quarter" idx="37" hasCustomPrompt="1"/>
          </p:nvPr>
        </p:nvSpPr>
        <p:spPr>
          <a:xfrm>
            <a:off x="9167813" y="5876925"/>
            <a:ext cx="2764632" cy="471684"/>
          </a:xfrm>
          <a:solidFill>
            <a:schemeClr val="tx1">
              <a:alpha val="80000"/>
            </a:schemeClr>
          </a:solidFill>
        </p:spPr>
        <p:txBody>
          <a:bodyPr lIns="108000" tIns="108000"/>
          <a:lstStyle>
            <a:lvl1pPr>
              <a:defRPr sz="1100" b="1" spc="0" baseline="0">
                <a:solidFill>
                  <a:schemeClr val="bg1"/>
                </a:solidFill>
              </a:defRPr>
            </a:lvl1pPr>
            <a:lvl2pPr>
              <a:defRPr sz="1050" b="1">
                <a:solidFill>
                  <a:schemeClr val="bg1"/>
                </a:solidFill>
              </a:defRPr>
            </a:lvl2pPr>
            <a:lvl3pPr>
              <a:defRPr sz="1000" b="1">
                <a:solidFill>
                  <a:schemeClr val="bg1"/>
                </a:solidFill>
              </a:defRPr>
            </a:lvl3pPr>
            <a:lvl4pPr>
              <a:defRPr sz="900" b="1">
                <a:solidFill>
                  <a:schemeClr val="bg1"/>
                </a:solidFill>
              </a:defRPr>
            </a:lvl4pPr>
            <a:lvl5pPr>
              <a:defRPr sz="800" b="1">
                <a:solidFill>
                  <a:schemeClr val="bg1"/>
                </a:solidFill>
              </a:defRPr>
            </a:lvl5pPr>
          </a:lstStyle>
          <a:p>
            <a:pPr lvl="0"/>
            <a:r>
              <a:rPr lang="en-US" dirty="0"/>
              <a:t>Enter place here</a:t>
            </a:r>
            <a:endParaRPr lang="en-GB" dirty="0"/>
          </a:p>
        </p:txBody>
      </p:sp>
      <p:sp>
        <p:nvSpPr>
          <p:cNvPr id="16" name="Text Placeholder 26"/>
          <p:cNvSpPr>
            <a:spLocks noGrp="1"/>
          </p:cNvSpPr>
          <p:nvPr>
            <p:ph type="body" sz="quarter" idx="81" hasCustomPrompt="1"/>
          </p:nvPr>
        </p:nvSpPr>
        <p:spPr>
          <a:xfrm>
            <a:off x="9167813" y="6125737"/>
            <a:ext cx="2764632" cy="175648"/>
          </a:xfrm>
          <a:noFill/>
        </p:spPr>
        <p:txBody>
          <a:bodyPr lIns="126000" tIns="46800" anchor="t"/>
          <a:lstStyle>
            <a:lvl1pPr>
              <a:defRPr sz="900" b="0" i="1" spc="0" baseline="0">
                <a:solidFill>
                  <a:schemeClr val="bg1"/>
                </a:solidFill>
              </a:defRPr>
            </a:lvl1pPr>
            <a:lvl2pPr>
              <a:defRPr sz="800" b="0" i="1">
                <a:solidFill>
                  <a:schemeClr val="bg1"/>
                </a:solidFill>
              </a:defRPr>
            </a:lvl2pPr>
            <a:lvl3pPr>
              <a:defRPr sz="700" b="0" i="1">
                <a:solidFill>
                  <a:schemeClr val="bg1"/>
                </a:solidFill>
              </a:defRPr>
            </a:lvl3pPr>
            <a:lvl4pPr>
              <a:defRPr sz="600" b="0" i="1">
                <a:solidFill>
                  <a:schemeClr val="bg1"/>
                </a:solidFill>
              </a:defRPr>
            </a:lvl4pPr>
            <a:lvl5pPr>
              <a:defRPr sz="500" b="0" i="1">
                <a:solidFill>
                  <a:schemeClr val="bg1"/>
                </a:solidFill>
              </a:defRPr>
            </a:lvl5pPr>
          </a:lstStyle>
          <a:p>
            <a:pPr lvl="0"/>
            <a:r>
              <a:rPr lang="en-US" dirty="0"/>
              <a:t>Enter address here</a:t>
            </a:r>
            <a:endParaRPr lang="en-GB" dirty="0"/>
          </a:p>
        </p:txBody>
      </p:sp>
      <p:sp>
        <p:nvSpPr>
          <p:cNvPr id="41"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38" name="Group 37"/>
          <p:cNvGrpSpPr/>
          <p:nvPr userDrawn="1"/>
        </p:nvGrpSpPr>
        <p:grpSpPr>
          <a:xfrm>
            <a:off x="-4350366" y="0"/>
            <a:ext cx="3909698" cy="5532582"/>
            <a:chOff x="-3999345" y="0"/>
            <a:chExt cx="3909698" cy="5532582"/>
          </a:xfrm>
        </p:grpSpPr>
        <p:sp>
          <p:nvSpPr>
            <p:cNvPr id="42" name="Rectangle 41"/>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43" name="Straight Connector 42"/>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44" name="Picture 4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45" name="TextBox 44"/>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46" name="Group 45"/>
            <p:cNvGrpSpPr/>
            <p:nvPr userDrawn="1"/>
          </p:nvGrpSpPr>
          <p:grpSpPr>
            <a:xfrm>
              <a:off x="-3916219" y="2007734"/>
              <a:ext cx="3741159" cy="603077"/>
              <a:chOff x="-3953163" y="1928406"/>
              <a:chExt cx="3741159" cy="603077"/>
            </a:xfrm>
          </p:grpSpPr>
          <p:sp>
            <p:nvSpPr>
              <p:cNvPr id="59" name="TextBox 58"/>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60" name="TextBox 59"/>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47" name="Group 46"/>
            <p:cNvGrpSpPr/>
            <p:nvPr userDrawn="1"/>
          </p:nvGrpSpPr>
          <p:grpSpPr>
            <a:xfrm>
              <a:off x="-3916219" y="3804415"/>
              <a:ext cx="3741159" cy="649206"/>
              <a:chOff x="-3953163" y="3686663"/>
              <a:chExt cx="3741159" cy="649206"/>
            </a:xfrm>
          </p:grpSpPr>
          <p:sp>
            <p:nvSpPr>
              <p:cNvPr id="57" name="TextBox 56"/>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58" name="TextBox 57"/>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48" name="Group 47"/>
            <p:cNvGrpSpPr/>
            <p:nvPr userDrawn="1"/>
          </p:nvGrpSpPr>
          <p:grpSpPr>
            <a:xfrm>
              <a:off x="-3916219" y="2909062"/>
              <a:ext cx="3741159" cy="634370"/>
              <a:chOff x="-3953163" y="2815638"/>
              <a:chExt cx="3741159" cy="634370"/>
            </a:xfrm>
          </p:grpSpPr>
          <p:sp>
            <p:nvSpPr>
              <p:cNvPr id="55" name="TextBox 54"/>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56" name="TextBox 55"/>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49" name="Group 48"/>
            <p:cNvGrpSpPr/>
            <p:nvPr userDrawn="1"/>
          </p:nvGrpSpPr>
          <p:grpSpPr>
            <a:xfrm>
              <a:off x="-3916219" y="4693793"/>
              <a:ext cx="3470417" cy="603077"/>
              <a:chOff x="-3953163" y="4622237"/>
              <a:chExt cx="3470417" cy="603077"/>
            </a:xfrm>
          </p:grpSpPr>
          <p:sp>
            <p:nvSpPr>
              <p:cNvPr id="53" name="TextBox 52"/>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54" name="TextBox 53"/>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50" name="Group 49"/>
            <p:cNvGrpSpPr/>
            <p:nvPr userDrawn="1"/>
          </p:nvGrpSpPr>
          <p:grpSpPr>
            <a:xfrm>
              <a:off x="-3916219" y="1118356"/>
              <a:ext cx="3741159" cy="677414"/>
              <a:chOff x="-3953163" y="1118356"/>
              <a:chExt cx="3741159" cy="677414"/>
            </a:xfrm>
          </p:grpSpPr>
          <p:sp>
            <p:nvSpPr>
              <p:cNvPr id="51" name="TextBox 50"/>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52" name="TextBox 51"/>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61"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66" name="Text Placeholder 41"/>
          <p:cNvSpPr>
            <a:spLocks noGrp="1"/>
          </p:cNvSpPr>
          <p:nvPr>
            <p:ph type="body" sz="quarter" idx="85" hasCustomPrompt="1"/>
          </p:nvPr>
        </p:nvSpPr>
        <p:spPr>
          <a:xfrm>
            <a:off x="191344" y="2952603"/>
            <a:ext cx="2724894" cy="1874509"/>
          </a:xfrm>
        </p:spPr>
        <p:txBody>
          <a:bodyPr rIns="108000"/>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7" name="Text Placeholder 3"/>
          <p:cNvSpPr>
            <a:spLocks noGrp="1"/>
          </p:cNvSpPr>
          <p:nvPr>
            <p:ph type="body" sz="quarter" idx="86" hasCustomPrompt="1"/>
          </p:nvPr>
        </p:nvSpPr>
        <p:spPr>
          <a:xfrm>
            <a:off x="191345" y="1271588"/>
            <a:ext cx="2724893" cy="1606085"/>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27127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 Column Text + Image">
    <p:spTree>
      <p:nvGrpSpPr>
        <p:cNvPr id="1" name=""/>
        <p:cNvGrpSpPr/>
        <p:nvPr/>
      </p:nvGrpSpPr>
      <p:grpSpPr>
        <a:xfrm>
          <a:off x="0" y="0"/>
          <a:ext cx="0" cy="0"/>
          <a:chOff x="0" y="0"/>
          <a:chExt cx="0" cy="0"/>
        </a:xfrm>
      </p:grpSpPr>
      <p:sp>
        <p:nvSpPr>
          <p:cNvPr id="61" name="Picture Placeholder 3"/>
          <p:cNvSpPr>
            <a:spLocks noGrp="1"/>
          </p:cNvSpPr>
          <p:nvPr>
            <p:ph type="pic" sz="quarter" idx="16" hasCustomPrompt="1"/>
          </p:nvPr>
        </p:nvSpPr>
        <p:spPr>
          <a:xfrm>
            <a:off x="9182100" y="1130300"/>
            <a:ext cx="2881313" cy="5368925"/>
          </a:xfrm>
          <a:noFill/>
        </p:spPr>
        <p:txBody>
          <a:bodyPr/>
          <a:lstStyle>
            <a:lvl1pPr algn="ctr">
              <a:defRPr sz="1100"/>
            </a:lvl1pPr>
          </a:lstStyle>
          <a:p>
            <a:r>
              <a:rPr lang="en-GB" dirty="0"/>
              <a:t>Click on the icon to insert an image</a:t>
            </a:r>
          </a:p>
        </p:txBody>
      </p:sp>
      <p:sp>
        <p:nvSpPr>
          <p:cNvPr id="2" name="Title 1"/>
          <p:cNvSpPr>
            <a:spLocks noGrp="1"/>
          </p:cNvSpPr>
          <p:nvPr>
            <p:ph type="title" hasCustomPrompt="1"/>
          </p:nvPr>
        </p:nvSpPr>
        <p:spPr/>
        <p:txBody>
          <a:bodyPr/>
          <a:lstStyle/>
          <a:p>
            <a:r>
              <a:rPr lang="en-US" dirty="0"/>
              <a:t>Enter title here</a:t>
            </a:r>
            <a:endParaRPr lang="en-GB" dirty="0"/>
          </a:p>
        </p:txBody>
      </p:sp>
      <p:sp>
        <p:nvSpPr>
          <p:cNvPr id="6" name="Rectangle 5"/>
          <p:cNvSpPr/>
          <p:nvPr userDrawn="1"/>
        </p:nvSpPr>
        <p:spPr>
          <a:xfrm>
            <a:off x="0" y="1130711"/>
            <a:ext cx="9042400" cy="17698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sp>
        <p:nvSpPr>
          <p:cNvPr id="34"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35" name="Group 34"/>
          <p:cNvGrpSpPr/>
          <p:nvPr userDrawn="1"/>
        </p:nvGrpSpPr>
        <p:grpSpPr>
          <a:xfrm>
            <a:off x="-4350366" y="0"/>
            <a:ext cx="3909698" cy="5532582"/>
            <a:chOff x="-3999345" y="0"/>
            <a:chExt cx="3909698" cy="5532582"/>
          </a:xfrm>
        </p:grpSpPr>
        <p:sp>
          <p:nvSpPr>
            <p:cNvPr id="36" name="Rectangle 35"/>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37" name="Straight Connector 36"/>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38" name="Picture 3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39" name="TextBox 38"/>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40" name="Group 39"/>
            <p:cNvGrpSpPr/>
            <p:nvPr userDrawn="1"/>
          </p:nvGrpSpPr>
          <p:grpSpPr>
            <a:xfrm>
              <a:off x="-3916219" y="2007734"/>
              <a:ext cx="3741159" cy="603077"/>
              <a:chOff x="-3953163" y="1928406"/>
              <a:chExt cx="3741159" cy="603077"/>
            </a:xfrm>
          </p:grpSpPr>
          <p:sp>
            <p:nvSpPr>
              <p:cNvPr id="53" name="TextBox 52"/>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54" name="TextBox 53"/>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41" name="Group 40"/>
            <p:cNvGrpSpPr/>
            <p:nvPr userDrawn="1"/>
          </p:nvGrpSpPr>
          <p:grpSpPr>
            <a:xfrm>
              <a:off x="-3916219" y="3804415"/>
              <a:ext cx="3741159" cy="649206"/>
              <a:chOff x="-3953163" y="3686663"/>
              <a:chExt cx="3741159" cy="649206"/>
            </a:xfrm>
          </p:grpSpPr>
          <p:sp>
            <p:nvSpPr>
              <p:cNvPr id="51" name="TextBox 50"/>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52" name="TextBox 51"/>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42" name="Group 41"/>
            <p:cNvGrpSpPr/>
            <p:nvPr userDrawn="1"/>
          </p:nvGrpSpPr>
          <p:grpSpPr>
            <a:xfrm>
              <a:off x="-3916219" y="2909062"/>
              <a:ext cx="3741159" cy="634370"/>
              <a:chOff x="-3953163" y="2815638"/>
              <a:chExt cx="3741159" cy="634370"/>
            </a:xfrm>
          </p:grpSpPr>
          <p:sp>
            <p:nvSpPr>
              <p:cNvPr id="49" name="TextBox 48"/>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50" name="TextBox 49"/>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43" name="Group 42"/>
            <p:cNvGrpSpPr/>
            <p:nvPr userDrawn="1"/>
          </p:nvGrpSpPr>
          <p:grpSpPr>
            <a:xfrm>
              <a:off x="-3916219" y="4693793"/>
              <a:ext cx="3470417" cy="603077"/>
              <a:chOff x="-3953163" y="4622237"/>
              <a:chExt cx="3470417" cy="603077"/>
            </a:xfrm>
          </p:grpSpPr>
          <p:sp>
            <p:nvSpPr>
              <p:cNvPr id="47" name="TextBox 46"/>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48" name="TextBox 47"/>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44" name="Group 43"/>
            <p:cNvGrpSpPr/>
            <p:nvPr userDrawn="1"/>
          </p:nvGrpSpPr>
          <p:grpSpPr>
            <a:xfrm>
              <a:off x="-3916219" y="1118356"/>
              <a:ext cx="3741159" cy="677414"/>
              <a:chOff x="-3953163" y="1118356"/>
              <a:chExt cx="3741159" cy="677414"/>
            </a:xfrm>
          </p:grpSpPr>
          <p:sp>
            <p:nvSpPr>
              <p:cNvPr id="45" name="TextBox 44"/>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46" name="TextBox 45"/>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55"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64" name="Text Placeholder 41"/>
          <p:cNvSpPr>
            <a:spLocks noGrp="1"/>
          </p:cNvSpPr>
          <p:nvPr>
            <p:ph type="body" sz="quarter" idx="85" hasCustomPrompt="1"/>
          </p:nvPr>
        </p:nvSpPr>
        <p:spPr>
          <a:xfrm>
            <a:off x="190297" y="3295651"/>
            <a:ext cx="8842376" cy="2576512"/>
          </a:xfrm>
        </p:spPr>
        <p:txBody>
          <a:bodyPr numCol="3" spcCol="288000"/>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5" name="Text Placeholder 4"/>
          <p:cNvSpPr>
            <a:spLocks noGrp="1"/>
          </p:cNvSpPr>
          <p:nvPr>
            <p:ph type="body" sz="quarter" idx="87" hasCustomPrompt="1"/>
          </p:nvPr>
        </p:nvSpPr>
        <p:spPr>
          <a:xfrm>
            <a:off x="192134" y="1271366"/>
            <a:ext cx="8744505" cy="621437"/>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6" name="Text Placeholder 4"/>
          <p:cNvSpPr>
            <a:spLocks noGrp="1"/>
          </p:cNvSpPr>
          <p:nvPr>
            <p:ph type="body" sz="quarter" idx="18" hasCustomPrompt="1"/>
          </p:nvPr>
        </p:nvSpPr>
        <p:spPr>
          <a:xfrm>
            <a:off x="192134" y="1964073"/>
            <a:ext cx="8744505" cy="639194"/>
          </a:xfrm>
        </p:spPr>
        <p:txBody>
          <a:bodyPr/>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35884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Half Text Half Image">
    <p:bg>
      <p:bgPr>
        <a:solidFill>
          <a:schemeClr val="bg1"/>
        </a:solidFill>
        <a:effectLst/>
      </p:bgPr>
    </p:bg>
    <p:spTree>
      <p:nvGrpSpPr>
        <p:cNvPr id="1" name=""/>
        <p:cNvGrpSpPr/>
        <p:nvPr/>
      </p:nvGrpSpPr>
      <p:grpSpPr>
        <a:xfrm>
          <a:off x="0" y="0"/>
          <a:ext cx="0" cy="0"/>
          <a:chOff x="0" y="0"/>
          <a:chExt cx="0" cy="0"/>
        </a:xfrm>
      </p:grpSpPr>
      <p:sp>
        <p:nvSpPr>
          <p:cNvPr id="60" name="Picture Placeholder 3"/>
          <p:cNvSpPr>
            <a:spLocks noGrp="1"/>
          </p:cNvSpPr>
          <p:nvPr>
            <p:ph type="pic" sz="quarter" idx="16" hasCustomPrompt="1"/>
          </p:nvPr>
        </p:nvSpPr>
        <p:spPr>
          <a:xfrm>
            <a:off x="6162676" y="1130300"/>
            <a:ext cx="5900738" cy="5368925"/>
          </a:xfrm>
          <a:noFill/>
        </p:spPr>
        <p:txBody>
          <a:bodyPr/>
          <a:lstStyle>
            <a:lvl1pPr algn="ctr">
              <a:defRPr sz="1100"/>
            </a:lvl1pPr>
          </a:lstStyle>
          <a:p>
            <a:r>
              <a:rPr lang="en-GB" dirty="0"/>
              <a:t>Click on the icon to insert an image</a:t>
            </a:r>
          </a:p>
        </p:txBody>
      </p:sp>
      <p:sp>
        <p:nvSpPr>
          <p:cNvPr id="2" name="Title 1"/>
          <p:cNvSpPr>
            <a:spLocks noGrp="1"/>
          </p:cNvSpPr>
          <p:nvPr>
            <p:ph type="title" hasCustomPrompt="1"/>
          </p:nvPr>
        </p:nvSpPr>
        <p:spPr/>
        <p:txBody>
          <a:bodyPr/>
          <a:lstStyle/>
          <a:p>
            <a:r>
              <a:rPr lang="en-US" dirty="0"/>
              <a:t>Enter title here</a:t>
            </a:r>
            <a:endParaRPr lang="en-GB" dirty="0"/>
          </a:p>
        </p:txBody>
      </p:sp>
      <p:sp>
        <p:nvSpPr>
          <p:cNvPr id="6" name="Rectangle 5"/>
          <p:cNvSpPr/>
          <p:nvPr userDrawn="1"/>
        </p:nvSpPr>
        <p:spPr>
          <a:xfrm>
            <a:off x="0" y="1130711"/>
            <a:ext cx="6029325" cy="17698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sp>
        <p:nvSpPr>
          <p:cNvPr id="34"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35" name="Group 34"/>
          <p:cNvGrpSpPr/>
          <p:nvPr userDrawn="1"/>
        </p:nvGrpSpPr>
        <p:grpSpPr>
          <a:xfrm>
            <a:off x="-4350366" y="0"/>
            <a:ext cx="3909698" cy="5532582"/>
            <a:chOff x="-3999345" y="0"/>
            <a:chExt cx="3909698" cy="5532582"/>
          </a:xfrm>
        </p:grpSpPr>
        <p:sp>
          <p:nvSpPr>
            <p:cNvPr id="36" name="Rectangle 35"/>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37" name="Straight Connector 36"/>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38" name="Picture 3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39" name="TextBox 38"/>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40" name="Group 39"/>
            <p:cNvGrpSpPr/>
            <p:nvPr userDrawn="1"/>
          </p:nvGrpSpPr>
          <p:grpSpPr>
            <a:xfrm>
              <a:off x="-3916219" y="2007734"/>
              <a:ext cx="3741159" cy="603077"/>
              <a:chOff x="-3953163" y="1928406"/>
              <a:chExt cx="3741159" cy="603077"/>
            </a:xfrm>
          </p:grpSpPr>
          <p:sp>
            <p:nvSpPr>
              <p:cNvPr id="53" name="TextBox 52"/>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54" name="TextBox 53"/>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41" name="Group 40"/>
            <p:cNvGrpSpPr/>
            <p:nvPr userDrawn="1"/>
          </p:nvGrpSpPr>
          <p:grpSpPr>
            <a:xfrm>
              <a:off x="-3916219" y="3804415"/>
              <a:ext cx="3741159" cy="649206"/>
              <a:chOff x="-3953163" y="3686663"/>
              <a:chExt cx="3741159" cy="649206"/>
            </a:xfrm>
          </p:grpSpPr>
          <p:sp>
            <p:nvSpPr>
              <p:cNvPr id="51" name="TextBox 50"/>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52" name="TextBox 51"/>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42" name="Group 41"/>
            <p:cNvGrpSpPr/>
            <p:nvPr userDrawn="1"/>
          </p:nvGrpSpPr>
          <p:grpSpPr>
            <a:xfrm>
              <a:off x="-3916219" y="2909062"/>
              <a:ext cx="3741159" cy="634370"/>
              <a:chOff x="-3953163" y="2815638"/>
              <a:chExt cx="3741159" cy="634370"/>
            </a:xfrm>
          </p:grpSpPr>
          <p:sp>
            <p:nvSpPr>
              <p:cNvPr id="49" name="TextBox 48"/>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50" name="TextBox 49"/>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43" name="Group 42"/>
            <p:cNvGrpSpPr/>
            <p:nvPr userDrawn="1"/>
          </p:nvGrpSpPr>
          <p:grpSpPr>
            <a:xfrm>
              <a:off x="-3916219" y="4693793"/>
              <a:ext cx="3470417" cy="603077"/>
              <a:chOff x="-3953163" y="4622237"/>
              <a:chExt cx="3470417" cy="603077"/>
            </a:xfrm>
          </p:grpSpPr>
          <p:sp>
            <p:nvSpPr>
              <p:cNvPr id="47" name="TextBox 46"/>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48" name="TextBox 47"/>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44" name="Group 43"/>
            <p:cNvGrpSpPr/>
            <p:nvPr userDrawn="1"/>
          </p:nvGrpSpPr>
          <p:grpSpPr>
            <a:xfrm>
              <a:off x="-3916219" y="1118356"/>
              <a:ext cx="3741159" cy="677414"/>
              <a:chOff x="-3953163" y="1118356"/>
              <a:chExt cx="3741159" cy="677414"/>
            </a:xfrm>
          </p:grpSpPr>
          <p:sp>
            <p:nvSpPr>
              <p:cNvPr id="45" name="TextBox 44"/>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46" name="TextBox 45"/>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55"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62" name="Text Placeholder 41"/>
          <p:cNvSpPr>
            <a:spLocks noGrp="1"/>
          </p:cNvSpPr>
          <p:nvPr>
            <p:ph type="body" sz="quarter" idx="85" hasCustomPrompt="1"/>
          </p:nvPr>
        </p:nvSpPr>
        <p:spPr>
          <a:xfrm>
            <a:off x="190297" y="3295651"/>
            <a:ext cx="5834266" cy="2576512"/>
          </a:xfrm>
        </p:spPr>
        <p:txBody>
          <a:bodyPr/>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3" name="Text Placeholder 4"/>
          <p:cNvSpPr>
            <a:spLocks noGrp="1"/>
          </p:cNvSpPr>
          <p:nvPr>
            <p:ph type="body" sz="quarter" idx="87" hasCustomPrompt="1"/>
          </p:nvPr>
        </p:nvSpPr>
        <p:spPr>
          <a:xfrm>
            <a:off x="192134" y="1271366"/>
            <a:ext cx="5737611" cy="621437"/>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4" name="Text Placeholder 4"/>
          <p:cNvSpPr>
            <a:spLocks noGrp="1"/>
          </p:cNvSpPr>
          <p:nvPr>
            <p:ph type="body" sz="quarter" idx="18" hasCustomPrompt="1"/>
          </p:nvPr>
        </p:nvSpPr>
        <p:spPr>
          <a:xfrm>
            <a:off x="192134" y="1964073"/>
            <a:ext cx="5737611" cy="639194"/>
          </a:xfrm>
        </p:spPr>
        <p:txBody>
          <a:bodyPr/>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80677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 column + Image">
    <p:spTree>
      <p:nvGrpSpPr>
        <p:cNvPr id="1" name=""/>
        <p:cNvGrpSpPr/>
        <p:nvPr/>
      </p:nvGrpSpPr>
      <p:grpSpPr>
        <a:xfrm>
          <a:off x="0" y="0"/>
          <a:ext cx="0" cy="0"/>
          <a:chOff x="0" y="0"/>
          <a:chExt cx="0" cy="0"/>
        </a:xfrm>
      </p:grpSpPr>
      <p:sp>
        <p:nvSpPr>
          <p:cNvPr id="14" name="Picture Placeholder 13"/>
          <p:cNvSpPr>
            <a:spLocks noGrp="1"/>
          </p:cNvSpPr>
          <p:nvPr>
            <p:ph type="pic" sz="quarter" idx="16" hasCustomPrompt="1"/>
          </p:nvPr>
        </p:nvSpPr>
        <p:spPr>
          <a:xfrm>
            <a:off x="9042399" y="1130711"/>
            <a:ext cx="3011489" cy="5368514"/>
          </a:xfrm>
          <a:noFill/>
        </p:spPr>
        <p:txBody>
          <a:bodyPr/>
          <a:lstStyle>
            <a:lvl1pPr algn="ctr">
              <a:defRPr sz="1100" baseline="0"/>
            </a:lvl1pPr>
          </a:lstStyle>
          <a:p>
            <a:r>
              <a:rPr lang="en-GB" dirty="0"/>
              <a:t>Click on the icon to insert an image</a:t>
            </a:r>
          </a:p>
        </p:txBody>
      </p:sp>
      <p:sp>
        <p:nvSpPr>
          <p:cNvPr id="40" name="Rectangle 39"/>
          <p:cNvSpPr/>
          <p:nvPr userDrawn="1"/>
        </p:nvSpPr>
        <p:spPr>
          <a:xfrm>
            <a:off x="1" y="1125538"/>
            <a:ext cx="3009899" cy="53807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sp>
        <p:nvSpPr>
          <p:cNvPr id="2" name="Title 1"/>
          <p:cNvSpPr>
            <a:spLocks noGrp="1"/>
          </p:cNvSpPr>
          <p:nvPr>
            <p:ph type="title" hasCustomPrompt="1"/>
          </p:nvPr>
        </p:nvSpPr>
        <p:spPr/>
        <p:txBody>
          <a:bodyPr/>
          <a:lstStyle/>
          <a:p>
            <a:r>
              <a:rPr lang="en-US" dirty="0"/>
              <a:t>Enter title here</a:t>
            </a:r>
            <a:endParaRPr lang="en-GB" dirty="0"/>
          </a:p>
        </p:txBody>
      </p:sp>
      <p:sp>
        <p:nvSpPr>
          <p:cNvPr id="7" name="Text Placeholder 6"/>
          <p:cNvSpPr>
            <a:spLocks noGrp="1"/>
          </p:cNvSpPr>
          <p:nvPr>
            <p:ph type="body" sz="quarter" idx="17" hasCustomPrompt="1"/>
          </p:nvPr>
        </p:nvSpPr>
        <p:spPr>
          <a:xfrm>
            <a:off x="1" y="4967288"/>
            <a:ext cx="3009900" cy="1200150"/>
          </a:xfrm>
          <a:solidFill>
            <a:schemeClr val="accent6"/>
          </a:solidFill>
        </p:spPr>
        <p:txBody>
          <a:bodyPr lIns="288000" tIns="126000" numCol="1"/>
          <a:lstStyle>
            <a:lvl1pPr marL="179388" indent="-179388">
              <a:buFont typeface="Wingdings" panose="05000000000000000000" pitchFamily="2" charset="2"/>
              <a:buChar char="§"/>
              <a:defRPr sz="1100"/>
            </a:lvl1pPr>
            <a:lvl2pPr marL="269875" indent="-176213">
              <a:defRPr sz="1050"/>
            </a:lvl2pPr>
            <a:lvl3pPr>
              <a:defRPr sz="1000"/>
            </a:lvl3pPr>
            <a:lvl4pPr>
              <a:defRPr sz="900"/>
            </a:lvl4pPr>
            <a:lvl5pPr>
              <a:defRPr sz="7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24"/>
          <p:cNvSpPr>
            <a:spLocks noGrp="1"/>
          </p:cNvSpPr>
          <p:nvPr>
            <p:ph type="body" sz="quarter" idx="36" hasCustomPrompt="1"/>
          </p:nvPr>
        </p:nvSpPr>
        <p:spPr>
          <a:xfrm>
            <a:off x="9167813" y="6348609"/>
            <a:ext cx="2764632" cy="45719"/>
          </a:xfrm>
          <a:solidFill>
            <a:schemeClr val="accent6"/>
          </a:solidFill>
        </p:spPr>
        <p:txBody>
          <a:bodyPr/>
          <a:lstStyle>
            <a:lvl1pPr>
              <a:defRPr/>
            </a:lvl1pPr>
          </a:lstStyle>
          <a:p>
            <a:pPr lvl="0"/>
            <a:r>
              <a:rPr lang="en-US" dirty="0"/>
              <a:t>  </a:t>
            </a:r>
            <a:endParaRPr lang="en-GB" dirty="0"/>
          </a:p>
        </p:txBody>
      </p:sp>
      <p:sp>
        <p:nvSpPr>
          <p:cNvPr id="15" name="Text Placeholder 26"/>
          <p:cNvSpPr>
            <a:spLocks noGrp="1"/>
          </p:cNvSpPr>
          <p:nvPr>
            <p:ph type="body" sz="quarter" idx="37" hasCustomPrompt="1"/>
          </p:nvPr>
        </p:nvSpPr>
        <p:spPr>
          <a:xfrm>
            <a:off x="9167813" y="5876925"/>
            <a:ext cx="2764632" cy="471684"/>
          </a:xfrm>
          <a:solidFill>
            <a:schemeClr val="tx1">
              <a:alpha val="80000"/>
            </a:schemeClr>
          </a:solidFill>
        </p:spPr>
        <p:txBody>
          <a:bodyPr lIns="108000" tIns="108000"/>
          <a:lstStyle>
            <a:lvl1pPr>
              <a:defRPr sz="1100" b="1" spc="0" baseline="0">
                <a:solidFill>
                  <a:schemeClr val="bg1"/>
                </a:solidFill>
              </a:defRPr>
            </a:lvl1pPr>
            <a:lvl2pPr>
              <a:defRPr sz="1050" b="1">
                <a:solidFill>
                  <a:schemeClr val="bg1"/>
                </a:solidFill>
              </a:defRPr>
            </a:lvl2pPr>
            <a:lvl3pPr>
              <a:defRPr sz="1000" b="1">
                <a:solidFill>
                  <a:schemeClr val="bg1"/>
                </a:solidFill>
              </a:defRPr>
            </a:lvl3pPr>
            <a:lvl4pPr>
              <a:defRPr sz="900" b="1">
                <a:solidFill>
                  <a:schemeClr val="bg1"/>
                </a:solidFill>
              </a:defRPr>
            </a:lvl4pPr>
            <a:lvl5pPr>
              <a:defRPr sz="800" b="1">
                <a:solidFill>
                  <a:schemeClr val="bg1"/>
                </a:solidFill>
              </a:defRPr>
            </a:lvl5pPr>
          </a:lstStyle>
          <a:p>
            <a:pPr lvl="0"/>
            <a:r>
              <a:rPr lang="en-US" dirty="0"/>
              <a:t>Enter place here</a:t>
            </a:r>
            <a:endParaRPr lang="en-GB" dirty="0"/>
          </a:p>
        </p:txBody>
      </p:sp>
      <p:sp>
        <p:nvSpPr>
          <p:cNvPr id="16" name="Text Placeholder 26"/>
          <p:cNvSpPr>
            <a:spLocks noGrp="1"/>
          </p:cNvSpPr>
          <p:nvPr>
            <p:ph type="body" sz="quarter" idx="81" hasCustomPrompt="1"/>
          </p:nvPr>
        </p:nvSpPr>
        <p:spPr>
          <a:xfrm>
            <a:off x="9167813" y="6125737"/>
            <a:ext cx="2764632" cy="175648"/>
          </a:xfrm>
          <a:noFill/>
        </p:spPr>
        <p:txBody>
          <a:bodyPr lIns="126000" tIns="46800" anchor="t"/>
          <a:lstStyle>
            <a:lvl1pPr>
              <a:defRPr sz="900" b="0" i="1" spc="0" baseline="0">
                <a:solidFill>
                  <a:schemeClr val="bg1"/>
                </a:solidFill>
              </a:defRPr>
            </a:lvl1pPr>
            <a:lvl2pPr>
              <a:defRPr sz="800" b="0" i="1">
                <a:solidFill>
                  <a:schemeClr val="bg1"/>
                </a:solidFill>
              </a:defRPr>
            </a:lvl2pPr>
            <a:lvl3pPr>
              <a:defRPr sz="700" b="0" i="1">
                <a:solidFill>
                  <a:schemeClr val="bg1"/>
                </a:solidFill>
              </a:defRPr>
            </a:lvl3pPr>
            <a:lvl4pPr>
              <a:defRPr sz="600" b="0" i="1">
                <a:solidFill>
                  <a:schemeClr val="bg1"/>
                </a:solidFill>
              </a:defRPr>
            </a:lvl4pPr>
            <a:lvl5pPr>
              <a:defRPr sz="500" b="0" i="1">
                <a:solidFill>
                  <a:schemeClr val="bg1"/>
                </a:solidFill>
              </a:defRPr>
            </a:lvl5pPr>
          </a:lstStyle>
          <a:p>
            <a:pPr lvl="0"/>
            <a:r>
              <a:rPr lang="en-US" dirty="0"/>
              <a:t>Enter address here</a:t>
            </a:r>
            <a:endParaRPr lang="en-GB" dirty="0"/>
          </a:p>
        </p:txBody>
      </p:sp>
      <p:sp>
        <p:nvSpPr>
          <p:cNvPr id="42"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39" name="Group 38"/>
          <p:cNvGrpSpPr/>
          <p:nvPr userDrawn="1"/>
        </p:nvGrpSpPr>
        <p:grpSpPr>
          <a:xfrm>
            <a:off x="-4350366" y="0"/>
            <a:ext cx="3909698" cy="5532582"/>
            <a:chOff x="-3999345" y="0"/>
            <a:chExt cx="3909698" cy="5532582"/>
          </a:xfrm>
        </p:grpSpPr>
        <p:sp>
          <p:nvSpPr>
            <p:cNvPr id="43" name="Rectangle 42"/>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44" name="Straight Connector 43"/>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45" name="Picture 4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46" name="TextBox 45"/>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47" name="Group 46"/>
            <p:cNvGrpSpPr/>
            <p:nvPr userDrawn="1"/>
          </p:nvGrpSpPr>
          <p:grpSpPr>
            <a:xfrm>
              <a:off x="-3916219" y="2007734"/>
              <a:ext cx="3741159" cy="603077"/>
              <a:chOff x="-3953163" y="1928406"/>
              <a:chExt cx="3741159" cy="603077"/>
            </a:xfrm>
          </p:grpSpPr>
          <p:sp>
            <p:nvSpPr>
              <p:cNvPr id="60" name="TextBox 59"/>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61" name="TextBox 60"/>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48" name="Group 47"/>
            <p:cNvGrpSpPr/>
            <p:nvPr userDrawn="1"/>
          </p:nvGrpSpPr>
          <p:grpSpPr>
            <a:xfrm>
              <a:off x="-3916219" y="3804415"/>
              <a:ext cx="3741159" cy="649206"/>
              <a:chOff x="-3953163" y="3686663"/>
              <a:chExt cx="3741159" cy="649206"/>
            </a:xfrm>
          </p:grpSpPr>
          <p:sp>
            <p:nvSpPr>
              <p:cNvPr id="58" name="TextBox 57"/>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59" name="TextBox 58"/>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49" name="Group 48"/>
            <p:cNvGrpSpPr/>
            <p:nvPr userDrawn="1"/>
          </p:nvGrpSpPr>
          <p:grpSpPr>
            <a:xfrm>
              <a:off x="-3916219" y="2909062"/>
              <a:ext cx="3741159" cy="634370"/>
              <a:chOff x="-3953163" y="2815638"/>
              <a:chExt cx="3741159" cy="634370"/>
            </a:xfrm>
          </p:grpSpPr>
          <p:sp>
            <p:nvSpPr>
              <p:cNvPr id="56" name="TextBox 55"/>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57" name="TextBox 56"/>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50" name="Group 49"/>
            <p:cNvGrpSpPr/>
            <p:nvPr userDrawn="1"/>
          </p:nvGrpSpPr>
          <p:grpSpPr>
            <a:xfrm>
              <a:off x="-3916219" y="4693793"/>
              <a:ext cx="3470417" cy="603077"/>
              <a:chOff x="-3953163" y="4622237"/>
              <a:chExt cx="3470417" cy="603077"/>
            </a:xfrm>
          </p:grpSpPr>
          <p:sp>
            <p:nvSpPr>
              <p:cNvPr id="54" name="TextBox 53"/>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55" name="TextBox 54"/>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51" name="Group 50"/>
            <p:cNvGrpSpPr/>
            <p:nvPr userDrawn="1"/>
          </p:nvGrpSpPr>
          <p:grpSpPr>
            <a:xfrm>
              <a:off x="-3916219" y="1118356"/>
              <a:ext cx="3741159" cy="677414"/>
              <a:chOff x="-3953163" y="1118356"/>
              <a:chExt cx="3741159" cy="677414"/>
            </a:xfrm>
          </p:grpSpPr>
          <p:sp>
            <p:nvSpPr>
              <p:cNvPr id="52" name="TextBox 51"/>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53" name="TextBox 52"/>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62"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71" name="Text Placeholder 3"/>
          <p:cNvSpPr>
            <a:spLocks noGrp="1"/>
          </p:cNvSpPr>
          <p:nvPr>
            <p:ph type="body" sz="quarter" idx="84" hasCustomPrompt="1"/>
          </p:nvPr>
        </p:nvSpPr>
        <p:spPr>
          <a:xfrm>
            <a:off x="3143249" y="1271588"/>
            <a:ext cx="5801517" cy="4895850"/>
          </a:xfrm>
        </p:spPr>
        <p:txBody>
          <a:bodyPr lIns="216000" numCol="2" spcCol="288000"/>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2" name="Text Placeholder 41"/>
          <p:cNvSpPr>
            <a:spLocks noGrp="1"/>
          </p:cNvSpPr>
          <p:nvPr>
            <p:ph type="body" sz="quarter" idx="85" hasCustomPrompt="1"/>
          </p:nvPr>
        </p:nvSpPr>
        <p:spPr>
          <a:xfrm>
            <a:off x="191344" y="2952603"/>
            <a:ext cx="2724894" cy="1874509"/>
          </a:xfrm>
        </p:spPr>
        <p:txBody>
          <a:bodyPr rIns="108000"/>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3" name="Text Placeholder 3"/>
          <p:cNvSpPr>
            <a:spLocks noGrp="1"/>
          </p:cNvSpPr>
          <p:nvPr>
            <p:ph type="body" sz="quarter" idx="86" hasCustomPrompt="1"/>
          </p:nvPr>
        </p:nvSpPr>
        <p:spPr>
          <a:xfrm>
            <a:off x="191345" y="1271588"/>
            <a:ext cx="2724893" cy="1606085"/>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22351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rocess Slide 3 - 6 option with Numbers">
    <p:bg>
      <p:bgPr>
        <a:solidFill>
          <a:schemeClr val="bg1"/>
        </a:solidFill>
        <a:effectLst/>
      </p:bgPr>
    </p:bg>
    <p:spTree>
      <p:nvGrpSpPr>
        <p:cNvPr id="1" name=""/>
        <p:cNvGrpSpPr/>
        <p:nvPr/>
      </p:nvGrpSpPr>
      <p:grpSpPr>
        <a:xfrm>
          <a:off x="0" y="0"/>
          <a:ext cx="0" cy="0"/>
          <a:chOff x="0" y="0"/>
          <a:chExt cx="0" cy="0"/>
        </a:xfrm>
      </p:grpSpPr>
      <p:sp>
        <p:nvSpPr>
          <p:cNvPr id="49" name="Text Placeholder 18"/>
          <p:cNvSpPr>
            <a:spLocks noGrp="1"/>
          </p:cNvSpPr>
          <p:nvPr>
            <p:ph type="body" sz="quarter" idx="44" hasCustomPrompt="1"/>
          </p:nvPr>
        </p:nvSpPr>
        <p:spPr>
          <a:xfrm>
            <a:off x="8907462" y="1125538"/>
            <a:ext cx="3146426" cy="268684"/>
          </a:xfrm>
          <a:prstGeom prst="homePlate">
            <a:avLst>
              <a:gd name="adj" fmla="val 46455"/>
            </a:avLst>
          </a:prstGeom>
          <a:solidFill>
            <a:schemeClr val="accent1">
              <a:lumMod val="75000"/>
              <a:lumOff val="25000"/>
            </a:schemeClr>
          </a:solidFill>
        </p:spPr>
        <p:txBody>
          <a:bodyPr/>
          <a:lstStyle>
            <a:lvl1pPr>
              <a:defRPr/>
            </a:lvl1pPr>
          </a:lstStyle>
          <a:p>
            <a:pPr lvl="0"/>
            <a:r>
              <a:rPr lang="en-US" dirty="0"/>
              <a:t>  </a:t>
            </a:r>
            <a:endParaRPr lang="en-GB" dirty="0"/>
          </a:p>
        </p:txBody>
      </p:sp>
      <p:sp>
        <p:nvSpPr>
          <p:cNvPr id="48" name="Text Placeholder 18"/>
          <p:cNvSpPr>
            <a:spLocks noGrp="1"/>
          </p:cNvSpPr>
          <p:nvPr>
            <p:ph type="body" sz="quarter" idx="43" hasCustomPrompt="1"/>
          </p:nvPr>
        </p:nvSpPr>
        <p:spPr>
          <a:xfrm>
            <a:off x="5951984" y="1125538"/>
            <a:ext cx="3215829" cy="268684"/>
          </a:xfrm>
          <a:prstGeom prst="homePlate">
            <a:avLst>
              <a:gd name="adj" fmla="val 46455"/>
            </a:avLst>
          </a:prstGeom>
          <a:solidFill>
            <a:schemeClr val="accent1">
              <a:lumMod val="90000"/>
              <a:lumOff val="10000"/>
            </a:schemeClr>
          </a:solidFill>
        </p:spPr>
        <p:txBody>
          <a:bodyPr/>
          <a:lstStyle>
            <a:lvl1pPr>
              <a:defRPr/>
            </a:lvl1pPr>
          </a:lstStyle>
          <a:p>
            <a:pPr lvl="0"/>
            <a:r>
              <a:rPr lang="en-US" dirty="0"/>
              <a:t>  </a:t>
            </a:r>
            <a:endParaRPr lang="en-GB" dirty="0"/>
          </a:p>
        </p:txBody>
      </p:sp>
      <p:sp>
        <p:nvSpPr>
          <p:cNvPr id="47" name="Text Placeholder 18"/>
          <p:cNvSpPr>
            <a:spLocks noGrp="1"/>
          </p:cNvSpPr>
          <p:nvPr>
            <p:ph type="body" sz="quarter" idx="42" hasCustomPrompt="1"/>
          </p:nvPr>
        </p:nvSpPr>
        <p:spPr>
          <a:xfrm>
            <a:off x="3143250" y="1125538"/>
            <a:ext cx="3013075" cy="268684"/>
          </a:xfrm>
          <a:prstGeom prst="homePlate">
            <a:avLst>
              <a:gd name="adj" fmla="val 46455"/>
            </a:avLst>
          </a:prstGeom>
          <a:solidFill>
            <a:schemeClr val="accent1"/>
          </a:solidFill>
        </p:spPr>
        <p:txBody>
          <a:bodyPr/>
          <a:lstStyle>
            <a:lvl1pPr>
              <a:defRPr/>
            </a:lvl1pPr>
          </a:lstStyle>
          <a:p>
            <a:pPr lvl="0"/>
            <a:r>
              <a:rPr lang="en-US" dirty="0"/>
              <a:t>  </a:t>
            </a:r>
            <a:endParaRPr lang="en-GB" dirty="0"/>
          </a:p>
        </p:txBody>
      </p:sp>
      <p:sp>
        <p:nvSpPr>
          <p:cNvPr id="59" name="Text Placeholder 18"/>
          <p:cNvSpPr>
            <a:spLocks noGrp="1"/>
          </p:cNvSpPr>
          <p:nvPr>
            <p:ph type="body" sz="quarter" idx="45" hasCustomPrompt="1"/>
          </p:nvPr>
        </p:nvSpPr>
        <p:spPr>
          <a:xfrm>
            <a:off x="8907462" y="3871803"/>
            <a:ext cx="3146426" cy="268684"/>
          </a:xfrm>
          <a:prstGeom prst="homePlate">
            <a:avLst>
              <a:gd name="adj" fmla="val 46455"/>
            </a:avLst>
          </a:prstGeom>
          <a:solidFill>
            <a:schemeClr val="tx2">
              <a:lumMod val="40000"/>
              <a:lumOff val="60000"/>
            </a:schemeClr>
          </a:solidFill>
        </p:spPr>
        <p:txBody>
          <a:bodyPr/>
          <a:lstStyle>
            <a:lvl1pPr>
              <a:defRPr/>
            </a:lvl1pPr>
          </a:lstStyle>
          <a:p>
            <a:pPr lvl="0"/>
            <a:r>
              <a:rPr lang="en-US" dirty="0"/>
              <a:t>  </a:t>
            </a:r>
            <a:endParaRPr lang="en-GB" dirty="0"/>
          </a:p>
        </p:txBody>
      </p:sp>
      <p:sp>
        <p:nvSpPr>
          <p:cNvPr id="60" name="Text Placeholder 18"/>
          <p:cNvSpPr>
            <a:spLocks noGrp="1"/>
          </p:cNvSpPr>
          <p:nvPr>
            <p:ph type="body" sz="quarter" idx="46" hasCustomPrompt="1"/>
          </p:nvPr>
        </p:nvSpPr>
        <p:spPr>
          <a:xfrm>
            <a:off x="5951984" y="3871803"/>
            <a:ext cx="3215829" cy="268684"/>
          </a:xfrm>
          <a:prstGeom prst="homePlate">
            <a:avLst>
              <a:gd name="adj" fmla="val 46455"/>
            </a:avLst>
          </a:prstGeom>
          <a:solidFill>
            <a:schemeClr val="tx2">
              <a:lumMod val="60000"/>
              <a:lumOff val="40000"/>
            </a:schemeClr>
          </a:solidFill>
        </p:spPr>
        <p:txBody>
          <a:bodyPr/>
          <a:lstStyle>
            <a:lvl1pPr>
              <a:defRPr/>
            </a:lvl1pPr>
          </a:lstStyle>
          <a:p>
            <a:pPr lvl="0"/>
            <a:r>
              <a:rPr lang="en-US" dirty="0"/>
              <a:t>  </a:t>
            </a:r>
            <a:endParaRPr lang="en-GB" dirty="0"/>
          </a:p>
        </p:txBody>
      </p:sp>
      <p:sp>
        <p:nvSpPr>
          <p:cNvPr id="61" name="Text Placeholder 18"/>
          <p:cNvSpPr>
            <a:spLocks noGrp="1"/>
          </p:cNvSpPr>
          <p:nvPr>
            <p:ph type="body" sz="quarter" idx="47" hasCustomPrompt="1"/>
          </p:nvPr>
        </p:nvSpPr>
        <p:spPr>
          <a:xfrm>
            <a:off x="3143250" y="3871803"/>
            <a:ext cx="3013075" cy="268684"/>
          </a:xfrm>
          <a:prstGeom prst="homePlate">
            <a:avLst>
              <a:gd name="adj" fmla="val 46455"/>
            </a:avLst>
          </a:prstGeom>
          <a:solidFill>
            <a:schemeClr val="tx2"/>
          </a:solidFill>
        </p:spPr>
        <p:txBody>
          <a:bodyPr/>
          <a:lstStyle>
            <a:lvl1pPr>
              <a:defRPr/>
            </a:lvl1pPr>
          </a:lstStyle>
          <a:p>
            <a:pPr lvl="0"/>
            <a:r>
              <a:rPr lang="en-US" dirty="0"/>
              <a:t>  </a:t>
            </a:r>
            <a:endParaRPr lang="en-GB" dirty="0"/>
          </a:p>
        </p:txBody>
      </p:sp>
      <p:sp>
        <p:nvSpPr>
          <p:cNvPr id="2" name="Title 1"/>
          <p:cNvSpPr>
            <a:spLocks noGrp="1"/>
          </p:cNvSpPr>
          <p:nvPr>
            <p:ph type="title" hasCustomPrompt="1"/>
          </p:nvPr>
        </p:nvSpPr>
        <p:spPr/>
        <p:txBody>
          <a:bodyPr/>
          <a:lstStyle/>
          <a:p>
            <a:r>
              <a:rPr lang="en-US" dirty="0"/>
              <a:t>Enter title here</a:t>
            </a:r>
            <a:endParaRPr lang="en-GB" dirty="0"/>
          </a:p>
        </p:txBody>
      </p:sp>
      <p:sp>
        <p:nvSpPr>
          <p:cNvPr id="23" name="Text Placeholder 19"/>
          <p:cNvSpPr>
            <a:spLocks noGrp="1"/>
          </p:cNvSpPr>
          <p:nvPr>
            <p:ph type="body" sz="quarter" idx="21" hasCustomPrompt="1"/>
          </p:nvPr>
        </p:nvSpPr>
        <p:spPr>
          <a:xfrm>
            <a:off x="3143250" y="4938615"/>
            <a:ext cx="2879725" cy="686594"/>
          </a:xfrm>
        </p:spPr>
        <p:txBody>
          <a:bodyPr/>
          <a:lstStyle>
            <a:lvl1pPr algn="ctr">
              <a:defRPr sz="1100" baseline="0"/>
            </a:lvl1pPr>
            <a:lvl2pPr algn="ctr">
              <a:defRPr sz="1050"/>
            </a:lvl2pPr>
            <a:lvl3pPr algn="ctr">
              <a:defRPr sz="1000"/>
            </a:lvl3pPr>
            <a:lvl4pPr algn="ctr">
              <a:defRPr sz="900"/>
            </a:lvl4pPr>
            <a:lvl5pPr algn="ctr">
              <a:defRPr sz="7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19"/>
          <p:cNvSpPr>
            <a:spLocks noGrp="1"/>
          </p:cNvSpPr>
          <p:nvPr>
            <p:ph type="body" sz="quarter" idx="24" hasCustomPrompt="1"/>
          </p:nvPr>
        </p:nvSpPr>
        <p:spPr>
          <a:xfrm>
            <a:off x="3143250" y="2163996"/>
            <a:ext cx="2886075" cy="686594"/>
          </a:xfrm>
        </p:spPr>
        <p:txBody>
          <a:bodyPr/>
          <a:lstStyle>
            <a:lvl1pPr algn="ctr">
              <a:defRPr sz="1100"/>
            </a:lvl1pPr>
            <a:lvl2pPr algn="ctr">
              <a:defRPr sz="1050"/>
            </a:lvl2pPr>
            <a:lvl3pPr algn="ctr">
              <a:defRPr sz="1000"/>
            </a:lvl3pPr>
            <a:lvl4pPr algn="ctr">
              <a:defRPr sz="900"/>
            </a:lvl4pPr>
            <a:lvl5pPr algn="ctr">
              <a:defRPr sz="7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29"/>
          <p:cNvSpPr>
            <a:spLocks noGrp="1"/>
          </p:cNvSpPr>
          <p:nvPr>
            <p:ph type="body" sz="quarter" idx="27" hasCustomPrompt="1"/>
          </p:nvPr>
        </p:nvSpPr>
        <p:spPr>
          <a:xfrm>
            <a:off x="4201177" y="1542142"/>
            <a:ext cx="897220" cy="565616"/>
          </a:xfrm>
        </p:spPr>
        <p:txBody>
          <a:bodyPr anchor="ctr"/>
          <a:lstStyle>
            <a:lvl1pPr algn="ctr">
              <a:defRPr sz="3600">
                <a:latin typeface="+mn-lt"/>
              </a:defRPr>
            </a:lvl1pPr>
          </a:lstStyle>
          <a:p>
            <a:pPr lvl="0"/>
            <a:r>
              <a:rPr lang="en-US" dirty="0"/>
              <a:t>1</a:t>
            </a:r>
            <a:endParaRPr lang="en-GB" dirty="0"/>
          </a:p>
        </p:txBody>
      </p:sp>
      <p:sp>
        <p:nvSpPr>
          <p:cNvPr id="31" name="Text Placeholder 29"/>
          <p:cNvSpPr>
            <a:spLocks noGrp="1"/>
          </p:cNvSpPr>
          <p:nvPr>
            <p:ph type="body" sz="quarter" idx="28" hasCustomPrompt="1"/>
          </p:nvPr>
        </p:nvSpPr>
        <p:spPr>
          <a:xfrm>
            <a:off x="4201177" y="4271937"/>
            <a:ext cx="897220" cy="565616"/>
          </a:xfrm>
        </p:spPr>
        <p:txBody>
          <a:bodyPr anchor="ctr"/>
          <a:lstStyle>
            <a:lvl1pPr algn="ctr">
              <a:defRPr sz="3600">
                <a:latin typeface="+mn-lt"/>
              </a:defRPr>
            </a:lvl1pPr>
          </a:lstStyle>
          <a:p>
            <a:pPr lvl="0"/>
            <a:r>
              <a:rPr lang="en-US" dirty="0"/>
              <a:t>4</a:t>
            </a:r>
            <a:endParaRPr lang="en-GB" dirty="0"/>
          </a:p>
        </p:txBody>
      </p:sp>
      <p:sp>
        <p:nvSpPr>
          <p:cNvPr id="34" name="Text Placeholder 19"/>
          <p:cNvSpPr>
            <a:spLocks noGrp="1"/>
          </p:cNvSpPr>
          <p:nvPr>
            <p:ph type="body" sz="quarter" idx="31" hasCustomPrompt="1"/>
          </p:nvPr>
        </p:nvSpPr>
        <p:spPr>
          <a:xfrm>
            <a:off x="6157912" y="4938615"/>
            <a:ext cx="2879725" cy="686594"/>
          </a:xfrm>
        </p:spPr>
        <p:txBody>
          <a:bodyPr/>
          <a:lstStyle>
            <a:lvl1pPr algn="ctr">
              <a:defRPr sz="1100"/>
            </a:lvl1pPr>
            <a:lvl2pPr algn="ctr">
              <a:defRPr sz="1050"/>
            </a:lvl2pPr>
            <a:lvl3pPr algn="ctr">
              <a:defRPr sz="1000"/>
            </a:lvl3pPr>
            <a:lvl4pPr algn="ctr">
              <a:defRPr sz="900"/>
            </a:lvl4pPr>
            <a:lvl5pPr algn="ctr">
              <a:defRPr sz="7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19"/>
          <p:cNvSpPr>
            <a:spLocks noGrp="1"/>
          </p:cNvSpPr>
          <p:nvPr>
            <p:ph type="body" sz="quarter" idx="32" hasCustomPrompt="1"/>
          </p:nvPr>
        </p:nvSpPr>
        <p:spPr>
          <a:xfrm>
            <a:off x="6157912" y="2163996"/>
            <a:ext cx="2886075" cy="686594"/>
          </a:xfrm>
        </p:spPr>
        <p:txBody>
          <a:bodyPr/>
          <a:lstStyle>
            <a:lvl1pPr algn="ctr">
              <a:defRPr sz="1100"/>
            </a:lvl1pPr>
            <a:lvl2pPr algn="ctr">
              <a:defRPr sz="1050"/>
            </a:lvl2pPr>
            <a:lvl3pPr algn="ctr">
              <a:defRPr sz="1000"/>
            </a:lvl3pPr>
            <a:lvl4pPr algn="ctr">
              <a:defRPr sz="900"/>
            </a:lvl4pPr>
            <a:lvl5pPr algn="ctr">
              <a:defRPr sz="7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6" name="Text Placeholder 29"/>
          <p:cNvSpPr>
            <a:spLocks noGrp="1"/>
          </p:cNvSpPr>
          <p:nvPr>
            <p:ph type="body" sz="quarter" idx="33" hasCustomPrompt="1"/>
          </p:nvPr>
        </p:nvSpPr>
        <p:spPr>
          <a:xfrm>
            <a:off x="7215839" y="1542142"/>
            <a:ext cx="897220" cy="565616"/>
          </a:xfrm>
        </p:spPr>
        <p:txBody>
          <a:bodyPr anchor="ctr"/>
          <a:lstStyle>
            <a:lvl1pPr algn="ctr">
              <a:defRPr sz="3600">
                <a:latin typeface="+mn-lt"/>
              </a:defRPr>
            </a:lvl1pPr>
          </a:lstStyle>
          <a:p>
            <a:pPr lvl="0"/>
            <a:r>
              <a:rPr lang="en-US" dirty="0"/>
              <a:t>2</a:t>
            </a:r>
            <a:endParaRPr lang="en-GB" dirty="0"/>
          </a:p>
        </p:txBody>
      </p:sp>
      <p:sp>
        <p:nvSpPr>
          <p:cNvPr id="37" name="Text Placeholder 29"/>
          <p:cNvSpPr>
            <a:spLocks noGrp="1"/>
          </p:cNvSpPr>
          <p:nvPr>
            <p:ph type="body" sz="quarter" idx="34" hasCustomPrompt="1"/>
          </p:nvPr>
        </p:nvSpPr>
        <p:spPr>
          <a:xfrm>
            <a:off x="7215839" y="4271937"/>
            <a:ext cx="897220" cy="565616"/>
          </a:xfrm>
        </p:spPr>
        <p:txBody>
          <a:bodyPr anchor="ctr"/>
          <a:lstStyle>
            <a:lvl1pPr algn="ctr">
              <a:defRPr sz="3600">
                <a:latin typeface="+mn-lt"/>
              </a:defRPr>
            </a:lvl1pPr>
          </a:lstStyle>
          <a:p>
            <a:pPr lvl="0"/>
            <a:r>
              <a:rPr lang="en-US" dirty="0"/>
              <a:t>5</a:t>
            </a:r>
            <a:endParaRPr lang="en-GB" dirty="0"/>
          </a:p>
        </p:txBody>
      </p:sp>
      <p:sp>
        <p:nvSpPr>
          <p:cNvPr id="40" name="Text Placeholder 19"/>
          <p:cNvSpPr>
            <a:spLocks noGrp="1"/>
          </p:cNvSpPr>
          <p:nvPr>
            <p:ph type="body" sz="quarter" idx="37" hasCustomPrompt="1"/>
          </p:nvPr>
        </p:nvSpPr>
        <p:spPr>
          <a:xfrm>
            <a:off x="9178924" y="4938615"/>
            <a:ext cx="2879725" cy="686594"/>
          </a:xfrm>
        </p:spPr>
        <p:txBody>
          <a:bodyPr/>
          <a:lstStyle>
            <a:lvl1pPr algn="ctr">
              <a:defRPr sz="1100"/>
            </a:lvl1pPr>
            <a:lvl2pPr algn="ctr">
              <a:defRPr sz="1050"/>
            </a:lvl2pPr>
            <a:lvl3pPr algn="ctr">
              <a:defRPr sz="1000"/>
            </a:lvl3pPr>
            <a:lvl4pPr algn="ctr">
              <a:defRPr sz="900"/>
            </a:lvl4pPr>
            <a:lvl5pPr algn="ctr">
              <a:defRPr sz="7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1" name="Text Placeholder 19"/>
          <p:cNvSpPr>
            <a:spLocks noGrp="1"/>
          </p:cNvSpPr>
          <p:nvPr>
            <p:ph type="body" sz="quarter" idx="38" hasCustomPrompt="1"/>
          </p:nvPr>
        </p:nvSpPr>
        <p:spPr>
          <a:xfrm>
            <a:off x="9178924" y="2163996"/>
            <a:ext cx="2886075" cy="686594"/>
          </a:xfrm>
        </p:spPr>
        <p:txBody>
          <a:bodyPr/>
          <a:lstStyle>
            <a:lvl1pPr algn="ctr">
              <a:defRPr sz="1100"/>
            </a:lvl1pPr>
            <a:lvl2pPr algn="ctr">
              <a:defRPr sz="1050"/>
            </a:lvl2pPr>
            <a:lvl3pPr algn="ctr">
              <a:defRPr sz="1000"/>
            </a:lvl3pPr>
            <a:lvl4pPr algn="ctr">
              <a:defRPr sz="900"/>
            </a:lvl4pPr>
            <a:lvl5pPr algn="ctr">
              <a:defRPr sz="7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2" name="Text Placeholder 29"/>
          <p:cNvSpPr>
            <a:spLocks noGrp="1"/>
          </p:cNvSpPr>
          <p:nvPr>
            <p:ph type="body" sz="quarter" idx="39" hasCustomPrompt="1"/>
          </p:nvPr>
        </p:nvSpPr>
        <p:spPr>
          <a:xfrm>
            <a:off x="10236851" y="1542142"/>
            <a:ext cx="897220" cy="565616"/>
          </a:xfrm>
        </p:spPr>
        <p:txBody>
          <a:bodyPr anchor="ctr"/>
          <a:lstStyle>
            <a:lvl1pPr algn="ctr">
              <a:defRPr sz="3600">
                <a:latin typeface="+mn-lt"/>
              </a:defRPr>
            </a:lvl1pPr>
          </a:lstStyle>
          <a:p>
            <a:pPr lvl="0"/>
            <a:r>
              <a:rPr lang="en-US" dirty="0"/>
              <a:t>3</a:t>
            </a:r>
            <a:endParaRPr lang="en-GB" dirty="0"/>
          </a:p>
        </p:txBody>
      </p:sp>
      <p:sp>
        <p:nvSpPr>
          <p:cNvPr id="43" name="Text Placeholder 29"/>
          <p:cNvSpPr>
            <a:spLocks noGrp="1"/>
          </p:cNvSpPr>
          <p:nvPr>
            <p:ph type="body" sz="quarter" idx="40" hasCustomPrompt="1"/>
          </p:nvPr>
        </p:nvSpPr>
        <p:spPr>
          <a:xfrm>
            <a:off x="10236851" y="4271937"/>
            <a:ext cx="897220" cy="565616"/>
          </a:xfrm>
        </p:spPr>
        <p:txBody>
          <a:bodyPr anchor="ctr"/>
          <a:lstStyle>
            <a:lvl1pPr algn="ctr">
              <a:defRPr sz="3600">
                <a:latin typeface="+mn-lt"/>
              </a:defRPr>
            </a:lvl1pPr>
          </a:lstStyle>
          <a:p>
            <a:pPr lvl="0"/>
            <a:r>
              <a:rPr lang="en-US" dirty="0"/>
              <a:t>6</a:t>
            </a:r>
            <a:endParaRPr lang="en-GB" dirty="0"/>
          </a:p>
        </p:txBody>
      </p:sp>
      <p:sp>
        <p:nvSpPr>
          <p:cNvPr id="50"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sp>
        <p:nvSpPr>
          <p:cNvPr id="51" name="Rectangle 50"/>
          <p:cNvSpPr/>
          <p:nvPr userDrawn="1"/>
        </p:nvSpPr>
        <p:spPr>
          <a:xfrm>
            <a:off x="1" y="1125538"/>
            <a:ext cx="3009899" cy="53807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sp>
        <p:nvSpPr>
          <p:cNvPr id="27"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32" name="Text Placeholder 41"/>
          <p:cNvSpPr>
            <a:spLocks noGrp="1"/>
          </p:cNvSpPr>
          <p:nvPr>
            <p:ph type="body" sz="quarter" idx="85" hasCustomPrompt="1"/>
          </p:nvPr>
        </p:nvSpPr>
        <p:spPr>
          <a:xfrm>
            <a:off x="191344" y="2952603"/>
            <a:ext cx="2724894" cy="1874509"/>
          </a:xfrm>
        </p:spPr>
        <p:txBody>
          <a:bodyPr rIns="108000"/>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3" name="Text Placeholder 3"/>
          <p:cNvSpPr>
            <a:spLocks noGrp="1"/>
          </p:cNvSpPr>
          <p:nvPr>
            <p:ph type="body" sz="quarter" idx="86" hasCustomPrompt="1"/>
          </p:nvPr>
        </p:nvSpPr>
        <p:spPr>
          <a:xfrm>
            <a:off x="191345" y="1271588"/>
            <a:ext cx="2724893" cy="1606085"/>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56001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rocess Slide 4 - 9 option with Icon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Enter title here</a:t>
            </a:r>
            <a:endParaRPr lang="en-GB" dirty="0"/>
          </a:p>
        </p:txBody>
      </p:sp>
      <p:sp>
        <p:nvSpPr>
          <p:cNvPr id="20" name="Text Placeholder 19"/>
          <p:cNvSpPr>
            <a:spLocks noGrp="1"/>
          </p:cNvSpPr>
          <p:nvPr>
            <p:ph type="body" sz="quarter" idx="18" hasCustomPrompt="1"/>
          </p:nvPr>
        </p:nvSpPr>
        <p:spPr>
          <a:xfrm>
            <a:off x="3143250" y="5812631"/>
            <a:ext cx="288607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19"/>
          <p:cNvSpPr>
            <a:spLocks noGrp="1"/>
          </p:cNvSpPr>
          <p:nvPr>
            <p:ph type="body" sz="quarter" idx="21" hasCustomPrompt="1"/>
          </p:nvPr>
        </p:nvSpPr>
        <p:spPr>
          <a:xfrm>
            <a:off x="3143250" y="4037620"/>
            <a:ext cx="287972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19"/>
          <p:cNvSpPr>
            <a:spLocks noGrp="1"/>
          </p:cNvSpPr>
          <p:nvPr>
            <p:ph type="body" sz="quarter" idx="24" hasCustomPrompt="1"/>
          </p:nvPr>
        </p:nvSpPr>
        <p:spPr>
          <a:xfrm>
            <a:off x="3143250" y="2163996"/>
            <a:ext cx="288607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3" name="Text Placeholder 19"/>
          <p:cNvSpPr>
            <a:spLocks noGrp="1"/>
          </p:cNvSpPr>
          <p:nvPr>
            <p:ph type="body" sz="quarter" idx="30" hasCustomPrompt="1"/>
          </p:nvPr>
        </p:nvSpPr>
        <p:spPr>
          <a:xfrm>
            <a:off x="6157912" y="5812631"/>
            <a:ext cx="288607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Text Placeholder 19"/>
          <p:cNvSpPr>
            <a:spLocks noGrp="1"/>
          </p:cNvSpPr>
          <p:nvPr>
            <p:ph type="body" sz="quarter" idx="31" hasCustomPrompt="1"/>
          </p:nvPr>
        </p:nvSpPr>
        <p:spPr>
          <a:xfrm>
            <a:off x="6157912" y="4037620"/>
            <a:ext cx="287972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19"/>
          <p:cNvSpPr>
            <a:spLocks noGrp="1"/>
          </p:cNvSpPr>
          <p:nvPr>
            <p:ph type="body" sz="quarter" idx="32" hasCustomPrompt="1"/>
          </p:nvPr>
        </p:nvSpPr>
        <p:spPr>
          <a:xfrm>
            <a:off x="6157912" y="2163996"/>
            <a:ext cx="288607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9" name="Text Placeholder 19"/>
          <p:cNvSpPr>
            <a:spLocks noGrp="1"/>
          </p:cNvSpPr>
          <p:nvPr>
            <p:ph type="body" sz="quarter" idx="36" hasCustomPrompt="1"/>
          </p:nvPr>
        </p:nvSpPr>
        <p:spPr>
          <a:xfrm>
            <a:off x="9178924" y="5812631"/>
            <a:ext cx="288607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0" name="Text Placeholder 19"/>
          <p:cNvSpPr>
            <a:spLocks noGrp="1"/>
          </p:cNvSpPr>
          <p:nvPr>
            <p:ph type="body" sz="quarter" idx="37" hasCustomPrompt="1"/>
          </p:nvPr>
        </p:nvSpPr>
        <p:spPr>
          <a:xfrm>
            <a:off x="9178924" y="4037620"/>
            <a:ext cx="287972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1" name="Text Placeholder 19"/>
          <p:cNvSpPr>
            <a:spLocks noGrp="1"/>
          </p:cNvSpPr>
          <p:nvPr>
            <p:ph type="body" sz="quarter" idx="38" hasCustomPrompt="1"/>
          </p:nvPr>
        </p:nvSpPr>
        <p:spPr>
          <a:xfrm>
            <a:off x="9178924" y="2163996"/>
            <a:ext cx="288607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8"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sp>
        <p:nvSpPr>
          <p:cNvPr id="79" name="Rectangle 78"/>
          <p:cNvSpPr/>
          <p:nvPr userDrawn="1"/>
        </p:nvSpPr>
        <p:spPr>
          <a:xfrm>
            <a:off x="1" y="1125538"/>
            <a:ext cx="3009899" cy="53807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sp>
        <p:nvSpPr>
          <p:cNvPr id="76"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84" name="Text Placeholder 41"/>
          <p:cNvSpPr>
            <a:spLocks noGrp="1"/>
          </p:cNvSpPr>
          <p:nvPr>
            <p:ph type="body" sz="quarter" idx="85" hasCustomPrompt="1"/>
          </p:nvPr>
        </p:nvSpPr>
        <p:spPr>
          <a:xfrm>
            <a:off x="191344" y="2952603"/>
            <a:ext cx="2724894" cy="1874509"/>
          </a:xfrm>
        </p:spPr>
        <p:txBody>
          <a:bodyPr rIns="108000"/>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5" name="Text Placeholder 3"/>
          <p:cNvSpPr>
            <a:spLocks noGrp="1"/>
          </p:cNvSpPr>
          <p:nvPr>
            <p:ph type="body" sz="quarter" idx="86" hasCustomPrompt="1"/>
          </p:nvPr>
        </p:nvSpPr>
        <p:spPr>
          <a:xfrm>
            <a:off x="191345" y="1271588"/>
            <a:ext cx="2724893" cy="1606085"/>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9" name="Text Placeholder 3"/>
          <p:cNvSpPr>
            <a:spLocks noGrp="1"/>
          </p:cNvSpPr>
          <p:nvPr>
            <p:ph type="body" sz="quarter" idx="87" hasCustomPrompt="1"/>
          </p:nvPr>
        </p:nvSpPr>
        <p:spPr>
          <a:xfrm>
            <a:off x="4334287" y="1560840"/>
            <a:ext cx="504000" cy="504000"/>
          </a:xfrm>
          <a:prstGeom prst="ellipse">
            <a:avLst/>
          </a:prstGeom>
          <a:solidFill>
            <a:schemeClr val="accent6"/>
          </a:solidFill>
        </p:spPr>
        <p:txBody>
          <a:bodyPr/>
          <a:lstStyle>
            <a:lvl1pPr>
              <a:defRPr/>
            </a:lvl1pPr>
          </a:lstStyle>
          <a:p>
            <a:pPr lvl="0"/>
            <a:r>
              <a:rPr lang="en-US" dirty="0"/>
              <a:t>  </a:t>
            </a:r>
            <a:endParaRPr lang="en-GB" dirty="0"/>
          </a:p>
        </p:txBody>
      </p:sp>
      <p:sp>
        <p:nvSpPr>
          <p:cNvPr id="90" name="Text Placeholder 3"/>
          <p:cNvSpPr>
            <a:spLocks noGrp="1"/>
          </p:cNvSpPr>
          <p:nvPr>
            <p:ph type="body" sz="quarter" idx="88" hasCustomPrompt="1"/>
          </p:nvPr>
        </p:nvSpPr>
        <p:spPr>
          <a:xfrm>
            <a:off x="7349363" y="1560840"/>
            <a:ext cx="504000" cy="504000"/>
          </a:xfrm>
          <a:prstGeom prst="ellipse">
            <a:avLst/>
          </a:prstGeom>
          <a:solidFill>
            <a:schemeClr val="accent6"/>
          </a:solidFill>
        </p:spPr>
        <p:txBody>
          <a:bodyPr/>
          <a:lstStyle>
            <a:lvl1pPr>
              <a:defRPr/>
            </a:lvl1pPr>
          </a:lstStyle>
          <a:p>
            <a:pPr lvl="0"/>
            <a:r>
              <a:rPr lang="en-US" dirty="0"/>
              <a:t>  </a:t>
            </a:r>
            <a:endParaRPr lang="en-GB" dirty="0"/>
          </a:p>
        </p:txBody>
      </p:sp>
      <p:sp>
        <p:nvSpPr>
          <p:cNvPr id="91" name="Text Placeholder 3"/>
          <p:cNvSpPr>
            <a:spLocks noGrp="1"/>
          </p:cNvSpPr>
          <p:nvPr>
            <p:ph type="body" sz="quarter" idx="89" hasCustomPrompt="1"/>
          </p:nvPr>
        </p:nvSpPr>
        <p:spPr>
          <a:xfrm>
            <a:off x="10368788" y="1560840"/>
            <a:ext cx="504000" cy="504000"/>
          </a:xfrm>
          <a:prstGeom prst="ellipse">
            <a:avLst/>
          </a:prstGeom>
          <a:solidFill>
            <a:schemeClr val="accent6"/>
          </a:solidFill>
        </p:spPr>
        <p:txBody>
          <a:bodyPr/>
          <a:lstStyle>
            <a:lvl1pPr>
              <a:defRPr/>
            </a:lvl1pPr>
          </a:lstStyle>
          <a:p>
            <a:pPr lvl="0"/>
            <a:r>
              <a:rPr lang="en-US" dirty="0"/>
              <a:t>  </a:t>
            </a:r>
            <a:endParaRPr lang="en-GB" dirty="0"/>
          </a:p>
        </p:txBody>
      </p:sp>
      <p:sp>
        <p:nvSpPr>
          <p:cNvPr id="95" name="Text Placeholder 3"/>
          <p:cNvSpPr>
            <a:spLocks noGrp="1"/>
          </p:cNvSpPr>
          <p:nvPr>
            <p:ph type="body" sz="quarter" idx="90" hasCustomPrompt="1"/>
          </p:nvPr>
        </p:nvSpPr>
        <p:spPr>
          <a:xfrm>
            <a:off x="4334287" y="3433916"/>
            <a:ext cx="504000" cy="504000"/>
          </a:xfrm>
          <a:prstGeom prst="ellipse">
            <a:avLst/>
          </a:prstGeom>
          <a:solidFill>
            <a:schemeClr val="accent6"/>
          </a:solidFill>
        </p:spPr>
        <p:txBody>
          <a:bodyPr/>
          <a:lstStyle>
            <a:lvl1pPr>
              <a:defRPr/>
            </a:lvl1pPr>
          </a:lstStyle>
          <a:p>
            <a:pPr lvl="0"/>
            <a:r>
              <a:rPr lang="en-US" dirty="0"/>
              <a:t>  </a:t>
            </a:r>
            <a:endParaRPr lang="en-GB" dirty="0"/>
          </a:p>
        </p:txBody>
      </p:sp>
      <p:sp>
        <p:nvSpPr>
          <p:cNvPr id="96" name="Text Placeholder 3"/>
          <p:cNvSpPr>
            <a:spLocks noGrp="1"/>
          </p:cNvSpPr>
          <p:nvPr>
            <p:ph type="body" sz="quarter" idx="91" hasCustomPrompt="1"/>
          </p:nvPr>
        </p:nvSpPr>
        <p:spPr>
          <a:xfrm>
            <a:off x="7349363" y="3433916"/>
            <a:ext cx="504000" cy="504000"/>
          </a:xfrm>
          <a:prstGeom prst="ellipse">
            <a:avLst/>
          </a:prstGeom>
          <a:solidFill>
            <a:schemeClr val="accent6"/>
          </a:solidFill>
        </p:spPr>
        <p:txBody>
          <a:bodyPr/>
          <a:lstStyle>
            <a:lvl1pPr>
              <a:defRPr/>
            </a:lvl1pPr>
          </a:lstStyle>
          <a:p>
            <a:pPr lvl="0"/>
            <a:r>
              <a:rPr lang="en-US" dirty="0"/>
              <a:t>  </a:t>
            </a:r>
            <a:endParaRPr lang="en-GB" dirty="0"/>
          </a:p>
        </p:txBody>
      </p:sp>
      <p:sp>
        <p:nvSpPr>
          <p:cNvPr id="97" name="Text Placeholder 3"/>
          <p:cNvSpPr>
            <a:spLocks noGrp="1"/>
          </p:cNvSpPr>
          <p:nvPr>
            <p:ph type="body" sz="quarter" idx="92" hasCustomPrompt="1"/>
          </p:nvPr>
        </p:nvSpPr>
        <p:spPr>
          <a:xfrm>
            <a:off x="10368788" y="3433916"/>
            <a:ext cx="504000" cy="504000"/>
          </a:xfrm>
          <a:prstGeom prst="ellipse">
            <a:avLst/>
          </a:prstGeom>
          <a:solidFill>
            <a:schemeClr val="accent6"/>
          </a:solidFill>
        </p:spPr>
        <p:txBody>
          <a:bodyPr/>
          <a:lstStyle>
            <a:lvl1pPr>
              <a:defRPr/>
            </a:lvl1pPr>
          </a:lstStyle>
          <a:p>
            <a:pPr lvl="0"/>
            <a:r>
              <a:rPr lang="en-US" dirty="0"/>
              <a:t>  </a:t>
            </a:r>
            <a:endParaRPr lang="en-GB" dirty="0"/>
          </a:p>
        </p:txBody>
      </p:sp>
      <p:sp>
        <p:nvSpPr>
          <p:cNvPr id="101" name="Text Placeholder 3"/>
          <p:cNvSpPr>
            <a:spLocks noGrp="1"/>
          </p:cNvSpPr>
          <p:nvPr>
            <p:ph type="body" sz="quarter" idx="93" hasCustomPrompt="1"/>
          </p:nvPr>
        </p:nvSpPr>
        <p:spPr>
          <a:xfrm>
            <a:off x="4334287" y="5216359"/>
            <a:ext cx="504000" cy="504000"/>
          </a:xfrm>
          <a:prstGeom prst="ellipse">
            <a:avLst/>
          </a:prstGeom>
          <a:solidFill>
            <a:schemeClr val="accent6"/>
          </a:solidFill>
        </p:spPr>
        <p:txBody>
          <a:bodyPr/>
          <a:lstStyle>
            <a:lvl1pPr>
              <a:defRPr/>
            </a:lvl1pPr>
          </a:lstStyle>
          <a:p>
            <a:pPr lvl="0"/>
            <a:r>
              <a:rPr lang="en-US" dirty="0"/>
              <a:t>  </a:t>
            </a:r>
            <a:endParaRPr lang="en-GB" dirty="0"/>
          </a:p>
        </p:txBody>
      </p:sp>
      <p:sp>
        <p:nvSpPr>
          <p:cNvPr id="102" name="Text Placeholder 3"/>
          <p:cNvSpPr>
            <a:spLocks noGrp="1"/>
          </p:cNvSpPr>
          <p:nvPr>
            <p:ph type="body" sz="quarter" idx="94" hasCustomPrompt="1"/>
          </p:nvPr>
        </p:nvSpPr>
        <p:spPr>
          <a:xfrm>
            <a:off x="7349363" y="5216359"/>
            <a:ext cx="504000" cy="504000"/>
          </a:xfrm>
          <a:prstGeom prst="ellipse">
            <a:avLst/>
          </a:prstGeom>
          <a:solidFill>
            <a:schemeClr val="accent6"/>
          </a:solidFill>
        </p:spPr>
        <p:txBody>
          <a:bodyPr/>
          <a:lstStyle>
            <a:lvl1pPr>
              <a:defRPr/>
            </a:lvl1pPr>
          </a:lstStyle>
          <a:p>
            <a:pPr lvl="0"/>
            <a:r>
              <a:rPr lang="en-US" dirty="0"/>
              <a:t>  </a:t>
            </a:r>
            <a:endParaRPr lang="en-GB" dirty="0"/>
          </a:p>
        </p:txBody>
      </p:sp>
      <p:sp>
        <p:nvSpPr>
          <p:cNvPr id="103" name="Text Placeholder 3"/>
          <p:cNvSpPr>
            <a:spLocks noGrp="1"/>
          </p:cNvSpPr>
          <p:nvPr>
            <p:ph type="body" sz="quarter" idx="95" hasCustomPrompt="1"/>
          </p:nvPr>
        </p:nvSpPr>
        <p:spPr>
          <a:xfrm>
            <a:off x="10368788" y="5216359"/>
            <a:ext cx="504000" cy="504000"/>
          </a:xfrm>
          <a:prstGeom prst="ellipse">
            <a:avLst/>
          </a:prstGeom>
          <a:solidFill>
            <a:schemeClr val="accent6"/>
          </a:solidFill>
        </p:spPr>
        <p:txBody>
          <a:bodyPr/>
          <a:lstStyle>
            <a:lvl1pPr>
              <a:defRPr/>
            </a:lvl1pPr>
          </a:lstStyle>
          <a:p>
            <a:pPr lvl="0"/>
            <a:r>
              <a:rPr lang="en-US" dirty="0"/>
              <a:t>  </a:t>
            </a:r>
            <a:endParaRPr lang="en-GB" dirty="0"/>
          </a:p>
        </p:txBody>
      </p:sp>
      <p:grpSp>
        <p:nvGrpSpPr>
          <p:cNvPr id="104" name="Group 103"/>
          <p:cNvGrpSpPr/>
          <p:nvPr userDrawn="1"/>
        </p:nvGrpSpPr>
        <p:grpSpPr>
          <a:xfrm>
            <a:off x="-4350366" y="0"/>
            <a:ext cx="3909698" cy="4453621"/>
            <a:chOff x="-3999345" y="0"/>
            <a:chExt cx="3909698" cy="4453621"/>
          </a:xfrm>
        </p:grpSpPr>
        <p:sp>
          <p:nvSpPr>
            <p:cNvPr id="105" name="Rectangle 104"/>
            <p:cNvSpPr/>
            <p:nvPr userDrawn="1"/>
          </p:nvSpPr>
          <p:spPr>
            <a:xfrm>
              <a:off x="-3999345" y="0"/>
              <a:ext cx="3909698" cy="445362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106" name="Straight Connector 105"/>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07" name="Picture 10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108" name="TextBox 107"/>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add an icon</a:t>
              </a:r>
              <a:endParaRPr lang="en-GB" sz="2000" dirty="0">
                <a:solidFill>
                  <a:schemeClr val="tx1"/>
                </a:solidFill>
                <a:latin typeface="+mn-lt"/>
              </a:endParaRPr>
            </a:p>
          </p:txBody>
        </p:sp>
        <p:grpSp>
          <p:nvGrpSpPr>
            <p:cNvPr id="109" name="Group 108"/>
            <p:cNvGrpSpPr/>
            <p:nvPr userDrawn="1"/>
          </p:nvGrpSpPr>
          <p:grpSpPr>
            <a:xfrm>
              <a:off x="-3916219" y="2007734"/>
              <a:ext cx="3741159" cy="603077"/>
              <a:chOff x="-3953163" y="1928406"/>
              <a:chExt cx="3741159" cy="603077"/>
            </a:xfrm>
          </p:grpSpPr>
          <p:sp>
            <p:nvSpPr>
              <p:cNvPr id="119" name="TextBox 118"/>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120" name="TextBox 119"/>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b="1" dirty="0">
                    <a:latin typeface="+mn-lt"/>
                  </a:rPr>
                  <a:t>Copy</a:t>
                </a:r>
                <a:r>
                  <a:rPr lang="en-GB" sz="1400" dirty="0">
                    <a:latin typeface="+mn-lt"/>
                  </a:rPr>
                  <a:t> it from the Asset Library and </a:t>
                </a:r>
                <a:r>
                  <a:rPr lang="en-GB" sz="1400" b="1" dirty="0">
                    <a:latin typeface="+mn-lt"/>
                  </a:rPr>
                  <a:t>paste</a:t>
                </a:r>
                <a:r>
                  <a:rPr lang="en-GB" sz="1400" dirty="0">
                    <a:latin typeface="+mn-lt"/>
                  </a:rPr>
                  <a:t> it in</a:t>
                </a:r>
                <a:r>
                  <a:rPr lang="en-GB" sz="1400" baseline="0" dirty="0">
                    <a:latin typeface="+mn-lt"/>
                  </a:rPr>
                  <a:t> to the </a:t>
                </a:r>
                <a:r>
                  <a:rPr lang="en-GB" sz="1400" b="1" baseline="0" dirty="0">
                    <a:latin typeface="+mn-lt"/>
                  </a:rPr>
                  <a:t>presentation</a:t>
                </a:r>
                <a:r>
                  <a:rPr lang="en-GB" sz="1400" baseline="0" dirty="0">
                    <a:latin typeface="+mn-lt"/>
                  </a:rPr>
                  <a:t> you </a:t>
                </a:r>
                <a:br>
                  <a:rPr lang="en-GB" sz="1400" baseline="0" dirty="0">
                    <a:latin typeface="+mn-lt"/>
                  </a:rPr>
                </a:br>
                <a:r>
                  <a:rPr lang="en-GB" sz="1400" baseline="0" dirty="0">
                    <a:latin typeface="+mn-lt"/>
                  </a:rPr>
                  <a:t>are working on.</a:t>
                </a:r>
                <a:endParaRPr lang="en-GB" sz="1400" dirty="0">
                  <a:latin typeface="+mn-lt"/>
                </a:endParaRPr>
              </a:p>
            </p:txBody>
          </p:sp>
        </p:grpSp>
        <p:grpSp>
          <p:nvGrpSpPr>
            <p:cNvPr id="110" name="Group 109"/>
            <p:cNvGrpSpPr/>
            <p:nvPr userDrawn="1"/>
          </p:nvGrpSpPr>
          <p:grpSpPr>
            <a:xfrm>
              <a:off x="-3916219" y="3673605"/>
              <a:ext cx="3741159" cy="649206"/>
              <a:chOff x="-3953163" y="3555853"/>
              <a:chExt cx="3741159" cy="649206"/>
            </a:xfrm>
          </p:grpSpPr>
          <p:sp>
            <p:nvSpPr>
              <p:cNvPr id="117" name="TextBox 116"/>
              <p:cNvSpPr txBox="1"/>
              <p:nvPr userDrawn="1"/>
            </p:nvSpPr>
            <p:spPr>
              <a:xfrm>
                <a:off x="-3953163" y="355585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118" name="TextBox 117"/>
              <p:cNvSpPr txBox="1"/>
              <p:nvPr userDrawn="1"/>
            </p:nvSpPr>
            <p:spPr>
              <a:xfrm>
                <a:off x="-3565237" y="3601982"/>
                <a:ext cx="3353233" cy="603077"/>
              </a:xfrm>
              <a:prstGeom prst="rect">
                <a:avLst/>
              </a:prstGeom>
              <a:noFill/>
            </p:spPr>
            <p:txBody>
              <a:bodyPr wrap="square" rtlCol="0">
                <a:noAutofit/>
              </a:bodyPr>
              <a:lstStyle/>
              <a:p>
                <a:pPr>
                  <a:lnSpc>
                    <a:spcPct val="90000"/>
                  </a:lnSpc>
                  <a:spcAft>
                    <a:spcPts val="600"/>
                  </a:spcAft>
                </a:pPr>
                <a:r>
                  <a:rPr lang="en-GB" sz="1400" b="1" dirty="0">
                    <a:latin typeface="+mn-lt"/>
                  </a:rPr>
                  <a:t>Delete</a:t>
                </a:r>
                <a:r>
                  <a:rPr lang="en-GB" sz="1400" dirty="0">
                    <a:latin typeface="+mn-lt"/>
                  </a:rPr>
                  <a:t> any extra yellow circles and other placeholders you don’t need.</a:t>
                </a:r>
              </a:p>
            </p:txBody>
          </p:sp>
        </p:grpSp>
        <p:grpSp>
          <p:nvGrpSpPr>
            <p:cNvPr id="111" name="Group 110"/>
            <p:cNvGrpSpPr/>
            <p:nvPr userDrawn="1"/>
          </p:nvGrpSpPr>
          <p:grpSpPr>
            <a:xfrm>
              <a:off x="-3916219" y="2909062"/>
              <a:ext cx="3741159" cy="634370"/>
              <a:chOff x="-3953163" y="2815638"/>
              <a:chExt cx="3741159" cy="634370"/>
            </a:xfrm>
          </p:grpSpPr>
          <p:sp>
            <p:nvSpPr>
              <p:cNvPr id="115" name="TextBox 114"/>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116" name="TextBox 115"/>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Move it so</a:t>
                </a:r>
                <a:r>
                  <a:rPr lang="en-GB" sz="1400" baseline="0" dirty="0">
                    <a:latin typeface="+mn-lt"/>
                  </a:rPr>
                  <a:t> it sits centrally over the </a:t>
                </a:r>
                <a:r>
                  <a:rPr lang="en-GB" sz="1400" b="1" baseline="0" dirty="0">
                    <a:latin typeface="+mn-lt"/>
                  </a:rPr>
                  <a:t>yellow circle</a:t>
                </a:r>
                <a:r>
                  <a:rPr lang="en-GB" sz="1400" baseline="0" dirty="0">
                    <a:latin typeface="+mn-lt"/>
                  </a:rPr>
                  <a:t>.</a:t>
                </a:r>
                <a:endParaRPr lang="en-GB" sz="1400" dirty="0">
                  <a:latin typeface="+mn-lt"/>
                </a:endParaRPr>
              </a:p>
            </p:txBody>
          </p:sp>
        </p:grpSp>
        <p:grpSp>
          <p:nvGrpSpPr>
            <p:cNvPr id="112" name="Group 111"/>
            <p:cNvGrpSpPr/>
            <p:nvPr userDrawn="1"/>
          </p:nvGrpSpPr>
          <p:grpSpPr>
            <a:xfrm>
              <a:off x="-3916219" y="1118356"/>
              <a:ext cx="3741159" cy="677414"/>
              <a:chOff x="-3953163" y="1118356"/>
              <a:chExt cx="3741159" cy="677414"/>
            </a:xfrm>
          </p:grpSpPr>
          <p:sp>
            <p:nvSpPr>
              <p:cNvPr id="113" name="TextBox 112"/>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114" name="TextBox 113"/>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Find the appropriate </a:t>
                </a:r>
                <a:r>
                  <a:rPr lang="en-GB" sz="1400" b="0" dirty="0">
                    <a:latin typeface="+mn-lt"/>
                  </a:rPr>
                  <a:t>icon</a:t>
                </a:r>
                <a:r>
                  <a:rPr lang="en-GB" sz="1400" b="0" baseline="0" dirty="0">
                    <a:latin typeface="+mn-lt"/>
                  </a:rPr>
                  <a:t> in your </a:t>
                </a:r>
                <a:br>
                  <a:rPr lang="en-GB" sz="1400" b="0" baseline="0" dirty="0">
                    <a:latin typeface="+mn-lt"/>
                  </a:rPr>
                </a:br>
                <a:r>
                  <a:rPr lang="en-GB" sz="1400" b="1" baseline="0" dirty="0">
                    <a:latin typeface="+mn-lt"/>
                  </a:rPr>
                  <a:t>Asset Library</a:t>
                </a:r>
                <a:endParaRPr lang="en-GB" sz="1400" b="1" dirty="0">
                  <a:latin typeface="+mn-lt"/>
                </a:endParaRPr>
              </a:p>
            </p:txBody>
          </p:sp>
        </p:grpSp>
      </p:grpSp>
      <p:sp>
        <p:nvSpPr>
          <p:cNvPr id="61" name="Text Placeholder 18">
            <a:extLst>
              <a:ext uri="{FF2B5EF4-FFF2-40B4-BE49-F238E27FC236}">
                <a16:creationId xmlns:a16="http://schemas.microsoft.com/office/drawing/2014/main" id="{DD8FC534-858B-4C21-986C-012097BB074A}"/>
              </a:ext>
            </a:extLst>
          </p:cNvPr>
          <p:cNvSpPr>
            <a:spLocks noGrp="1"/>
          </p:cNvSpPr>
          <p:nvPr>
            <p:ph type="body" sz="quarter" idx="44" hasCustomPrompt="1"/>
          </p:nvPr>
        </p:nvSpPr>
        <p:spPr>
          <a:xfrm>
            <a:off x="8907462" y="1125538"/>
            <a:ext cx="3146426" cy="268684"/>
          </a:xfrm>
          <a:prstGeom prst="homePlate">
            <a:avLst>
              <a:gd name="adj" fmla="val 46455"/>
            </a:avLst>
          </a:prstGeom>
          <a:solidFill>
            <a:schemeClr val="accent1">
              <a:lumMod val="75000"/>
              <a:lumOff val="25000"/>
            </a:schemeClr>
          </a:solidFill>
        </p:spPr>
        <p:txBody>
          <a:bodyPr/>
          <a:lstStyle>
            <a:lvl1pPr>
              <a:defRPr/>
            </a:lvl1pPr>
          </a:lstStyle>
          <a:p>
            <a:pPr lvl="0"/>
            <a:r>
              <a:rPr lang="en-US" dirty="0"/>
              <a:t>  </a:t>
            </a:r>
            <a:endParaRPr lang="en-GB" dirty="0"/>
          </a:p>
        </p:txBody>
      </p:sp>
      <p:sp>
        <p:nvSpPr>
          <p:cNvPr id="62" name="Text Placeholder 18">
            <a:extLst>
              <a:ext uri="{FF2B5EF4-FFF2-40B4-BE49-F238E27FC236}">
                <a16:creationId xmlns:a16="http://schemas.microsoft.com/office/drawing/2014/main" id="{25111D71-D9DE-4499-B0B1-5ED2190FFACF}"/>
              </a:ext>
            </a:extLst>
          </p:cNvPr>
          <p:cNvSpPr>
            <a:spLocks noGrp="1"/>
          </p:cNvSpPr>
          <p:nvPr>
            <p:ph type="body" sz="quarter" idx="43" hasCustomPrompt="1"/>
          </p:nvPr>
        </p:nvSpPr>
        <p:spPr>
          <a:xfrm>
            <a:off x="5951984" y="1125538"/>
            <a:ext cx="3215829" cy="268684"/>
          </a:xfrm>
          <a:prstGeom prst="homePlate">
            <a:avLst>
              <a:gd name="adj" fmla="val 46455"/>
            </a:avLst>
          </a:prstGeom>
          <a:solidFill>
            <a:schemeClr val="accent1">
              <a:lumMod val="90000"/>
              <a:lumOff val="10000"/>
            </a:schemeClr>
          </a:solidFill>
        </p:spPr>
        <p:txBody>
          <a:bodyPr/>
          <a:lstStyle>
            <a:lvl1pPr>
              <a:defRPr/>
            </a:lvl1pPr>
          </a:lstStyle>
          <a:p>
            <a:pPr lvl="0"/>
            <a:r>
              <a:rPr lang="en-US" dirty="0"/>
              <a:t>  </a:t>
            </a:r>
            <a:endParaRPr lang="en-GB" dirty="0"/>
          </a:p>
        </p:txBody>
      </p:sp>
      <p:sp>
        <p:nvSpPr>
          <p:cNvPr id="63" name="Text Placeholder 18">
            <a:extLst>
              <a:ext uri="{FF2B5EF4-FFF2-40B4-BE49-F238E27FC236}">
                <a16:creationId xmlns:a16="http://schemas.microsoft.com/office/drawing/2014/main" id="{E6CA9539-5AB4-4FE9-AED4-B1EA80AE3987}"/>
              </a:ext>
            </a:extLst>
          </p:cNvPr>
          <p:cNvSpPr>
            <a:spLocks noGrp="1"/>
          </p:cNvSpPr>
          <p:nvPr>
            <p:ph type="body" sz="quarter" idx="42" hasCustomPrompt="1"/>
          </p:nvPr>
        </p:nvSpPr>
        <p:spPr>
          <a:xfrm>
            <a:off x="3143250" y="1125538"/>
            <a:ext cx="3013075" cy="268684"/>
          </a:xfrm>
          <a:prstGeom prst="homePlate">
            <a:avLst>
              <a:gd name="adj" fmla="val 46455"/>
            </a:avLst>
          </a:prstGeom>
          <a:solidFill>
            <a:schemeClr val="accent1"/>
          </a:solidFill>
        </p:spPr>
        <p:txBody>
          <a:bodyPr/>
          <a:lstStyle>
            <a:lvl1pPr>
              <a:defRPr/>
            </a:lvl1pPr>
          </a:lstStyle>
          <a:p>
            <a:pPr lvl="0"/>
            <a:r>
              <a:rPr lang="en-US" dirty="0"/>
              <a:t>  </a:t>
            </a:r>
            <a:endParaRPr lang="en-GB" dirty="0"/>
          </a:p>
        </p:txBody>
      </p:sp>
      <p:sp>
        <p:nvSpPr>
          <p:cNvPr id="64" name="Text Placeholder 18">
            <a:extLst>
              <a:ext uri="{FF2B5EF4-FFF2-40B4-BE49-F238E27FC236}">
                <a16:creationId xmlns:a16="http://schemas.microsoft.com/office/drawing/2014/main" id="{0B718263-0F63-4C70-BE48-E350D2F0BBCD}"/>
              </a:ext>
            </a:extLst>
          </p:cNvPr>
          <p:cNvSpPr>
            <a:spLocks noGrp="1"/>
          </p:cNvSpPr>
          <p:nvPr>
            <p:ph type="body" sz="quarter" idx="45" hasCustomPrompt="1"/>
          </p:nvPr>
        </p:nvSpPr>
        <p:spPr>
          <a:xfrm>
            <a:off x="8907462" y="2970808"/>
            <a:ext cx="3146426" cy="268684"/>
          </a:xfrm>
          <a:prstGeom prst="homePlate">
            <a:avLst>
              <a:gd name="adj" fmla="val 46455"/>
            </a:avLst>
          </a:prstGeom>
          <a:solidFill>
            <a:schemeClr val="tx2">
              <a:lumMod val="40000"/>
              <a:lumOff val="60000"/>
            </a:schemeClr>
          </a:solidFill>
        </p:spPr>
        <p:txBody>
          <a:bodyPr/>
          <a:lstStyle>
            <a:lvl1pPr>
              <a:defRPr/>
            </a:lvl1pPr>
          </a:lstStyle>
          <a:p>
            <a:pPr lvl="0"/>
            <a:r>
              <a:rPr lang="en-US" dirty="0"/>
              <a:t>  </a:t>
            </a:r>
            <a:endParaRPr lang="en-GB" dirty="0"/>
          </a:p>
        </p:txBody>
      </p:sp>
      <p:sp>
        <p:nvSpPr>
          <p:cNvPr id="65" name="Text Placeholder 18">
            <a:extLst>
              <a:ext uri="{FF2B5EF4-FFF2-40B4-BE49-F238E27FC236}">
                <a16:creationId xmlns:a16="http://schemas.microsoft.com/office/drawing/2014/main" id="{311BC28A-E016-4A17-B9E9-9F05CC3CC6A9}"/>
              </a:ext>
            </a:extLst>
          </p:cNvPr>
          <p:cNvSpPr>
            <a:spLocks noGrp="1"/>
          </p:cNvSpPr>
          <p:nvPr>
            <p:ph type="body" sz="quarter" idx="46" hasCustomPrompt="1"/>
          </p:nvPr>
        </p:nvSpPr>
        <p:spPr>
          <a:xfrm>
            <a:off x="5951984" y="2970808"/>
            <a:ext cx="3215829" cy="268684"/>
          </a:xfrm>
          <a:prstGeom prst="homePlate">
            <a:avLst>
              <a:gd name="adj" fmla="val 46455"/>
            </a:avLst>
          </a:prstGeom>
          <a:solidFill>
            <a:schemeClr val="tx2">
              <a:lumMod val="60000"/>
              <a:lumOff val="40000"/>
            </a:schemeClr>
          </a:solidFill>
        </p:spPr>
        <p:txBody>
          <a:bodyPr/>
          <a:lstStyle>
            <a:lvl1pPr>
              <a:defRPr/>
            </a:lvl1pPr>
          </a:lstStyle>
          <a:p>
            <a:pPr lvl="0"/>
            <a:r>
              <a:rPr lang="en-US" dirty="0"/>
              <a:t>  </a:t>
            </a:r>
            <a:endParaRPr lang="en-GB" dirty="0"/>
          </a:p>
        </p:txBody>
      </p:sp>
      <p:sp>
        <p:nvSpPr>
          <p:cNvPr id="66" name="Text Placeholder 18">
            <a:extLst>
              <a:ext uri="{FF2B5EF4-FFF2-40B4-BE49-F238E27FC236}">
                <a16:creationId xmlns:a16="http://schemas.microsoft.com/office/drawing/2014/main" id="{7BF0718C-CB86-4DBC-BFB0-F3F09AD7BB45}"/>
              </a:ext>
            </a:extLst>
          </p:cNvPr>
          <p:cNvSpPr>
            <a:spLocks noGrp="1"/>
          </p:cNvSpPr>
          <p:nvPr>
            <p:ph type="body" sz="quarter" idx="47" hasCustomPrompt="1"/>
          </p:nvPr>
        </p:nvSpPr>
        <p:spPr>
          <a:xfrm>
            <a:off x="3143250" y="2970808"/>
            <a:ext cx="3013075" cy="268684"/>
          </a:xfrm>
          <a:prstGeom prst="homePlate">
            <a:avLst>
              <a:gd name="adj" fmla="val 46455"/>
            </a:avLst>
          </a:prstGeom>
          <a:solidFill>
            <a:schemeClr val="tx2"/>
          </a:solidFill>
        </p:spPr>
        <p:txBody>
          <a:bodyPr/>
          <a:lstStyle>
            <a:lvl1pPr>
              <a:defRPr/>
            </a:lvl1pPr>
          </a:lstStyle>
          <a:p>
            <a:pPr lvl="0"/>
            <a:r>
              <a:rPr lang="en-US" dirty="0"/>
              <a:t>  </a:t>
            </a:r>
            <a:endParaRPr lang="en-GB" dirty="0"/>
          </a:p>
        </p:txBody>
      </p:sp>
      <p:sp>
        <p:nvSpPr>
          <p:cNvPr id="77" name="Text Placeholder 18">
            <a:extLst>
              <a:ext uri="{FF2B5EF4-FFF2-40B4-BE49-F238E27FC236}">
                <a16:creationId xmlns:a16="http://schemas.microsoft.com/office/drawing/2014/main" id="{72B8E896-1B31-4766-8EFA-B61D07919C88}"/>
              </a:ext>
            </a:extLst>
          </p:cNvPr>
          <p:cNvSpPr>
            <a:spLocks noGrp="1"/>
          </p:cNvSpPr>
          <p:nvPr>
            <p:ph type="body" sz="quarter" idx="48" hasCustomPrompt="1"/>
          </p:nvPr>
        </p:nvSpPr>
        <p:spPr>
          <a:xfrm>
            <a:off x="8907462" y="4814094"/>
            <a:ext cx="3146426" cy="268684"/>
          </a:xfrm>
          <a:prstGeom prst="homePlate">
            <a:avLst>
              <a:gd name="adj" fmla="val 46455"/>
            </a:avLst>
          </a:prstGeom>
          <a:solidFill>
            <a:schemeClr val="accent4">
              <a:lumMod val="20000"/>
              <a:lumOff val="80000"/>
            </a:schemeClr>
          </a:solidFill>
        </p:spPr>
        <p:txBody>
          <a:bodyPr/>
          <a:lstStyle>
            <a:lvl1pPr>
              <a:defRPr/>
            </a:lvl1pPr>
          </a:lstStyle>
          <a:p>
            <a:pPr lvl="0"/>
            <a:r>
              <a:rPr lang="en-US" dirty="0"/>
              <a:t>  </a:t>
            </a:r>
            <a:endParaRPr lang="en-GB" dirty="0"/>
          </a:p>
        </p:txBody>
      </p:sp>
      <p:sp>
        <p:nvSpPr>
          <p:cNvPr id="80" name="Text Placeholder 18">
            <a:extLst>
              <a:ext uri="{FF2B5EF4-FFF2-40B4-BE49-F238E27FC236}">
                <a16:creationId xmlns:a16="http://schemas.microsoft.com/office/drawing/2014/main" id="{1BAB28D8-3884-415D-B525-8BC20948A382}"/>
              </a:ext>
            </a:extLst>
          </p:cNvPr>
          <p:cNvSpPr>
            <a:spLocks noGrp="1"/>
          </p:cNvSpPr>
          <p:nvPr>
            <p:ph type="body" sz="quarter" idx="49" hasCustomPrompt="1"/>
          </p:nvPr>
        </p:nvSpPr>
        <p:spPr>
          <a:xfrm>
            <a:off x="5951984" y="4814094"/>
            <a:ext cx="3215829" cy="268684"/>
          </a:xfrm>
          <a:prstGeom prst="homePlate">
            <a:avLst>
              <a:gd name="adj" fmla="val 46455"/>
            </a:avLst>
          </a:prstGeom>
          <a:solidFill>
            <a:schemeClr val="accent4">
              <a:lumMod val="60000"/>
              <a:lumOff val="40000"/>
            </a:schemeClr>
          </a:solidFill>
        </p:spPr>
        <p:txBody>
          <a:bodyPr/>
          <a:lstStyle>
            <a:lvl1pPr>
              <a:defRPr/>
            </a:lvl1pPr>
          </a:lstStyle>
          <a:p>
            <a:pPr lvl="0"/>
            <a:r>
              <a:rPr lang="en-US" dirty="0"/>
              <a:t>  </a:t>
            </a:r>
            <a:endParaRPr lang="en-GB" dirty="0"/>
          </a:p>
        </p:txBody>
      </p:sp>
      <p:sp>
        <p:nvSpPr>
          <p:cNvPr id="81" name="Text Placeholder 18">
            <a:extLst>
              <a:ext uri="{FF2B5EF4-FFF2-40B4-BE49-F238E27FC236}">
                <a16:creationId xmlns:a16="http://schemas.microsoft.com/office/drawing/2014/main" id="{F51AC863-B69D-4AA6-BF5C-D5C9A11E4A39}"/>
              </a:ext>
            </a:extLst>
          </p:cNvPr>
          <p:cNvSpPr>
            <a:spLocks noGrp="1"/>
          </p:cNvSpPr>
          <p:nvPr>
            <p:ph type="body" sz="quarter" idx="50" hasCustomPrompt="1"/>
          </p:nvPr>
        </p:nvSpPr>
        <p:spPr>
          <a:xfrm>
            <a:off x="3143250" y="4814094"/>
            <a:ext cx="3013075" cy="268684"/>
          </a:xfrm>
          <a:prstGeom prst="homePlate">
            <a:avLst>
              <a:gd name="adj" fmla="val 46455"/>
            </a:avLst>
          </a:prstGeom>
          <a:solidFill>
            <a:schemeClr val="accent4"/>
          </a:solidFill>
        </p:spPr>
        <p:txBody>
          <a:bodyPr/>
          <a:lstStyle>
            <a:lvl1pPr>
              <a:defRPr/>
            </a:lvl1pPr>
          </a:lstStyle>
          <a:p>
            <a:pPr lvl="0"/>
            <a:r>
              <a:rPr lang="en-US" dirty="0"/>
              <a:t>  </a:t>
            </a:r>
            <a:endParaRPr lang="en-GB" dirty="0"/>
          </a:p>
        </p:txBody>
      </p:sp>
    </p:spTree>
    <p:extLst>
      <p:ext uri="{BB962C8B-B14F-4D97-AF65-F5344CB8AC3E}">
        <p14:creationId xmlns:p14="http://schemas.microsoft.com/office/powerpoint/2010/main" val="2764684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rocess Slide 5 - 8 option with Icons">
    <p:bg>
      <p:bgPr>
        <a:solidFill>
          <a:schemeClr val="bg1"/>
        </a:solidFill>
        <a:effectLst/>
      </p:bgPr>
    </p:bg>
    <p:spTree>
      <p:nvGrpSpPr>
        <p:cNvPr id="1" name=""/>
        <p:cNvGrpSpPr/>
        <p:nvPr/>
      </p:nvGrpSpPr>
      <p:grpSpPr>
        <a:xfrm>
          <a:off x="0" y="0"/>
          <a:ext cx="0" cy="0"/>
          <a:chOff x="0" y="0"/>
          <a:chExt cx="0" cy="0"/>
        </a:xfrm>
      </p:grpSpPr>
      <p:sp>
        <p:nvSpPr>
          <p:cNvPr id="50" name="Text Placeholder 18"/>
          <p:cNvSpPr>
            <a:spLocks noGrp="1"/>
          </p:cNvSpPr>
          <p:nvPr>
            <p:ph type="body" sz="quarter" idx="54" hasCustomPrompt="1"/>
          </p:nvPr>
        </p:nvSpPr>
        <p:spPr>
          <a:xfrm>
            <a:off x="8918573" y="1125538"/>
            <a:ext cx="3146426" cy="268684"/>
          </a:xfrm>
          <a:prstGeom prst="homePlate">
            <a:avLst>
              <a:gd name="adj" fmla="val 46455"/>
            </a:avLst>
          </a:prstGeom>
          <a:solidFill>
            <a:schemeClr val="accent1">
              <a:lumMod val="50000"/>
              <a:lumOff val="50000"/>
            </a:schemeClr>
          </a:solidFill>
        </p:spPr>
        <p:txBody>
          <a:bodyPr/>
          <a:lstStyle>
            <a:lvl1pPr>
              <a:defRPr/>
            </a:lvl1pPr>
          </a:lstStyle>
          <a:p>
            <a:pPr lvl="0"/>
            <a:r>
              <a:rPr lang="en-US" dirty="0"/>
              <a:t>  </a:t>
            </a:r>
            <a:endParaRPr lang="en-GB" dirty="0"/>
          </a:p>
        </p:txBody>
      </p:sp>
      <p:sp>
        <p:nvSpPr>
          <p:cNvPr id="51" name="Text Placeholder 18"/>
          <p:cNvSpPr>
            <a:spLocks noGrp="1"/>
          </p:cNvSpPr>
          <p:nvPr>
            <p:ph type="body" sz="quarter" idx="55" hasCustomPrompt="1"/>
          </p:nvPr>
        </p:nvSpPr>
        <p:spPr>
          <a:xfrm>
            <a:off x="8918573" y="3869522"/>
            <a:ext cx="3146426" cy="268684"/>
          </a:xfrm>
          <a:prstGeom prst="homePlate">
            <a:avLst>
              <a:gd name="adj" fmla="val 46455"/>
            </a:avLst>
          </a:prstGeom>
          <a:solidFill>
            <a:schemeClr val="tx2">
              <a:lumMod val="20000"/>
              <a:lumOff val="80000"/>
            </a:schemeClr>
          </a:solidFill>
        </p:spPr>
        <p:txBody>
          <a:bodyPr/>
          <a:lstStyle>
            <a:lvl1pPr>
              <a:defRPr/>
            </a:lvl1pPr>
          </a:lstStyle>
          <a:p>
            <a:pPr lvl="0"/>
            <a:r>
              <a:rPr lang="en-US" dirty="0"/>
              <a:t>  </a:t>
            </a:r>
            <a:endParaRPr lang="en-GB" dirty="0"/>
          </a:p>
        </p:txBody>
      </p:sp>
      <p:sp>
        <p:nvSpPr>
          <p:cNvPr id="67" name="Text Placeholder 18"/>
          <p:cNvSpPr>
            <a:spLocks noGrp="1"/>
          </p:cNvSpPr>
          <p:nvPr>
            <p:ph type="body" sz="quarter" idx="48" hasCustomPrompt="1"/>
          </p:nvPr>
        </p:nvSpPr>
        <p:spPr>
          <a:xfrm>
            <a:off x="5897561" y="1125538"/>
            <a:ext cx="3146426" cy="268684"/>
          </a:xfrm>
          <a:prstGeom prst="homePlate">
            <a:avLst>
              <a:gd name="adj" fmla="val 46455"/>
            </a:avLst>
          </a:prstGeom>
          <a:solidFill>
            <a:schemeClr val="accent1">
              <a:lumMod val="75000"/>
              <a:lumOff val="25000"/>
            </a:schemeClr>
          </a:solidFill>
        </p:spPr>
        <p:txBody>
          <a:bodyPr/>
          <a:lstStyle>
            <a:lvl1pPr>
              <a:defRPr/>
            </a:lvl1pPr>
          </a:lstStyle>
          <a:p>
            <a:pPr lvl="0"/>
            <a:r>
              <a:rPr lang="en-US" dirty="0"/>
              <a:t>  </a:t>
            </a:r>
            <a:endParaRPr lang="en-GB" dirty="0"/>
          </a:p>
        </p:txBody>
      </p:sp>
      <p:sp>
        <p:nvSpPr>
          <p:cNvPr id="68" name="Text Placeholder 18"/>
          <p:cNvSpPr>
            <a:spLocks noGrp="1"/>
          </p:cNvSpPr>
          <p:nvPr>
            <p:ph type="body" sz="quarter" idx="49" hasCustomPrompt="1"/>
          </p:nvPr>
        </p:nvSpPr>
        <p:spPr>
          <a:xfrm>
            <a:off x="2942083" y="1125538"/>
            <a:ext cx="3215829" cy="268684"/>
          </a:xfrm>
          <a:prstGeom prst="homePlate">
            <a:avLst>
              <a:gd name="adj" fmla="val 46455"/>
            </a:avLst>
          </a:prstGeom>
          <a:solidFill>
            <a:schemeClr val="accent1">
              <a:lumMod val="90000"/>
              <a:lumOff val="10000"/>
            </a:schemeClr>
          </a:solidFill>
        </p:spPr>
        <p:txBody>
          <a:bodyPr/>
          <a:lstStyle>
            <a:lvl1pPr>
              <a:defRPr/>
            </a:lvl1pPr>
          </a:lstStyle>
          <a:p>
            <a:pPr lvl="0"/>
            <a:r>
              <a:rPr lang="en-US" dirty="0"/>
              <a:t>  </a:t>
            </a:r>
            <a:endParaRPr lang="en-GB" dirty="0"/>
          </a:p>
        </p:txBody>
      </p:sp>
      <p:sp>
        <p:nvSpPr>
          <p:cNvPr id="69" name="Text Placeholder 18"/>
          <p:cNvSpPr>
            <a:spLocks noGrp="1"/>
          </p:cNvSpPr>
          <p:nvPr>
            <p:ph type="body" sz="quarter" idx="50" hasCustomPrompt="1"/>
          </p:nvPr>
        </p:nvSpPr>
        <p:spPr>
          <a:xfrm>
            <a:off x="133349" y="1125538"/>
            <a:ext cx="3013075" cy="268684"/>
          </a:xfrm>
          <a:prstGeom prst="homePlate">
            <a:avLst>
              <a:gd name="adj" fmla="val 46455"/>
            </a:avLst>
          </a:prstGeom>
          <a:solidFill>
            <a:schemeClr val="accent1"/>
          </a:solidFill>
        </p:spPr>
        <p:txBody>
          <a:bodyPr/>
          <a:lstStyle>
            <a:lvl1pPr>
              <a:defRPr/>
            </a:lvl1pPr>
          </a:lstStyle>
          <a:p>
            <a:pPr lvl="0"/>
            <a:r>
              <a:rPr lang="en-US" dirty="0"/>
              <a:t>  </a:t>
            </a:r>
            <a:endParaRPr lang="en-GB" dirty="0"/>
          </a:p>
        </p:txBody>
      </p:sp>
      <p:sp>
        <p:nvSpPr>
          <p:cNvPr id="70" name="Text Placeholder 18"/>
          <p:cNvSpPr>
            <a:spLocks noGrp="1"/>
          </p:cNvSpPr>
          <p:nvPr>
            <p:ph type="body" sz="quarter" idx="51" hasCustomPrompt="1"/>
          </p:nvPr>
        </p:nvSpPr>
        <p:spPr>
          <a:xfrm>
            <a:off x="5897561" y="3869522"/>
            <a:ext cx="3146426" cy="268684"/>
          </a:xfrm>
          <a:prstGeom prst="homePlate">
            <a:avLst>
              <a:gd name="adj" fmla="val 46455"/>
            </a:avLst>
          </a:prstGeom>
          <a:solidFill>
            <a:schemeClr val="tx2">
              <a:lumMod val="40000"/>
              <a:lumOff val="60000"/>
            </a:schemeClr>
          </a:solidFill>
        </p:spPr>
        <p:txBody>
          <a:bodyPr/>
          <a:lstStyle>
            <a:lvl1pPr>
              <a:defRPr/>
            </a:lvl1pPr>
          </a:lstStyle>
          <a:p>
            <a:pPr lvl="0"/>
            <a:r>
              <a:rPr lang="en-US" dirty="0"/>
              <a:t>  </a:t>
            </a:r>
            <a:endParaRPr lang="en-GB" dirty="0"/>
          </a:p>
        </p:txBody>
      </p:sp>
      <p:sp>
        <p:nvSpPr>
          <p:cNvPr id="71" name="Text Placeholder 18"/>
          <p:cNvSpPr>
            <a:spLocks noGrp="1"/>
          </p:cNvSpPr>
          <p:nvPr>
            <p:ph type="body" sz="quarter" idx="52" hasCustomPrompt="1"/>
          </p:nvPr>
        </p:nvSpPr>
        <p:spPr>
          <a:xfrm>
            <a:off x="2942083" y="3869311"/>
            <a:ext cx="3215829" cy="268684"/>
          </a:xfrm>
          <a:prstGeom prst="homePlate">
            <a:avLst>
              <a:gd name="adj" fmla="val 46455"/>
            </a:avLst>
          </a:prstGeom>
          <a:solidFill>
            <a:schemeClr val="tx2">
              <a:lumMod val="60000"/>
              <a:lumOff val="40000"/>
            </a:schemeClr>
          </a:solidFill>
        </p:spPr>
        <p:txBody>
          <a:bodyPr/>
          <a:lstStyle>
            <a:lvl1pPr>
              <a:defRPr/>
            </a:lvl1pPr>
          </a:lstStyle>
          <a:p>
            <a:pPr lvl="0"/>
            <a:r>
              <a:rPr lang="en-US" dirty="0"/>
              <a:t>  </a:t>
            </a:r>
            <a:endParaRPr lang="en-GB" dirty="0"/>
          </a:p>
        </p:txBody>
      </p:sp>
      <p:sp>
        <p:nvSpPr>
          <p:cNvPr id="72" name="Text Placeholder 18"/>
          <p:cNvSpPr>
            <a:spLocks noGrp="1"/>
          </p:cNvSpPr>
          <p:nvPr>
            <p:ph type="body" sz="quarter" idx="53" hasCustomPrompt="1"/>
          </p:nvPr>
        </p:nvSpPr>
        <p:spPr>
          <a:xfrm>
            <a:off x="133349" y="3869311"/>
            <a:ext cx="3013075" cy="271070"/>
          </a:xfrm>
          <a:prstGeom prst="homePlate">
            <a:avLst>
              <a:gd name="adj" fmla="val 46455"/>
            </a:avLst>
          </a:prstGeom>
          <a:solidFill>
            <a:schemeClr val="tx2"/>
          </a:solidFill>
        </p:spPr>
        <p:txBody>
          <a:bodyPr/>
          <a:lstStyle>
            <a:lvl1pPr>
              <a:defRPr/>
            </a:lvl1pPr>
          </a:lstStyle>
          <a:p>
            <a:pPr lvl="0"/>
            <a:r>
              <a:rPr lang="en-US" dirty="0"/>
              <a:t>  </a:t>
            </a:r>
            <a:endParaRPr lang="en-GB" dirty="0"/>
          </a:p>
        </p:txBody>
      </p:sp>
      <p:sp>
        <p:nvSpPr>
          <p:cNvPr id="2" name="Title 1"/>
          <p:cNvSpPr>
            <a:spLocks noGrp="1"/>
          </p:cNvSpPr>
          <p:nvPr>
            <p:ph type="title" hasCustomPrompt="1"/>
          </p:nvPr>
        </p:nvSpPr>
        <p:spPr/>
        <p:txBody>
          <a:bodyPr/>
          <a:lstStyle/>
          <a:p>
            <a:r>
              <a:rPr lang="en-US" dirty="0"/>
              <a:t>Enter title here</a:t>
            </a:r>
            <a:endParaRPr lang="en-GB" dirty="0"/>
          </a:p>
        </p:txBody>
      </p:sp>
      <p:sp>
        <p:nvSpPr>
          <p:cNvPr id="23" name="Text Placeholder 19"/>
          <p:cNvSpPr>
            <a:spLocks noGrp="1"/>
          </p:cNvSpPr>
          <p:nvPr>
            <p:ph type="body" sz="quarter" idx="21" hasCustomPrompt="1"/>
          </p:nvPr>
        </p:nvSpPr>
        <p:spPr>
          <a:xfrm>
            <a:off x="3143250" y="5781619"/>
            <a:ext cx="287972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19"/>
          <p:cNvSpPr>
            <a:spLocks noGrp="1"/>
          </p:cNvSpPr>
          <p:nvPr>
            <p:ph type="body" sz="quarter" idx="24" hasCustomPrompt="1"/>
          </p:nvPr>
        </p:nvSpPr>
        <p:spPr>
          <a:xfrm>
            <a:off x="3143250" y="3009281"/>
            <a:ext cx="288607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Text Placeholder 19"/>
          <p:cNvSpPr>
            <a:spLocks noGrp="1"/>
          </p:cNvSpPr>
          <p:nvPr>
            <p:ph type="body" sz="quarter" idx="31" hasCustomPrompt="1"/>
          </p:nvPr>
        </p:nvSpPr>
        <p:spPr>
          <a:xfrm>
            <a:off x="6157912" y="5781619"/>
            <a:ext cx="287972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19"/>
          <p:cNvSpPr>
            <a:spLocks noGrp="1"/>
          </p:cNvSpPr>
          <p:nvPr>
            <p:ph type="body" sz="quarter" idx="32" hasCustomPrompt="1"/>
          </p:nvPr>
        </p:nvSpPr>
        <p:spPr>
          <a:xfrm>
            <a:off x="6157912" y="3009281"/>
            <a:ext cx="288607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0" name="Text Placeholder 19"/>
          <p:cNvSpPr>
            <a:spLocks noGrp="1"/>
          </p:cNvSpPr>
          <p:nvPr>
            <p:ph type="body" sz="quarter" idx="37" hasCustomPrompt="1"/>
          </p:nvPr>
        </p:nvSpPr>
        <p:spPr>
          <a:xfrm>
            <a:off x="9178924" y="5781619"/>
            <a:ext cx="287972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1" name="Text Placeholder 19"/>
          <p:cNvSpPr>
            <a:spLocks noGrp="1"/>
          </p:cNvSpPr>
          <p:nvPr>
            <p:ph type="body" sz="quarter" idx="38" hasCustomPrompt="1"/>
          </p:nvPr>
        </p:nvSpPr>
        <p:spPr>
          <a:xfrm>
            <a:off x="9178924" y="3009281"/>
            <a:ext cx="288607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8"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sp>
        <p:nvSpPr>
          <p:cNvPr id="52" name="Text Placeholder 19"/>
          <p:cNvSpPr>
            <a:spLocks noGrp="1"/>
          </p:cNvSpPr>
          <p:nvPr>
            <p:ph type="body" sz="quarter" idx="56" hasCustomPrompt="1"/>
          </p:nvPr>
        </p:nvSpPr>
        <p:spPr>
          <a:xfrm>
            <a:off x="123594" y="5781619"/>
            <a:ext cx="287972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3" name="Text Placeholder 19"/>
          <p:cNvSpPr>
            <a:spLocks noGrp="1"/>
          </p:cNvSpPr>
          <p:nvPr>
            <p:ph type="body" sz="quarter" idx="57" hasCustomPrompt="1"/>
          </p:nvPr>
        </p:nvSpPr>
        <p:spPr>
          <a:xfrm>
            <a:off x="123594" y="3009281"/>
            <a:ext cx="288607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6"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87" name="Text Placeholder 3"/>
          <p:cNvSpPr>
            <a:spLocks noGrp="1"/>
          </p:cNvSpPr>
          <p:nvPr>
            <p:ph type="body" sz="quarter" idx="87" hasCustomPrompt="1"/>
          </p:nvPr>
        </p:nvSpPr>
        <p:spPr>
          <a:xfrm>
            <a:off x="4182117" y="1732639"/>
            <a:ext cx="936000" cy="936000"/>
          </a:xfrm>
          <a:prstGeom prst="ellipse">
            <a:avLst/>
          </a:prstGeom>
          <a:solidFill>
            <a:schemeClr val="accent6"/>
          </a:solidFill>
        </p:spPr>
        <p:txBody>
          <a:bodyPr/>
          <a:lstStyle>
            <a:lvl1pPr>
              <a:defRPr/>
            </a:lvl1pPr>
          </a:lstStyle>
          <a:p>
            <a:pPr lvl="0"/>
            <a:r>
              <a:rPr lang="en-US" dirty="0"/>
              <a:t>   </a:t>
            </a:r>
            <a:endParaRPr lang="en-GB" dirty="0"/>
          </a:p>
        </p:txBody>
      </p:sp>
      <p:sp>
        <p:nvSpPr>
          <p:cNvPr id="88" name="Text Placeholder 3"/>
          <p:cNvSpPr>
            <a:spLocks noGrp="1"/>
          </p:cNvSpPr>
          <p:nvPr>
            <p:ph type="body" sz="quarter" idx="88" hasCustomPrompt="1"/>
          </p:nvPr>
        </p:nvSpPr>
        <p:spPr>
          <a:xfrm>
            <a:off x="7136388" y="1732639"/>
            <a:ext cx="936000" cy="936000"/>
          </a:xfrm>
          <a:prstGeom prst="ellipse">
            <a:avLst/>
          </a:prstGeom>
          <a:solidFill>
            <a:schemeClr val="accent6"/>
          </a:solidFill>
        </p:spPr>
        <p:txBody>
          <a:bodyPr/>
          <a:lstStyle>
            <a:lvl1pPr>
              <a:defRPr/>
            </a:lvl1pPr>
          </a:lstStyle>
          <a:p>
            <a:pPr lvl="0"/>
            <a:r>
              <a:rPr lang="en-US" dirty="0"/>
              <a:t>   </a:t>
            </a:r>
            <a:endParaRPr lang="en-GB" dirty="0"/>
          </a:p>
        </p:txBody>
      </p:sp>
      <p:sp>
        <p:nvSpPr>
          <p:cNvPr id="89" name="Text Placeholder 3"/>
          <p:cNvSpPr>
            <a:spLocks noGrp="1"/>
          </p:cNvSpPr>
          <p:nvPr>
            <p:ph type="body" sz="quarter" idx="89" hasCustomPrompt="1"/>
          </p:nvPr>
        </p:nvSpPr>
        <p:spPr>
          <a:xfrm>
            <a:off x="10164452" y="1732639"/>
            <a:ext cx="936000" cy="936000"/>
          </a:xfrm>
          <a:prstGeom prst="ellipse">
            <a:avLst/>
          </a:prstGeom>
          <a:solidFill>
            <a:schemeClr val="accent6"/>
          </a:solidFill>
        </p:spPr>
        <p:txBody>
          <a:bodyPr/>
          <a:lstStyle>
            <a:lvl1pPr>
              <a:defRPr/>
            </a:lvl1pPr>
          </a:lstStyle>
          <a:p>
            <a:pPr lvl="0"/>
            <a:r>
              <a:rPr lang="en-US" dirty="0"/>
              <a:t>   </a:t>
            </a:r>
            <a:endParaRPr lang="en-GB" dirty="0"/>
          </a:p>
        </p:txBody>
      </p:sp>
      <p:sp>
        <p:nvSpPr>
          <p:cNvPr id="90" name="Text Placeholder 3"/>
          <p:cNvSpPr>
            <a:spLocks noGrp="1"/>
          </p:cNvSpPr>
          <p:nvPr>
            <p:ph type="body" sz="quarter" idx="90" hasCustomPrompt="1"/>
          </p:nvPr>
        </p:nvSpPr>
        <p:spPr>
          <a:xfrm>
            <a:off x="4182117" y="4534388"/>
            <a:ext cx="936000" cy="936000"/>
          </a:xfrm>
          <a:prstGeom prst="ellipse">
            <a:avLst/>
          </a:prstGeom>
          <a:solidFill>
            <a:schemeClr val="accent6"/>
          </a:solidFill>
        </p:spPr>
        <p:txBody>
          <a:bodyPr/>
          <a:lstStyle>
            <a:lvl1pPr>
              <a:defRPr/>
            </a:lvl1pPr>
          </a:lstStyle>
          <a:p>
            <a:pPr lvl="0"/>
            <a:r>
              <a:rPr lang="en-US" dirty="0"/>
              <a:t>   </a:t>
            </a:r>
            <a:endParaRPr lang="en-GB" dirty="0"/>
          </a:p>
        </p:txBody>
      </p:sp>
      <p:sp>
        <p:nvSpPr>
          <p:cNvPr id="91" name="Text Placeholder 3"/>
          <p:cNvSpPr>
            <a:spLocks noGrp="1"/>
          </p:cNvSpPr>
          <p:nvPr>
            <p:ph type="body" sz="quarter" idx="91" hasCustomPrompt="1"/>
          </p:nvPr>
        </p:nvSpPr>
        <p:spPr>
          <a:xfrm>
            <a:off x="7136388" y="4534388"/>
            <a:ext cx="936000" cy="936000"/>
          </a:xfrm>
          <a:prstGeom prst="ellipse">
            <a:avLst/>
          </a:prstGeom>
          <a:solidFill>
            <a:schemeClr val="accent6"/>
          </a:solidFill>
        </p:spPr>
        <p:txBody>
          <a:bodyPr/>
          <a:lstStyle>
            <a:lvl1pPr>
              <a:defRPr/>
            </a:lvl1pPr>
          </a:lstStyle>
          <a:p>
            <a:pPr lvl="0"/>
            <a:r>
              <a:rPr lang="en-US" dirty="0"/>
              <a:t>   </a:t>
            </a:r>
            <a:endParaRPr lang="en-GB" dirty="0"/>
          </a:p>
        </p:txBody>
      </p:sp>
      <p:sp>
        <p:nvSpPr>
          <p:cNvPr id="92" name="Text Placeholder 3"/>
          <p:cNvSpPr>
            <a:spLocks noGrp="1"/>
          </p:cNvSpPr>
          <p:nvPr>
            <p:ph type="body" sz="quarter" idx="92" hasCustomPrompt="1"/>
          </p:nvPr>
        </p:nvSpPr>
        <p:spPr>
          <a:xfrm>
            <a:off x="10164452" y="4534388"/>
            <a:ext cx="936000" cy="936000"/>
          </a:xfrm>
          <a:prstGeom prst="ellipse">
            <a:avLst/>
          </a:prstGeom>
          <a:solidFill>
            <a:schemeClr val="accent6"/>
          </a:solidFill>
        </p:spPr>
        <p:txBody>
          <a:bodyPr/>
          <a:lstStyle>
            <a:lvl1pPr>
              <a:defRPr/>
            </a:lvl1pPr>
          </a:lstStyle>
          <a:p>
            <a:pPr lvl="0"/>
            <a:r>
              <a:rPr lang="en-US" dirty="0"/>
              <a:t>   </a:t>
            </a:r>
            <a:endParaRPr lang="en-GB" dirty="0"/>
          </a:p>
        </p:txBody>
      </p:sp>
      <p:sp>
        <p:nvSpPr>
          <p:cNvPr id="93" name="Text Placeholder 3"/>
          <p:cNvSpPr>
            <a:spLocks noGrp="1"/>
          </p:cNvSpPr>
          <p:nvPr>
            <p:ph type="body" sz="quarter" idx="93" hasCustomPrompt="1"/>
          </p:nvPr>
        </p:nvSpPr>
        <p:spPr>
          <a:xfrm>
            <a:off x="1161218" y="1732639"/>
            <a:ext cx="936000" cy="936000"/>
          </a:xfrm>
          <a:prstGeom prst="ellipse">
            <a:avLst/>
          </a:prstGeom>
          <a:solidFill>
            <a:schemeClr val="accent6"/>
          </a:solidFill>
        </p:spPr>
        <p:txBody>
          <a:bodyPr/>
          <a:lstStyle>
            <a:lvl1pPr>
              <a:defRPr/>
            </a:lvl1pPr>
          </a:lstStyle>
          <a:p>
            <a:pPr lvl="0"/>
            <a:r>
              <a:rPr lang="en-US" dirty="0"/>
              <a:t>   </a:t>
            </a:r>
            <a:endParaRPr lang="en-GB" dirty="0"/>
          </a:p>
        </p:txBody>
      </p:sp>
      <p:sp>
        <p:nvSpPr>
          <p:cNvPr id="94" name="Text Placeholder 3"/>
          <p:cNvSpPr>
            <a:spLocks noGrp="1"/>
          </p:cNvSpPr>
          <p:nvPr>
            <p:ph type="body" sz="quarter" idx="94" hasCustomPrompt="1"/>
          </p:nvPr>
        </p:nvSpPr>
        <p:spPr>
          <a:xfrm>
            <a:off x="1161218" y="4534388"/>
            <a:ext cx="936000" cy="936000"/>
          </a:xfrm>
          <a:prstGeom prst="ellipse">
            <a:avLst/>
          </a:prstGeom>
          <a:solidFill>
            <a:schemeClr val="accent6"/>
          </a:solidFill>
        </p:spPr>
        <p:txBody>
          <a:bodyPr/>
          <a:lstStyle>
            <a:lvl1pPr>
              <a:defRPr/>
            </a:lvl1pPr>
          </a:lstStyle>
          <a:p>
            <a:pPr lvl="0"/>
            <a:r>
              <a:rPr lang="en-US" dirty="0"/>
              <a:t>   </a:t>
            </a:r>
            <a:endParaRPr lang="en-GB" dirty="0"/>
          </a:p>
        </p:txBody>
      </p:sp>
      <p:grpSp>
        <p:nvGrpSpPr>
          <p:cNvPr id="112" name="Group 111"/>
          <p:cNvGrpSpPr/>
          <p:nvPr userDrawn="1"/>
        </p:nvGrpSpPr>
        <p:grpSpPr>
          <a:xfrm>
            <a:off x="-4350366" y="0"/>
            <a:ext cx="3909698" cy="4453621"/>
            <a:chOff x="-3999345" y="0"/>
            <a:chExt cx="3909698" cy="4453621"/>
          </a:xfrm>
        </p:grpSpPr>
        <p:sp>
          <p:nvSpPr>
            <p:cNvPr id="113" name="Rectangle 112"/>
            <p:cNvSpPr/>
            <p:nvPr userDrawn="1"/>
          </p:nvSpPr>
          <p:spPr>
            <a:xfrm>
              <a:off x="-3999345" y="0"/>
              <a:ext cx="3909698" cy="445362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114" name="Straight Connector 113"/>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15" name="Picture 1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116" name="TextBox 115"/>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add an icon</a:t>
              </a:r>
              <a:endParaRPr lang="en-GB" sz="2000" dirty="0">
                <a:solidFill>
                  <a:schemeClr val="tx1"/>
                </a:solidFill>
                <a:latin typeface="+mn-lt"/>
              </a:endParaRPr>
            </a:p>
          </p:txBody>
        </p:sp>
        <p:grpSp>
          <p:nvGrpSpPr>
            <p:cNvPr id="117" name="Group 116"/>
            <p:cNvGrpSpPr/>
            <p:nvPr userDrawn="1"/>
          </p:nvGrpSpPr>
          <p:grpSpPr>
            <a:xfrm>
              <a:off x="-3916219" y="2007734"/>
              <a:ext cx="3741159" cy="603077"/>
              <a:chOff x="-3953163" y="1928406"/>
              <a:chExt cx="3741159" cy="603077"/>
            </a:xfrm>
          </p:grpSpPr>
          <p:sp>
            <p:nvSpPr>
              <p:cNvPr id="127" name="TextBox 126"/>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128" name="TextBox 127"/>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b="1" dirty="0">
                    <a:latin typeface="+mn-lt"/>
                  </a:rPr>
                  <a:t>Copy</a:t>
                </a:r>
                <a:r>
                  <a:rPr lang="en-GB" sz="1400" dirty="0">
                    <a:latin typeface="+mn-lt"/>
                  </a:rPr>
                  <a:t> it from the Asset Library and </a:t>
                </a:r>
                <a:r>
                  <a:rPr lang="en-GB" sz="1400" b="1" dirty="0">
                    <a:latin typeface="+mn-lt"/>
                  </a:rPr>
                  <a:t>paste</a:t>
                </a:r>
                <a:r>
                  <a:rPr lang="en-GB" sz="1400" dirty="0">
                    <a:latin typeface="+mn-lt"/>
                  </a:rPr>
                  <a:t> it in</a:t>
                </a:r>
                <a:r>
                  <a:rPr lang="en-GB" sz="1400" baseline="0" dirty="0">
                    <a:latin typeface="+mn-lt"/>
                  </a:rPr>
                  <a:t> to the </a:t>
                </a:r>
                <a:r>
                  <a:rPr lang="en-GB" sz="1400" b="1" baseline="0" dirty="0">
                    <a:latin typeface="+mn-lt"/>
                  </a:rPr>
                  <a:t>presentation</a:t>
                </a:r>
                <a:r>
                  <a:rPr lang="en-GB" sz="1400" baseline="0" dirty="0">
                    <a:latin typeface="+mn-lt"/>
                  </a:rPr>
                  <a:t> you </a:t>
                </a:r>
                <a:br>
                  <a:rPr lang="en-GB" sz="1400" baseline="0" dirty="0">
                    <a:latin typeface="+mn-lt"/>
                  </a:rPr>
                </a:br>
                <a:r>
                  <a:rPr lang="en-GB" sz="1400" baseline="0" dirty="0">
                    <a:latin typeface="+mn-lt"/>
                  </a:rPr>
                  <a:t>are working on.</a:t>
                </a:r>
                <a:endParaRPr lang="en-GB" sz="1400" dirty="0">
                  <a:latin typeface="+mn-lt"/>
                </a:endParaRPr>
              </a:p>
            </p:txBody>
          </p:sp>
        </p:grpSp>
        <p:grpSp>
          <p:nvGrpSpPr>
            <p:cNvPr id="118" name="Group 117"/>
            <p:cNvGrpSpPr/>
            <p:nvPr userDrawn="1"/>
          </p:nvGrpSpPr>
          <p:grpSpPr>
            <a:xfrm>
              <a:off x="-3916219" y="3673605"/>
              <a:ext cx="3741159" cy="649206"/>
              <a:chOff x="-3953163" y="3555853"/>
              <a:chExt cx="3741159" cy="649206"/>
            </a:xfrm>
          </p:grpSpPr>
          <p:sp>
            <p:nvSpPr>
              <p:cNvPr id="125" name="TextBox 124"/>
              <p:cNvSpPr txBox="1"/>
              <p:nvPr userDrawn="1"/>
            </p:nvSpPr>
            <p:spPr>
              <a:xfrm>
                <a:off x="-3953163" y="355585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126" name="TextBox 125"/>
              <p:cNvSpPr txBox="1"/>
              <p:nvPr userDrawn="1"/>
            </p:nvSpPr>
            <p:spPr>
              <a:xfrm>
                <a:off x="-3565237" y="3601982"/>
                <a:ext cx="3353233" cy="603077"/>
              </a:xfrm>
              <a:prstGeom prst="rect">
                <a:avLst/>
              </a:prstGeom>
              <a:noFill/>
            </p:spPr>
            <p:txBody>
              <a:bodyPr wrap="square" rtlCol="0">
                <a:noAutofit/>
              </a:bodyPr>
              <a:lstStyle/>
              <a:p>
                <a:pPr>
                  <a:lnSpc>
                    <a:spcPct val="90000"/>
                  </a:lnSpc>
                  <a:spcAft>
                    <a:spcPts val="600"/>
                  </a:spcAft>
                </a:pPr>
                <a:r>
                  <a:rPr lang="en-GB" sz="1400" b="1" dirty="0">
                    <a:latin typeface="+mn-lt"/>
                  </a:rPr>
                  <a:t>Delete</a:t>
                </a:r>
                <a:r>
                  <a:rPr lang="en-GB" sz="1400" dirty="0">
                    <a:latin typeface="+mn-lt"/>
                  </a:rPr>
                  <a:t> any extra yellow circles and other placeholders you don’t need.</a:t>
                </a:r>
              </a:p>
            </p:txBody>
          </p:sp>
        </p:grpSp>
        <p:grpSp>
          <p:nvGrpSpPr>
            <p:cNvPr id="119" name="Group 118"/>
            <p:cNvGrpSpPr/>
            <p:nvPr userDrawn="1"/>
          </p:nvGrpSpPr>
          <p:grpSpPr>
            <a:xfrm>
              <a:off x="-3916219" y="2909062"/>
              <a:ext cx="3741159" cy="634370"/>
              <a:chOff x="-3953163" y="2815638"/>
              <a:chExt cx="3741159" cy="634370"/>
            </a:xfrm>
          </p:grpSpPr>
          <p:sp>
            <p:nvSpPr>
              <p:cNvPr id="123" name="TextBox 122"/>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124" name="TextBox 123"/>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Move it so</a:t>
                </a:r>
                <a:r>
                  <a:rPr lang="en-GB" sz="1400" baseline="0" dirty="0">
                    <a:latin typeface="+mn-lt"/>
                  </a:rPr>
                  <a:t> it sits centrally over the </a:t>
                </a:r>
                <a:r>
                  <a:rPr lang="en-GB" sz="1400" b="1" baseline="0" dirty="0">
                    <a:latin typeface="+mn-lt"/>
                  </a:rPr>
                  <a:t>yellow circle</a:t>
                </a:r>
                <a:r>
                  <a:rPr lang="en-GB" sz="1400" baseline="0" dirty="0">
                    <a:latin typeface="+mn-lt"/>
                  </a:rPr>
                  <a:t>.</a:t>
                </a:r>
                <a:endParaRPr lang="en-GB" sz="1400" dirty="0">
                  <a:latin typeface="+mn-lt"/>
                </a:endParaRPr>
              </a:p>
            </p:txBody>
          </p:sp>
        </p:grpSp>
        <p:grpSp>
          <p:nvGrpSpPr>
            <p:cNvPr id="120" name="Group 119"/>
            <p:cNvGrpSpPr/>
            <p:nvPr userDrawn="1"/>
          </p:nvGrpSpPr>
          <p:grpSpPr>
            <a:xfrm>
              <a:off x="-3916219" y="1118356"/>
              <a:ext cx="3741159" cy="677414"/>
              <a:chOff x="-3953163" y="1118356"/>
              <a:chExt cx="3741159" cy="677414"/>
            </a:xfrm>
          </p:grpSpPr>
          <p:sp>
            <p:nvSpPr>
              <p:cNvPr id="121" name="TextBox 120"/>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122" name="TextBox 121"/>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Find the appropriate </a:t>
                </a:r>
                <a:r>
                  <a:rPr lang="en-GB" sz="1400" b="0" dirty="0">
                    <a:latin typeface="+mn-lt"/>
                  </a:rPr>
                  <a:t>icon</a:t>
                </a:r>
                <a:r>
                  <a:rPr lang="en-GB" sz="1400" b="0" baseline="0" dirty="0">
                    <a:latin typeface="+mn-lt"/>
                  </a:rPr>
                  <a:t> in your </a:t>
                </a:r>
                <a:br>
                  <a:rPr lang="en-GB" sz="1400" b="0" baseline="0" dirty="0">
                    <a:latin typeface="+mn-lt"/>
                  </a:rPr>
                </a:br>
                <a:r>
                  <a:rPr lang="en-GB" sz="1400" b="1" baseline="0" dirty="0">
                    <a:latin typeface="+mn-lt"/>
                  </a:rPr>
                  <a:t>Asset Library</a:t>
                </a:r>
                <a:endParaRPr lang="en-GB" sz="1400" b="1" dirty="0">
                  <a:latin typeface="+mn-lt"/>
                </a:endParaRPr>
              </a:p>
            </p:txBody>
          </p:sp>
        </p:grpSp>
      </p:grpSp>
    </p:spTree>
    <p:extLst>
      <p:ext uri="{BB962C8B-B14F-4D97-AF65-F5344CB8AC3E}">
        <p14:creationId xmlns:p14="http://schemas.microsoft.com/office/powerpoint/2010/main" val="3514599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 Column 2- Whi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Enter title here</a:t>
            </a:r>
            <a:endParaRPr lang="en-GB" dirty="0"/>
          </a:p>
        </p:txBody>
      </p:sp>
      <p:sp>
        <p:nvSpPr>
          <p:cNvPr id="7" name="Text Placeholder 27"/>
          <p:cNvSpPr>
            <a:spLocks noGrp="1"/>
          </p:cNvSpPr>
          <p:nvPr>
            <p:ph type="body" sz="quarter" idx="25" hasCustomPrompt="1"/>
          </p:nvPr>
        </p:nvSpPr>
        <p:spPr>
          <a:xfrm>
            <a:off x="3358092" y="3701168"/>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
        <p:nvSpPr>
          <p:cNvPr id="8" name="Text Placeholder 27"/>
          <p:cNvSpPr>
            <a:spLocks noGrp="1"/>
          </p:cNvSpPr>
          <p:nvPr>
            <p:ph type="body" sz="quarter" idx="26" hasCustomPrompt="1"/>
          </p:nvPr>
        </p:nvSpPr>
        <p:spPr>
          <a:xfrm>
            <a:off x="333375" y="3701168"/>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
        <p:nvSpPr>
          <p:cNvPr id="9" name="Text Placeholder 27"/>
          <p:cNvSpPr>
            <a:spLocks noGrp="1"/>
          </p:cNvSpPr>
          <p:nvPr>
            <p:ph type="body" sz="quarter" idx="27" hasCustomPrompt="1"/>
          </p:nvPr>
        </p:nvSpPr>
        <p:spPr>
          <a:xfrm>
            <a:off x="9407525" y="3701168"/>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
        <p:nvSpPr>
          <p:cNvPr id="10" name="Text Placeholder 27"/>
          <p:cNvSpPr>
            <a:spLocks noGrp="1"/>
          </p:cNvSpPr>
          <p:nvPr>
            <p:ph type="body" sz="quarter" idx="28" hasCustomPrompt="1"/>
          </p:nvPr>
        </p:nvSpPr>
        <p:spPr>
          <a:xfrm>
            <a:off x="6382809" y="3701168"/>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
        <p:nvSpPr>
          <p:cNvPr id="12" name="Text Placeholder 11"/>
          <p:cNvSpPr>
            <a:spLocks noGrp="1"/>
          </p:cNvSpPr>
          <p:nvPr>
            <p:ph type="body" sz="quarter" idx="29" hasCustomPrompt="1"/>
          </p:nvPr>
        </p:nvSpPr>
        <p:spPr>
          <a:xfrm>
            <a:off x="245269" y="3269456"/>
            <a:ext cx="2769394" cy="431711"/>
          </a:xfrm>
        </p:spPr>
        <p:txBody>
          <a:bodyPr/>
          <a:lstStyle>
            <a:lvl2pPr marL="0" indent="0">
              <a:buNone/>
              <a:defRPr/>
            </a:lvl2pPr>
          </a:lstStyle>
          <a:p>
            <a:pPr lvl="0"/>
            <a:r>
              <a:rPr lang="en-US" dirty="0"/>
              <a:t>Sub title</a:t>
            </a:r>
          </a:p>
        </p:txBody>
      </p:sp>
      <p:sp>
        <p:nvSpPr>
          <p:cNvPr id="13" name="Text Placeholder 11"/>
          <p:cNvSpPr>
            <a:spLocks noGrp="1"/>
          </p:cNvSpPr>
          <p:nvPr>
            <p:ph type="body" sz="quarter" idx="30" hasCustomPrompt="1"/>
          </p:nvPr>
        </p:nvSpPr>
        <p:spPr>
          <a:xfrm>
            <a:off x="3227293" y="3269456"/>
            <a:ext cx="2798855" cy="431711"/>
          </a:xfrm>
        </p:spPr>
        <p:txBody>
          <a:bodyPr/>
          <a:lstStyle>
            <a:lvl2pPr marL="0" indent="0">
              <a:buNone/>
              <a:defRPr/>
            </a:lvl2pPr>
          </a:lstStyle>
          <a:p>
            <a:pPr lvl="0"/>
            <a:r>
              <a:rPr lang="en-US" dirty="0"/>
              <a:t>Sub title</a:t>
            </a:r>
          </a:p>
        </p:txBody>
      </p:sp>
      <p:sp>
        <p:nvSpPr>
          <p:cNvPr id="14" name="Text Placeholder 11"/>
          <p:cNvSpPr>
            <a:spLocks noGrp="1"/>
          </p:cNvSpPr>
          <p:nvPr>
            <p:ph type="body" sz="quarter" idx="31" hasCustomPrompt="1"/>
          </p:nvPr>
        </p:nvSpPr>
        <p:spPr>
          <a:xfrm>
            <a:off x="6284257" y="3269456"/>
            <a:ext cx="2758141" cy="431711"/>
          </a:xfrm>
        </p:spPr>
        <p:txBody>
          <a:bodyPr/>
          <a:lstStyle>
            <a:lvl2pPr marL="0" indent="0">
              <a:buNone/>
              <a:defRPr/>
            </a:lvl2pPr>
          </a:lstStyle>
          <a:p>
            <a:pPr lvl="0"/>
            <a:r>
              <a:rPr lang="en-US" dirty="0"/>
              <a:t>Sub title</a:t>
            </a:r>
          </a:p>
        </p:txBody>
      </p:sp>
      <p:sp>
        <p:nvSpPr>
          <p:cNvPr id="15" name="Text Placeholder 11"/>
          <p:cNvSpPr>
            <a:spLocks noGrp="1"/>
          </p:cNvSpPr>
          <p:nvPr>
            <p:ph type="body" sz="quarter" idx="32" hasCustomPrompt="1"/>
          </p:nvPr>
        </p:nvSpPr>
        <p:spPr>
          <a:xfrm>
            <a:off x="9300508" y="3269456"/>
            <a:ext cx="2758141" cy="431711"/>
          </a:xfrm>
        </p:spPr>
        <p:txBody>
          <a:bodyPr/>
          <a:lstStyle>
            <a:lvl1pPr>
              <a:defRPr/>
            </a:lvl1pPr>
            <a:lvl2pPr marL="0" indent="0">
              <a:buNone/>
              <a:defRPr/>
            </a:lvl2pPr>
          </a:lstStyle>
          <a:p>
            <a:pPr lvl="0"/>
            <a:r>
              <a:rPr lang="en-US" dirty="0"/>
              <a:t>Sub title</a:t>
            </a:r>
          </a:p>
        </p:txBody>
      </p:sp>
      <p:sp>
        <p:nvSpPr>
          <p:cNvPr id="17" name="Text Placeholder 16"/>
          <p:cNvSpPr>
            <a:spLocks noGrp="1"/>
          </p:cNvSpPr>
          <p:nvPr>
            <p:ph type="body" sz="quarter" idx="33" hasCustomPrompt="1"/>
          </p:nvPr>
        </p:nvSpPr>
        <p:spPr>
          <a:xfrm>
            <a:off x="245269" y="3867150"/>
            <a:ext cx="2769394" cy="2632075"/>
          </a:xfrm>
        </p:spPr>
        <p:txBody>
          <a:bodyPr/>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6"/>
          <p:cNvSpPr>
            <a:spLocks noGrp="1"/>
          </p:cNvSpPr>
          <p:nvPr>
            <p:ph type="body" sz="quarter" idx="34" hasCustomPrompt="1"/>
          </p:nvPr>
        </p:nvSpPr>
        <p:spPr>
          <a:xfrm>
            <a:off x="3227293" y="3867150"/>
            <a:ext cx="2802032" cy="2632075"/>
          </a:xfrm>
        </p:spPr>
        <p:txBody>
          <a:bodyPr/>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16"/>
          <p:cNvSpPr>
            <a:spLocks noGrp="1"/>
          </p:cNvSpPr>
          <p:nvPr>
            <p:ph type="body" sz="quarter" idx="35" hasCustomPrompt="1"/>
          </p:nvPr>
        </p:nvSpPr>
        <p:spPr>
          <a:xfrm>
            <a:off x="6284257" y="3867150"/>
            <a:ext cx="2758142" cy="2632075"/>
          </a:xfrm>
        </p:spPr>
        <p:txBody>
          <a:bodyPr/>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16"/>
          <p:cNvSpPr>
            <a:spLocks noGrp="1"/>
          </p:cNvSpPr>
          <p:nvPr>
            <p:ph type="body" sz="quarter" idx="36" hasCustomPrompt="1"/>
          </p:nvPr>
        </p:nvSpPr>
        <p:spPr>
          <a:xfrm>
            <a:off x="9300508" y="3867150"/>
            <a:ext cx="2753380" cy="2632075"/>
          </a:xfrm>
        </p:spPr>
        <p:txBody>
          <a:bodyPr/>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Picture Placeholder 21"/>
          <p:cNvSpPr>
            <a:spLocks noGrp="1"/>
          </p:cNvSpPr>
          <p:nvPr>
            <p:ph type="pic" sz="quarter" idx="37" hasCustomPrompt="1"/>
          </p:nvPr>
        </p:nvSpPr>
        <p:spPr>
          <a:xfrm>
            <a:off x="128588" y="1125538"/>
            <a:ext cx="2881312" cy="1725612"/>
          </a:xfrm>
          <a:noFill/>
        </p:spPr>
        <p:txBody>
          <a:bodyPr/>
          <a:lstStyle>
            <a:lvl1pPr algn="ctr">
              <a:defRPr sz="1100" baseline="0"/>
            </a:lvl1pPr>
          </a:lstStyle>
          <a:p>
            <a:r>
              <a:rPr lang="en-GB" dirty="0"/>
              <a:t>Click on the icon to insert an image</a:t>
            </a:r>
          </a:p>
        </p:txBody>
      </p:sp>
      <p:sp>
        <p:nvSpPr>
          <p:cNvPr id="23" name="Picture Placeholder 21"/>
          <p:cNvSpPr>
            <a:spLocks noGrp="1"/>
          </p:cNvSpPr>
          <p:nvPr>
            <p:ph type="pic" sz="quarter" idx="38" hasCustomPrompt="1"/>
          </p:nvPr>
        </p:nvSpPr>
        <p:spPr>
          <a:xfrm>
            <a:off x="3143250" y="1125538"/>
            <a:ext cx="2886075" cy="1725612"/>
          </a:xfrm>
          <a:noFill/>
        </p:spPr>
        <p:txBody>
          <a:bodyPr/>
          <a:lstStyle>
            <a:lvl1pPr algn="ctr">
              <a:defRPr sz="1100" baseline="0"/>
            </a:lvl1pPr>
          </a:lstStyle>
          <a:p>
            <a:r>
              <a:rPr lang="en-GB" dirty="0"/>
              <a:t>Click on the icon to insert an image</a:t>
            </a:r>
          </a:p>
        </p:txBody>
      </p:sp>
      <p:sp>
        <p:nvSpPr>
          <p:cNvPr id="24" name="Picture Placeholder 21"/>
          <p:cNvSpPr>
            <a:spLocks noGrp="1"/>
          </p:cNvSpPr>
          <p:nvPr>
            <p:ph type="pic" sz="quarter" idx="39" hasCustomPrompt="1"/>
          </p:nvPr>
        </p:nvSpPr>
        <p:spPr>
          <a:xfrm>
            <a:off x="6156325" y="1125538"/>
            <a:ext cx="2886074" cy="1725612"/>
          </a:xfrm>
          <a:noFill/>
        </p:spPr>
        <p:txBody>
          <a:bodyPr/>
          <a:lstStyle>
            <a:lvl1pPr algn="ctr">
              <a:defRPr sz="1100" baseline="0"/>
            </a:lvl1pPr>
          </a:lstStyle>
          <a:p>
            <a:r>
              <a:rPr lang="en-GB" dirty="0"/>
              <a:t>Click on the icon to insert an image</a:t>
            </a:r>
          </a:p>
        </p:txBody>
      </p:sp>
      <p:sp>
        <p:nvSpPr>
          <p:cNvPr id="25" name="Picture Placeholder 21"/>
          <p:cNvSpPr>
            <a:spLocks noGrp="1"/>
          </p:cNvSpPr>
          <p:nvPr>
            <p:ph type="pic" sz="quarter" idx="40" hasCustomPrompt="1"/>
          </p:nvPr>
        </p:nvSpPr>
        <p:spPr>
          <a:xfrm>
            <a:off x="9180326" y="1125538"/>
            <a:ext cx="2873562" cy="1725612"/>
          </a:xfrm>
          <a:noFill/>
        </p:spPr>
        <p:txBody>
          <a:bodyPr/>
          <a:lstStyle>
            <a:lvl1pPr algn="ctr">
              <a:defRPr sz="1100" baseline="0"/>
            </a:lvl1pPr>
          </a:lstStyle>
          <a:p>
            <a:r>
              <a:rPr lang="en-GB" dirty="0"/>
              <a:t>Click on the icon to insert an image</a:t>
            </a:r>
          </a:p>
        </p:txBody>
      </p:sp>
      <p:sp>
        <p:nvSpPr>
          <p:cNvPr id="27" name="Text Placeholder 26"/>
          <p:cNvSpPr>
            <a:spLocks noGrp="1"/>
          </p:cNvSpPr>
          <p:nvPr>
            <p:ph type="body" sz="quarter" idx="41" hasCustomPrompt="1"/>
          </p:nvPr>
        </p:nvSpPr>
        <p:spPr>
          <a:xfrm>
            <a:off x="245269" y="3012280"/>
            <a:ext cx="354806" cy="276225"/>
          </a:xfrm>
        </p:spPr>
        <p:txBody>
          <a:bodyPr anchor="ctr"/>
          <a:lstStyle>
            <a:lvl1pPr algn="r">
              <a:defRPr sz="2800">
                <a:latin typeface="+mn-lt"/>
              </a:defRPr>
            </a:lvl1pPr>
          </a:lstStyle>
          <a:p>
            <a:pPr lvl="0"/>
            <a:r>
              <a:rPr lang="en-US" dirty="0"/>
              <a:t>1</a:t>
            </a:r>
            <a:endParaRPr lang="en-GB" dirty="0"/>
          </a:p>
        </p:txBody>
      </p:sp>
      <p:sp>
        <p:nvSpPr>
          <p:cNvPr id="28" name="Text Placeholder 26"/>
          <p:cNvSpPr>
            <a:spLocks noGrp="1"/>
          </p:cNvSpPr>
          <p:nvPr>
            <p:ph type="body" sz="quarter" idx="42" hasCustomPrompt="1"/>
          </p:nvPr>
        </p:nvSpPr>
        <p:spPr>
          <a:xfrm>
            <a:off x="3227293" y="3012280"/>
            <a:ext cx="354806" cy="276225"/>
          </a:xfrm>
        </p:spPr>
        <p:txBody>
          <a:bodyPr anchor="ctr"/>
          <a:lstStyle>
            <a:lvl1pPr algn="r">
              <a:defRPr sz="2800">
                <a:latin typeface="+mn-lt"/>
              </a:defRPr>
            </a:lvl1pPr>
          </a:lstStyle>
          <a:p>
            <a:pPr lvl="0"/>
            <a:r>
              <a:rPr lang="en-US" dirty="0"/>
              <a:t>2</a:t>
            </a:r>
            <a:endParaRPr lang="en-GB" dirty="0"/>
          </a:p>
        </p:txBody>
      </p:sp>
      <p:sp>
        <p:nvSpPr>
          <p:cNvPr id="29" name="Text Placeholder 26"/>
          <p:cNvSpPr>
            <a:spLocks noGrp="1"/>
          </p:cNvSpPr>
          <p:nvPr>
            <p:ph type="body" sz="quarter" idx="43" hasCustomPrompt="1"/>
          </p:nvPr>
        </p:nvSpPr>
        <p:spPr>
          <a:xfrm>
            <a:off x="6284257" y="3012280"/>
            <a:ext cx="354806" cy="276225"/>
          </a:xfrm>
        </p:spPr>
        <p:txBody>
          <a:bodyPr anchor="ctr"/>
          <a:lstStyle>
            <a:lvl1pPr algn="r">
              <a:defRPr sz="2800">
                <a:latin typeface="+mn-lt"/>
              </a:defRPr>
            </a:lvl1pPr>
          </a:lstStyle>
          <a:p>
            <a:pPr lvl="0"/>
            <a:r>
              <a:rPr lang="en-US" dirty="0"/>
              <a:t>3</a:t>
            </a:r>
            <a:endParaRPr lang="en-GB" dirty="0"/>
          </a:p>
        </p:txBody>
      </p:sp>
      <p:sp>
        <p:nvSpPr>
          <p:cNvPr id="30" name="Text Placeholder 26"/>
          <p:cNvSpPr>
            <a:spLocks noGrp="1"/>
          </p:cNvSpPr>
          <p:nvPr>
            <p:ph type="body" sz="quarter" idx="44" hasCustomPrompt="1"/>
          </p:nvPr>
        </p:nvSpPr>
        <p:spPr>
          <a:xfrm>
            <a:off x="9300508" y="3012280"/>
            <a:ext cx="354806" cy="276225"/>
          </a:xfrm>
        </p:spPr>
        <p:txBody>
          <a:bodyPr anchor="ctr"/>
          <a:lstStyle>
            <a:lvl1pPr algn="r">
              <a:defRPr sz="2800">
                <a:latin typeface="+mn-lt"/>
              </a:defRPr>
            </a:lvl1pPr>
          </a:lstStyle>
          <a:p>
            <a:pPr lvl="0"/>
            <a:r>
              <a:rPr lang="en-US" dirty="0"/>
              <a:t>4</a:t>
            </a:r>
            <a:endParaRPr lang="en-GB" dirty="0"/>
          </a:p>
        </p:txBody>
      </p:sp>
      <p:sp>
        <p:nvSpPr>
          <p:cNvPr id="51"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58" name="Group 57"/>
          <p:cNvGrpSpPr/>
          <p:nvPr userDrawn="1"/>
        </p:nvGrpSpPr>
        <p:grpSpPr>
          <a:xfrm>
            <a:off x="-4350366" y="0"/>
            <a:ext cx="3909698" cy="5532582"/>
            <a:chOff x="-3999345" y="0"/>
            <a:chExt cx="3909698" cy="5532582"/>
          </a:xfrm>
        </p:grpSpPr>
        <p:sp>
          <p:nvSpPr>
            <p:cNvPr id="59" name="Rectangle 58"/>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60" name="Straight Connector 59"/>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61" name="Picture 6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62" name="TextBox 61"/>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63" name="Group 62"/>
            <p:cNvGrpSpPr/>
            <p:nvPr userDrawn="1"/>
          </p:nvGrpSpPr>
          <p:grpSpPr>
            <a:xfrm>
              <a:off x="-3916219" y="2007734"/>
              <a:ext cx="3741159" cy="603077"/>
              <a:chOff x="-3953163" y="1928406"/>
              <a:chExt cx="3741159" cy="603077"/>
            </a:xfrm>
          </p:grpSpPr>
          <p:sp>
            <p:nvSpPr>
              <p:cNvPr id="76" name="TextBox 75"/>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77" name="TextBox 76"/>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64" name="Group 63"/>
            <p:cNvGrpSpPr/>
            <p:nvPr userDrawn="1"/>
          </p:nvGrpSpPr>
          <p:grpSpPr>
            <a:xfrm>
              <a:off x="-3916219" y="3804415"/>
              <a:ext cx="3741159" cy="649206"/>
              <a:chOff x="-3953163" y="3686663"/>
              <a:chExt cx="3741159" cy="649206"/>
            </a:xfrm>
          </p:grpSpPr>
          <p:sp>
            <p:nvSpPr>
              <p:cNvPr id="74" name="TextBox 73"/>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75" name="TextBox 74"/>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65" name="Group 64"/>
            <p:cNvGrpSpPr/>
            <p:nvPr userDrawn="1"/>
          </p:nvGrpSpPr>
          <p:grpSpPr>
            <a:xfrm>
              <a:off x="-3916219" y="2909062"/>
              <a:ext cx="3741159" cy="634370"/>
              <a:chOff x="-3953163" y="2815638"/>
              <a:chExt cx="3741159" cy="634370"/>
            </a:xfrm>
          </p:grpSpPr>
          <p:sp>
            <p:nvSpPr>
              <p:cNvPr id="72" name="TextBox 71"/>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73" name="TextBox 72"/>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66" name="Group 65"/>
            <p:cNvGrpSpPr/>
            <p:nvPr userDrawn="1"/>
          </p:nvGrpSpPr>
          <p:grpSpPr>
            <a:xfrm>
              <a:off x="-3916219" y="4693793"/>
              <a:ext cx="3470417" cy="603077"/>
              <a:chOff x="-3953163" y="4622237"/>
              <a:chExt cx="3470417" cy="603077"/>
            </a:xfrm>
          </p:grpSpPr>
          <p:sp>
            <p:nvSpPr>
              <p:cNvPr id="70" name="TextBox 69"/>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71" name="TextBox 70"/>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67" name="Group 66"/>
            <p:cNvGrpSpPr/>
            <p:nvPr userDrawn="1"/>
          </p:nvGrpSpPr>
          <p:grpSpPr>
            <a:xfrm>
              <a:off x="-3916219" y="1118356"/>
              <a:ext cx="3741159" cy="677414"/>
              <a:chOff x="-3953163" y="1118356"/>
              <a:chExt cx="3741159" cy="677414"/>
            </a:xfrm>
          </p:grpSpPr>
          <p:sp>
            <p:nvSpPr>
              <p:cNvPr id="68" name="TextBox 67"/>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69" name="TextBox 68"/>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84"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grpSp>
        <p:nvGrpSpPr>
          <p:cNvPr id="3" name="Group 2"/>
          <p:cNvGrpSpPr/>
          <p:nvPr userDrawn="1"/>
        </p:nvGrpSpPr>
        <p:grpSpPr>
          <a:xfrm>
            <a:off x="12630286" y="0"/>
            <a:ext cx="3909698" cy="6646422"/>
            <a:chOff x="12630286" y="0"/>
            <a:chExt cx="3909698" cy="6646422"/>
          </a:xfrm>
        </p:grpSpPr>
        <p:grpSp>
          <p:nvGrpSpPr>
            <p:cNvPr id="52" name="Group 51"/>
            <p:cNvGrpSpPr/>
            <p:nvPr userDrawn="1"/>
          </p:nvGrpSpPr>
          <p:grpSpPr>
            <a:xfrm>
              <a:off x="12630286" y="0"/>
              <a:ext cx="3909698" cy="6646422"/>
              <a:chOff x="12630286" y="0"/>
              <a:chExt cx="3909698" cy="6646422"/>
            </a:xfrm>
          </p:grpSpPr>
          <p:grpSp>
            <p:nvGrpSpPr>
              <p:cNvPr id="53" name="Group 52"/>
              <p:cNvGrpSpPr/>
              <p:nvPr userDrawn="1"/>
            </p:nvGrpSpPr>
            <p:grpSpPr>
              <a:xfrm>
                <a:off x="12630286" y="0"/>
                <a:ext cx="3909698" cy="6646422"/>
                <a:chOff x="-3999345" y="0"/>
                <a:chExt cx="3909698" cy="6646422"/>
              </a:xfrm>
            </p:grpSpPr>
            <p:sp>
              <p:nvSpPr>
                <p:cNvPr id="89" name="Rectangle 88"/>
                <p:cNvSpPr/>
                <p:nvPr userDrawn="1"/>
              </p:nvSpPr>
              <p:spPr>
                <a:xfrm>
                  <a:off x="-3999345" y="0"/>
                  <a:ext cx="3909698" cy="664642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cxnSp>
              <p:nvCxnSpPr>
                <p:cNvPr id="90" name="Straight Connector 89"/>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1" name="Picture 9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92" name="TextBox 91"/>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rPr>
                    <a:t>This slide</a:t>
                  </a:r>
                  <a:r>
                    <a:rPr lang="en-GB" sz="2000" baseline="0" dirty="0">
                      <a:solidFill>
                        <a:schemeClr val="tx1"/>
                      </a:solidFill>
                    </a:rPr>
                    <a:t> is </a:t>
                  </a:r>
                  <a:br>
                    <a:rPr lang="en-GB" sz="2000" baseline="0" dirty="0">
                      <a:solidFill>
                        <a:schemeClr val="tx1"/>
                      </a:solidFill>
                    </a:rPr>
                  </a:br>
                  <a:r>
                    <a:rPr lang="en-GB" sz="2000" baseline="0" dirty="0">
                      <a:solidFill>
                        <a:schemeClr val="tx1"/>
                      </a:solidFill>
                    </a:rPr>
                    <a:t>pre-animated</a:t>
                  </a:r>
                  <a:endParaRPr lang="en-GB" sz="2000" dirty="0">
                    <a:solidFill>
                      <a:schemeClr val="tx1"/>
                    </a:solidFill>
                  </a:endParaRPr>
                </a:p>
              </p:txBody>
            </p:sp>
            <p:sp>
              <p:nvSpPr>
                <p:cNvPr id="93" name="TextBox 92"/>
                <p:cNvSpPr txBox="1"/>
                <p:nvPr userDrawn="1"/>
              </p:nvSpPr>
              <p:spPr>
                <a:xfrm>
                  <a:off x="-3851563" y="1112381"/>
                  <a:ext cx="3621088" cy="1221745"/>
                </a:xfrm>
                <a:prstGeom prst="rect">
                  <a:avLst/>
                </a:prstGeom>
                <a:noFill/>
              </p:spPr>
              <p:txBody>
                <a:bodyPr wrap="square" rtlCol="0">
                  <a:noAutofit/>
                </a:bodyPr>
                <a:lstStyle/>
                <a:p>
                  <a:pPr>
                    <a:lnSpc>
                      <a:spcPct val="90000"/>
                    </a:lnSpc>
                    <a:spcAft>
                      <a:spcPts val="600"/>
                    </a:spcAft>
                  </a:pPr>
                  <a:r>
                    <a:rPr lang="en-GB" sz="1400" dirty="0"/>
                    <a:t>If you would like to remove the animations,</a:t>
                  </a:r>
                  <a:r>
                    <a:rPr lang="en-GB" sz="1400" baseline="0" dirty="0"/>
                    <a:t> click on the animation tab in the ribbon and open your animation pane. Click on an animation, then on the dropdown arrow choose “Copy effects to slide” and delete them.</a:t>
                  </a:r>
                  <a:endParaRPr lang="en-GB" sz="1400" dirty="0"/>
                </a:p>
              </p:txBody>
            </p:sp>
            <p:sp>
              <p:nvSpPr>
                <p:cNvPr id="94" name="TextBox 93"/>
                <p:cNvSpPr txBox="1"/>
                <p:nvPr userDrawn="1"/>
              </p:nvSpPr>
              <p:spPr>
                <a:xfrm>
                  <a:off x="-3851563" y="2401407"/>
                  <a:ext cx="3621088" cy="696897"/>
                </a:xfrm>
                <a:prstGeom prst="rect">
                  <a:avLst/>
                </a:prstGeom>
                <a:noFill/>
              </p:spPr>
              <p:txBody>
                <a:bodyPr wrap="square" rtlCol="0">
                  <a:noAutofit/>
                </a:bodyPr>
                <a:lstStyle/>
                <a:p>
                  <a:pPr>
                    <a:lnSpc>
                      <a:spcPct val="90000"/>
                    </a:lnSpc>
                    <a:spcAft>
                      <a:spcPts val="600"/>
                    </a:spcAft>
                  </a:pPr>
                  <a:r>
                    <a:rPr lang="en-GB" sz="1400" dirty="0"/>
                    <a:t>If you would like to delete a column, remember to delete the last two colour change animations too.</a:t>
                  </a:r>
                </a:p>
              </p:txBody>
            </p:sp>
          </p:grpSp>
          <p:grpSp>
            <p:nvGrpSpPr>
              <p:cNvPr id="54" name="Group 53"/>
              <p:cNvGrpSpPr/>
              <p:nvPr userDrawn="1"/>
            </p:nvGrpSpPr>
            <p:grpSpPr>
              <a:xfrm>
                <a:off x="12802128" y="3378275"/>
                <a:ext cx="3597027" cy="3042102"/>
                <a:chOff x="12802128" y="3127117"/>
                <a:chExt cx="3597027" cy="3042102"/>
              </a:xfrm>
            </p:grpSpPr>
            <p:grpSp>
              <p:nvGrpSpPr>
                <p:cNvPr id="55" name="Group 54"/>
                <p:cNvGrpSpPr/>
                <p:nvPr userDrawn="1"/>
              </p:nvGrpSpPr>
              <p:grpSpPr>
                <a:xfrm>
                  <a:off x="12802128" y="3127117"/>
                  <a:ext cx="3597027" cy="3042102"/>
                  <a:chOff x="-11810376" y="-3861274"/>
                  <a:chExt cx="10589306" cy="8955659"/>
                </a:xfrm>
              </p:grpSpPr>
              <p:pic>
                <p:nvPicPr>
                  <p:cNvPr id="86" name="Picture 8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57147" y="-3861274"/>
                    <a:ext cx="4623353" cy="3752654"/>
                  </a:xfrm>
                  <a:prstGeom prst="rect">
                    <a:avLst/>
                  </a:prstGeom>
                </p:spPr>
              </p:pic>
              <p:pic>
                <p:nvPicPr>
                  <p:cNvPr id="87" name="Picture 86"/>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6141198" y="-3861274"/>
                    <a:ext cx="4920128" cy="3734122"/>
                  </a:xfrm>
                  <a:prstGeom prst="rect">
                    <a:avLst/>
                  </a:prstGeom>
                </p:spPr>
              </p:pic>
              <p:pic>
                <p:nvPicPr>
                  <p:cNvPr id="88" name="Picture 87"/>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810376" y="1079811"/>
                    <a:ext cx="5390464" cy="4014574"/>
                  </a:xfrm>
                  <a:prstGeom prst="rect">
                    <a:avLst/>
                  </a:prstGeom>
                </p:spPr>
              </p:pic>
            </p:grpSp>
            <p:sp>
              <p:nvSpPr>
                <p:cNvPr id="56" name="TextBox 55"/>
                <p:cNvSpPr txBox="1"/>
                <p:nvPr userDrawn="1"/>
              </p:nvSpPr>
              <p:spPr>
                <a:xfrm>
                  <a:off x="12820209" y="4453621"/>
                  <a:ext cx="3578946" cy="221566"/>
                </a:xfrm>
                <a:prstGeom prst="rect">
                  <a:avLst/>
                </a:prstGeom>
                <a:noFill/>
              </p:spPr>
              <p:txBody>
                <a:bodyPr wrap="square" rtlCol="0">
                  <a:noAutofit/>
                </a:bodyPr>
                <a:lstStyle/>
                <a:p>
                  <a:pPr algn="l">
                    <a:lnSpc>
                      <a:spcPct val="90000"/>
                    </a:lnSpc>
                    <a:spcAft>
                      <a:spcPts val="600"/>
                    </a:spcAft>
                  </a:pPr>
                  <a:r>
                    <a:rPr lang="en-US" sz="1100" b="1" dirty="0">
                      <a:solidFill>
                        <a:schemeClr val="tx1"/>
                      </a:solidFill>
                    </a:rPr>
                    <a:t>1. </a:t>
                  </a:r>
                  <a:r>
                    <a:rPr lang="en-US" sz="1100" dirty="0">
                      <a:solidFill>
                        <a:schemeClr val="tx1"/>
                      </a:solidFill>
                    </a:rPr>
                    <a:t>Delete your unwanted column</a:t>
                  </a:r>
                  <a:endParaRPr lang="en-GB" sz="1100" dirty="0">
                    <a:solidFill>
                      <a:schemeClr val="tx1"/>
                    </a:solidFill>
                  </a:endParaRPr>
                </a:p>
              </p:txBody>
            </p:sp>
            <p:sp>
              <p:nvSpPr>
                <p:cNvPr id="57" name="Arrow: Right 56"/>
                <p:cNvSpPr/>
                <p:nvPr userDrawn="1"/>
              </p:nvSpPr>
              <p:spPr>
                <a:xfrm>
                  <a:off x="14276392" y="3804414"/>
                  <a:ext cx="1055048" cy="223649"/>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100" dirty="0"/>
                </a:p>
              </p:txBody>
            </p:sp>
          </p:grpSp>
        </p:grpSp>
        <p:sp>
          <p:nvSpPr>
            <p:cNvPr id="78" name="Rectangle 77"/>
            <p:cNvSpPr/>
            <p:nvPr userDrawn="1"/>
          </p:nvSpPr>
          <p:spPr>
            <a:xfrm>
              <a:off x="14657966" y="5072258"/>
              <a:ext cx="1810962" cy="549381"/>
            </a:xfrm>
            <a:prstGeom prst="rect">
              <a:avLst/>
            </a:prstGeom>
          </p:spPr>
          <p:txBody>
            <a:bodyPr wrap="square">
              <a:spAutoFit/>
            </a:bodyPr>
            <a:lstStyle/>
            <a:p>
              <a:pPr algn="l">
                <a:lnSpc>
                  <a:spcPct val="90000"/>
                </a:lnSpc>
                <a:spcAft>
                  <a:spcPts val="600"/>
                </a:spcAft>
              </a:pPr>
              <a:r>
                <a:rPr lang="en-GB" sz="1100" b="1" noProof="0" dirty="0">
                  <a:solidFill>
                    <a:schemeClr val="tx1"/>
                  </a:solidFill>
                </a:rPr>
                <a:t>2. </a:t>
              </a:r>
              <a:r>
                <a:rPr lang="en-GB" sz="1100" noProof="0" dirty="0">
                  <a:solidFill>
                    <a:schemeClr val="tx1"/>
                  </a:solidFill>
                </a:rPr>
                <a:t>Remove the last two colour change animations (yellow stars)</a:t>
              </a:r>
            </a:p>
          </p:txBody>
        </p:sp>
      </p:grpSp>
    </p:spTree>
    <p:extLst>
      <p:ext uri="{BB962C8B-B14F-4D97-AF65-F5344CB8AC3E}">
        <p14:creationId xmlns:p14="http://schemas.microsoft.com/office/powerpoint/2010/main" val="21727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5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25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25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25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250"/>
                                        <p:tgtEl>
                                          <p:spTgt spid="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5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250"/>
                                        <p:tgtEl>
                                          <p:spTgt spid="1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250"/>
                                        <p:tgtEl>
                                          <p:spTgt spid="2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25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250"/>
                                        <p:tgtEl>
                                          <p:spTgt spid="1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250"/>
                                        <p:tgtEl>
                                          <p:spTgt spid="1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250"/>
                                        <p:tgtEl>
                                          <p:spTgt spid="1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250"/>
                                        <p:tgtEl>
                                          <p:spTgt spid="2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250"/>
                                        <p:tgtEl>
                                          <p:spTgt spid="2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250"/>
                                        <p:tgtEl>
                                          <p:spTgt spid="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250"/>
                                        <p:tgtEl>
                                          <p:spTgt spid="1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250"/>
                                        <p:tgtEl>
                                          <p:spTgt spid="2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250"/>
                                        <p:tgtEl>
                                          <p:spTgt spid="2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fade">
                                      <p:cBhvr>
                                        <p:cTn id="70" dur="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tmplLst>
          <p:tmpl>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250"/>
                        <p:tgtEl>
                          <p:spTgt spid="7"/>
                        </p:tgtEl>
                      </p:cBhvr>
                    </p:animEffect>
                  </p:childTnLst>
                </p:cTn>
              </p:par>
            </p:tnLst>
          </p:tmpl>
        </p:tmplLst>
      </p:bldP>
      <p:bldP spid="8" grpId="0" animBg="1">
        <p:tmplLst>
          <p:tmpl>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250"/>
                        <p:tgtEl>
                          <p:spTgt spid="8"/>
                        </p:tgtEl>
                      </p:cBhvr>
                    </p:animEffect>
                  </p:childTnLst>
                </p:cTn>
              </p:par>
            </p:tnLst>
          </p:tmpl>
        </p:tmplLst>
      </p:bldP>
      <p:bldP spid="9" grpId="0" animBg="1">
        <p:tmplLst>
          <p:tmpl>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250"/>
                        <p:tgtEl>
                          <p:spTgt spid="9"/>
                        </p:tgtEl>
                      </p:cBhvr>
                    </p:animEffect>
                  </p:childTnLst>
                </p:cTn>
              </p:par>
            </p:tnLst>
          </p:tmpl>
        </p:tmplLst>
      </p:bldP>
      <p:bldP spid="10" grpId="0" animBg="1">
        <p:tmplLst>
          <p:tmpl>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250"/>
                        <p:tgtEl>
                          <p:spTgt spid="10"/>
                        </p:tgtEl>
                      </p:cBhvr>
                    </p:animEffect>
                  </p:childTnLst>
                </p:cTn>
              </p:par>
            </p:tnLst>
          </p:tmpl>
        </p:tmplLst>
      </p:bldP>
      <p:bldP spid="12" grpId="0">
        <p:tmplLst>
          <p:tmpl>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250"/>
                        <p:tgtEl>
                          <p:spTgt spid="12"/>
                        </p:tgtEl>
                      </p:cBhvr>
                    </p:animEffect>
                  </p:childTnLst>
                </p:cTn>
              </p:par>
            </p:tnLst>
          </p:tmpl>
        </p:tmplLst>
      </p:bldP>
      <p:bldP spid="13" grpId="0">
        <p:tmplLst>
          <p:tmpl>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250"/>
                        <p:tgtEl>
                          <p:spTgt spid="13"/>
                        </p:tgtEl>
                      </p:cBhvr>
                    </p:animEffect>
                  </p:childTnLst>
                </p:cTn>
              </p:par>
            </p:tnLst>
          </p:tmpl>
        </p:tmplLst>
      </p:bldP>
      <p:bldP spid="14" grpId="0">
        <p:tmplLst>
          <p:tmpl>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250"/>
                        <p:tgtEl>
                          <p:spTgt spid="14"/>
                        </p:tgtEl>
                      </p:cBhvr>
                    </p:animEffect>
                  </p:childTnLst>
                </p:cTn>
              </p:par>
            </p:tnLst>
          </p:tmpl>
        </p:tmplLst>
      </p:bldP>
      <p:bldP spid="15" grpId="0">
        <p:tmplLst>
          <p:tmpl>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250"/>
                        <p:tgtEl>
                          <p:spTgt spid="15"/>
                        </p:tgtEl>
                      </p:cBhvr>
                    </p:animEffect>
                  </p:childTnLst>
                </p:cTn>
              </p:par>
            </p:tnLst>
          </p:tmpl>
        </p:tmplLst>
      </p:bldP>
      <p:bldP spid="17" grpId="0">
        <p:tmplLst>
          <p:tmpl>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250"/>
                        <p:tgtEl>
                          <p:spTgt spid="17"/>
                        </p:tgtEl>
                      </p:cBhvr>
                    </p:animEffect>
                  </p:childTnLst>
                </p:cTn>
              </p:par>
            </p:tnLst>
          </p:tmpl>
        </p:tmplLst>
      </p:bldP>
      <p:bldP spid="18" grpId="0">
        <p:tmplLst>
          <p:tmpl>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250"/>
                        <p:tgtEl>
                          <p:spTgt spid="18"/>
                        </p:tgtEl>
                      </p:cBhvr>
                    </p:animEffect>
                  </p:childTnLst>
                </p:cTn>
              </p:par>
            </p:tnLst>
          </p:tmpl>
        </p:tmplLst>
      </p:bldP>
      <p:bldP spid="19" grpId="0">
        <p:tmplLst>
          <p:tmpl>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250"/>
                        <p:tgtEl>
                          <p:spTgt spid="19"/>
                        </p:tgtEl>
                      </p:cBhvr>
                    </p:animEffect>
                  </p:childTnLst>
                </p:cTn>
              </p:par>
            </p:tnLst>
          </p:tmpl>
        </p:tmplLst>
      </p:bldP>
      <p:bldP spid="20" grpId="0">
        <p:tmplLst>
          <p:tmpl>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250"/>
                        <p:tgtEl>
                          <p:spTgt spid="20"/>
                        </p:tgtEl>
                      </p:cBhvr>
                    </p:animEffect>
                  </p:childTnLst>
                </p:cTn>
              </p:par>
            </p:tnLst>
          </p:tmpl>
        </p:tmplLst>
      </p:bldP>
      <p:bldP spid="22" grpId="0"/>
      <p:bldP spid="23" grpId="0"/>
      <p:bldP spid="24" grpId="0"/>
      <p:bldP spid="25" grpId="0"/>
      <p:bldP spid="27" grpId="0">
        <p:tmplLst>
          <p:tmpl>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250"/>
                        <p:tgtEl>
                          <p:spTgt spid="27"/>
                        </p:tgtEl>
                      </p:cBhvr>
                    </p:animEffect>
                  </p:childTnLst>
                </p:cTn>
              </p:par>
            </p:tnLst>
          </p:tmpl>
        </p:tmplLst>
      </p:bldP>
      <p:bldP spid="28" grpId="0">
        <p:tmplLst>
          <p:tmpl>
            <p:tnLst>
              <p:par>
                <p:cTn presetID="10"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250"/>
                        <p:tgtEl>
                          <p:spTgt spid="28"/>
                        </p:tgtEl>
                      </p:cBhvr>
                    </p:animEffect>
                  </p:childTnLst>
                </p:cTn>
              </p:par>
            </p:tnLst>
          </p:tmpl>
        </p:tmplLst>
      </p:bldP>
      <p:bldP spid="29" grpId="0">
        <p:tmplLst>
          <p:tmpl>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250"/>
                        <p:tgtEl>
                          <p:spTgt spid="29"/>
                        </p:tgtEl>
                      </p:cBhvr>
                    </p:animEffect>
                  </p:childTnLst>
                </p:cTn>
              </p:par>
            </p:tnLst>
          </p:tmpl>
        </p:tmplLst>
      </p:bldP>
      <p:bldP spid="30" grpId="0">
        <p:tmplLst>
          <p:tmpl>
            <p:tnLst>
              <p:par>
                <p:cTn presetID="10"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250"/>
                        <p:tgtEl>
                          <p:spTgt spid="30"/>
                        </p:tgtEl>
                      </p:cBhvr>
                    </p:animEffect>
                  </p:childTnLst>
                </p:cTn>
              </p:par>
            </p:tnLst>
          </p:tmpl>
        </p:tmplLst>
      </p:bldP>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 Column 3 - Yellow">
    <p:spTree>
      <p:nvGrpSpPr>
        <p:cNvPr id="1" name=""/>
        <p:cNvGrpSpPr/>
        <p:nvPr/>
      </p:nvGrpSpPr>
      <p:grpSpPr>
        <a:xfrm>
          <a:off x="0" y="0"/>
          <a:ext cx="0" cy="0"/>
          <a:chOff x="0" y="0"/>
          <a:chExt cx="0" cy="0"/>
        </a:xfrm>
      </p:grpSpPr>
      <p:sp>
        <p:nvSpPr>
          <p:cNvPr id="31" name="Text Placeholder 10"/>
          <p:cNvSpPr>
            <a:spLocks noGrp="1"/>
          </p:cNvSpPr>
          <p:nvPr>
            <p:ph type="body" sz="quarter" idx="46" hasCustomPrompt="1"/>
          </p:nvPr>
        </p:nvSpPr>
        <p:spPr>
          <a:xfrm>
            <a:off x="3143250" y="2851150"/>
            <a:ext cx="2880000" cy="3648075"/>
          </a:xfrm>
          <a:noFill/>
        </p:spPr>
        <p:txBody>
          <a:bodyPr/>
          <a:lstStyle>
            <a:lvl1pPr>
              <a:defRPr/>
            </a:lvl1pPr>
          </a:lstStyle>
          <a:p>
            <a:pPr lvl="0"/>
            <a:r>
              <a:rPr lang="en-US" dirty="0"/>
              <a:t>  </a:t>
            </a:r>
            <a:endParaRPr lang="en-GB" dirty="0"/>
          </a:p>
        </p:txBody>
      </p:sp>
      <p:sp>
        <p:nvSpPr>
          <p:cNvPr id="32" name="Text Placeholder 10"/>
          <p:cNvSpPr>
            <a:spLocks noGrp="1"/>
          </p:cNvSpPr>
          <p:nvPr>
            <p:ph type="body" sz="quarter" idx="47" hasCustomPrompt="1"/>
          </p:nvPr>
        </p:nvSpPr>
        <p:spPr>
          <a:xfrm>
            <a:off x="6165849" y="2851150"/>
            <a:ext cx="2880000" cy="3648075"/>
          </a:xfrm>
          <a:noFill/>
        </p:spPr>
        <p:txBody>
          <a:bodyPr/>
          <a:lstStyle>
            <a:lvl1pPr>
              <a:defRPr/>
            </a:lvl1pPr>
          </a:lstStyle>
          <a:p>
            <a:pPr lvl="0"/>
            <a:r>
              <a:rPr lang="en-US" dirty="0"/>
              <a:t>  </a:t>
            </a:r>
            <a:endParaRPr lang="en-GB" dirty="0"/>
          </a:p>
        </p:txBody>
      </p:sp>
      <p:sp>
        <p:nvSpPr>
          <p:cNvPr id="33" name="Text Placeholder 10"/>
          <p:cNvSpPr>
            <a:spLocks noGrp="1"/>
          </p:cNvSpPr>
          <p:nvPr>
            <p:ph type="body" sz="quarter" idx="48" hasCustomPrompt="1"/>
          </p:nvPr>
        </p:nvSpPr>
        <p:spPr>
          <a:xfrm>
            <a:off x="9182101" y="2851150"/>
            <a:ext cx="2880000" cy="3648075"/>
          </a:xfrm>
          <a:noFill/>
        </p:spPr>
        <p:txBody>
          <a:bodyPr/>
          <a:lstStyle>
            <a:lvl1pPr>
              <a:defRPr/>
            </a:lvl1pPr>
          </a:lstStyle>
          <a:p>
            <a:pPr lvl="0"/>
            <a:r>
              <a:rPr lang="en-US" dirty="0"/>
              <a:t>  </a:t>
            </a:r>
            <a:endParaRPr lang="en-GB" dirty="0"/>
          </a:p>
        </p:txBody>
      </p:sp>
      <p:sp>
        <p:nvSpPr>
          <p:cNvPr id="11" name="Text Placeholder 10"/>
          <p:cNvSpPr>
            <a:spLocks noGrp="1"/>
          </p:cNvSpPr>
          <p:nvPr>
            <p:ph type="body" sz="quarter" idx="45" hasCustomPrompt="1"/>
          </p:nvPr>
        </p:nvSpPr>
        <p:spPr>
          <a:xfrm>
            <a:off x="129900" y="2851150"/>
            <a:ext cx="2880000" cy="3648075"/>
          </a:xfrm>
          <a:solidFill>
            <a:schemeClr val="accent6"/>
          </a:solidFill>
        </p:spPr>
        <p:txBody>
          <a:bodyPr/>
          <a:lstStyle>
            <a:lvl1pPr>
              <a:defRPr/>
            </a:lvl1pPr>
          </a:lstStyle>
          <a:p>
            <a:pPr lvl="0"/>
            <a:r>
              <a:rPr lang="en-US" dirty="0"/>
              <a:t>  </a:t>
            </a:r>
            <a:endParaRPr lang="en-GB" dirty="0"/>
          </a:p>
        </p:txBody>
      </p:sp>
      <p:sp>
        <p:nvSpPr>
          <p:cNvPr id="2" name="Title 1"/>
          <p:cNvSpPr>
            <a:spLocks noGrp="1"/>
          </p:cNvSpPr>
          <p:nvPr>
            <p:ph type="title" hasCustomPrompt="1"/>
          </p:nvPr>
        </p:nvSpPr>
        <p:spPr/>
        <p:txBody>
          <a:bodyPr/>
          <a:lstStyle/>
          <a:p>
            <a:r>
              <a:rPr lang="en-US" dirty="0"/>
              <a:t>Enter title here</a:t>
            </a:r>
            <a:endParaRPr lang="en-GB" dirty="0"/>
          </a:p>
        </p:txBody>
      </p:sp>
      <p:sp>
        <p:nvSpPr>
          <p:cNvPr id="7" name="Text Placeholder 27"/>
          <p:cNvSpPr>
            <a:spLocks noGrp="1"/>
          </p:cNvSpPr>
          <p:nvPr>
            <p:ph type="body" sz="quarter" idx="25" hasCustomPrompt="1"/>
          </p:nvPr>
        </p:nvSpPr>
        <p:spPr>
          <a:xfrm>
            <a:off x="3358092" y="3701168"/>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
        <p:nvSpPr>
          <p:cNvPr id="8" name="Text Placeholder 27"/>
          <p:cNvSpPr>
            <a:spLocks noGrp="1"/>
          </p:cNvSpPr>
          <p:nvPr>
            <p:ph type="body" sz="quarter" idx="26" hasCustomPrompt="1"/>
          </p:nvPr>
        </p:nvSpPr>
        <p:spPr>
          <a:xfrm>
            <a:off x="333375" y="3701168"/>
            <a:ext cx="411957" cy="36000"/>
          </a:xfrm>
          <a:solidFill>
            <a:schemeClr val="bg1"/>
          </a:solidFill>
        </p:spPr>
        <p:txBody>
          <a:bodyPr/>
          <a:lstStyle>
            <a:lvl1pPr>
              <a:defRPr>
                <a:solidFill>
                  <a:schemeClr val="bg1"/>
                </a:solidFill>
              </a:defRPr>
            </a:lvl1pPr>
          </a:lstStyle>
          <a:p>
            <a:pPr lvl="0"/>
            <a:r>
              <a:rPr lang="en-US" dirty="0"/>
              <a:t>  </a:t>
            </a:r>
            <a:endParaRPr lang="en-GB" dirty="0"/>
          </a:p>
        </p:txBody>
      </p:sp>
      <p:sp>
        <p:nvSpPr>
          <p:cNvPr id="9" name="Text Placeholder 27"/>
          <p:cNvSpPr>
            <a:spLocks noGrp="1"/>
          </p:cNvSpPr>
          <p:nvPr>
            <p:ph type="body" sz="quarter" idx="27" hasCustomPrompt="1"/>
          </p:nvPr>
        </p:nvSpPr>
        <p:spPr>
          <a:xfrm>
            <a:off x="9407525" y="3701168"/>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
        <p:nvSpPr>
          <p:cNvPr id="10" name="Text Placeholder 27"/>
          <p:cNvSpPr>
            <a:spLocks noGrp="1"/>
          </p:cNvSpPr>
          <p:nvPr>
            <p:ph type="body" sz="quarter" idx="28" hasCustomPrompt="1"/>
          </p:nvPr>
        </p:nvSpPr>
        <p:spPr>
          <a:xfrm>
            <a:off x="6382809" y="3701168"/>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
        <p:nvSpPr>
          <p:cNvPr id="12" name="Text Placeholder 11"/>
          <p:cNvSpPr>
            <a:spLocks noGrp="1"/>
          </p:cNvSpPr>
          <p:nvPr>
            <p:ph type="body" sz="quarter" idx="29" hasCustomPrompt="1"/>
          </p:nvPr>
        </p:nvSpPr>
        <p:spPr>
          <a:xfrm>
            <a:off x="245268" y="3269456"/>
            <a:ext cx="2764631" cy="431711"/>
          </a:xfrm>
        </p:spPr>
        <p:txBody>
          <a:bodyPr/>
          <a:lstStyle>
            <a:lvl2pPr marL="0" indent="0">
              <a:buNone/>
              <a:defRPr/>
            </a:lvl2pPr>
          </a:lstStyle>
          <a:p>
            <a:pPr lvl="0"/>
            <a:r>
              <a:rPr lang="en-US" dirty="0"/>
              <a:t>Sub title</a:t>
            </a:r>
          </a:p>
        </p:txBody>
      </p:sp>
      <p:sp>
        <p:nvSpPr>
          <p:cNvPr id="13" name="Text Placeholder 11"/>
          <p:cNvSpPr>
            <a:spLocks noGrp="1"/>
          </p:cNvSpPr>
          <p:nvPr>
            <p:ph type="body" sz="quarter" idx="30" hasCustomPrompt="1"/>
          </p:nvPr>
        </p:nvSpPr>
        <p:spPr>
          <a:xfrm>
            <a:off x="3227292" y="3269456"/>
            <a:ext cx="2798855" cy="431711"/>
          </a:xfrm>
        </p:spPr>
        <p:txBody>
          <a:bodyPr/>
          <a:lstStyle>
            <a:lvl2pPr marL="0" indent="0">
              <a:buNone/>
              <a:defRPr/>
            </a:lvl2pPr>
          </a:lstStyle>
          <a:p>
            <a:pPr lvl="0"/>
            <a:r>
              <a:rPr lang="en-US" dirty="0"/>
              <a:t>Sub title</a:t>
            </a:r>
          </a:p>
        </p:txBody>
      </p:sp>
      <p:sp>
        <p:nvSpPr>
          <p:cNvPr id="14" name="Text Placeholder 11"/>
          <p:cNvSpPr>
            <a:spLocks noGrp="1"/>
          </p:cNvSpPr>
          <p:nvPr>
            <p:ph type="body" sz="quarter" idx="31" hasCustomPrompt="1"/>
          </p:nvPr>
        </p:nvSpPr>
        <p:spPr>
          <a:xfrm>
            <a:off x="6284257" y="3269456"/>
            <a:ext cx="2758141" cy="431711"/>
          </a:xfrm>
        </p:spPr>
        <p:txBody>
          <a:bodyPr/>
          <a:lstStyle>
            <a:lvl2pPr marL="0" indent="0">
              <a:buNone/>
              <a:defRPr/>
            </a:lvl2pPr>
          </a:lstStyle>
          <a:p>
            <a:pPr lvl="0"/>
            <a:r>
              <a:rPr lang="en-US" dirty="0"/>
              <a:t>Sub title</a:t>
            </a:r>
          </a:p>
        </p:txBody>
      </p:sp>
      <p:sp>
        <p:nvSpPr>
          <p:cNvPr id="15" name="Text Placeholder 11"/>
          <p:cNvSpPr>
            <a:spLocks noGrp="1"/>
          </p:cNvSpPr>
          <p:nvPr>
            <p:ph type="body" sz="quarter" idx="32" hasCustomPrompt="1"/>
          </p:nvPr>
        </p:nvSpPr>
        <p:spPr>
          <a:xfrm>
            <a:off x="9300507" y="3269456"/>
            <a:ext cx="2767667" cy="431711"/>
          </a:xfrm>
        </p:spPr>
        <p:txBody>
          <a:bodyPr/>
          <a:lstStyle>
            <a:lvl1pPr>
              <a:defRPr/>
            </a:lvl1pPr>
            <a:lvl2pPr marL="0" indent="0">
              <a:buNone/>
              <a:defRPr/>
            </a:lvl2pPr>
          </a:lstStyle>
          <a:p>
            <a:pPr lvl="0"/>
            <a:r>
              <a:rPr lang="en-US" dirty="0"/>
              <a:t>Sub title</a:t>
            </a:r>
          </a:p>
        </p:txBody>
      </p:sp>
      <p:sp>
        <p:nvSpPr>
          <p:cNvPr id="17" name="Text Placeholder 16"/>
          <p:cNvSpPr>
            <a:spLocks noGrp="1"/>
          </p:cNvSpPr>
          <p:nvPr>
            <p:ph type="body" sz="quarter" idx="33" hasCustomPrompt="1"/>
          </p:nvPr>
        </p:nvSpPr>
        <p:spPr>
          <a:xfrm>
            <a:off x="245268" y="3867150"/>
            <a:ext cx="2764631" cy="2632075"/>
          </a:xfrm>
        </p:spPr>
        <p:txBody>
          <a:bodyPr/>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6"/>
          <p:cNvSpPr>
            <a:spLocks noGrp="1"/>
          </p:cNvSpPr>
          <p:nvPr>
            <p:ph type="body" sz="quarter" idx="34" hasCustomPrompt="1"/>
          </p:nvPr>
        </p:nvSpPr>
        <p:spPr>
          <a:xfrm>
            <a:off x="3227292" y="3867150"/>
            <a:ext cx="2798857" cy="2632075"/>
          </a:xfrm>
        </p:spPr>
        <p:txBody>
          <a:bodyPr/>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16"/>
          <p:cNvSpPr>
            <a:spLocks noGrp="1"/>
          </p:cNvSpPr>
          <p:nvPr>
            <p:ph type="body" sz="quarter" idx="35" hasCustomPrompt="1"/>
          </p:nvPr>
        </p:nvSpPr>
        <p:spPr>
          <a:xfrm>
            <a:off x="6284257" y="3867150"/>
            <a:ext cx="2758142" cy="2632075"/>
          </a:xfrm>
        </p:spPr>
        <p:txBody>
          <a:bodyPr/>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16"/>
          <p:cNvSpPr>
            <a:spLocks noGrp="1"/>
          </p:cNvSpPr>
          <p:nvPr>
            <p:ph type="body" sz="quarter" idx="36" hasCustomPrompt="1"/>
          </p:nvPr>
        </p:nvSpPr>
        <p:spPr>
          <a:xfrm>
            <a:off x="9300507" y="3867150"/>
            <a:ext cx="2764493" cy="2632075"/>
          </a:xfrm>
        </p:spPr>
        <p:txBody>
          <a:bodyPr/>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26"/>
          <p:cNvSpPr>
            <a:spLocks noGrp="1"/>
          </p:cNvSpPr>
          <p:nvPr>
            <p:ph type="body" sz="quarter" idx="41" hasCustomPrompt="1"/>
          </p:nvPr>
        </p:nvSpPr>
        <p:spPr>
          <a:xfrm>
            <a:off x="245268" y="3012280"/>
            <a:ext cx="354806" cy="276225"/>
          </a:xfrm>
        </p:spPr>
        <p:txBody>
          <a:bodyPr anchor="ctr"/>
          <a:lstStyle>
            <a:lvl1pPr algn="r">
              <a:defRPr sz="2800">
                <a:latin typeface="+mn-lt"/>
              </a:defRPr>
            </a:lvl1pPr>
          </a:lstStyle>
          <a:p>
            <a:pPr lvl="0"/>
            <a:r>
              <a:rPr lang="en-US" dirty="0"/>
              <a:t>1</a:t>
            </a:r>
            <a:endParaRPr lang="en-GB" dirty="0"/>
          </a:p>
        </p:txBody>
      </p:sp>
      <p:sp>
        <p:nvSpPr>
          <p:cNvPr id="28" name="Text Placeholder 26"/>
          <p:cNvSpPr>
            <a:spLocks noGrp="1"/>
          </p:cNvSpPr>
          <p:nvPr>
            <p:ph type="body" sz="quarter" idx="42" hasCustomPrompt="1"/>
          </p:nvPr>
        </p:nvSpPr>
        <p:spPr>
          <a:xfrm>
            <a:off x="3227292" y="3012280"/>
            <a:ext cx="354806" cy="276225"/>
          </a:xfrm>
        </p:spPr>
        <p:txBody>
          <a:bodyPr anchor="ctr"/>
          <a:lstStyle>
            <a:lvl1pPr algn="r">
              <a:defRPr sz="2800">
                <a:latin typeface="+mn-lt"/>
              </a:defRPr>
            </a:lvl1pPr>
          </a:lstStyle>
          <a:p>
            <a:pPr lvl="0"/>
            <a:r>
              <a:rPr lang="en-US" dirty="0"/>
              <a:t>2</a:t>
            </a:r>
            <a:endParaRPr lang="en-GB" dirty="0"/>
          </a:p>
        </p:txBody>
      </p:sp>
      <p:sp>
        <p:nvSpPr>
          <p:cNvPr id="29" name="Text Placeholder 26"/>
          <p:cNvSpPr>
            <a:spLocks noGrp="1"/>
          </p:cNvSpPr>
          <p:nvPr>
            <p:ph type="body" sz="quarter" idx="43" hasCustomPrompt="1"/>
          </p:nvPr>
        </p:nvSpPr>
        <p:spPr>
          <a:xfrm>
            <a:off x="6284257" y="3012280"/>
            <a:ext cx="354806" cy="276225"/>
          </a:xfrm>
        </p:spPr>
        <p:txBody>
          <a:bodyPr anchor="ctr"/>
          <a:lstStyle>
            <a:lvl1pPr algn="r">
              <a:defRPr sz="2800">
                <a:latin typeface="+mn-lt"/>
              </a:defRPr>
            </a:lvl1pPr>
          </a:lstStyle>
          <a:p>
            <a:pPr lvl="0"/>
            <a:r>
              <a:rPr lang="en-US" dirty="0"/>
              <a:t>3</a:t>
            </a:r>
            <a:endParaRPr lang="en-GB" dirty="0"/>
          </a:p>
        </p:txBody>
      </p:sp>
      <p:sp>
        <p:nvSpPr>
          <p:cNvPr id="30" name="Text Placeholder 26"/>
          <p:cNvSpPr>
            <a:spLocks noGrp="1"/>
          </p:cNvSpPr>
          <p:nvPr>
            <p:ph type="body" sz="quarter" idx="44" hasCustomPrompt="1"/>
          </p:nvPr>
        </p:nvSpPr>
        <p:spPr>
          <a:xfrm>
            <a:off x="9300507" y="3012280"/>
            <a:ext cx="354806" cy="276225"/>
          </a:xfrm>
        </p:spPr>
        <p:txBody>
          <a:bodyPr anchor="ctr"/>
          <a:lstStyle>
            <a:lvl1pPr algn="r">
              <a:defRPr sz="2800">
                <a:latin typeface="+mn-lt"/>
              </a:defRPr>
            </a:lvl1pPr>
          </a:lstStyle>
          <a:p>
            <a:pPr lvl="0"/>
            <a:r>
              <a:rPr lang="en-US" dirty="0"/>
              <a:t>4</a:t>
            </a:r>
            <a:endParaRPr lang="en-GB" dirty="0"/>
          </a:p>
        </p:txBody>
      </p:sp>
      <p:sp>
        <p:nvSpPr>
          <p:cNvPr id="58" name="Picture Placeholder 21"/>
          <p:cNvSpPr>
            <a:spLocks noGrp="1"/>
          </p:cNvSpPr>
          <p:nvPr>
            <p:ph type="pic" sz="quarter" idx="37" hasCustomPrompt="1"/>
          </p:nvPr>
        </p:nvSpPr>
        <p:spPr>
          <a:xfrm>
            <a:off x="128588" y="1125538"/>
            <a:ext cx="2881312" cy="1725612"/>
          </a:xfrm>
          <a:noFill/>
        </p:spPr>
        <p:txBody>
          <a:bodyPr/>
          <a:lstStyle>
            <a:lvl1pPr algn="ctr">
              <a:defRPr sz="1100" baseline="0"/>
            </a:lvl1pPr>
          </a:lstStyle>
          <a:p>
            <a:r>
              <a:rPr lang="en-GB" dirty="0"/>
              <a:t>Click on the icon to insert an image</a:t>
            </a:r>
          </a:p>
        </p:txBody>
      </p:sp>
      <p:sp>
        <p:nvSpPr>
          <p:cNvPr id="59" name="Picture Placeholder 21"/>
          <p:cNvSpPr>
            <a:spLocks noGrp="1"/>
          </p:cNvSpPr>
          <p:nvPr>
            <p:ph type="pic" sz="quarter" idx="38" hasCustomPrompt="1"/>
          </p:nvPr>
        </p:nvSpPr>
        <p:spPr>
          <a:xfrm>
            <a:off x="3143250" y="1125538"/>
            <a:ext cx="2880000" cy="1725612"/>
          </a:xfrm>
          <a:noFill/>
        </p:spPr>
        <p:txBody>
          <a:bodyPr/>
          <a:lstStyle>
            <a:lvl1pPr algn="ctr">
              <a:defRPr sz="1100" baseline="0"/>
            </a:lvl1pPr>
          </a:lstStyle>
          <a:p>
            <a:r>
              <a:rPr lang="en-GB" dirty="0"/>
              <a:t>Click on the icon to insert an image</a:t>
            </a:r>
          </a:p>
        </p:txBody>
      </p:sp>
      <p:sp>
        <p:nvSpPr>
          <p:cNvPr id="60" name="Picture Placeholder 21"/>
          <p:cNvSpPr>
            <a:spLocks noGrp="1"/>
          </p:cNvSpPr>
          <p:nvPr>
            <p:ph type="pic" sz="quarter" idx="39" hasCustomPrompt="1"/>
          </p:nvPr>
        </p:nvSpPr>
        <p:spPr>
          <a:xfrm>
            <a:off x="6165849" y="1125538"/>
            <a:ext cx="2880000" cy="1725612"/>
          </a:xfrm>
          <a:noFill/>
        </p:spPr>
        <p:txBody>
          <a:bodyPr/>
          <a:lstStyle>
            <a:lvl1pPr algn="ctr">
              <a:defRPr sz="1100" baseline="0"/>
            </a:lvl1pPr>
          </a:lstStyle>
          <a:p>
            <a:r>
              <a:rPr lang="en-GB" dirty="0"/>
              <a:t>Click on the icon to insert an image</a:t>
            </a:r>
          </a:p>
        </p:txBody>
      </p:sp>
      <p:sp>
        <p:nvSpPr>
          <p:cNvPr id="61" name="Picture Placeholder 21"/>
          <p:cNvSpPr>
            <a:spLocks noGrp="1"/>
          </p:cNvSpPr>
          <p:nvPr>
            <p:ph type="pic" sz="quarter" idx="40" hasCustomPrompt="1"/>
          </p:nvPr>
        </p:nvSpPr>
        <p:spPr>
          <a:xfrm>
            <a:off x="9182101" y="1125538"/>
            <a:ext cx="2880000" cy="1725612"/>
          </a:xfrm>
          <a:noFill/>
        </p:spPr>
        <p:txBody>
          <a:bodyPr/>
          <a:lstStyle>
            <a:lvl1pPr algn="ctr">
              <a:defRPr sz="1100" baseline="0"/>
            </a:lvl1pPr>
          </a:lstStyle>
          <a:p>
            <a:r>
              <a:rPr lang="en-GB" dirty="0"/>
              <a:t>Click on the icon to insert an image</a:t>
            </a:r>
          </a:p>
        </p:txBody>
      </p:sp>
      <p:sp>
        <p:nvSpPr>
          <p:cNvPr id="55"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66" name="Group 65"/>
          <p:cNvGrpSpPr/>
          <p:nvPr userDrawn="1"/>
        </p:nvGrpSpPr>
        <p:grpSpPr>
          <a:xfrm>
            <a:off x="-4350366" y="0"/>
            <a:ext cx="3909698" cy="5532582"/>
            <a:chOff x="-3999345" y="0"/>
            <a:chExt cx="3909698" cy="5532582"/>
          </a:xfrm>
        </p:grpSpPr>
        <p:sp>
          <p:nvSpPr>
            <p:cNvPr id="67" name="Rectangle 66"/>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68" name="Straight Connector 67"/>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69" name="Picture 6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70" name="TextBox 69"/>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71" name="Group 70"/>
            <p:cNvGrpSpPr/>
            <p:nvPr userDrawn="1"/>
          </p:nvGrpSpPr>
          <p:grpSpPr>
            <a:xfrm>
              <a:off x="-3916219" y="2007734"/>
              <a:ext cx="3741159" cy="603077"/>
              <a:chOff x="-3953163" y="1928406"/>
              <a:chExt cx="3741159" cy="603077"/>
            </a:xfrm>
          </p:grpSpPr>
          <p:sp>
            <p:nvSpPr>
              <p:cNvPr id="84" name="TextBox 83"/>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85" name="TextBox 84"/>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72" name="Group 71"/>
            <p:cNvGrpSpPr/>
            <p:nvPr userDrawn="1"/>
          </p:nvGrpSpPr>
          <p:grpSpPr>
            <a:xfrm>
              <a:off x="-3916219" y="3804415"/>
              <a:ext cx="3741159" cy="649206"/>
              <a:chOff x="-3953163" y="3686663"/>
              <a:chExt cx="3741159" cy="649206"/>
            </a:xfrm>
          </p:grpSpPr>
          <p:sp>
            <p:nvSpPr>
              <p:cNvPr id="82" name="TextBox 81"/>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83" name="TextBox 82"/>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73" name="Group 72"/>
            <p:cNvGrpSpPr/>
            <p:nvPr userDrawn="1"/>
          </p:nvGrpSpPr>
          <p:grpSpPr>
            <a:xfrm>
              <a:off x="-3916219" y="2909062"/>
              <a:ext cx="3741159" cy="634370"/>
              <a:chOff x="-3953163" y="2815638"/>
              <a:chExt cx="3741159" cy="634370"/>
            </a:xfrm>
          </p:grpSpPr>
          <p:sp>
            <p:nvSpPr>
              <p:cNvPr id="80" name="TextBox 79"/>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81" name="TextBox 80"/>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74" name="Group 73"/>
            <p:cNvGrpSpPr/>
            <p:nvPr userDrawn="1"/>
          </p:nvGrpSpPr>
          <p:grpSpPr>
            <a:xfrm>
              <a:off x="-3916219" y="4693793"/>
              <a:ext cx="3470417" cy="603077"/>
              <a:chOff x="-3953163" y="4622237"/>
              <a:chExt cx="3470417" cy="603077"/>
            </a:xfrm>
          </p:grpSpPr>
          <p:sp>
            <p:nvSpPr>
              <p:cNvPr id="78" name="TextBox 77"/>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79" name="TextBox 78"/>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75" name="Group 74"/>
            <p:cNvGrpSpPr/>
            <p:nvPr userDrawn="1"/>
          </p:nvGrpSpPr>
          <p:grpSpPr>
            <a:xfrm>
              <a:off x="-3916219" y="1118356"/>
              <a:ext cx="3741159" cy="677414"/>
              <a:chOff x="-3953163" y="1118356"/>
              <a:chExt cx="3741159" cy="677414"/>
            </a:xfrm>
          </p:grpSpPr>
          <p:sp>
            <p:nvSpPr>
              <p:cNvPr id="76" name="TextBox 75"/>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77" name="TextBox 76"/>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92"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grpSp>
        <p:nvGrpSpPr>
          <p:cNvPr id="3" name="Group 2"/>
          <p:cNvGrpSpPr/>
          <p:nvPr userDrawn="1"/>
        </p:nvGrpSpPr>
        <p:grpSpPr>
          <a:xfrm>
            <a:off x="12630286" y="0"/>
            <a:ext cx="3909698" cy="6646422"/>
            <a:chOff x="12630286" y="0"/>
            <a:chExt cx="3909698" cy="6646422"/>
          </a:xfrm>
        </p:grpSpPr>
        <p:grpSp>
          <p:nvGrpSpPr>
            <p:cNvPr id="94" name="Group 93"/>
            <p:cNvGrpSpPr/>
            <p:nvPr userDrawn="1"/>
          </p:nvGrpSpPr>
          <p:grpSpPr>
            <a:xfrm>
              <a:off x="12630286" y="0"/>
              <a:ext cx="3909698" cy="6646422"/>
              <a:chOff x="12630286" y="0"/>
              <a:chExt cx="3909698" cy="6646422"/>
            </a:xfrm>
          </p:grpSpPr>
          <p:grpSp>
            <p:nvGrpSpPr>
              <p:cNvPr id="95" name="Group 94"/>
              <p:cNvGrpSpPr/>
              <p:nvPr userDrawn="1"/>
            </p:nvGrpSpPr>
            <p:grpSpPr>
              <a:xfrm>
                <a:off x="12630286" y="0"/>
                <a:ext cx="3909698" cy="6646422"/>
                <a:chOff x="-3999345" y="0"/>
                <a:chExt cx="3909698" cy="6646422"/>
              </a:xfrm>
            </p:grpSpPr>
            <p:sp>
              <p:nvSpPr>
                <p:cNvPr id="104" name="Rectangle 103"/>
                <p:cNvSpPr/>
                <p:nvPr userDrawn="1"/>
              </p:nvSpPr>
              <p:spPr>
                <a:xfrm>
                  <a:off x="-3999345" y="0"/>
                  <a:ext cx="3909698" cy="664642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cxnSp>
              <p:nvCxnSpPr>
                <p:cNvPr id="105" name="Straight Connector 104"/>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06" name="Picture 10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107" name="TextBox 106"/>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rPr>
                    <a:t>This slide</a:t>
                  </a:r>
                  <a:r>
                    <a:rPr lang="en-GB" sz="2000" baseline="0" dirty="0">
                      <a:solidFill>
                        <a:schemeClr val="tx1"/>
                      </a:solidFill>
                    </a:rPr>
                    <a:t> is </a:t>
                  </a:r>
                  <a:br>
                    <a:rPr lang="en-GB" sz="2000" baseline="0" dirty="0">
                      <a:solidFill>
                        <a:schemeClr val="tx1"/>
                      </a:solidFill>
                    </a:rPr>
                  </a:br>
                  <a:r>
                    <a:rPr lang="en-GB" sz="2000" baseline="0" dirty="0">
                      <a:solidFill>
                        <a:schemeClr val="tx1"/>
                      </a:solidFill>
                    </a:rPr>
                    <a:t>pre-animated</a:t>
                  </a:r>
                  <a:endParaRPr lang="en-GB" sz="2000" dirty="0">
                    <a:solidFill>
                      <a:schemeClr val="tx1"/>
                    </a:solidFill>
                  </a:endParaRPr>
                </a:p>
              </p:txBody>
            </p:sp>
            <p:sp>
              <p:nvSpPr>
                <p:cNvPr id="108" name="TextBox 107"/>
                <p:cNvSpPr txBox="1"/>
                <p:nvPr userDrawn="1"/>
              </p:nvSpPr>
              <p:spPr>
                <a:xfrm>
                  <a:off x="-3851563" y="1112381"/>
                  <a:ext cx="3621088" cy="1221745"/>
                </a:xfrm>
                <a:prstGeom prst="rect">
                  <a:avLst/>
                </a:prstGeom>
                <a:noFill/>
              </p:spPr>
              <p:txBody>
                <a:bodyPr wrap="square" rtlCol="0">
                  <a:noAutofit/>
                </a:bodyPr>
                <a:lstStyle/>
                <a:p>
                  <a:pPr>
                    <a:lnSpc>
                      <a:spcPct val="90000"/>
                    </a:lnSpc>
                    <a:spcAft>
                      <a:spcPts val="600"/>
                    </a:spcAft>
                  </a:pPr>
                  <a:r>
                    <a:rPr lang="en-GB" sz="1400" dirty="0"/>
                    <a:t>If you would like to remove the animations,</a:t>
                  </a:r>
                  <a:r>
                    <a:rPr lang="en-GB" sz="1400" baseline="0" dirty="0"/>
                    <a:t> click on the animation tab in the ribbon and open your animation pane. Click on an animation, then on the dropdown arrow choose “Copy effects to slide” and delete them.</a:t>
                  </a:r>
                  <a:endParaRPr lang="en-GB" sz="1400" dirty="0"/>
                </a:p>
              </p:txBody>
            </p:sp>
            <p:sp>
              <p:nvSpPr>
                <p:cNvPr id="109" name="TextBox 108"/>
                <p:cNvSpPr txBox="1"/>
                <p:nvPr userDrawn="1"/>
              </p:nvSpPr>
              <p:spPr>
                <a:xfrm>
                  <a:off x="-3851563" y="2401407"/>
                  <a:ext cx="3621088" cy="696897"/>
                </a:xfrm>
                <a:prstGeom prst="rect">
                  <a:avLst/>
                </a:prstGeom>
                <a:noFill/>
              </p:spPr>
              <p:txBody>
                <a:bodyPr wrap="square" rtlCol="0">
                  <a:noAutofit/>
                </a:bodyPr>
                <a:lstStyle/>
                <a:p>
                  <a:pPr>
                    <a:lnSpc>
                      <a:spcPct val="90000"/>
                    </a:lnSpc>
                    <a:spcAft>
                      <a:spcPts val="600"/>
                    </a:spcAft>
                  </a:pPr>
                  <a:r>
                    <a:rPr lang="en-GB" sz="1400" dirty="0"/>
                    <a:t>If you would like to delete a column, remember to delete the last two colour change animations too.</a:t>
                  </a:r>
                </a:p>
              </p:txBody>
            </p:sp>
          </p:grpSp>
          <p:grpSp>
            <p:nvGrpSpPr>
              <p:cNvPr id="96" name="Group 95"/>
              <p:cNvGrpSpPr/>
              <p:nvPr userDrawn="1"/>
            </p:nvGrpSpPr>
            <p:grpSpPr>
              <a:xfrm>
                <a:off x="12802128" y="3378275"/>
                <a:ext cx="3597027" cy="3042102"/>
                <a:chOff x="12802128" y="3127117"/>
                <a:chExt cx="3597027" cy="3042102"/>
              </a:xfrm>
            </p:grpSpPr>
            <p:grpSp>
              <p:nvGrpSpPr>
                <p:cNvPr id="97" name="Group 96"/>
                <p:cNvGrpSpPr/>
                <p:nvPr userDrawn="1"/>
              </p:nvGrpSpPr>
              <p:grpSpPr>
                <a:xfrm>
                  <a:off x="12802128" y="3127117"/>
                  <a:ext cx="3597027" cy="3042102"/>
                  <a:chOff x="-11810376" y="-3861274"/>
                  <a:chExt cx="10589306" cy="8955659"/>
                </a:xfrm>
              </p:grpSpPr>
              <p:pic>
                <p:nvPicPr>
                  <p:cNvPr id="101" name="Picture 10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57147" y="-3861274"/>
                    <a:ext cx="4623353" cy="3752654"/>
                  </a:xfrm>
                  <a:prstGeom prst="rect">
                    <a:avLst/>
                  </a:prstGeom>
                </p:spPr>
              </p:pic>
              <p:pic>
                <p:nvPicPr>
                  <p:cNvPr id="102" name="Picture 101"/>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6141198" y="-3861274"/>
                    <a:ext cx="4920128" cy="3734122"/>
                  </a:xfrm>
                  <a:prstGeom prst="rect">
                    <a:avLst/>
                  </a:prstGeom>
                </p:spPr>
              </p:pic>
              <p:pic>
                <p:nvPicPr>
                  <p:cNvPr id="103" name="Picture 102"/>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810376" y="1079811"/>
                    <a:ext cx="5390464" cy="4014574"/>
                  </a:xfrm>
                  <a:prstGeom prst="rect">
                    <a:avLst/>
                  </a:prstGeom>
                </p:spPr>
              </p:pic>
            </p:grpSp>
            <p:sp>
              <p:nvSpPr>
                <p:cNvPr id="98" name="TextBox 97"/>
                <p:cNvSpPr txBox="1"/>
                <p:nvPr userDrawn="1"/>
              </p:nvSpPr>
              <p:spPr>
                <a:xfrm>
                  <a:off x="12820209" y="4453621"/>
                  <a:ext cx="3578946" cy="221566"/>
                </a:xfrm>
                <a:prstGeom prst="rect">
                  <a:avLst/>
                </a:prstGeom>
                <a:noFill/>
              </p:spPr>
              <p:txBody>
                <a:bodyPr wrap="square" rtlCol="0">
                  <a:noAutofit/>
                </a:bodyPr>
                <a:lstStyle/>
                <a:p>
                  <a:pPr algn="l">
                    <a:lnSpc>
                      <a:spcPct val="90000"/>
                    </a:lnSpc>
                    <a:spcAft>
                      <a:spcPts val="600"/>
                    </a:spcAft>
                  </a:pPr>
                  <a:r>
                    <a:rPr lang="en-US" sz="1100" b="1" dirty="0">
                      <a:solidFill>
                        <a:schemeClr val="tx1"/>
                      </a:solidFill>
                    </a:rPr>
                    <a:t>1. </a:t>
                  </a:r>
                  <a:r>
                    <a:rPr lang="en-US" sz="1100" dirty="0">
                      <a:solidFill>
                        <a:schemeClr val="tx1"/>
                      </a:solidFill>
                    </a:rPr>
                    <a:t>Delete your unwanted column</a:t>
                  </a:r>
                  <a:endParaRPr lang="en-GB" sz="1100" dirty="0">
                    <a:solidFill>
                      <a:schemeClr val="tx1"/>
                    </a:solidFill>
                  </a:endParaRPr>
                </a:p>
              </p:txBody>
            </p:sp>
            <p:sp>
              <p:nvSpPr>
                <p:cNvPr id="99" name="Arrow: Right 98"/>
                <p:cNvSpPr/>
                <p:nvPr userDrawn="1"/>
              </p:nvSpPr>
              <p:spPr>
                <a:xfrm>
                  <a:off x="14276392" y="3804414"/>
                  <a:ext cx="1055048" cy="223649"/>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100" dirty="0"/>
                </a:p>
              </p:txBody>
            </p:sp>
          </p:grpSp>
        </p:grpSp>
        <p:sp>
          <p:nvSpPr>
            <p:cNvPr id="65" name="Rectangle 64"/>
            <p:cNvSpPr/>
            <p:nvPr userDrawn="1"/>
          </p:nvSpPr>
          <p:spPr>
            <a:xfrm>
              <a:off x="14657966" y="5072258"/>
              <a:ext cx="1810962" cy="549381"/>
            </a:xfrm>
            <a:prstGeom prst="rect">
              <a:avLst/>
            </a:prstGeom>
          </p:spPr>
          <p:txBody>
            <a:bodyPr wrap="square">
              <a:spAutoFit/>
            </a:bodyPr>
            <a:lstStyle/>
            <a:p>
              <a:pPr algn="l">
                <a:lnSpc>
                  <a:spcPct val="90000"/>
                </a:lnSpc>
                <a:spcAft>
                  <a:spcPts val="600"/>
                </a:spcAft>
              </a:pPr>
              <a:r>
                <a:rPr lang="en-GB" sz="1100" b="1" noProof="0" dirty="0">
                  <a:solidFill>
                    <a:schemeClr val="tx1"/>
                  </a:solidFill>
                </a:rPr>
                <a:t>2. </a:t>
              </a:r>
              <a:r>
                <a:rPr lang="en-GB" sz="1100" noProof="0" dirty="0">
                  <a:solidFill>
                    <a:schemeClr val="tx1"/>
                  </a:solidFill>
                </a:rPr>
                <a:t>Remove the last two colour change animations (yellow stars)</a:t>
              </a:r>
            </a:p>
          </p:txBody>
        </p:sp>
      </p:grpSp>
    </p:spTree>
    <p:extLst>
      <p:ext uri="{BB962C8B-B14F-4D97-AF65-F5344CB8AC3E}">
        <p14:creationId xmlns:p14="http://schemas.microsoft.com/office/powerpoint/2010/main" val="361875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5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5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25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25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25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250"/>
                                        <p:tgtEl>
                                          <p:spTgt spid="31"/>
                                        </p:tgtEl>
                                      </p:cBhvr>
                                    </p:animEffect>
                                  </p:childTnLst>
                                </p:cTn>
                              </p:par>
                              <p:par>
                                <p:cTn id="28" presetID="19" presetClass="emph" presetSubtype="0" fill="hold" grpId="1" nodeType="withEffect">
                                  <p:stCondLst>
                                    <p:cond delay="0"/>
                                  </p:stCondLst>
                                  <p:childTnLst>
                                    <p:animClr clrSpc="rgb" dir="cw">
                                      <p:cBhvr override="childStyle">
                                        <p:cTn id="29" dur="250" fill="hold"/>
                                        <p:tgtEl>
                                          <p:spTgt spid="11"/>
                                        </p:tgtEl>
                                        <p:attrNameLst>
                                          <p:attrName>style.color</p:attrName>
                                        </p:attrNameLst>
                                      </p:cBhvr>
                                      <p:to>
                                        <a:srgbClr val="FFFFFF"/>
                                      </p:to>
                                    </p:animClr>
                                    <p:animClr clrSpc="rgb" dir="cw">
                                      <p:cBhvr>
                                        <p:cTn id="30" dur="250" fill="hold"/>
                                        <p:tgtEl>
                                          <p:spTgt spid="11"/>
                                        </p:tgtEl>
                                        <p:attrNameLst>
                                          <p:attrName>fillcolor</p:attrName>
                                        </p:attrNameLst>
                                      </p:cBhvr>
                                      <p:to>
                                        <a:srgbClr val="FFFFFF"/>
                                      </p:to>
                                    </p:animClr>
                                    <p:set>
                                      <p:cBhvr>
                                        <p:cTn id="31" dur="250" fill="hold"/>
                                        <p:tgtEl>
                                          <p:spTgt spid="11"/>
                                        </p:tgtEl>
                                        <p:attrNameLst>
                                          <p:attrName>fill.type</p:attrName>
                                        </p:attrNameLst>
                                      </p:cBhvr>
                                      <p:to>
                                        <p:strVal val="solid"/>
                                      </p:to>
                                    </p:set>
                                    <p:set>
                                      <p:cBhvr>
                                        <p:cTn id="32" dur="250" fill="hold"/>
                                        <p:tgtEl>
                                          <p:spTgt spid="11"/>
                                        </p:tgtEl>
                                        <p:attrNameLst>
                                          <p:attrName>fill.on</p:attrName>
                                        </p:attrNameLst>
                                      </p:cBhvr>
                                      <p:to>
                                        <p:strVal val="true"/>
                                      </p:to>
                                    </p:set>
                                  </p:childTnLst>
                                </p:cTn>
                              </p:par>
                              <p:par>
                                <p:cTn id="33" presetID="19" presetClass="emph" presetSubtype="0" fill="hold" grpId="1" nodeType="withEffect">
                                  <p:stCondLst>
                                    <p:cond delay="0"/>
                                  </p:stCondLst>
                                  <p:childTnLst>
                                    <p:animClr clrSpc="rgb" dir="cw">
                                      <p:cBhvr override="childStyle">
                                        <p:cTn id="34" dur="250" fill="hold"/>
                                        <p:tgtEl>
                                          <p:spTgt spid="31"/>
                                        </p:tgtEl>
                                        <p:attrNameLst>
                                          <p:attrName>style.color</p:attrName>
                                        </p:attrNameLst>
                                      </p:cBhvr>
                                      <p:to>
                                        <a:srgbClr val="FFE850"/>
                                      </p:to>
                                    </p:animClr>
                                    <p:animClr clrSpc="rgb" dir="cw">
                                      <p:cBhvr>
                                        <p:cTn id="35" dur="250" fill="hold"/>
                                        <p:tgtEl>
                                          <p:spTgt spid="31"/>
                                        </p:tgtEl>
                                        <p:attrNameLst>
                                          <p:attrName>fillcolor</p:attrName>
                                        </p:attrNameLst>
                                      </p:cBhvr>
                                      <p:to>
                                        <a:srgbClr val="FFE850"/>
                                      </p:to>
                                    </p:animClr>
                                    <p:set>
                                      <p:cBhvr>
                                        <p:cTn id="36" dur="250" fill="hold"/>
                                        <p:tgtEl>
                                          <p:spTgt spid="31"/>
                                        </p:tgtEl>
                                        <p:attrNameLst>
                                          <p:attrName>fill.type</p:attrName>
                                        </p:attrNameLst>
                                      </p:cBhvr>
                                      <p:to>
                                        <p:strVal val="solid"/>
                                      </p:to>
                                    </p:set>
                                    <p:set>
                                      <p:cBhvr>
                                        <p:cTn id="37" dur="250" fill="hold"/>
                                        <p:tgtEl>
                                          <p:spTgt spid="31"/>
                                        </p:tgtEl>
                                        <p:attrNameLst>
                                          <p:attrName>fill.on</p:attrName>
                                        </p:attrNameLst>
                                      </p:cBhvr>
                                      <p:to>
                                        <p:strVal val="true"/>
                                      </p:to>
                                    </p:set>
                                  </p:childTnLst>
                                </p:cTn>
                              </p:par>
                              <p:par>
                                <p:cTn id="38" presetID="19" presetClass="emph" presetSubtype="0" fill="hold" grpId="1" nodeType="withEffect">
                                  <p:stCondLst>
                                    <p:cond delay="0"/>
                                  </p:stCondLst>
                                  <p:childTnLst>
                                    <p:animClr clrSpc="rgb" dir="cw">
                                      <p:cBhvr override="childStyle">
                                        <p:cTn id="39" dur="250" fill="hold"/>
                                        <p:tgtEl>
                                          <p:spTgt spid="8"/>
                                        </p:tgtEl>
                                        <p:attrNameLst>
                                          <p:attrName>style.color</p:attrName>
                                        </p:attrNameLst>
                                      </p:cBhvr>
                                      <p:to>
                                        <a:srgbClr val="FFE850"/>
                                      </p:to>
                                    </p:animClr>
                                    <p:animClr clrSpc="rgb" dir="cw">
                                      <p:cBhvr>
                                        <p:cTn id="40" dur="250" fill="hold"/>
                                        <p:tgtEl>
                                          <p:spTgt spid="8"/>
                                        </p:tgtEl>
                                        <p:attrNameLst>
                                          <p:attrName>fillcolor</p:attrName>
                                        </p:attrNameLst>
                                      </p:cBhvr>
                                      <p:to>
                                        <a:srgbClr val="FFE850"/>
                                      </p:to>
                                    </p:animClr>
                                    <p:set>
                                      <p:cBhvr>
                                        <p:cTn id="41" dur="250" fill="hold"/>
                                        <p:tgtEl>
                                          <p:spTgt spid="8"/>
                                        </p:tgtEl>
                                        <p:attrNameLst>
                                          <p:attrName>fill.type</p:attrName>
                                        </p:attrNameLst>
                                      </p:cBhvr>
                                      <p:to>
                                        <p:strVal val="solid"/>
                                      </p:to>
                                    </p:set>
                                    <p:set>
                                      <p:cBhvr>
                                        <p:cTn id="42" dur="250" fill="hold"/>
                                        <p:tgtEl>
                                          <p:spTgt spid="8"/>
                                        </p:tgtEl>
                                        <p:attrNameLst>
                                          <p:attrName>fill.on</p:attrName>
                                        </p:attrNameLst>
                                      </p:cBhvr>
                                      <p:to>
                                        <p:strVal val="true"/>
                                      </p:to>
                                    </p:set>
                                  </p:childTnLst>
                                </p:cTn>
                              </p:par>
                              <p:par>
                                <p:cTn id="43" presetID="10"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250"/>
                                        <p:tgtEl>
                                          <p:spTgt spid="7"/>
                                        </p:tgtEl>
                                      </p:cBhvr>
                                    </p:animEffect>
                                  </p:childTnLst>
                                </p:cTn>
                              </p:par>
                              <p:par>
                                <p:cTn id="46" presetID="19" presetClass="emph" presetSubtype="0" fill="hold" grpId="1" nodeType="withEffect">
                                  <p:stCondLst>
                                    <p:cond delay="0"/>
                                  </p:stCondLst>
                                  <p:childTnLst>
                                    <p:animClr clrSpc="rgb" dir="cw">
                                      <p:cBhvr override="childStyle">
                                        <p:cTn id="47" dur="250" fill="hold"/>
                                        <p:tgtEl>
                                          <p:spTgt spid="7"/>
                                        </p:tgtEl>
                                        <p:attrNameLst>
                                          <p:attrName>style.color</p:attrName>
                                        </p:attrNameLst>
                                      </p:cBhvr>
                                      <p:to>
                                        <a:srgbClr val="FFFFFF"/>
                                      </p:to>
                                    </p:animClr>
                                    <p:animClr clrSpc="rgb" dir="cw">
                                      <p:cBhvr>
                                        <p:cTn id="48" dur="250" fill="hold"/>
                                        <p:tgtEl>
                                          <p:spTgt spid="7"/>
                                        </p:tgtEl>
                                        <p:attrNameLst>
                                          <p:attrName>fillcolor</p:attrName>
                                        </p:attrNameLst>
                                      </p:cBhvr>
                                      <p:to>
                                        <a:srgbClr val="FFFFFF"/>
                                      </p:to>
                                    </p:animClr>
                                    <p:set>
                                      <p:cBhvr>
                                        <p:cTn id="49" dur="250" fill="hold"/>
                                        <p:tgtEl>
                                          <p:spTgt spid="7"/>
                                        </p:tgtEl>
                                        <p:attrNameLst>
                                          <p:attrName>fill.type</p:attrName>
                                        </p:attrNameLst>
                                      </p:cBhvr>
                                      <p:to>
                                        <p:strVal val="solid"/>
                                      </p:to>
                                    </p:set>
                                    <p:set>
                                      <p:cBhvr>
                                        <p:cTn id="50" dur="250" fill="hold"/>
                                        <p:tgtEl>
                                          <p:spTgt spid="7"/>
                                        </p:tgtEl>
                                        <p:attrNameLst>
                                          <p:attrName>fill.on</p:attrName>
                                        </p:attrNameLst>
                                      </p:cBhvr>
                                      <p:to>
                                        <p:strVal val="true"/>
                                      </p:to>
                                    </p:set>
                                  </p:childTnLst>
                                </p:cTn>
                              </p:par>
                              <p:par>
                                <p:cTn id="51" presetID="10"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250"/>
                                        <p:tgtEl>
                                          <p:spTgt spid="1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250"/>
                                        <p:tgtEl>
                                          <p:spTgt spid="1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fade">
                                      <p:cBhvr>
                                        <p:cTn id="59" dur="250"/>
                                        <p:tgtEl>
                                          <p:spTgt spid="5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25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250"/>
                                        <p:tgtEl>
                                          <p:spTgt spid="32"/>
                                        </p:tgtEl>
                                      </p:cBhvr>
                                    </p:animEffect>
                                  </p:childTnLst>
                                </p:cTn>
                              </p:par>
                              <p:par>
                                <p:cTn id="68" presetID="19" presetClass="emph" presetSubtype="0" fill="hold" grpId="2" nodeType="withEffect">
                                  <p:stCondLst>
                                    <p:cond delay="0"/>
                                  </p:stCondLst>
                                  <p:childTnLst>
                                    <p:animClr clrSpc="rgb" dir="cw">
                                      <p:cBhvr override="childStyle">
                                        <p:cTn id="69" dur="250" fill="hold"/>
                                        <p:tgtEl>
                                          <p:spTgt spid="31"/>
                                        </p:tgtEl>
                                        <p:attrNameLst>
                                          <p:attrName>style.color</p:attrName>
                                        </p:attrNameLst>
                                      </p:cBhvr>
                                      <p:to>
                                        <a:srgbClr val="FFFFFF"/>
                                      </p:to>
                                    </p:animClr>
                                    <p:animClr clrSpc="rgb" dir="cw">
                                      <p:cBhvr>
                                        <p:cTn id="70" dur="250" fill="hold"/>
                                        <p:tgtEl>
                                          <p:spTgt spid="31"/>
                                        </p:tgtEl>
                                        <p:attrNameLst>
                                          <p:attrName>fillcolor</p:attrName>
                                        </p:attrNameLst>
                                      </p:cBhvr>
                                      <p:to>
                                        <a:srgbClr val="FFFFFF"/>
                                      </p:to>
                                    </p:animClr>
                                    <p:set>
                                      <p:cBhvr>
                                        <p:cTn id="71" dur="250" fill="hold"/>
                                        <p:tgtEl>
                                          <p:spTgt spid="31"/>
                                        </p:tgtEl>
                                        <p:attrNameLst>
                                          <p:attrName>fill.type</p:attrName>
                                        </p:attrNameLst>
                                      </p:cBhvr>
                                      <p:to>
                                        <p:strVal val="solid"/>
                                      </p:to>
                                    </p:set>
                                    <p:set>
                                      <p:cBhvr>
                                        <p:cTn id="72" dur="250" fill="hold"/>
                                        <p:tgtEl>
                                          <p:spTgt spid="31"/>
                                        </p:tgtEl>
                                        <p:attrNameLst>
                                          <p:attrName>fill.on</p:attrName>
                                        </p:attrNameLst>
                                      </p:cBhvr>
                                      <p:to>
                                        <p:strVal val="true"/>
                                      </p:to>
                                    </p:set>
                                  </p:childTnLst>
                                </p:cTn>
                              </p:par>
                              <p:par>
                                <p:cTn id="73" presetID="19" presetClass="emph" presetSubtype="0" fill="hold" grpId="1" nodeType="withEffect">
                                  <p:stCondLst>
                                    <p:cond delay="0"/>
                                  </p:stCondLst>
                                  <p:childTnLst>
                                    <p:animClr clrSpc="rgb" dir="cw">
                                      <p:cBhvr override="childStyle">
                                        <p:cTn id="74" dur="250" fill="hold"/>
                                        <p:tgtEl>
                                          <p:spTgt spid="32"/>
                                        </p:tgtEl>
                                        <p:attrNameLst>
                                          <p:attrName>style.color</p:attrName>
                                        </p:attrNameLst>
                                      </p:cBhvr>
                                      <p:to>
                                        <a:srgbClr val="FFE850"/>
                                      </p:to>
                                    </p:animClr>
                                    <p:animClr clrSpc="rgb" dir="cw">
                                      <p:cBhvr>
                                        <p:cTn id="75" dur="250" fill="hold"/>
                                        <p:tgtEl>
                                          <p:spTgt spid="32"/>
                                        </p:tgtEl>
                                        <p:attrNameLst>
                                          <p:attrName>fillcolor</p:attrName>
                                        </p:attrNameLst>
                                      </p:cBhvr>
                                      <p:to>
                                        <a:srgbClr val="FFE850"/>
                                      </p:to>
                                    </p:animClr>
                                    <p:set>
                                      <p:cBhvr>
                                        <p:cTn id="76" dur="250" fill="hold"/>
                                        <p:tgtEl>
                                          <p:spTgt spid="32"/>
                                        </p:tgtEl>
                                        <p:attrNameLst>
                                          <p:attrName>fill.type</p:attrName>
                                        </p:attrNameLst>
                                      </p:cBhvr>
                                      <p:to>
                                        <p:strVal val="solid"/>
                                      </p:to>
                                    </p:set>
                                    <p:set>
                                      <p:cBhvr>
                                        <p:cTn id="77" dur="250" fill="hold"/>
                                        <p:tgtEl>
                                          <p:spTgt spid="32"/>
                                        </p:tgtEl>
                                        <p:attrNameLst>
                                          <p:attrName>fill.on</p:attrName>
                                        </p:attrNameLst>
                                      </p:cBhvr>
                                      <p:to>
                                        <p:strVal val="true"/>
                                      </p:to>
                                    </p:set>
                                  </p:childTnLst>
                                </p:cTn>
                              </p:par>
                              <p:par>
                                <p:cTn id="78" presetID="19" presetClass="emph" presetSubtype="0" fill="hold" grpId="2" nodeType="withEffect">
                                  <p:stCondLst>
                                    <p:cond delay="0"/>
                                  </p:stCondLst>
                                  <p:childTnLst>
                                    <p:animClr clrSpc="rgb" dir="cw">
                                      <p:cBhvr override="childStyle">
                                        <p:cTn id="79" dur="250" fill="hold"/>
                                        <p:tgtEl>
                                          <p:spTgt spid="7"/>
                                        </p:tgtEl>
                                        <p:attrNameLst>
                                          <p:attrName>style.color</p:attrName>
                                        </p:attrNameLst>
                                      </p:cBhvr>
                                      <p:to>
                                        <a:srgbClr val="FFE850"/>
                                      </p:to>
                                    </p:animClr>
                                    <p:animClr clrSpc="rgb" dir="cw">
                                      <p:cBhvr>
                                        <p:cTn id="80" dur="250" fill="hold"/>
                                        <p:tgtEl>
                                          <p:spTgt spid="7"/>
                                        </p:tgtEl>
                                        <p:attrNameLst>
                                          <p:attrName>fillcolor</p:attrName>
                                        </p:attrNameLst>
                                      </p:cBhvr>
                                      <p:to>
                                        <a:srgbClr val="FFE850"/>
                                      </p:to>
                                    </p:animClr>
                                    <p:set>
                                      <p:cBhvr>
                                        <p:cTn id="81" dur="250" fill="hold"/>
                                        <p:tgtEl>
                                          <p:spTgt spid="7"/>
                                        </p:tgtEl>
                                        <p:attrNameLst>
                                          <p:attrName>fill.type</p:attrName>
                                        </p:attrNameLst>
                                      </p:cBhvr>
                                      <p:to>
                                        <p:strVal val="solid"/>
                                      </p:to>
                                    </p:set>
                                    <p:set>
                                      <p:cBhvr>
                                        <p:cTn id="82" dur="250" fill="hold"/>
                                        <p:tgtEl>
                                          <p:spTgt spid="7"/>
                                        </p:tgtEl>
                                        <p:attrNameLst>
                                          <p:attrName>fill.on</p:attrName>
                                        </p:attrNameLst>
                                      </p:cBhvr>
                                      <p:to>
                                        <p:strVal val="true"/>
                                      </p:to>
                                    </p:set>
                                  </p:childTnLst>
                                </p:cTn>
                              </p:par>
                              <p:par>
                                <p:cTn id="83" presetID="10" presetClass="entr" presetSubtype="0"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fade">
                                      <p:cBhvr>
                                        <p:cTn id="85" dur="250"/>
                                        <p:tgtEl>
                                          <p:spTgt spid="10"/>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4"/>
                                        </p:tgtEl>
                                        <p:attrNameLst>
                                          <p:attrName>style.visibility</p:attrName>
                                        </p:attrNameLst>
                                      </p:cBhvr>
                                      <p:to>
                                        <p:strVal val="visible"/>
                                      </p:to>
                                    </p:set>
                                    <p:animEffect transition="in" filter="fade">
                                      <p:cBhvr>
                                        <p:cTn id="88" dur="250"/>
                                        <p:tgtEl>
                                          <p:spTgt spid="14"/>
                                        </p:tgtEl>
                                      </p:cBhvr>
                                    </p:animEffect>
                                  </p:childTnLst>
                                </p:cTn>
                              </p:par>
                              <p:par>
                                <p:cTn id="89" presetID="19" presetClass="emph" presetSubtype="0" fill="hold" grpId="1" nodeType="withEffect">
                                  <p:stCondLst>
                                    <p:cond delay="0"/>
                                  </p:stCondLst>
                                  <p:childTnLst>
                                    <p:animClr clrSpc="rgb" dir="cw">
                                      <p:cBhvr override="childStyle">
                                        <p:cTn id="90" dur="250" fill="hold"/>
                                        <p:tgtEl>
                                          <p:spTgt spid="10"/>
                                        </p:tgtEl>
                                        <p:attrNameLst>
                                          <p:attrName>style.color</p:attrName>
                                        </p:attrNameLst>
                                      </p:cBhvr>
                                      <p:to>
                                        <a:srgbClr val="FFFFFF"/>
                                      </p:to>
                                    </p:animClr>
                                    <p:animClr clrSpc="rgb" dir="cw">
                                      <p:cBhvr>
                                        <p:cTn id="91" dur="250" fill="hold"/>
                                        <p:tgtEl>
                                          <p:spTgt spid="10"/>
                                        </p:tgtEl>
                                        <p:attrNameLst>
                                          <p:attrName>fillcolor</p:attrName>
                                        </p:attrNameLst>
                                      </p:cBhvr>
                                      <p:to>
                                        <a:srgbClr val="FFFFFF"/>
                                      </p:to>
                                    </p:animClr>
                                    <p:set>
                                      <p:cBhvr>
                                        <p:cTn id="92" dur="250" fill="hold"/>
                                        <p:tgtEl>
                                          <p:spTgt spid="10"/>
                                        </p:tgtEl>
                                        <p:attrNameLst>
                                          <p:attrName>fill.type</p:attrName>
                                        </p:attrNameLst>
                                      </p:cBhvr>
                                      <p:to>
                                        <p:strVal val="solid"/>
                                      </p:to>
                                    </p:set>
                                    <p:set>
                                      <p:cBhvr>
                                        <p:cTn id="93" dur="250" fill="hold"/>
                                        <p:tgtEl>
                                          <p:spTgt spid="10"/>
                                        </p:tgtEl>
                                        <p:attrNameLst>
                                          <p:attrName>fill.on</p:attrName>
                                        </p:attrNameLst>
                                      </p:cBhvr>
                                      <p:to>
                                        <p:strVal val="true"/>
                                      </p:to>
                                    </p:set>
                                  </p:childTnLst>
                                </p:cTn>
                              </p:par>
                              <p:par>
                                <p:cTn id="94" presetID="10" presetClass="entr" presetSubtype="0" fill="hold" grpId="0" nodeType="withEffect">
                                  <p:stCondLst>
                                    <p:cond delay="0"/>
                                  </p:stCondLst>
                                  <p:childTnLst>
                                    <p:set>
                                      <p:cBhvr>
                                        <p:cTn id="95" dur="1" fill="hold">
                                          <p:stCondLst>
                                            <p:cond delay="0"/>
                                          </p:stCondLst>
                                        </p:cTn>
                                        <p:tgtEl>
                                          <p:spTgt spid="19"/>
                                        </p:tgtEl>
                                        <p:attrNameLst>
                                          <p:attrName>style.visibility</p:attrName>
                                        </p:attrNameLst>
                                      </p:cBhvr>
                                      <p:to>
                                        <p:strVal val="visible"/>
                                      </p:to>
                                    </p:set>
                                    <p:animEffect transition="in" filter="fade">
                                      <p:cBhvr>
                                        <p:cTn id="96" dur="250"/>
                                        <p:tgtEl>
                                          <p:spTgt spid="19"/>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Effect transition="in" filter="fade">
                                      <p:cBhvr>
                                        <p:cTn id="99" dur="250"/>
                                        <p:tgtEl>
                                          <p:spTgt spid="60"/>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fade">
                                      <p:cBhvr>
                                        <p:cTn id="102" dur="250"/>
                                        <p:tgtEl>
                                          <p:spTgt spid="29"/>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250"/>
                                        <p:tgtEl>
                                          <p:spTgt spid="33"/>
                                        </p:tgtEl>
                                      </p:cBhvr>
                                    </p:animEffect>
                                  </p:childTnLst>
                                </p:cTn>
                              </p:par>
                              <p:par>
                                <p:cTn id="108" presetID="19" presetClass="emph" presetSubtype="0" fill="hold" grpId="2" nodeType="withEffect">
                                  <p:stCondLst>
                                    <p:cond delay="0"/>
                                  </p:stCondLst>
                                  <p:childTnLst>
                                    <p:animClr clrSpc="rgb" dir="cw">
                                      <p:cBhvr override="childStyle">
                                        <p:cTn id="109" dur="250" fill="hold"/>
                                        <p:tgtEl>
                                          <p:spTgt spid="32"/>
                                        </p:tgtEl>
                                        <p:attrNameLst>
                                          <p:attrName>style.color</p:attrName>
                                        </p:attrNameLst>
                                      </p:cBhvr>
                                      <p:to>
                                        <a:srgbClr val="FFFFFF"/>
                                      </p:to>
                                    </p:animClr>
                                    <p:animClr clrSpc="rgb" dir="cw">
                                      <p:cBhvr>
                                        <p:cTn id="110" dur="250" fill="hold"/>
                                        <p:tgtEl>
                                          <p:spTgt spid="32"/>
                                        </p:tgtEl>
                                        <p:attrNameLst>
                                          <p:attrName>fillcolor</p:attrName>
                                        </p:attrNameLst>
                                      </p:cBhvr>
                                      <p:to>
                                        <a:srgbClr val="FFFFFF"/>
                                      </p:to>
                                    </p:animClr>
                                    <p:set>
                                      <p:cBhvr>
                                        <p:cTn id="111" dur="250" fill="hold"/>
                                        <p:tgtEl>
                                          <p:spTgt spid="32"/>
                                        </p:tgtEl>
                                        <p:attrNameLst>
                                          <p:attrName>fill.type</p:attrName>
                                        </p:attrNameLst>
                                      </p:cBhvr>
                                      <p:to>
                                        <p:strVal val="solid"/>
                                      </p:to>
                                    </p:set>
                                    <p:set>
                                      <p:cBhvr>
                                        <p:cTn id="112" dur="250" fill="hold"/>
                                        <p:tgtEl>
                                          <p:spTgt spid="32"/>
                                        </p:tgtEl>
                                        <p:attrNameLst>
                                          <p:attrName>fill.on</p:attrName>
                                        </p:attrNameLst>
                                      </p:cBhvr>
                                      <p:to>
                                        <p:strVal val="true"/>
                                      </p:to>
                                    </p:set>
                                  </p:childTnLst>
                                </p:cTn>
                              </p:par>
                              <p:par>
                                <p:cTn id="113" presetID="19" presetClass="emph" presetSubtype="0" fill="hold" grpId="1" nodeType="withEffect">
                                  <p:stCondLst>
                                    <p:cond delay="0"/>
                                  </p:stCondLst>
                                  <p:childTnLst>
                                    <p:animClr clrSpc="rgb" dir="cw">
                                      <p:cBhvr override="childStyle">
                                        <p:cTn id="114" dur="250" fill="hold"/>
                                        <p:tgtEl>
                                          <p:spTgt spid="33"/>
                                        </p:tgtEl>
                                        <p:attrNameLst>
                                          <p:attrName>style.color</p:attrName>
                                        </p:attrNameLst>
                                      </p:cBhvr>
                                      <p:to>
                                        <a:srgbClr val="FFE850"/>
                                      </p:to>
                                    </p:animClr>
                                    <p:animClr clrSpc="rgb" dir="cw">
                                      <p:cBhvr>
                                        <p:cTn id="115" dur="250" fill="hold"/>
                                        <p:tgtEl>
                                          <p:spTgt spid="33"/>
                                        </p:tgtEl>
                                        <p:attrNameLst>
                                          <p:attrName>fillcolor</p:attrName>
                                        </p:attrNameLst>
                                      </p:cBhvr>
                                      <p:to>
                                        <a:srgbClr val="FFE850"/>
                                      </p:to>
                                    </p:animClr>
                                    <p:set>
                                      <p:cBhvr>
                                        <p:cTn id="116" dur="250" fill="hold"/>
                                        <p:tgtEl>
                                          <p:spTgt spid="33"/>
                                        </p:tgtEl>
                                        <p:attrNameLst>
                                          <p:attrName>fill.type</p:attrName>
                                        </p:attrNameLst>
                                      </p:cBhvr>
                                      <p:to>
                                        <p:strVal val="solid"/>
                                      </p:to>
                                    </p:set>
                                    <p:set>
                                      <p:cBhvr>
                                        <p:cTn id="117" dur="250" fill="hold"/>
                                        <p:tgtEl>
                                          <p:spTgt spid="33"/>
                                        </p:tgtEl>
                                        <p:attrNameLst>
                                          <p:attrName>fill.on</p:attrName>
                                        </p:attrNameLst>
                                      </p:cBhvr>
                                      <p:to>
                                        <p:strVal val="true"/>
                                      </p:to>
                                    </p:set>
                                  </p:childTnLst>
                                </p:cTn>
                              </p:par>
                              <p:par>
                                <p:cTn id="118" presetID="19" presetClass="emph" presetSubtype="0" fill="hold" grpId="2" nodeType="withEffect">
                                  <p:stCondLst>
                                    <p:cond delay="0"/>
                                  </p:stCondLst>
                                  <p:childTnLst>
                                    <p:animClr clrSpc="rgb" dir="cw">
                                      <p:cBhvr override="childStyle">
                                        <p:cTn id="119" dur="250" fill="hold"/>
                                        <p:tgtEl>
                                          <p:spTgt spid="10"/>
                                        </p:tgtEl>
                                        <p:attrNameLst>
                                          <p:attrName>style.color</p:attrName>
                                        </p:attrNameLst>
                                      </p:cBhvr>
                                      <p:to>
                                        <a:srgbClr val="FFE850"/>
                                      </p:to>
                                    </p:animClr>
                                    <p:animClr clrSpc="rgb" dir="cw">
                                      <p:cBhvr>
                                        <p:cTn id="120" dur="250" fill="hold"/>
                                        <p:tgtEl>
                                          <p:spTgt spid="10"/>
                                        </p:tgtEl>
                                        <p:attrNameLst>
                                          <p:attrName>fillcolor</p:attrName>
                                        </p:attrNameLst>
                                      </p:cBhvr>
                                      <p:to>
                                        <a:srgbClr val="FFE850"/>
                                      </p:to>
                                    </p:animClr>
                                    <p:set>
                                      <p:cBhvr>
                                        <p:cTn id="121" dur="250" fill="hold"/>
                                        <p:tgtEl>
                                          <p:spTgt spid="10"/>
                                        </p:tgtEl>
                                        <p:attrNameLst>
                                          <p:attrName>fill.type</p:attrName>
                                        </p:attrNameLst>
                                      </p:cBhvr>
                                      <p:to>
                                        <p:strVal val="solid"/>
                                      </p:to>
                                    </p:set>
                                    <p:set>
                                      <p:cBhvr>
                                        <p:cTn id="122" dur="250" fill="hold"/>
                                        <p:tgtEl>
                                          <p:spTgt spid="10"/>
                                        </p:tgtEl>
                                        <p:attrNameLst>
                                          <p:attrName>fill.on</p:attrName>
                                        </p:attrNameLst>
                                      </p:cBhvr>
                                      <p:to>
                                        <p:strVal val="true"/>
                                      </p:to>
                                    </p:set>
                                  </p:childTnLst>
                                </p:cTn>
                              </p:par>
                              <p:par>
                                <p:cTn id="123" presetID="10" presetClass="entr" presetSubtype="0" fill="hold" grpId="0" nodeType="withEffect">
                                  <p:stCondLst>
                                    <p:cond delay="0"/>
                                  </p:stCondLst>
                                  <p:childTnLst>
                                    <p:set>
                                      <p:cBhvr>
                                        <p:cTn id="124" dur="1" fill="hold">
                                          <p:stCondLst>
                                            <p:cond delay="0"/>
                                          </p:stCondLst>
                                        </p:cTn>
                                        <p:tgtEl>
                                          <p:spTgt spid="9"/>
                                        </p:tgtEl>
                                        <p:attrNameLst>
                                          <p:attrName>style.visibility</p:attrName>
                                        </p:attrNameLst>
                                      </p:cBhvr>
                                      <p:to>
                                        <p:strVal val="visible"/>
                                      </p:to>
                                    </p:set>
                                    <p:animEffect transition="in" filter="fade">
                                      <p:cBhvr>
                                        <p:cTn id="125" dur="250"/>
                                        <p:tgtEl>
                                          <p:spTgt spid="9"/>
                                        </p:tgtEl>
                                      </p:cBhvr>
                                    </p:animEffect>
                                  </p:childTnLst>
                                </p:cTn>
                              </p:par>
                              <p:par>
                                <p:cTn id="126" presetID="19" presetClass="emph" presetSubtype="0" fill="hold" grpId="1" nodeType="withEffect">
                                  <p:stCondLst>
                                    <p:cond delay="0"/>
                                  </p:stCondLst>
                                  <p:childTnLst>
                                    <p:animClr clrSpc="rgb" dir="cw">
                                      <p:cBhvr override="childStyle">
                                        <p:cTn id="127" dur="250" fill="hold"/>
                                        <p:tgtEl>
                                          <p:spTgt spid="9"/>
                                        </p:tgtEl>
                                        <p:attrNameLst>
                                          <p:attrName>style.color</p:attrName>
                                        </p:attrNameLst>
                                      </p:cBhvr>
                                      <p:to>
                                        <a:srgbClr val="FFFFFF"/>
                                      </p:to>
                                    </p:animClr>
                                    <p:animClr clrSpc="rgb" dir="cw">
                                      <p:cBhvr>
                                        <p:cTn id="128" dur="250" fill="hold"/>
                                        <p:tgtEl>
                                          <p:spTgt spid="9"/>
                                        </p:tgtEl>
                                        <p:attrNameLst>
                                          <p:attrName>fillcolor</p:attrName>
                                        </p:attrNameLst>
                                      </p:cBhvr>
                                      <p:to>
                                        <a:srgbClr val="FFFFFF"/>
                                      </p:to>
                                    </p:animClr>
                                    <p:set>
                                      <p:cBhvr>
                                        <p:cTn id="129" dur="250" fill="hold"/>
                                        <p:tgtEl>
                                          <p:spTgt spid="9"/>
                                        </p:tgtEl>
                                        <p:attrNameLst>
                                          <p:attrName>fill.type</p:attrName>
                                        </p:attrNameLst>
                                      </p:cBhvr>
                                      <p:to>
                                        <p:strVal val="solid"/>
                                      </p:to>
                                    </p:set>
                                    <p:set>
                                      <p:cBhvr>
                                        <p:cTn id="130" dur="250" fill="hold"/>
                                        <p:tgtEl>
                                          <p:spTgt spid="9"/>
                                        </p:tgtEl>
                                        <p:attrNameLst>
                                          <p:attrName>fill.on</p:attrName>
                                        </p:attrNameLst>
                                      </p:cBhvr>
                                      <p:to>
                                        <p:strVal val="true"/>
                                      </p:to>
                                    </p:set>
                                  </p:childTnLst>
                                </p:cTn>
                              </p:par>
                              <p:par>
                                <p:cTn id="131" presetID="10" presetClass="entr" presetSubtype="0" fill="hold" grpId="0" nodeType="withEffect">
                                  <p:stCondLst>
                                    <p:cond delay="0"/>
                                  </p:stCondLst>
                                  <p:childTnLst>
                                    <p:set>
                                      <p:cBhvr>
                                        <p:cTn id="132" dur="1" fill="hold">
                                          <p:stCondLst>
                                            <p:cond delay="0"/>
                                          </p:stCondLst>
                                        </p:cTn>
                                        <p:tgtEl>
                                          <p:spTgt spid="15"/>
                                        </p:tgtEl>
                                        <p:attrNameLst>
                                          <p:attrName>style.visibility</p:attrName>
                                        </p:attrNameLst>
                                      </p:cBhvr>
                                      <p:to>
                                        <p:strVal val="visible"/>
                                      </p:to>
                                    </p:set>
                                    <p:animEffect transition="in" filter="fade">
                                      <p:cBhvr>
                                        <p:cTn id="133" dur="250"/>
                                        <p:tgtEl>
                                          <p:spTgt spid="15"/>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20"/>
                                        </p:tgtEl>
                                        <p:attrNameLst>
                                          <p:attrName>style.visibility</p:attrName>
                                        </p:attrNameLst>
                                      </p:cBhvr>
                                      <p:to>
                                        <p:strVal val="visible"/>
                                      </p:to>
                                    </p:set>
                                    <p:animEffect transition="in" filter="fade">
                                      <p:cBhvr>
                                        <p:cTn id="136" dur="250"/>
                                        <p:tgtEl>
                                          <p:spTgt spid="20"/>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fade">
                                      <p:cBhvr>
                                        <p:cTn id="139" dur="250"/>
                                        <p:tgtEl>
                                          <p:spTgt spid="61"/>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30"/>
                                        </p:tgtEl>
                                        <p:attrNameLst>
                                          <p:attrName>style.visibility</p:attrName>
                                        </p:attrNameLst>
                                      </p:cBhvr>
                                      <p:to>
                                        <p:strVal val="visible"/>
                                      </p:to>
                                    </p:set>
                                    <p:animEffect transition="in" filter="fade">
                                      <p:cBhvr>
                                        <p:cTn id="142" dur="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tmplLst>
          <p:tmpl>
            <p:tnLst>
              <p:par>
                <p:cTn presetID="10" presetClass="entr" presetSubtype="0" fill="hold" nodeType="click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250"/>
                        <p:tgtEl>
                          <p:spTgt spid="31"/>
                        </p:tgtEl>
                      </p:cBhvr>
                    </p:animEffect>
                  </p:childTnLst>
                </p:cTn>
              </p:par>
            </p:tnLst>
          </p:tmpl>
        </p:tmplLst>
      </p:bldP>
      <p:bldP spid="31" grpId="1">
        <p:tmplLst>
          <p:tmpl>
            <p:tnLst>
              <p:par>
                <p:cTn presetID="19" presetClass="emph" presetSubtype="0" fill="hold" nodeType="withEffect">
                  <p:stCondLst>
                    <p:cond delay="0"/>
                  </p:stCondLst>
                  <p:childTnLst>
                    <p:animClr clrSpc="rgb" dir="cw">
                      <p:cBhvr override="childStyle">
                        <p:cTn dur="250" fill="hold"/>
                        <p:tgtEl>
                          <p:spTgt spid="31"/>
                        </p:tgtEl>
                        <p:attrNameLst>
                          <p:attrName>style.color</p:attrName>
                        </p:attrNameLst>
                      </p:cBhvr>
                      <p:to>
                        <a:srgbClr val="FFE850"/>
                      </p:to>
                    </p:animClr>
                    <p:animClr clrSpc="rgb" dir="cw">
                      <p:cBhvr>
                        <p:cTn dur="250" fill="hold"/>
                        <p:tgtEl>
                          <p:spTgt spid="31"/>
                        </p:tgtEl>
                        <p:attrNameLst>
                          <p:attrName>fillcolor</p:attrName>
                        </p:attrNameLst>
                      </p:cBhvr>
                      <p:to>
                        <a:srgbClr val="FFE850"/>
                      </p:to>
                    </p:animClr>
                    <p:set>
                      <p:cBhvr>
                        <p:cTn dur="250" fill="hold"/>
                        <p:tgtEl>
                          <p:spTgt spid="31"/>
                        </p:tgtEl>
                        <p:attrNameLst>
                          <p:attrName>fill.type</p:attrName>
                        </p:attrNameLst>
                      </p:cBhvr>
                      <p:to>
                        <p:strVal val="solid"/>
                      </p:to>
                    </p:set>
                    <p:set>
                      <p:cBhvr>
                        <p:cTn dur="250" fill="hold"/>
                        <p:tgtEl>
                          <p:spTgt spid="31"/>
                        </p:tgtEl>
                        <p:attrNameLst>
                          <p:attrName>fill.on</p:attrName>
                        </p:attrNameLst>
                      </p:cBhvr>
                      <p:to>
                        <p:strVal val="true"/>
                      </p:to>
                    </p:set>
                  </p:childTnLst>
                </p:cTn>
              </p:par>
            </p:tnLst>
          </p:tmpl>
        </p:tmplLst>
      </p:bldP>
      <p:bldP spid="31" grpId="2">
        <p:tmplLst>
          <p:tmpl>
            <p:tnLst>
              <p:par>
                <p:cTn presetID="19" presetClass="emph" presetSubtype="0" fill="hold" nodeType="withEffect">
                  <p:stCondLst>
                    <p:cond delay="0"/>
                  </p:stCondLst>
                  <p:childTnLst>
                    <p:animClr clrSpc="rgb" dir="cw">
                      <p:cBhvr override="childStyle">
                        <p:cTn dur="250" fill="hold"/>
                        <p:tgtEl>
                          <p:spTgt spid="31"/>
                        </p:tgtEl>
                        <p:attrNameLst>
                          <p:attrName>style.color</p:attrName>
                        </p:attrNameLst>
                      </p:cBhvr>
                      <p:to>
                        <a:srgbClr val="FFFFFF"/>
                      </p:to>
                    </p:animClr>
                    <p:animClr clrSpc="rgb" dir="cw">
                      <p:cBhvr>
                        <p:cTn dur="250" fill="hold"/>
                        <p:tgtEl>
                          <p:spTgt spid="31"/>
                        </p:tgtEl>
                        <p:attrNameLst>
                          <p:attrName>fillcolor</p:attrName>
                        </p:attrNameLst>
                      </p:cBhvr>
                      <p:to>
                        <a:srgbClr val="FFFFFF"/>
                      </p:to>
                    </p:animClr>
                    <p:set>
                      <p:cBhvr>
                        <p:cTn dur="250" fill="hold"/>
                        <p:tgtEl>
                          <p:spTgt spid="31"/>
                        </p:tgtEl>
                        <p:attrNameLst>
                          <p:attrName>fill.type</p:attrName>
                        </p:attrNameLst>
                      </p:cBhvr>
                      <p:to>
                        <p:strVal val="solid"/>
                      </p:to>
                    </p:set>
                    <p:set>
                      <p:cBhvr>
                        <p:cTn dur="250" fill="hold"/>
                        <p:tgtEl>
                          <p:spTgt spid="31"/>
                        </p:tgtEl>
                        <p:attrNameLst>
                          <p:attrName>fill.on</p:attrName>
                        </p:attrNameLst>
                      </p:cBhvr>
                      <p:to>
                        <p:strVal val="true"/>
                      </p:to>
                    </p:set>
                  </p:childTnLst>
                </p:cTn>
              </p:par>
            </p:tnLst>
          </p:tmpl>
        </p:tmplLst>
      </p:bldP>
      <p:bldP spid="32" grpId="0">
        <p:tmplLst>
          <p:tmpl>
            <p:tnLst>
              <p:par>
                <p:cTn presetID="10" presetClass="entr" presetSubtype="0" fill="hold" nodeType="click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250"/>
                        <p:tgtEl>
                          <p:spTgt spid="32"/>
                        </p:tgtEl>
                      </p:cBhvr>
                    </p:animEffect>
                  </p:childTnLst>
                </p:cTn>
              </p:par>
            </p:tnLst>
          </p:tmpl>
        </p:tmplLst>
      </p:bldP>
      <p:bldP spid="32" grpId="1">
        <p:tmplLst>
          <p:tmpl>
            <p:tnLst>
              <p:par>
                <p:cTn presetID="19" presetClass="emph" presetSubtype="0" fill="hold" nodeType="withEffect">
                  <p:stCondLst>
                    <p:cond delay="0"/>
                  </p:stCondLst>
                  <p:childTnLst>
                    <p:animClr clrSpc="rgb" dir="cw">
                      <p:cBhvr override="childStyle">
                        <p:cTn dur="250" fill="hold"/>
                        <p:tgtEl>
                          <p:spTgt spid="32"/>
                        </p:tgtEl>
                        <p:attrNameLst>
                          <p:attrName>style.color</p:attrName>
                        </p:attrNameLst>
                      </p:cBhvr>
                      <p:to>
                        <a:srgbClr val="FFE850"/>
                      </p:to>
                    </p:animClr>
                    <p:animClr clrSpc="rgb" dir="cw">
                      <p:cBhvr>
                        <p:cTn dur="250" fill="hold"/>
                        <p:tgtEl>
                          <p:spTgt spid="32"/>
                        </p:tgtEl>
                        <p:attrNameLst>
                          <p:attrName>fillcolor</p:attrName>
                        </p:attrNameLst>
                      </p:cBhvr>
                      <p:to>
                        <a:srgbClr val="FFE850"/>
                      </p:to>
                    </p:animClr>
                    <p:set>
                      <p:cBhvr>
                        <p:cTn dur="250" fill="hold"/>
                        <p:tgtEl>
                          <p:spTgt spid="32"/>
                        </p:tgtEl>
                        <p:attrNameLst>
                          <p:attrName>fill.type</p:attrName>
                        </p:attrNameLst>
                      </p:cBhvr>
                      <p:to>
                        <p:strVal val="solid"/>
                      </p:to>
                    </p:set>
                    <p:set>
                      <p:cBhvr>
                        <p:cTn dur="250" fill="hold"/>
                        <p:tgtEl>
                          <p:spTgt spid="32"/>
                        </p:tgtEl>
                        <p:attrNameLst>
                          <p:attrName>fill.on</p:attrName>
                        </p:attrNameLst>
                      </p:cBhvr>
                      <p:to>
                        <p:strVal val="true"/>
                      </p:to>
                    </p:set>
                  </p:childTnLst>
                </p:cTn>
              </p:par>
            </p:tnLst>
          </p:tmpl>
        </p:tmplLst>
      </p:bldP>
      <p:bldP spid="32" grpId="2">
        <p:tmplLst>
          <p:tmpl>
            <p:tnLst>
              <p:par>
                <p:cTn presetID="19" presetClass="emph" presetSubtype="0" fill="hold" nodeType="withEffect">
                  <p:stCondLst>
                    <p:cond delay="0"/>
                  </p:stCondLst>
                  <p:childTnLst>
                    <p:animClr clrSpc="rgb" dir="cw">
                      <p:cBhvr override="childStyle">
                        <p:cTn dur="250" fill="hold"/>
                        <p:tgtEl>
                          <p:spTgt spid="32"/>
                        </p:tgtEl>
                        <p:attrNameLst>
                          <p:attrName>style.color</p:attrName>
                        </p:attrNameLst>
                      </p:cBhvr>
                      <p:to>
                        <a:srgbClr val="FFFFFF"/>
                      </p:to>
                    </p:animClr>
                    <p:animClr clrSpc="rgb" dir="cw">
                      <p:cBhvr>
                        <p:cTn dur="250" fill="hold"/>
                        <p:tgtEl>
                          <p:spTgt spid="32"/>
                        </p:tgtEl>
                        <p:attrNameLst>
                          <p:attrName>fillcolor</p:attrName>
                        </p:attrNameLst>
                      </p:cBhvr>
                      <p:to>
                        <a:srgbClr val="FFFFFF"/>
                      </p:to>
                    </p:animClr>
                    <p:set>
                      <p:cBhvr>
                        <p:cTn dur="250" fill="hold"/>
                        <p:tgtEl>
                          <p:spTgt spid="32"/>
                        </p:tgtEl>
                        <p:attrNameLst>
                          <p:attrName>fill.type</p:attrName>
                        </p:attrNameLst>
                      </p:cBhvr>
                      <p:to>
                        <p:strVal val="solid"/>
                      </p:to>
                    </p:set>
                    <p:set>
                      <p:cBhvr>
                        <p:cTn dur="250" fill="hold"/>
                        <p:tgtEl>
                          <p:spTgt spid="32"/>
                        </p:tgtEl>
                        <p:attrNameLst>
                          <p:attrName>fill.on</p:attrName>
                        </p:attrNameLst>
                      </p:cBhvr>
                      <p:to>
                        <p:strVal val="true"/>
                      </p:to>
                    </p:set>
                  </p:childTnLst>
                </p:cTn>
              </p:par>
            </p:tnLst>
          </p:tmpl>
        </p:tmplLst>
      </p:bldP>
      <p:bldP spid="33" grpId="0">
        <p:tmplLst>
          <p:tmpl>
            <p:tnLst>
              <p:par>
                <p:cTn presetID="10" presetClass="entr" presetSubtype="0" fill="hold" nodeType="click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250"/>
                        <p:tgtEl>
                          <p:spTgt spid="33"/>
                        </p:tgtEl>
                      </p:cBhvr>
                    </p:animEffect>
                  </p:childTnLst>
                </p:cTn>
              </p:par>
            </p:tnLst>
          </p:tmpl>
        </p:tmplLst>
      </p:bldP>
      <p:bldP spid="33" grpId="1">
        <p:tmplLst>
          <p:tmpl>
            <p:tnLst>
              <p:par>
                <p:cTn presetID="19" presetClass="emph" presetSubtype="0" fill="hold" nodeType="withEffect">
                  <p:stCondLst>
                    <p:cond delay="0"/>
                  </p:stCondLst>
                  <p:childTnLst>
                    <p:animClr clrSpc="rgb" dir="cw">
                      <p:cBhvr override="childStyle">
                        <p:cTn dur="250" fill="hold"/>
                        <p:tgtEl>
                          <p:spTgt spid="33"/>
                        </p:tgtEl>
                        <p:attrNameLst>
                          <p:attrName>style.color</p:attrName>
                        </p:attrNameLst>
                      </p:cBhvr>
                      <p:to>
                        <a:srgbClr val="FFE850"/>
                      </p:to>
                    </p:animClr>
                    <p:animClr clrSpc="rgb" dir="cw">
                      <p:cBhvr>
                        <p:cTn dur="250" fill="hold"/>
                        <p:tgtEl>
                          <p:spTgt spid="33"/>
                        </p:tgtEl>
                        <p:attrNameLst>
                          <p:attrName>fillcolor</p:attrName>
                        </p:attrNameLst>
                      </p:cBhvr>
                      <p:to>
                        <a:srgbClr val="FFE850"/>
                      </p:to>
                    </p:animClr>
                    <p:set>
                      <p:cBhvr>
                        <p:cTn dur="250" fill="hold"/>
                        <p:tgtEl>
                          <p:spTgt spid="33"/>
                        </p:tgtEl>
                        <p:attrNameLst>
                          <p:attrName>fill.type</p:attrName>
                        </p:attrNameLst>
                      </p:cBhvr>
                      <p:to>
                        <p:strVal val="solid"/>
                      </p:to>
                    </p:set>
                    <p:set>
                      <p:cBhvr>
                        <p:cTn dur="250" fill="hold"/>
                        <p:tgtEl>
                          <p:spTgt spid="33"/>
                        </p:tgtEl>
                        <p:attrNameLst>
                          <p:attrName>fill.on</p:attrName>
                        </p:attrNameLst>
                      </p:cBhvr>
                      <p:to>
                        <p:strVal val="true"/>
                      </p:to>
                    </p:set>
                  </p:childTnLst>
                </p:cTn>
              </p:par>
            </p:tnLst>
          </p:tmpl>
        </p:tmplLst>
      </p:bldP>
      <p:bldP spid="11" grpId="0" animBg="1">
        <p:tmplLst>
          <p:tmpl>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250"/>
                        <p:tgtEl>
                          <p:spTgt spid="11"/>
                        </p:tgtEl>
                      </p:cBhvr>
                    </p:animEffect>
                  </p:childTnLst>
                </p:cTn>
              </p:par>
            </p:tnLst>
          </p:tmpl>
        </p:tmplLst>
      </p:bldP>
      <p:bldP spid="11" grpId="1" animBg="1">
        <p:tmplLst>
          <p:tmpl>
            <p:tnLst>
              <p:par>
                <p:cTn presetID="19" presetClass="emph" presetSubtype="0" fill="hold" nodeType="withEffect">
                  <p:stCondLst>
                    <p:cond delay="0"/>
                  </p:stCondLst>
                  <p:childTnLst>
                    <p:animClr clrSpc="rgb" dir="cw">
                      <p:cBhvr override="childStyle">
                        <p:cTn dur="250" fill="hold"/>
                        <p:tgtEl>
                          <p:spTgt spid="11"/>
                        </p:tgtEl>
                        <p:attrNameLst>
                          <p:attrName>style.color</p:attrName>
                        </p:attrNameLst>
                      </p:cBhvr>
                      <p:to>
                        <a:srgbClr val="FFFFFF"/>
                      </p:to>
                    </p:animClr>
                    <p:animClr clrSpc="rgb" dir="cw">
                      <p:cBhvr>
                        <p:cTn dur="250" fill="hold"/>
                        <p:tgtEl>
                          <p:spTgt spid="11"/>
                        </p:tgtEl>
                        <p:attrNameLst>
                          <p:attrName>fillcolor</p:attrName>
                        </p:attrNameLst>
                      </p:cBhvr>
                      <p:to>
                        <a:srgbClr val="FFFFFF"/>
                      </p:to>
                    </p:animClr>
                    <p:set>
                      <p:cBhvr>
                        <p:cTn dur="250" fill="hold"/>
                        <p:tgtEl>
                          <p:spTgt spid="11"/>
                        </p:tgtEl>
                        <p:attrNameLst>
                          <p:attrName>fill.type</p:attrName>
                        </p:attrNameLst>
                      </p:cBhvr>
                      <p:to>
                        <p:strVal val="solid"/>
                      </p:to>
                    </p:set>
                    <p:set>
                      <p:cBhvr>
                        <p:cTn dur="250" fill="hold"/>
                        <p:tgtEl>
                          <p:spTgt spid="11"/>
                        </p:tgtEl>
                        <p:attrNameLst>
                          <p:attrName>fill.on</p:attrName>
                        </p:attrNameLst>
                      </p:cBhvr>
                      <p:to>
                        <p:strVal val="true"/>
                      </p:to>
                    </p:set>
                  </p:childTnLst>
                </p:cTn>
              </p:par>
            </p:tnLst>
          </p:tmpl>
        </p:tmplLst>
      </p:bldP>
      <p:bldP spid="7" grpId="0" animBg="1">
        <p:tmplLst>
          <p:tmpl>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250"/>
                        <p:tgtEl>
                          <p:spTgt spid="7"/>
                        </p:tgtEl>
                      </p:cBhvr>
                    </p:animEffect>
                  </p:childTnLst>
                </p:cTn>
              </p:par>
            </p:tnLst>
          </p:tmpl>
        </p:tmplLst>
      </p:bldP>
      <p:bldP spid="7" grpId="1" animBg="1">
        <p:tmplLst>
          <p:tmpl>
            <p:tnLst>
              <p:par>
                <p:cTn presetID="19" presetClass="emph" presetSubtype="0" fill="hold" nodeType="withEffect">
                  <p:stCondLst>
                    <p:cond delay="0"/>
                  </p:stCondLst>
                  <p:childTnLst>
                    <p:animClr clrSpc="rgb" dir="cw">
                      <p:cBhvr override="childStyle">
                        <p:cTn dur="250" fill="hold"/>
                        <p:tgtEl>
                          <p:spTgt spid="7"/>
                        </p:tgtEl>
                        <p:attrNameLst>
                          <p:attrName>style.color</p:attrName>
                        </p:attrNameLst>
                      </p:cBhvr>
                      <p:to>
                        <a:srgbClr val="FFFFFF"/>
                      </p:to>
                    </p:animClr>
                    <p:animClr clrSpc="rgb" dir="cw">
                      <p:cBhvr>
                        <p:cTn dur="250" fill="hold"/>
                        <p:tgtEl>
                          <p:spTgt spid="7"/>
                        </p:tgtEl>
                        <p:attrNameLst>
                          <p:attrName>fillcolor</p:attrName>
                        </p:attrNameLst>
                      </p:cBhvr>
                      <p:to>
                        <a:srgbClr val="FFFFFF"/>
                      </p:to>
                    </p:animClr>
                    <p:set>
                      <p:cBhvr>
                        <p:cTn dur="250" fill="hold"/>
                        <p:tgtEl>
                          <p:spTgt spid="7"/>
                        </p:tgtEl>
                        <p:attrNameLst>
                          <p:attrName>fill.type</p:attrName>
                        </p:attrNameLst>
                      </p:cBhvr>
                      <p:to>
                        <p:strVal val="solid"/>
                      </p:to>
                    </p:set>
                    <p:set>
                      <p:cBhvr>
                        <p:cTn dur="250" fill="hold"/>
                        <p:tgtEl>
                          <p:spTgt spid="7"/>
                        </p:tgtEl>
                        <p:attrNameLst>
                          <p:attrName>fill.on</p:attrName>
                        </p:attrNameLst>
                      </p:cBhvr>
                      <p:to>
                        <p:strVal val="true"/>
                      </p:to>
                    </p:set>
                  </p:childTnLst>
                </p:cTn>
              </p:par>
            </p:tnLst>
          </p:tmpl>
        </p:tmplLst>
      </p:bldP>
      <p:bldP spid="7" grpId="2" animBg="1">
        <p:tmplLst>
          <p:tmpl>
            <p:tnLst>
              <p:par>
                <p:cTn presetID="19" presetClass="emph" presetSubtype="0" fill="hold" nodeType="withEffect">
                  <p:stCondLst>
                    <p:cond delay="0"/>
                  </p:stCondLst>
                  <p:childTnLst>
                    <p:animClr clrSpc="rgb" dir="cw">
                      <p:cBhvr override="childStyle">
                        <p:cTn dur="250" fill="hold"/>
                        <p:tgtEl>
                          <p:spTgt spid="7"/>
                        </p:tgtEl>
                        <p:attrNameLst>
                          <p:attrName>style.color</p:attrName>
                        </p:attrNameLst>
                      </p:cBhvr>
                      <p:to>
                        <a:srgbClr val="FFE850"/>
                      </p:to>
                    </p:animClr>
                    <p:animClr clrSpc="rgb" dir="cw">
                      <p:cBhvr>
                        <p:cTn dur="250" fill="hold"/>
                        <p:tgtEl>
                          <p:spTgt spid="7"/>
                        </p:tgtEl>
                        <p:attrNameLst>
                          <p:attrName>fillcolor</p:attrName>
                        </p:attrNameLst>
                      </p:cBhvr>
                      <p:to>
                        <a:srgbClr val="FFE850"/>
                      </p:to>
                    </p:animClr>
                    <p:set>
                      <p:cBhvr>
                        <p:cTn dur="250" fill="hold"/>
                        <p:tgtEl>
                          <p:spTgt spid="7"/>
                        </p:tgtEl>
                        <p:attrNameLst>
                          <p:attrName>fill.type</p:attrName>
                        </p:attrNameLst>
                      </p:cBhvr>
                      <p:to>
                        <p:strVal val="solid"/>
                      </p:to>
                    </p:set>
                    <p:set>
                      <p:cBhvr>
                        <p:cTn dur="250" fill="hold"/>
                        <p:tgtEl>
                          <p:spTgt spid="7"/>
                        </p:tgtEl>
                        <p:attrNameLst>
                          <p:attrName>fill.on</p:attrName>
                        </p:attrNameLst>
                      </p:cBhvr>
                      <p:to>
                        <p:strVal val="true"/>
                      </p:to>
                    </p:set>
                  </p:childTnLst>
                </p:cTn>
              </p:par>
            </p:tnLst>
          </p:tmpl>
        </p:tmplLst>
      </p:bldP>
      <p:bldP spid="8" grpId="0" animBg="1">
        <p:tmplLst>
          <p:tmpl>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250"/>
                        <p:tgtEl>
                          <p:spTgt spid="8"/>
                        </p:tgtEl>
                      </p:cBhvr>
                    </p:animEffect>
                  </p:childTnLst>
                </p:cTn>
              </p:par>
            </p:tnLst>
          </p:tmpl>
        </p:tmplLst>
      </p:bldP>
      <p:bldP spid="8" grpId="1" animBg="1">
        <p:tmplLst>
          <p:tmpl>
            <p:tnLst>
              <p:par>
                <p:cTn presetID="19" presetClass="emph" presetSubtype="0" fill="hold" nodeType="withEffect">
                  <p:stCondLst>
                    <p:cond delay="0"/>
                  </p:stCondLst>
                  <p:childTnLst>
                    <p:animClr clrSpc="rgb" dir="cw">
                      <p:cBhvr override="childStyle">
                        <p:cTn dur="250" fill="hold"/>
                        <p:tgtEl>
                          <p:spTgt spid="8"/>
                        </p:tgtEl>
                        <p:attrNameLst>
                          <p:attrName>style.color</p:attrName>
                        </p:attrNameLst>
                      </p:cBhvr>
                      <p:to>
                        <a:srgbClr val="FFE850"/>
                      </p:to>
                    </p:animClr>
                    <p:animClr clrSpc="rgb" dir="cw">
                      <p:cBhvr>
                        <p:cTn dur="250" fill="hold"/>
                        <p:tgtEl>
                          <p:spTgt spid="8"/>
                        </p:tgtEl>
                        <p:attrNameLst>
                          <p:attrName>fillcolor</p:attrName>
                        </p:attrNameLst>
                      </p:cBhvr>
                      <p:to>
                        <a:srgbClr val="FFE850"/>
                      </p:to>
                    </p:animClr>
                    <p:set>
                      <p:cBhvr>
                        <p:cTn dur="250" fill="hold"/>
                        <p:tgtEl>
                          <p:spTgt spid="8"/>
                        </p:tgtEl>
                        <p:attrNameLst>
                          <p:attrName>fill.type</p:attrName>
                        </p:attrNameLst>
                      </p:cBhvr>
                      <p:to>
                        <p:strVal val="solid"/>
                      </p:to>
                    </p:set>
                    <p:set>
                      <p:cBhvr>
                        <p:cTn dur="250" fill="hold"/>
                        <p:tgtEl>
                          <p:spTgt spid="8"/>
                        </p:tgtEl>
                        <p:attrNameLst>
                          <p:attrName>fill.on</p:attrName>
                        </p:attrNameLst>
                      </p:cBhvr>
                      <p:to>
                        <p:strVal val="true"/>
                      </p:to>
                    </p:set>
                  </p:childTnLst>
                </p:cTn>
              </p:par>
            </p:tnLst>
          </p:tmpl>
        </p:tmplLst>
      </p:bldP>
      <p:bldP spid="9" grpId="0" animBg="1">
        <p:tmplLst>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250"/>
                        <p:tgtEl>
                          <p:spTgt spid="9"/>
                        </p:tgtEl>
                      </p:cBhvr>
                    </p:animEffect>
                  </p:childTnLst>
                </p:cTn>
              </p:par>
            </p:tnLst>
          </p:tmpl>
        </p:tmplLst>
      </p:bldP>
      <p:bldP spid="9" grpId="1" animBg="1">
        <p:tmplLst>
          <p:tmpl>
            <p:tnLst>
              <p:par>
                <p:cTn presetID="19" presetClass="emph" presetSubtype="0" fill="hold" nodeType="withEffect">
                  <p:stCondLst>
                    <p:cond delay="0"/>
                  </p:stCondLst>
                  <p:childTnLst>
                    <p:animClr clrSpc="rgb" dir="cw">
                      <p:cBhvr override="childStyle">
                        <p:cTn dur="250" fill="hold"/>
                        <p:tgtEl>
                          <p:spTgt spid="9"/>
                        </p:tgtEl>
                        <p:attrNameLst>
                          <p:attrName>style.color</p:attrName>
                        </p:attrNameLst>
                      </p:cBhvr>
                      <p:to>
                        <a:srgbClr val="FFFFFF"/>
                      </p:to>
                    </p:animClr>
                    <p:animClr clrSpc="rgb" dir="cw">
                      <p:cBhvr>
                        <p:cTn dur="250" fill="hold"/>
                        <p:tgtEl>
                          <p:spTgt spid="9"/>
                        </p:tgtEl>
                        <p:attrNameLst>
                          <p:attrName>fillcolor</p:attrName>
                        </p:attrNameLst>
                      </p:cBhvr>
                      <p:to>
                        <a:srgbClr val="FFFFFF"/>
                      </p:to>
                    </p:animClr>
                    <p:set>
                      <p:cBhvr>
                        <p:cTn dur="250" fill="hold"/>
                        <p:tgtEl>
                          <p:spTgt spid="9"/>
                        </p:tgtEl>
                        <p:attrNameLst>
                          <p:attrName>fill.type</p:attrName>
                        </p:attrNameLst>
                      </p:cBhvr>
                      <p:to>
                        <p:strVal val="solid"/>
                      </p:to>
                    </p:set>
                    <p:set>
                      <p:cBhvr>
                        <p:cTn dur="250" fill="hold"/>
                        <p:tgtEl>
                          <p:spTgt spid="9"/>
                        </p:tgtEl>
                        <p:attrNameLst>
                          <p:attrName>fill.on</p:attrName>
                        </p:attrNameLst>
                      </p:cBhvr>
                      <p:to>
                        <p:strVal val="true"/>
                      </p:to>
                    </p:set>
                  </p:childTnLst>
                </p:cTn>
              </p:par>
            </p:tnLst>
          </p:tmpl>
        </p:tmplLst>
      </p:bldP>
      <p:bldP spid="10" grpId="0" animBg="1">
        <p:tmplLst>
          <p:tmpl>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250"/>
                        <p:tgtEl>
                          <p:spTgt spid="10"/>
                        </p:tgtEl>
                      </p:cBhvr>
                    </p:animEffect>
                  </p:childTnLst>
                </p:cTn>
              </p:par>
            </p:tnLst>
          </p:tmpl>
        </p:tmplLst>
      </p:bldP>
      <p:bldP spid="10" grpId="1" animBg="1">
        <p:tmplLst>
          <p:tmpl>
            <p:tnLst>
              <p:par>
                <p:cTn presetID="19" presetClass="emph" presetSubtype="0" fill="hold" nodeType="withEffect">
                  <p:stCondLst>
                    <p:cond delay="0"/>
                  </p:stCondLst>
                  <p:childTnLst>
                    <p:animClr clrSpc="rgb" dir="cw">
                      <p:cBhvr override="childStyle">
                        <p:cTn dur="250" fill="hold"/>
                        <p:tgtEl>
                          <p:spTgt spid="10"/>
                        </p:tgtEl>
                        <p:attrNameLst>
                          <p:attrName>style.color</p:attrName>
                        </p:attrNameLst>
                      </p:cBhvr>
                      <p:to>
                        <a:srgbClr val="FFFFFF"/>
                      </p:to>
                    </p:animClr>
                    <p:animClr clrSpc="rgb" dir="cw">
                      <p:cBhvr>
                        <p:cTn dur="250" fill="hold"/>
                        <p:tgtEl>
                          <p:spTgt spid="10"/>
                        </p:tgtEl>
                        <p:attrNameLst>
                          <p:attrName>fillcolor</p:attrName>
                        </p:attrNameLst>
                      </p:cBhvr>
                      <p:to>
                        <a:srgbClr val="FFFFFF"/>
                      </p:to>
                    </p:animClr>
                    <p:set>
                      <p:cBhvr>
                        <p:cTn dur="250" fill="hold"/>
                        <p:tgtEl>
                          <p:spTgt spid="10"/>
                        </p:tgtEl>
                        <p:attrNameLst>
                          <p:attrName>fill.type</p:attrName>
                        </p:attrNameLst>
                      </p:cBhvr>
                      <p:to>
                        <p:strVal val="solid"/>
                      </p:to>
                    </p:set>
                    <p:set>
                      <p:cBhvr>
                        <p:cTn dur="250" fill="hold"/>
                        <p:tgtEl>
                          <p:spTgt spid="10"/>
                        </p:tgtEl>
                        <p:attrNameLst>
                          <p:attrName>fill.on</p:attrName>
                        </p:attrNameLst>
                      </p:cBhvr>
                      <p:to>
                        <p:strVal val="true"/>
                      </p:to>
                    </p:set>
                  </p:childTnLst>
                </p:cTn>
              </p:par>
            </p:tnLst>
          </p:tmpl>
        </p:tmplLst>
      </p:bldP>
      <p:bldP spid="10" grpId="2" animBg="1">
        <p:tmplLst>
          <p:tmpl>
            <p:tnLst>
              <p:par>
                <p:cTn presetID="19" presetClass="emph" presetSubtype="0" fill="hold" nodeType="withEffect">
                  <p:stCondLst>
                    <p:cond delay="0"/>
                  </p:stCondLst>
                  <p:childTnLst>
                    <p:animClr clrSpc="rgb" dir="cw">
                      <p:cBhvr override="childStyle">
                        <p:cTn dur="250" fill="hold"/>
                        <p:tgtEl>
                          <p:spTgt spid="10"/>
                        </p:tgtEl>
                        <p:attrNameLst>
                          <p:attrName>style.color</p:attrName>
                        </p:attrNameLst>
                      </p:cBhvr>
                      <p:to>
                        <a:srgbClr val="FFE850"/>
                      </p:to>
                    </p:animClr>
                    <p:animClr clrSpc="rgb" dir="cw">
                      <p:cBhvr>
                        <p:cTn dur="250" fill="hold"/>
                        <p:tgtEl>
                          <p:spTgt spid="10"/>
                        </p:tgtEl>
                        <p:attrNameLst>
                          <p:attrName>fillcolor</p:attrName>
                        </p:attrNameLst>
                      </p:cBhvr>
                      <p:to>
                        <a:srgbClr val="FFE850"/>
                      </p:to>
                    </p:animClr>
                    <p:set>
                      <p:cBhvr>
                        <p:cTn dur="250" fill="hold"/>
                        <p:tgtEl>
                          <p:spTgt spid="10"/>
                        </p:tgtEl>
                        <p:attrNameLst>
                          <p:attrName>fill.type</p:attrName>
                        </p:attrNameLst>
                      </p:cBhvr>
                      <p:to>
                        <p:strVal val="solid"/>
                      </p:to>
                    </p:set>
                    <p:set>
                      <p:cBhvr>
                        <p:cTn dur="250" fill="hold"/>
                        <p:tgtEl>
                          <p:spTgt spid="10"/>
                        </p:tgtEl>
                        <p:attrNameLst>
                          <p:attrName>fill.on</p:attrName>
                        </p:attrNameLst>
                      </p:cBhvr>
                      <p:to>
                        <p:strVal val="true"/>
                      </p:to>
                    </p:set>
                  </p:childTnLst>
                </p:cTn>
              </p:par>
            </p:tnLst>
          </p:tmpl>
        </p:tmplLst>
      </p:bldP>
      <p:bldP spid="12" grpId="0">
        <p:tmplLst>
          <p:tmpl>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250"/>
                        <p:tgtEl>
                          <p:spTgt spid="12"/>
                        </p:tgtEl>
                      </p:cBhvr>
                    </p:animEffect>
                  </p:childTnLst>
                </p:cTn>
              </p:par>
            </p:tnLst>
          </p:tmpl>
        </p:tmplLst>
      </p:bldP>
      <p:bldP spid="13" grpId="0">
        <p:tmplLst>
          <p:tmpl>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250"/>
                        <p:tgtEl>
                          <p:spTgt spid="13"/>
                        </p:tgtEl>
                      </p:cBhvr>
                    </p:animEffect>
                  </p:childTnLst>
                </p:cTn>
              </p:par>
            </p:tnLst>
          </p:tmpl>
        </p:tmplLst>
      </p:bldP>
      <p:bldP spid="14" grpId="0">
        <p:tmplLst>
          <p:tmpl>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250"/>
                        <p:tgtEl>
                          <p:spTgt spid="14"/>
                        </p:tgtEl>
                      </p:cBhvr>
                    </p:animEffect>
                  </p:childTnLst>
                </p:cTn>
              </p:par>
            </p:tnLst>
          </p:tmpl>
        </p:tmplLst>
      </p:bldP>
      <p:bldP spid="15" grpId="0">
        <p:tmplLst>
          <p:tmpl>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250"/>
                        <p:tgtEl>
                          <p:spTgt spid="15"/>
                        </p:tgtEl>
                      </p:cBhvr>
                    </p:animEffect>
                  </p:childTnLst>
                </p:cTn>
              </p:par>
            </p:tnLst>
          </p:tmpl>
        </p:tmplLst>
      </p:bldP>
      <p:bldP spid="17" grpId="0">
        <p:tmplLst>
          <p:tmpl>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250"/>
                        <p:tgtEl>
                          <p:spTgt spid="17"/>
                        </p:tgtEl>
                      </p:cBhvr>
                    </p:animEffect>
                  </p:childTnLst>
                </p:cTn>
              </p:par>
            </p:tnLst>
          </p:tmpl>
        </p:tmplLst>
      </p:bldP>
      <p:bldP spid="18" grpId="0">
        <p:tmplLst>
          <p:tmpl>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250"/>
                        <p:tgtEl>
                          <p:spTgt spid="18"/>
                        </p:tgtEl>
                      </p:cBhvr>
                    </p:animEffect>
                  </p:childTnLst>
                </p:cTn>
              </p:par>
            </p:tnLst>
          </p:tmpl>
        </p:tmplLst>
      </p:bldP>
      <p:bldP spid="19" grpId="0">
        <p:tmplLst>
          <p:tmpl>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250"/>
                        <p:tgtEl>
                          <p:spTgt spid="19"/>
                        </p:tgtEl>
                      </p:cBhvr>
                    </p:animEffect>
                  </p:childTnLst>
                </p:cTn>
              </p:par>
            </p:tnLst>
          </p:tmpl>
        </p:tmplLst>
      </p:bldP>
      <p:bldP spid="20" grpId="0">
        <p:tmplLst>
          <p:tmpl>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250"/>
                        <p:tgtEl>
                          <p:spTgt spid="20"/>
                        </p:tgtEl>
                      </p:cBhvr>
                    </p:animEffect>
                  </p:childTnLst>
                </p:cTn>
              </p:par>
            </p:tnLst>
          </p:tmpl>
        </p:tmplLst>
      </p:bldP>
      <p:bldP spid="27" grpId="0">
        <p:tmplLst>
          <p:tmpl>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250"/>
                        <p:tgtEl>
                          <p:spTgt spid="27"/>
                        </p:tgtEl>
                      </p:cBhvr>
                    </p:animEffect>
                  </p:childTnLst>
                </p:cTn>
              </p:par>
            </p:tnLst>
          </p:tmpl>
        </p:tmplLst>
      </p:bldP>
      <p:bldP spid="28" grpId="0">
        <p:tmplLst>
          <p:tmpl>
            <p:tnLst>
              <p:par>
                <p:cTn presetID="10"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250"/>
                        <p:tgtEl>
                          <p:spTgt spid="28"/>
                        </p:tgtEl>
                      </p:cBhvr>
                    </p:animEffect>
                  </p:childTnLst>
                </p:cTn>
              </p:par>
            </p:tnLst>
          </p:tmpl>
        </p:tmplLst>
      </p:bldP>
      <p:bldP spid="29" grpId="0">
        <p:tmplLst>
          <p:tmpl>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250"/>
                        <p:tgtEl>
                          <p:spTgt spid="29"/>
                        </p:tgtEl>
                      </p:cBhvr>
                    </p:animEffect>
                  </p:childTnLst>
                </p:cTn>
              </p:par>
            </p:tnLst>
          </p:tmpl>
        </p:tmplLst>
      </p:bldP>
      <p:bldP spid="30" grpId="0">
        <p:tmplLst>
          <p:tmpl>
            <p:tnLst>
              <p:par>
                <p:cTn presetID="10"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250"/>
                        <p:tgtEl>
                          <p:spTgt spid="30"/>
                        </p:tgtEl>
                      </p:cBhvr>
                    </p:animEffect>
                  </p:childTnLst>
                </p:cTn>
              </p:par>
            </p:tnLst>
          </p:tmpl>
        </p:tmplLst>
      </p:bldP>
      <p:bldP spid="58" grpId="0"/>
      <p:bldP spid="59" grpId="0"/>
      <p:bldP spid="60" grpId="0"/>
      <p:bldP spid="61"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ic title only">
    <p:spTree>
      <p:nvGrpSpPr>
        <p:cNvPr id="1" name=""/>
        <p:cNvGrpSpPr/>
        <p:nvPr/>
      </p:nvGrpSpPr>
      <p:grpSpPr>
        <a:xfrm>
          <a:off x="0" y="0"/>
          <a:ext cx="0" cy="0"/>
          <a:chOff x="0" y="0"/>
          <a:chExt cx="0" cy="0"/>
        </a:xfrm>
      </p:grpSpPr>
      <p:sp>
        <p:nvSpPr>
          <p:cNvPr id="2" name="Title 1"/>
          <p:cNvSpPr>
            <a:spLocks noGrp="1"/>
          </p:cNvSpPr>
          <p:nvPr>
            <p:ph type="ctrTitle"/>
          </p:nvPr>
        </p:nvSpPr>
        <p:spPr>
          <a:xfrm>
            <a:off x="813600" y="732968"/>
            <a:ext cx="10564800" cy="452437"/>
          </a:xfrm>
        </p:spPr>
        <p:txBody>
          <a:bodyPr anchor="t"/>
          <a:lstStyle>
            <a:lvl1pPr algn="l">
              <a:defRPr sz="4267"/>
            </a:lvl1pPr>
          </a:lstStyle>
          <a:p>
            <a:r>
              <a:rPr lang="en-US"/>
              <a:t>Click to edit Master title style</a:t>
            </a:r>
            <a:endParaRPr lang="en-US" dirty="0"/>
          </a:p>
        </p:txBody>
      </p:sp>
      <p:sp>
        <p:nvSpPr>
          <p:cNvPr id="12" name="Rectangle 11"/>
          <p:cNvSpPr/>
          <p:nvPr/>
        </p:nvSpPr>
        <p:spPr bwMode="auto">
          <a:xfrm>
            <a:off x="12501880" y="7"/>
            <a:ext cx="4653507" cy="6154052"/>
          </a:xfrm>
          <a:prstGeom prst="rect">
            <a:avLst/>
          </a:prstGeom>
          <a:solidFill>
            <a:schemeClr val="tx2"/>
          </a:solidFill>
          <a:ln w="9525" cap="flat" cmpd="sng" algn="ctr">
            <a:noFill/>
            <a:prstDash val="solid"/>
            <a:round/>
            <a:headEnd type="none" w="med" len="med"/>
            <a:tailEnd type="none" w="med" len="med"/>
          </a:ln>
          <a:effectLst/>
        </p:spPr>
        <p:txBody>
          <a:bodyPr vert="horz" wrap="square" lIns="73699" tIns="73699" rIns="73699" bIns="73699" numCol="1" rtlCol="0" anchor="t" anchorCtr="0" compatLnSpc="1">
            <a:prstTxWarp prst="textNoShape">
              <a:avLst/>
            </a:prstTxWarp>
          </a:bodyPr>
          <a:lstStyle/>
          <a:p>
            <a:pPr algn="l"/>
            <a:r>
              <a:rPr lang="en-US" sz="1800" b="1" dirty="0">
                <a:solidFill>
                  <a:srgbClr val="000000"/>
                </a:solidFill>
              </a:rPr>
              <a:t>FORMATTING </a:t>
            </a:r>
            <a:br>
              <a:rPr lang="en-US" sz="1800" b="1" dirty="0">
                <a:solidFill>
                  <a:srgbClr val="000000"/>
                </a:solidFill>
              </a:rPr>
            </a:br>
            <a:r>
              <a:rPr lang="en-US" sz="1800" b="1" dirty="0">
                <a:solidFill>
                  <a:srgbClr val="000000"/>
                </a:solidFill>
              </a:rPr>
              <a:t>TEXT STYLES</a:t>
            </a:r>
          </a:p>
          <a:p>
            <a:pPr marL="0" indent="0" algn="l">
              <a:buFontTx/>
              <a:buNone/>
            </a:pPr>
            <a:r>
              <a:rPr lang="en-US" sz="1400" b="0" baseline="0" dirty="0">
                <a:solidFill>
                  <a:srgbClr val="000000"/>
                </a:solidFill>
              </a:rPr>
              <a:t>The template is set up using place holders </a:t>
            </a:r>
            <a:r>
              <a:rPr lang="en-GB" sz="1400" b="0" baseline="0" dirty="0">
                <a:solidFill>
                  <a:srgbClr val="000000"/>
                </a:solidFill>
              </a:rPr>
              <a:t>A placeholder is a space set-up on a slide master which holds the formatting and positioning information for the content in the template.</a:t>
            </a:r>
          </a:p>
          <a:p>
            <a:pPr marL="0" indent="0" algn="l">
              <a:buFontTx/>
              <a:buNone/>
            </a:pPr>
            <a:endParaRPr lang="en-GB" sz="1400" b="0" baseline="0" dirty="0">
              <a:solidFill>
                <a:srgbClr val="000000"/>
              </a:solidFill>
            </a:endParaRPr>
          </a:p>
          <a:p>
            <a:pPr marL="342891" indent="-342891" algn="l">
              <a:buFont typeface="+mj-lt"/>
              <a:buAutoNum type="arabicPeriod"/>
            </a:pPr>
            <a:r>
              <a:rPr lang="en-GB" sz="1400" b="1" baseline="0" dirty="0">
                <a:solidFill>
                  <a:srgbClr val="000000"/>
                </a:solidFill>
              </a:rPr>
              <a:t>LEVELS</a:t>
            </a:r>
            <a:r>
              <a:rPr lang="en-GB" sz="1400" b="0" baseline="0" dirty="0">
                <a:solidFill>
                  <a:srgbClr val="000000"/>
                </a:solidFill>
              </a:rPr>
              <a:t> of text (i.e. Headings, bullets and sub-bullets) are derived from </a:t>
            </a:r>
            <a:br>
              <a:rPr lang="en-GB" sz="1400" b="0" baseline="0" dirty="0">
                <a:solidFill>
                  <a:srgbClr val="000000"/>
                </a:solidFill>
              </a:rPr>
            </a:br>
            <a:r>
              <a:rPr lang="en-GB" sz="1400" b="0" baseline="0" dirty="0">
                <a:solidFill>
                  <a:srgbClr val="000000"/>
                </a:solidFill>
              </a:rPr>
              <a:t>the information set-up on the placeholders on the slide master</a:t>
            </a:r>
          </a:p>
          <a:p>
            <a:pPr marL="342891" indent="-342891" algn="l">
              <a:buFont typeface="+mj-lt"/>
              <a:buAutoNum type="arabicPeriod"/>
            </a:pPr>
            <a:endParaRPr lang="en-GB" sz="1400" b="0" baseline="0" dirty="0">
              <a:solidFill>
                <a:srgbClr val="000000"/>
              </a:solidFill>
            </a:endParaRPr>
          </a:p>
          <a:p>
            <a:pPr marL="342891" indent="-342891" algn="l">
              <a:buFont typeface="+mj-lt"/>
              <a:buAutoNum type="arabicPeriod"/>
            </a:pPr>
            <a:r>
              <a:rPr lang="en-GB" sz="1400" b="0" baseline="0" dirty="0">
                <a:solidFill>
                  <a:srgbClr val="000000"/>
                </a:solidFill>
              </a:rPr>
              <a:t>You can click through the different styles or levels needed to format </a:t>
            </a:r>
            <a:br>
              <a:rPr lang="en-GB" sz="1400" b="0" baseline="0" dirty="0">
                <a:solidFill>
                  <a:srgbClr val="000000"/>
                </a:solidFill>
              </a:rPr>
            </a:br>
            <a:r>
              <a:rPr lang="en-GB" sz="1400" b="0" baseline="0" dirty="0">
                <a:solidFill>
                  <a:srgbClr val="000000"/>
                </a:solidFill>
              </a:rPr>
              <a:t>your document by:</a:t>
            </a:r>
          </a:p>
          <a:p>
            <a:pPr marL="342891" indent="-342891" algn="l">
              <a:buFont typeface="+mj-lt"/>
              <a:buAutoNum type="alphaLcParenR"/>
            </a:pPr>
            <a:r>
              <a:rPr lang="en-GB" sz="1400" b="0" baseline="0" dirty="0">
                <a:solidFill>
                  <a:srgbClr val="000000"/>
                </a:solidFill>
              </a:rPr>
              <a:t>Click on the paragraph </a:t>
            </a:r>
          </a:p>
          <a:p>
            <a:pPr marL="342891" indent="-342891" algn="l">
              <a:buFont typeface="+mj-lt"/>
              <a:buAutoNum type="alphaLcParenR"/>
            </a:pPr>
            <a:r>
              <a:rPr lang="en-GB" sz="1400" b="0" baseline="0" dirty="0">
                <a:solidFill>
                  <a:srgbClr val="000000"/>
                </a:solidFill>
              </a:rPr>
              <a:t>Hold down Shift + Alt and move </a:t>
            </a:r>
            <a:br>
              <a:rPr lang="en-GB" sz="1400" b="0" baseline="0" dirty="0">
                <a:solidFill>
                  <a:srgbClr val="000000"/>
                </a:solidFill>
              </a:rPr>
            </a:br>
            <a:r>
              <a:rPr lang="en-GB" sz="1400" b="0" baseline="0" dirty="0">
                <a:solidFill>
                  <a:srgbClr val="000000"/>
                </a:solidFill>
              </a:rPr>
              <a:t>your arrow keys from right to left </a:t>
            </a:r>
          </a:p>
          <a:p>
            <a:pPr marL="342891" indent="-342891" algn="l">
              <a:buFont typeface="+mj-lt"/>
              <a:buAutoNum type="alphaLcParenR"/>
            </a:pPr>
            <a:endParaRPr lang="en-GB" sz="1400" b="0" baseline="0" dirty="0">
              <a:solidFill>
                <a:srgbClr val="000000"/>
              </a:solidFill>
            </a:endParaRPr>
          </a:p>
          <a:p>
            <a:pPr marL="0" indent="0" algn="l">
              <a:buFont typeface="+mj-lt"/>
              <a:buNone/>
            </a:pPr>
            <a:r>
              <a:rPr lang="en-GB" sz="1400" b="0" baseline="0" dirty="0">
                <a:solidFill>
                  <a:srgbClr val="000000"/>
                </a:solidFill>
              </a:rPr>
              <a:t>You will see the levels change, most templates are only set up with a maximum of 6 levels.</a:t>
            </a:r>
          </a:p>
          <a:p>
            <a:pPr marL="0" indent="0" algn="l">
              <a:buFont typeface="+mj-lt"/>
              <a:buNone/>
            </a:pPr>
            <a:endParaRPr lang="en-GB" sz="1400" b="0" baseline="0" dirty="0">
              <a:solidFill>
                <a:srgbClr val="000000"/>
              </a:solidFill>
            </a:endParaRPr>
          </a:p>
          <a:p>
            <a:pPr marL="0" indent="0" algn="l">
              <a:buFont typeface="+mj-lt"/>
              <a:buNone/>
            </a:pPr>
            <a:r>
              <a:rPr lang="en-GB" sz="1400" b="0" baseline="0" dirty="0">
                <a:solidFill>
                  <a:srgbClr val="000000"/>
                </a:solidFill>
              </a:rPr>
              <a:t>Once you go past this you are not using the styles set up in the template.</a:t>
            </a:r>
          </a:p>
          <a:p>
            <a:pPr marL="0" indent="0" algn="l">
              <a:buFont typeface="+mj-lt"/>
              <a:buNone/>
            </a:pPr>
            <a:endParaRPr lang="en-GB" sz="1400" b="0" baseline="0" dirty="0">
              <a:solidFill>
                <a:srgbClr val="000000"/>
              </a:solidFill>
            </a:endParaRPr>
          </a:p>
          <a:p>
            <a:pPr marL="0" indent="0" algn="l">
              <a:buFont typeface="+mj-lt"/>
              <a:buNone/>
            </a:pPr>
            <a:r>
              <a:rPr lang="en-GB" sz="1400" b="1" baseline="0" dirty="0">
                <a:solidFill>
                  <a:srgbClr val="FF0000"/>
                </a:solidFill>
              </a:rPr>
              <a:t>If you have created your own text box this will not work and you should only ever create your own text box when creating an Info graphic.</a:t>
            </a:r>
          </a:p>
          <a:p>
            <a:pPr marL="0" indent="0" algn="l">
              <a:buFontTx/>
              <a:buNone/>
            </a:pPr>
            <a:endParaRPr lang="en-GB" sz="1400" b="0" baseline="0" dirty="0">
              <a:solidFill>
                <a:srgbClr val="000000"/>
              </a:solidFill>
            </a:endParaRPr>
          </a:p>
          <a:p>
            <a:pPr marL="0" indent="0" algn="l">
              <a:buFontTx/>
              <a:buNone/>
            </a:pPr>
            <a:endParaRPr lang="en-US" sz="1400" b="0" baseline="0" dirty="0">
              <a:solidFill>
                <a:srgbClr val="000000"/>
              </a:solidFill>
            </a:endParaRPr>
          </a:p>
          <a:p>
            <a:pPr marL="0" indent="0" algn="l">
              <a:buFontTx/>
              <a:buNone/>
            </a:pPr>
            <a:endParaRPr lang="en-US" sz="1400" b="0" baseline="0" dirty="0">
              <a:solidFill>
                <a:srgbClr val="000000"/>
              </a:solidFill>
            </a:endParaRPr>
          </a:p>
        </p:txBody>
      </p:sp>
      <p:sp>
        <p:nvSpPr>
          <p:cNvPr id="13" name="Rectangle 12"/>
          <p:cNvSpPr/>
          <p:nvPr userDrawn="1"/>
        </p:nvSpPr>
        <p:spPr bwMode="auto">
          <a:xfrm>
            <a:off x="12501880" y="8"/>
            <a:ext cx="4653507" cy="6154051"/>
          </a:xfrm>
          <a:prstGeom prst="rect">
            <a:avLst/>
          </a:prstGeom>
          <a:solidFill>
            <a:schemeClr val="tx2"/>
          </a:solidFill>
          <a:ln w="9525" cap="flat" cmpd="sng" algn="ctr">
            <a:noFill/>
            <a:prstDash val="solid"/>
            <a:round/>
            <a:headEnd type="none" w="med" len="med"/>
            <a:tailEnd type="none" w="med" len="med"/>
          </a:ln>
          <a:effectLst/>
        </p:spPr>
        <p:txBody>
          <a:bodyPr vert="horz" wrap="square" lIns="73699" tIns="73699" rIns="73699" bIns="73699" numCol="1" rtlCol="0" anchor="t" anchorCtr="0" compatLnSpc="1">
            <a:prstTxWarp prst="textNoShape">
              <a:avLst/>
            </a:prstTxWarp>
          </a:bodyPr>
          <a:lstStyle/>
          <a:p>
            <a:pPr algn="l"/>
            <a:r>
              <a:rPr lang="en-US" sz="1800" b="1" dirty="0">
                <a:solidFill>
                  <a:srgbClr val="000000"/>
                </a:solidFill>
              </a:rPr>
              <a:t>FORMATTING </a:t>
            </a:r>
            <a:br>
              <a:rPr lang="en-US" sz="1800" b="1" dirty="0">
                <a:solidFill>
                  <a:srgbClr val="000000"/>
                </a:solidFill>
              </a:rPr>
            </a:br>
            <a:r>
              <a:rPr lang="en-US" sz="1800" b="1" dirty="0">
                <a:solidFill>
                  <a:srgbClr val="000000"/>
                </a:solidFill>
              </a:rPr>
              <a:t>TEXT STYLES</a:t>
            </a:r>
          </a:p>
          <a:p>
            <a:pPr marL="0" indent="0" algn="l">
              <a:buFontTx/>
              <a:buNone/>
            </a:pPr>
            <a:r>
              <a:rPr lang="en-US" sz="1400" b="0" baseline="0" dirty="0">
                <a:solidFill>
                  <a:srgbClr val="000000"/>
                </a:solidFill>
              </a:rPr>
              <a:t>The template is set up using place holders </a:t>
            </a:r>
            <a:r>
              <a:rPr lang="en-GB" sz="1400" b="0" baseline="0" dirty="0">
                <a:solidFill>
                  <a:srgbClr val="000000"/>
                </a:solidFill>
              </a:rPr>
              <a:t>A placeholder is a space set-up on a slide master which holds the formatting and positioning information for the content in the template.</a:t>
            </a:r>
          </a:p>
          <a:p>
            <a:pPr marL="0" indent="0" algn="l">
              <a:buFontTx/>
              <a:buNone/>
            </a:pPr>
            <a:endParaRPr lang="en-GB" sz="1400" b="0" baseline="0" dirty="0">
              <a:solidFill>
                <a:srgbClr val="000000"/>
              </a:solidFill>
            </a:endParaRPr>
          </a:p>
          <a:p>
            <a:pPr marL="342891" indent="-342891" algn="l">
              <a:buFont typeface="+mj-lt"/>
              <a:buAutoNum type="arabicPeriod"/>
            </a:pPr>
            <a:r>
              <a:rPr lang="en-GB" sz="1400" b="1" baseline="0" dirty="0">
                <a:solidFill>
                  <a:srgbClr val="000000"/>
                </a:solidFill>
              </a:rPr>
              <a:t>LEVELS</a:t>
            </a:r>
            <a:r>
              <a:rPr lang="en-GB" sz="1400" b="0" baseline="0" dirty="0">
                <a:solidFill>
                  <a:srgbClr val="000000"/>
                </a:solidFill>
              </a:rPr>
              <a:t> of text (i.e. Headings, bullets and sub-bullets) are derived from </a:t>
            </a:r>
            <a:br>
              <a:rPr lang="en-GB" sz="1400" b="0" baseline="0" dirty="0">
                <a:solidFill>
                  <a:srgbClr val="000000"/>
                </a:solidFill>
              </a:rPr>
            </a:br>
            <a:r>
              <a:rPr lang="en-GB" sz="1400" b="0" baseline="0" dirty="0">
                <a:solidFill>
                  <a:srgbClr val="000000"/>
                </a:solidFill>
              </a:rPr>
              <a:t>the information set-up on the placeholders on the slide master</a:t>
            </a:r>
          </a:p>
          <a:p>
            <a:pPr marL="342891" indent="-342891" algn="l">
              <a:buFont typeface="+mj-lt"/>
              <a:buAutoNum type="arabicPeriod"/>
            </a:pPr>
            <a:endParaRPr lang="en-GB" sz="1400" b="0" baseline="0" dirty="0">
              <a:solidFill>
                <a:srgbClr val="000000"/>
              </a:solidFill>
            </a:endParaRPr>
          </a:p>
          <a:p>
            <a:pPr marL="342891" indent="-342891" algn="l">
              <a:buFont typeface="+mj-lt"/>
              <a:buAutoNum type="arabicPeriod"/>
            </a:pPr>
            <a:r>
              <a:rPr lang="en-GB" sz="1400" b="0" baseline="0" dirty="0">
                <a:solidFill>
                  <a:srgbClr val="000000"/>
                </a:solidFill>
              </a:rPr>
              <a:t>You can click through the different styles or levels needed to format </a:t>
            </a:r>
            <a:br>
              <a:rPr lang="en-GB" sz="1400" b="0" baseline="0" dirty="0">
                <a:solidFill>
                  <a:srgbClr val="000000"/>
                </a:solidFill>
              </a:rPr>
            </a:br>
            <a:r>
              <a:rPr lang="en-GB" sz="1400" b="0" baseline="0" dirty="0">
                <a:solidFill>
                  <a:srgbClr val="000000"/>
                </a:solidFill>
              </a:rPr>
              <a:t>your document by:</a:t>
            </a:r>
          </a:p>
          <a:p>
            <a:pPr marL="342891" indent="-342891" algn="l">
              <a:buFont typeface="+mj-lt"/>
              <a:buAutoNum type="alphaLcParenR"/>
            </a:pPr>
            <a:r>
              <a:rPr lang="en-GB" sz="1400" b="0" baseline="0" dirty="0">
                <a:solidFill>
                  <a:srgbClr val="000000"/>
                </a:solidFill>
              </a:rPr>
              <a:t>Click on the paragraph </a:t>
            </a:r>
          </a:p>
          <a:p>
            <a:pPr marL="342891" indent="-342891" algn="l">
              <a:buFont typeface="+mj-lt"/>
              <a:buAutoNum type="alphaLcParenR"/>
            </a:pPr>
            <a:r>
              <a:rPr lang="en-GB" sz="1400" b="0" baseline="0" dirty="0">
                <a:solidFill>
                  <a:srgbClr val="000000"/>
                </a:solidFill>
              </a:rPr>
              <a:t>Hold down Shift + Alt and move </a:t>
            </a:r>
            <a:br>
              <a:rPr lang="en-GB" sz="1400" b="0" baseline="0" dirty="0">
                <a:solidFill>
                  <a:srgbClr val="000000"/>
                </a:solidFill>
              </a:rPr>
            </a:br>
            <a:r>
              <a:rPr lang="en-GB" sz="1400" b="0" baseline="0" dirty="0">
                <a:solidFill>
                  <a:srgbClr val="000000"/>
                </a:solidFill>
              </a:rPr>
              <a:t>your arrow keys from right to left </a:t>
            </a:r>
          </a:p>
          <a:p>
            <a:pPr marL="342891" indent="-342891" algn="l">
              <a:buFont typeface="+mj-lt"/>
              <a:buAutoNum type="alphaLcParenR"/>
            </a:pPr>
            <a:endParaRPr lang="en-GB" sz="1400" b="0" baseline="0" dirty="0">
              <a:solidFill>
                <a:srgbClr val="000000"/>
              </a:solidFill>
            </a:endParaRPr>
          </a:p>
          <a:p>
            <a:pPr marL="0" indent="0" algn="l">
              <a:buFont typeface="+mj-lt"/>
              <a:buNone/>
            </a:pPr>
            <a:r>
              <a:rPr lang="en-GB" sz="1400" b="0" baseline="0" dirty="0">
                <a:solidFill>
                  <a:srgbClr val="000000"/>
                </a:solidFill>
              </a:rPr>
              <a:t>You will see the levels change, most templates are only set up with a maximum of 6 levels.</a:t>
            </a:r>
          </a:p>
          <a:p>
            <a:pPr marL="0" indent="0" algn="l">
              <a:buFont typeface="+mj-lt"/>
              <a:buNone/>
            </a:pPr>
            <a:endParaRPr lang="en-GB" sz="1400" b="0" baseline="0" dirty="0">
              <a:solidFill>
                <a:srgbClr val="000000"/>
              </a:solidFill>
            </a:endParaRPr>
          </a:p>
          <a:p>
            <a:pPr marL="0" indent="0" algn="l">
              <a:buFont typeface="+mj-lt"/>
              <a:buNone/>
            </a:pPr>
            <a:r>
              <a:rPr lang="en-GB" sz="1400" b="0" baseline="0" dirty="0">
                <a:solidFill>
                  <a:srgbClr val="000000"/>
                </a:solidFill>
              </a:rPr>
              <a:t>Once you go past this you are not using the styles set up in the template.</a:t>
            </a:r>
          </a:p>
          <a:p>
            <a:pPr marL="0" indent="0" algn="l">
              <a:buFont typeface="+mj-lt"/>
              <a:buNone/>
            </a:pPr>
            <a:endParaRPr lang="en-GB" sz="1400" b="0" baseline="0" dirty="0">
              <a:solidFill>
                <a:srgbClr val="000000"/>
              </a:solidFill>
            </a:endParaRPr>
          </a:p>
          <a:p>
            <a:pPr marL="0" indent="0" algn="l">
              <a:buFont typeface="+mj-lt"/>
              <a:buNone/>
            </a:pPr>
            <a:r>
              <a:rPr lang="en-GB" sz="1400" b="1" baseline="0" dirty="0">
                <a:solidFill>
                  <a:srgbClr val="FF0000"/>
                </a:solidFill>
              </a:rPr>
              <a:t>If you have created your own text box this will not work and you should only ever create your own text box when creating an Info graphic.</a:t>
            </a:r>
          </a:p>
          <a:p>
            <a:pPr marL="0" indent="0" algn="l">
              <a:buFontTx/>
              <a:buNone/>
            </a:pPr>
            <a:endParaRPr lang="en-GB" sz="1400" b="0" baseline="0" dirty="0">
              <a:solidFill>
                <a:srgbClr val="000000"/>
              </a:solidFill>
            </a:endParaRPr>
          </a:p>
          <a:p>
            <a:pPr marL="0" indent="0" algn="l">
              <a:buFontTx/>
              <a:buNone/>
            </a:pPr>
            <a:endParaRPr lang="en-US" sz="1400" b="0" baseline="0" dirty="0">
              <a:solidFill>
                <a:srgbClr val="000000"/>
              </a:solidFill>
            </a:endParaRPr>
          </a:p>
          <a:p>
            <a:pPr marL="0" indent="0" algn="l">
              <a:buFontTx/>
              <a:buNone/>
            </a:pPr>
            <a:endParaRPr lang="en-US" sz="1400" b="0" baseline="0" dirty="0">
              <a:solidFill>
                <a:srgbClr val="000000"/>
              </a:solidFill>
            </a:endParaRPr>
          </a:p>
        </p:txBody>
      </p:sp>
    </p:spTree>
    <p:extLst>
      <p:ext uri="{BB962C8B-B14F-4D97-AF65-F5344CB8AC3E}">
        <p14:creationId xmlns:p14="http://schemas.microsoft.com/office/powerpoint/2010/main" val="2418461330"/>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Column 4 - Blue">
    <p:spTree>
      <p:nvGrpSpPr>
        <p:cNvPr id="1" name=""/>
        <p:cNvGrpSpPr/>
        <p:nvPr/>
      </p:nvGrpSpPr>
      <p:grpSpPr>
        <a:xfrm>
          <a:off x="0" y="0"/>
          <a:ext cx="0" cy="0"/>
          <a:chOff x="0" y="0"/>
          <a:chExt cx="0" cy="0"/>
        </a:xfrm>
      </p:grpSpPr>
      <p:sp>
        <p:nvSpPr>
          <p:cNvPr id="31" name="Text Placeholder 10"/>
          <p:cNvSpPr>
            <a:spLocks noGrp="1"/>
          </p:cNvSpPr>
          <p:nvPr>
            <p:ph type="body" sz="quarter" idx="46" hasCustomPrompt="1"/>
          </p:nvPr>
        </p:nvSpPr>
        <p:spPr>
          <a:xfrm>
            <a:off x="3146424" y="2851150"/>
            <a:ext cx="2880000" cy="3648075"/>
          </a:xfrm>
          <a:noFill/>
        </p:spPr>
        <p:txBody>
          <a:bodyPr/>
          <a:lstStyle>
            <a:lvl1pPr>
              <a:defRPr/>
            </a:lvl1pPr>
          </a:lstStyle>
          <a:p>
            <a:pPr lvl="0"/>
            <a:r>
              <a:rPr lang="en-US" dirty="0"/>
              <a:t>  </a:t>
            </a:r>
            <a:endParaRPr lang="en-GB" dirty="0"/>
          </a:p>
        </p:txBody>
      </p:sp>
      <p:sp>
        <p:nvSpPr>
          <p:cNvPr id="32" name="Text Placeholder 10"/>
          <p:cNvSpPr>
            <a:spLocks noGrp="1"/>
          </p:cNvSpPr>
          <p:nvPr>
            <p:ph type="body" sz="quarter" idx="47" hasCustomPrompt="1"/>
          </p:nvPr>
        </p:nvSpPr>
        <p:spPr>
          <a:xfrm>
            <a:off x="6165848" y="2851150"/>
            <a:ext cx="2880000" cy="3648075"/>
          </a:xfrm>
          <a:noFill/>
        </p:spPr>
        <p:txBody>
          <a:bodyPr/>
          <a:lstStyle>
            <a:lvl1pPr>
              <a:defRPr/>
            </a:lvl1pPr>
          </a:lstStyle>
          <a:p>
            <a:pPr lvl="0"/>
            <a:r>
              <a:rPr lang="en-US" dirty="0"/>
              <a:t>  </a:t>
            </a:r>
            <a:endParaRPr lang="en-GB" dirty="0"/>
          </a:p>
        </p:txBody>
      </p:sp>
      <p:sp>
        <p:nvSpPr>
          <p:cNvPr id="33" name="Text Placeholder 10"/>
          <p:cNvSpPr>
            <a:spLocks noGrp="1"/>
          </p:cNvSpPr>
          <p:nvPr>
            <p:ph type="body" sz="quarter" idx="48" hasCustomPrompt="1"/>
          </p:nvPr>
        </p:nvSpPr>
        <p:spPr>
          <a:xfrm>
            <a:off x="9185275" y="2851150"/>
            <a:ext cx="2880000" cy="3648075"/>
          </a:xfrm>
          <a:noFill/>
        </p:spPr>
        <p:txBody>
          <a:bodyPr/>
          <a:lstStyle>
            <a:lvl1pPr>
              <a:defRPr/>
            </a:lvl1pPr>
          </a:lstStyle>
          <a:p>
            <a:pPr lvl="0"/>
            <a:r>
              <a:rPr lang="en-US" dirty="0"/>
              <a:t>  </a:t>
            </a:r>
            <a:endParaRPr lang="en-GB" dirty="0"/>
          </a:p>
        </p:txBody>
      </p:sp>
      <p:sp>
        <p:nvSpPr>
          <p:cNvPr id="11" name="Text Placeholder 10"/>
          <p:cNvSpPr>
            <a:spLocks noGrp="1"/>
          </p:cNvSpPr>
          <p:nvPr>
            <p:ph type="body" sz="quarter" idx="45" hasCustomPrompt="1"/>
          </p:nvPr>
        </p:nvSpPr>
        <p:spPr>
          <a:xfrm>
            <a:off x="128588" y="2851150"/>
            <a:ext cx="2880000" cy="3648075"/>
          </a:xfrm>
          <a:solidFill>
            <a:schemeClr val="accent4"/>
          </a:solidFill>
        </p:spPr>
        <p:txBody>
          <a:bodyPr/>
          <a:lstStyle>
            <a:lvl1pPr>
              <a:defRPr/>
            </a:lvl1pPr>
          </a:lstStyle>
          <a:p>
            <a:pPr lvl="0"/>
            <a:r>
              <a:rPr lang="en-US" dirty="0"/>
              <a:t>  </a:t>
            </a:r>
            <a:endParaRPr lang="en-GB" dirty="0"/>
          </a:p>
        </p:txBody>
      </p:sp>
      <p:sp>
        <p:nvSpPr>
          <p:cNvPr id="2" name="Title 1"/>
          <p:cNvSpPr>
            <a:spLocks noGrp="1"/>
          </p:cNvSpPr>
          <p:nvPr>
            <p:ph type="title" hasCustomPrompt="1"/>
          </p:nvPr>
        </p:nvSpPr>
        <p:spPr/>
        <p:txBody>
          <a:bodyPr/>
          <a:lstStyle/>
          <a:p>
            <a:r>
              <a:rPr lang="en-US" dirty="0"/>
              <a:t>Enter title here</a:t>
            </a:r>
            <a:endParaRPr lang="en-GB" dirty="0"/>
          </a:p>
        </p:txBody>
      </p:sp>
      <p:sp>
        <p:nvSpPr>
          <p:cNvPr id="7" name="Text Placeholder 27"/>
          <p:cNvSpPr>
            <a:spLocks noGrp="1"/>
          </p:cNvSpPr>
          <p:nvPr>
            <p:ph type="body" sz="quarter" idx="25" hasCustomPrompt="1"/>
          </p:nvPr>
        </p:nvSpPr>
        <p:spPr>
          <a:xfrm>
            <a:off x="3358092" y="3701168"/>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
        <p:nvSpPr>
          <p:cNvPr id="8" name="Text Placeholder 27"/>
          <p:cNvSpPr>
            <a:spLocks noGrp="1"/>
          </p:cNvSpPr>
          <p:nvPr>
            <p:ph type="body" sz="quarter" idx="26" hasCustomPrompt="1"/>
          </p:nvPr>
        </p:nvSpPr>
        <p:spPr>
          <a:xfrm>
            <a:off x="333375" y="3701168"/>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
        <p:nvSpPr>
          <p:cNvPr id="9" name="Text Placeholder 27"/>
          <p:cNvSpPr>
            <a:spLocks noGrp="1"/>
          </p:cNvSpPr>
          <p:nvPr>
            <p:ph type="body" sz="quarter" idx="27" hasCustomPrompt="1"/>
          </p:nvPr>
        </p:nvSpPr>
        <p:spPr>
          <a:xfrm>
            <a:off x="9407525" y="3701168"/>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
        <p:nvSpPr>
          <p:cNvPr id="10" name="Text Placeholder 27"/>
          <p:cNvSpPr>
            <a:spLocks noGrp="1"/>
          </p:cNvSpPr>
          <p:nvPr>
            <p:ph type="body" sz="quarter" idx="28" hasCustomPrompt="1"/>
          </p:nvPr>
        </p:nvSpPr>
        <p:spPr>
          <a:xfrm>
            <a:off x="6382809" y="3701168"/>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
        <p:nvSpPr>
          <p:cNvPr id="12" name="Text Placeholder 11"/>
          <p:cNvSpPr>
            <a:spLocks noGrp="1"/>
          </p:cNvSpPr>
          <p:nvPr>
            <p:ph type="body" sz="quarter" idx="29" hasCustomPrompt="1"/>
          </p:nvPr>
        </p:nvSpPr>
        <p:spPr>
          <a:xfrm>
            <a:off x="245269" y="3269456"/>
            <a:ext cx="2769394" cy="431711"/>
          </a:xfrm>
        </p:spPr>
        <p:txBody>
          <a:bodyPr/>
          <a:lstStyle>
            <a:lvl1pPr>
              <a:defRPr>
                <a:solidFill>
                  <a:schemeClr val="bg1"/>
                </a:solidFill>
              </a:defRPr>
            </a:lvl1pPr>
            <a:lvl2pPr marL="0" indent="0">
              <a:buNone/>
              <a:defRPr/>
            </a:lvl2pPr>
          </a:lstStyle>
          <a:p>
            <a:pPr lvl="0"/>
            <a:r>
              <a:rPr lang="en-US" dirty="0"/>
              <a:t>Sub title</a:t>
            </a:r>
          </a:p>
        </p:txBody>
      </p:sp>
      <p:sp>
        <p:nvSpPr>
          <p:cNvPr id="13" name="Text Placeholder 11"/>
          <p:cNvSpPr>
            <a:spLocks noGrp="1"/>
          </p:cNvSpPr>
          <p:nvPr>
            <p:ph type="body" sz="quarter" idx="30" hasCustomPrompt="1"/>
          </p:nvPr>
        </p:nvSpPr>
        <p:spPr>
          <a:xfrm>
            <a:off x="3227293" y="3269456"/>
            <a:ext cx="2802031" cy="431711"/>
          </a:xfrm>
        </p:spPr>
        <p:txBody>
          <a:bodyPr/>
          <a:lstStyle>
            <a:lvl2pPr marL="0" indent="0">
              <a:buNone/>
              <a:defRPr/>
            </a:lvl2pPr>
          </a:lstStyle>
          <a:p>
            <a:pPr lvl="0"/>
            <a:r>
              <a:rPr lang="en-US" dirty="0"/>
              <a:t>Sub title</a:t>
            </a:r>
          </a:p>
        </p:txBody>
      </p:sp>
      <p:sp>
        <p:nvSpPr>
          <p:cNvPr id="14" name="Text Placeholder 11"/>
          <p:cNvSpPr>
            <a:spLocks noGrp="1"/>
          </p:cNvSpPr>
          <p:nvPr>
            <p:ph type="body" sz="quarter" idx="31" hasCustomPrompt="1"/>
          </p:nvPr>
        </p:nvSpPr>
        <p:spPr>
          <a:xfrm>
            <a:off x="6284257" y="3269456"/>
            <a:ext cx="2758141" cy="431711"/>
          </a:xfrm>
        </p:spPr>
        <p:txBody>
          <a:bodyPr/>
          <a:lstStyle>
            <a:lvl2pPr marL="0" indent="0">
              <a:buNone/>
              <a:defRPr/>
            </a:lvl2pPr>
          </a:lstStyle>
          <a:p>
            <a:pPr lvl="0"/>
            <a:r>
              <a:rPr lang="en-US" dirty="0"/>
              <a:t>Sub title</a:t>
            </a:r>
          </a:p>
        </p:txBody>
      </p:sp>
      <p:sp>
        <p:nvSpPr>
          <p:cNvPr id="15" name="Text Placeholder 11"/>
          <p:cNvSpPr>
            <a:spLocks noGrp="1"/>
          </p:cNvSpPr>
          <p:nvPr>
            <p:ph type="body" sz="quarter" idx="32" hasCustomPrompt="1"/>
          </p:nvPr>
        </p:nvSpPr>
        <p:spPr>
          <a:xfrm>
            <a:off x="9300507" y="3269456"/>
            <a:ext cx="2758141" cy="431711"/>
          </a:xfrm>
        </p:spPr>
        <p:txBody>
          <a:bodyPr/>
          <a:lstStyle>
            <a:lvl1pPr>
              <a:defRPr/>
            </a:lvl1pPr>
            <a:lvl2pPr marL="0" indent="0">
              <a:buNone/>
              <a:defRPr/>
            </a:lvl2pPr>
          </a:lstStyle>
          <a:p>
            <a:pPr lvl="0"/>
            <a:r>
              <a:rPr lang="en-US" dirty="0"/>
              <a:t>Sub title</a:t>
            </a:r>
          </a:p>
        </p:txBody>
      </p:sp>
      <p:sp>
        <p:nvSpPr>
          <p:cNvPr id="17" name="Text Placeholder 16"/>
          <p:cNvSpPr>
            <a:spLocks noGrp="1"/>
          </p:cNvSpPr>
          <p:nvPr>
            <p:ph type="body" sz="quarter" idx="33" hasCustomPrompt="1"/>
          </p:nvPr>
        </p:nvSpPr>
        <p:spPr>
          <a:xfrm>
            <a:off x="245269" y="3867150"/>
            <a:ext cx="2769394" cy="2632075"/>
          </a:xfrm>
        </p:spPr>
        <p:txBody>
          <a:bodyPr/>
          <a:lstStyle>
            <a:lvl1pPr>
              <a:defRPr sz="1100">
                <a:solidFill>
                  <a:schemeClr val="bg1"/>
                </a:solidFill>
              </a:defRPr>
            </a:lvl1pPr>
            <a:lvl2pPr>
              <a:defRPr sz="1050">
                <a:solidFill>
                  <a:schemeClr val="bg1"/>
                </a:solidFill>
              </a:defRPr>
            </a:lvl2pPr>
            <a:lvl3pPr>
              <a:defRPr sz="1000">
                <a:solidFill>
                  <a:schemeClr val="bg1"/>
                </a:solidFill>
              </a:defRPr>
            </a:lvl3pPr>
            <a:lvl4pPr>
              <a:defRPr sz="900">
                <a:solidFill>
                  <a:schemeClr val="bg1"/>
                </a:solidFill>
              </a:defRPr>
            </a:lvl4pPr>
            <a:lvl5pPr>
              <a:defRPr sz="700">
                <a:solidFill>
                  <a:schemeClr val="bg1"/>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6"/>
          <p:cNvSpPr>
            <a:spLocks noGrp="1"/>
          </p:cNvSpPr>
          <p:nvPr>
            <p:ph type="body" sz="quarter" idx="34" hasCustomPrompt="1"/>
          </p:nvPr>
        </p:nvSpPr>
        <p:spPr>
          <a:xfrm>
            <a:off x="3227293" y="3867150"/>
            <a:ext cx="2798857" cy="2632075"/>
          </a:xfrm>
        </p:spPr>
        <p:txBody>
          <a:bodyPr/>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16"/>
          <p:cNvSpPr>
            <a:spLocks noGrp="1"/>
          </p:cNvSpPr>
          <p:nvPr>
            <p:ph type="body" sz="quarter" idx="35" hasCustomPrompt="1"/>
          </p:nvPr>
        </p:nvSpPr>
        <p:spPr>
          <a:xfrm>
            <a:off x="6284257" y="3867150"/>
            <a:ext cx="2758142" cy="2632075"/>
          </a:xfrm>
        </p:spPr>
        <p:txBody>
          <a:bodyPr/>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16"/>
          <p:cNvSpPr>
            <a:spLocks noGrp="1"/>
          </p:cNvSpPr>
          <p:nvPr>
            <p:ph type="body" sz="quarter" idx="36" hasCustomPrompt="1"/>
          </p:nvPr>
        </p:nvSpPr>
        <p:spPr>
          <a:xfrm>
            <a:off x="9300507" y="3867150"/>
            <a:ext cx="2767667" cy="2632075"/>
          </a:xfrm>
        </p:spPr>
        <p:txBody>
          <a:bodyPr/>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26"/>
          <p:cNvSpPr>
            <a:spLocks noGrp="1"/>
          </p:cNvSpPr>
          <p:nvPr>
            <p:ph type="body" sz="quarter" idx="41" hasCustomPrompt="1"/>
          </p:nvPr>
        </p:nvSpPr>
        <p:spPr>
          <a:xfrm>
            <a:off x="245269" y="3012280"/>
            <a:ext cx="354806" cy="276225"/>
          </a:xfrm>
        </p:spPr>
        <p:txBody>
          <a:bodyPr anchor="ctr"/>
          <a:lstStyle>
            <a:lvl1pPr algn="r">
              <a:defRPr sz="2800">
                <a:solidFill>
                  <a:schemeClr val="bg1"/>
                </a:solidFill>
                <a:latin typeface="+mn-lt"/>
              </a:defRPr>
            </a:lvl1pPr>
          </a:lstStyle>
          <a:p>
            <a:pPr lvl="0"/>
            <a:r>
              <a:rPr lang="en-US" dirty="0"/>
              <a:t>1</a:t>
            </a:r>
            <a:endParaRPr lang="en-GB" dirty="0"/>
          </a:p>
        </p:txBody>
      </p:sp>
      <p:sp>
        <p:nvSpPr>
          <p:cNvPr id="28" name="Text Placeholder 26"/>
          <p:cNvSpPr>
            <a:spLocks noGrp="1"/>
          </p:cNvSpPr>
          <p:nvPr>
            <p:ph type="body" sz="quarter" idx="42" hasCustomPrompt="1"/>
          </p:nvPr>
        </p:nvSpPr>
        <p:spPr>
          <a:xfrm>
            <a:off x="3227293" y="3012280"/>
            <a:ext cx="354806" cy="276225"/>
          </a:xfrm>
        </p:spPr>
        <p:txBody>
          <a:bodyPr anchor="ctr"/>
          <a:lstStyle>
            <a:lvl1pPr algn="r">
              <a:defRPr sz="2800">
                <a:latin typeface="+mn-lt"/>
              </a:defRPr>
            </a:lvl1pPr>
          </a:lstStyle>
          <a:p>
            <a:pPr lvl="0"/>
            <a:r>
              <a:rPr lang="en-US" dirty="0"/>
              <a:t>2</a:t>
            </a:r>
            <a:endParaRPr lang="en-GB" dirty="0"/>
          </a:p>
        </p:txBody>
      </p:sp>
      <p:sp>
        <p:nvSpPr>
          <p:cNvPr id="29" name="Text Placeholder 26"/>
          <p:cNvSpPr>
            <a:spLocks noGrp="1"/>
          </p:cNvSpPr>
          <p:nvPr>
            <p:ph type="body" sz="quarter" idx="43" hasCustomPrompt="1"/>
          </p:nvPr>
        </p:nvSpPr>
        <p:spPr>
          <a:xfrm>
            <a:off x="6284257" y="3012280"/>
            <a:ext cx="354806" cy="276225"/>
          </a:xfrm>
        </p:spPr>
        <p:txBody>
          <a:bodyPr anchor="ctr"/>
          <a:lstStyle>
            <a:lvl1pPr algn="r">
              <a:defRPr sz="2800">
                <a:latin typeface="+mn-lt"/>
              </a:defRPr>
            </a:lvl1pPr>
          </a:lstStyle>
          <a:p>
            <a:pPr lvl="0"/>
            <a:r>
              <a:rPr lang="en-US" dirty="0"/>
              <a:t>3</a:t>
            </a:r>
            <a:endParaRPr lang="en-GB" dirty="0"/>
          </a:p>
        </p:txBody>
      </p:sp>
      <p:sp>
        <p:nvSpPr>
          <p:cNvPr id="30" name="Text Placeholder 26"/>
          <p:cNvSpPr>
            <a:spLocks noGrp="1"/>
          </p:cNvSpPr>
          <p:nvPr>
            <p:ph type="body" sz="quarter" idx="44" hasCustomPrompt="1"/>
          </p:nvPr>
        </p:nvSpPr>
        <p:spPr>
          <a:xfrm>
            <a:off x="9300507" y="3012280"/>
            <a:ext cx="354806" cy="276225"/>
          </a:xfrm>
        </p:spPr>
        <p:txBody>
          <a:bodyPr anchor="ctr"/>
          <a:lstStyle>
            <a:lvl1pPr algn="r">
              <a:defRPr sz="2800">
                <a:latin typeface="+mn-lt"/>
              </a:defRPr>
            </a:lvl1pPr>
          </a:lstStyle>
          <a:p>
            <a:pPr lvl="0"/>
            <a:r>
              <a:rPr lang="en-US" dirty="0"/>
              <a:t>4</a:t>
            </a:r>
            <a:endParaRPr lang="en-GB" dirty="0"/>
          </a:p>
        </p:txBody>
      </p:sp>
      <p:sp>
        <p:nvSpPr>
          <p:cNvPr id="58" name="Picture Placeholder 21"/>
          <p:cNvSpPr>
            <a:spLocks noGrp="1"/>
          </p:cNvSpPr>
          <p:nvPr>
            <p:ph type="pic" sz="quarter" idx="37" hasCustomPrompt="1"/>
          </p:nvPr>
        </p:nvSpPr>
        <p:spPr>
          <a:xfrm>
            <a:off x="128588" y="1125538"/>
            <a:ext cx="2880000" cy="1725612"/>
          </a:xfrm>
          <a:noFill/>
        </p:spPr>
        <p:txBody>
          <a:bodyPr/>
          <a:lstStyle>
            <a:lvl1pPr algn="ctr">
              <a:defRPr sz="1100" baseline="0"/>
            </a:lvl1pPr>
          </a:lstStyle>
          <a:p>
            <a:r>
              <a:rPr lang="en-GB" dirty="0"/>
              <a:t>Click on the icon to insert an image</a:t>
            </a:r>
          </a:p>
        </p:txBody>
      </p:sp>
      <p:sp>
        <p:nvSpPr>
          <p:cNvPr id="59" name="Picture Placeholder 21"/>
          <p:cNvSpPr>
            <a:spLocks noGrp="1"/>
          </p:cNvSpPr>
          <p:nvPr>
            <p:ph type="pic" sz="quarter" idx="38" hasCustomPrompt="1"/>
          </p:nvPr>
        </p:nvSpPr>
        <p:spPr>
          <a:xfrm>
            <a:off x="3146424" y="1125538"/>
            <a:ext cx="2880000" cy="1725612"/>
          </a:xfrm>
          <a:noFill/>
        </p:spPr>
        <p:txBody>
          <a:bodyPr/>
          <a:lstStyle>
            <a:lvl1pPr algn="ctr">
              <a:defRPr sz="1100" baseline="0"/>
            </a:lvl1pPr>
          </a:lstStyle>
          <a:p>
            <a:r>
              <a:rPr lang="en-GB" dirty="0"/>
              <a:t>Click on the icon to insert an image</a:t>
            </a:r>
          </a:p>
        </p:txBody>
      </p:sp>
      <p:sp>
        <p:nvSpPr>
          <p:cNvPr id="60" name="Picture Placeholder 21"/>
          <p:cNvSpPr>
            <a:spLocks noGrp="1"/>
          </p:cNvSpPr>
          <p:nvPr>
            <p:ph type="pic" sz="quarter" idx="39" hasCustomPrompt="1"/>
          </p:nvPr>
        </p:nvSpPr>
        <p:spPr>
          <a:xfrm>
            <a:off x="6165848" y="1125538"/>
            <a:ext cx="2880000" cy="1725612"/>
          </a:xfrm>
          <a:noFill/>
        </p:spPr>
        <p:txBody>
          <a:bodyPr/>
          <a:lstStyle>
            <a:lvl1pPr algn="ctr">
              <a:defRPr sz="1100" baseline="0"/>
            </a:lvl1pPr>
          </a:lstStyle>
          <a:p>
            <a:r>
              <a:rPr lang="en-GB" dirty="0"/>
              <a:t>Click on the icon to insert an image</a:t>
            </a:r>
          </a:p>
        </p:txBody>
      </p:sp>
      <p:sp>
        <p:nvSpPr>
          <p:cNvPr id="61" name="Picture Placeholder 21"/>
          <p:cNvSpPr>
            <a:spLocks noGrp="1"/>
          </p:cNvSpPr>
          <p:nvPr>
            <p:ph type="pic" sz="quarter" idx="40" hasCustomPrompt="1"/>
          </p:nvPr>
        </p:nvSpPr>
        <p:spPr>
          <a:xfrm>
            <a:off x="9185275" y="1125538"/>
            <a:ext cx="2880000" cy="1725612"/>
          </a:xfrm>
          <a:noFill/>
        </p:spPr>
        <p:txBody>
          <a:bodyPr/>
          <a:lstStyle>
            <a:lvl1pPr algn="ctr">
              <a:defRPr sz="1100" baseline="0"/>
            </a:lvl1pPr>
          </a:lstStyle>
          <a:p>
            <a:r>
              <a:rPr lang="en-GB" dirty="0"/>
              <a:t>Click on the icon to insert an image</a:t>
            </a:r>
          </a:p>
        </p:txBody>
      </p:sp>
      <p:sp>
        <p:nvSpPr>
          <p:cNvPr id="55"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66" name="Group 65"/>
          <p:cNvGrpSpPr/>
          <p:nvPr userDrawn="1"/>
        </p:nvGrpSpPr>
        <p:grpSpPr>
          <a:xfrm>
            <a:off x="-4350366" y="0"/>
            <a:ext cx="3909698" cy="5532582"/>
            <a:chOff x="-3999345" y="0"/>
            <a:chExt cx="3909698" cy="5532582"/>
          </a:xfrm>
        </p:grpSpPr>
        <p:sp>
          <p:nvSpPr>
            <p:cNvPr id="67" name="Rectangle 66"/>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68" name="Straight Connector 67"/>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69" name="Picture 6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70" name="TextBox 69"/>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71" name="Group 70"/>
            <p:cNvGrpSpPr/>
            <p:nvPr userDrawn="1"/>
          </p:nvGrpSpPr>
          <p:grpSpPr>
            <a:xfrm>
              <a:off x="-3916219" y="2007734"/>
              <a:ext cx="3741159" cy="603077"/>
              <a:chOff x="-3953163" y="1928406"/>
              <a:chExt cx="3741159" cy="603077"/>
            </a:xfrm>
          </p:grpSpPr>
          <p:sp>
            <p:nvSpPr>
              <p:cNvPr id="84" name="TextBox 83"/>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85" name="TextBox 84"/>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72" name="Group 71"/>
            <p:cNvGrpSpPr/>
            <p:nvPr userDrawn="1"/>
          </p:nvGrpSpPr>
          <p:grpSpPr>
            <a:xfrm>
              <a:off x="-3916219" y="3804415"/>
              <a:ext cx="3741159" cy="649206"/>
              <a:chOff x="-3953163" y="3686663"/>
              <a:chExt cx="3741159" cy="649206"/>
            </a:xfrm>
          </p:grpSpPr>
          <p:sp>
            <p:nvSpPr>
              <p:cNvPr id="82" name="TextBox 81"/>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83" name="TextBox 82"/>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73" name="Group 72"/>
            <p:cNvGrpSpPr/>
            <p:nvPr userDrawn="1"/>
          </p:nvGrpSpPr>
          <p:grpSpPr>
            <a:xfrm>
              <a:off x="-3916219" y="2909062"/>
              <a:ext cx="3741159" cy="634370"/>
              <a:chOff x="-3953163" y="2815638"/>
              <a:chExt cx="3741159" cy="634370"/>
            </a:xfrm>
          </p:grpSpPr>
          <p:sp>
            <p:nvSpPr>
              <p:cNvPr id="80" name="TextBox 79"/>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81" name="TextBox 80"/>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74" name="Group 73"/>
            <p:cNvGrpSpPr/>
            <p:nvPr userDrawn="1"/>
          </p:nvGrpSpPr>
          <p:grpSpPr>
            <a:xfrm>
              <a:off x="-3916219" y="4693793"/>
              <a:ext cx="3470417" cy="603077"/>
              <a:chOff x="-3953163" y="4622237"/>
              <a:chExt cx="3470417" cy="603077"/>
            </a:xfrm>
          </p:grpSpPr>
          <p:sp>
            <p:nvSpPr>
              <p:cNvPr id="78" name="TextBox 77"/>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79" name="TextBox 78"/>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75" name="Group 74"/>
            <p:cNvGrpSpPr/>
            <p:nvPr userDrawn="1"/>
          </p:nvGrpSpPr>
          <p:grpSpPr>
            <a:xfrm>
              <a:off x="-3916219" y="1118356"/>
              <a:ext cx="3741159" cy="677414"/>
              <a:chOff x="-3953163" y="1118356"/>
              <a:chExt cx="3741159" cy="677414"/>
            </a:xfrm>
          </p:grpSpPr>
          <p:sp>
            <p:nvSpPr>
              <p:cNvPr id="76" name="TextBox 75"/>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77" name="TextBox 76"/>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92"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grpSp>
        <p:nvGrpSpPr>
          <p:cNvPr id="3" name="Group 2"/>
          <p:cNvGrpSpPr/>
          <p:nvPr userDrawn="1"/>
        </p:nvGrpSpPr>
        <p:grpSpPr>
          <a:xfrm>
            <a:off x="12630286" y="0"/>
            <a:ext cx="3909698" cy="6646422"/>
            <a:chOff x="12630286" y="0"/>
            <a:chExt cx="3909698" cy="6646422"/>
          </a:xfrm>
        </p:grpSpPr>
        <p:grpSp>
          <p:nvGrpSpPr>
            <p:cNvPr id="56" name="Group 55"/>
            <p:cNvGrpSpPr/>
            <p:nvPr userDrawn="1"/>
          </p:nvGrpSpPr>
          <p:grpSpPr>
            <a:xfrm>
              <a:off x="12630286" y="0"/>
              <a:ext cx="3909698" cy="6646422"/>
              <a:chOff x="12630286" y="0"/>
              <a:chExt cx="3909698" cy="6646422"/>
            </a:xfrm>
          </p:grpSpPr>
          <p:grpSp>
            <p:nvGrpSpPr>
              <p:cNvPr id="57" name="Group 56"/>
              <p:cNvGrpSpPr/>
              <p:nvPr userDrawn="1"/>
            </p:nvGrpSpPr>
            <p:grpSpPr>
              <a:xfrm>
                <a:off x="12630286" y="0"/>
                <a:ext cx="3909698" cy="6646422"/>
                <a:chOff x="-3999345" y="0"/>
                <a:chExt cx="3909698" cy="6646422"/>
              </a:xfrm>
            </p:grpSpPr>
            <p:sp>
              <p:nvSpPr>
                <p:cNvPr id="97" name="Rectangle 96"/>
                <p:cNvSpPr/>
                <p:nvPr userDrawn="1"/>
              </p:nvSpPr>
              <p:spPr>
                <a:xfrm>
                  <a:off x="-3999345" y="0"/>
                  <a:ext cx="3909698" cy="664642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cxnSp>
              <p:nvCxnSpPr>
                <p:cNvPr id="98" name="Straight Connector 97"/>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9" name="Picture 9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100" name="TextBox 99"/>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rPr>
                    <a:t>This slide</a:t>
                  </a:r>
                  <a:r>
                    <a:rPr lang="en-GB" sz="2000" baseline="0" dirty="0">
                      <a:solidFill>
                        <a:schemeClr val="tx1"/>
                      </a:solidFill>
                    </a:rPr>
                    <a:t> is </a:t>
                  </a:r>
                  <a:br>
                    <a:rPr lang="en-GB" sz="2000" baseline="0" dirty="0">
                      <a:solidFill>
                        <a:schemeClr val="tx1"/>
                      </a:solidFill>
                    </a:rPr>
                  </a:br>
                  <a:r>
                    <a:rPr lang="en-GB" sz="2000" baseline="0" dirty="0">
                      <a:solidFill>
                        <a:schemeClr val="tx1"/>
                      </a:solidFill>
                    </a:rPr>
                    <a:t>pre-animated</a:t>
                  </a:r>
                  <a:endParaRPr lang="en-GB" sz="2000" dirty="0">
                    <a:solidFill>
                      <a:schemeClr val="tx1"/>
                    </a:solidFill>
                  </a:endParaRPr>
                </a:p>
              </p:txBody>
            </p:sp>
            <p:sp>
              <p:nvSpPr>
                <p:cNvPr id="101" name="TextBox 100"/>
                <p:cNvSpPr txBox="1"/>
                <p:nvPr userDrawn="1"/>
              </p:nvSpPr>
              <p:spPr>
                <a:xfrm>
                  <a:off x="-3851563" y="1112381"/>
                  <a:ext cx="3621088" cy="1221745"/>
                </a:xfrm>
                <a:prstGeom prst="rect">
                  <a:avLst/>
                </a:prstGeom>
                <a:noFill/>
              </p:spPr>
              <p:txBody>
                <a:bodyPr wrap="square" rtlCol="0">
                  <a:noAutofit/>
                </a:bodyPr>
                <a:lstStyle/>
                <a:p>
                  <a:pPr>
                    <a:lnSpc>
                      <a:spcPct val="90000"/>
                    </a:lnSpc>
                    <a:spcAft>
                      <a:spcPts val="600"/>
                    </a:spcAft>
                  </a:pPr>
                  <a:r>
                    <a:rPr lang="en-GB" sz="1400" dirty="0"/>
                    <a:t>If you would like to remove the animations,</a:t>
                  </a:r>
                  <a:r>
                    <a:rPr lang="en-GB" sz="1400" baseline="0" dirty="0"/>
                    <a:t> click on the animation tab in the ribbon and open your animation pane. Click on an animation, then on the dropdown arrow choose “Copy effects to slide” and delete them.</a:t>
                  </a:r>
                  <a:endParaRPr lang="en-GB" sz="1400" dirty="0"/>
                </a:p>
              </p:txBody>
            </p:sp>
            <p:sp>
              <p:nvSpPr>
                <p:cNvPr id="102" name="TextBox 101"/>
                <p:cNvSpPr txBox="1"/>
                <p:nvPr userDrawn="1"/>
              </p:nvSpPr>
              <p:spPr>
                <a:xfrm>
                  <a:off x="-3851563" y="2401407"/>
                  <a:ext cx="3621088" cy="696897"/>
                </a:xfrm>
                <a:prstGeom prst="rect">
                  <a:avLst/>
                </a:prstGeom>
                <a:noFill/>
              </p:spPr>
              <p:txBody>
                <a:bodyPr wrap="square" rtlCol="0">
                  <a:noAutofit/>
                </a:bodyPr>
                <a:lstStyle/>
                <a:p>
                  <a:pPr>
                    <a:lnSpc>
                      <a:spcPct val="90000"/>
                    </a:lnSpc>
                    <a:spcAft>
                      <a:spcPts val="600"/>
                    </a:spcAft>
                  </a:pPr>
                  <a:r>
                    <a:rPr lang="en-GB" sz="1400" dirty="0"/>
                    <a:t>If you would like to delete a column, remember to delete the last two colour change animations too.</a:t>
                  </a:r>
                </a:p>
              </p:txBody>
            </p:sp>
          </p:grpSp>
          <p:grpSp>
            <p:nvGrpSpPr>
              <p:cNvPr id="62" name="Group 61"/>
              <p:cNvGrpSpPr/>
              <p:nvPr userDrawn="1"/>
            </p:nvGrpSpPr>
            <p:grpSpPr>
              <a:xfrm>
                <a:off x="12802128" y="3378275"/>
                <a:ext cx="3597027" cy="3042102"/>
                <a:chOff x="12802128" y="3127117"/>
                <a:chExt cx="3597027" cy="3042102"/>
              </a:xfrm>
            </p:grpSpPr>
            <p:grpSp>
              <p:nvGrpSpPr>
                <p:cNvPr id="63" name="Group 62"/>
                <p:cNvGrpSpPr/>
                <p:nvPr userDrawn="1"/>
              </p:nvGrpSpPr>
              <p:grpSpPr>
                <a:xfrm>
                  <a:off x="12802128" y="3127117"/>
                  <a:ext cx="3597027" cy="3042102"/>
                  <a:chOff x="-11810376" y="-3861274"/>
                  <a:chExt cx="10589306" cy="8955659"/>
                </a:xfrm>
              </p:grpSpPr>
              <p:pic>
                <p:nvPicPr>
                  <p:cNvPr id="94" name="Picture 9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57147" y="-3861274"/>
                    <a:ext cx="4623353" cy="3752654"/>
                  </a:xfrm>
                  <a:prstGeom prst="rect">
                    <a:avLst/>
                  </a:prstGeom>
                </p:spPr>
              </p:pic>
              <p:pic>
                <p:nvPicPr>
                  <p:cNvPr id="95" name="Picture 94"/>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6141198" y="-3861274"/>
                    <a:ext cx="4920128" cy="3734122"/>
                  </a:xfrm>
                  <a:prstGeom prst="rect">
                    <a:avLst/>
                  </a:prstGeom>
                </p:spPr>
              </p:pic>
              <p:pic>
                <p:nvPicPr>
                  <p:cNvPr id="96" name="Picture 9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810376" y="1079811"/>
                    <a:ext cx="5390464" cy="4014574"/>
                  </a:xfrm>
                  <a:prstGeom prst="rect">
                    <a:avLst/>
                  </a:prstGeom>
                </p:spPr>
              </p:pic>
            </p:grpSp>
            <p:sp>
              <p:nvSpPr>
                <p:cNvPr id="64" name="TextBox 63"/>
                <p:cNvSpPr txBox="1"/>
                <p:nvPr userDrawn="1"/>
              </p:nvSpPr>
              <p:spPr>
                <a:xfrm>
                  <a:off x="12820209" y="4453621"/>
                  <a:ext cx="3578946" cy="221566"/>
                </a:xfrm>
                <a:prstGeom prst="rect">
                  <a:avLst/>
                </a:prstGeom>
                <a:noFill/>
              </p:spPr>
              <p:txBody>
                <a:bodyPr wrap="square" rtlCol="0">
                  <a:noAutofit/>
                </a:bodyPr>
                <a:lstStyle/>
                <a:p>
                  <a:pPr algn="l">
                    <a:lnSpc>
                      <a:spcPct val="90000"/>
                    </a:lnSpc>
                    <a:spcAft>
                      <a:spcPts val="600"/>
                    </a:spcAft>
                  </a:pPr>
                  <a:r>
                    <a:rPr lang="en-US" sz="1100" b="1" dirty="0">
                      <a:solidFill>
                        <a:schemeClr val="tx1"/>
                      </a:solidFill>
                    </a:rPr>
                    <a:t>1. </a:t>
                  </a:r>
                  <a:r>
                    <a:rPr lang="en-US" sz="1100" dirty="0">
                      <a:solidFill>
                        <a:schemeClr val="tx1"/>
                      </a:solidFill>
                    </a:rPr>
                    <a:t>Delete your unwanted column</a:t>
                  </a:r>
                  <a:endParaRPr lang="en-GB" sz="1100" dirty="0">
                    <a:solidFill>
                      <a:schemeClr val="tx1"/>
                    </a:solidFill>
                  </a:endParaRPr>
                </a:p>
              </p:txBody>
            </p:sp>
            <p:sp>
              <p:nvSpPr>
                <p:cNvPr id="65" name="Arrow: Right 64"/>
                <p:cNvSpPr/>
                <p:nvPr userDrawn="1"/>
              </p:nvSpPr>
              <p:spPr>
                <a:xfrm>
                  <a:off x="14276392" y="3804414"/>
                  <a:ext cx="1055048" cy="223649"/>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100" dirty="0"/>
                </a:p>
              </p:txBody>
            </p:sp>
          </p:grpSp>
        </p:grpSp>
        <p:sp>
          <p:nvSpPr>
            <p:cNvPr id="86" name="Rectangle 85"/>
            <p:cNvSpPr/>
            <p:nvPr userDrawn="1"/>
          </p:nvSpPr>
          <p:spPr>
            <a:xfrm>
              <a:off x="14657966" y="5072258"/>
              <a:ext cx="1810962" cy="549381"/>
            </a:xfrm>
            <a:prstGeom prst="rect">
              <a:avLst/>
            </a:prstGeom>
          </p:spPr>
          <p:txBody>
            <a:bodyPr wrap="square">
              <a:spAutoFit/>
            </a:bodyPr>
            <a:lstStyle/>
            <a:p>
              <a:pPr algn="l">
                <a:lnSpc>
                  <a:spcPct val="90000"/>
                </a:lnSpc>
                <a:spcAft>
                  <a:spcPts val="600"/>
                </a:spcAft>
              </a:pPr>
              <a:r>
                <a:rPr lang="en-GB" sz="1100" b="1" noProof="0" dirty="0">
                  <a:solidFill>
                    <a:schemeClr val="tx1"/>
                  </a:solidFill>
                </a:rPr>
                <a:t>2. </a:t>
              </a:r>
              <a:r>
                <a:rPr lang="en-GB" sz="1100" noProof="0" dirty="0">
                  <a:solidFill>
                    <a:schemeClr val="tx1"/>
                  </a:solidFill>
                </a:rPr>
                <a:t>Remove the last two colour change animations (yellow stars)</a:t>
              </a:r>
            </a:p>
          </p:txBody>
        </p:sp>
      </p:grpSp>
    </p:spTree>
    <p:extLst>
      <p:ext uri="{BB962C8B-B14F-4D97-AF65-F5344CB8AC3E}">
        <p14:creationId xmlns:p14="http://schemas.microsoft.com/office/powerpoint/2010/main" val="1098445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5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5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25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5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25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250"/>
                                        <p:tgtEl>
                                          <p:spTgt spid="31"/>
                                        </p:tgtEl>
                                      </p:cBhvr>
                                    </p:animEffect>
                                  </p:childTnLst>
                                </p:cTn>
                              </p:par>
                              <p:par>
                                <p:cTn id="28" presetID="19" presetClass="emph" presetSubtype="0" fill="hold" grpId="1" nodeType="withEffect">
                                  <p:stCondLst>
                                    <p:cond delay="0"/>
                                  </p:stCondLst>
                                  <p:childTnLst>
                                    <p:animClr clrSpc="rgb" dir="cw">
                                      <p:cBhvr override="childStyle">
                                        <p:cTn id="29" dur="250" fill="hold"/>
                                        <p:tgtEl>
                                          <p:spTgt spid="11"/>
                                        </p:tgtEl>
                                        <p:attrNameLst>
                                          <p:attrName>style.color</p:attrName>
                                        </p:attrNameLst>
                                      </p:cBhvr>
                                      <p:to>
                                        <a:srgbClr val="FFFFFF"/>
                                      </p:to>
                                    </p:animClr>
                                    <p:animClr clrSpc="rgb" dir="cw">
                                      <p:cBhvr>
                                        <p:cTn id="30" dur="250" fill="hold"/>
                                        <p:tgtEl>
                                          <p:spTgt spid="11"/>
                                        </p:tgtEl>
                                        <p:attrNameLst>
                                          <p:attrName>fillcolor</p:attrName>
                                        </p:attrNameLst>
                                      </p:cBhvr>
                                      <p:to>
                                        <a:srgbClr val="FFFFFF"/>
                                      </p:to>
                                    </p:animClr>
                                    <p:set>
                                      <p:cBhvr>
                                        <p:cTn id="31" dur="250" fill="hold"/>
                                        <p:tgtEl>
                                          <p:spTgt spid="11"/>
                                        </p:tgtEl>
                                        <p:attrNameLst>
                                          <p:attrName>fill.type</p:attrName>
                                        </p:attrNameLst>
                                      </p:cBhvr>
                                      <p:to>
                                        <p:strVal val="solid"/>
                                      </p:to>
                                    </p:set>
                                    <p:set>
                                      <p:cBhvr>
                                        <p:cTn id="32" dur="250" fill="hold"/>
                                        <p:tgtEl>
                                          <p:spTgt spid="11"/>
                                        </p:tgtEl>
                                        <p:attrNameLst>
                                          <p:attrName>fill.on</p:attrName>
                                        </p:attrNameLst>
                                      </p:cBhvr>
                                      <p:to>
                                        <p:strVal val="true"/>
                                      </p:to>
                                    </p:set>
                                  </p:childTnLst>
                                </p:cTn>
                              </p:par>
                              <p:par>
                                <p:cTn id="33" presetID="19" presetClass="emph" presetSubtype="0" fill="hold" grpId="1" nodeType="withEffect">
                                  <p:stCondLst>
                                    <p:cond delay="0"/>
                                  </p:stCondLst>
                                  <p:childTnLst>
                                    <p:animClr clrSpc="rgb" dir="cw">
                                      <p:cBhvr override="childStyle">
                                        <p:cTn id="34" dur="250" fill="hold"/>
                                        <p:tgtEl>
                                          <p:spTgt spid="31"/>
                                        </p:tgtEl>
                                        <p:attrNameLst>
                                          <p:attrName>style.color</p:attrName>
                                        </p:attrNameLst>
                                      </p:cBhvr>
                                      <p:to>
                                        <a:srgbClr val="6A769F"/>
                                      </p:to>
                                    </p:animClr>
                                    <p:animClr clrSpc="rgb" dir="cw">
                                      <p:cBhvr>
                                        <p:cTn id="35" dur="250" fill="hold"/>
                                        <p:tgtEl>
                                          <p:spTgt spid="31"/>
                                        </p:tgtEl>
                                        <p:attrNameLst>
                                          <p:attrName>fillcolor</p:attrName>
                                        </p:attrNameLst>
                                      </p:cBhvr>
                                      <p:to>
                                        <a:srgbClr val="6A769F"/>
                                      </p:to>
                                    </p:animClr>
                                    <p:set>
                                      <p:cBhvr>
                                        <p:cTn id="36" dur="250" fill="hold"/>
                                        <p:tgtEl>
                                          <p:spTgt spid="31"/>
                                        </p:tgtEl>
                                        <p:attrNameLst>
                                          <p:attrName>fill.type</p:attrName>
                                        </p:attrNameLst>
                                      </p:cBhvr>
                                      <p:to>
                                        <p:strVal val="solid"/>
                                      </p:to>
                                    </p:set>
                                    <p:set>
                                      <p:cBhvr>
                                        <p:cTn id="37" dur="250" fill="hold"/>
                                        <p:tgtEl>
                                          <p:spTgt spid="31"/>
                                        </p:tgtEl>
                                        <p:attrNameLst>
                                          <p:attrName>fill.on</p:attrName>
                                        </p:attrNameLst>
                                      </p:cBhvr>
                                      <p:to>
                                        <p:strVal val="true"/>
                                      </p:to>
                                    </p:set>
                                  </p:childTnLst>
                                </p:cTn>
                              </p:par>
                              <p:par>
                                <p:cTn id="38" presetID="3" presetClass="emph" presetSubtype="2" fill="hold" grpId="1" nodeType="withEffect">
                                  <p:stCondLst>
                                    <p:cond delay="0"/>
                                  </p:stCondLst>
                                  <p:childTnLst>
                                    <p:animClr clrSpc="rgb" dir="cw">
                                      <p:cBhvr override="childStyle">
                                        <p:cTn id="39" dur="250" fill="hold"/>
                                        <p:tgtEl>
                                          <p:spTgt spid="12"/>
                                        </p:tgtEl>
                                        <p:attrNameLst>
                                          <p:attrName>style.color</p:attrName>
                                        </p:attrNameLst>
                                      </p:cBhvr>
                                      <p:to>
                                        <a:srgbClr val="002244"/>
                                      </p:to>
                                    </p:animClr>
                                  </p:childTnLst>
                                </p:cTn>
                              </p:par>
                              <p:par>
                                <p:cTn id="40" presetID="3" presetClass="emph" presetSubtype="2" fill="hold" grpId="1" nodeType="withEffect">
                                  <p:stCondLst>
                                    <p:cond delay="0"/>
                                  </p:stCondLst>
                                  <p:childTnLst>
                                    <p:animClr clrSpc="rgb" dir="cw">
                                      <p:cBhvr override="childStyle">
                                        <p:cTn id="41" dur="250" fill="hold"/>
                                        <p:tgtEl>
                                          <p:spTgt spid="17"/>
                                        </p:tgtEl>
                                        <p:attrNameLst>
                                          <p:attrName>style.color</p:attrName>
                                        </p:attrNameLst>
                                      </p:cBhvr>
                                      <p:to>
                                        <a:srgbClr val="666666"/>
                                      </p:to>
                                    </p:animClr>
                                  </p:childTnLst>
                                </p:cTn>
                              </p:par>
                              <p:par>
                                <p:cTn id="42" presetID="3" presetClass="emph" presetSubtype="2" fill="hold" grpId="1" nodeType="withEffect">
                                  <p:stCondLst>
                                    <p:cond delay="0"/>
                                  </p:stCondLst>
                                  <p:childTnLst>
                                    <p:animClr clrSpc="rgb" dir="cw">
                                      <p:cBhvr override="childStyle">
                                        <p:cTn id="43" dur="250" fill="hold"/>
                                        <p:tgtEl>
                                          <p:spTgt spid="27"/>
                                        </p:tgtEl>
                                        <p:attrNameLst>
                                          <p:attrName>style.color</p:attrName>
                                        </p:attrNameLst>
                                      </p:cBhvr>
                                      <p:to>
                                        <a:srgbClr val="002244"/>
                                      </p:to>
                                    </p:animClr>
                                  </p:childTnLst>
                                </p:cTn>
                              </p:par>
                              <p:par>
                                <p:cTn id="44" presetID="10"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250"/>
                                        <p:tgtEl>
                                          <p:spTgt spid="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fade">
                                      <p:cBhvr>
                                        <p:cTn id="52" dur="250"/>
                                        <p:tgtEl>
                                          <p:spTgt spid="5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250"/>
                                        <p:tgtEl>
                                          <p:spTgt spid="1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250"/>
                                        <p:tgtEl>
                                          <p:spTgt spid="28"/>
                                        </p:tgtEl>
                                      </p:cBhvr>
                                    </p:animEffect>
                                  </p:childTnLst>
                                </p:cTn>
                              </p:par>
                              <p:par>
                                <p:cTn id="59" presetID="3" presetClass="emph" presetSubtype="2" fill="hold" grpId="1" nodeType="withEffect">
                                  <p:stCondLst>
                                    <p:cond delay="0"/>
                                  </p:stCondLst>
                                  <p:childTnLst>
                                    <p:animClr clrSpc="rgb" dir="cw">
                                      <p:cBhvr override="childStyle">
                                        <p:cTn id="60" dur="250" fill="hold"/>
                                        <p:tgtEl>
                                          <p:spTgt spid="13"/>
                                        </p:tgtEl>
                                        <p:attrNameLst>
                                          <p:attrName>style.color</p:attrName>
                                        </p:attrNameLst>
                                      </p:cBhvr>
                                      <p:to>
                                        <a:srgbClr val="FFFFFF"/>
                                      </p:to>
                                    </p:animClr>
                                  </p:childTnLst>
                                </p:cTn>
                              </p:par>
                              <p:par>
                                <p:cTn id="61" presetID="3" presetClass="emph" presetSubtype="2" fill="hold" grpId="1" nodeType="withEffect">
                                  <p:stCondLst>
                                    <p:cond delay="0"/>
                                  </p:stCondLst>
                                  <p:childTnLst>
                                    <p:animClr clrSpc="rgb" dir="cw">
                                      <p:cBhvr override="childStyle">
                                        <p:cTn id="62" dur="250" fill="hold"/>
                                        <p:tgtEl>
                                          <p:spTgt spid="18"/>
                                        </p:tgtEl>
                                        <p:attrNameLst>
                                          <p:attrName>style.color</p:attrName>
                                        </p:attrNameLst>
                                      </p:cBhvr>
                                      <p:to>
                                        <a:srgbClr val="FFFFFF"/>
                                      </p:to>
                                    </p:animClr>
                                  </p:childTnLst>
                                </p:cTn>
                              </p:par>
                              <p:par>
                                <p:cTn id="63" presetID="3" presetClass="emph" presetSubtype="2" fill="hold" grpId="1" nodeType="withEffect">
                                  <p:stCondLst>
                                    <p:cond delay="0"/>
                                  </p:stCondLst>
                                  <p:childTnLst>
                                    <p:animClr clrSpc="rgb" dir="cw">
                                      <p:cBhvr override="childStyle">
                                        <p:cTn id="64" dur="250" fill="hold"/>
                                        <p:tgtEl>
                                          <p:spTgt spid="28"/>
                                        </p:tgtEl>
                                        <p:attrNameLst>
                                          <p:attrName>style.color</p:attrName>
                                        </p:attrNameLst>
                                      </p:cBhvr>
                                      <p:to>
                                        <a:srgbClr val="FFFFFF"/>
                                      </p:to>
                                    </p:animClr>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250"/>
                                        <p:tgtEl>
                                          <p:spTgt spid="32"/>
                                        </p:tgtEl>
                                      </p:cBhvr>
                                    </p:animEffect>
                                  </p:childTnLst>
                                </p:cTn>
                              </p:par>
                              <p:par>
                                <p:cTn id="70" presetID="19" presetClass="emph" presetSubtype="0" fill="hold" grpId="2" nodeType="withEffect">
                                  <p:stCondLst>
                                    <p:cond delay="0"/>
                                  </p:stCondLst>
                                  <p:childTnLst>
                                    <p:animClr clrSpc="rgb" dir="cw">
                                      <p:cBhvr override="childStyle">
                                        <p:cTn id="71" dur="250" fill="hold"/>
                                        <p:tgtEl>
                                          <p:spTgt spid="31"/>
                                        </p:tgtEl>
                                        <p:attrNameLst>
                                          <p:attrName>style.color</p:attrName>
                                        </p:attrNameLst>
                                      </p:cBhvr>
                                      <p:to>
                                        <a:srgbClr val="FFFFFF"/>
                                      </p:to>
                                    </p:animClr>
                                    <p:animClr clrSpc="rgb" dir="cw">
                                      <p:cBhvr>
                                        <p:cTn id="72" dur="250" fill="hold"/>
                                        <p:tgtEl>
                                          <p:spTgt spid="31"/>
                                        </p:tgtEl>
                                        <p:attrNameLst>
                                          <p:attrName>fillcolor</p:attrName>
                                        </p:attrNameLst>
                                      </p:cBhvr>
                                      <p:to>
                                        <a:srgbClr val="FFFFFF"/>
                                      </p:to>
                                    </p:animClr>
                                    <p:set>
                                      <p:cBhvr>
                                        <p:cTn id="73" dur="250" fill="hold"/>
                                        <p:tgtEl>
                                          <p:spTgt spid="31"/>
                                        </p:tgtEl>
                                        <p:attrNameLst>
                                          <p:attrName>fill.type</p:attrName>
                                        </p:attrNameLst>
                                      </p:cBhvr>
                                      <p:to>
                                        <p:strVal val="solid"/>
                                      </p:to>
                                    </p:set>
                                    <p:set>
                                      <p:cBhvr>
                                        <p:cTn id="74" dur="250" fill="hold"/>
                                        <p:tgtEl>
                                          <p:spTgt spid="31"/>
                                        </p:tgtEl>
                                        <p:attrNameLst>
                                          <p:attrName>fill.on</p:attrName>
                                        </p:attrNameLst>
                                      </p:cBhvr>
                                      <p:to>
                                        <p:strVal val="true"/>
                                      </p:to>
                                    </p:set>
                                  </p:childTnLst>
                                </p:cTn>
                              </p:par>
                              <p:par>
                                <p:cTn id="75" presetID="19" presetClass="emph" presetSubtype="0" fill="hold" grpId="1" nodeType="withEffect">
                                  <p:stCondLst>
                                    <p:cond delay="0"/>
                                  </p:stCondLst>
                                  <p:childTnLst>
                                    <p:animClr clrSpc="rgb" dir="cw">
                                      <p:cBhvr override="childStyle">
                                        <p:cTn id="76" dur="250" fill="hold"/>
                                        <p:tgtEl>
                                          <p:spTgt spid="32"/>
                                        </p:tgtEl>
                                        <p:attrNameLst>
                                          <p:attrName>style.color</p:attrName>
                                        </p:attrNameLst>
                                      </p:cBhvr>
                                      <p:to>
                                        <a:srgbClr val="6A769F"/>
                                      </p:to>
                                    </p:animClr>
                                    <p:animClr clrSpc="rgb" dir="cw">
                                      <p:cBhvr>
                                        <p:cTn id="77" dur="250" fill="hold"/>
                                        <p:tgtEl>
                                          <p:spTgt spid="32"/>
                                        </p:tgtEl>
                                        <p:attrNameLst>
                                          <p:attrName>fillcolor</p:attrName>
                                        </p:attrNameLst>
                                      </p:cBhvr>
                                      <p:to>
                                        <a:srgbClr val="6A769F"/>
                                      </p:to>
                                    </p:animClr>
                                    <p:set>
                                      <p:cBhvr>
                                        <p:cTn id="78" dur="250" fill="hold"/>
                                        <p:tgtEl>
                                          <p:spTgt spid="32"/>
                                        </p:tgtEl>
                                        <p:attrNameLst>
                                          <p:attrName>fill.type</p:attrName>
                                        </p:attrNameLst>
                                      </p:cBhvr>
                                      <p:to>
                                        <p:strVal val="solid"/>
                                      </p:to>
                                    </p:set>
                                    <p:set>
                                      <p:cBhvr>
                                        <p:cTn id="79" dur="250" fill="hold"/>
                                        <p:tgtEl>
                                          <p:spTgt spid="32"/>
                                        </p:tgtEl>
                                        <p:attrNameLst>
                                          <p:attrName>fill.on</p:attrName>
                                        </p:attrNameLst>
                                      </p:cBhvr>
                                      <p:to>
                                        <p:strVal val="true"/>
                                      </p:to>
                                    </p:set>
                                  </p:childTnLst>
                                </p:cTn>
                              </p:par>
                              <p:par>
                                <p:cTn id="80" presetID="3" presetClass="emph" presetSubtype="2" fill="hold" grpId="2" nodeType="withEffect">
                                  <p:stCondLst>
                                    <p:cond delay="0"/>
                                  </p:stCondLst>
                                  <p:childTnLst>
                                    <p:animClr clrSpc="rgb" dir="cw">
                                      <p:cBhvr override="childStyle">
                                        <p:cTn id="81" dur="250" fill="hold"/>
                                        <p:tgtEl>
                                          <p:spTgt spid="13"/>
                                        </p:tgtEl>
                                        <p:attrNameLst>
                                          <p:attrName>style.color</p:attrName>
                                        </p:attrNameLst>
                                      </p:cBhvr>
                                      <p:to>
                                        <a:srgbClr val="002244"/>
                                      </p:to>
                                    </p:animClr>
                                  </p:childTnLst>
                                </p:cTn>
                              </p:par>
                              <p:par>
                                <p:cTn id="82" presetID="3" presetClass="emph" presetSubtype="2" fill="hold" grpId="2" nodeType="withEffect">
                                  <p:stCondLst>
                                    <p:cond delay="0"/>
                                  </p:stCondLst>
                                  <p:childTnLst>
                                    <p:animClr clrSpc="rgb" dir="cw">
                                      <p:cBhvr override="childStyle">
                                        <p:cTn id="83" dur="250" fill="hold"/>
                                        <p:tgtEl>
                                          <p:spTgt spid="18"/>
                                        </p:tgtEl>
                                        <p:attrNameLst>
                                          <p:attrName>style.color</p:attrName>
                                        </p:attrNameLst>
                                      </p:cBhvr>
                                      <p:to>
                                        <a:srgbClr val="666666"/>
                                      </p:to>
                                    </p:animClr>
                                  </p:childTnLst>
                                </p:cTn>
                              </p:par>
                              <p:par>
                                <p:cTn id="84" presetID="3" presetClass="emph" presetSubtype="2" fill="hold" grpId="2" nodeType="withEffect">
                                  <p:stCondLst>
                                    <p:cond delay="0"/>
                                  </p:stCondLst>
                                  <p:childTnLst>
                                    <p:animClr clrSpc="rgb" dir="cw">
                                      <p:cBhvr override="childStyle">
                                        <p:cTn id="85" dur="250" fill="hold"/>
                                        <p:tgtEl>
                                          <p:spTgt spid="28"/>
                                        </p:tgtEl>
                                        <p:attrNameLst>
                                          <p:attrName>style.color</p:attrName>
                                        </p:attrNameLst>
                                      </p:cBhvr>
                                      <p:to>
                                        <a:srgbClr val="002244"/>
                                      </p:to>
                                    </p:animClr>
                                  </p:childTnLst>
                                </p:cTn>
                              </p:par>
                              <p:par>
                                <p:cTn id="86" presetID="10" presetClass="entr" presetSubtype="0" fill="hold" grpId="0" nodeType="withEffect">
                                  <p:stCondLst>
                                    <p:cond delay="0"/>
                                  </p:stCondLst>
                                  <p:childTnLst>
                                    <p:set>
                                      <p:cBhvr>
                                        <p:cTn id="87" dur="1" fill="hold">
                                          <p:stCondLst>
                                            <p:cond delay="0"/>
                                          </p:stCondLst>
                                        </p:cTn>
                                        <p:tgtEl>
                                          <p:spTgt spid="10"/>
                                        </p:tgtEl>
                                        <p:attrNameLst>
                                          <p:attrName>style.visibility</p:attrName>
                                        </p:attrNameLst>
                                      </p:cBhvr>
                                      <p:to>
                                        <p:strVal val="visible"/>
                                      </p:to>
                                    </p:set>
                                    <p:animEffect transition="in" filter="fade">
                                      <p:cBhvr>
                                        <p:cTn id="88" dur="250"/>
                                        <p:tgtEl>
                                          <p:spTgt spid="10"/>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fade">
                                      <p:cBhvr>
                                        <p:cTn id="91" dur="250"/>
                                        <p:tgtEl>
                                          <p:spTgt spid="1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9"/>
                                        </p:tgtEl>
                                        <p:attrNameLst>
                                          <p:attrName>style.visibility</p:attrName>
                                        </p:attrNameLst>
                                      </p:cBhvr>
                                      <p:to>
                                        <p:strVal val="visible"/>
                                      </p:to>
                                    </p:set>
                                    <p:animEffect transition="in" filter="fade">
                                      <p:cBhvr>
                                        <p:cTn id="94" dur="250"/>
                                        <p:tgtEl>
                                          <p:spTgt spid="19"/>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250"/>
                                        <p:tgtEl>
                                          <p:spTgt spid="60"/>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29"/>
                                        </p:tgtEl>
                                        <p:attrNameLst>
                                          <p:attrName>style.visibility</p:attrName>
                                        </p:attrNameLst>
                                      </p:cBhvr>
                                      <p:to>
                                        <p:strVal val="visible"/>
                                      </p:to>
                                    </p:set>
                                    <p:animEffect transition="in" filter="fade">
                                      <p:cBhvr>
                                        <p:cTn id="100" dur="250"/>
                                        <p:tgtEl>
                                          <p:spTgt spid="29"/>
                                        </p:tgtEl>
                                      </p:cBhvr>
                                    </p:animEffect>
                                  </p:childTnLst>
                                </p:cTn>
                              </p:par>
                              <p:par>
                                <p:cTn id="101" presetID="3" presetClass="emph" presetSubtype="2" fill="hold" grpId="1" nodeType="withEffect">
                                  <p:stCondLst>
                                    <p:cond delay="0"/>
                                  </p:stCondLst>
                                  <p:childTnLst>
                                    <p:animClr clrSpc="rgb" dir="cw">
                                      <p:cBhvr override="childStyle">
                                        <p:cTn id="102" dur="250" fill="hold"/>
                                        <p:tgtEl>
                                          <p:spTgt spid="14"/>
                                        </p:tgtEl>
                                        <p:attrNameLst>
                                          <p:attrName>style.color</p:attrName>
                                        </p:attrNameLst>
                                      </p:cBhvr>
                                      <p:to>
                                        <a:srgbClr val="FFFFFF"/>
                                      </p:to>
                                    </p:animClr>
                                  </p:childTnLst>
                                </p:cTn>
                              </p:par>
                              <p:par>
                                <p:cTn id="103" presetID="3" presetClass="emph" presetSubtype="2" fill="hold" grpId="1" nodeType="withEffect">
                                  <p:stCondLst>
                                    <p:cond delay="0"/>
                                  </p:stCondLst>
                                  <p:childTnLst>
                                    <p:animClr clrSpc="rgb" dir="cw">
                                      <p:cBhvr override="childStyle">
                                        <p:cTn id="104" dur="250" fill="hold"/>
                                        <p:tgtEl>
                                          <p:spTgt spid="19"/>
                                        </p:tgtEl>
                                        <p:attrNameLst>
                                          <p:attrName>style.color</p:attrName>
                                        </p:attrNameLst>
                                      </p:cBhvr>
                                      <p:to>
                                        <a:srgbClr val="FFFFFF"/>
                                      </p:to>
                                    </p:animClr>
                                  </p:childTnLst>
                                </p:cTn>
                              </p:par>
                              <p:par>
                                <p:cTn id="105" presetID="3" presetClass="emph" presetSubtype="2" fill="hold" grpId="1" nodeType="withEffect">
                                  <p:stCondLst>
                                    <p:cond delay="0"/>
                                  </p:stCondLst>
                                  <p:childTnLst>
                                    <p:animClr clrSpc="rgb" dir="cw">
                                      <p:cBhvr override="childStyle">
                                        <p:cTn id="106" dur="250" fill="hold"/>
                                        <p:tgtEl>
                                          <p:spTgt spid="29"/>
                                        </p:tgtEl>
                                        <p:attrNameLst>
                                          <p:attrName>style.color</p:attrName>
                                        </p:attrNameLst>
                                      </p:cBhvr>
                                      <p:to>
                                        <a:srgbClr val="FFFFFF"/>
                                      </p:to>
                                    </p:animClr>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33"/>
                                        </p:tgtEl>
                                        <p:attrNameLst>
                                          <p:attrName>style.visibility</p:attrName>
                                        </p:attrNameLst>
                                      </p:cBhvr>
                                      <p:to>
                                        <p:strVal val="visible"/>
                                      </p:to>
                                    </p:set>
                                    <p:animEffect transition="in" filter="fade">
                                      <p:cBhvr>
                                        <p:cTn id="111" dur="250"/>
                                        <p:tgtEl>
                                          <p:spTgt spid="33"/>
                                        </p:tgtEl>
                                      </p:cBhvr>
                                    </p:animEffect>
                                  </p:childTnLst>
                                </p:cTn>
                              </p:par>
                              <p:par>
                                <p:cTn id="112" presetID="19" presetClass="emph" presetSubtype="0" fill="hold" grpId="2" nodeType="withEffect">
                                  <p:stCondLst>
                                    <p:cond delay="0"/>
                                  </p:stCondLst>
                                  <p:childTnLst>
                                    <p:animClr clrSpc="rgb" dir="cw">
                                      <p:cBhvr override="childStyle">
                                        <p:cTn id="113" dur="250" fill="hold"/>
                                        <p:tgtEl>
                                          <p:spTgt spid="32"/>
                                        </p:tgtEl>
                                        <p:attrNameLst>
                                          <p:attrName>style.color</p:attrName>
                                        </p:attrNameLst>
                                      </p:cBhvr>
                                      <p:to>
                                        <a:srgbClr val="FFFFFF"/>
                                      </p:to>
                                    </p:animClr>
                                    <p:animClr clrSpc="rgb" dir="cw">
                                      <p:cBhvr>
                                        <p:cTn id="114" dur="250" fill="hold"/>
                                        <p:tgtEl>
                                          <p:spTgt spid="32"/>
                                        </p:tgtEl>
                                        <p:attrNameLst>
                                          <p:attrName>fillcolor</p:attrName>
                                        </p:attrNameLst>
                                      </p:cBhvr>
                                      <p:to>
                                        <a:srgbClr val="FFFFFF"/>
                                      </p:to>
                                    </p:animClr>
                                    <p:set>
                                      <p:cBhvr>
                                        <p:cTn id="115" dur="250" fill="hold"/>
                                        <p:tgtEl>
                                          <p:spTgt spid="32"/>
                                        </p:tgtEl>
                                        <p:attrNameLst>
                                          <p:attrName>fill.type</p:attrName>
                                        </p:attrNameLst>
                                      </p:cBhvr>
                                      <p:to>
                                        <p:strVal val="solid"/>
                                      </p:to>
                                    </p:set>
                                    <p:set>
                                      <p:cBhvr>
                                        <p:cTn id="116" dur="250" fill="hold"/>
                                        <p:tgtEl>
                                          <p:spTgt spid="32"/>
                                        </p:tgtEl>
                                        <p:attrNameLst>
                                          <p:attrName>fill.on</p:attrName>
                                        </p:attrNameLst>
                                      </p:cBhvr>
                                      <p:to>
                                        <p:strVal val="true"/>
                                      </p:to>
                                    </p:set>
                                  </p:childTnLst>
                                </p:cTn>
                              </p:par>
                              <p:par>
                                <p:cTn id="117" presetID="19" presetClass="emph" presetSubtype="0" fill="hold" grpId="1" nodeType="withEffect">
                                  <p:stCondLst>
                                    <p:cond delay="0"/>
                                  </p:stCondLst>
                                  <p:childTnLst>
                                    <p:animClr clrSpc="rgb" dir="cw">
                                      <p:cBhvr override="childStyle">
                                        <p:cTn id="118" dur="250" fill="hold"/>
                                        <p:tgtEl>
                                          <p:spTgt spid="33"/>
                                        </p:tgtEl>
                                        <p:attrNameLst>
                                          <p:attrName>style.color</p:attrName>
                                        </p:attrNameLst>
                                      </p:cBhvr>
                                      <p:to>
                                        <a:srgbClr val="6A769F"/>
                                      </p:to>
                                    </p:animClr>
                                    <p:animClr clrSpc="rgb" dir="cw">
                                      <p:cBhvr>
                                        <p:cTn id="119" dur="250" fill="hold"/>
                                        <p:tgtEl>
                                          <p:spTgt spid="33"/>
                                        </p:tgtEl>
                                        <p:attrNameLst>
                                          <p:attrName>fillcolor</p:attrName>
                                        </p:attrNameLst>
                                      </p:cBhvr>
                                      <p:to>
                                        <a:srgbClr val="6A769F"/>
                                      </p:to>
                                    </p:animClr>
                                    <p:set>
                                      <p:cBhvr>
                                        <p:cTn id="120" dur="250" fill="hold"/>
                                        <p:tgtEl>
                                          <p:spTgt spid="33"/>
                                        </p:tgtEl>
                                        <p:attrNameLst>
                                          <p:attrName>fill.type</p:attrName>
                                        </p:attrNameLst>
                                      </p:cBhvr>
                                      <p:to>
                                        <p:strVal val="solid"/>
                                      </p:to>
                                    </p:set>
                                    <p:set>
                                      <p:cBhvr>
                                        <p:cTn id="121" dur="250" fill="hold"/>
                                        <p:tgtEl>
                                          <p:spTgt spid="33"/>
                                        </p:tgtEl>
                                        <p:attrNameLst>
                                          <p:attrName>fill.on</p:attrName>
                                        </p:attrNameLst>
                                      </p:cBhvr>
                                      <p:to>
                                        <p:strVal val="true"/>
                                      </p:to>
                                    </p:set>
                                  </p:childTnLst>
                                </p:cTn>
                              </p:par>
                              <p:par>
                                <p:cTn id="122" presetID="3" presetClass="emph" presetSubtype="2" fill="hold" grpId="2" nodeType="withEffect">
                                  <p:stCondLst>
                                    <p:cond delay="0"/>
                                  </p:stCondLst>
                                  <p:childTnLst>
                                    <p:animClr clrSpc="rgb" dir="cw">
                                      <p:cBhvr override="childStyle">
                                        <p:cTn id="123" dur="250" fill="hold"/>
                                        <p:tgtEl>
                                          <p:spTgt spid="14"/>
                                        </p:tgtEl>
                                        <p:attrNameLst>
                                          <p:attrName>style.color</p:attrName>
                                        </p:attrNameLst>
                                      </p:cBhvr>
                                      <p:to>
                                        <a:srgbClr val="002244"/>
                                      </p:to>
                                    </p:animClr>
                                  </p:childTnLst>
                                </p:cTn>
                              </p:par>
                              <p:par>
                                <p:cTn id="124" presetID="3" presetClass="emph" presetSubtype="2" fill="hold" grpId="2" nodeType="withEffect">
                                  <p:stCondLst>
                                    <p:cond delay="0"/>
                                  </p:stCondLst>
                                  <p:childTnLst>
                                    <p:animClr clrSpc="rgb" dir="cw">
                                      <p:cBhvr override="childStyle">
                                        <p:cTn id="125" dur="250" fill="hold"/>
                                        <p:tgtEl>
                                          <p:spTgt spid="19"/>
                                        </p:tgtEl>
                                        <p:attrNameLst>
                                          <p:attrName>style.color</p:attrName>
                                        </p:attrNameLst>
                                      </p:cBhvr>
                                      <p:to>
                                        <a:srgbClr val="666666"/>
                                      </p:to>
                                    </p:animClr>
                                  </p:childTnLst>
                                </p:cTn>
                              </p:par>
                              <p:par>
                                <p:cTn id="126" presetID="3" presetClass="emph" presetSubtype="2" fill="hold" grpId="2" nodeType="withEffect">
                                  <p:stCondLst>
                                    <p:cond delay="0"/>
                                  </p:stCondLst>
                                  <p:childTnLst>
                                    <p:animClr clrSpc="rgb" dir="cw">
                                      <p:cBhvr override="childStyle">
                                        <p:cTn id="127" dur="250" fill="hold"/>
                                        <p:tgtEl>
                                          <p:spTgt spid="29"/>
                                        </p:tgtEl>
                                        <p:attrNameLst>
                                          <p:attrName>style.color</p:attrName>
                                        </p:attrNameLst>
                                      </p:cBhvr>
                                      <p:to>
                                        <a:srgbClr val="002244"/>
                                      </p:to>
                                    </p:animClr>
                                  </p:childTnLst>
                                </p:cTn>
                              </p:par>
                              <p:par>
                                <p:cTn id="128" presetID="10" presetClass="entr" presetSubtype="0" fill="hold" grpId="0" nodeType="withEffect">
                                  <p:stCondLst>
                                    <p:cond delay="0"/>
                                  </p:stCondLst>
                                  <p:childTnLst>
                                    <p:set>
                                      <p:cBhvr>
                                        <p:cTn id="129" dur="1" fill="hold">
                                          <p:stCondLst>
                                            <p:cond delay="0"/>
                                          </p:stCondLst>
                                        </p:cTn>
                                        <p:tgtEl>
                                          <p:spTgt spid="9"/>
                                        </p:tgtEl>
                                        <p:attrNameLst>
                                          <p:attrName>style.visibility</p:attrName>
                                        </p:attrNameLst>
                                      </p:cBhvr>
                                      <p:to>
                                        <p:strVal val="visible"/>
                                      </p:to>
                                    </p:set>
                                    <p:animEffect transition="in" filter="fade">
                                      <p:cBhvr>
                                        <p:cTn id="130" dur="250"/>
                                        <p:tgtEl>
                                          <p:spTgt spid="9"/>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15"/>
                                        </p:tgtEl>
                                        <p:attrNameLst>
                                          <p:attrName>style.visibility</p:attrName>
                                        </p:attrNameLst>
                                      </p:cBhvr>
                                      <p:to>
                                        <p:strVal val="visible"/>
                                      </p:to>
                                    </p:set>
                                    <p:animEffect transition="in" filter="fade">
                                      <p:cBhvr>
                                        <p:cTn id="133" dur="250"/>
                                        <p:tgtEl>
                                          <p:spTgt spid="15"/>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20"/>
                                        </p:tgtEl>
                                        <p:attrNameLst>
                                          <p:attrName>style.visibility</p:attrName>
                                        </p:attrNameLst>
                                      </p:cBhvr>
                                      <p:to>
                                        <p:strVal val="visible"/>
                                      </p:to>
                                    </p:set>
                                    <p:animEffect transition="in" filter="fade">
                                      <p:cBhvr>
                                        <p:cTn id="136" dur="250"/>
                                        <p:tgtEl>
                                          <p:spTgt spid="20"/>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fade">
                                      <p:cBhvr>
                                        <p:cTn id="139" dur="250"/>
                                        <p:tgtEl>
                                          <p:spTgt spid="61"/>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30"/>
                                        </p:tgtEl>
                                        <p:attrNameLst>
                                          <p:attrName>style.visibility</p:attrName>
                                        </p:attrNameLst>
                                      </p:cBhvr>
                                      <p:to>
                                        <p:strVal val="visible"/>
                                      </p:to>
                                    </p:set>
                                    <p:animEffect transition="in" filter="fade">
                                      <p:cBhvr>
                                        <p:cTn id="142" dur="250"/>
                                        <p:tgtEl>
                                          <p:spTgt spid="30"/>
                                        </p:tgtEl>
                                      </p:cBhvr>
                                    </p:animEffect>
                                  </p:childTnLst>
                                </p:cTn>
                              </p:par>
                              <p:par>
                                <p:cTn id="143" presetID="3" presetClass="emph" presetSubtype="2" fill="hold" grpId="1" nodeType="withEffect">
                                  <p:stCondLst>
                                    <p:cond delay="0"/>
                                  </p:stCondLst>
                                  <p:childTnLst>
                                    <p:animClr clrSpc="rgb" dir="cw">
                                      <p:cBhvr override="childStyle">
                                        <p:cTn id="144" dur="250" fill="hold"/>
                                        <p:tgtEl>
                                          <p:spTgt spid="15"/>
                                        </p:tgtEl>
                                        <p:attrNameLst>
                                          <p:attrName>style.color</p:attrName>
                                        </p:attrNameLst>
                                      </p:cBhvr>
                                      <p:to>
                                        <a:srgbClr val="FFFFFF"/>
                                      </p:to>
                                    </p:animClr>
                                  </p:childTnLst>
                                </p:cTn>
                              </p:par>
                              <p:par>
                                <p:cTn id="145" presetID="3" presetClass="emph" presetSubtype="2" fill="hold" grpId="1" nodeType="withEffect">
                                  <p:stCondLst>
                                    <p:cond delay="0"/>
                                  </p:stCondLst>
                                  <p:childTnLst>
                                    <p:animClr clrSpc="rgb" dir="cw">
                                      <p:cBhvr override="childStyle">
                                        <p:cTn id="146" dur="250" fill="hold"/>
                                        <p:tgtEl>
                                          <p:spTgt spid="20"/>
                                        </p:tgtEl>
                                        <p:attrNameLst>
                                          <p:attrName>style.color</p:attrName>
                                        </p:attrNameLst>
                                      </p:cBhvr>
                                      <p:to>
                                        <a:srgbClr val="FFFFFF"/>
                                      </p:to>
                                    </p:animClr>
                                  </p:childTnLst>
                                </p:cTn>
                              </p:par>
                              <p:par>
                                <p:cTn id="147" presetID="3" presetClass="emph" presetSubtype="2" fill="hold" grpId="1" nodeType="withEffect">
                                  <p:stCondLst>
                                    <p:cond delay="0"/>
                                  </p:stCondLst>
                                  <p:childTnLst>
                                    <p:animClr clrSpc="rgb" dir="cw">
                                      <p:cBhvr override="childStyle">
                                        <p:cTn id="148" dur="250" fill="hold"/>
                                        <p:tgtEl>
                                          <p:spTgt spid="30"/>
                                        </p:tgtEl>
                                        <p:attrNameLst>
                                          <p:attrName>style.color</p:attrName>
                                        </p:attrNameLst>
                                      </p:cBhvr>
                                      <p:to>
                                        <a:srgbClr val="FFFFF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tmplLst>
          <p:tmpl>
            <p:tnLst>
              <p:par>
                <p:cTn presetID="10" presetClass="entr" presetSubtype="0" fill="hold" nodeType="click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250"/>
                        <p:tgtEl>
                          <p:spTgt spid="31"/>
                        </p:tgtEl>
                      </p:cBhvr>
                    </p:animEffect>
                  </p:childTnLst>
                </p:cTn>
              </p:par>
            </p:tnLst>
          </p:tmpl>
        </p:tmplLst>
      </p:bldP>
      <p:bldP spid="31" grpId="1">
        <p:tmplLst>
          <p:tmpl>
            <p:tnLst>
              <p:par>
                <p:cTn presetID="19" presetClass="emph" presetSubtype="0" fill="hold" nodeType="withEffect">
                  <p:stCondLst>
                    <p:cond delay="0"/>
                  </p:stCondLst>
                  <p:childTnLst>
                    <p:animClr clrSpc="rgb" dir="cw">
                      <p:cBhvr override="childStyle">
                        <p:cTn dur="250" fill="hold"/>
                        <p:tgtEl>
                          <p:spTgt spid="31"/>
                        </p:tgtEl>
                        <p:attrNameLst>
                          <p:attrName>style.color</p:attrName>
                        </p:attrNameLst>
                      </p:cBhvr>
                      <p:to>
                        <a:srgbClr val="6A769F"/>
                      </p:to>
                    </p:animClr>
                    <p:animClr clrSpc="rgb" dir="cw">
                      <p:cBhvr>
                        <p:cTn dur="250" fill="hold"/>
                        <p:tgtEl>
                          <p:spTgt spid="31"/>
                        </p:tgtEl>
                        <p:attrNameLst>
                          <p:attrName>fillcolor</p:attrName>
                        </p:attrNameLst>
                      </p:cBhvr>
                      <p:to>
                        <a:srgbClr val="6A769F"/>
                      </p:to>
                    </p:animClr>
                    <p:set>
                      <p:cBhvr>
                        <p:cTn dur="250" fill="hold"/>
                        <p:tgtEl>
                          <p:spTgt spid="31"/>
                        </p:tgtEl>
                        <p:attrNameLst>
                          <p:attrName>fill.type</p:attrName>
                        </p:attrNameLst>
                      </p:cBhvr>
                      <p:to>
                        <p:strVal val="solid"/>
                      </p:to>
                    </p:set>
                    <p:set>
                      <p:cBhvr>
                        <p:cTn dur="250" fill="hold"/>
                        <p:tgtEl>
                          <p:spTgt spid="31"/>
                        </p:tgtEl>
                        <p:attrNameLst>
                          <p:attrName>fill.on</p:attrName>
                        </p:attrNameLst>
                      </p:cBhvr>
                      <p:to>
                        <p:strVal val="true"/>
                      </p:to>
                    </p:set>
                  </p:childTnLst>
                </p:cTn>
              </p:par>
            </p:tnLst>
          </p:tmpl>
        </p:tmplLst>
      </p:bldP>
      <p:bldP spid="31" grpId="2">
        <p:tmplLst>
          <p:tmpl>
            <p:tnLst>
              <p:par>
                <p:cTn presetID="19" presetClass="emph" presetSubtype="0" fill="hold" nodeType="withEffect">
                  <p:stCondLst>
                    <p:cond delay="0"/>
                  </p:stCondLst>
                  <p:childTnLst>
                    <p:animClr clrSpc="rgb" dir="cw">
                      <p:cBhvr override="childStyle">
                        <p:cTn dur="250" fill="hold"/>
                        <p:tgtEl>
                          <p:spTgt spid="31"/>
                        </p:tgtEl>
                        <p:attrNameLst>
                          <p:attrName>style.color</p:attrName>
                        </p:attrNameLst>
                      </p:cBhvr>
                      <p:to>
                        <a:srgbClr val="FFFFFF"/>
                      </p:to>
                    </p:animClr>
                    <p:animClr clrSpc="rgb" dir="cw">
                      <p:cBhvr>
                        <p:cTn dur="250" fill="hold"/>
                        <p:tgtEl>
                          <p:spTgt spid="31"/>
                        </p:tgtEl>
                        <p:attrNameLst>
                          <p:attrName>fillcolor</p:attrName>
                        </p:attrNameLst>
                      </p:cBhvr>
                      <p:to>
                        <a:srgbClr val="FFFFFF"/>
                      </p:to>
                    </p:animClr>
                    <p:set>
                      <p:cBhvr>
                        <p:cTn dur="250" fill="hold"/>
                        <p:tgtEl>
                          <p:spTgt spid="31"/>
                        </p:tgtEl>
                        <p:attrNameLst>
                          <p:attrName>fill.type</p:attrName>
                        </p:attrNameLst>
                      </p:cBhvr>
                      <p:to>
                        <p:strVal val="solid"/>
                      </p:to>
                    </p:set>
                    <p:set>
                      <p:cBhvr>
                        <p:cTn dur="250" fill="hold"/>
                        <p:tgtEl>
                          <p:spTgt spid="31"/>
                        </p:tgtEl>
                        <p:attrNameLst>
                          <p:attrName>fill.on</p:attrName>
                        </p:attrNameLst>
                      </p:cBhvr>
                      <p:to>
                        <p:strVal val="true"/>
                      </p:to>
                    </p:set>
                  </p:childTnLst>
                </p:cTn>
              </p:par>
            </p:tnLst>
          </p:tmpl>
        </p:tmplLst>
      </p:bldP>
      <p:bldP spid="32" grpId="0">
        <p:tmplLst>
          <p:tmpl>
            <p:tnLst>
              <p:par>
                <p:cTn presetID="10" presetClass="entr" presetSubtype="0" fill="hold" nodeType="click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250"/>
                        <p:tgtEl>
                          <p:spTgt spid="32"/>
                        </p:tgtEl>
                      </p:cBhvr>
                    </p:animEffect>
                  </p:childTnLst>
                </p:cTn>
              </p:par>
            </p:tnLst>
          </p:tmpl>
        </p:tmplLst>
      </p:bldP>
      <p:bldP spid="32" grpId="1">
        <p:tmplLst>
          <p:tmpl>
            <p:tnLst>
              <p:par>
                <p:cTn presetID="19" presetClass="emph" presetSubtype="0" fill="hold" nodeType="withEffect">
                  <p:stCondLst>
                    <p:cond delay="0"/>
                  </p:stCondLst>
                  <p:childTnLst>
                    <p:animClr clrSpc="rgb" dir="cw">
                      <p:cBhvr override="childStyle">
                        <p:cTn dur="250" fill="hold"/>
                        <p:tgtEl>
                          <p:spTgt spid="32"/>
                        </p:tgtEl>
                        <p:attrNameLst>
                          <p:attrName>style.color</p:attrName>
                        </p:attrNameLst>
                      </p:cBhvr>
                      <p:to>
                        <a:srgbClr val="6A769F"/>
                      </p:to>
                    </p:animClr>
                    <p:animClr clrSpc="rgb" dir="cw">
                      <p:cBhvr>
                        <p:cTn dur="250" fill="hold"/>
                        <p:tgtEl>
                          <p:spTgt spid="32"/>
                        </p:tgtEl>
                        <p:attrNameLst>
                          <p:attrName>fillcolor</p:attrName>
                        </p:attrNameLst>
                      </p:cBhvr>
                      <p:to>
                        <a:srgbClr val="6A769F"/>
                      </p:to>
                    </p:animClr>
                    <p:set>
                      <p:cBhvr>
                        <p:cTn dur="250" fill="hold"/>
                        <p:tgtEl>
                          <p:spTgt spid="32"/>
                        </p:tgtEl>
                        <p:attrNameLst>
                          <p:attrName>fill.type</p:attrName>
                        </p:attrNameLst>
                      </p:cBhvr>
                      <p:to>
                        <p:strVal val="solid"/>
                      </p:to>
                    </p:set>
                    <p:set>
                      <p:cBhvr>
                        <p:cTn dur="250" fill="hold"/>
                        <p:tgtEl>
                          <p:spTgt spid="32"/>
                        </p:tgtEl>
                        <p:attrNameLst>
                          <p:attrName>fill.on</p:attrName>
                        </p:attrNameLst>
                      </p:cBhvr>
                      <p:to>
                        <p:strVal val="true"/>
                      </p:to>
                    </p:set>
                  </p:childTnLst>
                </p:cTn>
              </p:par>
            </p:tnLst>
          </p:tmpl>
        </p:tmplLst>
      </p:bldP>
      <p:bldP spid="32" grpId="2">
        <p:tmplLst>
          <p:tmpl>
            <p:tnLst>
              <p:par>
                <p:cTn presetID="19" presetClass="emph" presetSubtype="0" fill="hold" nodeType="withEffect">
                  <p:stCondLst>
                    <p:cond delay="0"/>
                  </p:stCondLst>
                  <p:childTnLst>
                    <p:animClr clrSpc="rgb" dir="cw">
                      <p:cBhvr override="childStyle">
                        <p:cTn dur="250" fill="hold"/>
                        <p:tgtEl>
                          <p:spTgt spid="32"/>
                        </p:tgtEl>
                        <p:attrNameLst>
                          <p:attrName>style.color</p:attrName>
                        </p:attrNameLst>
                      </p:cBhvr>
                      <p:to>
                        <a:srgbClr val="FFFFFF"/>
                      </p:to>
                    </p:animClr>
                    <p:animClr clrSpc="rgb" dir="cw">
                      <p:cBhvr>
                        <p:cTn dur="250" fill="hold"/>
                        <p:tgtEl>
                          <p:spTgt spid="32"/>
                        </p:tgtEl>
                        <p:attrNameLst>
                          <p:attrName>fillcolor</p:attrName>
                        </p:attrNameLst>
                      </p:cBhvr>
                      <p:to>
                        <a:srgbClr val="FFFFFF"/>
                      </p:to>
                    </p:animClr>
                    <p:set>
                      <p:cBhvr>
                        <p:cTn dur="250" fill="hold"/>
                        <p:tgtEl>
                          <p:spTgt spid="32"/>
                        </p:tgtEl>
                        <p:attrNameLst>
                          <p:attrName>fill.type</p:attrName>
                        </p:attrNameLst>
                      </p:cBhvr>
                      <p:to>
                        <p:strVal val="solid"/>
                      </p:to>
                    </p:set>
                    <p:set>
                      <p:cBhvr>
                        <p:cTn dur="250" fill="hold"/>
                        <p:tgtEl>
                          <p:spTgt spid="32"/>
                        </p:tgtEl>
                        <p:attrNameLst>
                          <p:attrName>fill.on</p:attrName>
                        </p:attrNameLst>
                      </p:cBhvr>
                      <p:to>
                        <p:strVal val="true"/>
                      </p:to>
                    </p:set>
                  </p:childTnLst>
                </p:cTn>
              </p:par>
            </p:tnLst>
          </p:tmpl>
        </p:tmplLst>
      </p:bldP>
      <p:bldP spid="33" grpId="0">
        <p:tmplLst>
          <p:tmpl>
            <p:tnLst>
              <p:par>
                <p:cTn presetID="10" presetClass="entr" presetSubtype="0" fill="hold" nodeType="click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250"/>
                        <p:tgtEl>
                          <p:spTgt spid="33"/>
                        </p:tgtEl>
                      </p:cBhvr>
                    </p:animEffect>
                  </p:childTnLst>
                </p:cTn>
              </p:par>
            </p:tnLst>
          </p:tmpl>
        </p:tmplLst>
      </p:bldP>
      <p:bldP spid="33" grpId="1">
        <p:tmplLst>
          <p:tmpl>
            <p:tnLst>
              <p:par>
                <p:cTn presetID="19" presetClass="emph" presetSubtype="0" fill="hold" nodeType="withEffect">
                  <p:stCondLst>
                    <p:cond delay="0"/>
                  </p:stCondLst>
                  <p:childTnLst>
                    <p:animClr clrSpc="rgb" dir="cw">
                      <p:cBhvr override="childStyle">
                        <p:cTn dur="250" fill="hold"/>
                        <p:tgtEl>
                          <p:spTgt spid="33"/>
                        </p:tgtEl>
                        <p:attrNameLst>
                          <p:attrName>style.color</p:attrName>
                        </p:attrNameLst>
                      </p:cBhvr>
                      <p:to>
                        <a:srgbClr val="6A769F"/>
                      </p:to>
                    </p:animClr>
                    <p:animClr clrSpc="rgb" dir="cw">
                      <p:cBhvr>
                        <p:cTn dur="250" fill="hold"/>
                        <p:tgtEl>
                          <p:spTgt spid="33"/>
                        </p:tgtEl>
                        <p:attrNameLst>
                          <p:attrName>fillcolor</p:attrName>
                        </p:attrNameLst>
                      </p:cBhvr>
                      <p:to>
                        <a:srgbClr val="6A769F"/>
                      </p:to>
                    </p:animClr>
                    <p:set>
                      <p:cBhvr>
                        <p:cTn dur="250" fill="hold"/>
                        <p:tgtEl>
                          <p:spTgt spid="33"/>
                        </p:tgtEl>
                        <p:attrNameLst>
                          <p:attrName>fill.type</p:attrName>
                        </p:attrNameLst>
                      </p:cBhvr>
                      <p:to>
                        <p:strVal val="solid"/>
                      </p:to>
                    </p:set>
                    <p:set>
                      <p:cBhvr>
                        <p:cTn dur="250" fill="hold"/>
                        <p:tgtEl>
                          <p:spTgt spid="33"/>
                        </p:tgtEl>
                        <p:attrNameLst>
                          <p:attrName>fill.on</p:attrName>
                        </p:attrNameLst>
                      </p:cBhvr>
                      <p:to>
                        <p:strVal val="true"/>
                      </p:to>
                    </p:set>
                  </p:childTnLst>
                </p:cTn>
              </p:par>
            </p:tnLst>
          </p:tmpl>
        </p:tmplLst>
      </p:bldP>
      <p:bldP spid="11" grpId="0" animBg="1">
        <p:tmplLst>
          <p:tmpl>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250"/>
                        <p:tgtEl>
                          <p:spTgt spid="11"/>
                        </p:tgtEl>
                      </p:cBhvr>
                    </p:animEffect>
                  </p:childTnLst>
                </p:cTn>
              </p:par>
            </p:tnLst>
          </p:tmpl>
        </p:tmplLst>
      </p:bldP>
      <p:bldP spid="11" grpId="1" animBg="1">
        <p:tmplLst>
          <p:tmpl>
            <p:tnLst>
              <p:par>
                <p:cTn presetID="19" presetClass="emph" presetSubtype="0" fill="hold" nodeType="withEffect">
                  <p:stCondLst>
                    <p:cond delay="0"/>
                  </p:stCondLst>
                  <p:childTnLst>
                    <p:animClr clrSpc="rgb" dir="cw">
                      <p:cBhvr override="childStyle">
                        <p:cTn dur="250" fill="hold"/>
                        <p:tgtEl>
                          <p:spTgt spid="11"/>
                        </p:tgtEl>
                        <p:attrNameLst>
                          <p:attrName>style.color</p:attrName>
                        </p:attrNameLst>
                      </p:cBhvr>
                      <p:to>
                        <a:srgbClr val="FFFFFF"/>
                      </p:to>
                    </p:animClr>
                    <p:animClr clrSpc="rgb" dir="cw">
                      <p:cBhvr>
                        <p:cTn dur="250" fill="hold"/>
                        <p:tgtEl>
                          <p:spTgt spid="11"/>
                        </p:tgtEl>
                        <p:attrNameLst>
                          <p:attrName>fillcolor</p:attrName>
                        </p:attrNameLst>
                      </p:cBhvr>
                      <p:to>
                        <a:srgbClr val="FFFFFF"/>
                      </p:to>
                    </p:animClr>
                    <p:set>
                      <p:cBhvr>
                        <p:cTn dur="250" fill="hold"/>
                        <p:tgtEl>
                          <p:spTgt spid="11"/>
                        </p:tgtEl>
                        <p:attrNameLst>
                          <p:attrName>fill.type</p:attrName>
                        </p:attrNameLst>
                      </p:cBhvr>
                      <p:to>
                        <p:strVal val="solid"/>
                      </p:to>
                    </p:set>
                    <p:set>
                      <p:cBhvr>
                        <p:cTn dur="250" fill="hold"/>
                        <p:tgtEl>
                          <p:spTgt spid="11"/>
                        </p:tgtEl>
                        <p:attrNameLst>
                          <p:attrName>fill.on</p:attrName>
                        </p:attrNameLst>
                      </p:cBhvr>
                      <p:to>
                        <p:strVal val="true"/>
                      </p:to>
                    </p:set>
                  </p:childTnLst>
                </p:cTn>
              </p:par>
            </p:tnLst>
          </p:tmpl>
        </p:tmplLst>
      </p:bldP>
      <p:bldP spid="7" grpId="0" animBg="1">
        <p:tmplLst>
          <p:tmpl>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250"/>
                        <p:tgtEl>
                          <p:spTgt spid="7"/>
                        </p:tgtEl>
                      </p:cBhvr>
                    </p:animEffect>
                  </p:childTnLst>
                </p:cTn>
              </p:par>
            </p:tnLst>
          </p:tmpl>
        </p:tmplLst>
      </p:bldP>
      <p:bldP spid="8" grpId="0" animBg="1">
        <p:tmplLst>
          <p:tmpl>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250"/>
                        <p:tgtEl>
                          <p:spTgt spid="8"/>
                        </p:tgtEl>
                      </p:cBhvr>
                    </p:animEffect>
                  </p:childTnLst>
                </p:cTn>
              </p:par>
            </p:tnLst>
          </p:tmpl>
        </p:tmplLst>
      </p:bldP>
      <p:bldP spid="9" grpId="0" animBg="1">
        <p:tmplLst>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250"/>
                        <p:tgtEl>
                          <p:spTgt spid="9"/>
                        </p:tgtEl>
                      </p:cBhvr>
                    </p:animEffect>
                  </p:childTnLst>
                </p:cTn>
              </p:par>
            </p:tnLst>
          </p:tmpl>
        </p:tmplLst>
      </p:bldP>
      <p:bldP spid="10" grpId="0" animBg="1">
        <p:tmplLst>
          <p:tmpl>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250"/>
                        <p:tgtEl>
                          <p:spTgt spid="10"/>
                        </p:tgtEl>
                      </p:cBhvr>
                    </p:animEffect>
                  </p:childTnLst>
                </p:cTn>
              </p:par>
            </p:tnLst>
          </p:tmpl>
        </p:tmplLst>
      </p:bldP>
      <p:bldP spid="12" grpId="0">
        <p:tmplLst>
          <p:tmpl>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250"/>
                        <p:tgtEl>
                          <p:spTgt spid="12"/>
                        </p:tgtEl>
                      </p:cBhvr>
                    </p:animEffect>
                  </p:childTnLst>
                </p:cTn>
              </p:par>
            </p:tnLst>
          </p:tmpl>
        </p:tmplLst>
      </p:bldP>
      <p:bldP spid="12" grpId="1">
        <p:tmplLst>
          <p:tmpl>
            <p:tnLst>
              <p:par>
                <p:cTn presetID="3" presetClass="emph" presetSubtype="2" fill="hold" nodeType="withEffect">
                  <p:stCondLst>
                    <p:cond delay="0"/>
                  </p:stCondLst>
                  <p:childTnLst>
                    <p:animClr clrSpc="rgb" dir="cw">
                      <p:cBhvr override="childStyle">
                        <p:cTn dur="250" fill="hold"/>
                        <p:tgtEl>
                          <p:spTgt spid="12"/>
                        </p:tgtEl>
                        <p:attrNameLst>
                          <p:attrName>style.color</p:attrName>
                        </p:attrNameLst>
                      </p:cBhvr>
                      <p:to>
                        <a:srgbClr val="002244"/>
                      </p:to>
                    </p:animClr>
                  </p:childTnLst>
                </p:cTn>
              </p:par>
            </p:tnLst>
          </p:tmpl>
        </p:tmplLst>
      </p:bldP>
      <p:bldP spid="13" grpId="0">
        <p:tmplLst>
          <p:tmpl>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250"/>
                        <p:tgtEl>
                          <p:spTgt spid="13"/>
                        </p:tgtEl>
                      </p:cBhvr>
                    </p:animEffect>
                  </p:childTnLst>
                </p:cTn>
              </p:par>
            </p:tnLst>
          </p:tmpl>
        </p:tmplLst>
      </p:bldP>
      <p:bldP spid="13" grpId="1">
        <p:tmplLst>
          <p:tmpl>
            <p:tnLst>
              <p:par>
                <p:cTn presetID="3" presetClass="emph" presetSubtype="2" fill="hold" nodeType="withEffect">
                  <p:stCondLst>
                    <p:cond delay="0"/>
                  </p:stCondLst>
                  <p:childTnLst>
                    <p:animClr clrSpc="rgb" dir="cw">
                      <p:cBhvr override="childStyle">
                        <p:cTn dur="250" fill="hold"/>
                        <p:tgtEl>
                          <p:spTgt spid="13"/>
                        </p:tgtEl>
                        <p:attrNameLst>
                          <p:attrName>style.color</p:attrName>
                        </p:attrNameLst>
                      </p:cBhvr>
                      <p:to>
                        <a:srgbClr val="FFFFFF"/>
                      </p:to>
                    </p:animClr>
                  </p:childTnLst>
                </p:cTn>
              </p:par>
            </p:tnLst>
          </p:tmpl>
        </p:tmplLst>
      </p:bldP>
      <p:bldP spid="13" grpId="2">
        <p:tmplLst>
          <p:tmpl>
            <p:tnLst>
              <p:par>
                <p:cTn presetID="3" presetClass="emph" presetSubtype="2" fill="hold" nodeType="withEffect">
                  <p:stCondLst>
                    <p:cond delay="0"/>
                  </p:stCondLst>
                  <p:childTnLst>
                    <p:animClr clrSpc="rgb" dir="cw">
                      <p:cBhvr override="childStyle">
                        <p:cTn dur="250" fill="hold"/>
                        <p:tgtEl>
                          <p:spTgt spid="13"/>
                        </p:tgtEl>
                        <p:attrNameLst>
                          <p:attrName>style.color</p:attrName>
                        </p:attrNameLst>
                      </p:cBhvr>
                      <p:to>
                        <a:srgbClr val="002244"/>
                      </p:to>
                    </p:animClr>
                  </p:childTnLst>
                </p:cTn>
              </p:par>
            </p:tnLst>
          </p:tmpl>
        </p:tmplLst>
      </p:bldP>
      <p:bldP spid="14" grpId="0">
        <p:tmplLst>
          <p:tmpl>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250"/>
                        <p:tgtEl>
                          <p:spTgt spid="14"/>
                        </p:tgtEl>
                      </p:cBhvr>
                    </p:animEffect>
                  </p:childTnLst>
                </p:cTn>
              </p:par>
            </p:tnLst>
          </p:tmpl>
        </p:tmplLst>
      </p:bldP>
      <p:bldP spid="14" grpId="1">
        <p:tmplLst>
          <p:tmpl>
            <p:tnLst>
              <p:par>
                <p:cTn presetID="3" presetClass="emph" presetSubtype="2" fill="hold" nodeType="withEffect">
                  <p:stCondLst>
                    <p:cond delay="0"/>
                  </p:stCondLst>
                  <p:childTnLst>
                    <p:animClr clrSpc="rgb" dir="cw">
                      <p:cBhvr override="childStyle">
                        <p:cTn dur="250" fill="hold"/>
                        <p:tgtEl>
                          <p:spTgt spid="14"/>
                        </p:tgtEl>
                        <p:attrNameLst>
                          <p:attrName>style.color</p:attrName>
                        </p:attrNameLst>
                      </p:cBhvr>
                      <p:to>
                        <a:srgbClr val="FFFFFF"/>
                      </p:to>
                    </p:animClr>
                  </p:childTnLst>
                </p:cTn>
              </p:par>
            </p:tnLst>
          </p:tmpl>
        </p:tmplLst>
      </p:bldP>
      <p:bldP spid="14" grpId="2">
        <p:tmplLst>
          <p:tmpl>
            <p:tnLst>
              <p:par>
                <p:cTn presetID="3" presetClass="emph" presetSubtype="2" fill="hold" nodeType="withEffect">
                  <p:stCondLst>
                    <p:cond delay="0"/>
                  </p:stCondLst>
                  <p:childTnLst>
                    <p:animClr clrSpc="rgb" dir="cw">
                      <p:cBhvr override="childStyle">
                        <p:cTn dur="250" fill="hold"/>
                        <p:tgtEl>
                          <p:spTgt spid="14"/>
                        </p:tgtEl>
                        <p:attrNameLst>
                          <p:attrName>style.color</p:attrName>
                        </p:attrNameLst>
                      </p:cBhvr>
                      <p:to>
                        <a:srgbClr val="002244"/>
                      </p:to>
                    </p:animClr>
                  </p:childTnLst>
                </p:cTn>
              </p:par>
            </p:tnLst>
          </p:tmpl>
        </p:tmplLst>
      </p:bldP>
      <p:bldP spid="15" grpId="0">
        <p:tmplLst>
          <p:tmpl>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250"/>
                        <p:tgtEl>
                          <p:spTgt spid="15"/>
                        </p:tgtEl>
                      </p:cBhvr>
                    </p:animEffect>
                  </p:childTnLst>
                </p:cTn>
              </p:par>
            </p:tnLst>
          </p:tmpl>
        </p:tmplLst>
      </p:bldP>
      <p:bldP spid="15" grpId="1">
        <p:tmplLst>
          <p:tmpl>
            <p:tnLst>
              <p:par>
                <p:cTn presetID="3" presetClass="emph" presetSubtype="2" fill="hold" nodeType="withEffect">
                  <p:stCondLst>
                    <p:cond delay="0"/>
                  </p:stCondLst>
                  <p:childTnLst>
                    <p:animClr clrSpc="rgb" dir="cw">
                      <p:cBhvr override="childStyle">
                        <p:cTn dur="250" fill="hold"/>
                        <p:tgtEl>
                          <p:spTgt spid="15"/>
                        </p:tgtEl>
                        <p:attrNameLst>
                          <p:attrName>style.color</p:attrName>
                        </p:attrNameLst>
                      </p:cBhvr>
                      <p:to>
                        <a:srgbClr val="FFFFFF"/>
                      </p:to>
                    </p:animClr>
                  </p:childTnLst>
                </p:cTn>
              </p:par>
            </p:tnLst>
          </p:tmpl>
        </p:tmplLst>
      </p:bldP>
      <p:bldP spid="17" grpId="0">
        <p:tmplLst>
          <p:tmpl>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250"/>
                        <p:tgtEl>
                          <p:spTgt spid="17"/>
                        </p:tgtEl>
                      </p:cBhvr>
                    </p:animEffect>
                  </p:childTnLst>
                </p:cTn>
              </p:par>
            </p:tnLst>
          </p:tmpl>
        </p:tmplLst>
      </p:bldP>
      <p:bldP spid="17" grpId="1">
        <p:tmplLst>
          <p:tmpl>
            <p:tnLst>
              <p:par>
                <p:cTn presetID="3" presetClass="emph" presetSubtype="2" fill="hold" nodeType="withEffect">
                  <p:stCondLst>
                    <p:cond delay="0"/>
                  </p:stCondLst>
                  <p:childTnLst>
                    <p:animClr clrSpc="rgb" dir="cw">
                      <p:cBhvr override="childStyle">
                        <p:cTn dur="250" fill="hold"/>
                        <p:tgtEl>
                          <p:spTgt spid="17"/>
                        </p:tgtEl>
                        <p:attrNameLst>
                          <p:attrName>style.color</p:attrName>
                        </p:attrNameLst>
                      </p:cBhvr>
                      <p:to>
                        <a:srgbClr val="666666"/>
                      </p:to>
                    </p:animClr>
                  </p:childTnLst>
                </p:cTn>
              </p:par>
            </p:tnLst>
          </p:tmpl>
        </p:tmplLst>
      </p:bldP>
      <p:bldP spid="18" grpId="0">
        <p:tmplLst>
          <p:tmpl>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250"/>
                        <p:tgtEl>
                          <p:spTgt spid="18"/>
                        </p:tgtEl>
                      </p:cBhvr>
                    </p:animEffect>
                  </p:childTnLst>
                </p:cTn>
              </p:par>
            </p:tnLst>
          </p:tmpl>
        </p:tmplLst>
      </p:bldP>
      <p:bldP spid="18" grpId="1">
        <p:tmplLst>
          <p:tmpl>
            <p:tnLst>
              <p:par>
                <p:cTn presetID="3" presetClass="emph" presetSubtype="2" fill="hold" nodeType="withEffect">
                  <p:stCondLst>
                    <p:cond delay="0"/>
                  </p:stCondLst>
                  <p:childTnLst>
                    <p:animClr clrSpc="rgb" dir="cw">
                      <p:cBhvr override="childStyle">
                        <p:cTn dur="250" fill="hold"/>
                        <p:tgtEl>
                          <p:spTgt spid="18"/>
                        </p:tgtEl>
                        <p:attrNameLst>
                          <p:attrName>style.color</p:attrName>
                        </p:attrNameLst>
                      </p:cBhvr>
                      <p:to>
                        <a:srgbClr val="FFFFFF"/>
                      </p:to>
                    </p:animClr>
                  </p:childTnLst>
                </p:cTn>
              </p:par>
            </p:tnLst>
          </p:tmpl>
        </p:tmplLst>
      </p:bldP>
      <p:bldP spid="18" grpId="2">
        <p:tmplLst>
          <p:tmpl>
            <p:tnLst>
              <p:par>
                <p:cTn presetID="3" presetClass="emph" presetSubtype="2" fill="hold" nodeType="withEffect">
                  <p:stCondLst>
                    <p:cond delay="0"/>
                  </p:stCondLst>
                  <p:childTnLst>
                    <p:animClr clrSpc="rgb" dir="cw">
                      <p:cBhvr override="childStyle">
                        <p:cTn dur="250" fill="hold"/>
                        <p:tgtEl>
                          <p:spTgt spid="18"/>
                        </p:tgtEl>
                        <p:attrNameLst>
                          <p:attrName>style.color</p:attrName>
                        </p:attrNameLst>
                      </p:cBhvr>
                      <p:to>
                        <a:srgbClr val="666666"/>
                      </p:to>
                    </p:animClr>
                  </p:childTnLst>
                </p:cTn>
              </p:par>
            </p:tnLst>
          </p:tmpl>
        </p:tmplLst>
      </p:bldP>
      <p:bldP spid="19" grpId="0">
        <p:tmplLst>
          <p:tmpl>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250"/>
                        <p:tgtEl>
                          <p:spTgt spid="19"/>
                        </p:tgtEl>
                      </p:cBhvr>
                    </p:animEffect>
                  </p:childTnLst>
                </p:cTn>
              </p:par>
            </p:tnLst>
          </p:tmpl>
        </p:tmplLst>
      </p:bldP>
      <p:bldP spid="19" grpId="1">
        <p:tmplLst>
          <p:tmpl>
            <p:tnLst>
              <p:par>
                <p:cTn presetID="3" presetClass="emph" presetSubtype="2" fill="hold" nodeType="withEffect">
                  <p:stCondLst>
                    <p:cond delay="0"/>
                  </p:stCondLst>
                  <p:childTnLst>
                    <p:animClr clrSpc="rgb" dir="cw">
                      <p:cBhvr override="childStyle">
                        <p:cTn dur="250" fill="hold"/>
                        <p:tgtEl>
                          <p:spTgt spid="19"/>
                        </p:tgtEl>
                        <p:attrNameLst>
                          <p:attrName>style.color</p:attrName>
                        </p:attrNameLst>
                      </p:cBhvr>
                      <p:to>
                        <a:srgbClr val="FFFFFF"/>
                      </p:to>
                    </p:animClr>
                  </p:childTnLst>
                </p:cTn>
              </p:par>
            </p:tnLst>
          </p:tmpl>
        </p:tmplLst>
      </p:bldP>
      <p:bldP spid="19" grpId="2">
        <p:tmplLst>
          <p:tmpl>
            <p:tnLst>
              <p:par>
                <p:cTn presetID="3" presetClass="emph" presetSubtype="2" fill="hold" nodeType="withEffect">
                  <p:stCondLst>
                    <p:cond delay="0"/>
                  </p:stCondLst>
                  <p:childTnLst>
                    <p:animClr clrSpc="rgb" dir="cw">
                      <p:cBhvr override="childStyle">
                        <p:cTn dur="250" fill="hold"/>
                        <p:tgtEl>
                          <p:spTgt spid="19"/>
                        </p:tgtEl>
                        <p:attrNameLst>
                          <p:attrName>style.color</p:attrName>
                        </p:attrNameLst>
                      </p:cBhvr>
                      <p:to>
                        <a:srgbClr val="666666"/>
                      </p:to>
                    </p:animClr>
                  </p:childTnLst>
                </p:cTn>
              </p:par>
            </p:tnLst>
          </p:tmpl>
        </p:tmplLst>
      </p:bldP>
      <p:bldP spid="20" grpId="0">
        <p:tmplLst>
          <p:tmpl>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250"/>
                        <p:tgtEl>
                          <p:spTgt spid="20"/>
                        </p:tgtEl>
                      </p:cBhvr>
                    </p:animEffect>
                  </p:childTnLst>
                </p:cTn>
              </p:par>
            </p:tnLst>
          </p:tmpl>
        </p:tmplLst>
      </p:bldP>
      <p:bldP spid="20" grpId="1">
        <p:tmplLst>
          <p:tmpl>
            <p:tnLst>
              <p:par>
                <p:cTn presetID="3" presetClass="emph" presetSubtype="2" fill="hold" nodeType="withEffect">
                  <p:stCondLst>
                    <p:cond delay="0"/>
                  </p:stCondLst>
                  <p:childTnLst>
                    <p:animClr clrSpc="rgb" dir="cw">
                      <p:cBhvr override="childStyle">
                        <p:cTn dur="250" fill="hold"/>
                        <p:tgtEl>
                          <p:spTgt spid="20"/>
                        </p:tgtEl>
                        <p:attrNameLst>
                          <p:attrName>style.color</p:attrName>
                        </p:attrNameLst>
                      </p:cBhvr>
                      <p:to>
                        <a:srgbClr val="FFFFFF"/>
                      </p:to>
                    </p:animClr>
                  </p:childTnLst>
                </p:cTn>
              </p:par>
            </p:tnLst>
          </p:tmpl>
        </p:tmplLst>
      </p:bldP>
      <p:bldP spid="27" grpId="0">
        <p:tmplLst>
          <p:tmpl>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250"/>
                        <p:tgtEl>
                          <p:spTgt spid="27"/>
                        </p:tgtEl>
                      </p:cBhvr>
                    </p:animEffect>
                  </p:childTnLst>
                </p:cTn>
              </p:par>
            </p:tnLst>
          </p:tmpl>
        </p:tmplLst>
      </p:bldP>
      <p:bldP spid="27" grpId="1">
        <p:tmplLst>
          <p:tmpl>
            <p:tnLst>
              <p:par>
                <p:cTn presetID="3" presetClass="emph" presetSubtype="2" fill="hold" nodeType="withEffect">
                  <p:stCondLst>
                    <p:cond delay="0"/>
                  </p:stCondLst>
                  <p:childTnLst>
                    <p:animClr clrSpc="rgb" dir="cw">
                      <p:cBhvr override="childStyle">
                        <p:cTn dur="250" fill="hold"/>
                        <p:tgtEl>
                          <p:spTgt spid="27"/>
                        </p:tgtEl>
                        <p:attrNameLst>
                          <p:attrName>style.color</p:attrName>
                        </p:attrNameLst>
                      </p:cBhvr>
                      <p:to>
                        <a:srgbClr val="002244"/>
                      </p:to>
                    </p:animClr>
                  </p:childTnLst>
                </p:cTn>
              </p:par>
            </p:tnLst>
          </p:tmpl>
        </p:tmplLst>
      </p:bldP>
      <p:bldP spid="28" grpId="0">
        <p:tmplLst>
          <p:tmpl>
            <p:tnLst>
              <p:par>
                <p:cTn presetID="10"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250"/>
                        <p:tgtEl>
                          <p:spTgt spid="28"/>
                        </p:tgtEl>
                      </p:cBhvr>
                    </p:animEffect>
                  </p:childTnLst>
                </p:cTn>
              </p:par>
            </p:tnLst>
          </p:tmpl>
        </p:tmplLst>
      </p:bldP>
      <p:bldP spid="28" grpId="1">
        <p:tmplLst>
          <p:tmpl>
            <p:tnLst>
              <p:par>
                <p:cTn presetID="3" presetClass="emph" presetSubtype="2" fill="hold" nodeType="withEffect">
                  <p:stCondLst>
                    <p:cond delay="0"/>
                  </p:stCondLst>
                  <p:childTnLst>
                    <p:animClr clrSpc="rgb" dir="cw">
                      <p:cBhvr override="childStyle">
                        <p:cTn dur="250" fill="hold"/>
                        <p:tgtEl>
                          <p:spTgt spid="28"/>
                        </p:tgtEl>
                        <p:attrNameLst>
                          <p:attrName>style.color</p:attrName>
                        </p:attrNameLst>
                      </p:cBhvr>
                      <p:to>
                        <a:srgbClr val="FFFFFF"/>
                      </p:to>
                    </p:animClr>
                  </p:childTnLst>
                </p:cTn>
              </p:par>
            </p:tnLst>
          </p:tmpl>
        </p:tmplLst>
      </p:bldP>
      <p:bldP spid="28" grpId="2">
        <p:tmplLst>
          <p:tmpl>
            <p:tnLst>
              <p:par>
                <p:cTn presetID="3" presetClass="emph" presetSubtype="2" fill="hold" nodeType="withEffect">
                  <p:stCondLst>
                    <p:cond delay="0"/>
                  </p:stCondLst>
                  <p:childTnLst>
                    <p:animClr clrSpc="rgb" dir="cw">
                      <p:cBhvr override="childStyle">
                        <p:cTn dur="250" fill="hold"/>
                        <p:tgtEl>
                          <p:spTgt spid="28"/>
                        </p:tgtEl>
                        <p:attrNameLst>
                          <p:attrName>style.color</p:attrName>
                        </p:attrNameLst>
                      </p:cBhvr>
                      <p:to>
                        <a:srgbClr val="002244"/>
                      </p:to>
                    </p:animClr>
                  </p:childTnLst>
                </p:cTn>
              </p:par>
            </p:tnLst>
          </p:tmpl>
        </p:tmplLst>
      </p:bldP>
      <p:bldP spid="29" grpId="0">
        <p:tmplLst>
          <p:tmpl>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250"/>
                        <p:tgtEl>
                          <p:spTgt spid="29"/>
                        </p:tgtEl>
                      </p:cBhvr>
                    </p:animEffect>
                  </p:childTnLst>
                </p:cTn>
              </p:par>
            </p:tnLst>
          </p:tmpl>
        </p:tmplLst>
      </p:bldP>
      <p:bldP spid="29" grpId="1">
        <p:tmplLst>
          <p:tmpl>
            <p:tnLst>
              <p:par>
                <p:cTn presetID="3" presetClass="emph" presetSubtype="2" fill="hold" nodeType="withEffect">
                  <p:stCondLst>
                    <p:cond delay="0"/>
                  </p:stCondLst>
                  <p:childTnLst>
                    <p:animClr clrSpc="rgb" dir="cw">
                      <p:cBhvr override="childStyle">
                        <p:cTn dur="250" fill="hold"/>
                        <p:tgtEl>
                          <p:spTgt spid="29"/>
                        </p:tgtEl>
                        <p:attrNameLst>
                          <p:attrName>style.color</p:attrName>
                        </p:attrNameLst>
                      </p:cBhvr>
                      <p:to>
                        <a:srgbClr val="FFFFFF"/>
                      </p:to>
                    </p:animClr>
                  </p:childTnLst>
                </p:cTn>
              </p:par>
            </p:tnLst>
          </p:tmpl>
        </p:tmplLst>
      </p:bldP>
      <p:bldP spid="29" grpId="2">
        <p:tmplLst>
          <p:tmpl>
            <p:tnLst>
              <p:par>
                <p:cTn presetID="3" presetClass="emph" presetSubtype="2" fill="hold" nodeType="withEffect">
                  <p:stCondLst>
                    <p:cond delay="0"/>
                  </p:stCondLst>
                  <p:childTnLst>
                    <p:animClr clrSpc="rgb" dir="cw">
                      <p:cBhvr override="childStyle">
                        <p:cTn dur="250" fill="hold"/>
                        <p:tgtEl>
                          <p:spTgt spid="29"/>
                        </p:tgtEl>
                        <p:attrNameLst>
                          <p:attrName>style.color</p:attrName>
                        </p:attrNameLst>
                      </p:cBhvr>
                      <p:to>
                        <a:srgbClr val="002244"/>
                      </p:to>
                    </p:animClr>
                  </p:childTnLst>
                </p:cTn>
              </p:par>
            </p:tnLst>
          </p:tmpl>
        </p:tmplLst>
      </p:bldP>
      <p:bldP spid="30" grpId="0">
        <p:tmplLst>
          <p:tmpl>
            <p:tnLst>
              <p:par>
                <p:cTn presetID="10"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250"/>
                        <p:tgtEl>
                          <p:spTgt spid="30"/>
                        </p:tgtEl>
                      </p:cBhvr>
                    </p:animEffect>
                  </p:childTnLst>
                </p:cTn>
              </p:par>
            </p:tnLst>
          </p:tmpl>
        </p:tmplLst>
      </p:bldP>
      <p:bldP spid="30" grpId="1">
        <p:tmplLst>
          <p:tmpl>
            <p:tnLst>
              <p:par>
                <p:cTn presetID="3" presetClass="emph" presetSubtype="2" fill="hold" nodeType="withEffect">
                  <p:stCondLst>
                    <p:cond delay="0"/>
                  </p:stCondLst>
                  <p:childTnLst>
                    <p:animClr clrSpc="rgb" dir="cw">
                      <p:cBhvr override="childStyle">
                        <p:cTn dur="250" fill="hold"/>
                        <p:tgtEl>
                          <p:spTgt spid="30"/>
                        </p:tgtEl>
                        <p:attrNameLst>
                          <p:attrName>style.color</p:attrName>
                        </p:attrNameLst>
                      </p:cBhvr>
                      <p:to>
                        <a:srgbClr val="FFFFFF"/>
                      </p:to>
                    </p:animClr>
                  </p:childTnLst>
                </p:cTn>
              </p:par>
            </p:tnLst>
          </p:tmpl>
        </p:tmplLst>
      </p:bldP>
      <p:bldP spid="58" grpId="0"/>
      <p:bldP spid="59" grpId="0"/>
      <p:bldP spid="60" grpId="0"/>
      <p:bldP spid="61" grpId="0"/>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 Column Blue">
    <p:spTree>
      <p:nvGrpSpPr>
        <p:cNvPr id="1" name=""/>
        <p:cNvGrpSpPr/>
        <p:nvPr/>
      </p:nvGrpSpPr>
      <p:grpSpPr>
        <a:xfrm>
          <a:off x="0" y="0"/>
          <a:ext cx="0" cy="0"/>
          <a:chOff x="0" y="0"/>
          <a:chExt cx="0" cy="0"/>
        </a:xfrm>
      </p:grpSpPr>
      <p:sp>
        <p:nvSpPr>
          <p:cNvPr id="31" name="Text Placeholder 10"/>
          <p:cNvSpPr>
            <a:spLocks noGrp="1"/>
          </p:cNvSpPr>
          <p:nvPr>
            <p:ph type="body" sz="quarter" idx="46" hasCustomPrompt="1"/>
          </p:nvPr>
        </p:nvSpPr>
        <p:spPr>
          <a:xfrm>
            <a:off x="2131417" y="2851151"/>
            <a:ext cx="1908000" cy="3648075"/>
          </a:xfrm>
          <a:noFill/>
        </p:spPr>
        <p:txBody>
          <a:bodyPr/>
          <a:lstStyle>
            <a:lvl1pPr>
              <a:defRPr/>
            </a:lvl1pPr>
          </a:lstStyle>
          <a:p>
            <a:pPr lvl="0"/>
            <a:r>
              <a:rPr lang="en-US" dirty="0"/>
              <a:t>  </a:t>
            </a:r>
            <a:endParaRPr lang="en-GB" dirty="0"/>
          </a:p>
        </p:txBody>
      </p:sp>
      <p:sp>
        <p:nvSpPr>
          <p:cNvPr id="32" name="Text Placeholder 10"/>
          <p:cNvSpPr>
            <a:spLocks noGrp="1"/>
          </p:cNvSpPr>
          <p:nvPr>
            <p:ph type="body" sz="quarter" idx="47" hasCustomPrompt="1"/>
          </p:nvPr>
        </p:nvSpPr>
        <p:spPr>
          <a:xfrm>
            <a:off x="4141023" y="2851151"/>
            <a:ext cx="1908000" cy="3648075"/>
          </a:xfrm>
          <a:noFill/>
        </p:spPr>
        <p:txBody>
          <a:bodyPr/>
          <a:lstStyle>
            <a:lvl1pPr>
              <a:defRPr/>
            </a:lvl1pPr>
          </a:lstStyle>
          <a:p>
            <a:pPr lvl="0"/>
            <a:r>
              <a:rPr lang="en-US" dirty="0"/>
              <a:t>  </a:t>
            </a:r>
            <a:endParaRPr lang="en-GB" dirty="0"/>
          </a:p>
        </p:txBody>
      </p:sp>
      <p:sp>
        <p:nvSpPr>
          <p:cNvPr id="33" name="Text Placeholder 10"/>
          <p:cNvSpPr>
            <a:spLocks noGrp="1"/>
          </p:cNvSpPr>
          <p:nvPr>
            <p:ph type="body" sz="quarter" idx="48" hasCustomPrompt="1"/>
          </p:nvPr>
        </p:nvSpPr>
        <p:spPr>
          <a:xfrm>
            <a:off x="6142234" y="2851151"/>
            <a:ext cx="1908000" cy="3648075"/>
          </a:xfrm>
          <a:noFill/>
        </p:spPr>
        <p:txBody>
          <a:bodyPr/>
          <a:lstStyle>
            <a:lvl1pPr>
              <a:defRPr/>
            </a:lvl1pPr>
          </a:lstStyle>
          <a:p>
            <a:pPr lvl="0"/>
            <a:r>
              <a:rPr lang="en-US" dirty="0"/>
              <a:t>  </a:t>
            </a:r>
            <a:endParaRPr lang="en-GB" dirty="0"/>
          </a:p>
        </p:txBody>
      </p:sp>
      <p:sp>
        <p:nvSpPr>
          <p:cNvPr id="11" name="Text Placeholder 10"/>
          <p:cNvSpPr>
            <a:spLocks noGrp="1"/>
          </p:cNvSpPr>
          <p:nvPr>
            <p:ph type="body" sz="quarter" idx="45" hasCustomPrompt="1"/>
          </p:nvPr>
        </p:nvSpPr>
        <p:spPr>
          <a:xfrm>
            <a:off x="128588" y="2851151"/>
            <a:ext cx="1908000" cy="3648075"/>
          </a:xfrm>
          <a:solidFill>
            <a:schemeClr val="accent4"/>
          </a:solidFill>
        </p:spPr>
        <p:txBody>
          <a:bodyPr/>
          <a:lstStyle>
            <a:lvl1pPr>
              <a:defRPr/>
            </a:lvl1pPr>
          </a:lstStyle>
          <a:p>
            <a:pPr lvl="0"/>
            <a:r>
              <a:rPr lang="en-US" dirty="0"/>
              <a:t>  </a:t>
            </a:r>
            <a:endParaRPr lang="en-GB" dirty="0"/>
          </a:p>
        </p:txBody>
      </p:sp>
      <p:sp>
        <p:nvSpPr>
          <p:cNvPr id="2" name="Title 1"/>
          <p:cNvSpPr>
            <a:spLocks noGrp="1"/>
          </p:cNvSpPr>
          <p:nvPr>
            <p:ph type="title" hasCustomPrompt="1"/>
          </p:nvPr>
        </p:nvSpPr>
        <p:spPr/>
        <p:txBody>
          <a:bodyPr/>
          <a:lstStyle/>
          <a:p>
            <a:r>
              <a:rPr lang="en-US" dirty="0"/>
              <a:t>Enter title here</a:t>
            </a:r>
            <a:endParaRPr lang="en-GB" dirty="0"/>
          </a:p>
        </p:txBody>
      </p:sp>
      <p:sp>
        <p:nvSpPr>
          <p:cNvPr id="7" name="Text Placeholder 27"/>
          <p:cNvSpPr>
            <a:spLocks noGrp="1"/>
          </p:cNvSpPr>
          <p:nvPr>
            <p:ph type="body" sz="quarter" idx="25" hasCustomPrompt="1"/>
          </p:nvPr>
        </p:nvSpPr>
        <p:spPr>
          <a:xfrm>
            <a:off x="2343082" y="3701168"/>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
        <p:nvSpPr>
          <p:cNvPr id="8" name="Text Placeholder 27"/>
          <p:cNvSpPr>
            <a:spLocks noGrp="1"/>
          </p:cNvSpPr>
          <p:nvPr>
            <p:ph type="body" sz="quarter" idx="26" hasCustomPrompt="1"/>
          </p:nvPr>
        </p:nvSpPr>
        <p:spPr>
          <a:xfrm>
            <a:off x="333376" y="3701168"/>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
        <p:nvSpPr>
          <p:cNvPr id="9" name="Text Placeholder 27"/>
          <p:cNvSpPr>
            <a:spLocks noGrp="1"/>
          </p:cNvSpPr>
          <p:nvPr>
            <p:ph type="body" sz="quarter" idx="27" hasCustomPrompt="1"/>
          </p:nvPr>
        </p:nvSpPr>
        <p:spPr>
          <a:xfrm>
            <a:off x="6364484" y="3701168"/>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
        <p:nvSpPr>
          <p:cNvPr id="10" name="Text Placeholder 27"/>
          <p:cNvSpPr>
            <a:spLocks noGrp="1"/>
          </p:cNvSpPr>
          <p:nvPr>
            <p:ph type="body" sz="quarter" idx="28" hasCustomPrompt="1"/>
          </p:nvPr>
        </p:nvSpPr>
        <p:spPr>
          <a:xfrm>
            <a:off x="4357982" y="3701168"/>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
        <p:nvSpPr>
          <p:cNvPr id="12" name="Text Placeholder 11"/>
          <p:cNvSpPr>
            <a:spLocks noGrp="1"/>
          </p:cNvSpPr>
          <p:nvPr>
            <p:ph type="body" sz="quarter" idx="29" hasCustomPrompt="1"/>
          </p:nvPr>
        </p:nvSpPr>
        <p:spPr>
          <a:xfrm>
            <a:off x="245269" y="3269458"/>
            <a:ext cx="1794511" cy="431711"/>
          </a:xfrm>
        </p:spPr>
        <p:txBody>
          <a:bodyPr/>
          <a:lstStyle>
            <a:lvl1pPr>
              <a:defRPr>
                <a:solidFill>
                  <a:schemeClr val="bg1"/>
                </a:solidFill>
              </a:defRPr>
            </a:lvl1pPr>
            <a:lvl2pPr marL="0" indent="0">
              <a:buNone/>
              <a:defRPr/>
            </a:lvl2pPr>
          </a:lstStyle>
          <a:p>
            <a:pPr lvl="0"/>
            <a:r>
              <a:rPr lang="en-US" dirty="0"/>
              <a:t>Sub title</a:t>
            </a:r>
          </a:p>
        </p:txBody>
      </p:sp>
      <p:sp>
        <p:nvSpPr>
          <p:cNvPr id="13" name="Text Placeholder 11"/>
          <p:cNvSpPr>
            <a:spLocks noGrp="1"/>
          </p:cNvSpPr>
          <p:nvPr>
            <p:ph type="body" sz="quarter" idx="30" hasCustomPrompt="1"/>
          </p:nvPr>
        </p:nvSpPr>
        <p:spPr>
          <a:xfrm>
            <a:off x="2212284" y="3269458"/>
            <a:ext cx="1824343" cy="431711"/>
          </a:xfrm>
        </p:spPr>
        <p:txBody>
          <a:bodyPr/>
          <a:lstStyle>
            <a:lvl2pPr marL="0" indent="0">
              <a:buNone/>
              <a:defRPr/>
            </a:lvl2pPr>
          </a:lstStyle>
          <a:p>
            <a:pPr lvl="0"/>
            <a:r>
              <a:rPr lang="en-US" dirty="0"/>
              <a:t>Sub title</a:t>
            </a:r>
          </a:p>
        </p:txBody>
      </p:sp>
      <p:sp>
        <p:nvSpPr>
          <p:cNvPr id="14" name="Text Placeholder 11"/>
          <p:cNvSpPr>
            <a:spLocks noGrp="1"/>
          </p:cNvSpPr>
          <p:nvPr>
            <p:ph type="body" sz="quarter" idx="31" hasCustomPrompt="1"/>
          </p:nvPr>
        </p:nvSpPr>
        <p:spPr>
          <a:xfrm>
            <a:off x="4259431" y="3269458"/>
            <a:ext cx="1784724" cy="431711"/>
          </a:xfrm>
        </p:spPr>
        <p:txBody>
          <a:bodyPr/>
          <a:lstStyle>
            <a:lvl2pPr marL="0" indent="0">
              <a:buNone/>
              <a:defRPr/>
            </a:lvl2pPr>
          </a:lstStyle>
          <a:p>
            <a:pPr lvl="0"/>
            <a:r>
              <a:rPr lang="en-US" dirty="0"/>
              <a:t>Sub title</a:t>
            </a:r>
          </a:p>
        </p:txBody>
      </p:sp>
      <p:sp>
        <p:nvSpPr>
          <p:cNvPr id="15" name="Text Placeholder 11"/>
          <p:cNvSpPr>
            <a:spLocks noGrp="1"/>
          </p:cNvSpPr>
          <p:nvPr>
            <p:ph type="body" sz="quarter" idx="32" hasCustomPrompt="1"/>
          </p:nvPr>
        </p:nvSpPr>
        <p:spPr>
          <a:xfrm>
            <a:off x="6257467" y="3269458"/>
            <a:ext cx="1793144" cy="431711"/>
          </a:xfrm>
        </p:spPr>
        <p:txBody>
          <a:bodyPr/>
          <a:lstStyle>
            <a:lvl1pPr>
              <a:defRPr/>
            </a:lvl1pPr>
            <a:lvl2pPr marL="0" indent="0">
              <a:buNone/>
              <a:defRPr/>
            </a:lvl2pPr>
          </a:lstStyle>
          <a:p>
            <a:pPr lvl="0"/>
            <a:r>
              <a:rPr lang="en-US" dirty="0"/>
              <a:t>Sub title</a:t>
            </a:r>
          </a:p>
        </p:txBody>
      </p:sp>
      <p:sp>
        <p:nvSpPr>
          <p:cNvPr id="17" name="Text Placeholder 16"/>
          <p:cNvSpPr>
            <a:spLocks noGrp="1"/>
          </p:cNvSpPr>
          <p:nvPr>
            <p:ph type="body" sz="quarter" idx="33" hasCustomPrompt="1"/>
          </p:nvPr>
        </p:nvSpPr>
        <p:spPr>
          <a:xfrm>
            <a:off x="245269" y="3867151"/>
            <a:ext cx="1794511" cy="2632075"/>
          </a:xfrm>
        </p:spPr>
        <p:txBody>
          <a:bodyPr/>
          <a:lstStyle>
            <a:lvl1pPr>
              <a:defRPr sz="1100">
                <a:solidFill>
                  <a:schemeClr val="bg1"/>
                </a:solidFill>
              </a:defRPr>
            </a:lvl1pPr>
            <a:lvl2pPr>
              <a:defRPr sz="1051">
                <a:solidFill>
                  <a:schemeClr val="bg1"/>
                </a:solidFill>
              </a:defRPr>
            </a:lvl2pPr>
            <a:lvl3pPr>
              <a:defRPr sz="1000">
                <a:solidFill>
                  <a:schemeClr val="bg1"/>
                </a:solidFill>
              </a:defRPr>
            </a:lvl3pPr>
            <a:lvl4pPr>
              <a:defRPr sz="900">
                <a:solidFill>
                  <a:schemeClr val="bg1"/>
                </a:solidFill>
              </a:defRPr>
            </a:lvl4pPr>
            <a:lvl5pPr>
              <a:defRPr sz="700">
                <a:solidFill>
                  <a:schemeClr val="bg1"/>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6"/>
          <p:cNvSpPr>
            <a:spLocks noGrp="1"/>
          </p:cNvSpPr>
          <p:nvPr>
            <p:ph type="body" sz="quarter" idx="34" hasCustomPrompt="1"/>
          </p:nvPr>
        </p:nvSpPr>
        <p:spPr>
          <a:xfrm>
            <a:off x="2212284" y="3867151"/>
            <a:ext cx="1824343" cy="2632075"/>
          </a:xfrm>
        </p:spPr>
        <p:txBody>
          <a:bodyPr/>
          <a:lstStyle>
            <a:lvl1pPr>
              <a:defRPr sz="1100">
                <a:solidFill>
                  <a:schemeClr val="tx2"/>
                </a:solidFill>
              </a:defRPr>
            </a:lvl1pPr>
            <a:lvl2pPr>
              <a:defRPr sz="1051">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16"/>
          <p:cNvSpPr>
            <a:spLocks noGrp="1"/>
          </p:cNvSpPr>
          <p:nvPr>
            <p:ph type="body" sz="quarter" idx="35" hasCustomPrompt="1"/>
          </p:nvPr>
        </p:nvSpPr>
        <p:spPr>
          <a:xfrm>
            <a:off x="4259430" y="3867151"/>
            <a:ext cx="1784725" cy="2632075"/>
          </a:xfrm>
        </p:spPr>
        <p:txBody>
          <a:bodyPr/>
          <a:lstStyle>
            <a:lvl1pPr>
              <a:defRPr sz="1100">
                <a:solidFill>
                  <a:schemeClr val="tx2"/>
                </a:solidFill>
              </a:defRPr>
            </a:lvl1pPr>
            <a:lvl2pPr>
              <a:defRPr sz="1051">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16"/>
          <p:cNvSpPr>
            <a:spLocks noGrp="1"/>
          </p:cNvSpPr>
          <p:nvPr>
            <p:ph type="body" sz="quarter" idx="36" hasCustomPrompt="1"/>
          </p:nvPr>
        </p:nvSpPr>
        <p:spPr>
          <a:xfrm>
            <a:off x="6257467" y="3867151"/>
            <a:ext cx="1793144" cy="2632075"/>
          </a:xfrm>
        </p:spPr>
        <p:txBody>
          <a:bodyPr/>
          <a:lstStyle>
            <a:lvl1pPr>
              <a:defRPr sz="1100">
                <a:solidFill>
                  <a:schemeClr val="tx2"/>
                </a:solidFill>
              </a:defRPr>
            </a:lvl1pPr>
            <a:lvl2pPr>
              <a:defRPr sz="1051">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26"/>
          <p:cNvSpPr>
            <a:spLocks noGrp="1"/>
          </p:cNvSpPr>
          <p:nvPr>
            <p:ph type="body" sz="quarter" idx="41" hasCustomPrompt="1"/>
          </p:nvPr>
        </p:nvSpPr>
        <p:spPr>
          <a:xfrm>
            <a:off x="245269" y="3012281"/>
            <a:ext cx="354807" cy="276225"/>
          </a:xfrm>
        </p:spPr>
        <p:txBody>
          <a:bodyPr anchor="ctr"/>
          <a:lstStyle>
            <a:lvl1pPr algn="r">
              <a:defRPr sz="2800">
                <a:solidFill>
                  <a:schemeClr val="bg1"/>
                </a:solidFill>
                <a:latin typeface="+mn-lt"/>
              </a:defRPr>
            </a:lvl1pPr>
          </a:lstStyle>
          <a:p>
            <a:pPr lvl="0"/>
            <a:r>
              <a:rPr lang="en-US" dirty="0"/>
              <a:t>1</a:t>
            </a:r>
            <a:endParaRPr lang="en-GB" dirty="0"/>
          </a:p>
        </p:txBody>
      </p:sp>
      <p:sp>
        <p:nvSpPr>
          <p:cNvPr id="28" name="Text Placeholder 26"/>
          <p:cNvSpPr>
            <a:spLocks noGrp="1"/>
          </p:cNvSpPr>
          <p:nvPr>
            <p:ph type="body" sz="quarter" idx="42" hasCustomPrompt="1"/>
          </p:nvPr>
        </p:nvSpPr>
        <p:spPr>
          <a:xfrm>
            <a:off x="2212284" y="3012281"/>
            <a:ext cx="354807" cy="276225"/>
          </a:xfrm>
        </p:spPr>
        <p:txBody>
          <a:bodyPr anchor="ctr"/>
          <a:lstStyle>
            <a:lvl1pPr algn="r">
              <a:defRPr sz="2800">
                <a:latin typeface="+mn-lt"/>
              </a:defRPr>
            </a:lvl1pPr>
          </a:lstStyle>
          <a:p>
            <a:pPr lvl="0"/>
            <a:r>
              <a:rPr lang="en-US" dirty="0"/>
              <a:t>2</a:t>
            </a:r>
            <a:endParaRPr lang="en-GB" dirty="0"/>
          </a:p>
        </p:txBody>
      </p:sp>
      <p:sp>
        <p:nvSpPr>
          <p:cNvPr id="29" name="Text Placeholder 26"/>
          <p:cNvSpPr>
            <a:spLocks noGrp="1"/>
          </p:cNvSpPr>
          <p:nvPr>
            <p:ph type="body" sz="quarter" idx="43" hasCustomPrompt="1"/>
          </p:nvPr>
        </p:nvSpPr>
        <p:spPr>
          <a:xfrm>
            <a:off x="4259430" y="3012281"/>
            <a:ext cx="354807" cy="276225"/>
          </a:xfrm>
        </p:spPr>
        <p:txBody>
          <a:bodyPr anchor="ctr"/>
          <a:lstStyle>
            <a:lvl1pPr algn="r">
              <a:defRPr sz="2800">
                <a:latin typeface="+mn-lt"/>
              </a:defRPr>
            </a:lvl1pPr>
          </a:lstStyle>
          <a:p>
            <a:pPr lvl="0"/>
            <a:r>
              <a:rPr lang="en-US" dirty="0"/>
              <a:t>3</a:t>
            </a:r>
            <a:endParaRPr lang="en-GB" dirty="0"/>
          </a:p>
        </p:txBody>
      </p:sp>
      <p:sp>
        <p:nvSpPr>
          <p:cNvPr id="30" name="Text Placeholder 26"/>
          <p:cNvSpPr>
            <a:spLocks noGrp="1"/>
          </p:cNvSpPr>
          <p:nvPr>
            <p:ph type="body" sz="quarter" idx="44" hasCustomPrompt="1"/>
          </p:nvPr>
        </p:nvSpPr>
        <p:spPr>
          <a:xfrm>
            <a:off x="6257466" y="3012281"/>
            <a:ext cx="354807" cy="276225"/>
          </a:xfrm>
        </p:spPr>
        <p:txBody>
          <a:bodyPr anchor="ctr"/>
          <a:lstStyle>
            <a:lvl1pPr algn="r">
              <a:defRPr sz="2800">
                <a:latin typeface="+mn-lt"/>
              </a:defRPr>
            </a:lvl1pPr>
          </a:lstStyle>
          <a:p>
            <a:pPr lvl="0"/>
            <a:r>
              <a:rPr lang="en-US" dirty="0"/>
              <a:t>4</a:t>
            </a:r>
            <a:endParaRPr lang="en-GB" dirty="0"/>
          </a:p>
        </p:txBody>
      </p:sp>
      <p:sp>
        <p:nvSpPr>
          <p:cNvPr id="58" name="Picture Placeholder 21"/>
          <p:cNvSpPr>
            <a:spLocks noGrp="1"/>
          </p:cNvSpPr>
          <p:nvPr>
            <p:ph type="pic" sz="quarter" idx="37" hasCustomPrompt="1"/>
          </p:nvPr>
        </p:nvSpPr>
        <p:spPr>
          <a:xfrm>
            <a:off x="128588" y="1125539"/>
            <a:ext cx="1908000" cy="1725612"/>
          </a:xfrm>
          <a:noFill/>
        </p:spPr>
        <p:txBody>
          <a:bodyPr/>
          <a:lstStyle>
            <a:lvl1pPr algn="ctr">
              <a:defRPr sz="1100" baseline="0"/>
            </a:lvl1pPr>
          </a:lstStyle>
          <a:p>
            <a:r>
              <a:rPr lang="en-GB" dirty="0"/>
              <a:t>Click on the icon to insert an image</a:t>
            </a:r>
          </a:p>
        </p:txBody>
      </p:sp>
      <p:sp>
        <p:nvSpPr>
          <p:cNvPr id="59" name="Picture Placeholder 21"/>
          <p:cNvSpPr>
            <a:spLocks noGrp="1"/>
          </p:cNvSpPr>
          <p:nvPr>
            <p:ph type="pic" sz="quarter" idx="38" hasCustomPrompt="1"/>
          </p:nvPr>
        </p:nvSpPr>
        <p:spPr>
          <a:xfrm>
            <a:off x="2131417" y="1125539"/>
            <a:ext cx="1908000" cy="1725612"/>
          </a:xfrm>
          <a:noFill/>
        </p:spPr>
        <p:txBody>
          <a:bodyPr/>
          <a:lstStyle>
            <a:lvl1pPr algn="ctr">
              <a:defRPr sz="1100" baseline="0"/>
            </a:lvl1pPr>
          </a:lstStyle>
          <a:p>
            <a:r>
              <a:rPr lang="en-GB" dirty="0"/>
              <a:t>Click on the icon to insert an image</a:t>
            </a:r>
          </a:p>
        </p:txBody>
      </p:sp>
      <p:sp>
        <p:nvSpPr>
          <p:cNvPr id="60" name="Picture Placeholder 21"/>
          <p:cNvSpPr>
            <a:spLocks noGrp="1"/>
          </p:cNvSpPr>
          <p:nvPr>
            <p:ph type="pic" sz="quarter" idx="39" hasCustomPrompt="1"/>
          </p:nvPr>
        </p:nvSpPr>
        <p:spPr>
          <a:xfrm>
            <a:off x="4141023" y="1125539"/>
            <a:ext cx="1908000" cy="1725612"/>
          </a:xfrm>
          <a:noFill/>
        </p:spPr>
        <p:txBody>
          <a:bodyPr/>
          <a:lstStyle>
            <a:lvl1pPr algn="ctr">
              <a:defRPr sz="1100" baseline="0"/>
            </a:lvl1pPr>
          </a:lstStyle>
          <a:p>
            <a:r>
              <a:rPr lang="en-GB" dirty="0"/>
              <a:t>Click on the icon to insert an image</a:t>
            </a:r>
          </a:p>
        </p:txBody>
      </p:sp>
      <p:sp>
        <p:nvSpPr>
          <p:cNvPr id="61" name="Picture Placeholder 21"/>
          <p:cNvSpPr>
            <a:spLocks noGrp="1"/>
          </p:cNvSpPr>
          <p:nvPr>
            <p:ph type="pic" sz="quarter" idx="40" hasCustomPrompt="1"/>
          </p:nvPr>
        </p:nvSpPr>
        <p:spPr>
          <a:xfrm>
            <a:off x="6142234" y="1125539"/>
            <a:ext cx="1908000" cy="1725612"/>
          </a:xfrm>
          <a:noFill/>
        </p:spPr>
        <p:txBody>
          <a:bodyPr/>
          <a:lstStyle>
            <a:lvl1pPr algn="ctr">
              <a:defRPr sz="1100" baseline="0"/>
            </a:lvl1pPr>
          </a:lstStyle>
          <a:p>
            <a:r>
              <a:rPr lang="en-GB" dirty="0"/>
              <a:t>Click on the icon to insert an image</a:t>
            </a:r>
          </a:p>
        </p:txBody>
      </p:sp>
      <p:sp>
        <p:nvSpPr>
          <p:cNvPr id="55" name="Slide Number"/>
          <p:cNvSpPr>
            <a:spLocks noGrp="1"/>
          </p:cNvSpPr>
          <p:nvPr>
            <p:ph type="sldNum" sz="quarter" idx="4"/>
          </p:nvPr>
        </p:nvSpPr>
        <p:spPr>
          <a:xfrm>
            <a:off x="11640617" y="6646421"/>
            <a:ext cx="468052" cy="211579"/>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sp>
        <p:nvSpPr>
          <p:cNvPr id="71" name="Text Placeholder 10"/>
          <p:cNvSpPr>
            <a:spLocks noGrp="1"/>
          </p:cNvSpPr>
          <p:nvPr>
            <p:ph type="body" sz="quarter" idx="49" hasCustomPrompt="1"/>
          </p:nvPr>
        </p:nvSpPr>
        <p:spPr>
          <a:xfrm>
            <a:off x="8148313" y="2851151"/>
            <a:ext cx="1908000" cy="3648075"/>
          </a:xfrm>
          <a:noFill/>
        </p:spPr>
        <p:txBody>
          <a:bodyPr/>
          <a:lstStyle>
            <a:lvl1pPr>
              <a:defRPr/>
            </a:lvl1pPr>
          </a:lstStyle>
          <a:p>
            <a:pPr lvl="0"/>
            <a:r>
              <a:rPr lang="en-US" dirty="0"/>
              <a:t>  </a:t>
            </a:r>
            <a:endParaRPr lang="en-GB" dirty="0"/>
          </a:p>
        </p:txBody>
      </p:sp>
      <p:sp>
        <p:nvSpPr>
          <p:cNvPr id="72" name="Text Placeholder 27"/>
          <p:cNvSpPr>
            <a:spLocks noGrp="1"/>
          </p:cNvSpPr>
          <p:nvPr>
            <p:ph type="body" sz="quarter" idx="50" hasCustomPrompt="1"/>
          </p:nvPr>
        </p:nvSpPr>
        <p:spPr>
          <a:xfrm>
            <a:off x="8370563" y="3701168"/>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
        <p:nvSpPr>
          <p:cNvPr id="73" name="Text Placeholder 11"/>
          <p:cNvSpPr>
            <a:spLocks noGrp="1"/>
          </p:cNvSpPr>
          <p:nvPr>
            <p:ph type="body" sz="quarter" idx="51" hasCustomPrompt="1"/>
          </p:nvPr>
        </p:nvSpPr>
        <p:spPr>
          <a:xfrm>
            <a:off x="8263546" y="3269458"/>
            <a:ext cx="1793788" cy="431711"/>
          </a:xfrm>
        </p:spPr>
        <p:txBody>
          <a:bodyPr/>
          <a:lstStyle>
            <a:lvl1pPr>
              <a:defRPr/>
            </a:lvl1pPr>
            <a:lvl2pPr marL="0" indent="0">
              <a:buNone/>
              <a:defRPr/>
            </a:lvl2pPr>
          </a:lstStyle>
          <a:p>
            <a:pPr lvl="0"/>
            <a:r>
              <a:rPr lang="en-US" dirty="0"/>
              <a:t>Sub title</a:t>
            </a:r>
          </a:p>
        </p:txBody>
      </p:sp>
      <p:sp>
        <p:nvSpPr>
          <p:cNvPr id="74" name="Text Placeholder 16"/>
          <p:cNvSpPr>
            <a:spLocks noGrp="1"/>
          </p:cNvSpPr>
          <p:nvPr>
            <p:ph type="body" sz="quarter" idx="52" hasCustomPrompt="1"/>
          </p:nvPr>
        </p:nvSpPr>
        <p:spPr>
          <a:xfrm>
            <a:off x="8263545" y="3867151"/>
            <a:ext cx="1793789" cy="2632075"/>
          </a:xfrm>
        </p:spPr>
        <p:txBody>
          <a:bodyPr/>
          <a:lstStyle>
            <a:lvl1pPr>
              <a:defRPr sz="1100">
                <a:solidFill>
                  <a:schemeClr val="tx2"/>
                </a:solidFill>
              </a:defRPr>
            </a:lvl1pPr>
            <a:lvl2pPr>
              <a:defRPr sz="1051">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5" name="Text Placeholder 26"/>
          <p:cNvSpPr>
            <a:spLocks noGrp="1"/>
          </p:cNvSpPr>
          <p:nvPr>
            <p:ph type="body" sz="quarter" idx="53" hasCustomPrompt="1"/>
          </p:nvPr>
        </p:nvSpPr>
        <p:spPr>
          <a:xfrm>
            <a:off x="8263545" y="3012281"/>
            <a:ext cx="354807" cy="276225"/>
          </a:xfrm>
        </p:spPr>
        <p:txBody>
          <a:bodyPr anchor="ctr"/>
          <a:lstStyle>
            <a:lvl1pPr algn="r">
              <a:defRPr sz="2800">
                <a:latin typeface="+mn-lt"/>
              </a:defRPr>
            </a:lvl1pPr>
          </a:lstStyle>
          <a:p>
            <a:pPr lvl="0"/>
            <a:r>
              <a:rPr lang="en-US" dirty="0"/>
              <a:t>5</a:t>
            </a:r>
            <a:endParaRPr lang="en-GB" dirty="0"/>
          </a:p>
        </p:txBody>
      </p:sp>
      <p:sp>
        <p:nvSpPr>
          <p:cNvPr id="76" name="Picture Placeholder 21"/>
          <p:cNvSpPr>
            <a:spLocks noGrp="1"/>
          </p:cNvSpPr>
          <p:nvPr>
            <p:ph type="pic" sz="quarter" idx="54" hasCustomPrompt="1"/>
          </p:nvPr>
        </p:nvSpPr>
        <p:spPr>
          <a:xfrm>
            <a:off x="8148313" y="1125539"/>
            <a:ext cx="1908000" cy="1725612"/>
          </a:xfrm>
          <a:noFill/>
        </p:spPr>
        <p:txBody>
          <a:bodyPr/>
          <a:lstStyle>
            <a:lvl1pPr algn="ctr">
              <a:defRPr sz="1100" baseline="0"/>
            </a:lvl1pPr>
          </a:lstStyle>
          <a:p>
            <a:r>
              <a:rPr lang="en-GB" dirty="0"/>
              <a:t>Click on the icon to insert an image</a:t>
            </a:r>
          </a:p>
        </p:txBody>
      </p:sp>
      <p:sp>
        <p:nvSpPr>
          <p:cNvPr id="77" name="Text Placeholder 10"/>
          <p:cNvSpPr>
            <a:spLocks noGrp="1"/>
          </p:cNvSpPr>
          <p:nvPr>
            <p:ph type="body" sz="quarter" idx="55" hasCustomPrompt="1"/>
          </p:nvPr>
        </p:nvSpPr>
        <p:spPr>
          <a:xfrm>
            <a:off x="10155037" y="2851151"/>
            <a:ext cx="1908000" cy="3648075"/>
          </a:xfrm>
          <a:noFill/>
        </p:spPr>
        <p:txBody>
          <a:bodyPr/>
          <a:lstStyle>
            <a:lvl1pPr>
              <a:defRPr/>
            </a:lvl1pPr>
          </a:lstStyle>
          <a:p>
            <a:pPr lvl="0"/>
            <a:r>
              <a:rPr lang="en-US" dirty="0"/>
              <a:t>  </a:t>
            </a:r>
            <a:endParaRPr lang="en-GB" dirty="0"/>
          </a:p>
        </p:txBody>
      </p:sp>
      <p:sp>
        <p:nvSpPr>
          <p:cNvPr id="78" name="Text Placeholder 27"/>
          <p:cNvSpPr>
            <a:spLocks noGrp="1"/>
          </p:cNvSpPr>
          <p:nvPr>
            <p:ph type="body" sz="quarter" idx="56" hasCustomPrompt="1"/>
          </p:nvPr>
        </p:nvSpPr>
        <p:spPr>
          <a:xfrm>
            <a:off x="10377287" y="3701168"/>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
        <p:nvSpPr>
          <p:cNvPr id="79" name="Text Placeholder 11"/>
          <p:cNvSpPr>
            <a:spLocks noGrp="1"/>
          </p:cNvSpPr>
          <p:nvPr>
            <p:ph type="body" sz="quarter" idx="57" hasCustomPrompt="1"/>
          </p:nvPr>
        </p:nvSpPr>
        <p:spPr>
          <a:xfrm>
            <a:off x="10270270" y="3269458"/>
            <a:ext cx="1793788" cy="431711"/>
          </a:xfrm>
        </p:spPr>
        <p:txBody>
          <a:bodyPr/>
          <a:lstStyle>
            <a:lvl1pPr>
              <a:defRPr/>
            </a:lvl1pPr>
            <a:lvl2pPr marL="0" indent="0">
              <a:buNone/>
              <a:defRPr/>
            </a:lvl2pPr>
          </a:lstStyle>
          <a:p>
            <a:pPr lvl="0"/>
            <a:r>
              <a:rPr lang="en-US" dirty="0"/>
              <a:t>Sub title</a:t>
            </a:r>
          </a:p>
        </p:txBody>
      </p:sp>
      <p:sp>
        <p:nvSpPr>
          <p:cNvPr id="80" name="Text Placeholder 16"/>
          <p:cNvSpPr>
            <a:spLocks noGrp="1"/>
          </p:cNvSpPr>
          <p:nvPr>
            <p:ph type="body" sz="quarter" idx="58" hasCustomPrompt="1"/>
          </p:nvPr>
        </p:nvSpPr>
        <p:spPr>
          <a:xfrm>
            <a:off x="10270269" y="3867151"/>
            <a:ext cx="1793789" cy="2632075"/>
          </a:xfrm>
        </p:spPr>
        <p:txBody>
          <a:bodyPr/>
          <a:lstStyle>
            <a:lvl1pPr>
              <a:defRPr sz="1100">
                <a:solidFill>
                  <a:schemeClr val="tx2"/>
                </a:solidFill>
              </a:defRPr>
            </a:lvl1pPr>
            <a:lvl2pPr>
              <a:defRPr sz="1051">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1" name="Text Placeholder 26"/>
          <p:cNvSpPr>
            <a:spLocks noGrp="1"/>
          </p:cNvSpPr>
          <p:nvPr>
            <p:ph type="body" sz="quarter" idx="59" hasCustomPrompt="1"/>
          </p:nvPr>
        </p:nvSpPr>
        <p:spPr>
          <a:xfrm>
            <a:off x="10270269" y="3012281"/>
            <a:ext cx="354807" cy="276225"/>
          </a:xfrm>
        </p:spPr>
        <p:txBody>
          <a:bodyPr anchor="ctr"/>
          <a:lstStyle>
            <a:lvl1pPr algn="r">
              <a:defRPr sz="2800">
                <a:latin typeface="+mn-lt"/>
              </a:defRPr>
            </a:lvl1pPr>
          </a:lstStyle>
          <a:p>
            <a:pPr lvl="0"/>
            <a:r>
              <a:rPr lang="en-US" dirty="0"/>
              <a:t>6</a:t>
            </a:r>
            <a:endParaRPr lang="en-GB" dirty="0"/>
          </a:p>
        </p:txBody>
      </p:sp>
      <p:sp>
        <p:nvSpPr>
          <p:cNvPr id="82" name="Picture Placeholder 21"/>
          <p:cNvSpPr>
            <a:spLocks noGrp="1"/>
          </p:cNvSpPr>
          <p:nvPr>
            <p:ph type="pic" sz="quarter" idx="60" hasCustomPrompt="1"/>
          </p:nvPr>
        </p:nvSpPr>
        <p:spPr>
          <a:xfrm>
            <a:off x="10155037" y="1125539"/>
            <a:ext cx="1908000" cy="1725612"/>
          </a:xfrm>
          <a:noFill/>
        </p:spPr>
        <p:txBody>
          <a:bodyPr/>
          <a:lstStyle>
            <a:lvl1pPr algn="ctr">
              <a:defRPr sz="1100" baseline="0"/>
            </a:lvl1pPr>
          </a:lstStyle>
          <a:p>
            <a:r>
              <a:rPr lang="en-GB" dirty="0"/>
              <a:t>Click on the icon to insert an image</a:t>
            </a:r>
          </a:p>
        </p:txBody>
      </p:sp>
      <p:grpSp>
        <p:nvGrpSpPr>
          <p:cNvPr id="67" name="Group 66"/>
          <p:cNvGrpSpPr/>
          <p:nvPr userDrawn="1"/>
        </p:nvGrpSpPr>
        <p:grpSpPr>
          <a:xfrm>
            <a:off x="-4350366" y="0"/>
            <a:ext cx="3909698" cy="5532582"/>
            <a:chOff x="-3999345" y="0"/>
            <a:chExt cx="3909698" cy="5532582"/>
          </a:xfrm>
        </p:grpSpPr>
        <p:sp>
          <p:nvSpPr>
            <p:cNvPr id="68" name="Rectangle 67"/>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69" name="Straight Connector 68"/>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0" name="Picture 6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83" name="TextBox 82"/>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84" name="Group 83"/>
            <p:cNvGrpSpPr/>
            <p:nvPr userDrawn="1"/>
          </p:nvGrpSpPr>
          <p:grpSpPr>
            <a:xfrm>
              <a:off x="-3916219" y="2007734"/>
              <a:ext cx="3741159" cy="603077"/>
              <a:chOff x="-3953163" y="1928406"/>
              <a:chExt cx="3741159" cy="603077"/>
            </a:xfrm>
          </p:grpSpPr>
          <p:sp>
            <p:nvSpPr>
              <p:cNvPr id="97" name="TextBox 96"/>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98" name="TextBox 97"/>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85" name="Group 84"/>
            <p:cNvGrpSpPr/>
            <p:nvPr userDrawn="1"/>
          </p:nvGrpSpPr>
          <p:grpSpPr>
            <a:xfrm>
              <a:off x="-3916219" y="3804415"/>
              <a:ext cx="3741159" cy="649206"/>
              <a:chOff x="-3953163" y="3686663"/>
              <a:chExt cx="3741159" cy="649206"/>
            </a:xfrm>
          </p:grpSpPr>
          <p:sp>
            <p:nvSpPr>
              <p:cNvPr id="95" name="TextBox 94"/>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96" name="TextBox 95"/>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86" name="Group 85"/>
            <p:cNvGrpSpPr/>
            <p:nvPr userDrawn="1"/>
          </p:nvGrpSpPr>
          <p:grpSpPr>
            <a:xfrm>
              <a:off x="-3916219" y="2909062"/>
              <a:ext cx="3741159" cy="634370"/>
              <a:chOff x="-3953163" y="2815638"/>
              <a:chExt cx="3741159" cy="634370"/>
            </a:xfrm>
          </p:grpSpPr>
          <p:sp>
            <p:nvSpPr>
              <p:cNvPr id="93" name="TextBox 92"/>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94" name="TextBox 93"/>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87" name="Group 86"/>
            <p:cNvGrpSpPr/>
            <p:nvPr userDrawn="1"/>
          </p:nvGrpSpPr>
          <p:grpSpPr>
            <a:xfrm>
              <a:off x="-3916219" y="4693793"/>
              <a:ext cx="3470417" cy="603077"/>
              <a:chOff x="-3953163" y="4622237"/>
              <a:chExt cx="3470417" cy="603077"/>
            </a:xfrm>
          </p:grpSpPr>
          <p:sp>
            <p:nvSpPr>
              <p:cNvPr id="91" name="TextBox 90"/>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92" name="TextBox 91"/>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88" name="Group 87"/>
            <p:cNvGrpSpPr/>
            <p:nvPr userDrawn="1"/>
          </p:nvGrpSpPr>
          <p:grpSpPr>
            <a:xfrm>
              <a:off x="-3916219" y="1118356"/>
              <a:ext cx="3741159" cy="677414"/>
              <a:chOff x="-3953163" y="1118356"/>
              <a:chExt cx="3741159" cy="677414"/>
            </a:xfrm>
          </p:grpSpPr>
          <p:sp>
            <p:nvSpPr>
              <p:cNvPr id="89" name="TextBox 88"/>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90" name="TextBox 89"/>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105"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grpSp>
        <p:nvGrpSpPr>
          <p:cNvPr id="4" name="Group 3"/>
          <p:cNvGrpSpPr/>
          <p:nvPr userDrawn="1"/>
        </p:nvGrpSpPr>
        <p:grpSpPr>
          <a:xfrm>
            <a:off x="12630286" y="0"/>
            <a:ext cx="3909698" cy="6646422"/>
            <a:chOff x="12630286" y="0"/>
            <a:chExt cx="3909698" cy="6646422"/>
          </a:xfrm>
        </p:grpSpPr>
        <p:grpSp>
          <p:nvGrpSpPr>
            <p:cNvPr id="106" name="Group 105"/>
            <p:cNvGrpSpPr/>
            <p:nvPr userDrawn="1"/>
          </p:nvGrpSpPr>
          <p:grpSpPr>
            <a:xfrm>
              <a:off x="12630286" y="0"/>
              <a:ext cx="3909698" cy="6646422"/>
              <a:chOff x="12630286" y="0"/>
              <a:chExt cx="3909698" cy="6646422"/>
            </a:xfrm>
          </p:grpSpPr>
          <p:grpSp>
            <p:nvGrpSpPr>
              <p:cNvPr id="107" name="Group 106"/>
              <p:cNvGrpSpPr/>
              <p:nvPr userDrawn="1"/>
            </p:nvGrpSpPr>
            <p:grpSpPr>
              <a:xfrm>
                <a:off x="12630286" y="0"/>
                <a:ext cx="3909698" cy="6646422"/>
                <a:chOff x="-3999345" y="0"/>
                <a:chExt cx="3909698" cy="6646422"/>
              </a:xfrm>
            </p:grpSpPr>
            <p:sp>
              <p:nvSpPr>
                <p:cNvPr id="116" name="Rectangle 115"/>
                <p:cNvSpPr/>
                <p:nvPr userDrawn="1"/>
              </p:nvSpPr>
              <p:spPr>
                <a:xfrm>
                  <a:off x="-3999345" y="0"/>
                  <a:ext cx="3909698" cy="664642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cxnSp>
              <p:nvCxnSpPr>
                <p:cNvPr id="117" name="Straight Connector 116"/>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18" name="Picture 11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119" name="TextBox 118"/>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rPr>
                    <a:t>This slide</a:t>
                  </a:r>
                  <a:r>
                    <a:rPr lang="en-GB" sz="2000" baseline="0" dirty="0">
                      <a:solidFill>
                        <a:schemeClr val="tx1"/>
                      </a:solidFill>
                    </a:rPr>
                    <a:t> is </a:t>
                  </a:r>
                  <a:br>
                    <a:rPr lang="en-GB" sz="2000" baseline="0" dirty="0">
                      <a:solidFill>
                        <a:schemeClr val="tx1"/>
                      </a:solidFill>
                    </a:rPr>
                  </a:br>
                  <a:r>
                    <a:rPr lang="en-GB" sz="2000" baseline="0" dirty="0">
                      <a:solidFill>
                        <a:schemeClr val="tx1"/>
                      </a:solidFill>
                    </a:rPr>
                    <a:t>pre-animated</a:t>
                  </a:r>
                  <a:endParaRPr lang="en-GB" sz="2000" dirty="0">
                    <a:solidFill>
                      <a:schemeClr val="tx1"/>
                    </a:solidFill>
                  </a:endParaRPr>
                </a:p>
              </p:txBody>
            </p:sp>
            <p:sp>
              <p:nvSpPr>
                <p:cNvPr id="120" name="TextBox 119"/>
                <p:cNvSpPr txBox="1"/>
                <p:nvPr userDrawn="1"/>
              </p:nvSpPr>
              <p:spPr>
                <a:xfrm>
                  <a:off x="-3851563" y="1112381"/>
                  <a:ext cx="3621088" cy="1221745"/>
                </a:xfrm>
                <a:prstGeom prst="rect">
                  <a:avLst/>
                </a:prstGeom>
                <a:noFill/>
              </p:spPr>
              <p:txBody>
                <a:bodyPr wrap="square" rtlCol="0">
                  <a:noAutofit/>
                </a:bodyPr>
                <a:lstStyle/>
                <a:p>
                  <a:pPr>
                    <a:lnSpc>
                      <a:spcPct val="90000"/>
                    </a:lnSpc>
                    <a:spcAft>
                      <a:spcPts val="600"/>
                    </a:spcAft>
                  </a:pPr>
                  <a:r>
                    <a:rPr lang="en-GB" sz="1400" dirty="0"/>
                    <a:t>If you would like to remove the animations,</a:t>
                  </a:r>
                  <a:r>
                    <a:rPr lang="en-GB" sz="1400" baseline="0" dirty="0"/>
                    <a:t> click on the animation tab in the ribbon and open your animation pane. Click on an animation, then on the dropdown arrow choose “Copy effects to slide” and delete them.</a:t>
                  </a:r>
                  <a:endParaRPr lang="en-GB" sz="1400" dirty="0"/>
                </a:p>
              </p:txBody>
            </p:sp>
            <p:sp>
              <p:nvSpPr>
                <p:cNvPr id="121" name="TextBox 120"/>
                <p:cNvSpPr txBox="1"/>
                <p:nvPr userDrawn="1"/>
              </p:nvSpPr>
              <p:spPr>
                <a:xfrm>
                  <a:off x="-3851563" y="2401407"/>
                  <a:ext cx="3621088" cy="696897"/>
                </a:xfrm>
                <a:prstGeom prst="rect">
                  <a:avLst/>
                </a:prstGeom>
                <a:noFill/>
              </p:spPr>
              <p:txBody>
                <a:bodyPr wrap="square" rtlCol="0">
                  <a:noAutofit/>
                </a:bodyPr>
                <a:lstStyle/>
                <a:p>
                  <a:pPr>
                    <a:lnSpc>
                      <a:spcPct val="90000"/>
                    </a:lnSpc>
                    <a:spcAft>
                      <a:spcPts val="600"/>
                    </a:spcAft>
                  </a:pPr>
                  <a:r>
                    <a:rPr lang="en-GB" sz="1400" dirty="0"/>
                    <a:t>If you would like to delete a column, remember to delete the last two colour change animations too.</a:t>
                  </a:r>
                </a:p>
              </p:txBody>
            </p:sp>
          </p:grpSp>
          <p:grpSp>
            <p:nvGrpSpPr>
              <p:cNvPr id="108" name="Group 107"/>
              <p:cNvGrpSpPr/>
              <p:nvPr userDrawn="1"/>
            </p:nvGrpSpPr>
            <p:grpSpPr>
              <a:xfrm>
                <a:off x="12802128" y="3378275"/>
                <a:ext cx="3597027" cy="3042102"/>
                <a:chOff x="12802128" y="3127117"/>
                <a:chExt cx="3597027" cy="3042102"/>
              </a:xfrm>
            </p:grpSpPr>
            <p:grpSp>
              <p:nvGrpSpPr>
                <p:cNvPr id="109" name="Group 108"/>
                <p:cNvGrpSpPr/>
                <p:nvPr userDrawn="1"/>
              </p:nvGrpSpPr>
              <p:grpSpPr>
                <a:xfrm>
                  <a:off x="12802128" y="3127117"/>
                  <a:ext cx="3597027" cy="3042102"/>
                  <a:chOff x="-11810376" y="-3861274"/>
                  <a:chExt cx="10589306" cy="8955659"/>
                </a:xfrm>
              </p:grpSpPr>
              <p:pic>
                <p:nvPicPr>
                  <p:cNvPr id="113" name="Picture 1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57147" y="-3861274"/>
                    <a:ext cx="4623353" cy="3752654"/>
                  </a:xfrm>
                  <a:prstGeom prst="rect">
                    <a:avLst/>
                  </a:prstGeom>
                </p:spPr>
              </p:pic>
              <p:pic>
                <p:nvPicPr>
                  <p:cNvPr id="114" name="Picture 113"/>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6141198" y="-3861274"/>
                    <a:ext cx="4920128" cy="3734122"/>
                  </a:xfrm>
                  <a:prstGeom prst="rect">
                    <a:avLst/>
                  </a:prstGeom>
                </p:spPr>
              </p:pic>
              <p:pic>
                <p:nvPicPr>
                  <p:cNvPr id="115" name="Picture 114"/>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810376" y="1079811"/>
                    <a:ext cx="5390464" cy="4014574"/>
                  </a:xfrm>
                  <a:prstGeom prst="rect">
                    <a:avLst/>
                  </a:prstGeom>
                </p:spPr>
              </p:pic>
            </p:grpSp>
            <p:sp>
              <p:nvSpPr>
                <p:cNvPr id="110" name="TextBox 109"/>
                <p:cNvSpPr txBox="1"/>
                <p:nvPr userDrawn="1"/>
              </p:nvSpPr>
              <p:spPr>
                <a:xfrm>
                  <a:off x="12820209" y="4453621"/>
                  <a:ext cx="3578946" cy="221566"/>
                </a:xfrm>
                <a:prstGeom prst="rect">
                  <a:avLst/>
                </a:prstGeom>
                <a:noFill/>
              </p:spPr>
              <p:txBody>
                <a:bodyPr wrap="square" rtlCol="0">
                  <a:noAutofit/>
                </a:bodyPr>
                <a:lstStyle/>
                <a:p>
                  <a:pPr algn="l">
                    <a:lnSpc>
                      <a:spcPct val="90000"/>
                    </a:lnSpc>
                    <a:spcAft>
                      <a:spcPts val="600"/>
                    </a:spcAft>
                  </a:pPr>
                  <a:r>
                    <a:rPr lang="en-US" sz="1100" b="1" dirty="0">
                      <a:solidFill>
                        <a:schemeClr val="tx1"/>
                      </a:solidFill>
                    </a:rPr>
                    <a:t>1. </a:t>
                  </a:r>
                  <a:r>
                    <a:rPr lang="en-US" sz="1100" dirty="0">
                      <a:solidFill>
                        <a:schemeClr val="tx1"/>
                      </a:solidFill>
                    </a:rPr>
                    <a:t>Delete your unwanted column</a:t>
                  </a:r>
                  <a:endParaRPr lang="en-GB" sz="1100" dirty="0">
                    <a:solidFill>
                      <a:schemeClr val="tx1"/>
                    </a:solidFill>
                  </a:endParaRPr>
                </a:p>
              </p:txBody>
            </p:sp>
            <p:sp>
              <p:nvSpPr>
                <p:cNvPr id="111" name="Arrow: Right 110"/>
                <p:cNvSpPr/>
                <p:nvPr userDrawn="1"/>
              </p:nvSpPr>
              <p:spPr>
                <a:xfrm>
                  <a:off x="14276392" y="3804414"/>
                  <a:ext cx="1055048" cy="223649"/>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100" dirty="0"/>
                </a:p>
              </p:txBody>
            </p:sp>
          </p:grpSp>
        </p:grpSp>
        <p:sp>
          <p:nvSpPr>
            <p:cNvPr id="3" name="Rectangle 2"/>
            <p:cNvSpPr/>
            <p:nvPr userDrawn="1"/>
          </p:nvSpPr>
          <p:spPr>
            <a:xfrm>
              <a:off x="14657966" y="5072258"/>
              <a:ext cx="1810962" cy="549381"/>
            </a:xfrm>
            <a:prstGeom prst="rect">
              <a:avLst/>
            </a:prstGeom>
          </p:spPr>
          <p:txBody>
            <a:bodyPr wrap="square">
              <a:spAutoFit/>
            </a:bodyPr>
            <a:lstStyle/>
            <a:p>
              <a:pPr algn="l">
                <a:lnSpc>
                  <a:spcPct val="90000"/>
                </a:lnSpc>
                <a:spcAft>
                  <a:spcPts val="600"/>
                </a:spcAft>
              </a:pPr>
              <a:r>
                <a:rPr lang="en-GB" sz="1100" b="1" noProof="0" dirty="0">
                  <a:solidFill>
                    <a:schemeClr val="tx1"/>
                  </a:solidFill>
                </a:rPr>
                <a:t>2. </a:t>
              </a:r>
              <a:r>
                <a:rPr lang="en-GB" sz="1100" noProof="0" dirty="0">
                  <a:solidFill>
                    <a:schemeClr val="tx1"/>
                  </a:solidFill>
                </a:rPr>
                <a:t>Remove the last two colour change animations (yellow stars)</a:t>
              </a:r>
            </a:p>
          </p:txBody>
        </p:sp>
      </p:grpSp>
    </p:spTree>
    <p:extLst>
      <p:ext uri="{BB962C8B-B14F-4D97-AF65-F5344CB8AC3E}">
        <p14:creationId xmlns:p14="http://schemas.microsoft.com/office/powerpoint/2010/main" val="246650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5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5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25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5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25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250"/>
                                        <p:tgtEl>
                                          <p:spTgt spid="31"/>
                                        </p:tgtEl>
                                      </p:cBhvr>
                                    </p:animEffect>
                                  </p:childTnLst>
                                </p:cTn>
                              </p:par>
                              <p:par>
                                <p:cTn id="28" presetID="19" presetClass="emph" presetSubtype="0" fill="hold" grpId="1" nodeType="withEffect">
                                  <p:stCondLst>
                                    <p:cond delay="0"/>
                                  </p:stCondLst>
                                  <p:childTnLst>
                                    <p:animClr clrSpc="rgb" dir="cw">
                                      <p:cBhvr override="childStyle">
                                        <p:cTn id="29" dur="250" fill="hold"/>
                                        <p:tgtEl>
                                          <p:spTgt spid="11"/>
                                        </p:tgtEl>
                                        <p:attrNameLst>
                                          <p:attrName>style.color</p:attrName>
                                        </p:attrNameLst>
                                      </p:cBhvr>
                                      <p:to>
                                        <a:srgbClr val="FFFFFF"/>
                                      </p:to>
                                    </p:animClr>
                                    <p:animClr clrSpc="rgb" dir="cw">
                                      <p:cBhvr>
                                        <p:cTn id="30" dur="250" fill="hold"/>
                                        <p:tgtEl>
                                          <p:spTgt spid="11"/>
                                        </p:tgtEl>
                                        <p:attrNameLst>
                                          <p:attrName>fillcolor</p:attrName>
                                        </p:attrNameLst>
                                      </p:cBhvr>
                                      <p:to>
                                        <a:srgbClr val="FFFFFF"/>
                                      </p:to>
                                    </p:animClr>
                                    <p:set>
                                      <p:cBhvr>
                                        <p:cTn id="31" dur="250" fill="hold"/>
                                        <p:tgtEl>
                                          <p:spTgt spid="11"/>
                                        </p:tgtEl>
                                        <p:attrNameLst>
                                          <p:attrName>fill.type</p:attrName>
                                        </p:attrNameLst>
                                      </p:cBhvr>
                                      <p:to>
                                        <p:strVal val="solid"/>
                                      </p:to>
                                    </p:set>
                                    <p:set>
                                      <p:cBhvr>
                                        <p:cTn id="32" dur="250" fill="hold"/>
                                        <p:tgtEl>
                                          <p:spTgt spid="11"/>
                                        </p:tgtEl>
                                        <p:attrNameLst>
                                          <p:attrName>fill.on</p:attrName>
                                        </p:attrNameLst>
                                      </p:cBhvr>
                                      <p:to>
                                        <p:strVal val="true"/>
                                      </p:to>
                                    </p:set>
                                  </p:childTnLst>
                                </p:cTn>
                              </p:par>
                              <p:par>
                                <p:cTn id="33" presetID="19" presetClass="emph" presetSubtype="0" fill="hold" grpId="1" nodeType="withEffect">
                                  <p:stCondLst>
                                    <p:cond delay="0"/>
                                  </p:stCondLst>
                                  <p:childTnLst>
                                    <p:animClr clrSpc="rgb" dir="cw">
                                      <p:cBhvr override="childStyle">
                                        <p:cTn id="34" dur="250" fill="hold"/>
                                        <p:tgtEl>
                                          <p:spTgt spid="31"/>
                                        </p:tgtEl>
                                        <p:attrNameLst>
                                          <p:attrName>style.color</p:attrName>
                                        </p:attrNameLst>
                                      </p:cBhvr>
                                      <p:to>
                                        <a:srgbClr val="6A769F"/>
                                      </p:to>
                                    </p:animClr>
                                    <p:animClr clrSpc="rgb" dir="cw">
                                      <p:cBhvr>
                                        <p:cTn id="35" dur="250" fill="hold"/>
                                        <p:tgtEl>
                                          <p:spTgt spid="31"/>
                                        </p:tgtEl>
                                        <p:attrNameLst>
                                          <p:attrName>fillcolor</p:attrName>
                                        </p:attrNameLst>
                                      </p:cBhvr>
                                      <p:to>
                                        <a:srgbClr val="6A769F"/>
                                      </p:to>
                                    </p:animClr>
                                    <p:set>
                                      <p:cBhvr>
                                        <p:cTn id="36" dur="250" fill="hold"/>
                                        <p:tgtEl>
                                          <p:spTgt spid="31"/>
                                        </p:tgtEl>
                                        <p:attrNameLst>
                                          <p:attrName>fill.type</p:attrName>
                                        </p:attrNameLst>
                                      </p:cBhvr>
                                      <p:to>
                                        <p:strVal val="solid"/>
                                      </p:to>
                                    </p:set>
                                    <p:set>
                                      <p:cBhvr>
                                        <p:cTn id="37" dur="250" fill="hold"/>
                                        <p:tgtEl>
                                          <p:spTgt spid="31"/>
                                        </p:tgtEl>
                                        <p:attrNameLst>
                                          <p:attrName>fill.on</p:attrName>
                                        </p:attrNameLst>
                                      </p:cBhvr>
                                      <p:to>
                                        <p:strVal val="true"/>
                                      </p:to>
                                    </p:set>
                                  </p:childTnLst>
                                </p:cTn>
                              </p:par>
                              <p:par>
                                <p:cTn id="38" presetID="3" presetClass="emph" presetSubtype="2" fill="hold" grpId="1" nodeType="withEffect">
                                  <p:stCondLst>
                                    <p:cond delay="0"/>
                                  </p:stCondLst>
                                  <p:childTnLst>
                                    <p:animClr clrSpc="rgb" dir="cw">
                                      <p:cBhvr override="childStyle">
                                        <p:cTn id="39" dur="250" fill="hold"/>
                                        <p:tgtEl>
                                          <p:spTgt spid="12"/>
                                        </p:tgtEl>
                                        <p:attrNameLst>
                                          <p:attrName>style.color</p:attrName>
                                        </p:attrNameLst>
                                      </p:cBhvr>
                                      <p:to>
                                        <a:srgbClr val="002244"/>
                                      </p:to>
                                    </p:animClr>
                                  </p:childTnLst>
                                </p:cTn>
                              </p:par>
                              <p:par>
                                <p:cTn id="40" presetID="3" presetClass="emph" presetSubtype="2" fill="hold" grpId="1" nodeType="withEffect">
                                  <p:stCondLst>
                                    <p:cond delay="0"/>
                                  </p:stCondLst>
                                  <p:childTnLst>
                                    <p:animClr clrSpc="rgb" dir="cw">
                                      <p:cBhvr override="childStyle">
                                        <p:cTn id="41" dur="250" fill="hold"/>
                                        <p:tgtEl>
                                          <p:spTgt spid="17"/>
                                        </p:tgtEl>
                                        <p:attrNameLst>
                                          <p:attrName>style.color</p:attrName>
                                        </p:attrNameLst>
                                      </p:cBhvr>
                                      <p:to>
                                        <a:srgbClr val="666666"/>
                                      </p:to>
                                    </p:animClr>
                                  </p:childTnLst>
                                </p:cTn>
                              </p:par>
                              <p:par>
                                <p:cTn id="42" presetID="3" presetClass="emph" presetSubtype="2" fill="hold" grpId="1" nodeType="withEffect">
                                  <p:stCondLst>
                                    <p:cond delay="0"/>
                                  </p:stCondLst>
                                  <p:childTnLst>
                                    <p:animClr clrSpc="rgb" dir="cw">
                                      <p:cBhvr override="childStyle">
                                        <p:cTn id="43" dur="250" fill="hold"/>
                                        <p:tgtEl>
                                          <p:spTgt spid="27"/>
                                        </p:tgtEl>
                                        <p:attrNameLst>
                                          <p:attrName>style.color</p:attrName>
                                        </p:attrNameLst>
                                      </p:cBhvr>
                                      <p:to>
                                        <a:srgbClr val="002244"/>
                                      </p:to>
                                    </p:animClr>
                                  </p:childTnLst>
                                </p:cTn>
                              </p:par>
                              <p:par>
                                <p:cTn id="44" presetID="10"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250"/>
                                        <p:tgtEl>
                                          <p:spTgt spid="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fade">
                                      <p:cBhvr>
                                        <p:cTn id="52" dur="250"/>
                                        <p:tgtEl>
                                          <p:spTgt spid="5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250"/>
                                        <p:tgtEl>
                                          <p:spTgt spid="1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250"/>
                                        <p:tgtEl>
                                          <p:spTgt spid="28"/>
                                        </p:tgtEl>
                                      </p:cBhvr>
                                    </p:animEffect>
                                  </p:childTnLst>
                                </p:cTn>
                              </p:par>
                              <p:par>
                                <p:cTn id="59" presetID="3" presetClass="emph" presetSubtype="2" fill="hold" grpId="1" nodeType="withEffect">
                                  <p:stCondLst>
                                    <p:cond delay="0"/>
                                  </p:stCondLst>
                                  <p:childTnLst>
                                    <p:animClr clrSpc="rgb" dir="cw">
                                      <p:cBhvr override="childStyle">
                                        <p:cTn id="60" dur="250" fill="hold"/>
                                        <p:tgtEl>
                                          <p:spTgt spid="13"/>
                                        </p:tgtEl>
                                        <p:attrNameLst>
                                          <p:attrName>style.color</p:attrName>
                                        </p:attrNameLst>
                                      </p:cBhvr>
                                      <p:to>
                                        <a:srgbClr val="FFFFFF"/>
                                      </p:to>
                                    </p:animClr>
                                  </p:childTnLst>
                                </p:cTn>
                              </p:par>
                              <p:par>
                                <p:cTn id="61" presetID="3" presetClass="emph" presetSubtype="2" fill="hold" grpId="1" nodeType="withEffect">
                                  <p:stCondLst>
                                    <p:cond delay="0"/>
                                  </p:stCondLst>
                                  <p:childTnLst>
                                    <p:animClr clrSpc="rgb" dir="cw">
                                      <p:cBhvr override="childStyle">
                                        <p:cTn id="62" dur="250" fill="hold"/>
                                        <p:tgtEl>
                                          <p:spTgt spid="18"/>
                                        </p:tgtEl>
                                        <p:attrNameLst>
                                          <p:attrName>style.color</p:attrName>
                                        </p:attrNameLst>
                                      </p:cBhvr>
                                      <p:to>
                                        <a:srgbClr val="FFFFFF"/>
                                      </p:to>
                                    </p:animClr>
                                  </p:childTnLst>
                                </p:cTn>
                              </p:par>
                              <p:par>
                                <p:cTn id="63" presetID="3" presetClass="emph" presetSubtype="2" fill="hold" grpId="1" nodeType="withEffect">
                                  <p:stCondLst>
                                    <p:cond delay="0"/>
                                  </p:stCondLst>
                                  <p:childTnLst>
                                    <p:animClr clrSpc="rgb" dir="cw">
                                      <p:cBhvr override="childStyle">
                                        <p:cTn id="64" dur="250" fill="hold"/>
                                        <p:tgtEl>
                                          <p:spTgt spid="28"/>
                                        </p:tgtEl>
                                        <p:attrNameLst>
                                          <p:attrName>style.color</p:attrName>
                                        </p:attrNameLst>
                                      </p:cBhvr>
                                      <p:to>
                                        <a:srgbClr val="FFFFFF"/>
                                      </p:to>
                                    </p:animClr>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250"/>
                                        <p:tgtEl>
                                          <p:spTgt spid="32"/>
                                        </p:tgtEl>
                                      </p:cBhvr>
                                    </p:animEffect>
                                  </p:childTnLst>
                                </p:cTn>
                              </p:par>
                              <p:par>
                                <p:cTn id="70" presetID="19" presetClass="emph" presetSubtype="0" fill="hold" grpId="2" nodeType="withEffect">
                                  <p:stCondLst>
                                    <p:cond delay="0"/>
                                  </p:stCondLst>
                                  <p:childTnLst>
                                    <p:animClr clrSpc="rgb" dir="cw">
                                      <p:cBhvr override="childStyle">
                                        <p:cTn id="71" dur="250" fill="hold"/>
                                        <p:tgtEl>
                                          <p:spTgt spid="31"/>
                                        </p:tgtEl>
                                        <p:attrNameLst>
                                          <p:attrName>style.color</p:attrName>
                                        </p:attrNameLst>
                                      </p:cBhvr>
                                      <p:to>
                                        <a:srgbClr val="FFFFFF"/>
                                      </p:to>
                                    </p:animClr>
                                    <p:animClr clrSpc="rgb" dir="cw">
                                      <p:cBhvr>
                                        <p:cTn id="72" dur="250" fill="hold"/>
                                        <p:tgtEl>
                                          <p:spTgt spid="31"/>
                                        </p:tgtEl>
                                        <p:attrNameLst>
                                          <p:attrName>fillcolor</p:attrName>
                                        </p:attrNameLst>
                                      </p:cBhvr>
                                      <p:to>
                                        <a:srgbClr val="FFFFFF"/>
                                      </p:to>
                                    </p:animClr>
                                    <p:set>
                                      <p:cBhvr>
                                        <p:cTn id="73" dur="250" fill="hold"/>
                                        <p:tgtEl>
                                          <p:spTgt spid="31"/>
                                        </p:tgtEl>
                                        <p:attrNameLst>
                                          <p:attrName>fill.type</p:attrName>
                                        </p:attrNameLst>
                                      </p:cBhvr>
                                      <p:to>
                                        <p:strVal val="solid"/>
                                      </p:to>
                                    </p:set>
                                    <p:set>
                                      <p:cBhvr>
                                        <p:cTn id="74" dur="250" fill="hold"/>
                                        <p:tgtEl>
                                          <p:spTgt spid="31"/>
                                        </p:tgtEl>
                                        <p:attrNameLst>
                                          <p:attrName>fill.on</p:attrName>
                                        </p:attrNameLst>
                                      </p:cBhvr>
                                      <p:to>
                                        <p:strVal val="true"/>
                                      </p:to>
                                    </p:set>
                                  </p:childTnLst>
                                </p:cTn>
                              </p:par>
                              <p:par>
                                <p:cTn id="75" presetID="19" presetClass="emph" presetSubtype="0" fill="hold" grpId="1" nodeType="withEffect">
                                  <p:stCondLst>
                                    <p:cond delay="0"/>
                                  </p:stCondLst>
                                  <p:childTnLst>
                                    <p:animClr clrSpc="rgb" dir="cw">
                                      <p:cBhvr override="childStyle">
                                        <p:cTn id="76" dur="250" fill="hold"/>
                                        <p:tgtEl>
                                          <p:spTgt spid="32"/>
                                        </p:tgtEl>
                                        <p:attrNameLst>
                                          <p:attrName>style.color</p:attrName>
                                        </p:attrNameLst>
                                      </p:cBhvr>
                                      <p:to>
                                        <a:srgbClr val="6A769F"/>
                                      </p:to>
                                    </p:animClr>
                                    <p:animClr clrSpc="rgb" dir="cw">
                                      <p:cBhvr>
                                        <p:cTn id="77" dur="250" fill="hold"/>
                                        <p:tgtEl>
                                          <p:spTgt spid="32"/>
                                        </p:tgtEl>
                                        <p:attrNameLst>
                                          <p:attrName>fillcolor</p:attrName>
                                        </p:attrNameLst>
                                      </p:cBhvr>
                                      <p:to>
                                        <a:srgbClr val="6A769F"/>
                                      </p:to>
                                    </p:animClr>
                                    <p:set>
                                      <p:cBhvr>
                                        <p:cTn id="78" dur="250" fill="hold"/>
                                        <p:tgtEl>
                                          <p:spTgt spid="32"/>
                                        </p:tgtEl>
                                        <p:attrNameLst>
                                          <p:attrName>fill.type</p:attrName>
                                        </p:attrNameLst>
                                      </p:cBhvr>
                                      <p:to>
                                        <p:strVal val="solid"/>
                                      </p:to>
                                    </p:set>
                                    <p:set>
                                      <p:cBhvr>
                                        <p:cTn id="79" dur="250" fill="hold"/>
                                        <p:tgtEl>
                                          <p:spTgt spid="32"/>
                                        </p:tgtEl>
                                        <p:attrNameLst>
                                          <p:attrName>fill.on</p:attrName>
                                        </p:attrNameLst>
                                      </p:cBhvr>
                                      <p:to>
                                        <p:strVal val="true"/>
                                      </p:to>
                                    </p:set>
                                  </p:childTnLst>
                                </p:cTn>
                              </p:par>
                              <p:par>
                                <p:cTn id="80" presetID="3" presetClass="emph" presetSubtype="2" fill="hold" grpId="2" nodeType="withEffect">
                                  <p:stCondLst>
                                    <p:cond delay="0"/>
                                  </p:stCondLst>
                                  <p:childTnLst>
                                    <p:animClr clrSpc="rgb" dir="cw">
                                      <p:cBhvr override="childStyle">
                                        <p:cTn id="81" dur="250" fill="hold"/>
                                        <p:tgtEl>
                                          <p:spTgt spid="13"/>
                                        </p:tgtEl>
                                        <p:attrNameLst>
                                          <p:attrName>style.color</p:attrName>
                                        </p:attrNameLst>
                                      </p:cBhvr>
                                      <p:to>
                                        <a:srgbClr val="002244"/>
                                      </p:to>
                                    </p:animClr>
                                  </p:childTnLst>
                                </p:cTn>
                              </p:par>
                              <p:par>
                                <p:cTn id="82" presetID="3" presetClass="emph" presetSubtype="2" fill="hold" grpId="2" nodeType="withEffect">
                                  <p:stCondLst>
                                    <p:cond delay="0"/>
                                  </p:stCondLst>
                                  <p:childTnLst>
                                    <p:animClr clrSpc="rgb" dir="cw">
                                      <p:cBhvr override="childStyle">
                                        <p:cTn id="83" dur="250" fill="hold"/>
                                        <p:tgtEl>
                                          <p:spTgt spid="18"/>
                                        </p:tgtEl>
                                        <p:attrNameLst>
                                          <p:attrName>style.color</p:attrName>
                                        </p:attrNameLst>
                                      </p:cBhvr>
                                      <p:to>
                                        <a:srgbClr val="666666"/>
                                      </p:to>
                                    </p:animClr>
                                  </p:childTnLst>
                                </p:cTn>
                              </p:par>
                              <p:par>
                                <p:cTn id="84" presetID="3" presetClass="emph" presetSubtype="2" fill="hold" grpId="2" nodeType="withEffect">
                                  <p:stCondLst>
                                    <p:cond delay="0"/>
                                  </p:stCondLst>
                                  <p:childTnLst>
                                    <p:animClr clrSpc="rgb" dir="cw">
                                      <p:cBhvr override="childStyle">
                                        <p:cTn id="85" dur="250" fill="hold"/>
                                        <p:tgtEl>
                                          <p:spTgt spid="28"/>
                                        </p:tgtEl>
                                        <p:attrNameLst>
                                          <p:attrName>style.color</p:attrName>
                                        </p:attrNameLst>
                                      </p:cBhvr>
                                      <p:to>
                                        <a:srgbClr val="002244"/>
                                      </p:to>
                                    </p:animClr>
                                  </p:childTnLst>
                                </p:cTn>
                              </p:par>
                              <p:par>
                                <p:cTn id="86" presetID="10" presetClass="entr" presetSubtype="0" fill="hold" grpId="0" nodeType="withEffect">
                                  <p:stCondLst>
                                    <p:cond delay="0"/>
                                  </p:stCondLst>
                                  <p:childTnLst>
                                    <p:set>
                                      <p:cBhvr>
                                        <p:cTn id="87" dur="1" fill="hold">
                                          <p:stCondLst>
                                            <p:cond delay="0"/>
                                          </p:stCondLst>
                                        </p:cTn>
                                        <p:tgtEl>
                                          <p:spTgt spid="10"/>
                                        </p:tgtEl>
                                        <p:attrNameLst>
                                          <p:attrName>style.visibility</p:attrName>
                                        </p:attrNameLst>
                                      </p:cBhvr>
                                      <p:to>
                                        <p:strVal val="visible"/>
                                      </p:to>
                                    </p:set>
                                    <p:animEffect transition="in" filter="fade">
                                      <p:cBhvr>
                                        <p:cTn id="88" dur="250"/>
                                        <p:tgtEl>
                                          <p:spTgt spid="10"/>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fade">
                                      <p:cBhvr>
                                        <p:cTn id="91" dur="250"/>
                                        <p:tgtEl>
                                          <p:spTgt spid="1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9"/>
                                        </p:tgtEl>
                                        <p:attrNameLst>
                                          <p:attrName>style.visibility</p:attrName>
                                        </p:attrNameLst>
                                      </p:cBhvr>
                                      <p:to>
                                        <p:strVal val="visible"/>
                                      </p:to>
                                    </p:set>
                                    <p:animEffect transition="in" filter="fade">
                                      <p:cBhvr>
                                        <p:cTn id="94" dur="250"/>
                                        <p:tgtEl>
                                          <p:spTgt spid="19"/>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250"/>
                                        <p:tgtEl>
                                          <p:spTgt spid="60"/>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29"/>
                                        </p:tgtEl>
                                        <p:attrNameLst>
                                          <p:attrName>style.visibility</p:attrName>
                                        </p:attrNameLst>
                                      </p:cBhvr>
                                      <p:to>
                                        <p:strVal val="visible"/>
                                      </p:to>
                                    </p:set>
                                    <p:animEffect transition="in" filter="fade">
                                      <p:cBhvr>
                                        <p:cTn id="100" dur="250"/>
                                        <p:tgtEl>
                                          <p:spTgt spid="29"/>
                                        </p:tgtEl>
                                      </p:cBhvr>
                                    </p:animEffect>
                                  </p:childTnLst>
                                </p:cTn>
                              </p:par>
                              <p:par>
                                <p:cTn id="101" presetID="3" presetClass="emph" presetSubtype="2" fill="hold" grpId="1" nodeType="withEffect">
                                  <p:stCondLst>
                                    <p:cond delay="0"/>
                                  </p:stCondLst>
                                  <p:childTnLst>
                                    <p:animClr clrSpc="rgb" dir="cw">
                                      <p:cBhvr override="childStyle">
                                        <p:cTn id="102" dur="250" fill="hold"/>
                                        <p:tgtEl>
                                          <p:spTgt spid="14"/>
                                        </p:tgtEl>
                                        <p:attrNameLst>
                                          <p:attrName>style.color</p:attrName>
                                        </p:attrNameLst>
                                      </p:cBhvr>
                                      <p:to>
                                        <a:srgbClr val="FFFFFF"/>
                                      </p:to>
                                    </p:animClr>
                                  </p:childTnLst>
                                </p:cTn>
                              </p:par>
                              <p:par>
                                <p:cTn id="103" presetID="3" presetClass="emph" presetSubtype="2" fill="hold" grpId="1" nodeType="withEffect">
                                  <p:stCondLst>
                                    <p:cond delay="0"/>
                                  </p:stCondLst>
                                  <p:childTnLst>
                                    <p:animClr clrSpc="rgb" dir="cw">
                                      <p:cBhvr override="childStyle">
                                        <p:cTn id="104" dur="250" fill="hold"/>
                                        <p:tgtEl>
                                          <p:spTgt spid="19"/>
                                        </p:tgtEl>
                                        <p:attrNameLst>
                                          <p:attrName>style.color</p:attrName>
                                        </p:attrNameLst>
                                      </p:cBhvr>
                                      <p:to>
                                        <a:srgbClr val="FFFFFF"/>
                                      </p:to>
                                    </p:animClr>
                                  </p:childTnLst>
                                </p:cTn>
                              </p:par>
                              <p:par>
                                <p:cTn id="105" presetID="3" presetClass="emph" presetSubtype="2" fill="hold" grpId="1" nodeType="withEffect">
                                  <p:stCondLst>
                                    <p:cond delay="0"/>
                                  </p:stCondLst>
                                  <p:childTnLst>
                                    <p:animClr clrSpc="rgb" dir="cw">
                                      <p:cBhvr override="childStyle">
                                        <p:cTn id="106" dur="250" fill="hold"/>
                                        <p:tgtEl>
                                          <p:spTgt spid="29"/>
                                        </p:tgtEl>
                                        <p:attrNameLst>
                                          <p:attrName>style.color</p:attrName>
                                        </p:attrNameLst>
                                      </p:cBhvr>
                                      <p:to>
                                        <a:srgbClr val="FFFFFF"/>
                                      </p:to>
                                    </p:animClr>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33"/>
                                        </p:tgtEl>
                                        <p:attrNameLst>
                                          <p:attrName>style.visibility</p:attrName>
                                        </p:attrNameLst>
                                      </p:cBhvr>
                                      <p:to>
                                        <p:strVal val="visible"/>
                                      </p:to>
                                    </p:set>
                                    <p:animEffect transition="in" filter="fade">
                                      <p:cBhvr>
                                        <p:cTn id="111" dur="250"/>
                                        <p:tgtEl>
                                          <p:spTgt spid="33"/>
                                        </p:tgtEl>
                                      </p:cBhvr>
                                    </p:animEffect>
                                  </p:childTnLst>
                                </p:cTn>
                              </p:par>
                              <p:par>
                                <p:cTn id="112" presetID="19" presetClass="emph" presetSubtype="0" fill="hold" grpId="2" nodeType="withEffect">
                                  <p:stCondLst>
                                    <p:cond delay="0"/>
                                  </p:stCondLst>
                                  <p:childTnLst>
                                    <p:animClr clrSpc="rgb" dir="cw">
                                      <p:cBhvr override="childStyle">
                                        <p:cTn id="113" dur="250" fill="hold"/>
                                        <p:tgtEl>
                                          <p:spTgt spid="32"/>
                                        </p:tgtEl>
                                        <p:attrNameLst>
                                          <p:attrName>style.color</p:attrName>
                                        </p:attrNameLst>
                                      </p:cBhvr>
                                      <p:to>
                                        <a:srgbClr val="FFFFFF"/>
                                      </p:to>
                                    </p:animClr>
                                    <p:animClr clrSpc="rgb" dir="cw">
                                      <p:cBhvr>
                                        <p:cTn id="114" dur="250" fill="hold"/>
                                        <p:tgtEl>
                                          <p:spTgt spid="32"/>
                                        </p:tgtEl>
                                        <p:attrNameLst>
                                          <p:attrName>fillcolor</p:attrName>
                                        </p:attrNameLst>
                                      </p:cBhvr>
                                      <p:to>
                                        <a:srgbClr val="FFFFFF"/>
                                      </p:to>
                                    </p:animClr>
                                    <p:set>
                                      <p:cBhvr>
                                        <p:cTn id="115" dur="250" fill="hold"/>
                                        <p:tgtEl>
                                          <p:spTgt spid="32"/>
                                        </p:tgtEl>
                                        <p:attrNameLst>
                                          <p:attrName>fill.type</p:attrName>
                                        </p:attrNameLst>
                                      </p:cBhvr>
                                      <p:to>
                                        <p:strVal val="solid"/>
                                      </p:to>
                                    </p:set>
                                    <p:set>
                                      <p:cBhvr>
                                        <p:cTn id="116" dur="250" fill="hold"/>
                                        <p:tgtEl>
                                          <p:spTgt spid="32"/>
                                        </p:tgtEl>
                                        <p:attrNameLst>
                                          <p:attrName>fill.on</p:attrName>
                                        </p:attrNameLst>
                                      </p:cBhvr>
                                      <p:to>
                                        <p:strVal val="true"/>
                                      </p:to>
                                    </p:set>
                                  </p:childTnLst>
                                </p:cTn>
                              </p:par>
                              <p:par>
                                <p:cTn id="117" presetID="19" presetClass="emph" presetSubtype="0" fill="hold" grpId="1" nodeType="withEffect">
                                  <p:stCondLst>
                                    <p:cond delay="0"/>
                                  </p:stCondLst>
                                  <p:childTnLst>
                                    <p:animClr clrSpc="rgb" dir="cw">
                                      <p:cBhvr override="childStyle">
                                        <p:cTn id="118" dur="250" fill="hold"/>
                                        <p:tgtEl>
                                          <p:spTgt spid="33"/>
                                        </p:tgtEl>
                                        <p:attrNameLst>
                                          <p:attrName>style.color</p:attrName>
                                        </p:attrNameLst>
                                      </p:cBhvr>
                                      <p:to>
                                        <a:srgbClr val="6A769F"/>
                                      </p:to>
                                    </p:animClr>
                                    <p:animClr clrSpc="rgb" dir="cw">
                                      <p:cBhvr>
                                        <p:cTn id="119" dur="250" fill="hold"/>
                                        <p:tgtEl>
                                          <p:spTgt spid="33"/>
                                        </p:tgtEl>
                                        <p:attrNameLst>
                                          <p:attrName>fillcolor</p:attrName>
                                        </p:attrNameLst>
                                      </p:cBhvr>
                                      <p:to>
                                        <a:srgbClr val="6A769F"/>
                                      </p:to>
                                    </p:animClr>
                                    <p:set>
                                      <p:cBhvr>
                                        <p:cTn id="120" dur="250" fill="hold"/>
                                        <p:tgtEl>
                                          <p:spTgt spid="33"/>
                                        </p:tgtEl>
                                        <p:attrNameLst>
                                          <p:attrName>fill.type</p:attrName>
                                        </p:attrNameLst>
                                      </p:cBhvr>
                                      <p:to>
                                        <p:strVal val="solid"/>
                                      </p:to>
                                    </p:set>
                                    <p:set>
                                      <p:cBhvr>
                                        <p:cTn id="121" dur="250" fill="hold"/>
                                        <p:tgtEl>
                                          <p:spTgt spid="33"/>
                                        </p:tgtEl>
                                        <p:attrNameLst>
                                          <p:attrName>fill.on</p:attrName>
                                        </p:attrNameLst>
                                      </p:cBhvr>
                                      <p:to>
                                        <p:strVal val="true"/>
                                      </p:to>
                                    </p:set>
                                  </p:childTnLst>
                                </p:cTn>
                              </p:par>
                              <p:par>
                                <p:cTn id="122" presetID="3" presetClass="emph" presetSubtype="2" fill="hold" grpId="2" nodeType="withEffect">
                                  <p:stCondLst>
                                    <p:cond delay="0"/>
                                  </p:stCondLst>
                                  <p:childTnLst>
                                    <p:animClr clrSpc="rgb" dir="cw">
                                      <p:cBhvr override="childStyle">
                                        <p:cTn id="123" dur="250" fill="hold"/>
                                        <p:tgtEl>
                                          <p:spTgt spid="14"/>
                                        </p:tgtEl>
                                        <p:attrNameLst>
                                          <p:attrName>style.color</p:attrName>
                                        </p:attrNameLst>
                                      </p:cBhvr>
                                      <p:to>
                                        <a:srgbClr val="002244"/>
                                      </p:to>
                                    </p:animClr>
                                  </p:childTnLst>
                                </p:cTn>
                              </p:par>
                              <p:par>
                                <p:cTn id="124" presetID="3" presetClass="emph" presetSubtype="2" fill="hold" grpId="2" nodeType="withEffect">
                                  <p:stCondLst>
                                    <p:cond delay="0"/>
                                  </p:stCondLst>
                                  <p:childTnLst>
                                    <p:animClr clrSpc="rgb" dir="cw">
                                      <p:cBhvr override="childStyle">
                                        <p:cTn id="125" dur="250" fill="hold"/>
                                        <p:tgtEl>
                                          <p:spTgt spid="19"/>
                                        </p:tgtEl>
                                        <p:attrNameLst>
                                          <p:attrName>style.color</p:attrName>
                                        </p:attrNameLst>
                                      </p:cBhvr>
                                      <p:to>
                                        <a:srgbClr val="666666"/>
                                      </p:to>
                                    </p:animClr>
                                  </p:childTnLst>
                                </p:cTn>
                              </p:par>
                              <p:par>
                                <p:cTn id="126" presetID="3" presetClass="emph" presetSubtype="2" fill="hold" grpId="2" nodeType="withEffect">
                                  <p:stCondLst>
                                    <p:cond delay="0"/>
                                  </p:stCondLst>
                                  <p:childTnLst>
                                    <p:animClr clrSpc="rgb" dir="cw">
                                      <p:cBhvr override="childStyle">
                                        <p:cTn id="127" dur="250" fill="hold"/>
                                        <p:tgtEl>
                                          <p:spTgt spid="29"/>
                                        </p:tgtEl>
                                        <p:attrNameLst>
                                          <p:attrName>style.color</p:attrName>
                                        </p:attrNameLst>
                                      </p:cBhvr>
                                      <p:to>
                                        <a:srgbClr val="002244"/>
                                      </p:to>
                                    </p:animClr>
                                  </p:childTnLst>
                                </p:cTn>
                              </p:par>
                              <p:par>
                                <p:cTn id="128" presetID="10" presetClass="entr" presetSubtype="0" fill="hold" grpId="0" nodeType="withEffect">
                                  <p:stCondLst>
                                    <p:cond delay="0"/>
                                  </p:stCondLst>
                                  <p:childTnLst>
                                    <p:set>
                                      <p:cBhvr>
                                        <p:cTn id="129" dur="1" fill="hold">
                                          <p:stCondLst>
                                            <p:cond delay="0"/>
                                          </p:stCondLst>
                                        </p:cTn>
                                        <p:tgtEl>
                                          <p:spTgt spid="9"/>
                                        </p:tgtEl>
                                        <p:attrNameLst>
                                          <p:attrName>style.visibility</p:attrName>
                                        </p:attrNameLst>
                                      </p:cBhvr>
                                      <p:to>
                                        <p:strVal val="visible"/>
                                      </p:to>
                                    </p:set>
                                    <p:animEffect transition="in" filter="fade">
                                      <p:cBhvr>
                                        <p:cTn id="130" dur="250"/>
                                        <p:tgtEl>
                                          <p:spTgt spid="9"/>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15"/>
                                        </p:tgtEl>
                                        <p:attrNameLst>
                                          <p:attrName>style.visibility</p:attrName>
                                        </p:attrNameLst>
                                      </p:cBhvr>
                                      <p:to>
                                        <p:strVal val="visible"/>
                                      </p:to>
                                    </p:set>
                                    <p:animEffect transition="in" filter="fade">
                                      <p:cBhvr>
                                        <p:cTn id="133" dur="250"/>
                                        <p:tgtEl>
                                          <p:spTgt spid="15"/>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20"/>
                                        </p:tgtEl>
                                        <p:attrNameLst>
                                          <p:attrName>style.visibility</p:attrName>
                                        </p:attrNameLst>
                                      </p:cBhvr>
                                      <p:to>
                                        <p:strVal val="visible"/>
                                      </p:to>
                                    </p:set>
                                    <p:animEffect transition="in" filter="fade">
                                      <p:cBhvr>
                                        <p:cTn id="136" dur="250"/>
                                        <p:tgtEl>
                                          <p:spTgt spid="20"/>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fade">
                                      <p:cBhvr>
                                        <p:cTn id="139" dur="250"/>
                                        <p:tgtEl>
                                          <p:spTgt spid="61"/>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30"/>
                                        </p:tgtEl>
                                        <p:attrNameLst>
                                          <p:attrName>style.visibility</p:attrName>
                                        </p:attrNameLst>
                                      </p:cBhvr>
                                      <p:to>
                                        <p:strVal val="visible"/>
                                      </p:to>
                                    </p:set>
                                    <p:animEffect transition="in" filter="fade">
                                      <p:cBhvr>
                                        <p:cTn id="142" dur="250"/>
                                        <p:tgtEl>
                                          <p:spTgt spid="30"/>
                                        </p:tgtEl>
                                      </p:cBhvr>
                                    </p:animEffect>
                                  </p:childTnLst>
                                </p:cTn>
                              </p:par>
                              <p:par>
                                <p:cTn id="143" presetID="3" presetClass="emph" presetSubtype="2" fill="hold" grpId="1" nodeType="withEffect">
                                  <p:stCondLst>
                                    <p:cond delay="0"/>
                                  </p:stCondLst>
                                  <p:childTnLst>
                                    <p:animClr clrSpc="rgb" dir="cw">
                                      <p:cBhvr override="childStyle">
                                        <p:cTn id="144" dur="250" fill="hold"/>
                                        <p:tgtEl>
                                          <p:spTgt spid="15"/>
                                        </p:tgtEl>
                                        <p:attrNameLst>
                                          <p:attrName>style.color</p:attrName>
                                        </p:attrNameLst>
                                      </p:cBhvr>
                                      <p:to>
                                        <a:srgbClr val="FFFFFF"/>
                                      </p:to>
                                    </p:animClr>
                                  </p:childTnLst>
                                </p:cTn>
                              </p:par>
                              <p:par>
                                <p:cTn id="145" presetID="3" presetClass="emph" presetSubtype="2" fill="hold" grpId="1" nodeType="withEffect">
                                  <p:stCondLst>
                                    <p:cond delay="0"/>
                                  </p:stCondLst>
                                  <p:childTnLst>
                                    <p:animClr clrSpc="rgb" dir="cw">
                                      <p:cBhvr override="childStyle">
                                        <p:cTn id="146" dur="250" fill="hold"/>
                                        <p:tgtEl>
                                          <p:spTgt spid="20"/>
                                        </p:tgtEl>
                                        <p:attrNameLst>
                                          <p:attrName>style.color</p:attrName>
                                        </p:attrNameLst>
                                      </p:cBhvr>
                                      <p:to>
                                        <a:srgbClr val="FFFFFF"/>
                                      </p:to>
                                    </p:animClr>
                                  </p:childTnLst>
                                </p:cTn>
                              </p:par>
                              <p:par>
                                <p:cTn id="147" presetID="3" presetClass="emph" presetSubtype="2" fill="hold" grpId="1" nodeType="withEffect">
                                  <p:stCondLst>
                                    <p:cond delay="0"/>
                                  </p:stCondLst>
                                  <p:childTnLst>
                                    <p:animClr clrSpc="rgb" dir="cw">
                                      <p:cBhvr override="childStyle">
                                        <p:cTn id="148" dur="250" fill="hold"/>
                                        <p:tgtEl>
                                          <p:spTgt spid="30"/>
                                        </p:tgtEl>
                                        <p:attrNameLst>
                                          <p:attrName>style.color</p:attrName>
                                        </p:attrNameLst>
                                      </p:cBhvr>
                                      <p:to>
                                        <a:srgbClr val="FFFFFF"/>
                                      </p:to>
                                    </p:animClr>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71"/>
                                        </p:tgtEl>
                                        <p:attrNameLst>
                                          <p:attrName>style.visibility</p:attrName>
                                        </p:attrNameLst>
                                      </p:cBhvr>
                                      <p:to>
                                        <p:strVal val="visible"/>
                                      </p:to>
                                    </p:set>
                                    <p:animEffect transition="in" filter="fade">
                                      <p:cBhvr>
                                        <p:cTn id="153" dur="250"/>
                                        <p:tgtEl>
                                          <p:spTgt spid="71"/>
                                        </p:tgtEl>
                                      </p:cBhvr>
                                    </p:animEffect>
                                  </p:childTnLst>
                                </p:cTn>
                              </p:par>
                              <p:par>
                                <p:cTn id="154" presetID="19" presetClass="emph" presetSubtype="0" fill="hold" grpId="1" nodeType="withEffect">
                                  <p:stCondLst>
                                    <p:cond delay="0"/>
                                  </p:stCondLst>
                                  <p:childTnLst>
                                    <p:animClr clrSpc="rgb" dir="cw">
                                      <p:cBhvr override="childStyle">
                                        <p:cTn id="155" dur="250" fill="hold"/>
                                        <p:tgtEl>
                                          <p:spTgt spid="71"/>
                                        </p:tgtEl>
                                        <p:attrNameLst>
                                          <p:attrName>style.color</p:attrName>
                                        </p:attrNameLst>
                                      </p:cBhvr>
                                      <p:to>
                                        <a:srgbClr val="6A769F"/>
                                      </p:to>
                                    </p:animClr>
                                    <p:animClr clrSpc="rgb" dir="cw">
                                      <p:cBhvr>
                                        <p:cTn id="156" dur="250" fill="hold"/>
                                        <p:tgtEl>
                                          <p:spTgt spid="71"/>
                                        </p:tgtEl>
                                        <p:attrNameLst>
                                          <p:attrName>fillcolor</p:attrName>
                                        </p:attrNameLst>
                                      </p:cBhvr>
                                      <p:to>
                                        <a:srgbClr val="6A769F"/>
                                      </p:to>
                                    </p:animClr>
                                    <p:set>
                                      <p:cBhvr>
                                        <p:cTn id="157" dur="250" fill="hold"/>
                                        <p:tgtEl>
                                          <p:spTgt spid="71"/>
                                        </p:tgtEl>
                                        <p:attrNameLst>
                                          <p:attrName>fill.type</p:attrName>
                                        </p:attrNameLst>
                                      </p:cBhvr>
                                      <p:to>
                                        <p:strVal val="solid"/>
                                      </p:to>
                                    </p:set>
                                    <p:set>
                                      <p:cBhvr>
                                        <p:cTn id="158" dur="250" fill="hold"/>
                                        <p:tgtEl>
                                          <p:spTgt spid="71"/>
                                        </p:tgtEl>
                                        <p:attrNameLst>
                                          <p:attrName>fill.on</p:attrName>
                                        </p:attrNameLst>
                                      </p:cBhvr>
                                      <p:to>
                                        <p:strVal val="true"/>
                                      </p:to>
                                    </p:set>
                                  </p:childTnLst>
                                </p:cTn>
                              </p:par>
                              <p:par>
                                <p:cTn id="159" presetID="19" presetClass="emph" presetSubtype="0" fill="hold" grpId="2" nodeType="withEffect">
                                  <p:stCondLst>
                                    <p:cond delay="0"/>
                                  </p:stCondLst>
                                  <p:childTnLst>
                                    <p:animClr clrSpc="rgb" dir="cw">
                                      <p:cBhvr override="childStyle">
                                        <p:cTn id="160" dur="250" fill="hold"/>
                                        <p:tgtEl>
                                          <p:spTgt spid="33"/>
                                        </p:tgtEl>
                                        <p:attrNameLst>
                                          <p:attrName>style.color</p:attrName>
                                        </p:attrNameLst>
                                      </p:cBhvr>
                                      <p:to>
                                        <a:srgbClr val="FFFFFF"/>
                                      </p:to>
                                    </p:animClr>
                                    <p:animClr clrSpc="rgb" dir="cw">
                                      <p:cBhvr>
                                        <p:cTn id="161" dur="250" fill="hold"/>
                                        <p:tgtEl>
                                          <p:spTgt spid="33"/>
                                        </p:tgtEl>
                                        <p:attrNameLst>
                                          <p:attrName>fillcolor</p:attrName>
                                        </p:attrNameLst>
                                      </p:cBhvr>
                                      <p:to>
                                        <a:srgbClr val="FFFFFF"/>
                                      </p:to>
                                    </p:animClr>
                                    <p:set>
                                      <p:cBhvr>
                                        <p:cTn id="162" dur="250" fill="hold"/>
                                        <p:tgtEl>
                                          <p:spTgt spid="33"/>
                                        </p:tgtEl>
                                        <p:attrNameLst>
                                          <p:attrName>fill.type</p:attrName>
                                        </p:attrNameLst>
                                      </p:cBhvr>
                                      <p:to>
                                        <p:strVal val="solid"/>
                                      </p:to>
                                    </p:set>
                                    <p:set>
                                      <p:cBhvr>
                                        <p:cTn id="163" dur="250" fill="hold"/>
                                        <p:tgtEl>
                                          <p:spTgt spid="33"/>
                                        </p:tgtEl>
                                        <p:attrNameLst>
                                          <p:attrName>fill.on</p:attrName>
                                        </p:attrNameLst>
                                      </p:cBhvr>
                                      <p:to>
                                        <p:strVal val="true"/>
                                      </p:to>
                                    </p:set>
                                  </p:childTnLst>
                                </p:cTn>
                              </p:par>
                              <p:par>
                                <p:cTn id="164" presetID="3" presetClass="emph" presetSubtype="2" fill="hold" grpId="2" nodeType="withEffect">
                                  <p:stCondLst>
                                    <p:cond delay="0"/>
                                  </p:stCondLst>
                                  <p:childTnLst>
                                    <p:animClr clrSpc="rgb" dir="cw">
                                      <p:cBhvr override="childStyle">
                                        <p:cTn id="165" dur="250" fill="hold"/>
                                        <p:tgtEl>
                                          <p:spTgt spid="15"/>
                                        </p:tgtEl>
                                        <p:attrNameLst>
                                          <p:attrName>style.color</p:attrName>
                                        </p:attrNameLst>
                                      </p:cBhvr>
                                      <p:to>
                                        <a:srgbClr val="002244"/>
                                      </p:to>
                                    </p:animClr>
                                  </p:childTnLst>
                                </p:cTn>
                              </p:par>
                              <p:par>
                                <p:cTn id="166" presetID="3" presetClass="emph" presetSubtype="2" fill="hold" grpId="2" nodeType="withEffect">
                                  <p:stCondLst>
                                    <p:cond delay="0"/>
                                  </p:stCondLst>
                                  <p:childTnLst>
                                    <p:animClr clrSpc="rgb" dir="cw">
                                      <p:cBhvr override="childStyle">
                                        <p:cTn id="167" dur="250" fill="hold"/>
                                        <p:tgtEl>
                                          <p:spTgt spid="20"/>
                                        </p:tgtEl>
                                        <p:attrNameLst>
                                          <p:attrName>style.color</p:attrName>
                                        </p:attrNameLst>
                                      </p:cBhvr>
                                      <p:to>
                                        <a:srgbClr val="666666"/>
                                      </p:to>
                                    </p:animClr>
                                  </p:childTnLst>
                                </p:cTn>
                              </p:par>
                              <p:par>
                                <p:cTn id="168" presetID="3" presetClass="emph" presetSubtype="2" fill="hold" grpId="2" nodeType="withEffect">
                                  <p:stCondLst>
                                    <p:cond delay="0"/>
                                  </p:stCondLst>
                                  <p:childTnLst>
                                    <p:animClr clrSpc="rgb" dir="cw">
                                      <p:cBhvr override="childStyle">
                                        <p:cTn id="169" dur="250" fill="hold"/>
                                        <p:tgtEl>
                                          <p:spTgt spid="30"/>
                                        </p:tgtEl>
                                        <p:attrNameLst>
                                          <p:attrName>style.color</p:attrName>
                                        </p:attrNameLst>
                                      </p:cBhvr>
                                      <p:to>
                                        <a:srgbClr val="002244"/>
                                      </p:to>
                                    </p:animClr>
                                  </p:childTnLst>
                                </p:cTn>
                              </p:par>
                              <p:par>
                                <p:cTn id="170" presetID="10" presetClass="entr" presetSubtype="0" fill="hold" grpId="0" nodeType="withEffect">
                                  <p:stCondLst>
                                    <p:cond delay="0"/>
                                  </p:stCondLst>
                                  <p:childTnLst>
                                    <p:set>
                                      <p:cBhvr>
                                        <p:cTn id="171" dur="1" fill="hold">
                                          <p:stCondLst>
                                            <p:cond delay="0"/>
                                          </p:stCondLst>
                                        </p:cTn>
                                        <p:tgtEl>
                                          <p:spTgt spid="72"/>
                                        </p:tgtEl>
                                        <p:attrNameLst>
                                          <p:attrName>style.visibility</p:attrName>
                                        </p:attrNameLst>
                                      </p:cBhvr>
                                      <p:to>
                                        <p:strVal val="visible"/>
                                      </p:to>
                                    </p:set>
                                    <p:animEffect transition="in" filter="fade">
                                      <p:cBhvr>
                                        <p:cTn id="172" dur="250"/>
                                        <p:tgtEl>
                                          <p:spTgt spid="72"/>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250"/>
                                        <p:tgtEl>
                                          <p:spTgt spid="73"/>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74"/>
                                        </p:tgtEl>
                                        <p:attrNameLst>
                                          <p:attrName>style.visibility</p:attrName>
                                        </p:attrNameLst>
                                      </p:cBhvr>
                                      <p:to>
                                        <p:strVal val="visible"/>
                                      </p:to>
                                    </p:set>
                                    <p:animEffect transition="in" filter="fade">
                                      <p:cBhvr>
                                        <p:cTn id="178" dur="250"/>
                                        <p:tgtEl>
                                          <p:spTgt spid="74"/>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76"/>
                                        </p:tgtEl>
                                        <p:attrNameLst>
                                          <p:attrName>style.visibility</p:attrName>
                                        </p:attrNameLst>
                                      </p:cBhvr>
                                      <p:to>
                                        <p:strVal val="visible"/>
                                      </p:to>
                                    </p:set>
                                    <p:animEffect transition="in" filter="fade">
                                      <p:cBhvr>
                                        <p:cTn id="181" dur="250"/>
                                        <p:tgtEl>
                                          <p:spTgt spid="76"/>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75"/>
                                        </p:tgtEl>
                                        <p:attrNameLst>
                                          <p:attrName>style.visibility</p:attrName>
                                        </p:attrNameLst>
                                      </p:cBhvr>
                                      <p:to>
                                        <p:strVal val="visible"/>
                                      </p:to>
                                    </p:set>
                                    <p:animEffect transition="in" filter="fade">
                                      <p:cBhvr>
                                        <p:cTn id="184" dur="250"/>
                                        <p:tgtEl>
                                          <p:spTgt spid="75"/>
                                        </p:tgtEl>
                                      </p:cBhvr>
                                    </p:animEffect>
                                  </p:childTnLst>
                                </p:cTn>
                              </p:par>
                              <p:par>
                                <p:cTn id="185" presetID="3" presetClass="emph" presetSubtype="2" fill="hold" grpId="1" nodeType="withEffect">
                                  <p:stCondLst>
                                    <p:cond delay="0"/>
                                  </p:stCondLst>
                                  <p:childTnLst>
                                    <p:animClr clrSpc="rgb" dir="cw">
                                      <p:cBhvr override="childStyle">
                                        <p:cTn id="186" dur="250" fill="hold"/>
                                        <p:tgtEl>
                                          <p:spTgt spid="73"/>
                                        </p:tgtEl>
                                        <p:attrNameLst>
                                          <p:attrName>style.color</p:attrName>
                                        </p:attrNameLst>
                                      </p:cBhvr>
                                      <p:to>
                                        <a:srgbClr val="FFFFFF"/>
                                      </p:to>
                                    </p:animClr>
                                  </p:childTnLst>
                                </p:cTn>
                              </p:par>
                              <p:par>
                                <p:cTn id="187" presetID="3" presetClass="emph" presetSubtype="2" fill="hold" grpId="1" nodeType="withEffect">
                                  <p:stCondLst>
                                    <p:cond delay="0"/>
                                  </p:stCondLst>
                                  <p:childTnLst>
                                    <p:animClr clrSpc="rgb" dir="cw">
                                      <p:cBhvr override="childStyle">
                                        <p:cTn id="188" dur="250" fill="hold"/>
                                        <p:tgtEl>
                                          <p:spTgt spid="74"/>
                                        </p:tgtEl>
                                        <p:attrNameLst>
                                          <p:attrName>style.color</p:attrName>
                                        </p:attrNameLst>
                                      </p:cBhvr>
                                      <p:to>
                                        <a:srgbClr val="FFFFFF"/>
                                      </p:to>
                                    </p:animClr>
                                  </p:childTnLst>
                                </p:cTn>
                              </p:par>
                              <p:par>
                                <p:cTn id="189" presetID="3" presetClass="emph" presetSubtype="2" fill="hold" grpId="1" nodeType="withEffect">
                                  <p:stCondLst>
                                    <p:cond delay="0"/>
                                  </p:stCondLst>
                                  <p:childTnLst>
                                    <p:animClr clrSpc="rgb" dir="cw">
                                      <p:cBhvr override="childStyle">
                                        <p:cTn id="190" dur="250" fill="hold"/>
                                        <p:tgtEl>
                                          <p:spTgt spid="75"/>
                                        </p:tgtEl>
                                        <p:attrNameLst>
                                          <p:attrName>style.color</p:attrName>
                                        </p:attrNameLst>
                                      </p:cBhvr>
                                      <p:to>
                                        <a:srgbClr val="FFFFFF"/>
                                      </p:to>
                                    </p:animClr>
                                  </p:childTnLst>
                                </p:cTn>
                              </p:par>
                            </p:childTnLst>
                          </p:cTn>
                        </p:par>
                      </p:childTnLst>
                    </p:cTn>
                  </p:par>
                  <p:par>
                    <p:cTn id="191" fill="hold">
                      <p:stCondLst>
                        <p:cond delay="indefinite"/>
                      </p:stCondLst>
                      <p:childTnLst>
                        <p:par>
                          <p:cTn id="192" fill="hold">
                            <p:stCondLst>
                              <p:cond delay="0"/>
                            </p:stCondLst>
                            <p:childTnLst>
                              <p:par>
                                <p:cTn id="193" presetID="10" presetClass="entr" presetSubtype="0" fill="hold" grpId="0" nodeType="clickEffect">
                                  <p:stCondLst>
                                    <p:cond delay="0"/>
                                  </p:stCondLst>
                                  <p:childTnLst>
                                    <p:set>
                                      <p:cBhvr>
                                        <p:cTn id="194" dur="1" fill="hold">
                                          <p:stCondLst>
                                            <p:cond delay="0"/>
                                          </p:stCondLst>
                                        </p:cTn>
                                        <p:tgtEl>
                                          <p:spTgt spid="77"/>
                                        </p:tgtEl>
                                        <p:attrNameLst>
                                          <p:attrName>style.visibility</p:attrName>
                                        </p:attrNameLst>
                                      </p:cBhvr>
                                      <p:to>
                                        <p:strVal val="visible"/>
                                      </p:to>
                                    </p:set>
                                    <p:animEffect transition="in" filter="fade">
                                      <p:cBhvr>
                                        <p:cTn id="195" dur="250"/>
                                        <p:tgtEl>
                                          <p:spTgt spid="77"/>
                                        </p:tgtEl>
                                      </p:cBhvr>
                                    </p:animEffect>
                                  </p:childTnLst>
                                </p:cTn>
                              </p:par>
                              <p:par>
                                <p:cTn id="196" presetID="19" presetClass="emph" presetSubtype="0" fill="hold" grpId="1" nodeType="withEffect">
                                  <p:stCondLst>
                                    <p:cond delay="0"/>
                                  </p:stCondLst>
                                  <p:childTnLst>
                                    <p:animClr clrSpc="rgb" dir="cw">
                                      <p:cBhvr override="childStyle">
                                        <p:cTn id="197" dur="250" fill="hold"/>
                                        <p:tgtEl>
                                          <p:spTgt spid="77"/>
                                        </p:tgtEl>
                                        <p:attrNameLst>
                                          <p:attrName>style.color</p:attrName>
                                        </p:attrNameLst>
                                      </p:cBhvr>
                                      <p:to>
                                        <a:srgbClr val="6A769F"/>
                                      </p:to>
                                    </p:animClr>
                                    <p:animClr clrSpc="rgb" dir="cw">
                                      <p:cBhvr>
                                        <p:cTn id="198" dur="250" fill="hold"/>
                                        <p:tgtEl>
                                          <p:spTgt spid="77"/>
                                        </p:tgtEl>
                                        <p:attrNameLst>
                                          <p:attrName>fillcolor</p:attrName>
                                        </p:attrNameLst>
                                      </p:cBhvr>
                                      <p:to>
                                        <a:srgbClr val="6A769F"/>
                                      </p:to>
                                    </p:animClr>
                                    <p:set>
                                      <p:cBhvr>
                                        <p:cTn id="199" dur="250" fill="hold"/>
                                        <p:tgtEl>
                                          <p:spTgt spid="77"/>
                                        </p:tgtEl>
                                        <p:attrNameLst>
                                          <p:attrName>fill.type</p:attrName>
                                        </p:attrNameLst>
                                      </p:cBhvr>
                                      <p:to>
                                        <p:strVal val="solid"/>
                                      </p:to>
                                    </p:set>
                                    <p:set>
                                      <p:cBhvr>
                                        <p:cTn id="200" dur="250" fill="hold"/>
                                        <p:tgtEl>
                                          <p:spTgt spid="77"/>
                                        </p:tgtEl>
                                        <p:attrNameLst>
                                          <p:attrName>fill.on</p:attrName>
                                        </p:attrNameLst>
                                      </p:cBhvr>
                                      <p:to>
                                        <p:strVal val="true"/>
                                      </p:to>
                                    </p:set>
                                  </p:childTnLst>
                                </p:cTn>
                              </p:par>
                              <p:par>
                                <p:cTn id="201" presetID="19" presetClass="emph" presetSubtype="0" fill="hold" grpId="2" nodeType="withEffect">
                                  <p:stCondLst>
                                    <p:cond delay="0"/>
                                  </p:stCondLst>
                                  <p:childTnLst>
                                    <p:animClr clrSpc="rgb" dir="cw">
                                      <p:cBhvr override="childStyle">
                                        <p:cTn id="202" dur="250" fill="hold"/>
                                        <p:tgtEl>
                                          <p:spTgt spid="71"/>
                                        </p:tgtEl>
                                        <p:attrNameLst>
                                          <p:attrName>style.color</p:attrName>
                                        </p:attrNameLst>
                                      </p:cBhvr>
                                      <p:to>
                                        <a:srgbClr val="FFFFFF"/>
                                      </p:to>
                                    </p:animClr>
                                    <p:animClr clrSpc="rgb" dir="cw">
                                      <p:cBhvr>
                                        <p:cTn id="203" dur="250" fill="hold"/>
                                        <p:tgtEl>
                                          <p:spTgt spid="71"/>
                                        </p:tgtEl>
                                        <p:attrNameLst>
                                          <p:attrName>fillcolor</p:attrName>
                                        </p:attrNameLst>
                                      </p:cBhvr>
                                      <p:to>
                                        <a:srgbClr val="FFFFFF"/>
                                      </p:to>
                                    </p:animClr>
                                    <p:set>
                                      <p:cBhvr>
                                        <p:cTn id="204" dur="250" fill="hold"/>
                                        <p:tgtEl>
                                          <p:spTgt spid="71"/>
                                        </p:tgtEl>
                                        <p:attrNameLst>
                                          <p:attrName>fill.type</p:attrName>
                                        </p:attrNameLst>
                                      </p:cBhvr>
                                      <p:to>
                                        <p:strVal val="solid"/>
                                      </p:to>
                                    </p:set>
                                    <p:set>
                                      <p:cBhvr>
                                        <p:cTn id="205" dur="250" fill="hold"/>
                                        <p:tgtEl>
                                          <p:spTgt spid="71"/>
                                        </p:tgtEl>
                                        <p:attrNameLst>
                                          <p:attrName>fill.on</p:attrName>
                                        </p:attrNameLst>
                                      </p:cBhvr>
                                      <p:to>
                                        <p:strVal val="true"/>
                                      </p:to>
                                    </p:set>
                                  </p:childTnLst>
                                </p:cTn>
                              </p:par>
                              <p:par>
                                <p:cTn id="206" presetID="3" presetClass="emph" presetSubtype="2" fill="hold" grpId="2" nodeType="withEffect">
                                  <p:stCondLst>
                                    <p:cond delay="0"/>
                                  </p:stCondLst>
                                  <p:childTnLst>
                                    <p:animClr clrSpc="rgb" dir="cw">
                                      <p:cBhvr override="childStyle">
                                        <p:cTn id="207" dur="250" fill="hold"/>
                                        <p:tgtEl>
                                          <p:spTgt spid="73"/>
                                        </p:tgtEl>
                                        <p:attrNameLst>
                                          <p:attrName>style.color</p:attrName>
                                        </p:attrNameLst>
                                      </p:cBhvr>
                                      <p:to>
                                        <a:srgbClr val="002244"/>
                                      </p:to>
                                    </p:animClr>
                                  </p:childTnLst>
                                </p:cTn>
                              </p:par>
                              <p:par>
                                <p:cTn id="208" presetID="3" presetClass="emph" presetSubtype="2" fill="hold" grpId="2" nodeType="withEffect">
                                  <p:stCondLst>
                                    <p:cond delay="0"/>
                                  </p:stCondLst>
                                  <p:childTnLst>
                                    <p:animClr clrSpc="rgb" dir="cw">
                                      <p:cBhvr override="childStyle">
                                        <p:cTn id="209" dur="250" fill="hold"/>
                                        <p:tgtEl>
                                          <p:spTgt spid="74"/>
                                        </p:tgtEl>
                                        <p:attrNameLst>
                                          <p:attrName>style.color</p:attrName>
                                        </p:attrNameLst>
                                      </p:cBhvr>
                                      <p:to>
                                        <a:srgbClr val="666666"/>
                                      </p:to>
                                    </p:animClr>
                                  </p:childTnLst>
                                </p:cTn>
                              </p:par>
                              <p:par>
                                <p:cTn id="210" presetID="3" presetClass="emph" presetSubtype="2" fill="hold" grpId="2" nodeType="withEffect">
                                  <p:stCondLst>
                                    <p:cond delay="0"/>
                                  </p:stCondLst>
                                  <p:childTnLst>
                                    <p:animClr clrSpc="rgb" dir="cw">
                                      <p:cBhvr override="childStyle">
                                        <p:cTn id="211" dur="250" fill="hold"/>
                                        <p:tgtEl>
                                          <p:spTgt spid="75"/>
                                        </p:tgtEl>
                                        <p:attrNameLst>
                                          <p:attrName>style.color</p:attrName>
                                        </p:attrNameLst>
                                      </p:cBhvr>
                                      <p:to>
                                        <a:srgbClr val="002244"/>
                                      </p:to>
                                    </p:animClr>
                                  </p:childTnLst>
                                </p:cTn>
                              </p:par>
                              <p:par>
                                <p:cTn id="212" presetID="10" presetClass="entr" presetSubtype="0" fill="hold" grpId="0" nodeType="withEffect">
                                  <p:stCondLst>
                                    <p:cond delay="0"/>
                                  </p:stCondLst>
                                  <p:childTnLst>
                                    <p:set>
                                      <p:cBhvr>
                                        <p:cTn id="213" dur="1" fill="hold">
                                          <p:stCondLst>
                                            <p:cond delay="0"/>
                                          </p:stCondLst>
                                        </p:cTn>
                                        <p:tgtEl>
                                          <p:spTgt spid="78"/>
                                        </p:tgtEl>
                                        <p:attrNameLst>
                                          <p:attrName>style.visibility</p:attrName>
                                        </p:attrNameLst>
                                      </p:cBhvr>
                                      <p:to>
                                        <p:strVal val="visible"/>
                                      </p:to>
                                    </p:set>
                                    <p:animEffect transition="in" filter="fade">
                                      <p:cBhvr>
                                        <p:cTn id="214" dur="250"/>
                                        <p:tgtEl>
                                          <p:spTgt spid="78"/>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79"/>
                                        </p:tgtEl>
                                        <p:attrNameLst>
                                          <p:attrName>style.visibility</p:attrName>
                                        </p:attrNameLst>
                                      </p:cBhvr>
                                      <p:to>
                                        <p:strVal val="visible"/>
                                      </p:to>
                                    </p:set>
                                    <p:animEffect transition="in" filter="fade">
                                      <p:cBhvr>
                                        <p:cTn id="217" dur="250"/>
                                        <p:tgtEl>
                                          <p:spTgt spid="79"/>
                                        </p:tgtEl>
                                      </p:cBhvr>
                                    </p:animEffect>
                                  </p:childTnLst>
                                </p:cTn>
                              </p:par>
                              <p:par>
                                <p:cTn id="218" presetID="10" presetClass="entr" presetSubtype="0" fill="hold" grpId="0" nodeType="withEffect">
                                  <p:stCondLst>
                                    <p:cond delay="0"/>
                                  </p:stCondLst>
                                  <p:childTnLst>
                                    <p:set>
                                      <p:cBhvr>
                                        <p:cTn id="219" dur="1" fill="hold">
                                          <p:stCondLst>
                                            <p:cond delay="0"/>
                                          </p:stCondLst>
                                        </p:cTn>
                                        <p:tgtEl>
                                          <p:spTgt spid="80"/>
                                        </p:tgtEl>
                                        <p:attrNameLst>
                                          <p:attrName>style.visibility</p:attrName>
                                        </p:attrNameLst>
                                      </p:cBhvr>
                                      <p:to>
                                        <p:strVal val="visible"/>
                                      </p:to>
                                    </p:set>
                                    <p:animEffect transition="in" filter="fade">
                                      <p:cBhvr>
                                        <p:cTn id="220" dur="250"/>
                                        <p:tgtEl>
                                          <p:spTgt spid="80"/>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82"/>
                                        </p:tgtEl>
                                        <p:attrNameLst>
                                          <p:attrName>style.visibility</p:attrName>
                                        </p:attrNameLst>
                                      </p:cBhvr>
                                      <p:to>
                                        <p:strVal val="visible"/>
                                      </p:to>
                                    </p:set>
                                    <p:animEffect transition="in" filter="fade">
                                      <p:cBhvr>
                                        <p:cTn id="223" dur="250"/>
                                        <p:tgtEl>
                                          <p:spTgt spid="82"/>
                                        </p:tgtEl>
                                      </p:cBhvr>
                                    </p:animEffect>
                                  </p:childTnLst>
                                </p:cTn>
                              </p:par>
                              <p:par>
                                <p:cTn id="224" presetID="10" presetClass="entr" presetSubtype="0" fill="hold" grpId="0" nodeType="withEffect">
                                  <p:stCondLst>
                                    <p:cond delay="0"/>
                                  </p:stCondLst>
                                  <p:childTnLst>
                                    <p:set>
                                      <p:cBhvr>
                                        <p:cTn id="225" dur="1" fill="hold">
                                          <p:stCondLst>
                                            <p:cond delay="0"/>
                                          </p:stCondLst>
                                        </p:cTn>
                                        <p:tgtEl>
                                          <p:spTgt spid="81"/>
                                        </p:tgtEl>
                                        <p:attrNameLst>
                                          <p:attrName>style.visibility</p:attrName>
                                        </p:attrNameLst>
                                      </p:cBhvr>
                                      <p:to>
                                        <p:strVal val="visible"/>
                                      </p:to>
                                    </p:set>
                                    <p:animEffect transition="in" filter="fade">
                                      <p:cBhvr>
                                        <p:cTn id="226" dur="250"/>
                                        <p:tgtEl>
                                          <p:spTgt spid="81"/>
                                        </p:tgtEl>
                                      </p:cBhvr>
                                    </p:animEffect>
                                  </p:childTnLst>
                                </p:cTn>
                              </p:par>
                              <p:par>
                                <p:cTn id="227" presetID="3" presetClass="emph" presetSubtype="2" fill="hold" grpId="1" nodeType="withEffect">
                                  <p:stCondLst>
                                    <p:cond delay="0"/>
                                  </p:stCondLst>
                                  <p:childTnLst>
                                    <p:animClr clrSpc="rgb" dir="cw">
                                      <p:cBhvr override="childStyle">
                                        <p:cTn id="228" dur="250" fill="hold"/>
                                        <p:tgtEl>
                                          <p:spTgt spid="79"/>
                                        </p:tgtEl>
                                        <p:attrNameLst>
                                          <p:attrName>style.color</p:attrName>
                                        </p:attrNameLst>
                                      </p:cBhvr>
                                      <p:to>
                                        <a:srgbClr val="FFFFFF"/>
                                      </p:to>
                                    </p:animClr>
                                  </p:childTnLst>
                                </p:cTn>
                              </p:par>
                              <p:par>
                                <p:cTn id="229" presetID="3" presetClass="emph" presetSubtype="2" fill="hold" grpId="1" nodeType="withEffect">
                                  <p:stCondLst>
                                    <p:cond delay="0"/>
                                  </p:stCondLst>
                                  <p:childTnLst>
                                    <p:animClr clrSpc="rgb" dir="cw">
                                      <p:cBhvr override="childStyle">
                                        <p:cTn id="230" dur="250" fill="hold"/>
                                        <p:tgtEl>
                                          <p:spTgt spid="80"/>
                                        </p:tgtEl>
                                        <p:attrNameLst>
                                          <p:attrName>style.color</p:attrName>
                                        </p:attrNameLst>
                                      </p:cBhvr>
                                      <p:to>
                                        <a:srgbClr val="FFFFFF"/>
                                      </p:to>
                                    </p:animClr>
                                  </p:childTnLst>
                                </p:cTn>
                              </p:par>
                              <p:par>
                                <p:cTn id="231" presetID="3" presetClass="emph" presetSubtype="2" fill="hold" grpId="1" nodeType="withEffect">
                                  <p:stCondLst>
                                    <p:cond delay="0"/>
                                  </p:stCondLst>
                                  <p:childTnLst>
                                    <p:animClr clrSpc="rgb" dir="cw">
                                      <p:cBhvr override="childStyle">
                                        <p:cTn id="232" dur="250" fill="hold"/>
                                        <p:tgtEl>
                                          <p:spTgt spid="81"/>
                                        </p:tgtEl>
                                        <p:attrNameLst>
                                          <p:attrName>style.color</p:attrName>
                                        </p:attrNameLst>
                                      </p:cBhvr>
                                      <p:to>
                                        <a:srgbClr val="FFFFF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tmplLst>
          <p:tmpl>
            <p:tnLst>
              <p:par>
                <p:cTn presetID="10" presetClass="entr" presetSubtype="0" fill="hold" nodeType="click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250"/>
                        <p:tgtEl>
                          <p:spTgt spid="31"/>
                        </p:tgtEl>
                      </p:cBhvr>
                    </p:animEffect>
                  </p:childTnLst>
                </p:cTn>
              </p:par>
            </p:tnLst>
          </p:tmpl>
        </p:tmplLst>
      </p:bldP>
      <p:bldP spid="31" grpId="1">
        <p:tmplLst>
          <p:tmpl>
            <p:tnLst>
              <p:par>
                <p:cTn presetID="19" presetClass="emph" presetSubtype="0" fill="hold" nodeType="withEffect">
                  <p:stCondLst>
                    <p:cond delay="0"/>
                  </p:stCondLst>
                  <p:childTnLst>
                    <p:animClr clrSpc="rgb" dir="cw">
                      <p:cBhvr override="childStyle">
                        <p:cTn dur="250" fill="hold"/>
                        <p:tgtEl>
                          <p:spTgt spid="31"/>
                        </p:tgtEl>
                        <p:attrNameLst>
                          <p:attrName>style.color</p:attrName>
                        </p:attrNameLst>
                      </p:cBhvr>
                      <p:to>
                        <a:srgbClr val="6A769F"/>
                      </p:to>
                    </p:animClr>
                    <p:animClr clrSpc="rgb" dir="cw">
                      <p:cBhvr>
                        <p:cTn dur="250" fill="hold"/>
                        <p:tgtEl>
                          <p:spTgt spid="31"/>
                        </p:tgtEl>
                        <p:attrNameLst>
                          <p:attrName>fillcolor</p:attrName>
                        </p:attrNameLst>
                      </p:cBhvr>
                      <p:to>
                        <a:srgbClr val="6A769F"/>
                      </p:to>
                    </p:animClr>
                    <p:set>
                      <p:cBhvr>
                        <p:cTn dur="250" fill="hold"/>
                        <p:tgtEl>
                          <p:spTgt spid="31"/>
                        </p:tgtEl>
                        <p:attrNameLst>
                          <p:attrName>fill.type</p:attrName>
                        </p:attrNameLst>
                      </p:cBhvr>
                      <p:to>
                        <p:strVal val="solid"/>
                      </p:to>
                    </p:set>
                    <p:set>
                      <p:cBhvr>
                        <p:cTn dur="250" fill="hold"/>
                        <p:tgtEl>
                          <p:spTgt spid="31"/>
                        </p:tgtEl>
                        <p:attrNameLst>
                          <p:attrName>fill.on</p:attrName>
                        </p:attrNameLst>
                      </p:cBhvr>
                      <p:to>
                        <p:strVal val="true"/>
                      </p:to>
                    </p:set>
                  </p:childTnLst>
                </p:cTn>
              </p:par>
            </p:tnLst>
          </p:tmpl>
        </p:tmplLst>
      </p:bldP>
      <p:bldP spid="31" grpId="2">
        <p:tmplLst>
          <p:tmpl>
            <p:tnLst>
              <p:par>
                <p:cTn presetID="19" presetClass="emph" presetSubtype="0" fill="hold" nodeType="withEffect">
                  <p:stCondLst>
                    <p:cond delay="0"/>
                  </p:stCondLst>
                  <p:childTnLst>
                    <p:animClr clrSpc="rgb" dir="cw">
                      <p:cBhvr override="childStyle">
                        <p:cTn dur="250" fill="hold"/>
                        <p:tgtEl>
                          <p:spTgt spid="31"/>
                        </p:tgtEl>
                        <p:attrNameLst>
                          <p:attrName>style.color</p:attrName>
                        </p:attrNameLst>
                      </p:cBhvr>
                      <p:to>
                        <a:srgbClr val="FFFFFF"/>
                      </p:to>
                    </p:animClr>
                    <p:animClr clrSpc="rgb" dir="cw">
                      <p:cBhvr>
                        <p:cTn dur="250" fill="hold"/>
                        <p:tgtEl>
                          <p:spTgt spid="31"/>
                        </p:tgtEl>
                        <p:attrNameLst>
                          <p:attrName>fillcolor</p:attrName>
                        </p:attrNameLst>
                      </p:cBhvr>
                      <p:to>
                        <a:srgbClr val="FFFFFF"/>
                      </p:to>
                    </p:animClr>
                    <p:set>
                      <p:cBhvr>
                        <p:cTn dur="250" fill="hold"/>
                        <p:tgtEl>
                          <p:spTgt spid="31"/>
                        </p:tgtEl>
                        <p:attrNameLst>
                          <p:attrName>fill.type</p:attrName>
                        </p:attrNameLst>
                      </p:cBhvr>
                      <p:to>
                        <p:strVal val="solid"/>
                      </p:to>
                    </p:set>
                    <p:set>
                      <p:cBhvr>
                        <p:cTn dur="250" fill="hold"/>
                        <p:tgtEl>
                          <p:spTgt spid="31"/>
                        </p:tgtEl>
                        <p:attrNameLst>
                          <p:attrName>fill.on</p:attrName>
                        </p:attrNameLst>
                      </p:cBhvr>
                      <p:to>
                        <p:strVal val="true"/>
                      </p:to>
                    </p:set>
                  </p:childTnLst>
                </p:cTn>
              </p:par>
            </p:tnLst>
          </p:tmpl>
        </p:tmplLst>
      </p:bldP>
      <p:bldP spid="32" grpId="0">
        <p:tmplLst>
          <p:tmpl>
            <p:tnLst>
              <p:par>
                <p:cTn presetID="10" presetClass="entr" presetSubtype="0" fill="hold" nodeType="click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250"/>
                        <p:tgtEl>
                          <p:spTgt spid="32"/>
                        </p:tgtEl>
                      </p:cBhvr>
                    </p:animEffect>
                  </p:childTnLst>
                </p:cTn>
              </p:par>
            </p:tnLst>
          </p:tmpl>
        </p:tmplLst>
      </p:bldP>
      <p:bldP spid="32" grpId="1">
        <p:tmplLst>
          <p:tmpl>
            <p:tnLst>
              <p:par>
                <p:cTn presetID="19" presetClass="emph" presetSubtype="0" fill="hold" nodeType="withEffect">
                  <p:stCondLst>
                    <p:cond delay="0"/>
                  </p:stCondLst>
                  <p:childTnLst>
                    <p:animClr clrSpc="rgb" dir="cw">
                      <p:cBhvr override="childStyle">
                        <p:cTn dur="250" fill="hold"/>
                        <p:tgtEl>
                          <p:spTgt spid="32"/>
                        </p:tgtEl>
                        <p:attrNameLst>
                          <p:attrName>style.color</p:attrName>
                        </p:attrNameLst>
                      </p:cBhvr>
                      <p:to>
                        <a:srgbClr val="6A769F"/>
                      </p:to>
                    </p:animClr>
                    <p:animClr clrSpc="rgb" dir="cw">
                      <p:cBhvr>
                        <p:cTn dur="250" fill="hold"/>
                        <p:tgtEl>
                          <p:spTgt spid="32"/>
                        </p:tgtEl>
                        <p:attrNameLst>
                          <p:attrName>fillcolor</p:attrName>
                        </p:attrNameLst>
                      </p:cBhvr>
                      <p:to>
                        <a:srgbClr val="6A769F"/>
                      </p:to>
                    </p:animClr>
                    <p:set>
                      <p:cBhvr>
                        <p:cTn dur="250" fill="hold"/>
                        <p:tgtEl>
                          <p:spTgt spid="32"/>
                        </p:tgtEl>
                        <p:attrNameLst>
                          <p:attrName>fill.type</p:attrName>
                        </p:attrNameLst>
                      </p:cBhvr>
                      <p:to>
                        <p:strVal val="solid"/>
                      </p:to>
                    </p:set>
                    <p:set>
                      <p:cBhvr>
                        <p:cTn dur="250" fill="hold"/>
                        <p:tgtEl>
                          <p:spTgt spid="32"/>
                        </p:tgtEl>
                        <p:attrNameLst>
                          <p:attrName>fill.on</p:attrName>
                        </p:attrNameLst>
                      </p:cBhvr>
                      <p:to>
                        <p:strVal val="true"/>
                      </p:to>
                    </p:set>
                  </p:childTnLst>
                </p:cTn>
              </p:par>
            </p:tnLst>
          </p:tmpl>
        </p:tmplLst>
      </p:bldP>
      <p:bldP spid="32" grpId="2">
        <p:tmplLst>
          <p:tmpl>
            <p:tnLst>
              <p:par>
                <p:cTn presetID="19" presetClass="emph" presetSubtype="0" fill="hold" nodeType="withEffect">
                  <p:stCondLst>
                    <p:cond delay="0"/>
                  </p:stCondLst>
                  <p:childTnLst>
                    <p:animClr clrSpc="rgb" dir="cw">
                      <p:cBhvr override="childStyle">
                        <p:cTn dur="250" fill="hold"/>
                        <p:tgtEl>
                          <p:spTgt spid="32"/>
                        </p:tgtEl>
                        <p:attrNameLst>
                          <p:attrName>style.color</p:attrName>
                        </p:attrNameLst>
                      </p:cBhvr>
                      <p:to>
                        <a:srgbClr val="FFFFFF"/>
                      </p:to>
                    </p:animClr>
                    <p:animClr clrSpc="rgb" dir="cw">
                      <p:cBhvr>
                        <p:cTn dur="250" fill="hold"/>
                        <p:tgtEl>
                          <p:spTgt spid="32"/>
                        </p:tgtEl>
                        <p:attrNameLst>
                          <p:attrName>fillcolor</p:attrName>
                        </p:attrNameLst>
                      </p:cBhvr>
                      <p:to>
                        <a:srgbClr val="FFFFFF"/>
                      </p:to>
                    </p:animClr>
                    <p:set>
                      <p:cBhvr>
                        <p:cTn dur="250" fill="hold"/>
                        <p:tgtEl>
                          <p:spTgt spid="32"/>
                        </p:tgtEl>
                        <p:attrNameLst>
                          <p:attrName>fill.type</p:attrName>
                        </p:attrNameLst>
                      </p:cBhvr>
                      <p:to>
                        <p:strVal val="solid"/>
                      </p:to>
                    </p:set>
                    <p:set>
                      <p:cBhvr>
                        <p:cTn dur="250" fill="hold"/>
                        <p:tgtEl>
                          <p:spTgt spid="32"/>
                        </p:tgtEl>
                        <p:attrNameLst>
                          <p:attrName>fill.on</p:attrName>
                        </p:attrNameLst>
                      </p:cBhvr>
                      <p:to>
                        <p:strVal val="true"/>
                      </p:to>
                    </p:set>
                  </p:childTnLst>
                </p:cTn>
              </p:par>
            </p:tnLst>
          </p:tmpl>
        </p:tmplLst>
      </p:bldP>
      <p:bldP spid="33" grpId="0">
        <p:tmplLst>
          <p:tmpl>
            <p:tnLst>
              <p:par>
                <p:cTn presetID="10" presetClass="entr" presetSubtype="0" fill="hold" nodeType="click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250"/>
                        <p:tgtEl>
                          <p:spTgt spid="33"/>
                        </p:tgtEl>
                      </p:cBhvr>
                    </p:animEffect>
                  </p:childTnLst>
                </p:cTn>
              </p:par>
            </p:tnLst>
          </p:tmpl>
        </p:tmplLst>
      </p:bldP>
      <p:bldP spid="33" grpId="1">
        <p:tmplLst>
          <p:tmpl>
            <p:tnLst>
              <p:par>
                <p:cTn presetID="19" presetClass="emph" presetSubtype="0" fill="hold" nodeType="withEffect">
                  <p:stCondLst>
                    <p:cond delay="0"/>
                  </p:stCondLst>
                  <p:childTnLst>
                    <p:animClr clrSpc="rgb" dir="cw">
                      <p:cBhvr override="childStyle">
                        <p:cTn dur="250" fill="hold"/>
                        <p:tgtEl>
                          <p:spTgt spid="33"/>
                        </p:tgtEl>
                        <p:attrNameLst>
                          <p:attrName>style.color</p:attrName>
                        </p:attrNameLst>
                      </p:cBhvr>
                      <p:to>
                        <a:srgbClr val="6A769F"/>
                      </p:to>
                    </p:animClr>
                    <p:animClr clrSpc="rgb" dir="cw">
                      <p:cBhvr>
                        <p:cTn dur="250" fill="hold"/>
                        <p:tgtEl>
                          <p:spTgt spid="33"/>
                        </p:tgtEl>
                        <p:attrNameLst>
                          <p:attrName>fillcolor</p:attrName>
                        </p:attrNameLst>
                      </p:cBhvr>
                      <p:to>
                        <a:srgbClr val="6A769F"/>
                      </p:to>
                    </p:animClr>
                    <p:set>
                      <p:cBhvr>
                        <p:cTn dur="250" fill="hold"/>
                        <p:tgtEl>
                          <p:spTgt spid="33"/>
                        </p:tgtEl>
                        <p:attrNameLst>
                          <p:attrName>fill.type</p:attrName>
                        </p:attrNameLst>
                      </p:cBhvr>
                      <p:to>
                        <p:strVal val="solid"/>
                      </p:to>
                    </p:set>
                    <p:set>
                      <p:cBhvr>
                        <p:cTn dur="250" fill="hold"/>
                        <p:tgtEl>
                          <p:spTgt spid="33"/>
                        </p:tgtEl>
                        <p:attrNameLst>
                          <p:attrName>fill.on</p:attrName>
                        </p:attrNameLst>
                      </p:cBhvr>
                      <p:to>
                        <p:strVal val="true"/>
                      </p:to>
                    </p:set>
                  </p:childTnLst>
                </p:cTn>
              </p:par>
            </p:tnLst>
          </p:tmpl>
        </p:tmplLst>
      </p:bldP>
      <p:bldP spid="33" grpId="2">
        <p:tmplLst>
          <p:tmpl>
            <p:tnLst>
              <p:par>
                <p:cTn presetID="19" presetClass="emph" presetSubtype="0" fill="hold" nodeType="withEffect">
                  <p:stCondLst>
                    <p:cond delay="0"/>
                  </p:stCondLst>
                  <p:childTnLst>
                    <p:animClr clrSpc="rgb" dir="cw">
                      <p:cBhvr override="childStyle">
                        <p:cTn dur="250" fill="hold"/>
                        <p:tgtEl>
                          <p:spTgt spid="33"/>
                        </p:tgtEl>
                        <p:attrNameLst>
                          <p:attrName>style.color</p:attrName>
                        </p:attrNameLst>
                      </p:cBhvr>
                      <p:to>
                        <a:srgbClr val="FFFFFF"/>
                      </p:to>
                    </p:animClr>
                    <p:animClr clrSpc="rgb" dir="cw">
                      <p:cBhvr>
                        <p:cTn dur="250" fill="hold"/>
                        <p:tgtEl>
                          <p:spTgt spid="33"/>
                        </p:tgtEl>
                        <p:attrNameLst>
                          <p:attrName>fillcolor</p:attrName>
                        </p:attrNameLst>
                      </p:cBhvr>
                      <p:to>
                        <a:srgbClr val="FFFFFF"/>
                      </p:to>
                    </p:animClr>
                    <p:set>
                      <p:cBhvr>
                        <p:cTn dur="250" fill="hold"/>
                        <p:tgtEl>
                          <p:spTgt spid="33"/>
                        </p:tgtEl>
                        <p:attrNameLst>
                          <p:attrName>fill.type</p:attrName>
                        </p:attrNameLst>
                      </p:cBhvr>
                      <p:to>
                        <p:strVal val="solid"/>
                      </p:to>
                    </p:set>
                    <p:set>
                      <p:cBhvr>
                        <p:cTn dur="250" fill="hold"/>
                        <p:tgtEl>
                          <p:spTgt spid="33"/>
                        </p:tgtEl>
                        <p:attrNameLst>
                          <p:attrName>fill.on</p:attrName>
                        </p:attrNameLst>
                      </p:cBhvr>
                      <p:to>
                        <p:strVal val="true"/>
                      </p:to>
                    </p:set>
                  </p:childTnLst>
                </p:cTn>
              </p:par>
            </p:tnLst>
          </p:tmpl>
        </p:tmplLst>
      </p:bldP>
      <p:bldP spid="11" grpId="0" animBg="1">
        <p:tmplLst>
          <p:tmpl>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250"/>
                        <p:tgtEl>
                          <p:spTgt spid="11"/>
                        </p:tgtEl>
                      </p:cBhvr>
                    </p:animEffect>
                  </p:childTnLst>
                </p:cTn>
              </p:par>
            </p:tnLst>
          </p:tmpl>
        </p:tmplLst>
      </p:bldP>
      <p:bldP spid="11" grpId="1" animBg="1">
        <p:tmplLst>
          <p:tmpl>
            <p:tnLst>
              <p:par>
                <p:cTn presetID="19" presetClass="emph" presetSubtype="0" fill="hold" nodeType="withEffect">
                  <p:stCondLst>
                    <p:cond delay="0"/>
                  </p:stCondLst>
                  <p:childTnLst>
                    <p:animClr clrSpc="rgb" dir="cw">
                      <p:cBhvr override="childStyle">
                        <p:cTn dur="250" fill="hold"/>
                        <p:tgtEl>
                          <p:spTgt spid="11"/>
                        </p:tgtEl>
                        <p:attrNameLst>
                          <p:attrName>style.color</p:attrName>
                        </p:attrNameLst>
                      </p:cBhvr>
                      <p:to>
                        <a:srgbClr val="FFFFFF"/>
                      </p:to>
                    </p:animClr>
                    <p:animClr clrSpc="rgb" dir="cw">
                      <p:cBhvr>
                        <p:cTn dur="250" fill="hold"/>
                        <p:tgtEl>
                          <p:spTgt spid="11"/>
                        </p:tgtEl>
                        <p:attrNameLst>
                          <p:attrName>fillcolor</p:attrName>
                        </p:attrNameLst>
                      </p:cBhvr>
                      <p:to>
                        <a:srgbClr val="FFFFFF"/>
                      </p:to>
                    </p:animClr>
                    <p:set>
                      <p:cBhvr>
                        <p:cTn dur="250" fill="hold"/>
                        <p:tgtEl>
                          <p:spTgt spid="11"/>
                        </p:tgtEl>
                        <p:attrNameLst>
                          <p:attrName>fill.type</p:attrName>
                        </p:attrNameLst>
                      </p:cBhvr>
                      <p:to>
                        <p:strVal val="solid"/>
                      </p:to>
                    </p:set>
                    <p:set>
                      <p:cBhvr>
                        <p:cTn dur="250" fill="hold"/>
                        <p:tgtEl>
                          <p:spTgt spid="11"/>
                        </p:tgtEl>
                        <p:attrNameLst>
                          <p:attrName>fill.on</p:attrName>
                        </p:attrNameLst>
                      </p:cBhvr>
                      <p:to>
                        <p:strVal val="true"/>
                      </p:to>
                    </p:set>
                  </p:childTnLst>
                </p:cTn>
              </p:par>
            </p:tnLst>
          </p:tmpl>
        </p:tmplLst>
      </p:bldP>
      <p:bldP spid="7" grpId="0" animBg="1">
        <p:tmplLst>
          <p:tmpl>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250"/>
                        <p:tgtEl>
                          <p:spTgt spid="7"/>
                        </p:tgtEl>
                      </p:cBhvr>
                    </p:animEffect>
                  </p:childTnLst>
                </p:cTn>
              </p:par>
            </p:tnLst>
          </p:tmpl>
        </p:tmplLst>
      </p:bldP>
      <p:bldP spid="8" grpId="0" animBg="1">
        <p:tmplLst>
          <p:tmpl>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250"/>
                        <p:tgtEl>
                          <p:spTgt spid="8"/>
                        </p:tgtEl>
                      </p:cBhvr>
                    </p:animEffect>
                  </p:childTnLst>
                </p:cTn>
              </p:par>
            </p:tnLst>
          </p:tmpl>
        </p:tmplLst>
      </p:bldP>
      <p:bldP spid="9" grpId="0" animBg="1">
        <p:tmplLst>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250"/>
                        <p:tgtEl>
                          <p:spTgt spid="9"/>
                        </p:tgtEl>
                      </p:cBhvr>
                    </p:animEffect>
                  </p:childTnLst>
                </p:cTn>
              </p:par>
            </p:tnLst>
          </p:tmpl>
        </p:tmplLst>
      </p:bldP>
      <p:bldP spid="10" grpId="0" animBg="1">
        <p:tmplLst>
          <p:tmpl>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250"/>
                        <p:tgtEl>
                          <p:spTgt spid="10"/>
                        </p:tgtEl>
                      </p:cBhvr>
                    </p:animEffect>
                  </p:childTnLst>
                </p:cTn>
              </p:par>
            </p:tnLst>
          </p:tmpl>
        </p:tmplLst>
      </p:bldP>
      <p:bldP spid="12" grpId="0">
        <p:tmplLst>
          <p:tmpl>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250"/>
                        <p:tgtEl>
                          <p:spTgt spid="12"/>
                        </p:tgtEl>
                      </p:cBhvr>
                    </p:animEffect>
                  </p:childTnLst>
                </p:cTn>
              </p:par>
            </p:tnLst>
          </p:tmpl>
        </p:tmplLst>
      </p:bldP>
      <p:bldP spid="12" grpId="1">
        <p:tmplLst>
          <p:tmpl>
            <p:tnLst>
              <p:par>
                <p:cTn presetID="3" presetClass="emph" presetSubtype="2" fill="hold" nodeType="withEffect">
                  <p:stCondLst>
                    <p:cond delay="0"/>
                  </p:stCondLst>
                  <p:childTnLst>
                    <p:animClr clrSpc="rgb" dir="cw">
                      <p:cBhvr override="childStyle">
                        <p:cTn dur="250" fill="hold"/>
                        <p:tgtEl>
                          <p:spTgt spid="12"/>
                        </p:tgtEl>
                        <p:attrNameLst>
                          <p:attrName>style.color</p:attrName>
                        </p:attrNameLst>
                      </p:cBhvr>
                      <p:to>
                        <a:srgbClr val="002244"/>
                      </p:to>
                    </p:animClr>
                  </p:childTnLst>
                </p:cTn>
              </p:par>
            </p:tnLst>
          </p:tmpl>
        </p:tmplLst>
      </p:bldP>
      <p:bldP spid="13" grpId="0">
        <p:tmplLst>
          <p:tmpl>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250"/>
                        <p:tgtEl>
                          <p:spTgt spid="13"/>
                        </p:tgtEl>
                      </p:cBhvr>
                    </p:animEffect>
                  </p:childTnLst>
                </p:cTn>
              </p:par>
            </p:tnLst>
          </p:tmpl>
        </p:tmplLst>
      </p:bldP>
      <p:bldP spid="13" grpId="1">
        <p:tmplLst>
          <p:tmpl>
            <p:tnLst>
              <p:par>
                <p:cTn presetID="3" presetClass="emph" presetSubtype="2" fill="hold" nodeType="withEffect">
                  <p:stCondLst>
                    <p:cond delay="0"/>
                  </p:stCondLst>
                  <p:childTnLst>
                    <p:animClr clrSpc="rgb" dir="cw">
                      <p:cBhvr override="childStyle">
                        <p:cTn dur="250" fill="hold"/>
                        <p:tgtEl>
                          <p:spTgt spid="13"/>
                        </p:tgtEl>
                        <p:attrNameLst>
                          <p:attrName>style.color</p:attrName>
                        </p:attrNameLst>
                      </p:cBhvr>
                      <p:to>
                        <a:srgbClr val="FFFFFF"/>
                      </p:to>
                    </p:animClr>
                  </p:childTnLst>
                </p:cTn>
              </p:par>
            </p:tnLst>
          </p:tmpl>
        </p:tmplLst>
      </p:bldP>
      <p:bldP spid="13" grpId="2">
        <p:tmplLst>
          <p:tmpl>
            <p:tnLst>
              <p:par>
                <p:cTn presetID="3" presetClass="emph" presetSubtype="2" fill="hold" nodeType="withEffect">
                  <p:stCondLst>
                    <p:cond delay="0"/>
                  </p:stCondLst>
                  <p:childTnLst>
                    <p:animClr clrSpc="rgb" dir="cw">
                      <p:cBhvr override="childStyle">
                        <p:cTn dur="250" fill="hold"/>
                        <p:tgtEl>
                          <p:spTgt spid="13"/>
                        </p:tgtEl>
                        <p:attrNameLst>
                          <p:attrName>style.color</p:attrName>
                        </p:attrNameLst>
                      </p:cBhvr>
                      <p:to>
                        <a:srgbClr val="002244"/>
                      </p:to>
                    </p:animClr>
                  </p:childTnLst>
                </p:cTn>
              </p:par>
            </p:tnLst>
          </p:tmpl>
        </p:tmplLst>
      </p:bldP>
      <p:bldP spid="14" grpId="0">
        <p:tmplLst>
          <p:tmpl>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250"/>
                        <p:tgtEl>
                          <p:spTgt spid="14"/>
                        </p:tgtEl>
                      </p:cBhvr>
                    </p:animEffect>
                  </p:childTnLst>
                </p:cTn>
              </p:par>
            </p:tnLst>
          </p:tmpl>
        </p:tmplLst>
      </p:bldP>
      <p:bldP spid="14" grpId="1">
        <p:tmplLst>
          <p:tmpl>
            <p:tnLst>
              <p:par>
                <p:cTn presetID="3" presetClass="emph" presetSubtype="2" fill="hold" nodeType="withEffect">
                  <p:stCondLst>
                    <p:cond delay="0"/>
                  </p:stCondLst>
                  <p:childTnLst>
                    <p:animClr clrSpc="rgb" dir="cw">
                      <p:cBhvr override="childStyle">
                        <p:cTn dur="250" fill="hold"/>
                        <p:tgtEl>
                          <p:spTgt spid="14"/>
                        </p:tgtEl>
                        <p:attrNameLst>
                          <p:attrName>style.color</p:attrName>
                        </p:attrNameLst>
                      </p:cBhvr>
                      <p:to>
                        <a:srgbClr val="FFFFFF"/>
                      </p:to>
                    </p:animClr>
                  </p:childTnLst>
                </p:cTn>
              </p:par>
            </p:tnLst>
          </p:tmpl>
        </p:tmplLst>
      </p:bldP>
      <p:bldP spid="14" grpId="2">
        <p:tmplLst>
          <p:tmpl>
            <p:tnLst>
              <p:par>
                <p:cTn presetID="3" presetClass="emph" presetSubtype="2" fill="hold" nodeType="withEffect">
                  <p:stCondLst>
                    <p:cond delay="0"/>
                  </p:stCondLst>
                  <p:childTnLst>
                    <p:animClr clrSpc="rgb" dir="cw">
                      <p:cBhvr override="childStyle">
                        <p:cTn dur="250" fill="hold"/>
                        <p:tgtEl>
                          <p:spTgt spid="14"/>
                        </p:tgtEl>
                        <p:attrNameLst>
                          <p:attrName>style.color</p:attrName>
                        </p:attrNameLst>
                      </p:cBhvr>
                      <p:to>
                        <a:srgbClr val="002244"/>
                      </p:to>
                    </p:animClr>
                  </p:childTnLst>
                </p:cTn>
              </p:par>
            </p:tnLst>
          </p:tmpl>
        </p:tmplLst>
      </p:bldP>
      <p:bldP spid="15" grpId="0">
        <p:tmplLst>
          <p:tmpl>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250"/>
                        <p:tgtEl>
                          <p:spTgt spid="15"/>
                        </p:tgtEl>
                      </p:cBhvr>
                    </p:animEffect>
                  </p:childTnLst>
                </p:cTn>
              </p:par>
            </p:tnLst>
          </p:tmpl>
        </p:tmplLst>
      </p:bldP>
      <p:bldP spid="15" grpId="1">
        <p:tmplLst>
          <p:tmpl>
            <p:tnLst>
              <p:par>
                <p:cTn presetID="3" presetClass="emph" presetSubtype="2" fill="hold" nodeType="withEffect">
                  <p:stCondLst>
                    <p:cond delay="0"/>
                  </p:stCondLst>
                  <p:childTnLst>
                    <p:animClr clrSpc="rgb" dir="cw">
                      <p:cBhvr override="childStyle">
                        <p:cTn dur="250" fill="hold"/>
                        <p:tgtEl>
                          <p:spTgt spid="15"/>
                        </p:tgtEl>
                        <p:attrNameLst>
                          <p:attrName>style.color</p:attrName>
                        </p:attrNameLst>
                      </p:cBhvr>
                      <p:to>
                        <a:srgbClr val="FFFFFF"/>
                      </p:to>
                    </p:animClr>
                  </p:childTnLst>
                </p:cTn>
              </p:par>
            </p:tnLst>
          </p:tmpl>
        </p:tmplLst>
      </p:bldP>
      <p:bldP spid="15" grpId="2">
        <p:tmplLst>
          <p:tmpl>
            <p:tnLst>
              <p:par>
                <p:cTn presetID="3" presetClass="emph" presetSubtype="2" fill="hold" nodeType="withEffect">
                  <p:stCondLst>
                    <p:cond delay="0"/>
                  </p:stCondLst>
                  <p:childTnLst>
                    <p:animClr clrSpc="rgb" dir="cw">
                      <p:cBhvr override="childStyle">
                        <p:cTn dur="250" fill="hold"/>
                        <p:tgtEl>
                          <p:spTgt spid="15"/>
                        </p:tgtEl>
                        <p:attrNameLst>
                          <p:attrName>style.color</p:attrName>
                        </p:attrNameLst>
                      </p:cBhvr>
                      <p:to>
                        <a:srgbClr val="002244"/>
                      </p:to>
                    </p:animClr>
                  </p:childTnLst>
                </p:cTn>
              </p:par>
            </p:tnLst>
          </p:tmpl>
        </p:tmplLst>
      </p:bldP>
      <p:bldP spid="17" grpId="0">
        <p:tmplLst>
          <p:tmpl>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250"/>
                        <p:tgtEl>
                          <p:spTgt spid="17"/>
                        </p:tgtEl>
                      </p:cBhvr>
                    </p:animEffect>
                  </p:childTnLst>
                </p:cTn>
              </p:par>
            </p:tnLst>
          </p:tmpl>
        </p:tmplLst>
      </p:bldP>
      <p:bldP spid="17" grpId="1">
        <p:tmplLst>
          <p:tmpl>
            <p:tnLst>
              <p:par>
                <p:cTn presetID="3" presetClass="emph" presetSubtype="2" fill="hold" nodeType="withEffect">
                  <p:stCondLst>
                    <p:cond delay="0"/>
                  </p:stCondLst>
                  <p:childTnLst>
                    <p:animClr clrSpc="rgb" dir="cw">
                      <p:cBhvr override="childStyle">
                        <p:cTn dur="250" fill="hold"/>
                        <p:tgtEl>
                          <p:spTgt spid="17"/>
                        </p:tgtEl>
                        <p:attrNameLst>
                          <p:attrName>style.color</p:attrName>
                        </p:attrNameLst>
                      </p:cBhvr>
                      <p:to>
                        <a:srgbClr val="666666"/>
                      </p:to>
                    </p:animClr>
                  </p:childTnLst>
                </p:cTn>
              </p:par>
            </p:tnLst>
          </p:tmpl>
        </p:tmplLst>
      </p:bldP>
      <p:bldP spid="18" grpId="0">
        <p:tmplLst>
          <p:tmpl>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250"/>
                        <p:tgtEl>
                          <p:spTgt spid="18"/>
                        </p:tgtEl>
                      </p:cBhvr>
                    </p:animEffect>
                  </p:childTnLst>
                </p:cTn>
              </p:par>
            </p:tnLst>
          </p:tmpl>
        </p:tmplLst>
      </p:bldP>
      <p:bldP spid="18" grpId="1">
        <p:tmplLst>
          <p:tmpl>
            <p:tnLst>
              <p:par>
                <p:cTn presetID="3" presetClass="emph" presetSubtype="2" fill="hold" nodeType="withEffect">
                  <p:stCondLst>
                    <p:cond delay="0"/>
                  </p:stCondLst>
                  <p:childTnLst>
                    <p:animClr clrSpc="rgb" dir="cw">
                      <p:cBhvr override="childStyle">
                        <p:cTn dur="250" fill="hold"/>
                        <p:tgtEl>
                          <p:spTgt spid="18"/>
                        </p:tgtEl>
                        <p:attrNameLst>
                          <p:attrName>style.color</p:attrName>
                        </p:attrNameLst>
                      </p:cBhvr>
                      <p:to>
                        <a:srgbClr val="FFFFFF"/>
                      </p:to>
                    </p:animClr>
                  </p:childTnLst>
                </p:cTn>
              </p:par>
            </p:tnLst>
          </p:tmpl>
        </p:tmplLst>
      </p:bldP>
      <p:bldP spid="18" grpId="2">
        <p:tmplLst>
          <p:tmpl>
            <p:tnLst>
              <p:par>
                <p:cTn presetID="3" presetClass="emph" presetSubtype="2" fill="hold" nodeType="withEffect">
                  <p:stCondLst>
                    <p:cond delay="0"/>
                  </p:stCondLst>
                  <p:childTnLst>
                    <p:animClr clrSpc="rgb" dir="cw">
                      <p:cBhvr override="childStyle">
                        <p:cTn dur="250" fill="hold"/>
                        <p:tgtEl>
                          <p:spTgt spid="18"/>
                        </p:tgtEl>
                        <p:attrNameLst>
                          <p:attrName>style.color</p:attrName>
                        </p:attrNameLst>
                      </p:cBhvr>
                      <p:to>
                        <a:srgbClr val="666666"/>
                      </p:to>
                    </p:animClr>
                  </p:childTnLst>
                </p:cTn>
              </p:par>
            </p:tnLst>
          </p:tmpl>
        </p:tmplLst>
      </p:bldP>
      <p:bldP spid="19" grpId="0">
        <p:tmplLst>
          <p:tmpl>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250"/>
                        <p:tgtEl>
                          <p:spTgt spid="19"/>
                        </p:tgtEl>
                      </p:cBhvr>
                    </p:animEffect>
                  </p:childTnLst>
                </p:cTn>
              </p:par>
            </p:tnLst>
          </p:tmpl>
        </p:tmplLst>
      </p:bldP>
      <p:bldP spid="19" grpId="1">
        <p:tmplLst>
          <p:tmpl>
            <p:tnLst>
              <p:par>
                <p:cTn presetID="3" presetClass="emph" presetSubtype="2" fill="hold" nodeType="withEffect">
                  <p:stCondLst>
                    <p:cond delay="0"/>
                  </p:stCondLst>
                  <p:childTnLst>
                    <p:animClr clrSpc="rgb" dir="cw">
                      <p:cBhvr override="childStyle">
                        <p:cTn dur="250" fill="hold"/>
                        <p:tgtEl>
                          <p:spTgt spid="19"/>
                        </p:tgtEl>
                        <p:attrNameLst>
                          <p:attrName>style.color</p:attrName>
                        </p:attrNameLst>
                      </p:cBhvr>
                      <p:to>
                        <a:srgbClr val="FFFFFF"/>
                      </p:to>
                    </p:animClr>
                  </p:childTnLst>
                </p:cTn>
              </p:par>
            </p:tnLst>
          </p:tmpl>
        </p:tmplLst>
      </p:bldP>
      <p:bldP spid="19" grpId="2">
        <p:tmplLst>
          <p:tmpl>
            <p:tnLst>
              <p:par>
                <p:cTn presetID="3" presetClass="emph" presetSubtype="2" fill="hold" nodeType="withEffect">
                  <p:stCondLst>
                    <p:cond delay="0"/>
                  </p:stCondLst>
                  <p:childTnLst>
                    <p:animClr clrSpc="rgb" dir="cw">
                      <p:cBhvr override="childStyle">
                        <p:cTn dur="250" fill="hold"/>
                        <p:tgtEl>
                          <p:spTgt spid="19"/>
                        </p:tgtEl>
                        <p:attrNameLst>
                          <p:attrName>style.color</p:attrName>
                        </p:attrNameLst>
                      </p:cBhvr>
                      <p:to>
                        <a:srgbClr val="666666"/>
                      </p:to>
                    </p:animClr>
                  </p:childTnLst>
                </p:cTn>
              </p:par>
            </p:tnLst>
          </p:tmpl>
        </p:tmplLst>
      </p:bldP>
      <p:bldP spid="20" grpId="0">
        <p:tmplLst>
          <p:tmpl>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250"/>
                        <p:tgtEl>
                          <p:spTgt spid="20"/>
                        </p:tgtEl>
                      </p:cBhvr>
                    </p:animEffect>
                  </p:childTnLst>
                </p:cTn>
              </p:par>
            </p:tnLst>
          </p:tmpl>
        </p:tmplLst>
      </p:bldP>
      <p:bldP spid="20" grpId="1">
        <p:tmplLst>
          <p:tmpl>
            <p:tnLst>
              <p:par>
                <p:cTn presetID="3" presetClass="emph" presetSubtype="2" fill="hold" nodeType="withEffect">
                  <p:stCondLst>
                    <p:cond delay="0"/>
                  </p:stCondLst>
                  <p:childTnLst>
                    <p:animClr clrSpc="rgb" dir="cw">
                      <p:cBhvr override="childStyle">
                        <p:cTn dur="250" fill="hold"/>
                        <p:tgtEl>
                          <p:spTgt spid="20"/>
                        </p:tgtEl>
                        <p:attrNameLst>
                          <p:attrName>style.color</p:attrName>
                        </p:attrNameLst>
                      </p:cBhvr>
                      <p:to>
                        <a:srgbClr val="FFFFFF"/>
                      </p:to>
                    </p:animClr>
                  </p:childTnLst>
                </p:cTn>
              </p:par>
            </p:tnLst>
          </p:tmpl>
        </p:tmplLst>
      </p:bldP>
      <p:bldP spid="20" grpId="2">
        <p:tmplLst>
          <p:tmpl>
            <p:tnLst>
              <p:par>
                <p:cTn presetID="3" presetClass="emph" presetSubtype="2" fill="hold" nodeType="withEffect">
                  <p:stCondLst>
                    <p:cond delay="0"/>
                  </p:stCondLst>
                  <p:childTnLst>
                    <p:animClr clrSpc="rgb" dir="cw">
                      <p:cBhvr override="childStyle">
                        <p:cTn dur="250" fill="hold"/>
                        <p:tgtEl>
                          <p:spTgt spid="20"/>
                        </p:tgtEl>
                        <p:attrNameLst>
                          <p:attrName>style.color</p:attrName>
                        </p:attrNameLst>
                      </p:cBhvr>
                      <p:to>
                        <a:srgbClr val="666666"/>
                      </p:to>
                    </p:animClr>
                  </p:childTnLst>
                </p:cTn>
              </p:par>
            </p:tnLst>
          </p:tmpl>
        </p:tmplLst>
      </p:bldP>
      <p:bldP spid="27" grpId="0">
        <p:tmplLst>
          <p:tmpl>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250"/>
                        <p:tgtEl>
                          <p:spTgt spid="27"/>
                        </p:tgtEl>
                      </p:cBhvr>
                    </p:animEffect>
                  </p:childTnLst>
                </p:cTn>
              </p:par>
            </p:tnLst>
          </p:tmpl>
        </p:tmplLst>
      </p:bldP>
      <p:bldP spid="27" grpId="1">
        <p:tmplLst>
          <p:tmpl>
            <p:tnLst>
              <p:par>
                <p:cTn presetID="3" presetClass="emph" presetSubtype="2" fill="hold" nodeType="withEffect">
                  <p:stCondLst>
                    <p:cond delay="0"/>
                  </p:stCondLst>
                  <p:childTnLst>
                    <p:animClr clrSpc="rgb" dir="cw">
                      <p:cBhvr override="childStyle">
                        <p:cTn dur="250" fill="hold"/>
                        <p:tgtEl>
                          <p:spTgt spid="27"/>
                        </p:tgtEl>
                        <p:attrNameLst>
                          <p:attrName>style.color</p:attrName>
                        </p:attrNameLst>
                      </p:cBhvr>
                      <p:to>
                        <a:srgbClr val="002244"/>
                      </p:to>
                    </p:animClr>
                  </p:childTnLst>
                </p:cTn>
              </p:par>
            </p:tnLst>
          </p:tmpl>
        </p:tmplLst>
      </p:bldP>
      <p:bldP spid="28" grpId="0">
        <p:tmplLst>
          <p:tmpl>
            <p:tnLst>
              <p:par>
                <p:cTn presetID="10"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250"/>
                        <p:tgtEl>
                          <p:spTgt spid="28"/>
                        </p:tgtEl>
                      </p:cBhvr>
                    </p:animEffect>
                  </p:childTnLst>
                </p:cTn>
              </p:par>
            </p:tnLst>
          </p:tmpl>
        </p:tmplLst>
      </p:bldP>
      <p:bldP spid="28" grpId="1">
        <p:tmplLst>
          <p:tmpl>
            <p:tnLst>
              <p:par>
                <p:cTn presetID="3" presetClass="emph" presetSubtype="2" fill="hold" nodeType="withEffect">
                  <p:stCondLst>
                    <p:cond delay="0"/>
                  </p:stCondLst>
                  <p:childTnLst>
                    <p:animClr clrSpc="rgb" dir="cw">
                      <p:cBhvr override="childStyle">
                        <p:cTn dur="250" fill="hold"/>
                        <p:tgtEl>
                          <p:spTgt spid="28"/>
                        </p:tgtEl>
                        <p:attrNameLst>
                          <p:attrName>style.color</p:attrName>
                        </p:attrNameLst>
                      </p:cBhvr>
                      <p:to>
                        <a:srgbClr val="FFFFFF"/>
                      </p:to>
                    </p:animClr>
                  </p:childTnLst>
                </p:cTn>
              </p:par>
            </p:tnLst>
          </p:tmpl>
        </p:tmplLst>
      </p:bldP>
      <p:bldP spid="28" grpId="2">
        <p:tmplLst>
          <p:tmpl>
            <p:tnLst>
              <p:par>
                <p:cTn presetID="3" presetClass="emph" presetSubtype="2" fill="hold" nodeType="withEffect">
                  <p:stCondLst>
                    <p:cond delay="0"/>
                  </p:stCondLst>
                  <p:childTnLst>
                    <p:animClr clrSpc="rgb" dir="cw">
                      <p:cBhvr override="childStyle">
                        <p:cTn dur="250" fill="hold"/>
                        <p:tgtEl>
                          <p:spTgt spid="28"/>
                        </p:tgtEl>
                        <p:attrNameLst>
                          <p:attrName>style.color</p:attrName>
                        </p:attrNameLst>
                      </p:cBhvr>
                      <p:to>
                        <a:srgbClr val="002244"/>
                      </p:to>
                    </p:animClr>
                  </p:childTnLst>
                </p:cTn>
              </p:par>
            </p:tnLst>
          </p:tmpl>
        </p:tmplLst>
      </p:bldP>
      <p:bldP spid="29" grpId="0">
        <p:tmplLst>
          <p:tmpl>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250"/>
                        <p:tgtEl>
                          <p:spTgt spid="29"/>
                        </p:tgtEl>
                      </p:cBhvr>
                    </p:animEffect>
                  </p:childTnLst>
                </p:cTn>
              </p:par>
            </p:tnLst>
          </p:tmpl>
        </p:tmplLst>
      </p:bldP>
      <p:bldP spid="29" grpId="1">
        <p:tmplLst>
          <p:tmpl>
            <p:tnLst>
              <p:par>
                <p:cTn presetID="3" presetClass="emph" presetSubtype="2" fill="hold" nodeType="withEffect">
                  <p:stCondLst>
                    <p:cond delay="0"/>
                  </p:stCondLst>
                  <p:childTnLst>
                    <p:animClr clrSpc="rgb" dir="cw">
                      <p:cBhvr override="childStyle">
                        <p:cTn dur="250" fill="hold"/>
                        <p:tgtEl>
                          <p:spTgt spid="29"/>
                        </p:tgtEl>
                        <p:attrNameLst>
                          <p:attrName>style.color</p:attrName>
                        </p:attrNameLst>
                      </p:cBhvr>
                      <p:to>
                        <a:srgbClr val="FFFFFF"/>
                      </p:to>
                    </p:animClr>
                  </p:childTnLst>
                </p:cTn>
              </p:par>
            </p:tnLst>
          </p:tmpl>
        </p:tmplLst>
      </p:bldP>
      <p:bldP spid="29" grpId="2">
        <p:tmplLst>
          <p:tmpl>
            <p:tnLst>
              <p:par>
                <p:cTn presetID="3" presetClass="emph" presetSubtype="2" fill="hold" nodeType="withEffect">
                  <p:stCondLst>
                    <p:cond delay="0"/>
                  </p:stCondLst>
                  <p:childTnLst>
                    <p:animClr clrSpc="rgb" dir="cw">
                      <p:cBhvr override="childStyle">
                        <p:cTn dur="250" fill="hold"/>
                        <p:tgtEl>
                          <p:spTgt spid="29"/>
                        </p:tgtEl>
                        <p:attrNameLst>
                          <p:attrName>style.color</p:attrName>
                        </p:attrNameLst>
                      </p:cBhvr>
                      <p:to>
                        <a:srgbClr val="002244"/>
                      </p:to>
                    </p:animClr>
                  </p:childTnLst>
                </p:cTn>
              </p:par>
            </p:tnLst>
          </p:tmpl>
        </p:tmplLst>
      </p:bldP>
      <p:bldP spid="30" grpId="0">
        <p:tmplLst>
          <p:tmpl>
            <p:tnLst>
              <p:par>
                <p:cTn presetID="10"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250"/>
                        <p:tgtEl>
                          <p:spTgt spid="30"/>
                        </p:tgtEl>
                      </p:cBhvr>
                    </p:animEffect>
                  </p:childTnLst>
                </p:cTn>
              </p:par>
            </p:tnLst>
          </p:tmpl>
        </p:tmplLst>
      </p:bldP>
      <p:bldP spid="30" grpId="1">
        <p:tmplLst>
          <p:tmpl>
            <p:tnLst>
              <p:par>
                <p:cTn presetID="3" presetClass="emph" presetSubtype="2" fill="hold" nodeType="withEffect">
                  <p:stCondLst>
                    <p:cond delay="0"/>
                  </p:stCondLst>
                  <p:childTnLst>
                    <p:animClr clrSpc="rgb" dir="cw">
                      <p:cBhvr override="childStyle">
                        <p:cTn dur="250" fill="hold"/>
                        <p:tgtEl>
                          <p:spTgt spid="30"/>
                        </p:tgtEl>
                        <p:attrNameLst>
                          <p:attrName>style.color</p:attrName>
                        </p:attrNameLst>
                      </p:cBhvr>
                      <p:to>
                        <a:srgbClr val="FFFFFF"/>
                      </p:to>
                    </p:animClr>
                  </p:childTnLst>
                </p:cTn>
              </p:par>
            </p:tnLst>
          </p:tmpl>
        </p:tmplLst>
      </p:bldP>
      <p:bldP spid="30" grpId="2">
        <p:tmplLst>
          <p:tmpl>
            <p:tnLst>
              <p:par>
                <p:cTn presetID="3" presetClass="emph" presetSubtype="2" fill="hold" nodeType="withEffect">
                  <p:stCondLst>
                    <p:cond delay="0"/>
                  </p:stCondLst>
                  <p:childTnLst>
                    <p:animClr clrSpc="rgb" dir="cw">
                      <p:cBhvr override="childStyle">
                        <p:cTn dur="250" fill="hold"/>
                        <p:tgtEl>
                          <p:spTgt spid="30"/>
                        </p:tgtEl>
                        <p:attrNameLst>
                          <p:attrName>style.color</p:attrName>
                        </p:attrNameLst>
                      </p:cBhvr>
                      <p:to>
                        <a:srgbClr val="002244"/>
                      </p:to>
                    </p:animClr>
                  </p:childTnLst>
                </p:cTn>
              </p:par>
            </p:tnLst>
          </p:tmpl>
        </p:tmplLst>
      </p:bldP>
      <p:bldP spid="58" grpId="0"/>
      <p:bldP spid="59" grpId="0"/>
      <p:bldP spid="60" grpId="0"/>
      <p:bldP spid="61" grpId="0"/>
      <p:bldP spid="71" grpId="0">
        <p:tmplLst>
          <p:tmpl>
            <p:tnLst>
              <p:par>
                <p:cTn presetID="10" presetClass="entr" presetSubtype="0" fill="hold" nodeType="clickEffect">
                  <p:stCondLst>
                    <p:cond delay="0"/>
                  </p:stCondLst>
                  <p:childTnLst>
                    <p:set>
                      <p:cBhvr>
                        <p:cTn dur="1" fill="hold">
                          <p:stCondLst>
                            <p:cond delay="0"/>
                          </p:stCondLst>
                        </p:cTn>
                        <p:tgtEl>
                          <p:spTgt spid="71"/>
                        </p:tgtEl>
                        <p:attrNameLst>
                          <p:attrName>style.visibility</p:attrName>
                        </p:attrNameLst>
                      </p:cBhvr>
                      <p:to>
                        <p:strVal val="visible"/>
                      </p:to>
                    </p:set>
                    <p:animEffect transition="in" filter="fade">
                      <p:cBhvr>
                        <p:cTn dur="250"/>
                        <p:tgtEl>
                          <p:spTgt spid="71"/>
                        </p:tgtEl>
                      </p:cBhvr>
                    </p:animEffect>
                  </p:childTnLst>
                </p:cTn>
              </p:par>
            </p:tnLst>
          </p:tmpl>
        </p:tmplLst>
      </p:bldP>
      <p:bldP spid="71" grpId="1">
        <p:tmplLst>
          <p:tmpl>
            <p:tnLst>
              <p:par>
                <p:cTn presetID="19" presetClass="emph" presetSubtype="0" fill="hold" nodeType="withEffect">
                  <p:stCondLst>
                    <p:cond delay="0"/>
                  </p:stCondLst>
                  <p:childTnLst>
                    <p:animClr clrSpc="rgb" dir="cw">
                      <p:cBhvr override="childStyle">
                        <p:cTn dur="250" fill="hold"/>
                        <p:tgtEl>
                          <p:spTgt spid="71"/>
                        </p:tgtEl>
                        <p:attrNameLst>
                          <p:attrName>style.color</p:attrName>
                        </p:attrNameLst>
                      </p:cBhvr>
                      <p:to>
                        <a:srgbClr val="6A769F"/>
                      </p:to>
                    </p:animClr>
                    <p:animClr clrSpc="rgb" dir="cw">
                      <p:cBhvr>
                        <p:cTn dur="250" fill="hold"/>
                        <p:tgtEl>
                          <p:spTgt spid="71"/>
                        </p:tgtEl>
                        <p:attrNameLst>
                          <p:attrName>fillcolor</p:attrName>
                        </p:attrNameLst>
                      </p:cBhvr>
                      <p:to>
                        <a:srgbClr val="6A769F"/>
                      </p:to>
                    </p:animClr>
                    <p:set>
                      <p:cBhvr>
                        <p:cTn dur="250" fill="hold"/>
                        <p:tgtEl>
                          <p:spTgt spid="71"/>
                        </p:tgtEl>
                        <p:attrNameLst>
                          <p:attrName>fill.type</p:attrName>
                        </p:attrNameLst>
                      </p:cBhvr>
                      <p:to>
                        <p:strVal val="solid"/>
                      </p:to>
                    </p:set>
                    <p:set>
                      <p:cBhvr>
                        <p:cTn dur="250" fill="hold"/>
                        <p:tgtEl>
                          <p:spTgt spid="71"/>
                        </p:tgtEl>
                        <p:attrNameLst>
                          <p:attrName>fill.on</p:attrName>
                        </p:attrNameLst>
                      </p:cBhvr>
                      <p:to>
                        <p:strVal val="true"/>
                      </p:to>
                    </p:set>
                  </p:childTnLst>
                </p:cTn>
              </p:par>
            </p:tnLst>
          </p:tmpl>
        </p:tmplLst>
      </p:bldP>
      <p:bldP spid="71" grpId="2">
        <p:tmplLst>
          <p:tmpl>
            <p:tnLst>
              <p:par>
                <p:cTn presetID="19" presetClass="emph" presetSubtype="0" fill="hold" nodeType="withEffect">
                  <p:stCondLst>
                    <p:cond delay="0"/>
                  </p:stCondLst>
                  <p:childTnLst>
                    <p:animClr clrSpc="rgb" dir="cw">
                      <p:cBhvr override="childStyle">
                        <p:cTn dur="250" fill="hold"/>
                        <p:tgtEl>
                          <p:spTgt spid="71"/>
                        </p:tgtEl>
                        <p:attrNameLst>
                          <p:attrName>style.color</p:attrName>
                        </p:attrNameLst>
                      </p:cBhvr>
                      <p:to>
                        <a:srgbClr val="FFFFFF"/>
                      </p:to>
                    </p:animClr>
                    <p:animClr clrSpc="rgb" dir="cw">
                      <p:cBhvr>
                        <p:cTn dur="250" fill="hold"/>
                        <p:tgtEl>
                          <p:spTgt spid="71"/>
                        </p:tgtEl>
                        <p:attrNameLst>
                          <p:attrName>fillcolor</p:attrName>
                        </p:attrNameLst>
                      </p:cBhvr>
                      <p:to>
                        <a:srgbClr val="FFFFFF"/>
                      </p:to>
                    </p:animClr>
                    <p:set>
                      <p:cBhvr>
                        <p:cTn dur="250" fill="hold"/>
                        <p:tgtEl>
                          <p:spTgt spid="71"/>
                        </p:tgtEl>
                        <p:attrNameLst>
                          <p:attrName>fill.type</p:attrName>
                        </p:attrNameLst>
                      </p:cBhvr>
                      <p:to>
                        <p:strVal val="solid"/>
                      </p:to>
                    </p:set>
                    <p:set>
                      <p:cBhvr>
                        <p:cTn dur="250" fill="hold"/>
                        <p:tgtEl>
                          <p:spTgt spid="71"/>
                        </p:tgtEl>
                        <p:attrNameLst>
                          <p:attrName>fill.on</p:attrName>
                        </p:attrNameLst>
                      </p:cBhvr>
                      <p:to>
                        <p:strVal val="true"/>
                      </p:to>
                    </p:set>
                  </p:childTnLst>
                </p:cTn>
              </p:par>
            </p:tnLst>
          </p:tmpl>
        </p:tmplLst>
      </p:bldP>
      <p:bldP spid="72" grpId="0" animBg="1">
        <p:tmplLst>
          <p:tmpl>
            <p:tnLst>
              <p:par>
                <p:cTn presetID="10" presetClass="entr" presetSubtype="0" fill="hold" nodeType="withEffect">
                  <p:stCondLst>
                    <p:cond delay="0"/>
                  </p:stCondLst>
                  <p:childTnLst>
                    <p:set>
                      <p:cBhvr>
                        <p:cTn dur="1" fill="hold">
                          <p:stCondLst>
                            <p:cond delay="0"/>
                          </p:stCondLst>
                        </p:cTn>
                        <p:tgtEl>
                          <p:spTgt spid="72"/>
                        </p:tgtEl>
                        <p:attrNameLst>
                          <p:attrName>style.visibility</p:attrName>
                        </p:attrNameLst>
                      </p:cBhvr>
                      <p:to>
                        <p:strVal val="visible"/>
                      </p:to>
                    </p:set>
                    <p:animEffect transition="in" filter="fade">
                      <p:cBhvr>
                        <p:cTn dur="250"/>
                        <p:tgtEl>
                          <p:spTgt spid="72"/>
                        </p:tgtEl>
                      </p:cBhvr>
                    </p:animEffect>
                  </p:childTnLst>
                </p:cTn>
              </p:par>
            </p:tnLst>
          </p:tmpl>
        </p:tmplLst>
      </p:bldP>
      <p:bldP spid="73" grpId="0">
        <p:tmplLst>
          <p:tmpl>
            <p:tnLst>
              <p:par>
                <p:cTn presetID="10" presetClass="entr" presetSubtype="0" fill="hold" nodeType="withEffect">
                  <p:stCondLst>
                    <p:cond delay="0"/>
                  </p:stCondLst>
                  <p:childTnLst>
                    <p:set>
                      <p:cBhvr>
                        <p:cTn dur="1" fill="hold">
                          <p:stCondLst>
                            <p:cond delay="0"/>
                          </p:stCondLst>
                        </p:cTn>
                        <p:tgtEl>
                          <p:spTgt spid="73"/>
                        </p:tgtEl>
                        <p:attrNameLst>
                          <p:attrName>style.visibility</p:attrName>
                        </p:attrNameLst>
                      </p:cBhvr>
                      <p:to>
                        <p:strVal val="visible"/>
                      </p:to>
                    </p:set>
                    <p:animEffect transition="in" filter="fade">
                      <p:cBhvr>
                        <p:cTn dur="250"/>
                        <p:tgtEl>
                          <p:spTgt spid="73"/>
                        </p:tgtEl>
                      </p:cBhvr>
                    </p:animEffect>
                  </p:childTnLst>
                </p:cTn>
              </p:par>
            </p:tnLst>
          </p:tmpl>
        </p:tmplLst>
      </p:bldP>
      <p:bldP spid="73" grpId="1">
        <p:tmplLst>
          <p:tmpl>
            <p:tnLst>
              <p:par>
                <p:cTn presetID="3" presetClass="emph" presetSubtype="2" fill="hold" nodeType="withEffect">
                  <p:stCondLst>
                    <p:cond delay="0"/>
                  </p:stCondLst>
                  <p:childTnLst>
                    <p:animClr clrSpc="rgb" dir="cw">
                      <p:cBhvr override="childStyle">
                        <p:cTn dur="250" fill="hold"/>
                        <p:tgtEl>
                          <p:spTgt spid="73"/>
                        </p:tgtEl>
                        <p:attrNameLst>
                          <p:attrName>style.color</p:attrName>
                        </p:attrNameLst>
                      </p:cBhvr>
                      <p:to>
                        <a:srgbClr val="FFFFFF"/>
                      </p:to>
                    </p:animClr>
                  </p:childTnLst>
                </p:cTn>
              </p:par>
            </p:tnLst>
          </p:tmpl>
        </p:tmplLst>
      </p:bldP>
      <p:bldP spid="73" grpId="2">
        <p:tmplLst>
          <p:tmpl>
            <p:tnLst>
              <p:par>
                <p:cTn presetID="3" presetClass="emph" presetSubtype="2" fill="hold" nodeType="withEffect">
                  <p:stCondLst>
                    <p:cond delay="0"/>
                  </p:stCondLst>
                  <p:childTnLst>
                    <p:animClr clrSpc="rgb" dir="cw">
                      <p:cBhvr override="childStyle">
                        <p:cTn dur="250" fill="hold"/>
                        <p:tgtEl>
                          <p:spTgt spid="73"/>
                        </p:tgtEl>
                        <p:attrNameLst>
                          <p:attrName>style.color</p:attrName>
                        </p:attrNameLst>
                      </p:cBhvr>
                      <p:to>
                        <a:srgbClr val="002244"/>
                      </p:to>
                    </p:animClr>
                  </p:childTnLst>
                </p:cTn>
              </p:par>
            </p:tnLst>
          </p:tmpl>
        </p:tmplLst>
      </p:bldP>
      <p:bldP spid="74" grpId="0">
        <p:tmplLst>
          <p:tmpl>
            <p:tnLst>
              <p:par>
                <p:cTn presetID="10" presetClass="entr" presetSubtype="0" fill="hold" nodeType="withEffect">
                  <p:stCondLst>
                    <p:cond delay="0"/>
                  </p:stCondLst>
                  <p:childTnLst>
                    <p:set>
                      <p:cBhvr>
                        <p:cTn dur="1" fill="hold">
                          <p:stCondLst>
                            <p:cond delay="0"/>
                          </p:stCondLst>
                        </p:cTn>
                        <p:tgtEl>
                          <p:spTgt spid="74"/>
                        </p:tgtEl>
                        <p:attrNameLst>
                          <p:attrName>style.visibility</p:attrName>
                        </p:attrNameLst>
                      </p:cBhvr>
                      <p:to>
                        <p:strVal val="visible"/>
                      </p:to>
                    </p:set>
                    <p:animEffect transition="in" filter="fade">
                      <p:cBhvr>
                        <p:cTn dur="250"/>
                        <p:tgtEl>
                          <p:spTgt spid="74"/>
                        </p:tgtEl>
                      </p:cBhvr>
                    </p:animEffect>
                  </p:childTnLst>
                </p:cTn>
              </p:par>
            </p:tnLst>
          </p:tmpl>
        </p:tmplLst>
      </p:bldP>
      <p:bldP spid="74" grpId="1">
        <p:tmplLst>
          <p:tmpl>
            <p:tnLst>
              <p:par>
                <p:cTn presetID="3" presetClass="emph" presetSubtype="2" fill="hold" nodeType="withEffect">
                  <p:stCondLst>
                    <p:cond delay="0"/>
                  </p:stCondLst>
                  <p:childTnLst>
                    <p:animClr clrSpc="rgb" dir="cw">
                      <p:cBhvr override="childStyle">
                        <p:cTn dur="250" fill="hold"/>
                        <p:tgtEl>
                          <p:spTgt spid="74"/>
                        </p:tgtEl>
                        <p:attrNameLst>
                          <p:attrName>style.color</p:attrName>
                        </p:attrNameLst>
                      </p:cBhvr>
                      <p:to>
                        <a:srgbClr val="FFFFFF"/>
                      </p:to>
                    </p:animClr>
                  </p:childTnLst>
                </p:cTn>
              </p:par>
            </p:tnLst>
          </p:tmpl>
        </p:tmplLst>
      </p:bldP>
      <p:bldP spid="74" grpId="2">
        <p:tmplLst>
          <p:tmpl>
            <p:tnLst>
              <p:par>
                <p:cTn presetID="3" presetClass="emph" presetSubtype="2" fill="hold" nodeType="withEffect">
                  <p:stCondLst>
                    <p:cond delay="0"/>
                  </p:stCondLst>
                  <p:childTnLst>
                    <p:animClr clrSpc="rgb" dir="cw">
                      <p:cBhvr override="childStyle">
                        <p:cTn dur="250" fill="hold"/>
                        <p:tgtEl>
                          <p:spTgt spid="74"/>
                        </p:tgtEl>
                        <p:attrNameLst>
                          <p:attrName>style.color</p:attrName>
                        </p:attrNameLst>
                      </p:cBhvr>
                      <p:to>
                        <a:srgbClr val="666666"/>
                      </p:to>
                    </p:animClr>
                  </p:childTnLst>
                </p:cTn>
              </p:par>
            </p:tnLst>
          </p:tmpl>
        </p:tmplLst>
      </p:bldP>
      <p:bldP spid="75" grpId="0">
        <p:tmplLst>
          <p:tmpl>
            <p:tnLst>
              <p:par>
                <p:cTn presetID="10" presetClass="entr" presetSubtype="0" fill="hold" nodeType="withEffect">
                  <p:stCondLst>
                    <p:cond delay="0"/>
                  </p:stCondLst>
                  <p:childTnLst>
                    <p:set>
                      <p:cBhvr>
                        <p:cTn dur="1" fill="hold">
                          <p:stCondLst>
                            <p:cond delay="0"/>
                          </p:stCondLst>
                        </p:cTn>
                        <p:tgtEl>
                          <p:spTgt spid="75"/>
                        </p:tgtEl>
                        <p:attrNameLst>
                          <p:attrName>style.visibility</p:attrName>
                        </p:attrNameLst>
                      </p:cBhvr>
                      <p:to>
                        <p:strVal val="visible"/>
                      </p:to>
                    </p:set>
                    <p:animEffect transition="in" filter="fade">
                      <p:cBhvr>
                        <p:cTn dur="250"/>
                        <p:tgtEl>
                          <p:spTgt spid="75"/>
                        </p:tgtEl>
                      </p:cBhvr>
                    </p:animEffect>
                  </p:childTnLst>
                </p:cTn>
              </p:par>
            </p:tnLst>
          </p:tmpl>
        </p:tmplLst>
      </p:bldP>
      <p:bldP spid="75" grpId="1">
        <p:tmplLst>
          <p:tmpl>
            <p:tnLst>
              <p:par>
                <p:cTn presetID="3" presetClass="emph" presetSubtype="2" fill="hold" nodeType="withEffect">
                  <p:stCondLst>
                    <p:cond delay="0"/>
                  </p:stCondLst>
                  <p:childTnLst>
                    <p:animClr clrSpc="rgb" dir="cw">
                      <p:cBhvr override="childStyle">
                        <p:cTn dur="250" fill="hold"/>
                        <p:tgtEl>
                          <p:spTgt spid="75"/>
                        </p:tgtEl>
                        <p:attrNameLst>
                          <p:attrName>style.color</p:attrName>
                        </p:attrNameLst>
                      </p:cBhvr>
                      <p:to>
                        <a:srgbClr val="FFFFFF"/>
                      </p:to>
                    </p:animClr>
                  </p:childTnLst>
                </p:cTn>
              </p:par>
            </p:tnLst>
          </p:tmpl>
        </p:tmplLst>
      </p:bldP>
      <p:bldP spid="75" grpId="2">
        <p:tmplLst>
          <p:tmpl>
            <p:tnLst>
              <p:par>
                <p:cTn presetID="3" presetClass="emph" presetSubtype="2" fill="hold" nodeType="withEffect">
                  <p:stCondLst>
                    <p:cond delay="0"/>
                  </p:stCondLst>
                  <p:childTnLst>
                    <p:animClr clrSpc="rgb" dir="cw">
                      <p:cBhvr override="childStyle">
                        <p:cTn dur="250" fill="hold"/>
                        <p:tgtEl>
                          <p:spTgt spid="75"/>
                        </p:tgtEl>
                        <p:attrNameLst>
                          <p:attrName>style.color</p:attrName>
                        </p:attrNameLst>
                      </p:cBhvr>
                      <p:to>
                        <a:srgbClr val="002244"/>
                      </p:to>
                    </p:animClr>
                  </p:childTnLst>
                </p:cTn>
              </p:par>
            </p:tnLst>
          </p:tmpl>
        </p:tmplLst>
      </p:bldP>
      <p:bldP spid="76" grpId="0"/>
      <p:bldP spid="77" grpId="0">
        <p:tmplLst>
          <p:tmpl>
            <p:tnLst>
              <p:par>
                <p:cTn presetID="10" presetClass="entr" presetSubtype="0" fill="hold" nodeType="clickEffect">
                  <p:stCondLst>
                    <p:cond delay="0"/>
                  </p:stCondLst>
                  <p:childTnLst>
                    <p:set>
                      <p:cBhvr>
                        <p:cTn dur="1" fill="hold">
                          <p:stCondLst>
                            <p:cond delay="0"/>
                          </p:stCondLst>
                        </p:cTn>
                        <p:tgtEl>
                          <p:spTgt spid="77"/>
                        </p:tgtEl>
                        <p:attrNameLst>
                          <p:attrName>style.visibility</p:attrName>
                        </p:attrNameLst>
                      </p:cBhvr>
                      <p:to>
                        <p:strVal val="visible"/>
                      </p:to>
                    </p:set>
                    <p:animEffect transition="in" filter="fade">
                      <p:cBhvr>
                        <p:cTn dur="250"/>
                        <p:tgtEl>
                          <p:spTgt spid="77"/>
                        </p:tgtEl>
                      </p:cBhvr>
                    </p:animEffect>
                  </p:childTnLst>
                </p:cTn>
              </p:par>
            </p:tnLst>
          </p:tmpl>
        </p:tmplLst>
      </p:bldP>
      <p:bldP spid="77" grpId="1">
        <p:tmplLst>
          <p:tmpl>
            <p:tnLst>
              <p:par>
                <p:cTn presetID="19" presetClass="emph" presetSubtype="0" fill="hold" nodeType="withEffect">
                  <p:stCondLst>
                    <p:cond delay="0"/>
                  </p:stCondLst>
                  <p:childTnLst>
                    <p:animClr clrSpc="rgb" dir="cw">
                      <p:cBhvr override="childStyle">
                        <p:cTn dur="250" fill="hold"/>
                        <p:tgtEl>
                          <p:spTgt spid="77"/>
                        </p:tgtEl>
                        <p:attrNameLst>
                          <p:attrName>style.color</p:attrName>
                        </p:attrNameLst>
                      </p:cBhvr>
                      <p:to>
                        <a:srgbClr val="6A769F"/>
                      </p:to>
                    </p:animClr>
                    <p:animClr clrSpc="rgb" dir="cw">
                      <p:cBhvr>
                        <p:cTn dur="250" fill="hold"/>
                        <p:tgtEl>
                          <p:spTgt spid="77"/>
                        </p:tgtEl>
                        <p:attrNameLst>
                          <p:attrName>fillcolor</p:attrName>
                        </p:attrNameLst>
                      </p:cBhvr>
                      <p:to>
                        <a:srgbClr val="6A769F"/>
                      </p:to>
                    </p:animClr>
                    <p:set>
                      <p:cBhvr>
                        <p:cTn dur="250" fill="hold"/>
                        <p:tgtEl>
                          <p:spTgt spid="77"/>
                        </p:tgtEl>
                        <p:attrNameLst>
                          <p:attrName>fill.type</p:attrName>
                        </p:attrNameLst>
                      </p:cBhvr>
                      <p:to>
                        <p:strVal val="solid"/>
                      </p:to>
                    </p:set>
                    <p:set>
                      <p:cBhvr>
                        <p:cTn dur="250" fill="hold"/>
                        <p:tgtEl>
                          <p:spTgt spid="77"/>
                        </p:tgtEl>
                        <p:attrNameLst>
                          <p:attrName>fill.on</p:attrName>
                        </p:attrNameLst>
                      </p:cBhvr>
                      <p:to>
                        <p:strVal val="true"/>
                      </p:to>
                    </p:set>
                  </p:childTnLst>
                </p:cTn>
              </p:par>
            </p:tnLst>
          </p:tmpl>
        </p:tmplLst>
      </p:bldP>
      <p:bldP spid="78" grpId="0" animBg="1">
        <p:tmplLst>
          <p:tmpl>
            <p:tnLst>
              <p:par>
                <p:cTn presetID="10" presetClass="entr" presetSubtype="0" fill="hold" nodeType="withEffect">
                  <p:stCondLst>
                    <p:cond delay="0"/>
                  </p:stCondLst>
                  <p:childTnLst>
                    <p:set>
                      <p:cBhvr>
                        <p:cTn dur="1" fill="hold">
                          <p:stCondLst>
                            <p:cond delay="0"/>
                          </p:stCondLst>
                        </p:cTn>
                        <p:tgtEl>
                          <p:spTgt spid="78"/>
                        </p:tgtEl>
                        <p:attrNameLst>
                          <p:attrName>style.visibility</p:attrName>
                        </p:attrNameLst>
                      </p:cBhvr>
                      <p:to>
                        <p:strVal val="visible"/>
                      </p:to>
                    </p:set>
                    <p:animEffect transition="in" filter="fade">
                      <p:cBhvr>
                        <p:cTn dur="250"/>
                        <p:tgtEl>
                          <p:spTgt spid="78"/>
                        </p:tgtEl>
                      </p:cBhvr>
                    </p:animEffect>
                  </p:childTnLst>
                </p:cTn>
              </p:par>
            </p:tnLst>
          </p:tmpl>
        </p:tmplLst>
      </p:bldP>
      <p:bldP spid="79" grpId="0">
        <p:tmplLst>
          <p:tmpl>
            <p:tnLst>
              <p:par>
                <p:cTn presetID="10" presetClass="entr" presetSubtype="0" fill="hold" nodeType="withEffect">
                  <p:stCondLst>
                    <p:cond delay="0"/>
                  </p:stCondLst>
                  <p:childTnLst>
                    <p:set>
                      <p:cBhvr>
                        <p:cTn dur="1" fill="hold">
                          <p:stCondLst>
                            <p:cond delay="0"/>
                          </p:stCondLst>
                        </p:cTn>
                        <p:tgtEl>
                          <p:spTgt spid="79"/>
                        </p:tgtEl>
                        <p:attrNameLst>
                          <p:attrName>style.visibility</p:attrName>
                        </p:attrNameLst>
                      </p:cBhvr>
                      <p:to>
                        <p:strVal val="visible"/>
                      </p:to>
                    </p:set>
                    <p:animEffect transition="in" filter="fade">
                      <p:cBhvr>
                        <p:cTn dur="250"/>
                        <p:tgtEl>
                          <p:spTgt spid="79"/>
                        </p:tgtEl>
                      </p:cBhvr>
                    </p:animEffect>
                  </p:childTnLst>
                </p:cTn>
              </p:par>
            </p:tnLst>
          </p:tmpl>
        </p:tmplLst>
      </p:bldP>
      <p:bldP spid="79" grpId="1">
        <p:tmplLst>
          <p:tmpl>
            <p:tnLst>
              <p:par>
                <p:cTn presetID="3" presetClass="emph" presetSubtype="2" fill="hold" nodeType="withEffect">
                  <p:stCondLst>
                    <p:cond delay="0"/>
                  </p:stCondLst>
                  <p:childTnLst>
                    <p:animClr clrSpc="rgb" dir="cw">
                      <p:cBhvr override="childStyle">
                        <p:cTn dur="250" fill="hold"/>
                        <p:tgtEl>
                          <p:spTgt spid="79"/>
                        </p:tgtEl>
                        <p:attrNameLst>
                          <p:attrName>style.color</p:attrName>
                        </p:attrNameLst>
                      </p:cBhvr>
                      <p:to>
                        <a:srgbClr val="FFFFFF"/>
                      </p:to>
                    </p:animClr>
                  </p:childTnLst>
                </p:cTn>
              </p:par>
            </p:tnLst>
          </p:tmpl>
        </p:tmplLst>
      </p:bldP>
      <p:bldP spid="80" grpId="0">
        <p:tmplLst>
          <p:tmpl>
            <p:tnLst>
              <p:par>
                <p:cTn presetID="10" presetClass="entr" presetSubtype="0" fill="hold" nodeType="withEffect">
                  <p:stCondLst>
                    <p:cond delay="0"/>
                  </p:stCondLst>
                  <p:childTnLst>
                    <p:set>
                      <p:cBhvr>
                        <p:cTn dur="1" fill="hold">
                          <p:stCondLst>
                            <p:cond delay="0"/>
                          </p:stCondLst>
                        </p:cTn>
                        <p:tgtEl>
                          <p:spTgt spid="80"/>
                        </p:tgtEl>
                        <p:attrNameLst>
                          <p:attrName>style.visibility</p:attrName>
                        </p:attrNameLst>
                      </p:cBhvr>
                      <p:to>
                        <p:strVal val="visible"/>
                      </p:to>
                    </p:set>
                    <p:animEffect transition="in" filter="fade">
                      <p:cBhvr>
                        <p:cTn dur="250"/>
                        <p:tgtEl>
                          <p:spTgt spid="80"/>
                        </p:tgtEl>
                      </p:cBhvr>
                    </p:animEffect>
                  </p:childTnLst>
                </p:cTn>
              </p:par>
            </p:tnLst>
          </p:tmpl>
        </p:tmplLst>
      </p:bldP>
      <p:bldP spid="80" grpId="1">
        <p:tmplLst>
          <p:tmpl>
            <p:tnLst>
              <p:par>
                <p:cTn presetID="3" presetClass="emph" presetSubtype="2" fill="hold" nodeType="withEffect">
                  <p:stCondLst>
                    <p:cond delay="0"/>
                  </p:stCondLst>
                  <p:childTnLst>
                    <p:animClr clrSpc="rgb" dir="cw">
                      <p:cBhvr override="childStyle">
                        <p:cTn dur="250" fill="hold"/>
                        <p:tgtEl>
                          <p:spTgt spid="80"/>
                        </p:tgtEl>
                        <p:attrNameLst>
                          <p:attrName>style.color</p:attrName>
                        </p:attrNameLst>
                      </p:cBhvr>
                      <p:to>
                        <a:srgbClr val="FFFFFF"/>
                      </p:to>
                    </p:animClr>
                  </p:childTnLst>
                </p:cTn>
              </p:par>
            </p:tnLst>
          </p:tmpl>
        </p:tmplLst>
      </p:bldP>
      <p:bldP spid="81" grpId="0">
        <p:tmplLst>
          <p:tmpl>
            <p:tnLst>
              <p:par>
                <p:cTn presetID="10" presetClass="entr" presetSubtype="0" fill="hold" nodeType="withEffect">
                  <p:stCondLst>
                    <p:cond delay="0"/>
                  </p:stCondLst>
                  <p:childTnLst>
                    <p:set>
                      <p:cBhvr>
                        <p:cTn dur="1" fill="hold">
                          <p:stCondLst>
                            <p:cond delay="0"/>
                          </p:stCondLst>
                        </p:cTn>
                        <p:tgtEl>
                          <p:spTgt spid="81"/>
                        </p:tgtEl>
                        <p:attrNameLst>
                          <p:attrName>style.visibility</p:attrName>
                        </p:attrNameLst>
                      </p:cBhvr>
                      <p:to>
                        <p:strVal val="visible"/>
                      </p:to>
                    </p:set>
                    <p:animEffect transition="in" filter="fade">
                      <p:cBhvr>
                        <p:cTn dur="250"/>
                        <p:tgtEl>
                          <p:spTgt spid="81"/>
                        </p:tgtEl>
                      </p:cBhvr>
                    </p:animEffect>
                  </p:childTnLst>
                </p:cTn>
              </p:par>
            </p:tnLst>
          </p:tmpl>
        </p:tmplLst>
      </p:bldP>
      <p:bldP spid="81" grpId="1">
        <p:tmplLst>
          <p:tmpl>
            <p:tnLst>
              <p:par>
                <p:cTn presetID="3" presetClass="emph" presetSubtype="2" fill="hold" nodeType="withEffect">
                  <p:stCondLst>
                    <p:cond delay="0"/>
                  </p:stCondLst>
                  <p:childTnLst>
                    <p:animClr clrSpc="rgb" dir="cw">
                      <p:cBhvr override="childStyle">
                        <p:cTn dur="250" fill="hold"/>
                        <p:tgtEl>
                          <p:spTgt spid="81"/>
                        </p:tgtEl>
                        <p:attrNameLst>
                          <p:attrName>style.color</p:attrName>
                        </p:attrNameLst>
                      </p:cBhvr>
                      <p:to>
                        <a:srgbClr val="FFFFFF"/>
                      </p:to>
                    </p:animClr>
                  </p:childTnLst>
                </p:cTn>
              </p:par>
            </p:tnLst>
          </p:tmpl>
        </p:tmplLst>
      </p:bldP>
      <p:bldP spid="82" grpId="0"/>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ase Study 3 - with Map">
    <p:bg>
      <p:bgPr>
        <a:solidFill>
          <a:schemeClr val="bg1"/>
        </a:solidFill>
        <a:effectLst/>
      </p:bgPr>
    </p:bg>
    <p:spTree>
      <p:nvGrpSpPr>
        <p:cNvPr id="1" name=""/>
        <p:cNvGrpSpPr/>
        <p:nvPr/>
      </p:nvGrpSpPr>
      <p:grpSpPr>
        <a:xfrm>
          <a:off x="0" y="0"/>
          <a:ext cx="0" cy="0"/>
          <a:chOff x="0" y="0"/>
          <a:chExt cx="0" cy="0"/>
        </a:xfrm>
      </p:grpSpPr>
      <p:sp>
        <p:nvSpPr>
          <p:cNvPr id="324" name="Rectangle 323"/>
          <p:cNvSpPr/>
          <p:nvPr userDrawn="1"/>
        </p:nvSpPr>
        <p:spPr>
          <a:xfrm>
            <a:off x="135363" y="1130711"/>
            <a:ext cx="5893962" cy="53685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a:p>
        </p:txBody>
      </p:sp>
      <p:sp>
        <p:nvSpPr>
          <p:cNvPr id="2" name="Title 1"/>
          <p:cNvSpPr>
            <a:spLocks noGrp="1"/>
          </p:cNvSpPr>
          <p:nvPr>
            <p:ph type="title" hasCustomPrompt="1"/>
          </p:nvPr>
        </p:nvSpPr>
        <p:spPr/>
        <p:txBody>
          <a:bodyPr/>
          <a:lstStyle/>
          <a:p>
            <a:r>
              <a:rPr lang="en-US"/>
              <a:t>Enter title here</a:t>
            </a:r>
            <a:endParaRPr lang="en-GB"/>
          </a:p>
        </p:txBody>
      </p:sp>
      <p:sp>
        <p:nvSpPr>
          <p:cNvPr id="8" name="Text Placeholder 7"/>
          <p:cNvSpPr>
            <a:spLocks noGrp="1"/>
          </p:cNvSpPr>
          <p:nvPr>
            <p:ph type="body" sz="quarter" idx="13" hasCustomPrompt="1"/>
          </p:nvPr>
        </p:nvSpPr>
        <p:spPr>
          <a:xfrm>
            <a:off x="195263" y="3355789"/>
            <a:ext cx="2721768" cy="740547"/>
          </a:xfrm>
        </p:spPr>
        <p:txBody>
          <a:bodyPr rIns="108000" numCol="1"/>
          <a:lstStyle>
            <a:lvl1pPr marL="0" indent="0">
              <a:buFont typeface="Wingdings" panose="05000000000000000000" pitchFamily="2" charset="2"/>
              <a:buNone/>
              <a:tabLst>
                <a:tab pos="179388" algn="l"/>
              </a:tabLst>
              <a:defRPr sz="1100">
                <a:solidFill>
                  <a:schemeClr val="tx2"/>
                </a:solidFill>
              </a:defRPr>
            </a:lvl1pPr>
            <a:lvl2pPr marL="269875" indent="-176213">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grpSp>
        <p:nvGrpSpPr>
          <p:cNvPr id="50" name="Group 49"/>
          <p:cNvGrpSpPr/>
          <p:nvPr userDrawn="1"/>
        </p:nvGrpSpPr>
        <p:grpSpPr>
          <a:xfrm>
            <a:off x="6561845" y="2151552"/>
            <a:ext cx="5011319" cy="2875924"/>
            <a:chOff x="1664337" y="1715998"/>
            <a:chExt cx="8255540" cy="4737736"/>
          </a:xfrm>
          <a:solidFill>
            <a:schemeClr val="accent4"/>
          </a:solidFill>
        </p:grpSpPr>
        <p:grpSp>
          <p:nvGrpSpPr>
            <p:cNvPr id="51" name="Group 50"/>
            <p:cNvGrpSpPr/>
            <p:nvPr/>
          </p:nvGrpSpPr>
          <p:grpSpPr>
            <a:xfrm>
              <a:off x="1664337" y="1715998"/>
              <a:ext cx="3616713" cy="2806149"/>
              <a:chOff x="1968230" y="1289640"/>
              <a:chExt cx="3616713" cy="2806149"/>
            </a:xfrm>
            <a:grpFill/>
          </p:grpSpPr>
          <p:sp>
            <p:nvSpPr>
              <p:cNvPr id="253" name="Freeform 55"/>
              <p:cNvSpPr>
                <a:spLocks/>
              </p:cNvSpPr>
              <p:nvPr/>
            </p:nvSpPr>
            <p:spPr bwMode="auto">
              <a:xfrm>
                <a:off x="3526561" y="3774907"/>
                <a:ext cx="88059" cy="111680"/>
              </a:xfrm>
              <a:custGeom>
                <a:avLst/>
                <a:gdLst>
                  <a:gd name="T0" fmla="*/ 0 w 50"/>
                  <a:gd name="T1" fmla="*/ 49 h 63"/>
                  <a:gd name="T2" fmla="*/ 6 w 50"/>
                  <a:gd name="T3" fmla="*/ 31 h 63"/>
                  <a:gd name="T4" fmla="*/ 19 w 50"/>
                  <a:gd name="T5" fmla="*/ 28 h 63"/>
                  <a:gd name="T6" fmla="*/ 21 w 50"/>
                  <a:gd name="T7" fmla="*/ 9 h 63"/>
                  <a:gd name="T8" fmla="*/ 43 w 50"/>
                  <a:gd name="T9" fmla="*/ 0 h 63"/>
                  <a:gd name="T10" fmla="*/ 41 w 50"/>
                  <a:gd name="T11" fmla="*/ 20 h 63"/>
                  <a:gd name="T12" fmla="*/ 41 w 50"/>
                  <a:gd name="T13" fmla="*/ 34 h 63"/>
                  <a:gd name="T14" fmla="*/ 49 w 50"/>
                  <a:gd name="T15" fmla="*/ 35 h 63"/>
                  <a:gd name="T16" fmla="*/ 47 w 50"/>
                  <a:gd name="T17" fmla="*/ 48 h 63"/>
                  <a:gd name="T18" fmla="*/ 37 w 50"/>
                  <a:gd name="T19" fmla="*/ 48 h 63"/>
                  <a:gd name="T20" fmla="*/ 34 w 50"/>
                  <a:gd name="T21" fmla="*/ 62 h 63"/>
                  <a:gd name="T22" fmla="*/ 14 w 50"/>
                  <a:gd name="T23" fmla="*/ 61 h 63"/>
                  <a:gd name="T24" fmla="*/ 0 w 50"/>
                  <a:gd name="T25" fmla="*/ 4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63">
                    <a:moveTo>
                      <a:pt x="0" y="49"/>
                    </a:moveTo>
                    <a:lnTo>
                      <a:pt x="6" y="31"/>
                    </a:lnTo>
                    <a:lnTo>
                      <a:pt x="19" y="28"/>
                    </a:lnTo>
                    <a:lnTo>
                      <a:pt x="21" y="9"/>
                    </a:lnTo>
                    <a:lnTo>
                      <a:pt x="43" y="0"/>
                    </a:lnTo>
                    <a:lnTo>
                      <a:pt x="41" y="20"/>
                    </a:lnTo>
                    <a:lnTo>
                      <a:pt x="41" y="34"/>
                    </a:lnTo>
                    <a:lnTo>
                      <a:pt x="49" y="35"/>
                    </a:lnTo>
                    <a:lnTo>
                      <a:pt x="47" y="48"/>
                    </a:lnTo>
                    <a:lnTo>
                      <a:pt x="37" y="48"/>
                    </a:lnTo>
                    <a:lnTo>
                      <a:pt x="34" y="62"/>
                    </a:lnTo>
                    <a:lnTo>
                      <a:pt x="14" y="61"/>
                    </a:lnTo>
                    <a:lnTo>
                      <a:pt x="0" y="49"/>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54" name="Freeform 46"/>
              <p:cNvSpPr>
                <a:spLocks/>
              </p:cNvSpPr>
              <p:nvPr/>
            </p:nvSpPr>
            <p:spPr bwMode="auto">
              <a:xfrm>
                <a:off x="3982582" y="3699405"/>
                <a:ext cx="75479" cy="70783"/>
              </a:xfrm>
              <a:custGeom>
                <a:avLst/>
                <a:gdLst>
                  <a:gd name="T0" fmla="*/ 32 w 43"/>
                  <a:gd name="T1" fmla="*/ 1 h 41"/>
                  <a:gd name="T2" fmla="*/ 26 w 43"/>
                  <a:gd name="T3" fmla="*/ 14 h 41"/>
                  <a:gd name="T4" fmla="*/ 32 w 43"/>
                  <a:gd name="T5" fmla="*/ 21 h 41"/>
                  <a:gd name="T6" fmla="*/ 23 w 43"/>
                  <a:gd name="T7" fmla="*/ 26 h 41"/>
                  <a:gd name="T8" fmla="*/ 0 w 43"/>
                  <a:gd name="T9" fmla="*/ 26 h 41"/>
                  <a:gd name="T10" fmla="*/ 3 w 43"/>
                  <a:gd name="T11" fmla="*/ 37 h 41"/>
                  <a:gd name="T12" fmla="*/ 21 w 43"/>
                  <a:gd name="T13" fmla="*/ 38 h 41"/>
                  <a:gd name="T14" fmla="*/ 37 w 43"/>
                  <a:gd name="T15" fmla="*/ 40 h 41"/>
                  <a:gd name="T16" fmla="*/ 42 w 43"/>
                  <a:gd name="T17" fmla="*/ 29 h 41"/>
                  <a:gd name="T18" fmla="*/ 42 w 43"/>
                  <a:gd name="T19" fmla="*/ 8 h 41"/>
                  <a:gd name="T20" fmla="*/ 42 w 43"/>
                  <a:gd name="T21" fmla="*/ 0 h 41"/>
                  <a:gd name="T22" fmla="*/ 32 w 43"/>
                  <a:gd name="T23" fmla="*/ 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41">
                    <a:moveTo>
                      <a:pt x="32" y="1"/>
                    </a:moveTo>
                    <a:lnTo>
                      <a:pt x="26" y="14"/>
                    </a:lnTo>
                    <a:lnTo>
                      <a:pt x="32" y="21"/>
                    </a:lnTo>
                    <a:lnTo>
                      <a:pt x="23" y="26"/>
                    </a:lnTo>
                    <a:lnTo>
                      <a:pt x="0" y="26"/>
                    </a:lnTo>
                    <a:lnTo>
                      <a:pt x="3" y="37"/>
                    </a:lnTo>
                    <a:lnTo>
                      <a:pt x="21" y="38"/>
                    </a:lnTo>
                    <a:lnTo>
                      <a:pt x="37" y="40"/>
                    </a:lnTo>
                    <a:lnTo>
                      <a:pt x="42" y="29"/>
                    </a:lnTo>
                    <a:lnTo>
                      <a:pt x="42" y="8"/>
                    </a:lnTo>
                    <a:lnTo>
                      <a:pt x="42" y="0"/>
                    </a:lnTo>
                    <a:lnTo>
                      <a:pt x="32" y="1"/>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55" name="Freeform 47"/>
              <p:cNvSpPr>
                <a:spLocks/>
              </p:cNvSpPr>
              <p:nvPr/>
            </p:nvSpPr>
            <p:spPr bwMode="auto">
              <a:xfrm>
                <a:off x="2951032" y="3314031"/>
                <a:ext cx="726488" cy="548961"/>
              </a:xfrm>
              <a:custGeom>
                <a:avLst/>
                <a:gdLst>
                  <a:gd name="T0" fmla="*/ 245 w 412"/>
                  <a:gd name="T1" fmla="*/ 119 h 312"/>
                  <a:gd name="T2" fmla="*/ 229 w 412"/>
                  <a:gd name="T3" fmla="*/ 93 h 312"/>
                  <a:gd name="T4" fmla="*/ 216 w 412"/>
                  <a:gd name="T5" fmla="*/ 60 h 312"/>
                  <a:gd name="T6" fmla="*/ 196 w 412"/>
                  <a:gd name="T7" fmla="*/ 70 h 312"/>
                  <a:gd name="T8" fmla="*/ 174 w 412"/>
                  <a:gd name="T9" fmla="*/ 45 h 312"/>
                  <a:gd name="T10" fmla="*/ 164 w 412"/>
                  <a:gd name="T11" fmla="*/ 29 h 312"/>
                  <a:gd name="T12" fmla="*/ 147 w 412"/>
                  <a:gd name="T13" fmla="*/ 11 h 312"/>
                  <a:gd name="T14" fmla="*/ 125 w 412"/>
                  <a:gd name="T15" fmla="*/ 20 h 312"/>
                  <a:gd name="T16" fmla="*/ 101 w 412"/>
                  <a:gd name="T17" fmla="*/ 29 h 312"/>
                  <a:gd name="T18" fmla="*/ 63 w 412"/>
                  <a:gd name="T19" fmla="*/ 31 h 312"/>
                  <a:gd name="T20" fmla="*/ 35 w 412"/>
                  <a:gd name="T21" fmla="*/ 11 h 312"/>
                  <a:gd name="T22" fmla="*/ 0 w 412"/>
                  <a:gd name="T23" fmla="*/ 0 h 312"/>
                  <a:gd name="T24" fmla="*/ 16 w 412"/>
                  <a:gd name="T25" fmla="*/ 53 h 312"/>
                  <a:gd name="T26" fmla="*/ 25 w 412"/>
                  <a:gd name="T27" fmla="*/ 87 h 312"/>
                  <a:gd name="T28" fmla="*/ 41 w 412"/>
                  <a:gd name="T29" fmla="*/ 110 h 312"/>
                  <a:gd name="T30" fmla="*/ 59 w 412"/>
                  <a:gd name="T31" fmla="*/ 146 h 312"/>
                  <a:gd name="T32" fmla="*/ 98 w 412"/>
                  <a:gd name="T33" fmla="*/ 177 h 312"/>
                  <a:gd name="T34" fmla="*/ 78 w 412"/>
                  <a:gd name="T35" fmla="*/ 129 h 312"/>
                  <a:gd name="T36" fmla="*/ 51 w 412"/>
                  <a:gd name="T37" fmla="*/ 83 h 312"/>
                  <a:gd name="T38" fmla="*/ 31 w 412"/>
                  <a:gd name="T39" fmla="*/ 45 h 312"/>
                  <a:gd name="T40" fmla="*/ 41 w 412"/>
                  <a:gd name="T41" fmla="*/ 28 h 312"/>
                  <a:gd name="T42" fmla="*/ 64 w 412"/>
                  <a:gd name="T43" fmla="*/ 49 h 312"/>
                  <a:gd name="T44" fmla="*/ 78 w 412"/>
                  <a:gd name="T45" fmla="*/ 88 h 312"/>
                  <a:gd name="T46" fmla="*/ 97 w 412"/>
                  <a:gd name="T47" fmla="*/ 112 h 312"/>
                  <a:gd name="T48" fmla="*/ 110 w 412"/>
                  <a:gd name="T49" fmla="*/ 132 h 312"/>
                  <a:gd name="T50" fmla="*/ 129 w 412"/>
                  <a:gd name="T51" fmla="*/ 158 h 312"/>
                  <a:gd name="T52" fmla="*/ 140 w 412"/>
                  <a:gd name="T53" fmla="*/ 172 h 312"/>
                  <a:gd name="T54" fmla="*/ 147 w 412"/>
                  <a:gd name="T55" fmla="*/ 207 h 312"/>
                  <a:gd name="T56" fmla="*/ 156 w 412"/>
                  <a:gd name="T57" fmla="*/ 230 h 312"/>
                  <a:gd name="T58" fmla="*/ 275 w 412"/>
                  <a:gd name="T59" fmla="*/ 295 h 312"/>
                  <a:gd name="T60" fmla="*/ 299 w 412"/>
                  <a:gd name="T61" fmla="*/ 291 h 312"/>
                  <a:gd name="T62" fmla="*/ 327 w 412"/>
                  <a:gd name="T63" fmla="*/ 311 h 312"/>
                  <a:gd name="T64" fmla="*/ 346 w 412"/>
                  <a:gd name="T65" fmla="*/ 290 h 312"/>
                  <a:gd name="T66" fmla="*/ 370 w 412"/>
                  <a:gd name="T67" fmla="*/ 263 h 312"/>
                  <a:gd name="T68" fmla="*/ 396 w 412"/>
                  <a:gd name="T69" fmla="*/ 250 h 312"/>
                  <a:gd name="T70" fmla="*/ 405 w 412"/>
                  <a:gd name="T71" fmla="*/ 218 h 312"/>
                  <a:gd name="T72" fmla="*/ 408 w 412"/>
                  <a:gd name="T73" fmla="*/ 200 h 312"/>
                  <a:gd name="T74" fmla="*/ 362 w 412"/>
                  <a:gd name="T75" fmla="*/ 208 h 312"/>
                  <a:gd name="T76" fmla="*/ 325 w 412"/>
                  <a:gd name="T77" fmla="*/ 245 h 312"/>
                  <a:gd name="T78" fmla="*/ 269 w 412"/>
                  <a:gd name="T79" fmla="*/ 229 h 312"/>
                  <a:gd name="T80" fmla="*/ 254 w 412"/>
                  <a:gd name="T81" fmla="*/ 160 h 312"/>
                  <a:gd name="T82" fmla="*/ 265 w 412"/>
                  <a:gd name="T83" fmla="*/ 119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12" h="312">
                    <a:moveTo>
                      <a:pt x="265" y="119"/>
                    </a:moveTo>
                    <a:lnTo>
                      <a:pt x="245" y="119"/>
                    </a:lnTo>
                    <a:lnTo>
                      <a:pt x="241" y="99"/>
                    </a:lnTo>
                    <a:lnTo>
                      <a:pt x="229" y="93"/>
                    </a:lnTo>
                    <a:lnTo>
                      <a:pt x="225" y="72"/>
                    </a:lnTo>
                    <a:lnTo>
                      <a:pt x="216" y="60"/>
                    </a:lnTo>
                    <a:lnTo>
                      <a:pt x="201" y="49"/>
                    </a:lnTo>
                    <a:lnTo>
                      <a:pt x="196" y="70"/>
                    </a:lnTo>
                    <a:lnTo>
                      <a:pt x="181" y="70"/>
                    </a:lnTo>
                    <a:lnTo>
                      <a:pt x="174" y="45"/>
                    </a:lnTo>
                    <a:lnTo>
                      <a:pt x="165" y="43"/>
                    </a:lnTo>
                    <a:lnTo>
                      <a:pt x="164" y="29"/>
                    </a:lnTo>
                    <a:lnTo>
                      <a:pt x="152" y="26"/>
                    </a:lnTo>
                    <a:lnTo>
                      <a:pt x="147" y="11"/>
                    </a:lnTo>
                    <a:lnTo>
                      <a:pt x="137" y="19"/>
                    </a:lnTo>
                    <a:lnTo>
                      <a:pt x="125" y="20"/>
                    </a:lnTo>
                    <a:lnTo>
                      <a:pt x="122" y="29"/>
                    </a:lnTo>
                    <a:lnTo>
                      <a:pt x="101" y="29"/>
                    </a:lnTo>
                    <a:lnTo>
                      <a:pt x="85" y="36"/>
                    </a:lnTo>
                    <a:lnTo>
                      <a:pt x="63" y="31"/>
                    </a:lnTo>
                    <a:lnTo>
                      <a:pt x="47" y="15"/>
                    </a:lnTo>
                    <a:lnTo>
                      <a:pt x="35" y="11"/>
                    </a:lnTo>
                    <a:lnTo>
                      <a:pt x="31" y="2"/>
                    </a:lnTo>
                    <a:lnTo>
                      <a:pt x="0" y="0"/>
                    </a:lnTo>
                    <a:lnTo>
                      <a:pt x="3" y="37"/>
                    </a:lnTo>
                    <a:lnTo>
                      <a:pt x="16" y="53"/>
                    </a:lnTo>
                    <a:lnTo>
                      <a:pt x="29" y="73"/>
                    </a:lnTo>
                    <a:lnTo>
                      <a:pt x="25" y="87"/>
                    </a:lnTo>
                    <a:lnTo>
                      <a:pt x="17" y="92"/>
                    </a:lnTo>
                    <a:lnTo>
                      <a:pt x="41" y="110"/>
                    </a:lnTo>
                    <a:lnTo>
                      <a:pt x="57" y="123"/>
                    </a:lnTo>
                    <a:lnTo>
                      <a:pt x="59" y="146"/>
                    </a:lnTo>
                    <a:lnTo>
                      <a:pt x="87" y="177"/>
                    </a:lnTo>
                    <a:lnTo>
                      <a:pt x="98" y="177"/>
                    </a:lnTo>
                    <a:lnTo>
                      <a:pt x="91" y="154"/>
                    </a:lnTo>
                    <a:lnTo>
                      <a:pt x="78" y="129"/>
                    </a:lnTo>
                    <a:lnTo>
                      <a:pt x="69" y="105"/>
                    </a:lnTo>
                    <a:lnTo>
                      <a:pt x="51" y="83"/>
                    </a:lnTo>
                    <a:lnTo>
                      <a:pt x="40" y="63"/>
                    </a:lnTo>
                    <a:lnTo>
                      <a:pt x="31" y="45"/>
                    </a:lnTo>
                    <a:lnTo>
                      <a:pt x="31" y="22"/>
                    </a:lnTo>
                    <a:lnTo>
                      <a:pt x="41" y="28"/>
                    </a:lnTo>
                    <a:lnTo>
                      <a:pt x="52" y="40"/>
                    </a:lnTo>
                    <a:lnTo>
                      <a:pt x="64" y="49"/>
                    </a:lnTo>
                    <a:lnTo>
                      <a:pt x="66" y="76"/>
                    </a:lnTo>
                    <a:lnTo>
                      <a:pt x="78" y="88"/>
                    </a:lnTo>
                    <a:lnTo>
                      <a:pt x="89" y="106"/>
                    </a:lnTo>
                    <a:lnTo>
                      <a:pt x="97" y="112"/>
                    </a:lnTo>
                    <a:lnTo>
                      <a:pt x="96" y="127"/>
                    </a:lnTo>
                    <a:lnTo>
                      <a:pt x="110" y="132"/>
                    </a:lnTo>
                    <a:lnTo>
                      <a:pt x="111" y="150"/>
                    </a:lnTo>
                    <a:lnTo>
                      <a:pt x="129" y="158"/>
                    </a:lnTo>
                    <a:lnTo>
                      <a:pt x="129" y="171"/>
                    </a:lnTo>
                    <a:lnTo>
                      <a:pt x="140" y="172"/>
                    </a:lnTo>
                    <a:lnTo>
                      <a:pt x="141" y="190"/>
                    </a:lnTo>
                    <a:lnTo>
                      <a:pt x="147" y="207"/>
                    </a:lnTo>
                    <a:lnTo>
                      <a:pt x="142" y="222"/>
                    </a:lnTo>
                    <a:lnTo>
                      <a:pt x="156" y="230"/>
                    </a:lnTo>
                    <a:lnTo>
                      <a:pt x="235" y="282"/>
                    </a:lnTo>
                    <a:lnTo>
                      <a:pt x="275" y="295"/>
                    </a:lnTo>
                    <a:lnTo>
                      <a:pt x="288" y="286"/>
                    </a:lnTo>
                    <a:lnTo>
                      <a:pt x="299" y="291"/>
                    </a:lnTo>
                    <a:lnTo>
                      <a:pt x="316" y="297"/>
                    </a:lnTo>
                    <a:lnTo>
                      <a:pt x="327" y="311"/>
                    </a:lnTo>
                    <a:lnTo>
                      <a:pt x="333" y="293"/>
                    </a:lnTo>
                    <a:lnTo>
                      <a:pt x="346" y="290"/>
                    </a:lnTo>
                    <a:lnTo>
                      <a:pt x="348" y="272"/>
                    </a:lnTo>
                    <a:lnTo>
                      <a:pt x="370" y="263"/>
                    </a:lnTo>
                    <a:lnTo>
                      <a:pt x="378" y="260"/>
                    </a:lnTo>
                    <a:lnTo>
                      <a:pt x="396" y="250"/>
                    </a:lnTo>
                    <a:lnTo>
                      <a:pt x="406" y="237"/>
                    </a:lnTo>
                    <a:lnTo>
                      <a:pt x="405" y="218"/>
                    </a:lnTo>
                    <a:lnTo>
                      <a:pt x="411" y="214"/>
                    </a:lnTo>
                    <a:lnTo>
                      <a:pt x="408" y="200"/>
                    </a:lnTo>
                    <a:lnTo>
                      <a:pt x="375" y="197"/>
                    </a:lnTo>
                    <a:lnTo>
                      <a:pt x="362" y="208"/>
                    </a:lnTo>
                    <a:lnTo>
                      <a:pt x="347" y="238"/>
                    </a:lnTo>
                    <a:lnTo>
                      <a:pt x="325" y="245"/>
                    </a:lnTo>
                    <a:lnTo>
                      <a:pt x="293" y="246"/>
                    </a:lnTo>
                    <a:lnTo>
                      <a:pt x="269" y="229"/>
                    </a:lnTo>
                    <a:lnTo>
                      <a:pt x="262" y="188"/>
                    </a:lnTo>
                    <a:lnTo>
                      <a:pt x="254" y="160"/>
                    </a:lnTo>
                    <a:lnTo>
                      <a:pt x="261" y="139"/>
                    </a:lnTo>
                    <a:lnTo>
                      <a:pt x="265" y="119"/>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56" name="Freeform 48"/>
              <p:cNvSpPr>
                <a:spLocks/>
              </p:cNvSpPr>
              <p:nvPr/>
            </p:nvSpPr>
            <p:spPr bwMode="auto">
              <a:xfrm>
                <a:off x="3586316" y="3825241"/>
                <a:ext cx="172973" cy="84939"/>
              </a:xfrm>
              <a:custGeom>
                <a:avLst/>
                <a:gdLst>
                  <a:gd name="T0" fmla="*/ 15 w 98"/>
                  <a:gd name="T1" fmla="*/ 8 h 49"/>
                  <a:gd name="T2" fmla="*/ 13 w 98"/>
                  <a:gd name="T3" fmla="*/ 20 h 49"/>
                  <a:gd name="T4" fmla="*/ 3 w 98"/>
                  <a:gd name="T5" fmla="*/ 20 h 49"/>
                  <a:gd name="T6" fmla="*/ 0 w 98"/>
                  <a:gd name="T7" fmla="*/ 34 h 49"/>
                  <a:gd name="T8" fmla="*/ 11 w 98"/>
                  <a:gd name="T9" fmla="*/ 29 h 49"/>
                  <a:gd name="T10" fmla="*/ 27 w 98"/>
                  <a:gd name="T11" fmla="*/ 29 h 49"/>
                  <a:gd name="T12" fmla="*/ 29 w 98"/>
                  <a:gd name="T13" fmla="*/ 48 h 49"/>
                  <a:gd name="T14" fmla="*/ 42 w 98"/>
                  <a:gd name="T15" fmla="*/ 40 h 49"/>
                  <a:gd name="T16" fmla="*/ 61 w 98"/>
                  <a:gd name="T17" fmla="*/ 40 h 49"/>
                  <a:gd name="T18" fmla="*/ 66 w 98"/>
                  <a:gd name="T19" fmla="*/ 25 h 49"/>
                  <a:gd name="T20" fmla="*/ 88 w 98"/>
                  <a:gd name="T21" fmla="*/ 25 h 49"/>
                  <a:gd name="T22" fmla="*/ 97 w 98"/>
                  <a:gd name="T23" fmla="*/ 14 h 49"/>
                  <a:gd name="T24" fmla="*/ 82 w 98"/>
                  <a:gd name="T25" fmla="*/ 10 h 49"/>
                  <a:gd name="T26" fmla="*/ 73 w 98"/>
                  <a:gd name="T27" fmla="*/ 1 h 49"/>
                  <a:gd name="T28" fmla="*/ 50 w 98"/>
                  <a:gd name="T29" fmla="*/ 1 h 49"/>
                  <a:gd name="T30" fmla="*/ 40 w 98"/>
                  <a:gd name="T31" fmla="*/ 8 h 49"/>
                  <a:gd name="T32" fmla="*/ 35 w 98"/>
                  <a:gd name="T33" fmla="*/ 0 h 49"/>
                  <a:gd name="T34" fmla="*/ 24 w 98"/>
                  <a:gd name="T35" fmla="*/ 7 h 49"/>
                  <a:gd name="T36" fmla="*/ 15 w 98"/>
                  <a:gd name="T37"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8" h="49">
                    <a:moveTo>
                      <a:pt x="15" y="8"/>
                    </a:moveTo>
                    <a:lnTo>
                      <a:pt x="13" y="20"/>
                    </a:lnTo>
                    <a:lnTo>
                      <a:pt x="3" y="20"/>
                    </a:lnTo>
                    <a:lnTo>
                      <a:pt x="0" y="34"/>
                    </a:lnTo>
                    <a:lnTo>
                      <a:pt x="11" y="29"/>
                    </a:lnTo>
                    <a:lnTo>
                      <a:pt x="27" y="29"/>
                    </a:lnTo>
                    <a:lnTo>
                      <a:pt x="29" y="48"/>
                    </a:lnTo>
                    <a:lnTo>
                      <a:pt x="42" y="40"/>
                    </a:lnTo>
                    <a:lnTo>
                      <a:pt x="61" y="40"/>
                    </a:lnTo>
                    <a:lnTo>
                      <a:pt x="66" y="25"/>
                    </a:lnTo>
                    <a:lnTo>
                      <a:pt x="88" y="25"/>
                    </a:lnTo>
                    <a:lnTo>
                      <a:pt x="97" y="14"/>
                    </a:lnTo>
                    <a:lnTo>
                      <a:pt x="82" y="10"/>
                    </a:lnTo>
                    <a:lnTo>
                      <a:pt x="73" y="1"/>
                    </a:lnTo>
                    <a:lnTo>
                      <a:pt x="50" y="1"/>
                    </a:lnTo>
                    <a:lnTo>
                      <a:pt x="40" y="8"/>
                    </a:lnTo>
                    <a:lnTo>
                      <a:pt x="35" y="0"/>
                    </a:lnTo>
                    <a:lnTo>
                      <a:pt x="24" y="7"/>
                    </a:lnTo>
                    <a:lnTo>
                      <a:pt x="15" y="8"/>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57" name="Freeform 49"/>
              <p:cNvSpPr>
                <a:spLocks/>
              </p:cNvSpPr>
              <p:nvPr/>
            </p:nvSpPr>
            <p:spPr bwMode="auto">
              <a:xfrm>
                <a:off x="3636635" y="3869284"/>
                <a:ext cx="116364" cy="113253"/>
              </a:xfrm>
              <a:custGeom>
                <a:avLst/>
                <a:gdLst>
                  <a:gd name="T0" fmla="*/ 60 w 66"/>
                  <a:gd name="T1" fmla="*/ 0 h 63"/>
                  <a:gd name="T2" fmla="*/ 38 w 66"/>
                  <a:gd name="T3" fmla="*/ 0 h 63"/>
                  <a:gd name="T4" fmla="*/ 33 w 66"/>
                  <a:gd name="T5" fmla="*/ 14 h 63"/>
                  <a:gd name="T6" fmla="*/ 14 w 66"/>
                  <a:gd name="T7" fmla="*/ 15 h 63"/>
                  <a:gd name="T8" fmla="*/ 0 w 66"/>
                  <a:gd name="T9" fmla="*/ 23 h 63"/>
                  <a:gd name="T10" fmla="*/ 8 w 66"/>
                  <a:gd name="T11" fmla="*/ 31 h 63"/>
                  <a:gd name="T12" fmla="*/ 15 w 66"/>
                  <a:gd name="T13" fmla="*/ 49 h 63"/>
                  <a:gd name="T14" fmla="*/ 25 w 66"/>
                  <a:gd name="T15" fmla="*/ 60 h 63"/>
                  <a:gd name="T16" fmla="*/ 56 w 66"/>
                  <a:gd name="T17" fmla="*/ 62 h 63"/>
                  <a:gd name="T18" fmla="*/ 60 w 66"/>
                  <a:gd name="T19" fmla="*/ 18 h 63"/>
                  <a:gd name="T20" fmla="*/ 65 w 66"/>
                  <a:gd name="T21" fmla="*/ 7 h 63"/>
                  <a:gd name="T22" fmla="*/ 60 w 66"/>
                  <a:gd name="T2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3">
                    <a:moveTo>
                      <a:pt x="60" y="0"/>
                    </a:moveTo>
                    <a:lnTo>
                      <a:pt x="38" y="0"/>
                    </a:lnTo>
                    <a:lnTo>
                      <a:pt x="33" y="14"/>
                    </a:lnTo>
                    <a:lnTo>
                      <a:pt x="14" y="15"/>
                    </a:lnTo>
                    <a:lnTo>
                      <a:pt x="0" y="23"/>
                    </a:lnTo>
                    <a:lnTo>
                      <a:pt x="8" y="31"/>
                    </a:lnTo>
                    <a:lnTo>
                      <a:pt x="15" y="49"/>
                    </a:lnTo>
                    <a:lnTo>
                      <a:pt x="25" y="60"/>
                    </a:lnTo>
                    <a:lnTo>
                      <a:pt x="56" y="62"/>
                    </a:lnTo>
                    <a:lnTo>
                      <a:pt x="60" y="18"/>
                    </a:lnTo>
                    <a:lnTo>
                      <a:pt x="65" y="7"/>
                    </a:lnTo>
                    <a:lnTo>
                      <a:pt x="60" y="0"/>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58" name="Freeform 52"/>
              <p:cNvSpPr>
                <a:spLocks/>
              </p:cNvSpPr>
              <p:nvPr/>
            </p:nvSpPr>
            <p:spPr bwMode="auto">
              <a:xfrm>
                <a:off x="3881943" y="3741875"/>
                <a:ext cx="61327" cy="33032"/>
              </a:xfrm>
              <a:custGeom>
                <a:avLst/>
                <a:gdLst>
                  <a:gd name="T0" fmla="*/ 8 w 34"/>
                  <a:gd name="T1" fmla="*/ 0 h 18"/>
                  <a:gd name="T2" fmla="*/ 19 w 34"/>
                  <a:gd name="T3" fmla="*/ 0 h 18"/>
                  <a:gd name="T4" fmla="*/ 33 w 34"/>
                  <a:gd name="T5" fmla="*/ 6 h 18"/>
                  <a:gd name="T6" fmla="*/ 29 w 34"/>
                  <a:gd name="T7" fmla="*/ 16 h 18"/>
                  <a:gd name="T8" fmla="*/ 11 w 34"/>
                  <a:gd name="T9" fmla="*/ 17 h 18"/>
                  <a:gd name="T10" fmla="*/ 0 w 34"/>
                  <a:gd name="T11" fmla="*/ 9 h 18"/>
                  <a:gd name="T12" fmla="*/ 8 w 34"/>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34" h="18">
                    <a:moveTo>
                      <a:pt x="8" y="0"/>
                    </a:moveTo>
                    <a:lnTo>
                      <a:pt x="19" y="0"/>
                    </a:lnTo>
                    <a:lnTo>
                      <a:pt x="33" y="6"/>
                    </a:lnTo>
                    <a:lnTo>
                      <a:pt x="29" y="16"/>
                    </a:lnTo>
                    <a:lnTo>
                      <a:pt x="11" y="17"/>
                    </a:lnTo>
                    <a:lnTo>
                      <a:pt x="0" y="9"/>
                    </a:lnTo>
                    <a:lnTo>
                      <a:pt x="8" y="0"/>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59" name="Freeform 53"/>
              <p:cNvSpPr>
                <a:spLocks/>
              </p:cNvSpPr>
              <p:nvPr/>
            </p:nvSpPr>
            <p:spPr bwMode="auto">
              <a:xfrm>
                <a:off x="4043909" y="3699405"/>
                <a:ext cx="102211" cy="70783"/>
              </a:xfrm>
              <a:custGeom>
                <a:avLst/>
                <a:gdLst>
                  <a:gd name="T0" fmla="*/ 0 w 57"/>
                  <a:gd name="T1" fmla="*/ 40 h 41"/>
                  <a:gd name="T2" fmla="*/ 5 w 57"/>
                  <a:gd name="T3" fmla="*/ 29 h 41"/>
                  <a:gd name="T4" fmla="*/ 5 w 57"/>
                  <a:gd name="T5" fmla="*/ 8 h 41"/>
                  <a:gd name="T6" fmla="*/ 5 w 57"/>
                  <a:gd name="T7" fmla="*/ 0 h 41"/>
                  <a:gd name="T8" fmla="*/ 18 w 57"/>
                  <a:gd name="T9" fmla="*/ 2 h 41"/>
                  <a:gd name="T10" fmla="*/ 23 w 57"/>
                  <a:gd name="T11" fmla="*/ 9 h 41"/>
                  <a:gd name="T12" fmla="*/ 29 w 57"/>
                  <a:gd name="T13" fmla="*/ 11 h 41"/>
                  <a:gd name="T14" fmla="*/ 36 w 57"/>
                  <a:gd name="T15" fmla="*/ 11 h 41"/>
                  <a:gd name="T16" fmla="*/ 39 w 57"/>
                  <a:gd name="T17" fmla="*/ 20 h 41"/>
                  <a:gd name="T18" fmla="*/ 47 w 57"/>
                  <a:gd name="T19" fmla="*/ 24 h 41"/>
                  <a:gd name="T20" fmla="*/ 56 w 57"/>
                  <a:gd name="T21" fmla="*/ 31 h 41"/>
                  <a:gd name="T22" fmla="*/ 53 w 57"/>
                  <a:gd name="T23" fmla="*/ 37 h 41"/>
                  <a:gd name="T24" fmla="*/ 40 w 57"/>
                  <a:gd name="T25" fmla="*/ 38 h 41"/>
                  <a:gd name="T26" fmla="*/ 18 w 57"/>
                  <a:gd name="T27" fmla="*/ 37 h 41"/>
                  <a:gd name="T28" fmla="*/ 0 w 57"/>
                  <a:gd name="T29"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41">
                    <a:moveTo>
                      <a:pt x="0" y="40"/>
                    </a:moveTo>
                    <a:lnTo>
                      <a:pt x="5" y="29"/>
                    </a:lnTo>
                    <a:lnTo>
                      <a:pt x="5" y="8"/>
                    </a:lnTo>
                    <a:lnTo>
                      <a:pt x="5" y="0"/>
                    </a:lnTo>
                    <a:lnTo>
                      <a:pt x="18" y="2"/>
                    </a:lnTo>
                    <a:lnTo>
                      <a:pt x="23" y="9"/>
                    </a:lnTo>
                    <a:lnTo>
                      <a:pt x="29" y="11"/>
                    </a:lnTo>
                    <a:lnTo>
                      <a:pt x="36" y="11"/>
                    </a:lnTo>
                    <a:lnTo>
                      <a:pt x="39" y="20"/>
                    </a:lnTo>
                    <a:lnTo>
                      <a:pt x="47" y="24"/>
                    </a:lnTo>
                    <a:lnTo>
                      <a:pt x="56" y="31"/>
                    </a:lnTo>
                    <a:lnTo>
                      <a:pt x="53" y="37"/>
                    </a:lnTo>
                    <a:lnTo>
                      <a:pt x="40" y="38"/>
                    </a:lnTo>
                    <a:lnTo>
                      <a:pt x="18" y="37"/>
                    </a:lnTo>
                    <a:lnTo>
                      <a:pt x="0" y="40"/>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60" name="Freeform 54"/>
              <p:cNvSpPr>
                <a:spLocks/>
              </p:cNvSpPr>
              <p:nvPr/>
            </p:nvSpPr>
            <p:spPr bwMode="auto">
              <a:xfrm>
                <a:off x="4163417" y="3746593"/>
                <a:ext cx="40885" cy="28313"/>
              </a:xfrm>
              <a:custGeom>
                <a:avLst/>
                <a:gdLst>
                  <a:gd name="T0" fmla="*/ 8 w 23"/>
                  <a:gd name="T1" fmla="*/ 2 h 16"/>
                  <a:gd name="T2" fmla="*/ 0 w 23"/>
                  <a:gd name="T3" fmla="*/ 7 h 16"/>
                  <a:gd name="T4" fmla="*/ 6 w 23"/>
                  <a:gd name="T5" fmla="*/ 11 h 16"/>
                  <a:gd name="T6" fmla="*/ 14 w 23"/>
                  <a:gd name="T7" fmla="*/ 15 h 16"/>
                  <a:gd name="T8" fmla="*/ 22 w 23"/>
                  <a:gd name="T9" fmla="*/ 11 h 16"/>
                  <a:gd name="T10" fmla="*/ 22 w 23"/>
                  <a:gd name="T11" fmla="*/ 0 h 16"/>
                  <a:gd name="T12" fmla="*/ 8 w 23"/>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23" h="16">
                    <a:moveTo>
                      <a:pt x="8" y="2"/>
                    </a:moveTo>
                    <a:lnTo>
                      <a:pt x="0" y="7"/>
                    </a:lnTo>
                    <a:lnTo>
                      <a:pt x="6" y="11"/>
                    </a:lnTo>
                    <a:lnTo>
                      <a:pt x="14" y="15"/>
                    </a:lnTo>
                    <a:lnTo>
                      <a:pt x="22" y="11"/>
                    </a:lnTo>
                    <a:lnTo>
                      <a:pt x="22" y="0"/>
                    </a:lnTo>
                    <a:lnTo>
                      <a:pt x="8" y="2"/>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61" name="Freeform 60"/>
              <p:cNvSpPr>
                <a:spLocks/>
              </p:cNvSpPr>
              <p:nvPr/>
            </p:nvSpPr>
            <p:spPr bwMode="auto">
              <a:xfrm>
                <a:off x="3600468" y="3756031"/>
                <a:ext cx="48747" cy="83367"/>
              </a:xfrm>
              <a:custGeom>
                <a:avLst/>
                <a:gdLst>
                  <a:gd name="T0" fmla="*/ 2 w 29"/>
                  <a:gd name="T1" fmla="*/ 13 h 48"/>
                  <a:gd name="T2" fmla="*/ 10 w 29"/>
                  <a:gd name="T3" fmla="*/ 10 h 48"/>
                  <a:gd name="T4" fmla="*/ 28 w 29"/>
                  <a:gd name="T5" fmla="*/ 0 h 48"/>
                  <a:gd name="T6" fmla="*/ 25 w 29"/>
                  <a:gd name="T7" fmla="*/ 19 h 48"/>
                  <a:gd name="T8" fmla="*/ 28 w 29"/>
                  <a:gd name="T9" fmla="*/ 39 h 48"/>
                  <a:gd name="T10" fmla="*/ 18 w 29"/>
                  <a:gd name="T11" fmla="*/ 46 h 48"/>
                  <a:gd name="T12" fmla="*/ 8 w 29"/>
                  <a:gd name="T13" fmla="*/ 47 h 48"/>
                  <a:gd name="T14" fmla="*/ 0 w 29"/>
                  <a:gd name="T15" fmla="*/ 45 h 48"/>
                  <a:gd name="T16" fmla="*/ 0 w 29"/>
                  <a:gd name="T17" fmla="*/ 32 h 48"/>
                  <a:gd name="T18" fmla="*/ 2 w 29"/>
                  <a:gd name="T19" fmla="*/ 1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8">
                    <a:moveTo>
                      <a:pt x="2" y="13"/>
                    </a:moveTo>
                    <a:lnTo>
                      <a:pt x="10" y="10"/>
                    </a:lnTo>
                    <a:lnTo>
                      <a:pt x="28" y="0"/>
                    </a:lnTo>
                    <a:lnTo>
                      <a:pt x="25" y="19"/>
                    </a:lnTo>
                    <a:lnTo>
                      <a:pt x="28" y="39"/>
                    </a:lnTo>
                    <a:lnTo>
                      <a:pt x="18" y="46"/>
                    </a:lnTo>
                    <a:lnTo>
                      <a:pt x="8" y="47"/>
                    </a:lnTo>
                    <a:lnTo>
                      <a:pt x="0" y="45"/>
                    </a:lnTo>
                    <a:lnTo>
                      <a:pt x="0" y="32"/>
                    </a:lnTo>
                    <a:lnTo>
                      <a:pt x="2" y="13"/>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62" name="Freeform 61"/>
              <p:cNvSpPr>
                <a:spLocks/>
              </p:cNvSpPr>
              <p:nvPr/>
            </p:nvSpPr>
            <p:spPr bwMode="auto">
              <a:xfrm>
                <a:off x="3677520" y="3976245"/>
                <a:ext cx="86487" cy="53480"/>
              </a:xfrm>
              <a:custGeom>
                <a:avLst/>
                <a:gdLst>
                  <a:gd name="T0" fmla="*/ 33 w 49"/>
                  <a:gd name="T1" fmla="*/ 2 h 31"/>
                  <a:gd name="T2" fmla="*/ 1 w 49"/>
                  <a:gd name="T3" fmla="*/ 0 h 31"/>
                  <a:gd name="T4" fmla="*/ 0 w 49"/>
                  <a:gd name="T5" fmla="*/ 12 h 31"/>
                  <a:gd name="T6" fmla="*/ 7 w 49"/>
                  <a:gd name="T7" fmla="*/ 23 h 31"/>
                  <a:gd name="T8" fmla="*/ 35 w 49"/>
                  <a:gd name="T9" fmla="*/ 30 h 31"/>
                  <a:gd name="T10" fmla="*/ 48 w 49"/>
                  <a:gd name="T11" fmla="*/ 23 h 31"/>
                  <a:gd name="T12" fmla="*/ 47 w 49"/>
                  <a:gd name="T13" fmla="*/ 10 h 31"/>
                  <a:gd name="T14" fmla="*/ 33 w 49"/>
                  <a:gd name="T15" fmla="*/ 2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1">
                    <a:moveTo>
                      <a:pt x="33" y="2"/>
                    </a:moveTo>
                    <a:lnTo>
                      <a:pt x="1" y="0"/>
                    </a:lnTo>
                    <a:lnTo>
                      <a:pt x="0" y="12"/>
                    </a:lnTo>
                    <a:lnTo>
                      <a:pt x="7" y="23"/>
                    </a:lnTo>
                    <a:lnTo>
                      <a:pt x="35" y="30"/>
                    </a:lnTo>
                    <a:lnTo>
                      <a:pt x="48" y="23"/>
                    </a:lnTo>
                    <a:lnTo>
                      <a:pt x="47" y="10"/>
                    </a:lnTo>
                    <a:lnTo>
                      <a:pt x="33" y="2"/>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63" name="Freeform 67"/>
              <p:cNvSpPr>
                <a:spLocks/>
              </p:cNvSpPr>
              <p:nvPr/>
            </p:nvSpPr>
            <p:spPr bwMode="auto">
              <a:xfrm>
                <a:off x="4622583" y="1961291"/>
                <a:ext cx="64472" cy="31459"/>
              </a:xfrm>
              <a:custGeom>
                <a:avLst/>
                <a:gdLst>
                  <a:gd name="T0" fmla="*/ 10 w 36"/>
                  <a:gd name="T1" fmla="*/ 0 h 18"/>
                  <a:gd name="T2" fmla="*/ 0 w 36"/>
                  <a:gd name="T3" fmla="*/ 17 h 18"/>
                  <a:gd name="T4" fmla="*/ 17 w 36"/>
                  <a:gd name="T5" fmla="*/ 17 h 18"/>
                  <a:gd name="T6" fmla="*/ 35 w 36"/>
                  <a:gd name="T7" fmla="*/ 10 h 18"/>
                  <a:gd name="T8" fmla="*/ 10 w 36"/>
                  <a:gd name="T9" fmla="*/ 0 h 18"/>
                </a:gdLst>
                <a:ahLst/>
                <a:cxnLst>
                  <a:cxn ang="0">
                    <a:pos x="T0" y="T1"/>
                  </a:cxn>
                  <a:cxn ang="0">
                    <a:pos x="T2" y="T3"/>
                  </a:cxn>
                  <a:cxn ang="0">
                    <a:pos x="T4" y="T5"/>
                  </a:cxn>
                  <a:cxn ang="0">
                    <a:pos x="T6" y="T7"/>
                  </a:cxn>
                  <a:cxn ang="0">
                    <a:pos x="T8" y="T9"/>
                  </a:cxn>
                </a:cxnLst>
                <a:rect l="0" t="0" r="r" b="b"/>
                <a:pathLst>
                  <a:path w="36" h="18">
                    <a:moveTo>
                      <a:pt x="10" y="0"/>
                    </a:moveTo>
                    <a:lnTo>
                      <a:pt x="0" y="17"/>
                    </a:lnTo>
                    <a:lnTo>
                      <a:pt x="17" y="17"/>
                    </a:lnTo>
                    <a:lnTo>
                      <a:pt x="35" y="10"/>
                    </a:lnTo>
                    <a:lnTo>
                      <a:pt x="10" y="0"/>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64" name="Freeform 68"/>
              <p:cNvSpPr>
                <a:spLocks/>
              </p:cNvSpPr>
              <p:nvPr/>
            </p:nvSpPr>
            <p:spPr bwMode="auto">
              <a:xfrm>
                <a:off x="1968230" y="1912530"/>
                <a:ext cx="839706" cy="690527"/>
              </a:xfrm>
              <a:custGeom>
                <a:avLst/>
                <a:gdLst>
                  <a:gd name="T0" fmla="*/ 229 w 476"/>
                  <a:gd name="T1" fmla="*/ 10 h 391"/>
                  <a:gd name="T2" fmla="*/ 191 w 476"/>
                  <a:gd name="T3" fmla="*/ 25 h 391"/>
                  <a:gd name="T4" fmla="*/ 143 w 476"/>
                  <a:gd name="T5" fmla="*/ 55 h 391"/>
                  <a:gd name="T6" fmla="*/ 88 w 476"/>
                  <a:gd name="T7" fmla="*/ 75 h 391"/>
                  <a:gd name="T8" fmla="*/ 158 w 476"/>
                  <a:gd name="T9" fmla="*/ 112 h 391"/>
                  <a:gd name="T10" fmla="*/ 108 w 476"/>
                  <a:gd name="T11" fmla="*/ 122 h 391"/>
                  <a:gd name="T12" fmla="*/ 83 w 476"/>
                  <a:gd name="T13" fmla="*/ 115 h 391"/>
                  <a:gd name="T14" fmla="*/ 58 w 476"/>
                  <a:gd name="T15" fmla="*/ 125 h 391"/>
                  <a:gd name="T16" fmla="*/ 66 w 476"/>
                  <a:gd name="T17" fmla="*/ 143 h 391"/>
                  <a:gd name="T18" fmla="*/ 74 w 476"/>
                  <a:gd name="T19" fmla="*/ 165 h 391"/>
                  <a:gd name="T20" fmla="*/ 123 w 476"/>
                  <a:gd name="T21" fmla="*/ 153 h 391"/>
                  <a:gd name="T22" fmla="*/ 121 w 476"/>
                  <a:gd name="T23" fmla="*/ 167 h 391"/>
                  <a:gd name="T24" fmla="*/ 96 w 476"/>
                  <a:gd name="T25" fmla="*/ 185 h 391"/>
                  <a:gd name="T26" fmla="*/ 79 w 476"/>
                  <a:gd name="T27" fmla="*/ 190 h 391"/>
                  <a:gd name="T28" fmla="*/ 56 w 476"/>
                  <a:gd name="T29" fmla="*/ 215 h 391"/>
                  <a:gd name="T30" fmla="*/ 43 w 476"/>
                  <a:gd name="T31" fmla="*/ 238 h 391"/>
                  <a:gd name="T32" fmla="*/ 38 w 476"/>
                  <a:gd name="T33" fmla="*/ 253 h 391"/>
                  <a:gd name="T34" fmla="*/ 66 w 476"/>
                  <a:gd name="T35" fmla="*/ 265 h 391"/>
                  <a:gd name="T36" fmla="*/ 74 w 476"/>
                  <a:gd name="T37" fmla="*/ 273 h 391"/>
                  <a:gd name="T38" fmla="*/ 68 w 476"/>
                  <a:gd name="T39" fmla="*/ 301 h 391"/>
                  <a:gd name="T40" fmla="*/ 98 w 476"/>
                  <a:gd name="T41" fmla="*/ 299 h 391"/>
                  <a:gd name="T42" fmla="*/ 119 w 476"/>
                  <a:gd name="T43" fmla="*/ 316 h 391"/>
                  <a:gd name="T44" fmla="*/ 20 w 476"/>
                  <a:gd name="T45" fmla="*/ 373 h 391"/>
                  <a:gd name="T46" fmla="*/ 1 w 476"/>
                  <a:gd name="T47" fmla="*/ 390 h 391"/>
                  <a:gd name="T48" fmla="*/ 138 w 476"/>
                  <a:gd name="T49" fmla="*/ 330 h 391"/>
                  <a:gd name="T50" fmla="*/ 157 w 476"/>
                  <a:gd name="T51" fmla="*/ 315 h 391"/>
                  <a:gd name="T52" fmla="*/ 174 w 476"/>
                  <a:gd name="T53" fmla="*/ 289 h 391"/>
                  <a:gd name="T54" fmla="*/ 223 w 476"/>
                  <a:gd name="T55" fmla="*/ 235 h 391"/>
                  <a:gd name="T56" fmla="*/ 209 w 476"/>
                  <a:gd name="T57" fmla="*/ 268 h 391"/>
                  <a:gd name="T58" fmla="*/ 206 w 476"/>
                  <a:gd name="T59" fmla="*/ 285 h 391"/>
                  <a:gd name="T60" fmla="*/ 221 w 476"/>
                  <a:gd name="T61" fmla="*/ 293 h 391"/>
                  <a:gd name="T62" fmla="*/ 229 w 476"/>
                  <a:gd name="T63" fmla="*/ 291 h 391"/>
                  <a:gd name="T64" fmla="*/ 236 w 476"/>
                  <a:gd name="T65" fmla="*/ 285 h 391"/>
                  <a:gd name="T66" fmla="*/ 244 w 476"/>
                  <a:gd name="T67" fmla="*/ 278 h 391"/>
                  <a:gd name="T68" fmla="*/ 249 w 476"/>
                  <a:gd name="T69" fmla="*/ 271 h 391"/>
                  <a:gd name="T70" fmla="*/ 251 w 476"/>
                  <a:gd name="T71" fmla="*/ 268 h 391"/>
                  <a:gd name="T72" fmla="*/ 264 w 476"/>
                  <a:gd name="T73" fmla="*/ 260 h 391"/>
                  <a:gd name="T74" fmla="*/ 285 w 476"/>
                  <a:gd name="T75" fmla="*/ 238 h 391"/>
                  <a:gd name="T76" fmla="*/ 303 w 476"/>
                  <a:gd name="T77" fmla="*/ 249 h 391"/>
                  <a:gd name="T78" fmla="*/ 347 w 476"/>
                  <a:gd name="T79" fmla="*/ 264 h 391"/>
                  <a:gd name="T80" fmla="*/ 353 w 476"/>
                  <a:gd name="T81" fmla="*/ 276 h 391"/>
                  <a:gd name="T82" fmla="*/ 370 w 476"/>
                  <a:gd name="T83" fmla="*/ 291 h 391"/>
                  <a:gd name="T84" fmla="*/ 385 w 476"/>
                  <a:gd name="T85" fmla="*/ 301 h 391"/>
                  <a:gd name="T86" fmla="*/ 403 w 476"/>
                  <a:gd name="T87" fmla="*/ 297 h 391"/>
                  <a:gd name="T88" fmla="*/ 417 w 476"/>
                  <a:gd name="T89" fmla="*/ 312 h 391"/>
                  <a:gd name="T90" fmla="*/ 429 w 476"/>
                  <a:gd name="T91" fmla="*/ 308 h 391"/>
                  <a:gd name="T92" fmla="*/ 428 w 476"/>
                  <a:gd name="T93" fmla="*/ 328 h 391"/>
                  <a:gd name="T94" fmla="*/ 443 w 476"/>
                  <a:gd name="T95" fmla="*/ 336 h 391"/>
                  <a:gd name="T96" fmla="*/ 454 w 476"/>
                  <a:gd name="T97" fmla="*/ 354 h 391"/>
                  <a:gd name="T98" fmla="*/ 475 w 476"/>
                  <a:gd name="T99" fmla="*/ 344 h 391"/>
                  <a:gd name="T100" fmla="*/ 450 w 476"/>
                  <a:gd name="T101" fmla="*/ 315 h 391"/>
                  <a:gd name="T102" fmla="*/ 439 w 476"/>
                  <a:gd name="T103" fmla="*/ 294 h 391"/>
                  <a:gd name="T104" fmla="*/ 409 w 476"/>
                  <a:gd name="T105" fmla="*/ 268 h 391"/>
                  <a:gd name="T106" fmla="*/ 398 w 476"/>
                  <a:gd name="T107" fmla="*/ 279 h 391"/>
                  <a:gd name="T108" fmla="*/ 382 w 476"/>
                  <a:gd name="T109" fmla="*/ 279 h 391"/>
                  <a:gd name="T110" fmla="*/ 372 w 476"/>
                  <a:gd name="T111" fmla="*/ 255 h 391"/>
                  <a:gd name="T112" fmla="*/ 423 w 476"/>
                  <a:gd name="T113" fmla="*/ 40 h 391"/>
                  <a:gd name="T114" fmla="*/ 373 w 476"/>
                  <a:gd name="T115" fmla="*/ 30 h 391"/>
                  <a:gd name="T116" fmla="*/ 348 w 476"/>
                  <a:gd name="T117" fmla="*/ 21 h 391"/>
                  <a:gd name="T118" fmla="*/ 288 w 476"/>
                  <a:gd name="T119" fmla="*/ 4 h 391"/>
                  <a:gd name="T120" fmla="*/ 251 w 476"/>
                  <a:gd name="T121" fmla="*/ 15 h 391"/>
                  <a:gd name="T122" fmla="*/ 240 w 476"/>
                  <a:gd name="T123" fmla="*/ 0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6" h="391">
                    <a:moveTo>
                      <a:pt x="240" y="0"/>
                    </a:moveTo>
                    <a:lnTo>
                      <a:pt x="229" y="10"/>
                    </a:lnTo>
                    <a:lnTo>
                      <a:pt x="198" y="10"/>
                    </a:lnTo>
                    <a:lnTo>
                      <a:pt x="191" y="25"/>
                    </a:lnTo>
                    <a:lnTo>
                      <a:pt x="156" y="27"/>
                    </a:lnTo>
                    <a:lnTo>
                      <a:pt x="143" y="55"/>
                    </a:lnTo>
                    <a:lnTo>
                      <a:pt x="93" y="63"/>
                    </a:lnTo>
                    <a:lnTo>
                      <a:pt x="88" y="75"/>
                    </a:lnTo>
                    <a:lnTo>
                      <a:pt x="115" y="95"/>
                    </a:lnTo>
                    <a:lnTo>
                      <a:pt x="158" y="112"/>
                    </a:lnTo>
                    <a:lnTo>
                      <a:pt x="128" y="117"/>
                    </a:lnTo>
                    <a:lnTo>
                      <a:pt x="108" y="122"/>
                    </a:lnTo>
                    <a:lnTo>
                      <a:pt x="98" y="110"/>
                    </a:lnTo>
                    <a:lnTo>
                      <a:pt x="83" y="115"/>
                    </a:lnTo>
                    <a:lnTo>
                      <a:pt x="83" y="122"/>
                    </a:lnTo>
                    <a:lnTo>
                      <a:pt x="58" y="125"/>
                    </a:lnTo>
                    <a:lnTo>
                      <a:pt x="51" y="135"/>
                    </a:lnTo>
                    <a:lnTo>
                      <a:pt x="66" y="143"/>
                    </a:lnTo>
                    <a:lnTo>
                      <a:pt x="64" y="158"/>
                    </a:lnTo>
                    <a:lnTo>
                      <a:pt x="74" y="165"/>
                    </a:lnTo>
                    <a:lnTo>
                      <a:pt x="103" y="165"/>
                    </a:lnTo>
                    <a:lnTo>
                      <a:pt x="123" y="153"/>
                    </a:lnTo>
                    <a:lnTo>
                      <a:pt x="130" y="160"/>
                    </a:lnTo>
                    <a:lnTo>
                      <a:pt x="121" y="167"/>
                    </a:lnTo>
                    <a:lnTo>
                      <a:pt x="119" y="185"/>
                    </a:lnTo>
                    <a:lnTo>
                      <a:pt x="96" y="185"/>
                    </a:lnTo>
                    <a:lnTo>
                      <a:pt x="91" y="200"/>
                    </a:lnTo>
                    <a:lnTo>
                      <a:pt x="79" y="190"/>
                    </a:lnTo>
                    <a:lnTo>
                      <a:pt x="58" y="200"/>
                    </a:lnTo>
                    <a:lnTo>
                      <a:pt x="56" y="215"/>
                    </a:lnTo>
                    <a:lnTo>
                      <a:pt x="36" y="225"/>
                    </a:lnTo>
                    <a:lnTo>
                      <a:pt x="43" y="238"/>
                    </a:lnTo>
                    <a:lnTo>
                      <a:pt x="56" y="242"/>
                    </a:lnTo>
                    <a:lnTo>
                      <a:pt x="38" y="253"/>
                    </a:lnTo>
                    <a:lnTo>
                      <a:pt x="51" y="268"/>
                    </a:lnTo>
                    <a:lnTo>
                      <a:pt x="66" y="265"/>
                    </a:lnTo>
                    <a:lnTo>
                      <a:pt x="74" y="253"/>
                    </a:lnTo>
                    <a:lnTo>
                      <a:pt x="74" y="273"/>
                    </a:lnTo>
                    <a:lnTo>
                      <a:pt x="66" y="285"/>
                    </a:lnTo>
                    <a:lnTo>
                      <a:pt x="68" y="301"/>
                    </a:lnTo>
                    <a:lnTo>
                      <a:pt x="91" y="293"/>
                    </a:lnTo>
                    <a:lnTo>
                      <a:pt x="98" y="299"/>
                    </a:lnTo>
                    <a:lnTo>
                      <a:pt x="115" y="293"/>
                    </a:lnTo>
                    <a:lnTo>
                      <a:pt x="119" y="316"/>
                    </a:lnTo>
                    <a:lnTo>
                      <a:pt x="61" y="354"/>
                    </a:lnTo>
                    <a:lnTo>
                      <a:pt x="20" y="373"/>
                    </a:lnTo>
                    <a:lnTo>
                      <a:pt x="0" y="382"/>
                    </a:lnTo>
                    <a:lnTo>
                      <a:pt x="1" y="390"/>
                    </a:lnTo>
                    <a:lnTo>
                      <a:pt x="68" y="377"/>
                    </a:lnTo>
                    <a:lnTo>
                      <a:pt x="138" y="330"/>
                    </a:lnTo>
                    <a:lnTo>
                      <a:pt x="146" y="323"/>
                    </a:lnTo>
                    <a:lnTo>
                      <a:pt x="157" y="315"/>
                    </a:lnTo>
                    <a:lnTo>
                      <a:pt x="177" y="302"/>
                    </a:lnTo>
                    <a:lnTo>
                      <a:pt x="174" y="289"/>
                    </a:lnTo>
                    <a:lnTo>
                      <a:pt x="196" y="268"/>
                    </a:lnTo>
                    <a:lnTo>
                      <a:pt x="223" y="235"/>
                    </a:lnTo>
                    <a:lnTo>
                      <a:pt x="247" y="241"/>
                    </a:lnTo>
                    <a:lnTo>
                      <a:pt x="209" y="268"/>
                    </a:lnTo>
                    <a:lnTo>
                      <a:pt x="216" y="278"/>
                    </a:lnTo>
                    <a:lnTo>
                      <a:pt x="206" y="285"/>
                    </a:lnTo>
                    <a:lnTo>
                      <a:pt x="217" y="293"/>
                    </a:lnTo>
                    <a:lnTo>
                      <a:pt x="221" y="293"/>
                    </a:lnTo>
                    <a:lnTo>
                      <a:pt x="225" y="292"/>
                    </a:lnTo>
                    <a:lnTo>
                      <a:pt x="229" y="291"/>
                    </a:lnTo>
                    <a:lnTo>
                      <a:pt x="233" y="288"/>
                    </a:lnTo>
                    <a:lnTo>
                      <a:pt x="236" y="285"/>
                    </a:lnTo>
                    <a:lnTo>
                      <a:pt x="240" y="281"/>
                    </a:lnTo>
                    <a:lnTo>
                      <a:pt x="244" y="278"/>
                    </a:lnTo>
                    <a:lnTo>
                      <a:pt x="246" y="274"/>
                    </a:lnTo>
                    <a:lnTo>
                      <a:pt x="249" y="271"/>
                    </a:lnTo>
                    <a:lnTo>
                      <a:pt x="251" y="269"/>
                    </a:lnTo>
                    <a:lnTo>
                      <a:pt x="251" y="268"/>
                    </a:lnTo>
                    <a:lnTo>
                      <a:pt x="251" y="267"/>
                    </a:lnTo>
                    <a:lnTo>
                      <a:pt x="264" y="260"/>
                    </a:lnTo>
                    <a:lnTo>
                      <a:pt x="267" y="244"/>
                    </a:lnTo>
                    <a:lnTo>
                      <a:pt x="285" y="238"/>
                    </a:lnTo>
                    <a:lnTo>
                      <a:pt x="290" y="247"/>
                    </a:lnTo>
                    <a:lnTo>
                      <a:pt x="303" y="249"/>
                    </a:lnTo>
                    <a:lnTo>
                      <a:pt x="303" y="261"/>
                    </a:lnTo>
                    <a:lnTo>
                      <a:pt x="347" y="264"/>
                    </a:lnTo>
                    <a:lnTo>
                      <a:pt x="351" y="268"/>
                    </a:lnTo>
                    <a:lnTo>
                      <a:pt x="353" y="276"/>
                    </a:lnTo>
                    <a:lnTo>
                      <a:pt x="368" y="280"/>
                    </a:lnTo>
                    <a:lnTo>
                      <a:pt x="370" y="291"/>
                    </a:lnTo>
                    <a:lnTo>
                      <a:pt x="382" y="290"/>
                    </a:lnTo>
                    <a:lnTo>
                      <a:pt x="385" y="301"/>
                    </a:lnTo>
                    <a:lnTo>
                      <a:pt x="397" y="307"/>
                    </a:lnTo>
                    <a:lnTo>
                      <a:pt x="403" y="297"/>
                    </a:lnTo>
                    <a:lnTo>
                      <a:pt x="409" y="307"/>
                    </a:lnTo>
                    <a:lnTo>
                      <a:pt x="417" y="312"/>
                    </a:lnTo>
                    <a:lnTo>
                      <a:pt x="423" y="307"/>
                    </a:lnTo>
                    <a:lnTo>
                      <a:pt x="429" y="308"/>
                    </a:lnTo>
                    <a:lnTo>
                      <a:pt x="428" y="315"/>
                    </a:lnTo>
                    <a:lnTo>
                      <a:pt x="428" y="328"/>
                    </a:lnTo>
                    <a:lnTo>
                      <a:pt x="434" y="335"/>
                    </a:lnTo>
                    <a:lnTo>
                      <a:pt x="443" y="336"/>
                    </a:lnTo>
                    <a:lnTo>
                      <a:pt x="443" y="348"/>
                    </a:lnTo>
                    <a:lnTo>
                      <a:pt x="454" y="354"/>
                    </a:lnTo>
                    <a:lnTo>
                      <a:pt x="465" y="354"/>
                    </a:lnTo>
                    <a:lnTo>
                      <a:pt x="475" y="344"/>
                    </a:lnTo>
                    <a:lnTo>
                      <a:pt x="456" y="339"/>
                    </a:lnTo>
                    <a:lnTo>
                      <a:pt x="450" y="315"/>
                    </a:lnTo>
                    <a:lnTo>
                      <a:pt x="443" y="312"/>
                    </a:lnTo>
                    <a:lnTo>
                      <a:pt x="439" y="294"/>
                    </a:lnTo>
                    <a:lnTo>
                      <a:pt x="417" y="270"/>
                    </a:lnTo>
                    <a:lnTo>
                      <a:pt x="409" y="268"/>
                    </a:lnTo>
                    <a:lnTo>
                      <a:pt x="406" y="279"/>
                    </a:lnTo>
                    <a:lnTo>
                      <a:pt x="398" y="279"/>
                    </a:lnTo>
                    <a:lnTo>
                      <a:pt x="395" y="287"/>
                    </a:lnTo>
                    <a:lnTo>
                      <a:pt x="382" y="279"/>
                    </a:lnTo>
                    <a:lnTo>
                      <a:pt x="378" y="260"/>
                    </a:lnTo>
                    <a:lnTo>
                      <a:pt x="372" y="255"/>
                    </a:lnTo>
                    <a:lnTo>
                      <a:pt x="359" y="260"/>
                    </a:lnTo>
                    <a:lnTo>
                      <a:pt x="423" y="40"/>
                    </a:lnTo>
                    <a:lnTo>
                      <a:pt x="408" y="26"/>
                    </a:lnTo>
                    <a:lnTo>
                      <a:pt x="373" y="30"/>
                    </a:lnTo>
                    <a:lnTo>
                      <a:pt x="358" y="31"/>
                    </a:lnTo>
                    <a:lnTo>
                      <a:pt x="348" y="21"/>
                    </a:lnTo>
                    <a:lnTo>
                      <a:pt x="303" y="25"/>
                    </a:lnTo>
                    <a:lnTo>
                      <a:pt x="288" y="4"/>
                    </a:lnTo>
                    <a:lnTo>
                      <a:pt x="273" y="18"/>
                    </a:lnTo>
                    <a:lnTo>
                      <a:pt x="251" y="15"/>
                    </a:lnTo>
                    <a:lnTo>
                      <a:pt x="251" y="1"/>
                    </a:lnTo>
                    <a:lnTo>
                      <a:pt x="240" y="0"/>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65" name="Freeform 69"/>
              <p:cNvSpPr>
                <a:spLocks/>
              </p:cNvSpPr>
              <p:nvPr/>
            </p:nvSpPr>
            <p:spPr bwMode="auto">
              <a:xfrm>
                <a:off x="2814226" y="2785519"/>
                <a:ext cx="1423098" cy="794342"/>
              </a:xfrm>
              <a:custGeom>
                <a:avLst/>
                <a:gdLst>
                  <a:gd name="T0" fmla="*/ 488 w 905"/>
                  <a:gd name="T1" fmla="*/ 10 h 505"/>
                  <a:gd name="T2" fmla="*/ 531 w 905"/>
                  <a:gd name="T3" fmla="*/ 37 h 505"/>
                  <a:gd name="T4" fmla="*/ 583 w 905"/>
                  <a:gd name="T5" fmla="*/ 26 h 505"/>
                  <a:gd name="T6" fmla="*/ 622 w 905"/>
                  <a:gd name="T7" fmla="*/ 53 h 505"/>
                  <a:gd name="T8" fmla="*/ 576 w 905"/>
                  <a:gd name="T9" fmla="*/ 89 h 505"/>
                  <a:gd name="T10" fmla="*/ 579 w 905"/>
                  <a:gd name="T11" fmla="*/ 143 h 505"/>
                  <a:gd name="T12" fmla="*/ 603 w 905"/>
                  <a:gd name="T13" fmla="*/ 106 h 505"/>
                  <a:gd name="T14" fmla="*/ 622 w 905"/>
                  <a:gd name="T15" fmla="*/ 56 h 505"/>
                  <a:gd name="T16" fmla="*/ 657 w 905"/>
                  <a:gd name="T17" fmla="*/ 107 h 505"/>
                  <a:gd name="T18" fmla="*/ 643 w 905"/>
                  <a:gd name="T19" fmla="*/ 150 h 505"/>
                  <a:gd name="T20" fmla="*/ 716 w 905"/>
                  <a:gd name="T21" fmla="*/ 117 h 505"/>
                  <a:gd name="T22" fmla="*/ 772 w 905"/>
                  <a:gd name="T23" fmla="*/ 83 h 505"/>
                  <a:gd name="T24" fmla="*/ 858 w 905"/>
                  <a:gd name="T25" fmla="*/ 55 h 505"/>
                  <a:gd name="T26" fmla="*/ 894 w 905"/>
                  <a:gd name="T27" fmla="*/ 77 h 505"/>
                  <a:gd name="T28" fmla="*/ 881 w 905"/>
                  <a:gd name="T29" fmla="*/ 95 h 505"/>
                  <a:gd name="T30" fmla="*/ 860 w 905"/>
                  <a:gd name="T31" fmla="*/ 113 h 505"/>
                  <a:gd name="T32" fmla="*/ 839 w 905"/>
                  <a:gd name="T33" fmla="*/ 139 h 505"/>
                  <a:gd name="T34" fmla="*/ 807 w 905"/>
                  <a:gd name="T35" fmla="*/ 162 h 505"/>
                  <a:gd name="T36" fmla="*/ 778 w 905"/>
                  <a:gd name="T37" fmla="*/ 185 h 505"/>
                  <a:gd name="T38" fmla="*/ 754 w 905"/>
                  <a:gd name="T39" fmla="*/ 229 h 505"/>
                  <a:gd name="T40" fmla="*/ 749 w 905"/>
                  <a:gd name="T41" fmla="*/ 252 h 505"/>
                  <a:gd name="T42" fmla="*/ 733 w 905"/>
                  <a:gd name="T43" fmla="*/ 304 h 505"/>
                  <a:gd name="T44" fmla="*/ 689 w 905"/>
                  <a:gd name="T45" fmla="*/ 320 h 505"/>
                  <a:gd name="T46" fmla="*/ 658 w 905"/>
                  <a:gd name="T47" fmla="*/ 350 h 505"/>
                  <a:gd name="T48" fmla="*/ 652 w 905"/>
                  <a:gd name="T49" fmla="*/ 412 h 505"/>
                  <a:gd name="T50" fmla="*/ 665 w 905"/>
                  <a:gd name="T51" fmla="*/ 450 h 505"/>
                  <a:gd name="T52" fmla="*/ 656 w 905"/>
                  <a:gd name="T53" fmla="*/ 495 h 505"/>
                  <a:gd name="T54" fmla="*/ 624 w 905"/>
                  <a:gd name="T55" fmla="*/ 439 h 505"/>
                  <a:gd name="T56" fmla="*/ 598 w 905"/>
                  <a:gd name="T57" fmla="*/ 388 h 505"/>
                  <a:gd name="T58" fmla="*/ 528 w 905"/>
                  <a:gd name="T59" fmla="*/ 386 h 505"/>
                  <a:gd name="T60" fmla="*/ 506 w 905"/>
                  <a:gd name="T61" fmla="*/ 414 h 505"/>
                  <a:gd name="T62" fmla="*/ 473 w 905"/>
                  <a:gd name="T63" fmla="*/ 390 h 505"/>
                  <a:gd name="T64" fmla="*/ 449 w 905"/>
                  <a:gd name="T65" fmla="*/ 390 h 505"/>
                  <a:gd name="T66" fmla="*/ 418 w 905"/>
                  <a:gd name="T67" fmla="*/ 423 h 505"/>
                  <a:gd name="T68" fmla="*/ 384 w 905"/>
                  <a:gd name="T69" fmla="*/ 469 h 505"/>
                  <a:gd name="T70" fmla="*/ 342 w 905"/>
                  <a:gd name="T71" fmla="*/ 440 h 505"/>
                  <a:gd name="T72" fmla="*/ 311 w 905"/>
                  <a:gd name="T73" fmla="*/ 390 h 505"/>
                  <a:gd name="T74" fmla="*/ 281 w 905"/>
                  <a:gd name="T75" fmla="*/ 386 h 505"/>
                  <a:gd name="T76" fmla="*/ 256 w 905"/>
                  <a:gd name="T77" fmla="*/ 366 h 505"/>
                  <a:gd name="T78" fmla="*/ 226 w 905"/>
                  <a:gd name="T79" fmla="*/ 359 h 505"/>
                  <a:gd name="T80" fmla="*/ 181 w 905"/>
                  <a:gd name="T81" fmla="*/ 376 h 505"/>
                  <a:gd name="T82" fmla="*/ 125 w 905"/>
                  <a:gd name="T83" fmla="*/ 348 h 505"/>
                  <a:gd name="T84" fmla="*/ 86 w 905"/>
                  <a:gd name="T85" fmla="*/ 323 h 505"/>
                  <a:gd name="T86" fmla="*/ 37 w 905"/>
                  <a:gd name="T87" fmla="*/ 297 h 505"/>
                  <a:gd name="T88" fmla="*/ 21 w 905"/>
                  <a:gd name="T89" fmla="*/ 258 h 505"/>
                  <a:gd name="T90" fmla="*/ 3 w 905"/>
                  <a:gd name="T91" fmla="*/ 217 h 505"/>
                  <a:gd name="T92" fmla="*/ 3 w 905"/>
                  <a:gd name="T93" fmla="*/ 153 h 505"/>
                  <a:gd name="T94" fmla="*/ 8 w 905"/>
                  <a:gd name="T95" fmla="*/ 119 h 505"/>
                  <a:gd name="T96" fmla="*/ 25 w 905"/>
                  <a:gd name="T97" fmla="*/ 77 h 505"/>
                  <a:gd name="T98" fmla="*/ 28 w 905"/>
                  <a:gd name="T99" fmla="*/ 28 h 505"/>
                  <a:gd name="T100" fmla="*/ 53 w 905"/>
                  <a:gd name="T101" fmla="*/ 2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5" h="505">
                    <a:moveTo>
                      <a:pt x="63" y="1"/>
                    </a:moveTo>
                    <a:lnTo>
                      <a:pt x="489" y="0"/>
                    </a:lnTo>
                    <a:lnTo>
                      <a:pt x="488" y="10"/>
                    </a:lnTo>
                    <a:lnTo>
                      <a:pt x="518" y="10"/>
                    </a:lnTo>
                    <a:lnTo>
                      <a:pt x="562" y="16"/>
                    </a:lnTo>
                    <a:lnTo>
                      <a:pt x="531" y="37"/>
                    </a:lnTo>
                    <a:lnTo>
                      <a:pt x="531" y="50"/>
                    </a:lnTo>
                    <a:lnTo>
                      <a:pt x="558" y="58"/>
                    </a:lnTo>
                    <a:lnTo>
                      <a:pt x="583" y="26"/>
                    </a:lnTo>
                    <a:lnTo>
                      <a:pt x="585" y="32"/>
                    </a:lnTo>
                    <a:lnTo>
                      <a:pt x="616" y="37"/>
                    </a:lnTo>
                    <a:lnTo>
                      <a:pt x="622" y="53"/>
                    </a:lnTo>
                    <a:lnTo>
                      <a:pt x="596" y="53"/>
                    </a:lnTo>
                    <a:lnTo>
                      <a:pt x="577" y="71"/>
                    </a:lnTo>
                    <a:lnTo>
                      <a:pt x="576" y="89"/>
                    </a:lnTo>
                    <a:lnTo>
                      <a:pt x="589" y="77"/>
                    </a:lnTo>
                    <a:lnTo>
                      <a:pt x="580" y="110"/>
                    </a:lnTo>
                    <a:lnTo>
                      <a:pt x="579" y="143"/>
                    </a:lnTo>
                    <a:lnTo>
                      <a:pt x="594" y="163"/>
                    </a:lnTo>
                    <a:lnTo>
                      <a:pt x="613" y="145"/>
                    </a:lnTo>
                    <a:lnTo>
                      <a:pt x="603" y="106"/>
                    </a:lnTo>
                    <a:lnTo>
                      <a:pt x="604" y="85"/>
                    </a:lnTo>
                    <a:lnTo>
                      <a:pt x="622" y="76"/>
                    </a:lnTo>
                    <a:lnTo>
                      <a:pt x="622" y="56"/>
                    </a:lnTo>
                    <a:lnTo>
                      <a:pt x="649" y="86"/>
                    </a:lnTo>
                    <a:lnTo>
                      <a:pt x="643" y="115"/>
                    </a:lnTo>
                    <a:lnTo>
                      <a:pt x="657" y="107"/>
                    </a:lnTo>
                    <a:lnTo>
                      <a:pt x="664" y="118"/>
                    </a:lnTo>
                    <a:lnTo>
                      <a:pt x="652" y="138"/>
                    </a:lnTo>
                    <a:lnTo>
                      <a:pt x="643" y="150"/>
                    </a:lnTo>
                    <a:lnTo>
                      <a:pt x="668" y="160"/>
                    </a:lnTo>
                    <a:lnTo>
                      <a:pt x="702" y="130"/>
                    </a:lnTo>
                    <a:lnTo>
                      <a:pt x="716" y="117"/>
                    </a:lnTo>
                    <a:lnTo>
                      <a:pt x="753" y="119"/>
                    </a:lnTo>
                    <a:lnTo>
                      <a:pt x="760" y="94"/>
                    </a:lnTo>
                    <a:lnTo>
                      <a:pt x="772" y="83"/>
                    </a:lnTo>
                    <a:lnTo>
                      <a:pt x="839" y="86"/>
                    </a:lnTo>
                    <a:lnTo>
                      <a:pt x="850" y="71"/>
                    </a:lnTo>
                    <a:lnTo>
                      <a:pt x="858" y="55"/>
                    </a:lnTo>
                    <a:lnTo>
                      <a:pt x="868" y="28"/>
                    </a:lnTo>
                    <a:lnTo>
                      <a:pt x="890" y="34"/>
                    </a:lnTo>
                    <a:lnTo>
                      <a:pt x="894" y="77"/>
                    </a:lnTo>
                    <a:lnTo>
                      <a:pt x="905" y="83"/>
                    </a:lnTo>
                    <a:lnTo>
                      <a:pt x="896" y="94"/>
                    </a:lnTo>
                    <a:lnTo>
                      <a:pt x="881" y="95"/>
                    </a:lnTo>
                    <a:lnTo>
                      <a:pt x="875" y="107"/>
                    </a:lnTo>
                    <a:lnTo>
                      <a:pt x="862" y="104"/>
                    </a:lnTo>
                    <a:lnTo>
                      <a:pt x="860" y="113"/>
                    </a:lnTo>
                    <a:lnTo>
                      <a:pt x="846" y="113"/>
                    </a:lnTo>
                    <a:lnTo>
                      <a:pt x="841" y="127"/>
                    </a:lnTo>
                    <a:lnTo>
                      <a:pt x="839" y="139"/>
                    </a:lnTo>
                    <a:lnTo>
                      <a:pt x="850" y="150"/>
                    </a:lnTo>
                    <a:lnTo>
                      <a:pt x="836" y="159"/>
                    </a:lnTo>
                    <a:lnTo>
                      <a:pt x="807" y="162"/>
                    </a:lnTo>
                    <a:lnTo>
                      <a:pt x="800" y="175"/>
                    </a:lnTo>
                    <a:lnTo>
                      <a:pt x="796" y="183"/>
                    </a:lnTo>
                    <a:lnTo>
                      <a:pt x="778" y="185"/>
                    </a:lnTo>
                    <a:lnTo>
                      <a:pt x="770" y="196"/>
                    </a:lnTo>
                    <a:lnTo>
                      <a:pt x="766" y="224"/>
                    </a:lnTo>
                    <a:lnTo>
                      <a:pt x="754" y="229"/>
                    </a:lnTo>
                    <a:lnTo>
                      <a:pt x="747" y="237"/>
                    </a:lnTo>
                    <a:lnTo>
                      <a:pt x="740" y="247"/>
                    </a:lnTo>
                    <a:lnTo>
                      <a:pt x="749" y="252"/>
                    </a:lnTo>
                    <a:lnTo>
                      <a:pt x="747" y="286"/>
                    </a:lnTo>
                    <a:lnTo>
                      <a:pt x="736" y="292"/>
                    </a:lnTo>
                    <a:lnTo>
                      <a:pt x="733" y="304"/>
                    </a:lnTo>
                    <a:lnTo>
                      <a:pt x="715" y="303"/>
                    </a:lnTo>
                    <a:lnTo>
                      <a:pt x="707" y="314"/>
                    </a:lnTo>
                    <a:lnTo>
                      <a:pt x="689" y="320"/>
                    </a:lnTo>
                    <a:lnTo>
                      <a:pt x="685" y="335"/>
                    </a:lnTo>
                    <a:lnTo>
                      <a:pt x="671" y="338"/>
                    </a:lnTo>
                    <a:lnTo>
                      <a:pt x="658" y="350"/>
                    </a:lnTo>
                    <a:lnTo>
                      <a:pt x="653" y="366"/>
                    </a:lnTo>
                    <a:lnTo>
                      <a:pt x="653" y="390"/>
                    </a:lnTo>
                    <a:lnTo>
                      <a:pt x="652" y="412"/>
                    </a:lnTo>
                    <a:lnTo>
                      <a:pt x="659" y="415"/>
                    </a:lnTo>
                    <a:lnTo>
                      <a:pt x="660" y="442"/>
                    </a:lnTo>
                    <a:lnTo>
                      <a:pt x="665" y="450"/>
                    </a:lnTo>
                    <a:lnTo>
                      <a:pt x="671" y="489"/>
                    </a:lnTo>
                    <a:lnTo>
                      <a:pt x="665" y="505"/>
                    </a:lnTo>
                    <a:lnTo>
                      <a:pt x="656" y="495"/>
                    </a:lnTo>
                    <a:lnTo>
                      <a:pt x="640" y="484"/>
                    </a:lnTo>
                    <a:lnTo>
                      <a:pt x="631" y="462"/>
                    </a:lnTo>
                    <a:lnTo>
                      <a:pt x="624" y="439"/>
                    </a:lnTo>
                    <a:lnTo>
                      <a:pt x="628" y="414"/>
                    </a:lnTo>
                    <a:lnTo>
                      <a:pt x="615" y="402"/>
                    </a:lnTo>
                    <a:lnTo>
                      <a:pt x="598" y="388"/>
                    </a:lnTo>
                    <a:lnTo>
                      <a:pt x="579" y="393"/>
                    </a:lnTo>
                    <a:lnTo>
                      <a:pt x="565" y="385"/>
                    </a:lnTo>
                    <a:lnTo>
                      <a:pt x="528" y="386"/>
                    </a:lnTo>
                    <a:lnTo>
                      <a:pt x="515" y="395"/>
                    </a:lnTo>
                    <a:lnTo>
                      <a:pt x="523" y="412"/>
                    </a:lnTo>
                    <a:lnTo>
                      <a:pt x="506" y="414"/>
                    </a:lnTo>
                    <a:lnTo>
                      <a:pt x="488" y="410"/>
                    </a:lnTo>
                    <a:lnTo>
                      <a:pt x="485" y="386"/>
                    </a:lnTo>
                    <a:lnTo>
                      <a:pt x="473" y="390"/>
                    </a:lnTo>
                    <a:lnTo>
                      <a:pt x="468" y="408"/>
                    </a:lnTo>
                    <a:lnTo>
                      <a:pt x="459" y="405"/>
                    </a:lnTo>
                    <a:lnTo>
                      <a:pt x="449" y="390"/>
                    </a:lnTo>
                    <a:lnTo>
                      <a:pt x="437" y="397"/>
                    </a:lnTo>
                    <a:lnTo>
                      <a:pt x="428" y="408"/>
                    </a:lnTo>
                    <a:lnTo>
                      <a:pt x="418" y="423"/>
                    </a:lnTo>
                    <a:lnTo>
                      <a:pt x="409" y="434"/>
                    </a:lnTo>
                    <a:lnTo>
                      <a:pt x="390" y="442"/>
                    </a:lnTo>
                    <a:lnTo>
                      <a:pt x="384" y="469"/>
                    </a:lnTo>
                    <a:lnTo>
                      <a:pt x="360" y="469"/>
                    </a:lnTo>
                    <a:lnTo>
                      <a:pt x="356" y="447"/>
                    </a:lnTo>
                    <a:lnTo>
                      <a:pt x="342" y="440"/>
                    </a:lnTo>
                    <a:lnTo>
                      <a:pt x="338" y="416"/>
                    </a:lnTo>
                    <a:lnTo>
                      <a:pt x="328" y="403"/>
                    </a:lnTo>
                    <a:lnTo>
                      <a:pt x="311" y="390"/>
                    </a:lnTo>
                    <a:lnTo>
                      <a:pt x="305" y="414"/>
                    </a:lnTo>
                    <a:lnTo>
                      <a:pt x="289" y="414"/>
                    </a:lnTo>
                    <a:lnTo>
                      <a:pt x="281" y="386"/>
                    </a:lnTo>
                    <a:lnTo>
                      <a:pt x="272" y="385"/>
                    </a:lnTo>
                    <a:lnTo>
                      <a:pt x="269" y="368"/>
                    </a:lnTo>
                    <a:lnTo>
                      <a:pt x="256" y="366"/>
                    </a:lnTo>
                    <a:lnTo>
                      <a:pt x="251" y="348"/>
                    </a:lnTo>
                    <a:lnTo>
                      <a:pt x="240" y="357"/>
                    </a:lnTo>
                    <a:lnTo>
                      <a:pt x="226" y="359"/>
                    </a:lnTo>
                    <a:lnTo>
                      <a:pt x="222" y="368"/>
                    </a:lnTo>
                    <a:lnTo>
                      <a:pt x="199" y="368"/>
                    </a:lnTo>
                    <a:lnTo>
                      <a:pt x="181" y="376"/>
                    </a:lnTo>
                    <a:lnTo>
                      <a:pt x="156" y="370"/>
                    </a:lnTo>
                    <a:lnTo>
                      <a:pt x="139" y="353"/>
                    </a:lnTo>
                    <a:lnTo>
                      <a:pt x="125" y="348"/>
                    </a:lnTo>
                    <a:lnTo>
                      <a:pt x="120" y="338"/>
                    </a:lnTo>
                    <a:lnTo>
                      <a:pt x="85" y="335"/>
                    </a:lnTo>
                    <a:lnTo>
                      <a:pt x="86" y="323"/>
                    </a:lnTo>
                    <a:lnTo>
                      <a:pt x="65" y="315"/>
                    </a:lnTo>
                    <a:lnTo>
                      <a:pt x="52" y="304"/>
                    </a:lnTo>
                    <a:lnTo>
                      <a:pt x="37" y="297"/>
                    </a:lnTo>
                    <a:lnTo>
                      <a:pt x="39" y="274"/>
                    </a:lnTo>
                    <a:lnTo>
                      <a:pt x="20" y="270"/>
                    </a:lnTo>
                    <a:lnTo>
                      <a:pt x="21" y="258"/>
                    </a:lnTo>
                    <a:lnTo>
                      <a:pt x="27" y="243"/>
                    </a:lnTo>
                    <a:lnTo>
                      <a:pt x="16" y="230"/>
                    </a:lnTo>
                    <a:lnTo>
                      <a:pt x="3" y="217"/>
                    </a:lnTo>
                    <a:lnTo>
                      <a:pt x="0" y="168"/>
                    </a:lnTo>
                    <a:lnTo>
                      <a:pt x="9" y="160"/>
                    </a:lnTo>
                    <a:lnTo>
                      <a:pt x="3" y="153"/>
                    </a:lnTo>
                    <a:lnTo>
                      <a:pt x="1" y="145"/>
                    </a:lnTo>
                    <a:lnTo>
                      <a:pt x="6" y="137"/>
                    </a:lnTo>
                    <a:lnTo>
                      <a:pt x="8" y="119"/>
                    </a:lnTo>
                    <a:lnTo>
                      <a:pt x="16" y="113"/>
                    </a:lnTo>
                    <a:lnTo>
                      <a:pt x="16" y="85"/>
                    </a:lnTo>
                    <a:lnTo>
                      <a:pt x="25" y="77"/>
                    </a:lnTo>
                    <a:lnTo>
                      <a:pt x="33" y="46"/>
                    </a:lnTo>
                    <a:lnTo>
                      <a:pt x="40" y="43"/>
                    </a:lnTo>
                    <a:lnTo>
                      <a:pt x="28" y="28"/>
                    </a:lnTo>
                    <a:lnTo>
                      <a:pt x="28" y="16"/>
                    </a:lnTo>
                    <a:lnTo>
                      <a:pt x="44" y="12"/>
                    </a:lnTo>
                    <a:lnTo>
                      <a:pt x="53" y="24"/>
                    </a:lnTo>
                    <a:lnTo>
                      <a:pt x="60" y="34"/>
                    </a:lnTo>
                    <a:lnTo>
                      <a:pt x="63" y="1"/>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66" name="Freeform 70"/>
              <p:cNvSpPr>
                <a:spLocks/>
              </p:cNvSpPr>
              <p:nvPr/>
            </p:nvSpPr>
            <p:spPr bwMode="auto">
              <a:xfrm>
                <a:off x="2603513" y="1895227"/>
                <a:ext cx="1927865" cy="1141964"/>
              </a:xfrm>
              <a:custGeom>
                <a:avLst/>
                <a:gdLst>
                  <a:gd name="T0" fmla="*/ 1145 w 1226"/>
                  <a:gd name="T1" fmla="*/ 335 h 726"/>
                  <a:gd name="T2" fmla="*/ 1148 w 1226"/>
                  <a:gd name="T3" fmla="*/ 380 h 726"/>
                  <a:gd name="T4" fmla="*/ 1188 w 1226"/>
                  <a:gd name="T5" fmla="*/ 418 h 726"/>
                  <a:gd name="T6" fmla="*/ 1186 w 1226"/>
                  <a:gd name="T7" fmla="*/ 453 h 726"/>
                  <a:gd name="T8" fmla="*/ 1207 w 1226"/>
                  <a:gd name="T9" fmla="*/ 450 h 726"/>
                  <a:gd name="T10" fmla="*/ 1226 w 1226"/>
                  <a:gd name="T11" fmla="*/ 496 h 726"/>
                  <a:gd name="T12" fmla="*/ 1166 w 1226"/>
                  <a:gd name="T13" fmla="*/ 528 h 726"/>
                  <a:gd name="T14" fmla="*/ 1054 w 1226"/>
                  <a:gd name="T15" fmla="*/ 543 h 726"/>
                  <a:gd name="T16" fmla="*/ 1067 w 1226"/>
                  <a:gd name="T17" fmla="*/ 553 h 726"/>
                  <a:gd name="T18" fmla="*/ 1137 w 1226"/>
                  <a:gd name="T19" fmla="*/ 627 h 726"/>
                  <a:gd name="T20" fmla="*/ 1097 w 1226"/>
                  <a:gd name="T21" fmla="*/ 620 h 726"/>
                  <a:gd name="T22" fmla="*/ 1028 w 1226"/>
                  <a:gd name="T23" fmla="*/ 643 h 726"/>
                  <a:gd name="T24" fmla="*/ 985 w 1226"/>
                  <a:gd name="T25" fmla="*/ 636 h 726"/>
                  <a:gd name="T26" fmla="*/ 888 w 1226"/>
                  <a:gd name="T27" fmla="*/ 684 h 726"/>
                  <a:gd name="T28" fmla="*/ 778 w 1226"/>
                  <a:gd name="T29" fmla="*/ 717 h 726"/>
                  <a:gd name="T30" fmla="*/ 815 w 1226"/>
                  <a:gd name="T31" fmla="*/ 654 h 726"/>
                  <a:gd name="T32" fmla="*/ 752 w 1226"/>
                  <a:gd name="T33" fmla="*/ 564 h 726"/>
                  <a:gd name="T34" fmla="*/ 622 w 1226"/>
                  <a:gd name="T35" fmla="*/ 576 h 726"/>
                  <a:gd name="T36" fmla="*/ 156 w 1226"/>
                  <a:gd name="T37" fmla="*/ 525 h 726"/>
                  <a:gd name="T38" fmla="*/ 121 w 1226"/>
                  <a:gd name="T39" fmla="*/ 463 h 726"/>
                  <a:gd name="T40" fmla="*/ 119 w 1226"/>
                  <a:gd name="T41" fmla="*/ 408 h 726"/>
                  <a:gd name="T42" fmla="*/ 94 w 1226"/>
                  <a:gd name="T43" fmla="*/ 361 h 726"/>
                  <a:gd name="T44" fmla="*/ 53 w 1226"/>
                  <a:gd name="T45" fmla="*/ 324 h 726"/>
                  <a:gd name="T46" fmla="*/ 21 w 1226"/>
                  <a:gd name="T47" fmla="*/ 303 h 726"/>
                  <a:gd name="T48" fmla="*/ 118 w 1226"/>
                  <a:gd name="T49" fmla="*/ 65 h 726"/>
                  <a:gd name="T50" fmla="*/ 194 w 1226"/>
                  <a:gd name="T51" fmla="*/ 58 h 726"/>
                  <a:gd name="T52" fmla="*/ 247 w 1226"/>
                  <a:gd name="T53" fmla="*/ 57 h 726"/>
                  <a:gd name="T54" fmla="*/ 287 w 1226"/>
                  <a:gd name="T55" fmla="*/ 53 h 726"/>
                  <a:gd name="T56" fmla="*/ 340 w 1226"/>
                  <a:gd name="T57" fmla="*/ 52 h 726"/>
                  <a:gd name="T58" fmla="*/ 460 w 1226"/>
                  <a:gd name="T59" fmla="*/ 107 h 726"/>
                  <a:gd name="T60" fmla="*/ 542 w 1226"/>
                  <a:gd name="T61" fmla="*/ 107 h 726"/>
                  <a:gd name="T62" fmla="*/ 672 w 1226"/>
                  <a:gd name="T63" fmla="*/ 90 h 726"/>
                  <a:gd name="T64" fmla="*/ 737 w 1226"/>
                  <a:gd name="T65" fmla="*/ 84 h 726"/>
                  <a:gd name="T66" fmla="*/ 732 w 1226"/>
                  <a:gd name="T67" fmla="*/ 13 h 726"/>
                  <a:gd name="T68" fmla="*/ 773 w 1226"/>
                  <a:gd name="T69" fmla="*/ 53 h 726"/>
                  <a:gd name="T70" fmla="*/ 822 w 1226"/>
                  <a:gd name="T71" fmla="*/ 85 h 726"/>
                  <a:gd name="T72" fmla="*/ 860 w 1226"/>
                  <a:gd name="T73" fmla="*/ 79 h 726"/>
                  <a:gd name="T74" fmla="*/ 898 w 1226"/>
                  <a:gd name="T75" fmla="*/ 90 h 726"/>
                  <a:gd name="T76" fmla="*/ 830 w 1226"/>
                  <a:gd name="T77" fmla="*/ 137 h 726"/>
                  <a:gd name="T78" fmla="*/ 778 w 1226"/>
                  <a:gd name="T79" fmla="*/ 149 h 726"/>
                  <a:gd name="T80" fmla="*/ 785 w 1226"/>
                  <a:gd name="T81" fmla="*/ 205 h 726"/>
                  <a:gd name="T82" fmla="*/ 694 w 1226"/>
                  <a:gd name="T83" fmla="*/ 274 h 726"/>
                  <a:gd name="T84" fmla="*/ 701 w 1226"/>
                  <a:gd name="T85" fmla="*/ 374 h 726"/>
                  <a:gd name="T86" fmla="*/ 806 w 1226"/>
                  <a:gd name="T87" fmla="*/ 426 h 726"/>
                  <a:gd name="T88" fmla="*/ 841 w 1226"/>
                  <a:gd name="T89" fmla="*/ 512 h 726"/>
                  <a:gd name="T90" fmla="*/ 882 w 1226"/>
                  <a:gd name="T91" fmla="*/ 499 h 726"/>
                  <a:gd name="T92" fmla="*/ 914 w 1226"/>
                  <a:gd name="T93" fmla="*/ 414 h 726"/>
                  <a:gd name="T94" fmla="*/ 917 w 1226"/>
                  <a:gd name="T95" fmla="*/ 395 h 726"/>
                  <a:gd name="T96" fmla="*/ 917 w 1226"/>
                  <a:gd name="T97" fmla="*/ 358 h 726"/>
                  <a:gd name="T98" fmla="*/ 906 w 1226"/>
                  <a:gd name="T99" fmla="*/ 332 h 726"/>
                  <a:gd name="T100" fmla="*/ 926 w 1226"/>
                  <a:gd name="T101" fmla="*/ 257 h 726"/>
                  <a:gd name="T102" fmla="*/ 1017 w 1226"/>
                  <a:gd name="T103" fmla="*/ 259 h 726"/>
                  <a:gd name="T104" fmla="*/ 1046 w 1226"/>
                  <a:gd name="T105" fmla="*/ 340 h 726"/>
                  <a:gd name="T106" fmla="*/ 1119 w 1226"/>
                  <a:gd name="T107" fmla="*/ 301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26" h="726">
                    <a:moveTo>
                      <a:pt x="1119" y="301"/>
                    </a:moveTo>
                    <a:lnTo>
                      <a:pt x="1127" y="313"/>
                    </a:lnTo>
                    <a:lnTo>
                      <a:pt x="1132" y="335"/>
                    </a:lnTo>
                    <a:lnTo>
                      <a:pt x="1145" y="335"/>
                    </a:lnTo>
                    <a:lnTo>
                      <a:pt x="1148" y="364"/>
                    </a:lnTo>
                    <a:lnTo>
                      <a:pt x="1157" y="362"/>
                    </a:lnTo>
                    <a:lnTo>
                      <a:pt x="1157" y="375"/>
                    </a:lnTo>
                    <a:lnTo>
                      <a:pt x="1148" y="380"/>
                    </a:lnTo>
                    <a:lnTo>
                      <a:pt x="1150" y="392"/>
                    </a:lnTo>
                    <a:lnTo>
                      <a:pt x="1161" y="394"/>
                    </a:lnTo>
                    <a:lnTo>
                      <a:pt x="1166" y="421"/>
                    </a:lnTo>
                    <a:lnTo>
                      <a:pt x="1188" y="418"/>
                    </a:lnTo>
                    <a:lnTo>
                      <a:pt x="1186" y="430"/>
                    </a:lnTo>
                    <a:lnTo>
                      <a:pt x="1202" y="426"/>
                    </a:lnTo>
                    <a:lnTo>
                      <a:pt x="1191" y="442"/>
                    </a:lnTo>
                    <a:lnTo>
                      <a:pt x="1186" y="453"/>
                    </a:lnTo>
                    <a:lnTo>
                      <a:pt x="1164" y="459"/>
                    </a:lnTo>
                    <a:lnTo>
                      <a:pt x="1173" y="463"/>
                    </a:lnTo>
                    <a:lnTo>
                      <a:pt x="1191" y="459"/>
                    </a:lnTo>
                    <a:lnTo>
                      <a:pt x="1207" y="450"/>
                    </a:lnTo>
                    <a:lnTo>
                      <a:pt x="1221" y="451"/>
                    </a:lnTo>
                    <a:lnTo>
                      <a:pt x="1224" y="466"/>
                    </a:lnTo>
                    <a:lnTo>
                      <a:pt x="1224" y="485"/>
                    </a:lnTo>
                    <a:lnTo>
                      <a:pt x="1226" y="496"/>
                    </a:lnTo>
                    <a:lnTo>
                      <a:pt x="1224" y="505"/>
                    </a:lnTo>
                    <a:lnTo>
                      <a:pt x="1205" y="510"/>
                    </a:lnTo>
                    <a:lnTo>
                      <a:pt x="1188" y="508"/>
                    </a:lnTo>
                    <a:lnTo>
                      <a:pt x="1166" y="528"/>
                    </a:lnTo>
                    <a:lnTo>
                      <a:pt x="1128" y="533"/>
                    </a:lnTo>
                    <a:lnTo>
                      <a:pt x="1088" y="533"/>
                    </a:lnTo>
                    <a:lnTo>
                      <a:pt x="1069" y="530"/>
                    </a:lnTo>
                    <a:lnTo>
                      <a:pt x="1054" y="543"/>
                    </a:lnTo>
                    <a:lnTo>
                      <a:pt x="1034" y="553"/>
                    </a:lnTo>
                    <a:lnTo>
                      <a:pt x="1014" y="578"/>
                    </a:lnTo>
                    <a:lnTo>
                      <a:pt x="1048" y="563"/>
                    </a:lnTo>
                    <a:lnTo>
                      <a:pt x="1067" y="553"/>
                    </a:lnTo>
                    <a:lnTo>
                      <a:pt x="1087" y="565"/>
                    </a:lnTo>
                    <a:lnTo>
                      <a:pt x="1074" y="585"/>
                    </a:lnTo>
                    <a:lnTo>
                      <a:pt x="1092" y="605"/>
                    </a:lnTo>
                    <a:lnTo>
                      <a:pt x="1137" y="627"/>
                    </a:lnTo>
                    <a:lnTo>
                      <a:pt x="1097" y="648"/>
                    </a:lnTo>
                    <a:lnTo>
                      <a:pt x="1058" y="675"/>
                    </a:lnTo>
                    <a:lnTo>
                      <a:pt x="1049" y="665"/>
                    </a:lnTo>
                    <a:lnTo>
                      <a:pt x="1097" y="620"/>
                    </a:lnTo>
                    <a:lnTo>
                      <a:pt x="1094" y="614"/>
                    </a:lnTo>
                    <a:lnTo>
                      <a:pt x="1079" y="614"/>
                    </a:lnTo>
                    <a:lnTo>
                      <a:pt x="1040" y="648"/>
                    </a:lnTo>
                    <a:lnTo>
                      <a:pt x="1028" y="643"/>
                    </a:lnTo>
                    <a:lnTo>
                      <a:pt x="1025" y="599"/>
                    </a:lnTo>
                    <a:lnTo>
                      <a:pt x="1003" y="593"/>
                    </a:lnTo>
                    <a:lnTo>
                      <a:pt x="993" y="620"/>
                    </a:lnTo>
                    <a:lnTo>
                      <a:pt x="985" y="636"/>
                    </a:lnTo>
                    <a:lnTo>
                      <a:pt x="972" y="652"/>
                    </a:lnTo>
                    <a:lnTo>
                      <a:pt x="907" y="648"/>
                    </a:lnTo>
                    <a:lnTo>
                      <a:pt x="895" y="660"/>
                    </a:lnTo>
                    <a:lnTo>
                      <a:pt x="888" y="684"/>
                    </a:lnTo>
                    <a:lnTo>
                      <a:pt x="851" y="682"/>
                    </a:lnTo>
                    <a:lnTo>
                      <a:pt x="837" y="696"/>
                    </a:lnTo>
                    <a:lnTo>
                      <a:pt x="803" y="726"/>
                    </a:lnTo>
                    <a:lnTo>
                      <a:pt x="778" y="717"/>
                    </a:lnTo>
                    <a:lnTo>
                      <a:pt x="786" y="703"/>
                    </a:lnTo>
                    <a:lnTo>
                      <a:pt x="801" y="682"/>
                    </a:lnTo>
                    <a:lnTo>
                      <a:pt x="812" y="691"/>
                    </a:lnTo>
                    <a:lnTo>
                      <a:pt x="815" y="654"/>
                    </a:lnTo>
                    <a:lnTo>
                      <a:pt x="834" y="657"/>
                    </a:lnTo>
                    <a:lnTo>
                      <a:pt x="818" y="628"/>
                    </a:lnTo>
                    <a:lnTo>
                      <a:pt x="767" y="619"/>
                    </a:lnTo>
                    <a:lnTo>
                      <a:pt x="752" y="564"/>
                    </a:lnTo>
                    <a:lnTo>
                      <a:pt x="696" y="571"/>
                    </a:lnTo>
                    <a:lnTo>
                      <a:pt x="698" y="580"/>
                    </a:lnTo>
                    <a:lnTo>
                      <a:pt x="653" y="576"/>
                    </a:lnTo>
                    <a:lnTo>
                      <a:pt x="622" y="576"/>
                    </a:lnTo>
                    <a:lnTo>
                      <a:pt x="625" y="565"/>
                    </a:lnTo>
                    <a:lnTo>
                      <a:pt x="197" y="567"/>
                    </a:lnTo>
                    <a:lnTo>
                      <a:pt x="177" y="540"/>
                    </a:lnTo>
                    <a:lnTo>
                      <a:pt x="156" y="525"/>
                    </a:lnTo>
                    <a:lnTo>
                      <a:pt x="139" y="506"/>
                    </a:lnTo>
                    <a:lnTo>
                      <a:pt x="138" y="482"/>
                    </a:lnTo>
                    <a:lnTo>
                      <a:pt x="136" y="462"/>
                    </a:lnTo>
                    <a:lnTo>
                      <a:pt x="121" y="463"/>
                    </a:lnTo>
                    <a:lnTo>
                      <a:pt x="119" y="449"/>
                    </a:lnTo>
                    <a:lnTo>
                      <a:pt x="110" y="444"/>
                    </a:lnTo>
                    <a:lnTo>
                      <a:pt x="112" y="421"/>
                    </a:lnTo>
                    <a:lnTo>
                      <a:pt x="119" y="408"/>
                    </a:lnTo>
                    <a:lnTo>
                      <a:pt x="130" y="397"/>
                    </a:lnTo>
                    <a:lnTo>
                      <a:pt x="109" y="392"/>
                    </a:lnTo>
                    <a:lnTo>
                      <a:pt x="103" y="365"/>
                    </a:lnTo>
                    <a:lnTo>
                      <a:pt x="94" y="361"/>
                    </a:lnTo>
                    <a:lnTo>
                      <a:pt x="90" y="341"/>
                    </a:lnTo>
                    <a:lnTo>
                      <a:pt x="66" y="314"/>
                    </a:lnTo>
                    <a:lnTo>
                      <a:pt x="56" y="313"/>
                    </a:lnTo>
                    <a:lnTo>
                      <a:pt x="53" y="324"/>
                    </a:lnTo>
                    <a:lnTo>
                      <a:pt x="44" y="324"/>
                    </a:lnTo>
                    <a:lnTo>
                      <a:pt x="40" y="333"/>
                    </a:lnTo>
                    <a:lnTo>
                      <a:pt x="26" y="324"/>
                    </a:lnTo>
                    <a:lnTo>
                      <a:pt x="21" y="303"/>
                    </a:lnTo>
                    <a:lnTo>
                      <a:pt x="15" y="297"/>
                    </a:lnTo>
                    <a:lnTo>
                      <a:pt x="0" y="303"/>
                    </a:lnTo>
                    <a:lnTo>
                      <a:pt x="72" y="57"/>
                    </a:lnTo>
                    <a:lnTo>
                      <a:pt x="118" y="65"/>
                    </a:lnTo>
                    <a:lnTo>
                      <a:pt x="159" y="85"/>
                    </a:lnTo>
                    <a:lnTo>
                      <a:pt x="177" y="86"/>
                    </a:lnTo>
                    <a:lnTo>
                      <a:pt x="178" y="71"/>
                    </a:lnTo>
                    <a:lnTo>
                      <a:pt x="194" y="58"/>
                    </a:lnTo>
                    <a:lnTo>
                      <a:pt x="233" y="34"/>
                    </a:lnTo>
                    <a:lnTo>
                      <a:pt x="245" y="40"/>
                    </a:lnTo>
                    <a:lnTo>
                      <a:pt x="216" y="58"/>
                    </a:lnTo>
                    <a:lnTo>
                      <a:pt x="247" y="57"/>
                    </a:lnTo>
                    <a:lnTo>
                      <a:pt x="257" y="46"/>
                    </a:lnTo>
                    <a:lnTo>
                      <a:pt x="264" y="34"/>
                    </a:lnTo>
                    <a:lnTo>
                      <a:pt x="274" y="29"/>
                    </a:lnTo>
                    <a:lnTo>
                      <a:pt x="287" y="53"/>
                    </a:lnTo>
                    <a:lnTo>
                      <a:pt x="306" y="55"/>
                    </a:lnTo>
                    <a:lnTo>
                      <a:pt x="315" y="46"/>
                    </a:lnTo>
                    <a:lnTo>
                      <a:pt x="325" y="62"/>
                    </a:lnTo>
                    <a:lnTo>
                      <a:pt x="340" y="52"/>
                    </a:lnTo>
                    <a:lnTo>
                      <a:pt x="399" y="71"/>
                    </a:lnTo>
                    <a:lnTo>
                      <a:pt x="437" y="72"/>
                    </a:lnTo>
                    <a:lnTo>
                      <a:pt x="465" y="86"/>
                    </a:lnTo>
                    <a:lnTo>
                      <a:pt x="460" y="107"/>
                    </a:lnTo>
                    <a:lnTo>
                      <a:pt x="497" y="95"/>
                    </a:lnTo>
                    <a:lnTo>
                      <a:pt x="525" y="121"/>
                    </a:lnTo>
                    <a:lnTo>
                      <a:pt x="544" y="120"/>
                    </a:lnTo>
                    <a:lnTo>
                      <a:pt x="542" y="107"/>
                    </a:lnTo>
                    <a:lnTo>
                      <a:pt x="564" y="84"/>
                    </a:lnTo>
                    <a:lnTo>
                      <a:pt x="588" y="102"/>
                    </a:lnTo>
                    <a:lnTo>
                      <a:pt x="659" y="107"/>
                    </a:lnTo>
                    <a:lnTo>
                      <a:pt x="672" y="90"/>
                    </a:lnTo>
                    <a:lnTo>
                      <a:pt x="692" y="88"/>
                    </a:lnTo>
                    <a:lnTo>
                      <a:pt x="703" y="104"/>
                    </a:lnTo>
                    <a:lnTo>
                      <a:pt x="721" y="95"/>
                    </a:lnTo>
                    <a:lnTo>
                      <a:pt x="737" y="84"/>
                    </a:lnTo>
                    <a:lnTo>
                      <a:pt x="729" y="52"/>
                    </a:lnTo>
                    <a:lnTo>
                      <a:pt x="708" y="37"/>
                    </a:lnTo>
                    <a:lnTo>
                      <a:pt x="723" y="28"/>
                    </a:lnTo>
                    <a:lnTo>
                      <a:pt x="732" y="13"/>
                    </a:lnTo>
                    <a:lnTo>
                      <a:pt x="754" y="0"/>
                    </a:lnTo>
                    <a:lnTo>
                      <a:pt x="776" y="19"/>
                    </a:lnTo>
                    <a:lnTo>
                      <a:pt x="769" y="37"/>
                    </a:lnTo>
                    <a:lnTo>
                      <a:pt x="773" y="53"/>
                    </a:lnTo>
                    <a:lnTo>
                      <a:pt x="786" y="65"/>
                    </a:lnTo>
                    <a:lnTo>
                      <a:pt x="794" y="88"/>
                    </a:lnTo>
                    <a:lnTo>
                      <a:pt x="812" y="65"/>
                    </a:lnTo>
                    <a:lnTo>
                      <a:pt x="822" y="85"/>
                    </a:lnTo>
                    <a:lnTo>
                      <a:pt x="821" y="117"/>
                    </a:lnTo>
                    <a:lnTo>
                      <a:pt x="834" y="117"/>
                    </a:lnTo>
                    <a:lnTo>
                      <a:pt x="840" y="99"/>
                    </a:lnTo>
                    <a:lnTo>
                      <a:pt x="860" y="79"/>
                    </a:lnTo>
                    <a:lnTo>
                      <a:pt x="868" y="53"/>
                    </a:lnTo>
                    <a:lnTo>
                      <a:pt x="904" y="57"/>
                    </a:lnTo>
                    <a:lnTo>
                      <a:pt x="913" y="83"/>
                    </a:lnTo>
                    <a:lnTo>
                      <a:pt x="898" y="90"/>
                    </a:lnTo>
                    <a:lnTo>
                      <a:pt x="906" y="123"/>
                    </a:lnTo>
                    <a:lnTo>
                      <a:pt x="860" y="146"/>
                    </a:lnTo>
                    <a:lnTo>
                      <a:pt x="854" y="136"/>
                    </a:lnTo>
                    <a:lnTo>
                      <a:pt x="830" y="137"/>
                    </a:lnTo>
                    <a:lnTo>
                      <a:pt x="827" y="156"/>
                    </a:lnTo>
                    <a:lnTo>
                      <a:pt x="799" y="156"/>
                    </a:lnTo>
                    <a:lnTo>
                      <a:pt x="791" y="148"/>
                    </a:lnTo>
                    <a:lnTo>
                      <a:pt x="778" y="149"/>
                    </a:lnTo>
                    <a:lnTo>
                      <a:pt x="779" y="160"/>
                    </a:lnTo>
                    <a:lnTo>
                      <a:pt x="806" y="171"/>
                    </a:lnTo>
                    <a:lnTo>
                      <a:pt x="799" y="195"/>
                    </a:lnTo>
                    <a:lnTo>
                      <a:pt x="785" y="205"/>
                    </a:lnTo>
                    <a:lnTo>
                      <a:pt x="763" y="208"/>
                    </a:lnTo>
                    <a:lnTo>
                      <a:pt x="750" y="228"/>
                    </a:lnTo>
                    <a:lnTo>
                      <a:pt x="720" y="251"/>
                    </a:lnTo>
                    <a:lnTo>
                      <a:pt x="694" y="274"/>
                    </a:lnTo>
                    <a:lnTo>
                      <a:pt x="673" y="306"/>
                    </a:lnTo>
                    <a:lnTo>
                      <a:pt x="672" y="330"/>
                    </a:lnTo>
                    <a:lnTo>
                      <a:pt x="691" y="333"/>
                    </a:lnTo>
                    <a:lnTo>
                      <a:pt x="701" y="374"/>
                    </a:lnTo>
                    <a:lnTo>
                      <a:pt x="745" y="379"/>
                    </a:lnTo>
                    <a:lnTo>
                      <a:pt x="773" y="406"/>
                    </a:lnTo>
                    <a:lnTo>
                      <a:pt x="791" y="408"/>
                    </a:lnTo>
                    <a:lnTo>
                      <a:pt x="806" y="426"/>
                    </a:lnTo>
                    <a:lnTo>
                      <a:pt x="836" y="424"/>
                    </a:lnTo>
                    <a:lnTo>
                      <a:pt x="833" y="459"/>
                    </a:lnTo>
                    <a:lnTo>
                      <a:pt x="830" y="489"/>
                    </a:lnTo>
                    <a:lnTo>
                      <a:pt x="841" y="512"/>
                    </a:lnTo>
                    <a:lnTo>
                      <a:pt x="854" y="513"/>
                    </a:lnTo>
                    <a:lnTo>
                      <a:pt x="865" y="501"/>
                    </a:lnTo>
                    <a:lnTo>
                      <a:pt x="877" y="512"/>
                    </a:lnTo>
                    <a:lnTo>
                      <a:pt x="882" y="499"/>
                    </a:lnTo>
                    <a:lnTo>
                      <a:pt x="889" y="463"/>
                    </a:lnTo>
                    <a:lnTo>
                      <a:pt x="888" y="450"/>
                    </a:lnTo>
                    <a:lnTo>
                      <a:pt x="891" y="426"/>
                    </a:lnTo>
                    <a:lnTo>
                      <a:pt x="914" y="414"/>
                    </a:lnTo>
                    <a:lnTo>
                      <a:pt x="915" y="413"/>
                    </a:lnTo>
                    <a:lnTo>
                      <a:pt x="916" y="409"/>
                    </a:lnTo>
                    <a:lnTo>
                      <a:pt x="916" y="403"/>
                    </a:lnTo>
                    <a:lnTo>
                      <a:pt x="917" y="395"/>
                    </a:lnTo>
                    <a:lnTo>
                      <a:pt x="919" y="387"/>
                    </a:lnTo>
                    <a:lnTo>
                      <a:pt x="919" y="377"/>
                    </a:lnTo>
                    <a:lnTo>
                      <a:pt x="919" y="368"/>
                    </a:lnTo>
                    <a:lnTo>
                      <a:pt x="917" y="358"/>
                    </a:lnTo>
                    <a:lnTo>
                      <a:pt x="916" y="350"/>
                    </a:lnTo>
                    <a:lnTo>
                      <a:pt x="914" y="342"/>
                    </a:lnTo>
                    <a:lnTo>
                      <a:pt x="910" y="337"/>
                    </a:lnTo>
                    <a:lnTo>
                      <a:pt x="906" y="332"/>
                    </a:lnTo>
                    <a:lnTo>
                      <a:pt x="922" y="325"/>
                    </a:lnTo>
                    <a:lnTo>
                      <a:pt x="926" y="294"/>
                    </a:lnTo>
                    <a:lnTo>
                      <a:pt x="923" y="283"/>
                    </a:lnTo>
                    <a:lnTo>
                      <a:pt x="926" y="257"/>
                    </a:lnTo>
                    <a:lnTo>
                      <a:pt x="943" y="232"/>
                    </a:lnTo>
                    <a:lnTo>
                      <a:pt x="969" y="246"/>
                    </a:lnTo>
                    <a:lnTo>
                      <a:pt x="1004" y="246"/>
                    </a:lnTo>
                    <a:lnTo>
                      <a:pt x="1017" y="259"/>
                    </a:lnTo>
                    <a:lnTo>
                      <a:pt x="1033" y="275"/>
                    </a:lnTo>
                    <a:lnTo>
                      <a:pt x="1054" y="283"/>
                    </a:lnTo>
                    <a:lnTo>
                      <a:pt x="1045" y="295"/>
                    </a:lnTo>
                    <a:lnTo>
                      <a:pt x="1046" y="340"/>
                    </a:lnTo>
                    <a:lnTo>
                      <a:pt x="1071" y="347"/>
                    </a:lnTo>
                    <a:lnTo>
                      <a:pt x="1096" y="338"/>
                    </a:lnTo>
                    <a:lnTo>
                      <a:pt x="1105" y="324"/>
                    </a:lnTo>
                    <a:lnTo>
                      <a:pt x="1119" y="301"/>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67" name="Freeform 71"/>
              <p:cNvSpPr>
                <a:spLocks/>
              </p:cNvSpPr>
              <p:nvPr/>
            </p:nvSpPr>
            <p:spPr bwMode="auto">
              <a:xfrm>
                <a:off x="4430740" y="2713163"/>
                <a:ext cx="143096" cy="149431"/>
              </a:xfrm>
              <a:custGeom>
                <a:avLst/>
                <a:gdLst>
                  <a:gd name="T0" fmla="*/ 44 w 81"/>
                  <a:gd name="T1" fmla="*/ 0 h 84"/>
                  <a:gd name="T2" fmla="*/ 34 w 81"/>
                  <a:gd name="T3" fmla="*/ 3 h 84"/>
                  <a:gd name="T4" fmla="*/ 27 w 81"/>
                  <a:gd name="T5" fmla="*/ 13 h 84"/>
                  <a:gd name="T6" fmla="*/ 19 w 81"/>
                  <a:gd name="T7" fmla="*/ 24 h 84"/>
                  <a:gd name="T8" fmla="*/ 6 w 81"/>
                  <a:gd name="T9" fmla="*/ 30 h 84"/>
                  <a:gd name="T10" fmla="*/ 0 w 81"/>
                  <a:gd name="T11" fmla="*/ 44 h 84"/>
                  <a:gd name="T12" fmla="*/ 0 w 81"/>
                  <a:gd name="T13" fmla="*/ 64 h 84"/>
                  <a:gd name="T14" fmla="*/ 16 w 81"/>
                  <a:gd name="T15" fmla="*/ 66 h 84"/>
                  <a:gd name="T16" fmla="*/ 31 w 81"/>
                  <a:gd name="T17" fmla="*/ 60 h 84"/>
                  <a:gd name="T18" fmla="*/ 42 w 81"/>
                  <a:gd name="T19" fmla="*/ 60 h 84"/>
                  <a:gd name="T20" fmla="*/ 44 w 81"/>
                  <a:gd name="T21" fmla="*/ 79 h 84"/>
                  <a:gd name="T22" fmla="*/ 54 w 81"/>
                  <a:gd name="T23" fmla="*/ 83 h 84"/>
                  <a:gd name="T24" fmla="*/ 54 w 81"/>
                  <a:gd name="T25" fmla="*/ 70 h 84"/>
                  <a:gd name="T26" fmla="*/ 63 w 81"/>
                  <a:gd name="T27" fmla="*/ 71 h 84"/>
                  <a:gd name="T28" fmla="*/ 66 w 81"/>
                  <a:gd name="T29" fmla="*/ 83 h 84"/>
                  <a:gd name="T30" fmla="*/ 74 w 81"/>
                  <a:gd name="T31" fmla="*/ 65 h 84"/>
                  <a:gd name="T32" fmla="*/ 80 w 81"/>
                  <a:gd name="T33" fmla="*/ 50 h 84"/>
                  <a:gd name="T34" fmla="*/ 77 w 81"/>
                  <a:gd name="T35" fmla="*/ 30 h 84"/>
                  <a:gd name="T36" fmla="*/ 66 w 81"/>
                  <a:gd name="T37" fmla="*/ 26 h 84"/>
                  <a:gd name="T38" fmla="*/ 54 w 81"/>
                  <a:gd name="T39" fmla="*/ 26 h 84"/>
                  <a:gd name="T40" fmla="*/ 49 w 81"/>
                  <a:gd name="T41" fmla="*/ 13 h 84"/>
                  <a:gd name="T42" fmla="*/ 50 w 81"/>
                  <a:gd name="T43" fmla="*/ 5 h 84"/>
                  <a:gd name="T44" fmla="*/ 40 w 81"/>
                  <a:gd name="T4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1" h="84">
                    <a:moveTo>
                      <a:pt x="44" y="0"/>
                    </a:moveTo>
                    <a:lnTo>
                      <a:pt x="34" y="3"/>
                    </a:lnTo>
                    <a:lnTo>
                      <a:pt x="27" y="13"/>
                    </a:lnTo>
                    <a:lnTo>
                      <a:pt x="19" y="24"/>
                    </a:lnTo>
                    <a:lnTo>
                      <a:pt x="6" y="30"/>
                    </a:lnTo>
                    <a:lnTo>
                      <a:pt x="0" y="44"/>
                    </a:lnTo>
                    <a:lnTo>
                      <a:pt x="0" y="64"/>
                    </a:lnTo>
                    <a:lnTo>
                      <a:pt x="16" y="66"/>
                    </a:lnTo>
                    <a:lnTo>
                      <a:pt x="31" y="60"/>
                    </a:lnTo>
                    <a:lnTo>
                      <a:pt x="42" y="60"/>
                    </a:lnTo>
                    <a:lnTo>
                      <a:pt x="44" y="79"/>
                    </a:lnTo>
                    <a:lnTo>
                      <a:pt x="54" y="83"/>
                    </a:lnTo>
                    <a:lnTo>
                      <a:pt x="54" y="70"/>
                    </a:lnTo>
                    <a:lnTo>
                      <a:pt x="63" y="71"/>
                    </a:lnTo>
                    <a:lnTo>
                      <a:pt x="66" y="83"/>
                    </a:lnTo>
                    <a:lnTo>
                      <a:pt x="74" y="65"/>
                    </a:lnTo>
                    <a:lnTo>
                      <a:pt x="80" y="50"/>
                    </a:lnTo>
                    <a:lnTo>
                      <a:pt x="77" y="30"/>
                    </a:lnTo>
                    <a:lnTo>
                      <a:pt x="66" y="26"/>
                    </a:lnTo>
                    <a:lnTo>
                      <a:pt x="54" y="26"/>
                    </a:lnTo>
                    <a:lnTo>
                      <a:pt x="49" y="13"/>
                    </a:lnTo>
                    <a:lnTo>
                      <a:pt x="50" y="5"/>
                    </a:lnTo>
                    <a:lnTo>
                      <a:pt x="40" y="0"/>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68" name="Freeform 72"/>
              <p:cNvSpPr>
                <a:spLocks/>
              </p:cNvSpPr>
              <p:nvPr/>
            </p:nvSpPr>
            <p:spPr bwMode="auto">
              <a:xfrm>
                <a:off x="3092556" y="1741078"/>
                <a:ext cx="250025" cy="171452"/>
              </a:xfrm>
              <a:custGeom>
                <a:avLst/>
                <a:gdLst>
                  <a:gd name="T0" fmla="*/ 45 w 142"/>
                  <a:gd name="T1" fmla="*/ 4 h 98"/>
                  <a:gd name="T2" fmla="*/ 28 w 142"/>
                  <a:gd name="T3" fmla="*/ 32 h 98"/>
                  <a:gd name="T4" fmla="*/ 18 w 142"/>
                  <a:gd name="T5" fmla="*/ 50 h 98"/>
                  <a:gd name="T6" fmla="*/ 0 w 142"/>
                  <a:gd name="T7" fmla="*/ 70 h 98"/>
                  <a:gd name="T8" fmla="*/ 13 w 142"/>
                  <a:gd name="T9" fmla="*/ 84 h 98"/>
                  <a:gd name="T10" fmla="*/ 32 w 142"/>
                  <a:gd name="T11" fmla="*/ 97 h 98"/>
                  <a:gd name="T12" fmla="*/ 71 w 142"/>
                  <a:gd name="T13" fmla="*/ 77 h 98"/>
                  <a:gd name="T14" fmla="*/ 91 w 142"/>
                  <a:gd name="T15" fmla="*/ 64 h 98"/>
                  <a:gd name="T16" fmla="*/ 121 w 142"/>
                  <a:gd name="T17" fmla="*/ 57 h 98"/>
                  <a:gd name="T18" fmla="*/ 141 w 142"/>
                  <a:gd name="T19" fmla="*/ 42 h 98"/>
                  <a:gd name="T20" fmla="*/ 116 w 142"/>
                  <a:gd name="T21" fmla="*/ 19 h 98"/>
                  <a:gd name="T22" fmla="*/ 84 w 142"/>
                  <a:gd name="T23" fmla="*/ 12 h 98"/>
                  <a:gd name="T24" fmla="*/ 71 w 142"/>
                  <a:gd name="T25" fmla="*/ 0 h 98"/>
                  <a:gd name="T26" fmla="*/ 56 w 142"/>
                  <a:gd name="T27" fmla="*/ 15 h 98"/>
                  <a:gd name="T28" fmla="*/ 45 w 142"/>
                  <a:gd name="T29" fmla="*/ 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2" h="98">
                    <a:moveTo>
                      <a:pt x="45" y="4"/>
                    </a:moveTo>
                    <a:lnTo>
                      <a:pt x="28" y="32"/>
                    </a:lnTo>
                    <a:lnTo>
                      <a:pt x="18" y="50"/>
                    </a:lnTo>
                    <a:lnTo>
                      <a:pt x="0" y="70"/>
                    </a:lnTo>
                    <a:lnTo>
                      <a:pt x="13" y="84"/>
                    </a:lnTo>
                    <a:lnTo>
                      <a:pt x="32" y="97"/>
                    </a:lnTo>
                    <a:lnTo>
                      <a:pt x="71" y="77"/>
                    </a:lnTo>
                    <a:lnTo>
                      <a:pt x="91" y="64"/>
                    </a:lnTo>
                    <a:lnTo>
                      <a:pt x="121" y="57"/>
                    </a:lnTo>
                    <a:lnTo>
                      <a:pt x="141" y="42"/>
                    </a:lnTo>
                    <a:lnTo>
                      <a:pt x="116" y="19"/>
                    </a:lnTo>
                    <a:lnTo>
                      <a:pt x="84" y="12"/>
                    </a:lnTo>
                    <a:lnTo>
                      <a:pt x="71" y="0"/>
                    </a:lnTo>
                    <a:lnTo>
                      <a:pt x="56" y="15"/>
                    </a:lnTo>
                    <a:lnTo>
                      <a:pt x="45" y="4"/>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69" name="Freeform 73"/>
              <p:cNvSpPr>
                <a:spLocks/>
              </p:cNvSpPr>
              <p:nvPr/>
            </p:nvSpPr>
            <p:spPr bwMode="auto">
              <a:xfrm>
                <a:off x="3254522" y="1816579"/>
                <a:ext cx="358526" cy="191900"/>
              </a:xfrm>
              <a:custGeom>
                <a:avLst/>
                <a:gdLst>
                  <a:gd name="T0" fmla="*/ 62 w 203"/>
                  <a:gd name="T1" fmla="*/ 9 h 109"/>
                  <a:gd name="T2" fmla="*/ 34 w 203"/>
                  <a:gd name="T3" fmla="*/ 25 h 109"/>
                  <a:gd name="T4" fmla="*/ 34 w 203"/>
                  <a:gd name="T5" fmla="*/ 37 h 109"/>
                  <a:gd name="T6" fmla="*/ 2 w 203"/>
                  <a:gd name="T7" fmla="*/ 40 h 109"/>
                  <a:gd name="T8" fmla="*/ 0 w 203"/>
                  <a:gd name="T9" fmla="*/ 53 h 109"/>
                  <a:gd name="T10" fmla="*/ 52 w 203"/>
                  <a:gd name="T11" fmla="*/ 62 h 109"/>
                  <a:gd name="T12" fmla="*/ 12 w 203"/>
                  <a:gd name="T13" fmla="*/ 72 h 109"/>
                  <a:gd name="T14" fmla="*/ 4 w 203"/>
                  <a:gd name="T15" fmla="*/ 80 h 109"/>
                  <a:gd name="T16" fmla="*/ 32 w 203"/>
                  <a:gd name="T17" fmla="*/ 95 h 109"/>
                  <a:gd name="T18" fmla="*/ 57 w 203"/>
                  <a:gd name="T19" fmla="*/ 108 h 109"/>
                  <a:gd name="T20" fmla="*/ 92 w 203"/>
                  <a:gd name="T21" fmla="*/ 108 h 109"/>
                  <a:gd name="T22" fmla="*/ 151 w 203"/>
                  <a:gd name="T23" fmla="*/ 105 h 109"/>
                  <a:gd name="T24" fmla="*/ 188 w 203"/>
                  <a:gd name="T25" fmla="*/ 98 h 109"/>
                  <a:gd name="T26" fmla="*/ 179 w 203"/>
                  <a:gd name="T27" fmla="*/ 72 h 109"/>
                  <a:gd name="T28" fmla="*/ 202 w 203"/>
                  <a:gd name="T29" fmla="*/ 68 h 109"/>
                  <a:gd name="T30" fmla="*/ 177 w 203"/>
                  <a:gd name="T31" fmla="*/ 53 h 109"/>
                  <a:gd name="T32" fmla="*/ 161 w 203"/>
                  <a:gd name="T33" fmla="*/ 22 h 109"/>
                  <a:gd name="T34" fmla="*/ 169 w 203"/>
                  <a:gd name="T35" fmla="*/ 5 h 109"/>
                  <a:gd name="T36" fmla="*/ 139 w 203"/>
                  <a:gd name="T37" fmla="*/ 0 h 109"/>
                  <a:gd name="T38" fmla="*/ 132 w 203"/>
                  <a:gd name="T39" fmla="*/ 32 h 109"/>
                  <a:gd name="T40" fmla="*/ 117 w 203"/>
                  <a:gd name="T41" fmla="*/ 14 h 109"/>
                  <a:gd name="T42" fmla="*/ 104 w 203"/>
                  <a:gd name="T43" fmla="*/ 5 h 109"/>
                  <a:gd name="T44" fmla="*/ 94 w 203"/>
                  <a:gd name="T45" fmla="*/ 22 h 109"/>
                  <a:gd name="T46" fmla="*/ 85 w 203"/>
                  <a:gd name="T47" fmla="*/ 3 h 109"/>
                  <a:gd name="T48" fmla="*/ 62 w 203"/>
                  <a:gd name="T49" fmla="*/ 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109">
                    <a:moveTo>
                      <a:pt x="62" y="9"/>
                    </a:moveTo>
                    <a:lnTo>
                      <a:pt x="34" y="25"/>
                    </a:lnTo>
                    <a:lnTo>
                      <a:pt x="34" y="37"/>
                    </a:lnTo>
                    <a:lnTo>
                      <a:pt x="2" y="40"/>
                    </a:lnTo>
                    <a:lnTo>
                      <a:pt x="0" y="53"/>
                    </a:lnTo>
                    <a:lnTo>
                      <a:pt x="52" y="62"/>
                    </a:lnTo>
                    <a:lnTo>
                      <a:pt x="12" y="72"/>
                    </a:lnTo>
                    <a:lnTo>
                      <a:pt x="4" y="80"/>
                    </a:lnTo>
                    <a:lnTo>
                      <a:pt x="32" y="95"/>
                    </a:lnTo>
                    <a:lnTo>
                      <a:pt x="57" y="108"/>
                    </a:lnTo>
                    <a:lnTo>
                      <a:pt x="92" y="108"/>
                    </a:lnTo>
                    <a:lnTo>
                      <a:pt x="151" y="105"/>
                    </a:lnTo>
                    <a:lnTo>
                      <a:pt x="188" y="98"/>
                    </a:lnTo>
                    <a:lnTo>
                      <a:pt x="179" y="72"/>
                    </a:lnTo>
                    <a:lnTo>
                      <a:pt x="202" y="68"/>
                    </a:lnTo>
                    <a:lnTo>
                      <a:pt x="177" y="53"/>
                    </a:lnTo>
                    <a:lnTo>
                      <a:pt x="161" y="22"/>
                    </a:lnTo>
                    <a:lnTo>
                      <a:pt x="169" y="5"/>
                    </a:lnTo>
                    <a:lnTo>
                      <a:pt x="139" y="0"/>
                    </a:lnTo>
                    <a:lnTo>
                      <a:pt x="132" y="32"/>
                    </a:lnTo>
                    <a:lnTo>
                      <a:pt x="117" y="14"/>
                    </a:lnTo>
                    <a:lnTo>
                      <a:pt x="104" y="5"/>
                    </a:lnTo>
                    <a:lnTo>
                      <a:pt x="94" y="22"/>
                    </a:lnTo>
                    <a:lnTo>
                      <a:pt x="85" y="3"/>
                    </a:lnTo>
                    <a:lnTo>
                      <a:pt x="62" y="9"/>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70" name="Freeform 74"/>
              <p:cNvSpPr>
                <a:spLocks/>
              </p:cNvSpPr>
              <p:nvPr/>
            </p:nvSpPr>
            <p:spPr bwMode="auto">
              <a:xfrm>
                <a:off x="3534424" y="1778829"/>
                <a:ext cx="55037" cy="28313"/>
              </a:xfrm>
              <a:custGeom>
                <a:avLst/>
                <a:gdLst>
                  <a:gd name="T0" fmla="*/ 15 w 30"/>
                  <a:gd name="T1" fmla="*/ 14 h 15"/>
                  <a:gd name="T2" fmla="*/ 18 w 30"/>
                  <a:gd name="T3" fmla="*/ 14 h 15"/>
                  <a:gd name="T4" fmla="*/ 19 w 30"/>
                  <a:gd name="T5" fmla="*/ 14 h 15"/>
                  <a:gd name="T6" fmla="*/ 21 w 30"/>
                  <a:gd name="T7" fmla="*/ 14 h 15"/>
                  <a:gd name="T8" fmla="*/ 23 w 30"/>
                  <a:gd name="T9" fmla="*/ 13 h 15"/>
                  <a:gd name="T10" fmla="*/ 25 w 30"/>
                  <a:gd name="T11" fmla="*/ 12 h 15"/>
                  <a:gd name="T12" fmla="*/ 26 w 30"/>
                  <a:gd name="T13" fmla="*/ 11 h 15"/>
                  <a:gd name="T14" fmla="*/ 28 w 30"/>
                  <a:gd name="T15" fmla="*/ 11 h 15"/>
                  <a:gd name="T16" fmla="*/ 29 w 30"/>
                  <a:gd name="T17" fmla="*/ 10 h 15"/>
                  <a:gd name="T18" fmla="*/ 29 w 30"/>
                  <a:gd name="T19" fmla="*/ 9 h 15"/>
                  <a:gd name="T20" fmla="*/ 29 w 30"/>
                  <a:gd name="T21" fmla="*/ 8 h 15"/>
                  <a:gd name="T22" fmla="*/ 29 w 30"/>
                  <a:gd name="T23" fmla="*/ 7 h 15"/>
                  <a:gd name="T24" fmla="*/ 29 w 30"/>
                  <a:gd name="T25" fmla="*/ 6 h 15"/>
                  <a:gd name="T26" fmla="*/ 29 w 30"/>
                  <a:gd name="T27" fmla="*/ 4 h 15"/>
                  <a:gd name="T28" fmla="*/ 28 w 30"/>
                  <a:gd name="T29" fmla="*/ 3 h 15"/>
                  <a:gd name="T30" fmla="*/ 26 w 30"/>
                  <a:gd name="T31" fmla="*/ 3 h 15"/>
                  <a:gd name="T32" fmla="*/ 25 w 30"/>
                  <a:gd name="T33" fmla="*/ 2 h 15"/>
                  <a:gd name="T34" fmla="*/ 23 w 30"/>
                  <a:gd name="T35" fmla="*/ 1 h 15"/>
                  <a:gd name="T36" fmla="*/ 21 w 30"/>
                  <a:gd name="T37" fmla="*/ 0 h 15"/>
                  <a:gd name="T38" fmla="*/ 19 w 30"/>
                  <a:gd name="T39" fmla="*/ 0 h 15"/>
                  <a:gd name="T40" fmla="*/ 18 w 30"/>
                  <a:gd name="T41" fmla="*/ 0 h 15"/>
                  <a:gd name="T42" fmla="*/ 15 w 30"/>
                  <a:gd name="T43" fmla="*/ 0 h 15"/>
                  <a:gd name="T44" fmla="*/ 13 w 30"/>
                  <a:gd name="T45" fmla="*/ 0 h 15"/>
                  <a:gd name="T46" fmla="*/ 11 w 30"/>
                  <a:gd name="T47" fmla="*/ 0 h 15"/>
                  <a:gd name="T48" fmla="*/ 10 w 30"/>
                  <a:gd name="T49" fmla="*/ 0 h 15"/>
                  <a:gd name="T50" fmla="*/ 8 w 30"/>
                  <a:gd name="T51" fmla="*/ 1 h 15"/>
                  <a:gd name="T52" fmla="*/ 6 w 30"/>
                  <a:gd name="T53" fmla="*/ 2 h 15"/>
                  <a:gd name="T54" fmla="*/ 5 w 30"/>
                  <a:gd name="T55" fmla="*/ 2 h 15"/>
                  <a:gd name="T56" fmla="*/ 4 w 30"/>
                  <a:gd name="T57" fmla="*/ 3 h 15"/>
                  <a:gd name="T58" fmla="*/ 2 w 30"/>
                  <a:gd name="T59" fmla="*/ 3 h 15"/>
                  <a:gd name="T60" fmla="*/ 2 w 30"/>
                  <a:gd name="T61" fmla="*/ 4 h 15"/>
                  <a:gd name="T62" fmla="*/ 1 w 30"/>
                  <a:gd name="T63" fmla="*/ 6 h 15"/>
                  <a:gd name="T64" fmla="*/ 1 w 30"/>
                  <a:gd name="T65" fmla="*/ 7 h 15"/>
                  <a:gd name="T66" fmla="*/ 0 w 30"/>
                  <a:gd name="T67" fmla="*/ 7 h 15"/>
                  <a:gd name="T68" fmla="*/ 1 w 30"/>
                  <a:gd name="T69" fmla="*/ 8 h 15"/>
                  <a:gd name="T70" fmla="*/ 1 w 30"/>
                  <a:gd name="T71" fmla="*/ 9 h 15"/>
                  <a:gd name="T72" fmla="*/ 2 w 30"/>
                  <a:gd name="T73" fmla="*/ 10 h 15"/>
                  <a:gd name="T74" fmla="*/ 2 w 30"/>
                  <a:gd name="T75" fmla="*/ 11 h 15"/>
                  <a:gd name="T76" fmla="*/ 4 w 30"/>
                  <a:gd name="T77" fmla="*/ 11 h 15"/>
                  <a:gd name="T78" fmla="*/ 5 w 30"/>
                  <a:gd name="T79" fmla="*/ 12 h 15"/>
                  <a:gd name="T80" fmla="*/ 6 w 30"/>
                  <a:gd name="T81" fmla="*/ 12 h 15"/>
                  <a:gd name="T82" fmla="*/ 8 w 30"/>
                  <a:gd name="T83" fmla="*/ 13 h 15"/>
                  <a:gd name="T84" fmla="*/ 10 w 30"/>
                  <a:gd name="T85" fmla="*/ 14 h 15"/>
                  <a:gd name="T86" fmla="*/ 11 w 30"/>
                  <a:gd name="T87" fmla="*/ 14 h 15"/>
                  <a:gd name="T88" fmla="*/ 13 w 30"/>
                  <a:gd name="T89" fmla="*/ 14 h 15"/>
                  <a:gd name="T90" fmla="*/ 15 w 30"/>
                  <a:gd name="T91"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 h="15">
                    <a:moveTo>
                      <a:pt x="15" y="14"/>
                    </a:moveTo>
                    <a:lnTo>
                      <a:pt x="18" y="14"/>
                    </a:lnTo>
                    <a:lnTo>
                      <a:pt x="19" y="14"/>
                    </a:lnTo>
                    <a:lnTo>
                      <a:pt x="21" y="14"/>
                    </a:lnTo>
                    <a:lnTo>
                      <a:pt x="23" y="13"/>
                    </a:lnTo>
                    <a:lnTo>
                      <a:pt x="25" y="12"/>
                    </a:lnTo>
                    <a:lnTo>
                      <a:pt x="26" y="11"/>
                    </a:lnTo>
                    <a:lnTo>
                      <a:pt x="28" y="11"/>
                    </a:lnTo>
                    <a:lnTo>
                      <a:pt x="29" y="10"/>
                    </a:lnTo>
                    <a:lnTo>
                      <a:pt x="29" y="9"/>
                    </a:lnTo>
                    <a:lnTo>
                      <a:pt x="29" y="8"/>
                    </a:lnTo>
                    <a:lnTo>
                      <a:pt x="29" y="7"/>
                    </a:lnTo>
                    <a:lnTo>
                      <a:pt x="29" y="6"/>
                    </a:lnTo>
                    <a:lnTo>
                      <a:pt x="29" y="4"/>
                    </a:lnTo>
                    <a:lnTo>
                      <a:pt x="28" y="3"/>
                    </a:lnTo>
                    <a:lnTo>
                      <a:pt x="26" y="3"/>
                    </a:lnTo>
                    <a:lnTo>
                      <a:pt x="25" y="2"/>
                    </a:lnTo>
                    <a:lnTo>
                      <a:pt x="23" y="1"/>
                    </a:lnTo>
                    <a:lnTo>
                      <a:pt x="21" y="0"/>
                    </a:lnTo>
                    <a:lnTo>
                      <a:pt x="19" y="0"/>
                    </a:lnTo>
                    <a:lnTo>
                      <a:pt x="18" y="0"/>
                    </a:lnTo>
                    <a:lnTo>
                      <a:pt x="15" y="0"/>
                    </a:lnTo>
                    <a:lnTo>
                      <a:pt x="13" y="0"/>
                    </a:lnTo>
                    <a:lnTo>
                      <a:pt x="11" y="0"/>
                    </a:lnTo>
                    <a:lnTo>
                      <a:pt x="10" y="0"/>
                    </a:lnTo>
                    <a:lnTo>
                      <a:pt x="8" y="1"/>
                    </a:lnTo>
                    <a:lnTo>
                      <a:pt x="6" y="2"/>
                    </a:lnTo>
                    <a:lnTo>
                      <a:pt x="5" y="2"/>
                    </a:lnTo>
                    <a:lnTo>
                      <a:pt x="4" y="3"/>
                    </a:lnTo>
                    <a:lnTo>
                      <a:pt x="2" y="3"/>
                    </a:lnTo>
                    <a:lnTo>
                      <a:pt x="2" y="4"/>
                    </a:lnTo>
                    <a:lnTo>
                      <a:pt x="1" y="6"/>
                    </a:lnTo>
                    <a:lnTo>
                      <a:pt x="1" y="7"/>
                    </a:lnTo>
                    <a:lnTo>
                      <a:pt x="0" y="7"/>
                    </a:lnTo>
                    <a:lnTo>
                      <a:pt x="1" y="8"/>
                    </a:lnTo>
                    <a:lnTo>
                      <a:pt x="1" y="9"/>
                    </a:lnTo>
                    <a:lnTo>
                      <a:pt x="2" y="10"/>
                    </a:lnTo>
                    <a:lnTo>
                      <a:pt x="2" y="11"/>
                    </a:lnTo>
                    <a:lnTo>
                      <a:pt x="4" y="11"/>
                    </a:lnTo>
                    <a:lnTo>
                      <a:pt x="5" y="12"/>
                    </a:lnTo>
                    <a:lnTo>
                      <a:pt x="6" y="12"/>
                    </a:lnTo>
                    <a:lnTo>
                      <a:pt x="8" y="13"/>
                    </a:lnTo>
                    <a:lnTo>
                      <a:pt x="10" y="14"/>
                    </a:lnTo>
                    <a:lnTo>
                      <a:pt x="11" y="14"/>
                    </a:lnTo>
                    <a:lnTo>
                      <a:pt x="13" y="14"/>
                    </a:lnTo>
                    <a:lnTo>
                      <a:pt x="15" y="14"/>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71" name="Freeform 75"/>
              <p:cNvSpPr>
                <a:spLocks/>
              </p:cNvSpPr>
              <p:nvPr/>
            </p:nvSpPr>
            <p:spPr bwMode="auto">
              <a:xfrm>
                <a:off x="3226217" y="1604231"/>
                <a:ext cx="154103" cy="97523"/>
              </a:xfrm>
              <a:custGeom>
                <a:avLst/>
                <a:gdLst>
                  <a:gd name="T0" fmla="*/ 85 w 86"/>
                  <a:gd name="T1" fmla="*/ 0 h 55"/>
                  <a:gd name="T2" fmla="*/ 63 w 86"/>
                  <a:gd name="T3" fmla="*/ 8 h 55"/>
                  <a:gd name="T4" fmla="*/ 30 w 86"/>
                  <a:gd name="T5" fmla="*/ 24 h 55"/>
                  <a:gd name="T6" fmla="*/ 2 w 86"/>
                  <a:gd name="T7" fmla="*/ 31 h 55"/>
                  <a:gd name="T8" fmla="*/ 0 w 86"/>
                  <a:gd name="T9" fmla="*/ 49 h 55"/>
                  <a:gd name="T10" fmla="*/ 37 w 86"/>
                  <a:gd name="T11" fmla="*/ 54 h 55"/>
                  <a:gd name="T12" fmla="*/ 63 w 86"/>
                  <a:gd name="T13" fmla="*/ 29 h 55"/>
                  <a:gd name="T14" fmla="*/ 85 w 86"/>
                  <a:gd name="T15" fmla="*/ 29 h 55"/>
                  <a:gd name="T16" fmla="*/ 85 w 86"/>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55">
                    <a:moveTo>
                      <a:pt x="85" y="0"/>
                    </a:moveTo>
                    <a:lnTo>
                      <a:pt x="63" y="8"/>
                    </a:lnTo>
                    <a:lnTo>
                      <a:pt x="30" y="24"/>
                    </a:lnTo>
                    <a:lnTo>
                      <a:pt x="2" y="31"/>
                    </a:lnTo>
                    <a:lnTo>
                      <a:pt x="0" y="49"/>
                    </a:lnTo>
                    <a:lnTo>
                      <a:pt x="37" y="54"/>
                    </a:lnTo>
                    <a:lnTo>
                      <a:pt x="63" y="29"/>
                    </a:lnTo>
                    <a:lnTo>
                      <a:pt x="85" y="29"/>
                    </a:lnTo>
                    <a:lnTo>
                      <a:pt x="85" y="0"/>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72" name="Freeform 76"/>
              <p:cNvSpPr>
                <a:spLocks/>
              </p:cNvSpPr>
              <p:nvPr/>
            </p:nvSpPr>
            <p:spPr bwMode="auto">
              <a:xfrm>
                <a:off x="3318994" y="1692316"/>
                <a:ext cx="28305" cy="48762"/>
              </a:xfrm>
              <a:custGeom>
                <a:avLst/>
                <a:gdLst>
                  <a:gd name="T0" fmla="*/ 7 w 15"/>
                  <a:gd name="T1" fmla="*/ 25 h 26"/>
                  <a:gd name="T2" fmla="*/ 6 w 15"/>
                  <a:gd name="T3" fmla="*/ 25 h 26"/>
                  <a:gd name="T4" fmla="*/ 4 w 15"/>
                  <a:gd name="T5" fmla="*/ 24 h 26"/>
                  <a:gd name="T6" fmla="*/ 3 w 15"/>
                  <a:gd name="T7" fmla="*/ 24 h 26"/>
                  <a:gd name="T8" fmla="*/ 3 w 15"/>
                  <a:gd name="T9" fmla="*/ 23 h 26"/>
                  <a:gd name="T10" fmla="*/ 2 w 15"/>
                  <a:gd name="T11" fmla="*/ 22 h 26"/>
                  <a:gd name="T12" fmla="*/ 2 w 15"/>
                  <a:gd name="T13" fmla="*/ 21 h 26"/>
                  <a:gd name="T14" fmla="*/ 2 w 15"/>
                  <a:gd name="T15" fmla="*/ 20 h 26"/>
                  <a:gd name="T16" fmla="*/ 1 w 15"/>
                  <a:gd name="T17" fmla="*/ 18 h 26"/>
                  <a:gd name="T18" fmla="*/ 1 w 15"/>
                  <a:gd name="T19" fmla="*/ 16 h 26"/>
                  <a:gd name="T20" fmla="*/ 1 w 15"/>
                  <a:gd name="T21" fmla="*/ 15 h 26"/>
                  <a:gd name="T22" fmla="*/ 0 w 15"/>
                  <a:gd name="T23" fmla="*/ 13 h 26"/>
                  <a:gd name="T24" fmla="*/ 1 w 15"/>
                  <a:gd name="T25" fmla="*/ 11 h 26"/>
                  <a:gd name="T26" fmla="*/ 1 w 15"/>
                  <a:gd name="T27" fmla="*/ 9 h 26"/>
                  <a:gd name="T28" fmla="*/ 1 w 15"/>
                  <a:gd name="T29" fmla="*/ 8 h 26"/>
                  <a:gd name="T30" fmla="*/ 2 w 15"/>
                  <a:gd name="T31" fmla="*/ 6 h 26"/>
                  <a:gd name="T32" fmla="*/ 2 w 15"/>
                  <a:gd name="T33" fmla="*/ 5 h 26"/>
                  <a:gd name="T34" fmla="*/ 2 w 15"/>
                  <a:gd name="T35" fmla="*/ 4 h 26"/>
                  <a:gd name="T36" fmla="*/ 3 w 15"/>
                  <a:gd name="T37" fmla="*/ 3 h 26"/>
                  <a:gd name="T38" fmla="*/ 3 w 15"/>
                  <a:gd name="T39" fmla="*/ 2 h 26"/>
                  <a:gd name="T40" fmla="*/ 4 w 15"/>
                  <a:gd name="T41" fmla="*/ 2 h 26"/>
                  <a:gd name="T42" fmla="*/ 6 w 15"/>
                  <a:gd name="T43" fmla="*/ 1 h 26"/>
                  <a:gd name="T44" fmla="*/ 7 w 15"/>
                  <a:gd name="T45" fmla="*/ 1 h 26"/>
                  <a:gd name="T46" fmla="*/ 7 w 15"/>
                  <a:gd name="T47" fmla="*/ 0 h 26"/>
                  <a:gd name="T48" fmla="*/ 8 w 15"/>
                  <a:gd name="T49" fmla="*/ 1 h 26"/>
                  <a:gd name="T50" fmla="*/ 9 w 15"/>
                  <a:gd name="T51" fmla="*/ 1 h 26"/>
                  <a:gd name="T52" fmla="*/ 11 w 15"/>
                  <a:gd name="T53" fmla="*/ 2 h 26"/>
                  <a:gd name="T54" fmla="*/ 12 w 15"/>
                  <a:gd name="T55" fmla="*/ 3 h 26"/>
                  <a:gd name="T56" fmla="*/ 12 w 15"/>
                  <a:gd name="T57" fmla="*/ 4 h 26"/>
                  <a:gd name="T58" fmla="*/ 13 w 15"/>
                  <a:gd name="T59" fmla="*/ 5 h 26"/>
                  <a:gd name="T60" fmla="*/ 13 w 15"/>
                  <a:gd name="T61" fmla="*/ 6 h 26"/>
                  <a:gd name="T62" fmla="*/ 14 w 15"/>
                  <a:gd name="T63" fmla="*/ 8 h 26"/>
                  <a:gd name="T64" fmla="*/ 14 w 15"/>
                  <a:gd name="T65" fmla="*/ 9 h 26"/>
                  <a:gd name="T66" fmla="*/ 14 w 15"/>
                  <a:gd name="T67" fmla="*/ 11 h 26"/>
                  <a:gd name="T68" fmla="*/ 14 w 15"/>
                  <a:gd name="T69" fmla="*/ 13 h 26"/>
                  <a:gd name="T70" fmla="*/ 14 w 15"/>
                  <a:gd name="T71" fmla="*/ 15 h 26"/>
                  <a:gd name="T72" fmla="*/ 14 w 15"/>
                  <a:gd name="T73" fmla="*/ 16 h 26"/>
                  <a:gd name="T74" fmla="*/ 14 w 15"/>
                  <a:gd name="T75" fmla="*/ 18 h 26"/>
                  <a:gd name="T76" fmla="*/ 13 w 15"/>
                  <a:gd name="T77" fmla="*/ 20 h 26"/>
                  <a:gd name="T78" fmla="*/ 13 w 15"/>
                  <a:gd name="T79" fmla="*/ 21 h 26"/>
                  <a:gd name="T80" fmla="*/ 12 w 15"/>
                  <a:gd name="T81" fmla="*/ 22 h 26"/>
                  <a:gd name="T82" fmla="*/ 12 w 15"/>
                  <a:gd name="T83" fmla="*/ 23 h 26"/>
                  <a:gd name="T84" fmla="*/ 11 w 15"/>
                  <a:gd name="T85" fmla="*/ 24 h 26"/>
                  <a:gd name="T86" fmla="*/ 9 w 15"/>
                  <a:gd name="T87" fmla="*/ 25 h 26"/>
                  <a:gd name="T88" fmla="*/ 8 w 15"/>
                  <a:gd name="T89" fmla="*/ 25 h 26"/>
                  <a:gd name="T90" fmla="*/ 7 w 15"/>
                  <a:gd name="T91"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 h="26">
                    <a:moveTo>
                      <a:pt x="7" y="25"/>
                    </a:moveTo>
                    <a:lnTo>
                      <a:pt x="6" y="25"/>
                    </a:lnTo>
                    <a:lnTo>
                      <a:pt x="4" y="24"/>
                    </a:lnTo>
                    <a:lnTo>
                      <a:pt x="3" y="24"/>
                    </a:lnTo>
                    <a:lnTo>
                      <a:pt x="3" y="23"/>
                    </a:lnTo>
                    <a:lnTo>
                      <a:pt x="2" y="22"/>
                    </a:lnTo>
                    <a:lnTo>
                      <a:pt x="2" y="21"/>
                    </a:lnTo>
                    <a:lnTo>
                      <a:pt x="2" y="20"/>
                    </a:lnTo>
                    <a:lnTo>
                      <a:pt x="1" y="18"/>
                    </a:lnTo>
                    <a:lnTo>
                      <a:pt x="1" y="16"/>
                    </a:lnTo>
                    <a:lnTo>
                      <a:pt x="1" y="15"/>
                    </a:lnTo>
                    <a:lnTo>
                      <a:pt x="0" y="13"/>
                    </a:lnTo>
                    <a:lnTo>
                      <a:pt x="1" y="11"/>
                    </a:lnTo>
                    <a:lnTo>
                      <a:pt x="1" y="9"/>
                    </a:lnTo>
                    <a:lnTo>
                      <a:pt x="1" y="8"/>
                    </a:lnTo>
                    <a:lnTo>
                      <a:pt x="2" y="6"/>
                    </a:lnTo>
                    <a:lnTo>
                      <a:pt x="2" y="5"/>
                    </a:lnTo>
                    <a:lnTo>
                      <a:pt x="2" y="4"/>
                    </a:lnTo>
                    <a:lnTo>
                      <a:pt x="3" y="3"/>
                    </a:lnTo>
                    <a:lnTo>
                      <a:pt x="3" y="2"/>
                    </a:lnTo>
                    <a:lnTo>
                      <a:pt x="4" y="2"/>
                    </a:lnTo>
                    <a:lnTo>
                      <a:pt x="6" y="1"/>
                    </a:lnTo>
                    <a:lnTo>
                      <a:pt x="7" y="1"/>
                    </a:lnTo>
                    <a:lnTo>
                      <a:pt x="7" y="0"/>
                    </a:lnTo>
                    <a:lnTo>
                      <a:pt x="8" y="1"/>
                    </a:lnTo>
                    <a:lnTo>
                      <a:pt x="9" y="1"/>
                    </a:lnTo>
                    <a:lnTo>
                      <a:pt x="11" y="2"/>
                    </a:lnTo>
                    <a:lnTo>
                      <a:pt x="12" y="3"/>
                    </a:lnTo>
                    <a:lnTo>
                      <a:pt x="12" y="4"/>
                    </a:lnTo>
                    <a:lnTo>
                      <a:pt x="13" y="5"/>
                    </a:lnTo>
                    <a:lnTo>
                      <a:pt x="13" y="6"/>
                    </a:lnTo>
                    <a:lnTo>
                      <a:pt x="14" y="8"/>
                    </a:lnTo>
                    <a:lnTo>
                      <a:pt x="14" y="9"/>
                    </a:lnTo>
                    <a:lnTo>
                      <a:pt x="14" y="11"/>
                    </a:lnTo>
                    <a:lnTo>
                      <a:pt x="14" y="13"/>
                    </a:lnTo>
                    <a:lnTo>
                      <a:pt x="14" y="15"/>
                    </a:lnTo>
                    <a:lnTo>
                      <a:pt x="14" y="16"/>
                    </a:lnTo>
                    <a:lnTo>
                      <a:pt x="14" y="18"/>
                    </a:lnTo>
                    <a:lnTo>
                      <a:pt x="13" y="20"/>
                    </a:lnTo>
                    <a:lnTo>
                      <a:pt x="13" y="21"/>
                    </a:lnTo>
                    <a:lnTo>
                      <a:pt x="12" y="22"/>
                    </a:lnTo>
                    <a:lnTo>
                      <a:pt x="12" y="23"/>
                    </a:lnTo>
                    <a:lnTo>
                      <a:pt x="11" y="24"/>
                    </a:lnTo>
                    <a:lnTo>
                      <a:pt x="9" y="25"/>
                    </a:lnTo>
                    <a:lnTo>
                      <a:pt x="8" y="25"/>
                    </a:lnTo>
                    <a:lnTo>
                      <a:pt x="7" y="25"/>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73" name="Freeform 77"/>
              <p:cNvSpPr>
                <a:spLocks/>
              </p:cNvSpPr>
              <p:nvPr/>
            </p:nvSpPr>
            <p:spPr bwMode="auto">
              <a:xfrm>
                <a:off x="3370886" y="1649846"/>
                <a:ext cx="231155" cy="114826"/>
              </a:xfrm>
              <a:custGeom>
                <a:avLst/>
                <a:gdLst>
                  <a:gd name="T0" fmla="*/ 45 w 131"/>
                  <a:gd name="T1" fmla="*/ 20 h 64"/>
                  <a:gd name="T2" fmla="*/ 33 w 131"/>
                  <a:gd name="T3" fmla="*/ 33 h 64"/>
                  <a:gd name="T4" fmla="*/ 5 w 131"/>
                  <a:gd name="T5" fmla="*/ 33 h 64"/>
                  <a:gd name="T6" fmla="*/ 0 w 131"/>
                  <a:gd name="T7" fmla="*/ 55 h 64"/>
                  <a:gd name="T8" fmla="*/ 30 w 131"/>
                  <a:gd name="T9" fmla="*/ 63 h 64"/>
                  <a:gd name="T10" fmla="*/ 55 w 131"/>
                  <a:gd name="T11" fmla="*/ 59 h 64"/>
                  <a:gd name="T12" fmla="*/ 77 w 131"/>
                  <a:gd name="T13" fmla="*/ 51 h 64"/>
                  <a:gd name="T14" fmla="*/ 105 w 131"/>
                  <a:gd name="T15" fmla="*/ 46 h 64"/>
                  <a:gd name="T16" fmla="*/ 130 w 131"/>
                  <a:gd name="T17" fmla="*/ 54 h 64"/>
                  <a:gd name="T18" fmla="*/ 117 w 131"/>
                  <a:gd name="T19" fmla="*/ 26 h 64"/>
                  <a:gd name="T20" fmla="*/ 90 w 131"/>
                  <a:gd name="T21" fmla="*/ 18 h 64"/>
                  <a:gd name="T22" fmla="*/ 85 w 131"/>
                  <a:gd name="T23" fmla="*/ 0 h 64"/>
                  <a:gd name="T24" fmla="*/ 62 w 131"/>
                  <a:gd name="T25" fmla="*/ 3 h 64"/>
                  <a:gd name="T26" fmla="*/ 60 w 131"/>
                  <a:gd name="T27" fmla="*/ 18 h 64"/>
                  <a:gd name="T28" fmla="*/ 45 w 131"/>
                  <a:gd name="T29" fmla="*/ 2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64">
                    <a:moveTo>
                      <a:pt x="45" y="20"/>
                    </a:moveTo>
                    <a:lnTo>
                      <a:pt x="33" y="33"/>
                    </a:lnTo>
                    <a:lnTo>
                      <a:pt x="5" y="33"/>
                    </a:lnTo>
                    <a:lnTo>
                      <a:pt x="0" y="55"/>
                    </a:lnTo>
                    <a:lnTo>
                      <a:pt x="30" y="63"/>
                    </a:lnTo>
                    <a:lnTo>
                      <a:pt x="55" y="59"/>
                    </a:lnTo>
                    <a:lnTo>
                      <a:pt x="77" y="51"/>
                    </a:lnTo>
                    <a:lnTo>
                      <a:pt x="105" y="46"/>
                    </a:lnTo>
                    <a:lnTo>
                      <a:pt x="130" y="54"/>
                    </a:lnTo>
                    <a:lnTo>
                      <a:pt x="117" y="26"/>
                    </a:lnTo>
                    <a:lnTo>
                      <a:pt x="90" y="18"/>
                    </a:lnTo>
                    <a:lnTo>
                      <a:pt x="85" y="0"/>
                    </a:lnTo>
                    <a:lnTo>
                      <a:pt x="62" y="3"/>
                    </a:lnTo>
                    <a:lnTo>
                      <a:pt x="60" y="18"/>
                    </a:lnTo>
                    <a:lnTo>
                      <a:pt x="45" y="20"/>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74" name="Freeform 78"/>
              <p:cNvSpPr>
                <a:spLocks/>
              </p:cNvSpPr>
              <p:nvPr/>
            </p:nvSpPr>
            <p:spPr bwMode="auto">
              <a:xfrm>
                <a:off x="3446365" y="1590074"/>
                <a:ext cx="73907" cy="53480"/>
              </a:xfrm>
              <a:custGeom>
                <a:avLst/>
                <a:gdLst>
                  <a:gd name="T0" fmla="*/ 26 w 41"/>
                  <a:gd name="T1" fmla="*/ 2 h 31"/>
                  <a:gd name="T2" fmla="*/ 8 w 41"/>
                  <a:gd name="T3" fmla="*/ 2 h 31"/>
                  <a:gd name="T4" fmla="*/ 0 w 41"/>
                  <a:gd name="T5" fmla="*/ 17 h 31"/>
                  <a:gd name="T6" fmla="*/ 0 w 41"/>
                  <a:gd name="T7" fmla="*/ 30 h 31"/>
                  <a:gd name="T8" fmla="*/ 18 w 41"/>
                  <a:gd name="T9" fmla="*/ 20 h 31"/>
                  <a:gd name="T10" fmla="*/ 38 w 41"/>
                  <a:gd name="T11" fmla="*/ 15 h 31"/>
                  <a:gd name="T12" fmla="*/ 40 w 41"/>
                  <a:gd name="T13" fmla="*/ 0 h 31"/>
                  <a:gd name="T14" fmla="*/ 26 w 41"/>
                  <a:gd name="T15" fmla="*/ 2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1">
                    <a:moveTo>
                      <a:pt x="26" y="2"/>
                    </a:moveTo>
                    <a:lnTo>
                      <a:pt x="8" y="2"/>
                    </a:lnTo>
                    <a:lnTo>
                      <a:pt x="0" y="17"/>
                    </a:lnTo>
                    <a:lnTo>
                      <a:pt x="0" y="30"/>
                    </a:lnTo>
                    <a:lnTo>
                      <a:pt x="18" y="20"/>
                    </a:lnTo>
                    <a:lnTo>
                      <a:pt x="38" y="15"/>
                    </a:lnTo>
                    <a:lnTo>
                      <a:pt x="40" y="0"/>
                    </a:lnTo>
                    <a:lnTo>
                      <a:pt x="26" y="2"/>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75" name="Freeform 79"/>
              <p:cNvSpPr>
                <a:spLocks/>
              </p:cNvSpPr>
              <p:nvPr/>
            </p:nvSpPr>
            <p:spPr bwMode="auto">
              <a:xfrm>
                <a:off x="3444792" y="1527156"/>
                <a:ext cx="88059" cy="47189"/>
              </a:xfrm>
              <a:custGeom>
                <a:avLst/>
                <a:gdLst>
                  <a:gd name="T0" fmla="*/ 13 w 51"/>
                  <a:gd name="T1" fmla="*/ 7 h 27"/>
                  <a:gd name="T2" fmla="*/ 25 w 51"/>
                  <a:gd name="T3" fmla="*/ 0 h 27"/>
                  <a:gd name="T4" fmla="*/ 42 w 51"/>
                  <a:gd name="T5" fmla="*/ 2 h 27"/>
                  <a:gd name="T6" fmla="*/ 50 w 51"/>
                  <a:gd name="T7" fmla="*/ 15 h 27"/>
                  <a:gd name="T8" fmla="*/ 28 w 51"/>
                  <a:gd name="T9" fmla="*/ 23 h 27"/>
                  <a:gd name="T10" fmla="*/ 0 w 51"/>
                  <a:gd name="T11" fmla="*/ 26 h 27"/>
                  <a:gd name="T12" fmla="*/ 13 w 51"/>
                  <a:gd name="T13" fmla="*/ 7 h 27"/>
                </a:gdLst>
                <a:ahLst/>
                <a:cxnLst>
                  <a:cxn ang="0">
                    <a:pos x="T0" y="T1"/>
                  </a:cxn>
                  <a:cxn ang="0">
                    <a:pos x="T2" y="T3"/>
                  </a:cxn>
                  <a:cxn ang="0">
                    <a:pos x="T4" y="T5"/>
                  </a:cxn>
                  <a:cxn ang="0">
                    <a:pos x="T6" y="T7"/>
                  </a:cxn>
                  <a:cxn ang="0">
                    <a:pos x="T8" y="T9"/>
                  </a:cxn>
                  <a:cxn ang="0">
                    <a:pos x="T10" y="T11"/>
                  </a:cxn>
                  <a:cxn ang="0">
                    <a:pos x="T12" y="T13"/>
                  </a:cxn>
                </a:cxnLst>
                <a:rect l="0" t="0" r="r" b="b"/>
                <a:pathLst>
                  <a:path w="51" h="27">
                    <a:moveTo>
                      <a:pt x="13" y="7"/>
                    </a:moveTo>
                    <a:lnTo>
                      <a:pt x="25" y="0"/>
                    </a:lnTo>
                    <a:lnTo>
                      <a:pt x="42" y="2"/>
                    </a:lnTo>
                    <a:lnTo>
                      <a:pt x="50" y="15"/>
                    </a:lnTo>
                    <a:lnTo>
                      <a:pt x="28" y="23"/>
                    </a:lnTo>
                    <a:lnTo>
                      <a:pt x="0" y="26"/>
                    </a:lnTo>
                    <a:lnTo>
                      <a:pt x="13" y="7"/>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76" name="Freeform 80"/>
              <p:cNvSpPr>
                <a:spLocks/>
              </p:cNvSpPr>
              <p:nvPr/>
            </p:nvSpPr>
            <p:spPr bwMode="auto">
              <a:xfrm>
                <a:off x="3613048" y="1527156"/>
                <a:ext cx="122654" cy="80221"/>
              </a:xfrm>
              <a:custGeom>
                <a:avLst/>
                <a:gdLst>
                  <a:gd name="T0" fmla="*/ 13 w 70"/>
                  <a:gd name="T1" fmla="*/ 0 h 45"/>
                  <a:gd name="T2" fmla="*/ 31 w 70"/>
                  <a:gd name="T3" fmla="*/ 2 h 45"/>
                  <a:gd name="T4" fmla="*/ 48 w 70"/>
                  <a:gd name="T5" fmla="*/ 7 h 45"/>
                  <a:gd name="T6" fmla="*/ 64 w 70"/>
                  <a:gd name="T7" fmla="*/ 25 h 45"/>
                  <a:gd name="T8" fmla="*/ 69 w 70"/>
                  <a:gd name="T9" fmla="*/ 40 h 45"/>
                  <a:gd name="T10" fmla="*/ 39 w 70"/>
                  <a:gd name="T11" fmla="*/ 44 h 45"/>
                  <a:gd name="T12" fmla="*/ 31 w 70"/>
                  <a:gd name="T13" fmla="*/ 29 h 45"/>
                  <a:gd name="T14" fmla="*/ 13 w 70"/>
                  <a:gd name="T15" fmla="*/ 27 h 45"/>
                  <a:gd name="T16" fmla="*/ 0 w 70"/>
                  <a:gd name="T17" fmla="*/ 9 h 45"/>
                  <a:gd name="T18" fmla="*/ 13 w 70"/>
                  <a:gd name="T1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5">
                    <a:moveTo>
                      <a:pt x="13" y="0"/>
                    </a:moveTo>
                    <a:lnTo>
                      <a:pt x="31" y="2"/>
                    </a:lnTo>
                    <a:lnTo>
                      <a:pt x="48" y="7"/>
                    </a:lnTo>
                    <a:lnTo>
                      <a:pt x="64" y="25"/>
                    </a:lnTo>
                    <a:lnTo>
                      <a:pt x="69" y="40"/>
                    </a:lnTo>
                    <a:lnTo>
                      <a:pt x="39" y="44"/>
                    </a:lnTo>
                    <a:lnTo>
                      <a:pt x="31" y="29"/>
                    </a:lnTo>
                    <a:lnTo>
                      <a:pt x="13" y="27"/>
                    </a:lnTo>
                    <a:lnTo>
                      <a:pt x="0" y="9"/>
                    </a:lnTo>
                    <a:lnTo>
                      <a:pt x="13" y="0"/>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77" name="Freeform 81"/>
              <p:cNvSpPr>
                <a:spLocks/>
              </p:cNvSpPr>
              <p:nvPr/>
            </p:nvSpPr>
            <p:spPr bwMode="auto">
              <a:xfrm>
                <a:off x="3613048" y="1772537"/>
                <a:ext cx="117936" cy="122690"/>
              </a:xfrm>
              <a:custGeom>
                <a:avLst/>
                <a:gdLst>
                  <a:gd name="T0" fmla="*/ 23 w 67"/>
                  <a:gd name="T1" fmla="*/ 5 h 70"/>
                  <a:gd name="T2" fmla="*/ 28 w 67"/>
                  <a:gd name="T3" fmla="*/ 21 h 70"/>
                  <a:gd name="T4" fmla="*/ 25 w 67"/>
                  <a:gd name="T5" fmla="*/ 38 h 70"/>
                  <a:gd name="T6" fmla="*/ 3 w 67"/>
                  <a:gd name="T7" fmla="*/ 26 h 70"/>
                  <a:gd name="T8" fmla="*/ 0 w 67"/>
                  <a:gd name="T9" fmla="*/ 41 h 70"/>
                  <a:gd name="T10" fmla="*/ 21 w 67"/>
                  <a:gd name="T11" fmla="*/ 53 h 70"/>
                  <a:gd name="T12" fmla="*/ 31 w 67"/>
                  <a:gd name="T13" fmla="*/ 66 h 70"/>
                  <a:gd name="T14" fmla="*/ 53 w 67"/>
                  <a:gd name="T15" fmla="*/ 69 h 70"/>
                  <a:gd name="T16" fmla="*/ 66 w 67"/>
                  <a:gd name="T17" fmla="*/ 46 h 70"/>
                  <a:gd name="T18" fmla="*/ 58 w 67"/>
                  <a:gd name="T19" fmla="*/ 28 h 70"/>
                  <a:gd name="T20" fmla="*/ 61 w 67"/>
                  <a:gd name="T21" fmla="*/ 0 h 70"/>
                  <a:gd name="T22" fmla="*/ 23 w 67"/>
                  <a:gd name="T23" fmla="*/ 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70">
                    <a:moveTo>
                      <a:pt x="23" y="5"/>
                    </a:moveTo>
                    <a:lnTo>
                      <a:pt x="28" y="21"/>
                    </a:lnTo>
                    <a:lnTo>
                      <a:pt x="25" y="38"/>
                    </a:lnTo>
                    <a:lnTo>
                      <a:pt x="3" y="26"/>
                    </a:lnTo>
                    <a:lnTo>
                      <a:pt x="0" y="41"/>
                    </a:lnTo>
                    <a:lnTo>
                      <a:pt x="21" y="53"/>
                    </a:lnTo>
                    <a:lnTo>
                      <a:pt x="31" y="66"/>
                    </a:lnTo>
                    <a:lnTo>
                      <a:pt x="53" y="69"/>
                    </a:lnTo>
                    <a:lnTo>
                      <a:pt x="66" y="46"/>
                    </a:lnTo>
                    <a:lnTo>
                      <a:pt x="58" y="28"/>
                    </a:lnTo>
                    <a:lnTo>
                      <a:pt x="61" y="0"/>
                    </a:lnTo>
                    <a:lnTo>
                      <a:pt x="23" y="5"/>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78" name="Freeform 82"/>
              <p:cNvSpPr>
                <a:spLocks/>
              </p:cNvSpPr>
              <p:nvPr/>
            </p:nvSpPr>
            <p:spPr bwMode="auto">
              <a:xfrm>
                <a:off x="3641353" y="1951853"/>
                <a:ext cx="72334" cy="56626"/>
              </a:xfrm>
              <a:custGeom>
                <a:avLst/>
                <a:gdLst>
                  <a:gd name="T0" fmla="*/ 20 w 42"/>
                  <a:gd name="T1" fmla="*/ 0 h 32"/>
                  <a:gd name="T2" fmla="*/ 5 w 42"/>
                  <a:gd name="T3" fmla="*/ 10 h 32"/>
                  <a:gd name="T4" fmla="*/ 0 w 42"/>
                  <a:gd name="T5" fmla="*/ 28 h 32"/>
                  <a:gd name="T6" fmla="*/ 25 w 42"/>
                  <a:gd name="T7" fmla="*/ 31 h 32"/>
                  <a:gd name="T8" fmla="*/ 41 w 42"/>
                  <a:gd name="T9" fmla="*/ 21 h 32"/>
                  <a:gd name="T10" fmla="*/ 20 w 42"/>
                  <a:gd name="T11" fmla="*/ 0 h 32"/>
                </a:gdLst>
                <a:ahLst/>
                <a:cxnLst>
                  <a:cxn ang="0">
                    <a:pos x="T0" y="T1"/>
                  </a:cxn>
                  <a:cxn ang="0">
                    <a:pos x="T2" y="T3"/>
                  </a:cxn>
                  <a:cxn ang="0">
                    <a:pos x="T4" y="T5"/>
                  </a:cxn>
                  <a:cxn ang="0">
                    <a:pos x="T6" y="T7"/>
                  </a:cxn>
                  <a:cxn ang="0">
                    <a:pos x="T8" y="T9"/>
                  </a:cxn>
                  <a:cxn ang="0">
                    <a:pos x="T10" y="T11"/>
                  </a:cxn>
                </a:cxnLst>
                <a:rect l="0" t="0" r="r" b="b"/>
                <a:pathLst>
                  <a:path w="42" h="32">
                    <a:moveTo>
                      <a:pt x="20" y="0"/>
                    </a:moveTo>
                    <a:lnTo>
                      <a:pt x="5" y="10"/>
                    </a:lnTo>
                    <a:lnTo>
                      <a:pt x="0" y="28"/>
                    </a:lnTo>
                    <a:lnTo>
                      <a:pt x="25" y="31"/>
                    </a:lnTo>
                    <a:lnTo>
                      <a:pt x="41" y="21"/>
                    </a:lnTo>
                    <a:lnTo>
                      <a:pt x="20" y="0"/>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79" name="Freeform 83"/>
              <p:cNvSpPr>
                <a:spLocks/>
              </p:cNvSpPr>
              <p:nvPr/>
            </p:nvSpPr>
            <p:spPr bwMode="auto">
              <a:xfrm>
                <a:off x="3765579" y="1767818"/>
                <a:ext cx="119509" cy="97523"/>
              </a:xfrm>
              <a:custGeom>
                <a:avLst/>
                <a:gdLst>
                  <a:gd name="T0" fmla="*/ 0 w 67"/>
                  <a:gd name="T1" fmla="*/ 54 h 55"/>
                  <a:gd name="T2" fmla="*/ 2 w 67"/>
                  <a:gd name="T3" fmla="*/ 31 h 55"/>
                  <a:gd name="T4" fmla="*/ 9 w 67"/>
                  <a:gd name="T5" fmla="*/ 10 h 55"/>
                  <a:gd name="T6" fmla="*/ 32 w 67"/>
                  <a:gd name="T7" fmla="*/ 0 h 55"/>
                  <a:gd name="T8" fmla="*/ 52 w 67"/>
                  <a:gd name="T9" fmla="*/ 3 h 55"/>
                  <a:gd name="T10" fmla="*/ 66 w 67"/>
                  <a:gd name="T11" fmla="*/ 8 h 55"/>
                  <a:gd name="T12" fmla="*/ 53 w 67"/>
                  <a:gd name="T13" fmla="*/ 23 h 55"/>
                  <a:gd name="T14" fmla="*/ 33 w 67"/>
                  <a:gd name="T15" fmla="*/ 39 h 55"/>
                  <a:gd name="T16" fmla="*/ 19 w 67"/>
                  <a:gd name="T17" fmla="*/ 39 h 55"/>
                  <a:gd name="T18" fmla="*/ 14 w 67"/>
                  <a:gd name="T19" fmla="*/ 54 h 55"/>
                  <a:gd name="T20" fmla="*/ 0 w 67"/>
                  <a:gd name="T21" fmla="*/ 5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55">
                    <a:moveTo>
                      <a:pt x="0" y="54"/>
                    </a:moveTo>
                    <a:lnTo>
                      <a:pt x="2" y="31"/>
                    </a:lnTo>
                    <a:lnTo>
                      <a:pt x="9" y="10"/>
                    </a:lnTo>
                    <a:lnTo>
                      <a:pt x="32" y="0"/>
                    </a:lnTo>
                    <a:lnTo>
                      <a:pt x="52" y="3"/>
                    </a:lnTo>
                    <a:lnTo>
                      <a:pt x="66" y="8"/>
                    </a:lnTo>
                    <a:lnTo>
                      <a:pt x="53" y="23"/>
                    </a:lnTo>
                    <a:lnTo>
                      <a:pt x="33" y="39"/>
                    </a:lnTo>
                    <a:lnTo>
                      <a:pt x="19" y="39"/>
                    </a:lnTo>
                    <a:lnTo>
                      <a:pt x="14" y="54"/>
                    </a:lnTo>
                    <a:lnTo>
                      <a:pt x="0" y="54"/>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80" name="Freeform 84"/>
              <p:cNvSpPr>
                <a:spLocks/>
              </p:cNvSpPr>
              <p:nvPr/>
            </p:nvSpPr>
            <p:spPr bwMode="auto">
              <a:xfrm>
                <a:off x="3892950" y="1778829"/>
                <a:ext cx="570812" cy="511210"/>
              </a:xfrm>
              <a:custGeom>
                <a:avLst/>
                <a:gdLst>
                  <a:gd name="T0" fmla="*/ 47 w 323"/>
                  <a:gd name="T1" fmla="*/ 0 h 289"/>
                  <a:gd name="T2" fmla="*/ 17 w 323"/>
                  <a:gd name="T3" fmla="*/ 9 h 289"/>
                  <a:gd name="T4" fmla="*/ 0 w 323"/>
                  <a:gd name="T5" fmla="*/ 40 h 289"/>
                  <a:gd name="T6" fmla="*/ 3 w 323"/>
                  <a:gd name="T7" fmla="*/ 67 h 289"/>
                  <a:gd name="T8" fmla="*/ 25 w 323"/>
                  <a:gd name="T9" fmla="*/ 76 h 289"/>
                  <a:gd name="T10" fmla="*/ 15 w 323"/>
                  <a:gd name="T11" fmla="*/ 87 h 289"/>
                  <a:gd name="T12" fmla="*/ 20 w 323"/>
                  <a:gd name="T13" fmla="*/ 96 h 289"/>
                  <a:gd name="T14" fmla="*/ 68 w 323"/>
                  <a:gd name="T15" fmla="*/ 89 h 289"/>
                  <a:gd name="T16" fmla="*/ 97 w 323"/>
                  <a:gd name="T17" fmla="*/ 104 h 289"/>
                  <a:gd name="T18" fmla="*/ 120 w 323"/>
                  <a:gd name="T19" fmla="*/ 89 h 289"/>
                  <a:gd name="T20" fmla="*/ 147 w 323"/>
                  <a:gd name="T21" fmla="*/ 114 h 289"/>
                  <a:gd name="T22" fmla="*/ 145 w 323"/>
                  <a:gd name="T23" fmla="*/ 131 h 289"/>
                  <a:gd name="T24" fmla="*/ 170 w 323"/>
                  <a:gd name="T25" fmla="*/ 131 h 289"/>
                  <a:gd name="T26" fmla="*/ 185 w 323"/>
                  <a:gd name="T27" fmla="*/ 144 h 289"/>
                  <a:gd name="T28" fmla="*/ 187 w 323"/>
                  <a:gd name="T29" fmla="*/ 171 h 289"/>
                  <a:gd name="T30" fmla="*/ 160 w 323"/>
                  <a:gd name="T31" fmla="*/ 201 h 289"/>
                  <a:gd name="T32" fmla="*/ 115 w 323"/>
                  <a:gd name="T33" fmla="*/ 211 h 289"/>
                  <a:gd name="T34" fmla="*/ 105 w 323"/>
                  <a:gd name="T35" fmla="*/ 226 h 289"/>
                  <a:gd name="T36" fmla="*/ 123 w 323"/>
                  <a:gd name="T37" fmla="*/ 243 h 289"/>
                  <a:gd name="T38" fmla="*/ 160 w 323"/>
                  <a:gd name="T39" fmla="*/ 233 h 289"/>
                  <a:gd name="T40" fmla="*/ 197 w 323"/>
                  <a:gd name="T41" fmla="*/ 263 h 289"/>
                  <a:gd name="T42" fmla="*/ 247 w 323"/>
                  <a:gd name="T43" fmla="*/ 288 h 289"/>
                  <a:gd name="T44" fmla="*/ 230 w 323"/>
                  <a:gd name="T45" fmla="*/ 248 h 289"/>
                  <a:gd name="T46" fmla="*/ 264 w 323"/>
                  <a:gd name="T47" fmla="*/ 270 h 289"/>
                  <a:gd name="T48" fmla="*/ 275 w 323"/>
                  <a:gd name="T49" fmla="*/ 246 h 289"/>
                  <a:gd name="T50" fmla="*/ 267 w 323"/>
                  <a:gd name="T51" fmla="*/ 215 h 289"/>
                  <a:gd name="T52" fmla="*/ 242 w 323"/>
                  <a:gd name="T53" fmla="*/ 211 h 289"/>
                  <a:gd name="T54" fmla="*/ 245 w 323"/>
                  <a:gd name="T55" fmla="*/ 182 h 289"/>
                  <a:gd name="T56" fmla="*/ 258 w 323"/>
                  <a:gd name="T57" fmla="*/ 178 h 289"/>
                  <a:gd name="T58" fmla="*/ 297 w 323"/>
                  <a:gd name="T59" fmla="*/ 218 h 289"/>
                  <a:gd name="T60" fmla="*/ 312 w 323"/>
                  <a:gd name="T61" fmla="*/ 193 h 289"/>
                  <a:gd name="T62" fmla="*/ 322 w 323"/>
                  <a:gd name="T63" fmla="*/ 176 h 289"/>
                  <a:gd name="T64" fmla="*/ 297 w 323"/>
                  <a:gd name="T65" fmla="*/ 159 h 289"/>
                  <a:gd name="T66" fmla="*/ 270 w 323"/>
                  <a:gd name="T67" fmla="*/ 151 h 289"/>
                  <a:gd name="T68" fmla="*/ 250 w 323"/>
                  <a:gd name="T69" fmla="*/ 123 h 289"/>
                  <a:gd name="T70" fmla="*/ 264 w 323"/>
                  <a:gd name="T71" fmla="*/ 106 h 289"/>
                  <a:gd name="T72" fmla="*/ 253 w 323"/>
                  <a:gd name="T73" fmla="*/ 84 h 289"/>
                  <a:gd name="T74" fmla="*/ 212 w 323"/>
                  <a:gd name="T75" fmla="*/ 67 h 289"/>
                  <a:gd name="T76" fmla="*/ 187 w 323"/>
                  <a:gd name="T77" fmla="*/ 54 h 289"/>
                  <a:gd name="T78" fmla="*/ 168 w 323"/>
                  <a:gd name="T79" fmla="*/ 22 h 289"/>
                  <a:gd name="T80" fmla="*/ 117 w 323"/>
                  <a:gd name="T81" fmla="*/ 27 h 289"/>
                  <a:gd name="T82" fmla="*/ 103 w 323"/>
                  <a:gd name="T83" fmla="*/ 47 h 289"/>
                  <a:gd name="T84" fmla="*/ 109 w 323"/>
                  <a:gd name="T85" fmla="*/ 2 h 289"/>
                  <a:gd name="T86" fmla="*/ 75 w 323"/>
                  <a:gd name="T87" fmla="*/ 0 h 289"/>
                  <a:gd name="T88" fmla="*/ 58 w 323"/>
                  <a:gd name="T89" fmla="*/ 22 h 289"/>
                  <a:gd name="T90" fmla="*/ 55 w 323"/>
                  <a:gd name="T91" fmla="*/ 40 h 289"/>
                  <a:gd name="T92" fmla="*/ 37 w 323"/>
                  <a:gd name="T93" fmla="*/ 36 h 289"/>
                  <a:gd name="T94" fmla="*/ 47 w 323"/>
                  <a:gd name="T95"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3" h="289">
                    <a:moveTo>
                      <a:pt x="47" y="0"/>
                    </a:moveTo>
                    <a:lnTo>
                      <a:pt x="17" y="9"/>
                    </a:lnTo>
                    <a:lnTo>
                      <a:pt x="0" y="40"/>
                    </a:lnTo>
                    <a:lnTo>
                      <a:pt x="3" y="67"/>
                    </a:lnTo>
                    <a:lnTo>
                      <a:pt x="25" y="76"/>
                    </a:lnTo>
                    <a:lnTo>
                      <a:pt x="15" y="87"/>
                    </a:lnTo>
                    <a:lnTo>
                      <a:pt x="20" y="96"/>
                    </a:lnTo>
                    <a:lnTo>
                      <a:pt x="68" y="89"/>
                    </a:lnTo>
                    <a:lnTo>
                      <a:pt x="97" y="104"/>
                    </a:lnTo>
                    <a:lnTo>
                      <a:pt x="120" y="89"/>
                    </a:lnTo>
                    <a:lnTo>
                      <a:pt x="147" y="114"/>
                    </a:lnTo>
                    <a:lnTo>
                      <a:pt x="145" y="131"/>
                    </a:lnTo>
                    <a:lnTo>
                      <a:pt x="170" y="131"/>
                    </a:lnTo>
                    <a:lnTo>
                      <a:pt x="185" y="144"/>
                    </a:lnTo>
                    <a:lnTo>
                      <a:pt x="187" y="171"/>
                    </a:lnTo>
                    <a:lnTo>
                      <a:pt x="160" y="201"/>
                    </a:lnTo>
                    <a:lnTo>
                      <a:pt x="115" y="211"/>
                    </a:lnTo>
                    <a:lnTo>
                      <a:pt x="105" y="226"/>
                    </a:lnTo>
                    <a:lnTo>
                      <a:pt x="123" y="243"/>
                    </a:lnTo>
                    <a:lnTo>
                      <a:pt x="160" y="233"/>
                    </a:lnTo>
                    <a:lnTo>
                      <a:pt x="197" y="263"/>
                    </a:lnTo>
                    <a:lnTo>
                      <a:pt x="247" y="288"/>
                    </a:lnTo>
                    <a:lnTo>
                      <a:pt x="230" y="248"/>
                    </a:lnTo>
                    <a:lnTo>
                      <a:pt x="264" y="270"/>
                    </a:lnTo>
                    <a:lnTo>
                      <a:pt x="275" y="246"/>
                    </a:lnTo>
                    <a:lnTo>
                      <a:pt x="267" y="215"/>
                    </a:lnTo>
                    <a:lnTo>
                      <a:pt x="242" y="211"/>
                    </a:lnTo>
                    <a:lnTo>
                      <a:pt x="245" y="182"/>
                    </a:lnTo>
                    <a:lnTo>
                      <a:pt x="258" y="178"/>
                    </a:lnTo>
                    <a:lnTo>
                      <a:pt x="297" y="218"/>
                    </a:lnTo>
                    <a:lnTo>
                      <a:pt x="312" y="193"/>
                    </a:lnTo>
                    <a:lnTo>
                      <a:pt x="322" y="176"/>
                    </a:lnTo>
                    <a:lnTo>
                      <a:pt x="297" y="159"/>
                    </a:lnTo>
                    <a:lnTo>
                      <a:pt x="270" y="151"/>
                    </a:lnTo>
                    <a:lnTo>
                      <a:pt x="250" y="123"/>
                    </a:lnTo>
                    <a:lnTo>
                      <a:pt x="264" y="106"/>
                    </a:lnTo>
                    <a:lnTo>
                      <a:pt x="253" y="84"/>
                    </a:lnTo>
                    <a:lnTo>
                      <a:pt x="212" y="67"/>
                    </a:lnTo>
                    <a:lnTo>
                      <a:pt x="187" y="54"/>
                    </a:lnTo>
                    <a:lnTo>
                      <a:pt x="168" y="22"/>
                    </a:lnTo>
                    <a:lnTo>
                      <a:pt x="117" y="27"/>
                    </a:lnTo>
                    <a:lnTo>
                      <a:pt x="103" y="47"/>
                    </a:lnTo>
                    <a:lnTo>
                      <a:pt x="109" y="2"/>
                    </a:lnTo>
                    <a:lnTo>
                      <a:pt x="75" y="0"/>
                    </a:lnTo>
                    <a:lnTo>
                      <a:pt x="58" y="22"/>
                    </a:lnTo>
                    <a:lnTo>
                      <a:pt x="55" y="40"/>
                    </a:lnTo>
                    <a:lnTo>
                      <a:pt x="37" y="36"/>
                    </a:lnTo>
                    <a:lnTo>
                      <a:pt x="47" y="0"/>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81" name="Freeform 85"/>
              <p:cNvSpPr>
                <a:spLocks/>
              </p:cNvSpPr>
              <p:nvPr/>
            </p:nvSpPr>
            <p:spPr bwMode="auto">
              <a:xfrm>
                <a:off x="4105235" y="2044658"/>
                <a:ext cx="47175" cy="53480"/>
              </a:xfrm>
              <a:custGeom>
                <a:avLst/>
                <a:gdLst>
                  <a:gd name="T0" fmla="*/ 3 w 27"/>
                  <a:gd name="T1" fmla="*/ 29 h 30"/>
                  <a:gd name="T2" fmla="*/ 2 w 27"/>
                  <a:gd name="T3" fmla="*/ 29 h 30"/>
                  <a:gd name="T4" fmla="*/ 1 w 27"/>
                  <a:gd name="T5" fmla="*/ 28 h 30"/>
                  <a:gd name="T6" fmla="*/ 0 w 27"/>
                  <a:gd name="T7" fmla="*/ 28 h 30"/>
                  <a:gd name="T8" fmla="*/ 0 w 27"/>
                  <a:gd name="T9" fmla="*/ 27 h 30"/>
                  <a:gd name="T10" fmla="*/ 1 w 27"/>
                  <a:gd name="T11" fmla="*/ 25 h 30"/>
                  <a:gd name="T12" fmla="*/ 2 w 27"/>
                  <a:gd name="T13" fmla="*/ 24 h 30"/>
                  <a:gd name="T14" fmla="*/ 2 w 27"/>
                  <a:gd name="T15" fmla="*/ 22 h 30"/>
                  <a:gd name="T16" fmla="*/ 3 w 27"/>
                  <a:gd name="T17" fmla="*/ 20 h 30"/>
                  <a:gd name="T18" fmla="*/ 3 w 27"/>
                  <a:gd name="T19" fmla="*/ 18 h 30"/>
                  <a:gd name="T20" fmla="*/ 3 w 27"/>
                  <a:gd name="T21" fmla="*/ 17 h 30"/>
                  <a:gd name="T22" fmla="*/ 3 w 27"/>
                  <a:gd name="T23" fmla="*/ 14 h 30"/>
                  <a:gd name="T24" fmla="*/ 3 w 27"/>
                  <a:gd name="T25" fmla="*/ 12 h 30"/>
                  <a:gd name="T26" fmla="*/ 4 w 27"/>
                  <a:gd name="T27" fmla="*/ 11 h 30"/>
                  <a:gd name="T28" fmla="*/ 4 w 27"/>
                  <a:gd name="T29" fmla="*/ 10 h 30"/>
                  <a:gd name="T30" fmla="*/ 5 w 27"/>
                  <a:gd name="T31" fmla="*/ 7 h 30"/>
                  <a:gd name="T32" fmla="*/ 6 w 27"/>
                  <a:gd name="T33" fmla="*/ 7 h 30"/>
                  <a:gd name="T34" fmla="*/ 7 w 27"/>
                  <a:gd name="T35" fmla="*/ 5 h 30"/>
                  <a:gd name="T36" fmla="*/ 7 w 27"/>
                  <a:gd name="T37" fmla="*/ 4 h 30"/>
                  <a:gd name="T38" fmla="*/ 9 w 27"/>
                  <a:gd name="T39" fmla="*/ 3 h 30"/>
                  <a:gd name="T40" fmla="*/ 10 w 27"/>
                  <a:gd name="T41" fmla="*/ 2 h 30"/>
                  <a:gd name="T42" fmla="*/ 11 w 27"/>
                  <a:gd name="T43" fmla="*/ 2 h 30"/>
                  <a:gd name="T44" fmla="*/ 12 w 27"/>
                  <a:gd name="T45" fmla="*/ 1 h 30"/>
                  <a:gd name="T46" fmla="*/ 14 w 27"/>
                  <a:gd name="T47" fmla="*/ 1 h 30"/>
                  <a:gd name="T48" fmla="*/ 15 w 27"/>
                  <a:gd name="T49" fmla="*/ 0 h 30"/>
                  <a:gd name="T50" fmla="*/ 16 w 27"/>
                  <a:gd name="T51" fmla="*/ 1 h 30"/>
                  <a:gd name="T52" fmla="*/ 18 w 27"/>
                  <a:gd name="T53" fmla="*/ 1 h 30"/>
                  <a:gd name="T54" fmla="*/ 19 w 27"/>
                  <a:gd name="T55" fmla="*/ 2 h 30"/>
                  <a:gd name="T56" fmla="*/ 21 w 27"/>
                  <a:gd name="T57" fmla="*/ 2 h 30"/>
                  <a:gd name="T58" fmla="*/ 23 w 27"/>
                  <a:gd name="T59" fmla="*/ 3 h 30"/>
                  <a:gd name="T60" fmla="*/ 23 w 27"/>
                  <a:gd name="T61" fmla="*/ 4 h 30"/>
                  <a:gd name="T62" fmla="*/ 23 w 27"/>
                  <a:gd name="T63" fmla="*/ 5 h 30"/>
                  <a:gd name="T64" fmla="*/ 24 w 27"/>
                  <a:gd name="T65" fmla="*/ 7 h 30"/>
                  <a:gd name="T66" fmla="*/ 25 w 27"/>
                  <a:gd name="T67" fmla="*/ 7 h 30"/>
                  <a:gd name="T68" fmla="*/ 26 w 27"/>
                  <a:gd name="T69" fmla="*/ 10 h 30"/>
                  <a:gd name="T70" fmla="*/ 26 w 27"/>
                  <a:gd name="T71" fmla="*/ 11 h 30"/>
                  <a:gd name="T72" fmla="*/ 26 w 27"/>
                  <a:gd name="T73" fmla="*/ 12 h 30"/>
                  <a:gd name="T74" fmla="*/ 26 w 27"/>
                  <a:gd name="T75" fmla="*/ 14 h 30"/>
                  <a:gd name="T76" fmla="*/ 25 w 27"/>
                  <a:gd name="T77" fmla="*/ 17 h 30"/>
                  <a:gd name="T78" fmla="*/ 23 w 27"/>
                  <a:gd name="T79" fmla="*/ 18 h 30"/>
                  <a:gd name="T80" fmla="*/ 22 w 27"/>
                  <a:gd name="T81" fmla="*/ 20 h 30"/>
                  <a:gd name="T82" fmla="*/ 19 w 27"/>
                  <a:gd name="T83" fmla="*/ 22 h 30"/>
                  <a:gd name="T84" fmla="*/ 16 w 27"/>
                  <a:gd name="T85" fmla="*/ 24 h 30"/>
                  <a:gd name="T86" fmla="*/ 15 w 27"/>
                  <a:gd name="T87" fmla="*/ 25 h 30"/>
                  <a:gd name="T88" fmla="*/ 11 w 27"/>
                  <a:gd name="T89" fmla="*/ 27 h 30"/>
                  <a:gd name="T90" fmla="*/ 9 w 27"/>
                  <a:gd name="T91" fmla="*/ 28 h 30"/>
                  <a:gd name="T92" fmla="*/ 7 w 27"/>
                  <a:gd name="T93" fmla="*/ 28 h 30"/>
                  <a:gd name="T94" fmla="*/ 4 w 27"/>
                  <a:gd name="T95" fmla="*/ 29 h 30"/>
                  <a:gd name="T96" fmla="*/ 3 w 27"/>
                  <a:gd name="T97"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 h="30">
                    <a:moveTo>
                      <a:pt x="3" y="29"/>
                    </a:moveTo>
                    <a:lnTo>
                      <a:pt x="2" y="29"/>
                    </a:lnTo>
                    <a:lnTo>
                      <a:pt x="1" y="28"/>
                    </a:lnTo>
                    <a:lnTo>
                      <a:pt x="0" y="28"/>
                    </a:lnTo>
                    <a:lnTo>
                      <a:pt x="0" y="27"/>
                    </a:lnTo>
                    <a:lnTo>
                      <a:pt x="1" y="25"/>
                    </a:lnTo>
                    <a:lnTo>
                      <a:pt x="2" y="24"/>
                    </a:lnTo>
                    <a:lnTo>
                      <a:pt x="2" y="22"/>
                    </a:lnTo>
                    <a:lnTo>
                      <a:pt x="3" y="20"/>
                    </a:lnTo>
                    <a:lnTo>
                      <a:pt x="3" y="18"/>
                    </a:lnTo>
                    <a:lnTo>
                      <a:pt x="3" y="17"/>
                    </a:lnTo>
                    <a:lnTo>
                      <a:pt x="3" y="14"/>
                    </a:lnTo>
                    <a:lnTo>
                      <a:pt x="3" y="12"/>
                    </a:lnTo>
                    <a:lnTo>
                      <a:pt x="4" y="11"/>
                    </a:lnTo>
                    <a:lnTo>
                      <a:pt x="4" y="10"/>
                    </a:lnTo>
                    <a:lnTo>
                      <a:pt x="5" y="7"/>
                    </a:lnTo>
                    <a:lnTo>
                      <a:pt x="6" y="7"/>
                    </a:lnTo>
                    <a:lnTo>
                      <a:pt x="7" y="5"/>
                    </a:lnTo>
                    <a:lnTo>
                      <a:pt x="7" y="4"/>
                    </a:lnTo>
                    <a:lnTo>
                      <a:pt x="9" y="3"/>
                    </a:lnTo>
                    <a:lnTo>
                      <a:pt x="10" y="2"/>
                    </a:lnTo>
                    <a:lnTo>
                      <a:pt x="11" y="2"/>
                    </a:lnTo>
                    <a:lnTo>
                      <a:pt x="12" y="1"/>
                    </a:lnTo>
                    <a:lnTo>
                      <a:pt x="14" y="1"/>
                    </a:lnTo>
                    <a:lnTo>
                      <a:pt x="15" y="0"/>
                    </a:lnTo>
                    <a:lnTo>
                      <a:pt x="16" y="1"/>
                    </a:lnTo>
                    <a:lnTo>
                      <a:pt x="18" y="1"/>
                    </a:lnTo>
                    <a:lnTo>
                      <a:pt x="19" y="2"/>
                    </a:lnTo>
                    <a:lnTo>
                      <a:pt x="21" y="2"/>
                    </a:lnTo>
                    <a:lnTo>
                      <a:pt x="23" y="3"/>
                    </a:lnTo>
                    <a:lnTo>
                      <a:pt x="23" y="4"/>
                    </a:lnTo>
                    <a:lnTo>
                      <a:pt x="23" y="5"/>
                    </a:lnTo>
                    <a:lnTo>
                      <a:pt x="24" y="7"/>
                    </a:lnTo>
                    <a:lnTo>
                      <a:pt x="25" y="7"/>
                    </a:lnTo>
                    <a:lnTo>
                      <a:pt x="26" y="10"/>
                    </a:lnTo>
                    <a:lnTo>
                      <a:pt x="26" y="11"/>
                    </a:lnTo>
                    <a:lnTo>
                      <a:pt x="26" y="12"/>
                    </a:lnTo>
                    <a:lnTo>
                      <a:pt x="26" y="14"/>
                    </a:lnTo>
                    <a:lnTo>
                      <a:pt x="25" y="17"/>
                    </a:lnTo>
                    <a:lnTo>
                      <a:pt x="23" y="18"/>
                    </a:lnTo>
                    <a:lnTo>
                      <a:pt x="22" y="20"/>
                    </a:lnTo>
                    <a:lnTo>
                      <a:pt x="19" y="22"/>
                    </a:lnTo>
                    <a:lnTo>
                      <a:pt x="16" y="24"/>
                    </a:lnTo>
                    <a:lnTo>
                      <a:pt x="15" y="25"/>
                    </a:lnTo>
                    <a:lnTo>
                      <a:pt x="11" y="27"/>
                    </a:lnTo>
                    <a:lnTo>
                      <a:pt x="9" y="28"/>
                    </a:lnTo>
                    <a:lnTo>
                      <a:pt x="7" y="28"/>
                    </a:lnTo>
                    <a:lnTo>
                      <a:pt x="4" y="29"/>
                    </a:lnTo>
                    <a:lnTo>
                      <a:pt x="3" y="29"/>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82" name="Freeform 86"/>
              <p:cNvSpPr>
                <a:spLocks/>
              </p:cNvSpPr>
              <p:nvPr/>
            </p:nvSpPr>
            <p:spPr bwMode="auto">
              <a:xfrm>
                <a:off x="4078503" y="1973875"/>
                <a:ext cx="26732" cy="53480"/>
              </a:xfrm>
              <a:custGeom>
                <a:avLst/>
                <a:gdLst>
                  <a:gd name="T0" fmla="*/ 7 w 15"/>
                  <a:gd name="T1" fmla="*/ 30 h 31"/>
                  <a:gd name="T2" fmla="*/ 6 w 15"/>
                  <a:gd name="T3" fmla="*/ 30 h 31"/>
                  <a:gd name="T4" fmla="*/ 4 w 15"/>
                  <a:gd name="T5" fmla="*/ 29 h 31"/>
                  <a:gd name="T6" fmla="*/ 4 w 15"/>
                  <a:gd name="T7" fmla="*/ 27 h 31"/>
                  <a:gd name="T8" fmla="*/ 3 w 15"/>
                  <a:gd name="T9" fmla="*/ 26 h 31"/>
                  <a:gd name="T10" fmla="*/ 2 w 15"/>
                  <a:gd name="T11" fmla="*/ 26 h 31"/>
                  <a:gd name="T12" fmla="*/ 2 w 15"/>
                  <a:gd name="T13" fmla="*/ 24 h 31"/>
                  <a:gd name="T14" fmla="*/ 2 w 15"/>
                  <a:gd name="T15" fmla="*/ 22 h 31"/>
                  <a:gd name="T16" fmla="*/ 1 w 15"/>
                  <a:gd name="T17" fmla="*/ 20 h 31"/>
                  <a:gd name="T18" fmla="*/ 1 w 15"/>
                  <a:gd name="T19" fmla="*/ 19 h 31"/>
                  <a:gd name="T20" fmla="*/ 1 w 15"/>
                  <a:gd name="T21" fmla="*/ 17 h 31"/>
                  <a:gd name="T22" fmla="*/ 0 w 15"/>
                  <a:gd name="T23" fmla="*/ 14 h 31"/>
                  <a:gd name="T24" fmla="*/ 1 w 15"/>
                  <a:gd name="T25" fmla="*/ 13 h 31"/>
                  <a:gd name="T26" fmla="*/ 1 w 15"/>
                  <a:gd name="T27" fmla="*/ 11 h 31"/>
                  <a:gd name="T28" fmla="*/ 1 w 15"/>
                  <a:gd name="T29" fmla="*/ 10 h 31"/>
                  <a:gd name="T30" fmla="*/ 2 w 15"/>
                  <a:gd name="T31" fmla="*/ 7 h 31"/>
                  <a:gd name="T32" fmla="*/ 2 w 15"/>
                  <a:gd name="T33" fmla="*/ 6 h 31"/>
                  <a:gd name="T34" fmla="*/ 2 w 15"/>
                  <a:gd name="T35" fmla="*/ 4 h 31"/>
                  <a:gd name="T36" fmla="*/ 3 w 15"/>
                  <a:gd name="T37" fmla="*/ 4 h 31"/>
                  <a:gd name="T38" fmla="*/ 4 w 15"/>
                  <a:gd name="T39" fmla="*/ 3 h 31"/>
                  <a:gd name="T40" fmla="*/ 4 w 15"/>
                  <a:gd name="T41" fmla="*/ 2 h 31"/>
                  <a:gd name="T42" fmla="*/ 6 w 15"/>
                  <a:gd name="T43" fmla="*/ 1 h 31"/>
                  <a:gd name="T44" fmla="*/ 7 w 15"/>
                  <a:gd name="T45" fmla="*/ 1 h 31"/>
                  <a:gd name="T46" fmla="*/ 7 w 15"/>
                  <a:gd name="T47" fmla="*/ 0 h 31"/>
                  <a:gd name="T48" fmla="*/ 8 w 15"/>
                  <a:gd name="T49" fmla="*/ 1 h 31"/>
                  <a:gd name="T50" fmla="*/ 9 w 15"/>
                  <a:gd name="T51" fmla="*/ 1 h 31"/>
                  <a:gd name="T52" fmla="*/ 11 w 15"/>
                  <a:gd name="T53" fmla="*/ 2 h 31"/>
                  <a:gd name="T54" fmla="*/ 11 w 15"/>
                  <a:gd name="T55" fmla="*/ 3 h 31"/>
                  <a:gd name="T56" fmla="*/ 12 w 15"/>
                  <a:gd name="T57" fmla="*/ 4 h 31"/>
                  <a:gd name="T58" fmla="*/ 13 w 15"/>
                  <a:gd name="T59" fmla="*/ 6 h 31"/>
                  <a:gd name="T60" fmla="*/ 13 w 15"/>
                  <a:gd name="T61" fmla="*/ 7 h 31"/>
                  <a:gd name="T62" fmla="*/ 14 w 15"/>
                  <a:gd name="T63" fmla="*/ 10 h 31"/>
                  <a:gd name="T64" fmla="*/ 14 w 15"/>
                  <a:gd name="T65" fmla="*/ 11 h 31"/>
                  <a:gd name="T66" fmla="*/ 14 w 15"/>
                  <a:gd name="T67" fmla="*/ 13 h 31"/>
                  <a:gd name="T68" fmla="*/ 14 w 15"/>
                  <a:gd name="T69" fmla="*/ 14 h 31"/>
                  <a:gd name="T70" fmla="*/ 14 w 15"/>
                  <a:gd name="T71" fmla="*/ 17 h 31"/>
                  <a:gd name="T72" fmla="*/ 14 w 15"/>
                  <a:gd name="T73" fmla="*/ 19 h 31"/>
                  <a:gd name="T74" fmla="*/ 14 w 15"/>
                  <a:gd name="T75" fmla="*/ 20 h 31"/>
                  <a:gd name="T76" fmla="*/ 13 w 15"/>
                  <a:gd name="T77" fmla="*/ 22 h 31"/>
                  <a:gd name="T78" fmla="*/ 13 w 15"/>
                  <a:gd name="T79" fmla="*/ 24 h 31"/>
                  <a:gd name="T80" fmla="*/ 12 w 15"/>
                  <a:gd name="T81" fmla="*/ 26 h 31"/>
                  <a:gd name="T82" fmla="*/ 11 w 15"/>
                  <a:gd name="T83" fmla="*/ 27 h 31"/>
                  <a:gd name="T84" fmla="*/ 11 w 15"/>
                  <a:gd name="T85" fmla="*/ 29 h 31"/>
                  <a:gd name="T86" fmla="*/ 9 w 15"/>
                  <a:gd name="T87" fmla="*/ 30 h 31"/>
                  <a:gd name="T88" fmla="*/ 8 w 15"/>
                  <a:gd name="T89" fmla="*/ 30 h 31"/>
                  <a:gd name="T90" fmla="*/ 7 w 15"/>
                  <a:gd name="T91"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 h="31">
                    <a:moveTo>
                      <a:pt x="7" y="30"/>
                    </a:moveTo>
                    <a:lnTo>
                      <a:pt x="6" y="30"/>
                    </a:lnTo>
                    <a:lnTo>
                      <a:pt x="4" y="29"/>
                    </a:lnTo>
                    <a:lnTo>
                      <a:pt x="4" y="27"/>
                    </a:lnTo>
                    <a:lnTo>
                      <a:pt x="3" y="26"/>
                    </a:lnTo>
                    <a:lnTo>
                      <a:pt x="2" y="26"/>
                    </a:lnTo>
                    <a:lnTo>
                      <a:pt x="2" y="24"/>
                    </a:lnTo>
                    <a:lnTo>
                      <a:pt x="2" y="22"/>
                    </a:lnTo>
                    <a:lnTo>
                      <a:pt x="1" y="20"/>
                    </a:lnTo>
                    <a:lnTo>
                      <a:pt x="1" y="19"/>
                    </a:lnTo>
                    <a:lnTo>
                      <a:pt x="1" y="17"/>
                    </a:lnTo>
                    <a:lnTo>
                      <a:pt x="0" y="14"/>
                    </a:lnTo>
                    <a:lnTo>
                      <a:pt x="1" y="13"/>
                    </a:lnTo>
                    <a:lnTo>
                      <a:pt x="1" y="11"/>
                    </a:lnTo>
                    <a:lnTo>
                      <a:pt x="1" y="10"/>
                    </a:lnTo>
                    <a:lnTo>
                      <a:pt x="2" y="7"/>
                    </a:lnTo>
                    <a:lnTo>
                      <a:pt x="2" y="6"/>
                    </a:lnTo>
                    <a:lnTo>
                      <a:pt x="2" y="4"/>
                    </a:lnTo>
                    <a:lnTo>
                      <a:pt x="3" y="4"/>
                    </a:lnTo>
                    <a:lnTo>
                      <a:pt x="4" y="3"/>
                    </a:lnTo>
                    <a:lnTo>
                      <a:pt x="4" y="2"/>
                    </a:lnTo>
                    <a:lnTo>
                      <a:pt x="6" y="1"/>
                    </a:lnTo>
                    <a:lnTo>
                      <a:pt x="7" y="1"/>
                    </a:lnTo>
                    <a:lnTo>
                      <a:pt x="7" y="0"/>
                    </a:lnTo>
                    <a:lnTo>
                      <a:pt x="8" y="1"/>
                    </a:lnTo>
                    <a:lnTo>
                      <a:pt x="9" y="1"/>
                    </a:lnTo>
                    <a:lnTo>
                      <a:pt x="11" y="2"/>
                    </a:lnTo>
                    <a:lnTo>
                      <a:pt x="11" y="3"/>
                    </a:lnTo>
                    <a:lnTo>
                      <a:pt x="12" y="4"/>
                    </a:lnTo>
                    <a:lnTo>
                      <a:pt x="13" y="6"/>
                    </a:lnTo>
                    <a:lnTo>
                      <a:pt x="13" y="7"/>
                    </a:lnTo>
                    <a:lnTo>
                      <a:pt x="14" y="10"/>
                    </a:lnTo>
                    <a:lnTo>
                      <a:pt x="14" y="11"/>
                    </a:lnTo>
                    <a:lnTo>
                      <a:pt x="14" y="13"/>
                    </a:lnTo>
                    <a:lnTo>
                      <a:pt x="14" y="14"/>
                    </a:lnTo>
                    <a:lnTo>
                      <a:pt x="14" y="17"/>
                    </a:lnTo>
                    <a:lnTo>
                      <a:pt x="14" y="19"/>
                    </a:lnTo>
                    <a:lnTo>
                      <a:pt x="14" y="20"/>
                    </a:lnTo>
                    <a:lnTo>
                      <a:pt x="13" y="22"/>
                    </a:lnTo>
                    <a:lnTo>
                      <a:pt x="13" y="24"/>
                    </a:lnTo>
                    <a:lnTo>
                      <a:pt x="12" y="26"/>
                    </a:lnTo>
                    <a:lnTo>
                      <a:pt x="11" y="27"/>
                    </a:lnTo>
                    <a:lnTo>
                      <a:pt x="11" y="29"/>
                    </a:lnTo>
                    <a:lnTo>
                      <a:pt x="9" y="30"/>
                    </a:lnTo>
                    <a:lnTo>
                      <a:pt x="8" y="30"/>
                    </a:lnTo>
                    <a:lnTo>
                      <a:pt x="7" y="30"/>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83" name="Freeform 87"/>
              <p:cNvSpPr>
                <a:spLocks/>
              </p:cNvSpPr>
              <p:nvPr/>
            </p:nvSpPr>
            <p:spPr bwMode="auto">
              <a:xfrm>
                <a:off x="3881943" y="2161056"/>
                <a:ext cx="103784" cy="91231"/>
              </a:xfrm>
              <a:custGeom>
                <a:avLst/>
                <a:gdLst>
                  <a:gd name="T0" fmla="*/ 26 w 59"/>
                  <a:gd name="T1" fmla="*/ 0 h 51"/>
                  <a:gd name="T2" fmla="*/ 50 w 59"/>
                  <a:gd name="T3" fmla="*/ 8 h 51"/>
                  <a:gd name="T4" fmla="*/ 58 w 59"/>
                  <a:gd name="T5" fmla="*/ 23 h 51"/>
                  <a:gd name="T6" fmla="*/ 38 w 59"/>
                  <a:gd name="T7" fmla="*/ 31 h 51"/>
                  <a:gd name="T8" fmla="*/ 15 w 59"/>
                  <a:gd name="T9" fmla="*/ 50 h 51"/>
                  <a:gd name="T10" fmla="*/ 0 w 59"/>
                  <a:gd name="T11" fmla="*/ 31 h 51"/>
                  <a:gd name="T12" fmla="*/ 3 w 59"/>
                  <a:gd name="T13" fmla="*/ 10 h 51"/>
                  <a:gd name="T14" fmla="*/ 26 w 59"/>
                  <a:gd name="T15" fmla="*/ 0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51">
                    <a:moveTo>
                      <a:pt x="26" y="0"/>
                    </a:moveTo>
                    <a:lnTo>
                      <a:pt x="50" y="8"/>
                    </a:lnTo>
                    <a:lnTo>
                      <a:pt x="58" y="23"/>
                    </a:lnTo>
                    <a:lnTo>
                      <a:pt x="38" y="31"/>
                    </a:lnTo>
                    <a:lnTo>
                      <a:pt x="15" y="50"/>
                    </a:lnTo>
                    <a:lnTo>
                      <a:pt x="0" y="31"/>
                    </a:lnTo>
                    <a:lnTo>
                      <a:pt x="3" y="10"/>
                    </a:lnTo>
                    <a:lnTo>
                      <a:pt x="26" y="0"/>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84" name="Freeform 88"/>
              <p:cNvSpPr>
                <a:spLocks/>
              </p:cNvSpPr>
              <p:nvPr/>
            </p:nvSpPr>
            <p:spPr bwMode="auto">
              <a:xfrm>
                <a:off x="3617766" y="1649846"/>
                <a:ext cx="124226" cy="81794"/>
              </a:xfrm>
              <a:custGeom>
                <a:avLst/>
                <a:gdLst>
                  <a:gd name="T0" fmla="*/ 30 w 71"/>
                  <a:gd name="T1" fmla="*/ 18 h 46"/>
                  <a:gd name="T2" fmla="*/ 50 w 71"/>
                  <a:gd name="T3" fmla="*/ 5 h 46"/>
                  <a:gd name="T4" fmla="*/ 70 w 71"/>
                  <a:gd name="T5" fmla="*/ 7 h 46"/>
                  <a:gd name="T6" fmla="*/ 68 w 71"/>
                  <a:gd name="T7" fmla="*/ 37 h 46"/>
                  <a:gd name="T8" fmla="*/ 26 w 71"/>
                  <a:gd name="T9" fmla="*/ 45 h 46"/>
                  <a:gd name="T10" fmla="*/ 13 w 71"/>
                  <a:gd name="T11" fmla="*/ 30 h 46"/>
                  <a:gd name="T12" fmla="*/ 0 w 71"/>
                  <a:gd name="T13" fmla="*/ 10 h 46"/>
                  <a:gd name="T14" fmla="*/ 10 w 71"/>
                  <a:gd name="T15" fmla="*/ 0 h 46"/>
                  <a:gd name="T16" fmla="*/ 22 w 71"/>
                  <a:gd name="T17" fmla="*/ 1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46">
                    <a:moveTo>
                      <a:pt x="30" y="18"/>
                    </a:moveTo>
                    <a:lnTo>
                      <a:pt x="50" y="5"/>
                    </a:lnTo>
                    <a:lnTo>
                      <a:pt x="70" y="7"/>
                    </a:lnTo>
                    <a:lnTo>
                      <a:pt x="68" y="37"/>
                    </a:lnTo>
                    <a:lnTo>
                      <a:pt x="26" y="45"/>
                    </a:lnTo>
                    <a:lnTo>
                      <a:pt x="13" y="30"/>
                    </a:lnTo>
                    <a:lnTo>
                      <a:pt x="0" y="10"/>
                    </a:lnTo>
                    <a:lnTo>
                      <a:pt x="10" y="0"/>
                    </a:lnTo>
                    <a:lnTo>
                      <a:pt x="22" y="14"/>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85" name="Freeform 89"/>
              <p:cNvSpPr>
                <a:spLocks/>
              </p:cNvSpPr>
              <p:nvPr/>
            </p:nvSpPr>
            <p:spPr bwMode="auto">
              <a:xfrm>
                <a:off x="3776586" y="1541313"/>
                <a:ext cx="62899" cy="66064"/>
              </a:xfrm>
              <a:custGeom>
                <a:avLst/>
                <a:gdLst>
                  <a:gd name="T0" fmla="*/ 0 w 36"/>
                  <a:gd name="T1" fmla="*/ 7 h 37"/>
                  <a:gd name="T2" fmla="*/ 0 w 36"/>
                  <a:gd name="T3" fmla="*/ 25 h 37"/>
                  <a:gd name="T4" fmla="*/ 13 w 36"/>
                  <a:gd name="T5" fmla="*/ 36 h 37"/>
                  <a:gd name="T6" fmla="*/ 27 w 36"/>
                  <a:gd name="T7" fmla="*/ 34 h 37"/>
                  <a:gd name="T8" fmla="*/ 35 w 36"/>
                  <a:gd name="T9" fmla="*/ 17 h 37"/>
                  <a:gd name="T10" fmla="*/ 23 w 36"/>
                  <a:gd name="T11" fmla="*/ 0 h 37"/>
                  <a:gd name="T12" fmla="*/ 0 w 36"/>
                  <a:gd name="T13" fmla="*/ 7 h 37"/>
                </a:gdLst>
                <a:ahLst/>
                <a:cxnLst>
                  <a:cxn ang="0">
                    <a:pos x="T0" y="T1"/>
                  </a:cxn>
                  <a:cxn ang="0">
                    <a:pos x="T2" y="T3"/>
                  </a:cxn>
                  <a:cxn ang="0">
                    <a:pos x="T4" y="T5"/>
                  </a:cxn>
                  <a:cxn ang="0">
                    <a:pos x="T6" y="T7"/>
                  </a:cxn>
                  <a:cxn ang="0">
                    <a:pos x="T8" y="T9"/>
                  </a:cxn>
                  <a:cxn ang="0">
                    <a:pos x="T10" y="T11"/>
                  </a:cxn>
                  <a:cxn ang="0">
                    <a:pos x="T12" y="T13"/>
                  </a:cxn>
                </a:cxnLst>
                <a:rect l="0" t="0" r="r" b="b"/>
                <a:pathLst>
                  <a:path w="36" h="37">
                    <a:moveTo>
                      <a:pt x="0" y="7"/>
                    </a:moveTo>
                    <a:lnTo>
                      <a:pt x="0" y="25"/>
                    </a:lnTo>
                    <a:lnTo>
                      <a:pt x="13" y="36"/>
                    </a:lnTo>
                    <a:lnTo>
                      <a:pt x="27" y="34"/>
                    </a:lnTo>
                    <a:lnTo>
                      <a:pt x="35" y="17"/>
                    </a:lnTo>
                    <a:lnTo>
                      <a:pt x="23" y="0"/>
                    </a:lnTo>
                    <a:lnTo>
                      <a:pt x="0" y="7"/>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86" name="Freeform 90"/>
              <p:cNvSpPr>
                <a:spLocks/>
              </p:cNvSpPr>
              <p:nvPr/>
            </p:nvSpPr>
            <p:spPr bwMode="auto">
              <a:xfrm>
                <a:off x="3765579" y="1475249"/>
                <a:ext cx="44030" cy="36178"/>
              </a:xfrm>
              <a:custGeom>
                <a:avLst/>
                <a:gdLst>
                  <a:gd name="T0" fmla="*/ 2 w 25"/>
                  <a:gd name="T1" fmla="*/ 0 h 21"/>
                  <a:gd name="T2" fmla="*/ 0 w 25"/>
                  <a:gd name="T3" fmla="*/ 20 h 21"/>
                  <a:gd name="T4" fmla="*/ 19 w 25"/>
                  <a:gd name="T5" fmla="*/ 20 h 21"/>
                  <a:gd name="T6" fmla="*/ 24 w 25"/>
                  <a:gd name="T7" fmla="*/ 5 h 21"/>
                  <a:gd name="T8" fmla="*/ 2 w 25"/>
                  <a:gd name="T9" fmla="*/ 0 h 21"/>
                </a:gdLst>
                <a:ahLst/>
                <a:cxnLst>
                  <a:cxn ang="0">
                    <a:pos x="T0" y="T1"/>
                  </a:cxn>
                  <a:cxn ang="0">
                    <a:pos x="T2" y="T3"/>
                  </a:cxn>
                  <a:cxn ang="0">
                    <a:pos x="T4" y="T5"/>
                  </a:cxn>
                  <a:cxn ang="0">
                    <a:pos x="T6" y="T7"/>
                  </a:cxn>
                  <a:cxn ang="0">
                    <a:pos x="T8" y="T9"/>
                  </a:cxn>
                </a:cxnLst>
                <a:rect l="0" t="0" r="r" b="b"/>
                <a:pathLst>
                  <a:path w="25" h="21">
                    <a:moveTo>
                      <a:pt x="2" y="0"/>
                    </a:moveTo>
                    <a:lnTo>
                      <a:pt x="0" y="20"/>
                    </a:lnTo>
                    <a:lnTo>
                      <a:pt x="19" y="20"/>
                    </a:lnTo>
                    <a:lnTo>
                      <a:pt x="24" y="5"/>
                    </a:lnTo>
                    <a:lnTo>
                      <a:pt x="2" y="0"/>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87" name="Freeform 91"/>
              <p:cNvSpPr>
                <a:spLocks/>
              </p:cNvSpPr>
              <p:nvPr/>
            </p:nvSpPr>
            <p:spPr bwMode="auto">
              <a:xfrm>
                <a:off x="3856783" y="1418622"/>
                <a:ext cx="146241" cy="155722"/>
              </a:xfrm>
              <a:custGeom>
                <a:avLst/>
                <a:gdLst>
                  <a:gd name="T0" fmla="*/ 27 w 83"/>
                  <a:gd name="T1" fmla="*/ 0 h 89"/>
                  <a:gd name="T2" fmla="*/ 15 w 83"/>
                  <a:gd name="T3" fmla="*/ 18 h 89"/>
                  <a:gd name="T4" fmla="*/ 0 w 83"/>
                  <a:gd name="T5" fmla="*/ 35 h 89"/>
                  <a:gd name="T6" fmla="*/ 2 w 83"/>
                  <a:gd name="T7" fmla="*/ 56 h 89"/>
                  <a:gd name="T8" fmla="*/ 20 w 83"/>
                  <a:gd name="T9" fmla="*/ 56 h 89"/>
                  <a:gd name="T10" fmla="*/ 17 w 83"/>
                  <a:gd name="T11" fmla="*/ 67 h 89"/>
                  <a:gd name="T12" fmla="*/ 22 w 83"/>
                  <a:gd name="T13" fmla="*/ 83 h 89"/>
                  <a:gd name="T14" fmla="*/ 67 w 83"/>
                  <a:gd name="T15" fmla="*/ 88 h 89"/>
                  <a:gd name="T16" fmla="*/ 80 w 83"/>
                  <a:gd name="T17" fmla="*/ 70 h 89"/>
                  <a:gd name="T18" fmla="*/ 82 w 83"/>
                  <a:gd name="T19" fmla="*/ 43 h 89"/>
                  <a:gd name="T20" fmla="*/ 65 w 83"/>
                  <a:gd name="T21" fmla="*/ 20 h 89"/>
                  <a:gd name="T22" fmla="*/ 27 w 83"/>
                  <a:gd name="T23"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9">
                    <a:moveTo>
                      <a:pt x="27" y="0"/>
                    </a:moveTo>
                    <a:lnTo>
                      <a:pt x="15" y="18"/>
                    </a:lnTo>
                    <a:lnTo>
                      <a:pt x="0" y="35"/>
                    </a:lnTo>
                    <a:lnTo>
                      <a:pt x="2" y="56"/>
                    </a:lnTo>
                    <a:lnTo>
                      <a:pt x="20" y="56"/>
                    </a:lnTo>
                    <a:lnTo>
                      <a:pt x="17" y="67"/>
                    </a:lnTo>
                    <a:lnTo>
                      <a:pt x="22" y="83"/>
                    </a:lnTo>
                    <a:lnTo>
                      <a:pt x="67" y="88"/>
                    </a:lnTo>
                    <a:lnTo>
                      <a:pt x="80" y="70"/>
                    </a:lnTo>
                    <a:lnTo>
                      <a:pt x="82" y="43"/>
                    </a:lnTo>
                    <a:lnTo>
                      <a:pt x="65" y="20"/>
                    </a:lnTo>
                    <a:lnTo>
                      <a:pt x="27" y="0"/>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88" name="Freeform 92"/>
              <p:cNvSpPr>
                <a:spLocks/>
              </p:cNvSpPr>
              <p:nvPr/>
            </p:nvSpPr>
            <p:spPr bwMode="auto">
              <a:xfrm>
                <a:off x="3941697" y="1328964"/>
                <a:ext cx="621131" cy="355487"/>
              </a:xfrm>
              <a:custGeom>
                <a:avLst/>
                <a:gdLst>
                  <a:gd name="T0" fmla="*/ 27 w 353"/>
                  <a:gd name="T1" fmla="*/ 37 h 201"/>
                  <a:gd name="T2" fmla="*/ 34 w 353"/>
                  <a:gd name="T3" fmla="*/ 53 h 201"/>
                  <a:gd name="T4" fmla="*/ 47 w 353"/>
                  <a:gd name="T5" fmla="*/ 68 h 201"/>
                  <a:gd name="T6" fmla="*/ 59 w 353"/>
                  <a:gd name="T7" fmla="*/ 72 h 201"/>
                  <a:gd name="T8" fmla="*/ 85 w 353"/>
                  <a:gd name="T9" fmla="*/ 80 h 201"/>
                  <a:gd name="T10" fmla="*/ 107 w 353"/>
                  <a:gd name="T11" fmla="*/ 69 h 201"/>
                  <a:gd name="T12" fmla="*/ 137 w 353"/>
                  <a:gd name="T13" fmla="*/ 62 h 201"/>
                  <a:gd name="T14" fmla="*/ 148 w 353"/>
                  <a:gd name="T15" fmla="*/ 58 h 201"/>
                  <a:gd name="T16" fmla="*/ 148 w 353"/>
                  <a:gd name="T17" fmla="*/ 75 h 201"/>
                  <a:gd name="T18" fmla="*/ 115 w 353"/>
                  <a:gd name="T19" fmla="*/ 82 h 201"/>
                  <a:gd name="T20" fmla="*/ 95 w 353"/>
                  <a:gd name="T21" fmla="*/ 92 h 201"/>
                  <a:gd name="T22" fmla="*/ 112 w 353"/>
                  <a:gd name="T23" fmla="*/ 100 h 201"/>
                  <a:gd name="T24" fmla="*/ 80 w 353"/>
                  <a:gd name="T25" fmla="*/ 100 h 201"/>
                  <a:gd name="T26" fmla="*/ 64 w 353"/>
                  <a:gd name="T27" fmla="*/ 90 h 201"/>
                  <a:gd name="T28" fmla="*/ 62 w 353"/>
                  <a:gd name="T29" fmla="*/ 109 h 201"/>
                  <a:gd name="T30" fmla="*/ 75 w 353"/>
                  <a:gd name="T31" fmla="*/ 127 h 201"/>
                  <a:gd name="T32" fmla="*/ 59 w 353"/>
                  <a:gd name="T33" fmla="*/ 140 h 201"/>
                  <a:gd name="T34" fmla="*/ 47 w 353"/>
                  <a:gd name="T35" fmla="*/ 149 h 201"/>
                  <a:gd name="T36" fmla="*/ 32 w 353"/>
                  <a:gd name="T37" fmla="*/ 160 h 201"/>
                  <a:gd name="T38" fmla="*/ 25 w 353"/>
                  <a:gd name="T39" fmla="*/ 172 h 201"/>
                  <a:gd name="T40" fmla="*/ 0 w 353"/>
                  <a:gd name="T41" fmla="*/ 167 h 201"/>
                  <a:gd name="T42" fmla="*/ 12 w 353"/>
                  <a:gd name="T43" fmla="*/ 189 h 201"/>
                  <a:gd name="T44" fmla="*/ 81 w 353"/>
                  <a:gd name="T45" fmla="*/ 200 h 201"/>
                  <a:gd name="T46" fmla="*/ 121 w 353"/>
                  <a:gd name="T47" fmla="*/ 192 h 201"/>
                  <a:gd name="T48" fmla="*/ 140 w 353"/>
                  <a:gd name="T49" fmla="*/ 172 h 201"/>
                  <a:gd name="T50" fmla="*/ 125 w 353"/>
                  <a:gd name="T51" fmla="*/ 153 h 201"/>
                  <a:gd name="T52" fmla="*/ 140 w 353"/>
                  <a:gd name="T53" fmla="*/ 147 h 201"/>
                  <a:gd name="T54" fmla="*/ 157 w 353"/>
                  <a:gd name="T55" fmla="*/ 142 h 201"/>
                  <a:gd name="T56" fmla="*/ 182 w 353"/>
                  <a:gd name="T57" fmla="*/ 117 h 201"/>
                  <a:gd name="T58" fmla="*/ 189 w 353"/>
                  <a:gd name="T59" fmla="*/ 105 h 201"/>
                  <a:gd name="T60" fmla="*/ 210 w 353"/>
                  <a:gd name="T61" fmla="*/ 92 h 201"/>
                  <a:gd name="T62" fmla="*/ 237 w 353"/>
                  <a:gd name="T63" fmla="*/ 100 h 201"/>
                  <a:gd name="T64" fmla="*/ 287 w 353"/>
                  <a:gd name="T65" fmla="*/ 58 h 201"/>
                  <a:gd name="T66" fmla="*/ 277 w 353"/>
                  <a:gd name="T67" fmla="*/ 40 h 201"/>
                  <a:gd name="T68" fmla="*/ 322 w 353"/>
                  <a:gd name="T69" fmla="*/ 32 h 201"/>
                  <a:gd name="T70" fmla="*/ 352 w 353"/>
                  <a:gd name="T71" fmla="*/ 20 h 201"/>
                  <a:gd name="T72" fmla="*/ 335 w 353"/>
                  <a:gd name="T73" fmla="*/ 3 h 201"/>
                  <a:gd name="T74" fmla="*/ 305 w 353"/>
                  <a:gd name="T75" fmla="*/ 3 h 201"/>
                  <a:gd name="T76" fmla="*/ 230 w 353"/>
                  <a:gd name="T77" fmla="*/ 0 h 201"/>
                  <a:gd name="T78" fmla="*/ 204 w 353"/>
                  <a:gd name="T79" fmla="*/ 20 h 201"/>
                  <a:gd name="T80" fmla="*/ 182 w 353"/>
                  <a:gd name="T81" fmla="*/ 0 h 201"/>
                  <a:gd name="T82" fmla="*/ 180 w 353"/>
                  <a:gd name="T83" fmla="*/ 10 h 201"/>
                  <a:gd name="T84" fmla="*/ 137 w 353"/>
                  <a:gd name="T85" fmla="*/ 7 h 201"/>
                  <a:gd name="T86" fmla="*/ 117 w 353"/>
                  <a:gd name="T87" fmla="*/ 30 h 201"/>
                  <a:gd name="T88" fmla="*/ 97 w 353"/>
                  <a:gd name="T89" fmla="*/ 30 h 201"/>
                  <a:gd name="T90" fmla="*/ 87 w 353"/>
                  <a:gd name="T91" fmla="*/ 18 h 201"/>
                  <a:gd name="T92" fmla="*/ 64 w 353"/>
                  <a:gd name="T93" fmla="*/ 22 h 201"/>
                  <a:gd name="T94" fmla="*/ 59 w 353"/>
                  <a:gd name="T95" fmla="*/ 32 h 201"/>
                  <a:gd name="T96" fmla="*/ 27 w 353"/>
                  <a:gd name="T97" fmla="*/ 3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3" h="201">
                    <a:moveTo>
                      <a:pt x="27" y="37"/>
                    </a:moveTo>
                    <a:lnTo>
                      <a:pt x="34" y="53"/>
                    </a:lnTo>
                    <a:lnTo>
                      <a:pt x="47" y="68"/>
                    </a:lnTo>
                    <a:lnTo>
                      <a:pt x="59" y="72"/>
                    </a:lnTo>
                    <a:lnTo>
                      <a:pt x="85" y="80"/>
                    </a:lnTo>
                    <a:lnTo>
                      <a:pt x="107" y="69"/>
                    </a:lnTo>
                    <a:lnTo>
                      <a:pt x="137" y="62"/>
                    </a:lnTo>
                    <a:lnTo>
                      <a:pt x="148" y="58"/>
                    </a:lnTo>
                    <a:lnTo>
                      <a:pt x="148" y="75"/>
                    </a:lnTo>
                    <a:lnTo>
                      <a:pt x="115" y="82"/>
                    </a:lnTo>
                    <a:lnTo>
                      <a:pt x="95" y="92"/>
                    </a:lnTo>
                    <a:lnTo>
                      <a:pt x="112" y="100"/>
                    </a:lnTo>
                    <a:lnTo>
                      <a:pt x="80" y="100"/>
                    </a:lnTo>
                    <a:lnTo>
                      <a:pt x="64" y="90"/>
                    </a:lnTo>
                    <a:lnTo>
                      <a:pt x="62" y="109"/>
                    </a:lnTo>
                    <a:lnTo>
                      <a:pt x="75" y="127"/>
                    </a:lnTo>
                    <a:lnTo>
                      <a:pt x="59" y="140"/>
                    </a:lnTo>
                    <a:lnTo>
                      <a:pt x="47" y="149"/>
                    </a:lnTo>
                    <a:lnTo>
                      <a:pt x="32" y="160"/>
                    </a:lnTo>
                    <a:lnTo>
                      <a:pt x="25" y="172"/>
                    </a:lnTo>
                    <a:lnTo>
                      <a:pt x="0" y="167"/>
                    </a:lnTo>
                    <a:lnTo>
                      <a:pt x="12" y="189"/>
                    </a:lnTo>
                    <a:lnTo>
                      <a:pt x="81" y="200"/>
                    </a:lnTo>
                    <a:lnTo>
                      <a:pt x="121" y="192"/>
                    </a:lnTo>
                    <a:lnTo>
                      <a:pt x="140" y="172"/>
                    </a:lnTo>
                    <a:lnTo>
                      <a:pt x="125" y="153"/>
                    </a:lnTo>
                    <a:lnTo>
                      <a:pt x="140" y="147"/>
                    </a:lnTo>
                    <a:lnTo>
                      <a:pt x="157" y="142"/>
                    </a:lnTo>
                    <a:lnTo>
                      <a:pt x="182" y="117"/>
                    </a:lnTo>
                    <a:lnTo>
                      <a:pt x="189" y="105"/>
                    </a:lnTo>
                    <a:lnTo>
                      <a:pt x="210" y="92"/>
                    </a:lnTo>
                    <a:lnTo>
                      <a:pt x="237" y="100"/>
                    </a:lnTo>
                    <a:lnTo>
                      <a:pt x="287" y="58"/>
                    </a:lnTo>
                    <a:lnTo>
                      <a:pt x="277" y="40"/>
                    </a:lnTo>
                    <a:lnTo>
                      <a:pt x="322" y="32"/>
                    </a:lnTo>
                    <a:lnTo>
                      <a:pt x="352" y="20"/>
                    </a:lnTo>
                    <a:lnTo>
                      <a:pt x="335" y="3"/>
                    </a:lnTo>
                    <a:lnTo>
                      <a:pt x="305" y="3"/>
                    </a:lnTo>
                    <a:lnTo>
                      <a:pt x="230" y="0"/>
                    </a:lnTo>
                    <a:lnTo>
                      <a:pt x="204" y="20"/>
                    </a:lnTo>
                    <a:lnTo>
                      <a:pt x="182" y="0"/>
                    </a:lnTo>
                    <a:lnTo>
                      <a:pt x="180" y="10"/>
                    </a:lnTo>
                    <a:lnTo>
                      <a:pt x="137" y="7"/>
                    </a:lnTo>
                    <a:lnTo>
                      <a:pt x="117" y="30"/>
                    </a:lnTo>
                    <a:lnTo>
                      <a:pt x="97" y="30"/>
                    </a:lnTo>
                    <a:lnTo>
                      <a:pt x="87" y="18"/>
                    </a:lnTo>
                    <a:lnTo>
                      <a:pt x="64" y="22"/>
                    </a:lnTo>
                    <a:lnTo>
                      <a:pt x="59" y="32"/>
                    </a:lnTo>
                    <a:lnTo>
                      <a:pt x="27" y="37"/>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89" name="Freeform 93"/>
              <p:cNvSpPr>
                <a:spLocks/>
              </p:cNvSpPr>
              <p:nvPr/>
            </p:nvSpPr>
            <p:spPr bwMode="auto">
              <a:xfrm>
                <a:off x="3837913" y="1627825"/>
                <a:ext cx="279902" cy="132128"/>
              </a:xfrm>
              <a:custGeom>
                <a:avLst/>
                <a:gdLst>
                  <a:gd name="T0" fmla="*/ 20 w 160"/>
                  <a:gd name="T1" fmla="*/ 0 h 75"/>
                  <a:gd name="T2" fmla="*/ 0 w 160"/>
                  <a:gd name="T3" fmla="*/ 18 h 75"/>
                  <a:gd name="T4" fmla="*/ 13 w 160"/>
                  <a:gd name="T5" fmla="*/ 35 h 75"/>
                  <a:gd name="T6" fmla="*/ 35 w 160"/>
                  <a:gd name="T7" fmla="*/ 61 h 75"/>
                  <a:gd name="T8" fmla="*/ 57 w 160"/>
                  <a:gd name="T9" fmla="*/ 71 h 75"/>
                  <a:gd name="T10" fmla="*/ 122 w 160"/>
                  <a:gd name="T11" fmla="*/ 64 h 75"/>
                  <a:gd name="T12" fmla="*/ 159 w 160"/>
                  <a:gd name="T13" fmla="*/ 74 h 75"/>
                  <a:gd name="T14" fmla="*/ 155 w 160"/>
                  <a:gd name="T15" fmla="*/ 46 h 75"/>
                  <a:gd name="T16" fmla="*/ 101 w 160"/>
                  <a:gd name="T17" fmla="*/ 43 h 75"/>
                  <a:gd name="T18" fmla="*/ 54 w 160"/>
                  <a:gd name="T19" fmla="*/ 31 h 75"/>
                  <a:gd name="T20" fmla="*/ 47 w 160"/>
                  <a:gd name="T21" fmla="*/ 3 h 75"/>
                  <a:gd name="T22" fmla="*/ 20 w 160"/>
                  <a:gd name="T23"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 h="75">
                    <a:moveTo>
                      <a:pt x="20" y="0"/>
                    </a:moveTo>
                    <a:lnTo>
                      <a:pt x="0" y="18"/>
                    </a:lnTo>
                    <a:lnTo>
                      <a:pt x="13" y="35"/>
                    </a:lnTo>
                    <a:lnTo>
                      <a:pt x="35" y="61"/>
                    </a:lnTo>
                    <a:lnTo>
                      <a:pt x="57" y="71"/>
                    </a:lnTo>
                    <a:lnTo>
                      <a:pt x="122" y="64"/>
                    </a:lnTo>
                    <a:lnTo>
                      <a:pt x="159" y="74"/>
                    </a:lnTo>
                    <a:lnTo>
                      <a:pt x="155" y="46"/>
                    </a:lnTo>
                    <a:lnTo>
                      <a:pt x="101" y="43"/>
                    </a:lnTo>
                    <a:lnTo>
                      <a:pt x="54" y="31"/>
                    </a:lnTo>
                    <a:lnTo>
                      <a:pt x="47" y="3"/>
                    </a:lnTo>
                    <a:lnTo>
                      <a:pt x="20" y="0"/>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90" name="Freeform 94"/>
              <p:cNvSpPr>
                <a:spLocks/>
              </p:cNvSpPr>
              <p:nvPr/>
            </p:nvSpPr>
            <p:spPr bwMode="auto">
              <a:xfrm>
                <a:off x="3771869" y="1703327"/>
                <a:ext cx="61327" cy="40897"/>
              </a:xfrm>
              <a:custGeom>
                <a:avLst/>
                <a:gdLst>
                  <a:gd name="T0" fmla="*/ 13 w 34"/>
                  <a:gd name="T1" fmla="*/ 0 h 23"/>
                  <a:gd name="T2" fmla="*/ 0 w 34"/>
                  <a:gd name="T3" fmla="*/ 15 h 23"/>
                  <a:gd name="T4" fmla="*/ 18 w 34"/>
                  <a:gd name="T5" fmla="*/ 22 h 23"/>
                  <a:gd name="T6" fmla="*/ 33 w 34"/>
                  <a:gd name="T7" fmla="*/ 15 h 23"/>
                  <a:gd name="T8" fmla="*/ 30 w 34"/>
                  <a:gd name="T9" fmla="*/ 2 h 23"/>
                  <a:gd name="T10" fmla="*/ 13 w 34"/>
                  <a:gd name="T11" fmla="*/ 0 h 23"/>
                </a:gdLst>
                <a:ahLst/>
                <a:cxnLst>
                  <a:cxn ang="0">
                    <a:pos x="T0" y="T1"/>
                  </a:cxn>
                  <a:cxn ang="0">
                    <a:pos x="T2" y="T3"/>
                  </a:cxn>
                  <a:cxn ang="0">
                    <a:pos x="T4" y="T5"/>
                  </a:cxn>
                  <a:cxn ang="0">
                    <a:pos x="T6" y="T7"/>
                  </a:cxn>
                  <a:cxn ang="0">
                    <a:pos x="T8" y="T9"/>
                  </a:cxn>
                  <a:cxn ang="0">
                    <a:pos x="T10" y="T11"/>
                  </a:cxn>
                </a:cxnLst>
                <a:rect l="0" t="0" r="r" b="b"/>
                <a:pathLst>
                  <a:path w="34" h="23">
                    <a:moveTo>
                      <a:pt x="13" y="0"/>
                    </a:moveTo>
                    <a:lnTo>
                      <a:pt x="0" y="15"/>
                    </a:lnTo>
                    <a:lnTo>
                      <a:pt x="18" y="22"/>
                    </a:lnTo>
                    <a:lnTo>
                      <a:pt x="33" y="15"/>
                    </a:lnTo>
                    <a:lnTo>
                      <a:pt x="30" y="2"/>
                    </a:lnTo>
                    <a:lnTo>
                      <a:pt x="13" y="0"/>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91" name="Freeform 95"/>
              <p:cNvSpPr>
                <a:spLocks/>
              </p:cNvSpPr>
              <p:nvPr/>
            </p:nvSpPr>
            <p:spPr bwMode="auto">
              <a:xfrm>
                <a:off x="4314376" y="1289640"/>
                <a:ext cx="1270567" cy="1072754"/>
              </a:xfrm>
              <a:custGeom>
                <a:avLst/>
                <a:gdLst>
                  <a:gd name="T0" fmla="*/ 138 w 720"/>
                  <a:gd name="T1" fmla="*/ 83 h 608"/>
                  <a:gd name="T2" fmla="*/ 93 w 720"/>
                  <a:gd name="T3" fmla="*/ 123 h 608"/>
                  <a:gd name="T4" fmla="*/ 31 w 720"/>
                  <a:gd name="T5" fmla="*/ 155 h 608"/>
                  <a:gd name="T6" fmla="*/ 3 w 720"/>
                  <a:gd name="T7" fmla="*/ 175 h 608"/>
                  <a:gd name="T8" fmla="*/ 65 w 720"/>
                  <a:gd name="T9" fmla="*/ 187 h 608"/>
                  <a:gd name="T10" fmla="*/ 20 w 720"/>
                  <a:gd name="T11" fmla="*/ 195 h 608"/>
                  <a:gd name="T12" fmla="*/ 143 w 720"/>
                  <a:gd name="T13" fmla="*/ 220 h 608"/>
                  <a:gd name="T14" fmla="*/ 180 w 720"/>
                  <a:gd name="T15" fmla="*/ 285 h 608"/>
                  <a:gd name="T16" fmla="*/ 190 w 720"/>
                  <a:gd name="T17" fmla="*/ 342 h 608"/>
                  <a:gd name="T18" fmla="*/ 219 w 720"/>
                  <a:gd name="T19" fmla="*/ 354 h 608"/>
                  <a:gd name="T20" fmla="*/ 227 w 720"/>
                  <a:gd name="T21" fmla="*/ 377 h 608"/>
                  <a:gd name="T22" fmla="*/ 195 w 720"/>
                  <a:gd name="T23" fmla="*/ 422 h 608"/>
                  <a:gd name="T24" fmla="*/ 200 w 720"/>
                  <a:gd name="T25" fmla="*/ 490 h 608"/>
                  <a:gd name="T26" fmla="*/ 240 w 720"/>
                  <a:gd name="T27" fmla="*/ 582 h 608"/>
                  <a:gd name="T28" fmla="*/ 278 w 720"/>
                  <a:gd name="T29" fmla="*/ 607 h 608"/>
                  <a:gd name="T30" fmla="*/ 325 w 720"/>
                  <a:gd name="T31" fmla="*/ 540 h 608"/>
                  <a:gd name="T32" fmla="*/ 345 w 720"/>
                  <a:gd name="T33" fmla="*/ 485 h 608"/>
                  <a:gd name="T34" fmla="*/ 433 w 720"/>
                  <a:gd name="T35" fmla="*/ 465 h 608"/>
                  <a:gd name="T36" fmla="*/ 510 w 720"/>
                  <a:gd name="T37" fmla="*/ 425 h 608"/>
                  <a:gd name="T38" fmla="*/ 581 w 720"/>
                  <a:gd name="T39" fmla="*/ 367 h 608"/>
                  <a:gd name="T40" fmla="*/ 525 w 720"/>
                  <a:gd name="T41" fmla="*/ 354 h 608"/>
                  <a:gd name="T42" fmla="*/ 548 w 720"/>
                  <a:gd name="T43" fmla="*/ 332 h 608"/>
                  <a:gd name="T44" fmla="*/ 588 w 720"/>
                  <a:gd name="T45" fmla="*/ 358 h 608"/>
                  <a:gd name="T46" fmla="*/ 586 w 720"/>
                  <a:gd name="T47" fmla="*/ 318 h 608"/>
                  <a:gd name="T48" fmla="*/ 561 w 720"/>
                  <a:gd name="T49" fmla="*/ 290 h 608"/>
                  <a:gd name="T50" fmla="*/ 588 w 720"/>
                  <a:gd name="T51" fmla="*/ 298 h 608"/>
                  <a:gd name="T52" fmla="*/ 616 w 720"/>
                  <a:gd name="T53" fmla="*/ 280 h 608"/>
                  <a:gd name="T54" fmla="*/ 626 w 720"/>
                  <a:gd name="T55" fmla="*/ 267 h 608"/>
                  <a:gd name="T56" fmla="*/ 646 w 720"/>
                  <a:gd name="T57" fmla="*/ 237 h 608"/>
                  <a:gd name="T58" fmla="*/ 621 w 720"/>
                  <a:gd name="T59" fmla="*/ 210 h 608"/>
                  <a:gd name="T60" fmla="*/ 643 w 720"/>
                  <a:gd name="T61" fmla="*/ 195 h 608"/>
                  <a:gd name="T62" fmla="*/ 598 w 720"/>
                  <a:gd name="T63" fmla="*/ 168 h 608"/>
                  <a:gd name="T64" fmla="*/ 631 w 720"/>
                  <a:gd name="T65" fmla="*/ 128 h 608"/>
                  <a:gd name="T66" fmla="*/ 618 w 720"/>
                  <a:gd name="T67" fmla="*/ 105 h 608"/>
                  <a:gd name="T68" fmla="*/ 651 w 720"/>
                  <a:gd name="T69" fmla="*/ 95 h 608"/>
                  <a:gd name="T70" fmla="*/ 719 w 720"/>
                  <a:gd name="T71" fmla="*/ 63 h 608"/>
                  <a:gd name="T72" fmla="*/ 624 w 720"/>
                  <a:gd name="T73" fmla="*/ 68 h 608"/>
                  <a:gd name="T74" fmla="*/ 601 w 720"/>
                  <a:gd name="T75" fmla="*/ 50 h 608"/>
                  <a:gd name="T76" fmla="*/ 553 w 720"/>
                  <a:gd name="T77" fmla="*/ 45 h 608"/>
                  <a:gd name="T78" fmla="*/ 518 w 720"/>
                  <a:gd name="T79" fmla="*/ 37 h 608"/>
                  <a:gd name="T80" fmla="*/ 598 w 720"/>
                  <a:gd name="T81" fmla="*/ 23 h 608"/>
                  <a:gd name="T82" fmla="*/ 470 w 720"/>
                  <a:gd name="T83" fmla="*/ 20 h 608"/>
                  <a:gd name="T84" fmla="*/ 413 w 720"/>
                  <a:gd name="T85" fmla="*/ 3 h 608"/>
                  <a:gd name="T86" fmla="*/ 340 w 720"/>
                  <a:gd name="T87" fmla="*/ 15 h 608"/>
                  <a:gd name="T88" fmla="*/ 333 w 720"/>
                  <a:gd name="T89" fmla="*/ 58 h 608"/>
                  <a:gd name="T90" fmla="*/ 303 w 720"/>
                  <a:gd name="T91" fmla="*/ 41 h 608"/>
                  <a:gd name="T92" fmla="*/ 283 w 720"/>
                  <a:gd name="T93" fmla="*/ 65 h 608"/>
                  <a:gd name="T94" fmla="*/ 258 w 720"/>
                  <a:gd name="T95" fmla="*/ 45 h 608"/>
                  <a:gd name="T96" fmla="*/ 240 w 720"/>
                  <a:gd name="T97" fmla="*/ 55 h 608"/>
                  <a:gd name="T98" fmla="*/ 183 w 720"/>
                  <a:gd name="T99" fmla="*/ 50 h 608"/>
                  <a:gd name="T100" fmla="*/ 150 w 720"/>
                  <a:gd name="T101" fmla="*/ 65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20" h="608">
                    <a:moveTo>
                      <a:pt x="150" y="65"/>
                    </a:moveTo>
                    <a:lnTo>
                      <a:pt x="138" y="83"/>
                    </a:lnTo>
                    <a:lnTo>
                      <a:pt x="95" y="92"/>
                    </a:lnTo>
                    <a:lnTo>
                      <a:pt x="93" y="123"/>
                    </a:lnTo>
                    <a:lnTo>
                      <a:pt x="60" y="132"/>
                    </a:lnTo>
                    <a:lnTo>
                      <a:pt x="31" y="155"/>
                    </a:lnTo>
                    <a:lnTo>
                      <a:pt x="0" y="164"/>
                    </a:lnTo>
                    <a:lnTo>
                      <a:pt x="3" y="175"/>
                    </a:lnTo>
                    <a:lnTo>
                      <a:pt x="55" y="172"/>
                    </a:lnTo>
                    <a:lnTo>
                      <a:pt x="65" y="187"/>
                    </a:lnTo>
                    <a:lnTo>
                      <a:pt x="42" y="192"/>
                    </a:lnTo>
                    <a:lnTo>
                      <a:pt x="20" y="195"/>
                    </a:lnTo>
                    <a:lnTo>
                      <a:pt x="55" y="220"/>
                    </a:lnTo>
                    <a:lnTo>
                      <a:pt x="143" y="220"/>
                    </a:lnTo>
                    <a:lnTo>
                      <a:pt x="166" y="245"/>
                    </a:lnTo>
                    <a:lnTo>
                      <a:pt x="180" y="285"/>
                    </a:lnTo>
                    <a:lnTo>
                      <a:pt x="188" y="326"/>
                    </a:lnTo>
                    <a:lnTo>
                      <a:pt x="190" y="342"/>
                    </a:lnTo>
                    <a:lnTo>
                      <a:pt x="211" y="332"/>
                    </a:lnTo>
                    <a:lnTo>
                      <a:pt x="219" y="354"/>
                    </a:lnTo>
                    <a:lnTo>
                      <a:pt x="193" y="363"/>
                    </a:lnTo>
                    <a:lnTo>
                      <a:pt x="227" y="377"/>
                    </a:lnTo>
                    <a:lnTo>
                      <a:pt x="222" y="407"/>
                    </a:lnTo>
                    <a:lnTo>
                      <a:pt x="195" y="422"/>
                    </a:lnTo>
                    <a:lnTo>
                      <a:pt x="188" y="445"/>
                    </a:lnTo>
                    <a:lnTo>
                      <a:pt x="200" y="490"/>
                    </a:lnTo>
                    <a:lnTo>
                      <a:pt x="218" y="537"/>
                    </a:lnTo>
                    <a:lnTo>
                      <a:pt x="240" y="582"/>
                    </a:lnTo>
                    <a:lnTo>
                      <a:pt x="266" y="588"/>
                    </a:lnTo>
                    <a:lnTo>
                      <a:pt x="278" y="607"/>
                    </a:lnTo>
                    <a:lnTo>
                      <a:pt x="301" y="602"/>
                    </a:lnTo>
                    <a:lnTo>
                      <a:pt x="325" y="540"/>
                    </a:lnTo>
                    <a:lnTo>
                      <a:pt x="343" y="517"/>
                    </a:lnTo>
                    <a:lnTo>
                      <a:pt x="345" y="485"/>
                    </a:lnTo>
                    <a:lnTo>
                      <a:pt x="388" y="475"/>
                    </a:lnTo>
                    <a:lnTo>
                      <a:pt x="433" y="465"/>
                    </a:lnTo>
                    <a:lnTo>
                      <a:pt x="456" y="420"/>
                    </a:lnTo>
                    <a:lnTo>
                      <a:pt x="510" y="425"/>
                    </a:lnTo>
                    <a:lnTo>
                      <a:pt x="558" y="393"/>
                    </a:lnTo>
                    <a:lnTo>
                      <a:pt x="581" y="367"/>
                    </a:lnTo>
                    <a:lnTo>
                      <a:pt x="556" y="359"/>
                    </a:lnTo>
                    <a:lnTo>
                      <a:pt x="525" y="354"/>
                    </a:lnTo>
                    <a:lnTo>
                      <a:pt x="531" y="337"/>
                    </a:lnTo>
                    <a:lnTo>
                      <a:pt x="548" y="332"/>
                    </a:lnTo>
                    <a:lnTo>
                      <a:pt x="569" y="348"/>
                    </a:lnTo>
                    <a:lnTo>
                      <a:pt x="588" y="358"/>
                    </a:lnTo>
                    <a:lnTo>
                      <a:pt x="598" y="342"/>
                    </a:lnTo>
                    <a:lnTo>
                      <a:pt x="586" y="318"/>
                    </a:lnTo>
                    <a:lnTo>
                      <a:pt x="558" y="307"/>
                    </a:lnTo>
                    <a:lnTo>
                      <a:pt x="561" y="290"/>
                    </a:lnTo>
                    <a:lnTo>
                      <a:pt x="581" y="290"/>
                    </a:lnTo>
                    <a:lnTo>
                      <a:pt x="588" y="298"/>
                    </a:lnTo>
                    <a:lnTo>
                      <a:pt x="596" y="285"/>
                    </a:lnTo>
                    <a:lnTo>
                      <a:pt x="616" y="280"/>
                    </a:lnTo>
                    <a:lnTo>
                      <a:pt x="609" y="267"/>
                    </a:lnTo>
                    <a:lnTo>
                      <a:pt x="626" y="267"/>
                    </a:lnTo>
                    <a:lnTo>
                      <a:pt x="641" y="253"/>
                    </a:lnTo>
                    <a:lnTo>
                      <a:pt x="646" y="237"/>
                    </a:lnTo>
                    <a:lnTo>
                      <a:pt x="624" y="227"/>
                    </a:lnTo>
                    <a:lnTo>
                      <a:pt x="621" y="210"/>
                    </a:lnTo>
                    <a:lnTo>
                      <a:pt x="631" y="198"/>
                    </a:lnTo>
                    <a:lnTo>
                      <a:pt x="643" y="195"/>
                    </a:lnTo>
                    <a:lnTo>
                      <a:pt x="641" y="172"/>
                    </a:lnTo>
                    <a:lnTo>
                      <a:pt x="598" y="168"/>
                    </a:lnTo>
                    <a:lnTo>
                      <a:pt x="609" y="142"/>
                    </a:lnTo>
                    <a:lnTo>
                      <a:pt x="631" y="128"/>
                    </a:lnTo>
                    <a:lnTo>
                      <a:pt x="643" y="117"/>
                    </a:lnTo>
                    <a:lnTo>
                      <a:pt x="618" y="105"/>
                    </a:lnTo>
                    <a:lnTo>
                      <a:pt x="636" y="97"/>
                    </a:lnTo>
                    <a:lnTo>
                      <a:pt x="651" y="95"/>
                    </a:lnTo>
                    <a:lnTo>
                      <a:pt x="686" y="85"/>
                    </a:lnTo>
                    <a:lnTo>
                      <a:pt x="719" y="63"/>
                    </a:lnTo>
                    <a:lnTo>
                      <a:pt x="656" y="58"/>
                    </a:lnTo>
                    <a:lnTo>
                      <a:pt x="624" y="68"/>
                    </a:lnTo>
                    <a:lnTo>
                      <a:pt x="578" y="91"/>
                    </a:lnTo>
                    <a:lnTo>
                      <a:pt x="601" y="50"/>
                    </a:lnTo>
                    <a:lnTo>
                      <a:pt x="550" y="68"/>
                    </a:lnTo>
                    <a:lnTo>
                      <a:pt x="553" y="45"/>
                    </a:lnTo>
                    <a:lnTo>
                      <a:pt x="470" y="53"/>
                    </a:lnTo>
                    <a:lnTo>
                      <a:pt x="518" y="37"/>
                    </a:lnTo>
                    <a:lnTo>
                      <a:pt x="578" y="28"/>
                    </a:lnTo>
                    <a:lnTo>
                      <a:pt x="598" y="23"/>
                    </a:lnTo>
                    <a:lnTo>
                      <a:pt x="558" y="8"/>
                    </a:lnTo>
                    <a:lnTo>
                      <a:pt x="470" y="20"/>
                    </a:lnTo>
                    <a:lnTo>
                      <a:pt x="518" y="0"/>
                    </a:lnTo>
                    <a:lnTo>
                      <a:pt x="413" y="3"/>
                    </a:lnTo>
                    <a:lnTo>
                      <a:pt x="383" y="30"/>
                    </a:lnTo>
                    <a:lnTo>
                      <a:pt x="340" y="15"/>
                    </a:lnTo>
                    <a:lnTo>
                      <a:pt x="340" y="36"/>
                    </a:lnTo>
                    <a:lnTo>
                      <a:pt x="333" y="58"/>
                    </a:lnTo>
                    <a:lnTo>
                      <a:pt x="318" y="41"/>
                    </a:lnTo>
                    <a:lnTo>
                      <a:pt x="303" y="41"/>
                    </a:lnTo>
                    <a:lnTo>
                      <a:pt x="283" y="41"/>
                    </a:lnTo>
                    <a:lnTo>
                      <a:pt x="283" y="65"/>
                    </a:lnTo>
                    <a:lnTo>
                      <a:pt x="261" y="65"/>
                    </a:lnTo>
                    <a:lnTo>
                      <a:pt x="258" y="45"/>
                    </a:lnTo>
                    <a:lnTo>
                      <a:pt x="235" y="43"/>
                    </a:lnTo>
                    <a:lnTo>
                      <a:pt x="240" y="55"/>
                    </a:lnTo>
                    <a:lnTo>
                      <a:pt x="200" y="41"/>
                    </a:lnTo>
                    <a:lnTo>
                      <a:pt x="183" y="50"/>
                    </a:lnTo>
                    <a:lnTo>
                      <a:pt x="167" y="50"/>
                    </a:lnTo>
                    <a:lnTo>
                      <a:pt x="150" y="65"/>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92" name="Freeform 97"/>
              <p:cNvSpPr>
                <a:spLocks/>
              </p:cNvSpPr>
              <p:nvPr/>
            </p:nvSpPr>
            <p:spPr bwMode="auto">
              <a:xfrm>
                <a:off x="3730984" y="3612892"/>
                <a:ext cx="261032" cy="114826"/>
              </a:xfrm>
              <a:custGeom>
                <a:avLst/>
                <a:gdLst>
                  <a:gd name="T0" fmla="*/ 0 w 148"/>
                  <a:gd name="T1" fmla="*/ 19 h 65"/>
                  <a:gd name="T2" fmla="*/ 14 w 148"/>
                  <a:gd name="T3" fmla="*/ 6 h 65"/>
                  <a:gd name="T4" fmla="*/ 26 w 148"/>
                  <a:gd name="T5" fmla="*/ 0 h 65"/>
                  <a:gd name="T6" fmla="*/ 46 w 148"/>
                  <a:gd name="T7" fmla="*/ 3 h 65"/>
                  <a:gd name="T8" fmla="*/ 74 w 148"/>
                  <a:gd name="T9" fmla="*/ 9 h 65"/>
                  <a:gd name="T10" fmla="*/ 100 w 148"/>
                  <a:gd name="T11" fmla="*/ 23 h 65"/>
                  <a:gd name="T12" fmla="*/ 140 w 148"/>
                  <a:gd name="T13" fmla="*/ 42 h 65"/>
                  <a:gd name="T14" fmla="*/ 147 w 148"/>
                  <a:gd name="T15" fmla="*/ 52 h 65"/>
                  <a:gd name="T16" fmla="*/ 127 w 148"/>
                  <a:gd name="T17" fmla="*/ 64 h 65"/>
                  <a:gd name="T18" fmla="*/ 96 w 148"/>
                  <a:gd name="T19" fmla="*/ 61 h 65"/>
                  <a:gd name="T20" fmla="*/ 100 w 148"/>
                  <a:gd name="T21" fmla="*/ 45 h 65"/>
                  <a:gd name="T22" fmla="*/ 90 w 148"/>
                  <a:gd name="T23" fmla="*/ 35 h 65"/>
                  <a:gd name="T24" fmla="*/ 68 w 148"/>
                  <a:gd name="T25" fmla="*/ 20 h 65"/>
                  <a:gd name="T26" fmla="*/ 60 w 148"/>
                  <a:gd name="T27" fmla="*/ 17 h 65"/>
                  <a:gd name="T28" fmla="*/ 17 w 148"/>
                  <a:gd name="T29" fmla="*/ 13 h 65"/>
                  <a:gd name="T30" fmla="*/ 0 w 148"/>
                  <a:gd name="T31" fmla="*/ 1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8" h="65">
                    <a:moveTo>
                      <a:pt x="0" y="19"/>
                    </a:moveTo>
                    <a:lnTo>
                      <a:pt x="14" y="6"/>
                    </a:lnTo>
                    <a:lnTo>
                      <a:pt x="26" y="0"/>
                    </a:lnTo>
                    <a:lnTo>
                      <a:pt x="46" y="3"/>
                    </a:lnTo>
                    <a:lnTo>
                      <a:pt x="74" y="9"/>
                    </a:lnTo>
                    <a:lnTo>
                      <a:pt x="100" y="23"/>
                    </a:lnTo>
                    <a:lnTo>
                      <a:pt x="140" y="42"/>
                    </a:lnTo>
                    <a:lnTo>
                      <a:pt x="147" y="52"/>
                    </a:lnTo>
                    <a:lnTo>
                      <a:pt x="127" y="64"/>
                    </a:lnTo>
                    <a:lnTo>
                      <a:pt x="96" y="61"/>
                    </a:lnTo>
                    <a:lnTo>
                      <a:pt x="100" y="45"/>
                    </a:lnTo>
                    <a:lnTo>
                      <a:pt x="90" y="35"/>
                    </a:lnTo>
                    <a:lnTo>
                      <a:pt x="68" y="20"/>
                    </a:lnTo>
                    <a:lnTo>
                      <a:pt x="60" y="17"/>
                    </a:lnTo>
                    <a:lnTo>
                      <a:pt x="17" y="13"/>
                    </a:lnTo>
                    <a:lnTo>
                      <a:pt x="0" y="19"/>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93" name="Freeform 98"/>
              <p:cNvSpPr>
                <a:spLocks/>
              </p:cNvSpPr>
              <p:nvPr/>
            </p:nvSpPr>
            <p:spPr bwMode="auto">
              <a:xfrm>
                <a:off x="3740419" y="4010850"/>
                <a:ext cx="152531" cy="84939"/>
              </a:xfrm>
              <a:custGeom>
                <a:avLst/>
                <a:gdLst>
                  <a:gd name="T0" fmla="*/ 13 w 87"/>
                  <a:gd name="T1" fmla="*/ 4 h 49"/>
                  <a:gd name="T2" fmla="*/ 0 w 87"/>
                  <a:gd name="T3" fmla="*/ 11 h 49"/>
                  <a:gd name="T4" fmla="*/ 1 w 87"/>
                  <a:gd name="T5" fmla="*/ 26 h 49"/>
                  <a:gd name="T6" fmla="*/ 30 w 87"/>
                  <a:gd name="T7" fmla="*/ 30 h 49"/>
                  <a:gd name="T8" fmla="*/ 41 w 87"/>
                  <a:gd name="T9" fmla="*/ 40 h 49"/>
                  <a:gd name="T10" fmla="*/ 54 w 87"/>
                  <a:gd name="T11" fmla="*/ 33 h 49"/>
                  <a:gd name="T12" fmla="*/ 49 w 87"/>
                  <a:gd name="T13" fmla="*/ 22 h 49"/>
                  <a:gd name="T14" fmla="*/ 63 w 87"/>
                  <a:gd name="T15" fmla="*/ 21 h 49"/>
                  <a:gd name="T16" fmla="*/ 77 w 87"/>
                  <a:gd name="T17" fmla="*/ 37 h 49"/>
                  <a:gd name="T18" fmla="*/ 83 w 87"/>
                  <a:gd name="T19" fmla="*/ 48 h 49"/>
                  <a:gd name="T20" fmla="*/ 86 w 87"/>
                  <a:gd name="T21" fmla="*/ 17 h 49"/>
                  <a:gd name="T22" fmla="*/ 67 w 87"/>
                  <a:gd name="T23" fmla="*/ 4 h 49"/>
                  <a:gd name="T24" fmla="*/ 52 w 87"/>
                  <a:gd name="T25" fmla="*/ 0 h 49"/>
                  <a:gd name="T26" fmla="*/ 40 w 87"/>
                  <a:gd name="T27" fmla="*/ 11 h 49"/>
                  <a:gd name="T28" fmla="*/ 13 w 87"/>
                  <a:gd name="T29" fmla="*/ 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 h="49">
                    <a:moveTo>
                      <a:pt x="13" y="4"/>
                    </a:moveTo>
                    <a:lnTo>
                      <a:pt x="0" y="11"/>
                    </a:lnTo>
                    <a:lnTo>
                      <a:pt x="1" y="26"/>
                    </a:lnTo>
                    <a:lnTo>
                      <a:pt x="30" y="30"/>
                    </a:lnTo>
                    <a:lnTo>
                      <a:pt x="41" y="40"/>
                    </a:lnTo>
                    <a:lnTo>
                      <a:pt x="54" y="33"/>
                    </a:lnTo>
                    <a:lnTo>
                      <a:pt x="49" y="22"/>
                    </a:lnTo>
                    <a:lnTo>
                      <a:pt x="63" y="21"/>
                    </a:lnTo>
                    <a:lnTo>
                      <a:pt x="77" y="37"/>
                    </a:lnTo>
                    <a:lnTo>
                      <a:pt x="83" y="48"/>
                    </a:lnTo>
                    <a:lnTo>
                      <a:pt x="86" y="17"/>
                    </a:lnTo>
                    <a:lnTo>
                      <a:pt x="67" y="4"/>
                    </a:lnTo>
                    <a:lnTo>
                      <a:pt x="52" y="0"/>
                    </a:lnTo>
                    <a:lnTo>
                      <a:pt x="40" y="11"/>
                    </a:lnTo>
                    <a:lnTo>
                      <a:pt x="13" y="4"/>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grpSp>
        <p:grpSp>
          <p:nvGrpSpPr>
            <p:cNvPr id="52" name="Group 51"/>
            <p:cNvGrpSpPr/>
            <p:nvPr/>
          </p:nvGrpSpPr>
          <p:grpSpPr>
            <a:xfrm>
              <a:off x="3493136" y="4356987"/>
              <a:ext cx="1190370" cy="2096747"/>
              <a:chOff x="3797029" y="3930629"/>
              <a:chExt cx="1190370" cy="2096747"/>
            </a:xfrm>
            <a:grpFill/>
          </p:grpSpPr>
          <p:sp>
            <p:nvSpPr>
              <p:cNvPr id="237" name="Freeform 43"/>
              <p:cNvSpPr>
                <a:spLocks/>
              </p:cNvSpPr>
              <p:nvPr/>
            </p:nvSpPr>
            <p:spPr bwMode="auto">
              <a:xfrm>
                <a:off x="4254621" y="5959739"/>
                <a:ext cx="70762" cy="67637"/>
              </a:xfrm>
              <a:custGeom>
                <a:avLst/>
                <a:gdLst>
                  <a:gd name="T0" fmla="*/ 0 w 41"/>
                  <a:gd name="T1" fmla="*/ 30 h 38"/>
                  <a:gd name="T2" fmla="*/ 10 w 41"/>
                  <a:gd name="T3" fmla="*/ 0 h 38"/>
                  <a:gd name="T4" fmla="*/ 13 w 41"/>
                  <a:gd name="T5" fmla="*/ 0 h 38"/>
                  <a:gd name="T6" fmla="*/ 22 w 41"/>
                  <a:gd name="T7" fmla="*/ 12 h 38"/>
                  <a:gd name="T8" fmla="*/ 40 w 41"/>
                  <a:gd name="T9" fmla="*/ 25 h 38"/>
                  <a:gd name="T10" fmla="*/ 19 w 41"/>
                  <a:gd name="T11" fmla="*/ 25 h 38"/>
                  <a:gd name="T12" fmla="*/ 15 w 41"/>
                  <a:gd name="T13" fmla="*/ 37 h 38"/>
                  <a:gd name="T14" fmla="*/ 0 w 41"/>
                  <a:gd name="T15" fmla="*/ 30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8">
                    <a:moveTo>
                      <a:pt x="0" y="30"/>
                    </a:moveTo>
                    <a:lnTo>
                      <a:pt x="10" y="0"/>
                    </a:lnTo>
                    <a:lnTo>
                      <a:pt x="13" y="0"/>
                    </a:lnTo>
                    <a:lnTo>
                      <a:pt x="22" y="12"/>
                    </a:lnTo>
                    <a:lnTo>
                      <a:pt x="40" y="25"/>
                    </a:lnTo>
                    <a:lnTo>
                      <a:pt x="19" y="25"/>
                    </a:lnTo>
                    <a:lnTo>
                      <a:pt x="15" y="37"/>
                    </a:lnTo>
                    <a:lnTo>
                      <a:pt x="0" y="30"/>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38" name="Freeform 44"/>
              <p:cNvSpPr>
                <a:spLocks/>
              </p:cNvSpPr>
              <p:nvPr/>
            </p:nvSpPr>
            <p:spPr bwMode="auto">
              <a:xfrm>
                <a:off x="4215309" y="5950301"/>
                <a:ext cx="62899" cy="66064"/>
              </a:xfrm>
              <a:custGeom>
                <a:avLst/>
                <a:gdLst>
                  <a:gd name="T0" fmla="*/ 31 w 35"/>
                  <a:gd name="T1" fmla="*/ 5 h 38"/>
                  <a:gd name="T2" fmla="*/ 21 w 35"/>
                  <a:gd name="T3" fmla="*/ 37 h 38"/>
                  <a:gd name="T4" fmla="*/ 0 w 35"/>
                  <a:gd name="T5" fmla="*/ 25 h 38"/>
                  <a:gd name="T6" fmla="*/ 5 w 35"/>
                  <a:gd name="T7" fmla="*/ 7 h 38"/>
                  <a:gd name="T8" fmla="*/ 14 w 35"/>
                  <a:gd name="T9" fmla="*/ 0 h 38"/>
                  <a:gd name="T10" fmla="*/ 34 w 35"/>
                  <a:gd name="T11" fmla="*/ 5 h 38"/>
                  <a:gd name="T12" fmla="*/ 31 w 35"/>
                  <a:gd name="T13" fmla="*/ 5 h 38"/>
                </a:gdLst>
                <a:ahLst/>
                <a:cxnLst>
                  <a:cxn ang="0">
                    <a:pos x="T0" y="T1"/>
                  </a:cxn>
                  <a:cxn ang="0">
                    <a:pos x="T2" y="T3"/>
                  </a:cxn>
                  <a:cxn ang="0">
                    <a:pos x="T4" y="T5"/>
                  </a:cxn>
                  <a:cxn ang="0">
                    <a:pos x="T6" y="T7"/>
                  </a:cxn>
                  <a:cxn ang="0">
                    <a:pos x="T8" y="T9"/>
                  </a:cxn>
                  <a:cxn ang="0">
                    <a:pos x="T10" y="T11"/>
                  </a:cxn>
                  <a:cxn ang="0">
                    <a:pos x="T12" y="T13"/>
                  </a:cxn>
                </a:cxnLst>
                <a:rect l="0" t="0" r="r" b="b"/>
                <a:pathLst>
                  <a:path w="35" h="38">
                    <a:moveTo>
                      <a:pt x="31" y="5"/>
                    </a:moveTo>
                    <a:lnTo>
                      <a:pt x="21" y="37"/>
                    </a:lnTo>
                    <a:lnTo>
                      <a:pt x="0" y="25"/>
                    </a:lnTo>
                    <a:lnTo>
                      <a:pt x="5" y="7"/>
                    </a:lnTo>
                    <a:lnTo>
                      <a:pt x="14" y="0"/>
                    </a:lnTo>
                    <a:lnTo>
                      <a:pt x="34" y="5"/>
                    </a:lnTo>
                    <a:lnTo>
                      <a:pt x="31" y="5"/>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39" name="Freeform 45"/>
              <p:cNvSpPr>
                <a:spLocks/>
              </p:cNvSpPr>
              <p:nvPr/>
            </p:nvSpPr>
            <p:spPr bwMode="auto">
              <a:xfrm>
                <a:off x="4040764" y="4803618"/>
                <a:ext cx="182408" cy="1189153"/>
              </a:xfrm>
              <a:custGeom>
                <a:avLst/>
                <a:gdLst>
                  <a:gd name="T0" fmla="*/ 56 w 103"/>
                  <a:gd name="T1" fmla="*/ 625 h 674"/>
                  <a:gd name="T2" fmla="*/ 40 w 103"/>
                  <a:gd name="T3" fmla="*/ 597 h 674"/>
                  <a:gd name="T4" fmla="*/ 46 w 103"/>
                  <a:gd name="T5" fmla="*/ 551 h 674"/>
                  <a:gd name="T6" fmla="*/ 49 w 103"/>
                  <a:gd name="T7" fmla="*/ 478 h 674"/>
                  <a:gd name="T8" fmla="*/ 43 w 103"/>
                  <a:gd name="T9" fmla="*/ 438 h 674"/>
                  <a:gd name="T10" fmla="*/ 33 w 103"/>
                  <a:gd name="T11" fmla="*/ 397 h 674"/>
                  <a:gd name="T12" fmla="*/ 44 w 103"/>
                  <a:gd name="T13" fmla="*/ 372 h 674"/>
                  <a:gd name="T14" fmla="*/ 41 w 103"/>
                  <a:gd name="T15" fmla="*/ 326 h 674"/>
                  <a:gd name="T16" fmla="*/ 41 w 103"/>
                  <a:gd name="T17" fmla="*/ 309 h 674"/>
                  <a:gd name="T18" fmla="*/ 49 w 103"/>
                  <a:gd name="T19" fmla="*/ 284 h 674"/>
                  <a:gd name="T20" fmla="*/ 41 w 103"/>
                  <a:gd name="T21" fmla="*/ 265 h 674"/>
                  <a:gd name="T22" fmla="*/ 47 w 103"/>
                  <a:gd name="T23" fmla="*/ 235 h 674"/>
                  <a:gd name="T24" fmla="*/ 42 w 103"/>
                  <a:gd name="T25" fmla="*/ 198 h 674"/>
                  <a:gd name="T26" fmla="*/ 49 w 103"/>
                  <a:gd name="T27" fmla="*/ 175 h 674"/>
                  <a:gd name="T28" fmla="*/ 63 w 103"/>
                  <a:gd name="T29" fmla="*/ 155 h 674"/>
                  <a:gd name="T30" fmla="*/ 64 w 103"/>
                  <a:gd name="T31" fmla="*/ 134 h 674"/>
                  <a:gd name="T32" fmla="*/ 73 w 103"/>
                  <a:gd name="T33" fmla="*/ 112 h 674"/>
                  <a:gd name="T34" fmla="*/ 64 w 103"/>
                  <a:gd name="T35" fmla="*/ 87 h 674"/>
                  <a:gd name="T36" fmla="*/ 54 w 103"/>
                  <a:gd name="T37" fmla="*/ 36 h 674"/>
                  <a:gd name="T38" fmla="*/ 38 w 103"/>
                  <a:gd name="T39" fmla="*/ 8 h 674"/>
                  <a:gd name="T40" fmla="*/ 21 w 103"/>
                  <a:gd name="T41" fmla="*/ 10 h 674"/>
                  <a:gd name="T42" fmla="*/ 28 w 103"/>
                  <a:gd name="T43" fmla="*/ 39 h 674"/>
                  <a:gd name="T44" fmla="*/ 23 w 103"/>
                  <a:gd name="T45" fmla="*/ 104 h 674"/>
                  <a:gd name="T46" fmla="*/ 28 w 103"/>
                  <a:gd name="T47" fmla="*/ 112 h 674"/>
                  <a:gd name="T48" fmla="*/ 24 w 103"/>
                  <a:gd name="T49" fmla="*/ 147 h 674"/>
                  <a:gd name="T50" fmla="*/ 13 w 103"/>
                  <a:gd name="T51" fmla="*/ 187 h 674"/>
                  <a:gd name="T52" fmla="*/ 14 w 103"/>
                  <a:gd name="T53" fmla="*/ 216 h 674"/>
                  <a:gd name="T54" fmla="*/ 15 w 103"/>
                  <a:gd name="T55" fmla="*/ 268 h 674"/>
                  <a:gd name="T56" fmla="*/ 4 w 103"/>
                  <a:gd name="T57" fmla="*/ 340 h 674"/>
                  <a:gd name="T58" fmla="*/ 11 w 103"/>
                  <a:gd name="T59" fmla="*/ 437 h 674"/>
                  <a:gd name="T60" fmla="*/ 15 w 103"/>
                  <a:gd name="T61" fmla="*/ 451 h 674"/>
                  <a:gd name="T62" fmla="*/ 20 w 103"/>
                  <a:gd name="T63" fmla="*/ 499 h 674"/>
                  <a:gd name="T64" fmla="*/ 13 w 103"/>
                  <a:gd name="T65" fmla="*/ 535 h 674"/>
                  <a:gd name="T66" fmla="*/ 13 w 103"/>
                  <a:gd name="T67" fmla="*/ 566 h 674"/>
                  <a:gd name="T68" fmla="*/ 28 w 103"/>
                  <a:gd name="T69" fmla="*/ 605 h 674"/>
                  <a:gd name="T70" fmla="*/ 40 w 103"/>
                  <a:gd name="T71" fmla="*/ 625 h 674"/>
                  <a:gd name="T72" fmla="*/ 54 w 103"/>
                  <a:gd name="T73" fmla="*/ 637 h 674"/>
                  <a:gd name="T74" fmla="*/ 72 w 103"/>
                  <a:gd name="T75" fmla="*/ 654 h 674"/>
                  <a:gd name="T76" fmla="*/ 87 w 103"/>
                  <a:gd name="T77" fmla="*/ 673 h 674"/>
                  <a:gd name="T78" fmla="*/ 102 w 103"/>
                  <a:gd name="T79" fmla="*/ 650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 h="674">
                    <a:moveTo>
                      <a:pt x="99" y="623"/>
                    </a:moveTo>
                    <a:lnTo>
                      <a:pt x="56" y="625"/>
                    </a:lnTo>
                    <a:lnTo>
                      <a:pt x="53" y="604"/>
                    </a:lnTo>
                    <a:lnTo>
                      <a:pt x="40" y="597"/>
                    </a:lnTo>
                    <a:lnTo>
                      <a:pt x="38" y="552"/>
                    </a:lnTo>
                    <a:lnTo>
                      <a:pt x="46" y="551"/>
                    </a:lnTo>
                    <a:lnTo>
                      <a:pt x="48" y="538"/>
                    </a:lnTo>
                    <a:lnTo>
                      <a:pt x="49" y="478"/>
                    </a:lnTo>
                    <a:lnTo>
                      <a:pt x="43" y="462"/>
                    </a:lnTo>
                    <a:lnTo>
                      <a:pt x="43" y="438"/>
                    </a:lnTo>
                    <a:lnTo>
                      <a:pt x="38" y="411"/>
                    </a:lnTo>
                    <a:lnTo>
                      <a:pt x="33" y="397"/>
                    </a:lnTo>
                    <a:lnTo>
                      <a:pt x="33" y="385"/>
                    </a:lnTo>
                    <a:lnTo>
                      <a:pt x="44" y="372"/>
                    </a:lnTo>
                    <a:lnTo>
                      <a:pt x="31" y="343"/>
                    </a:lnTo>
                    <a:lnTo>
                      <a:pt x="41" y="326"/>
                    </a:lnTo>
                    <a:lnTo>
                      <a:pt x="48" y="317"/>
                    </a:lnTo>
                    <a:lnTo>
                      <a:pt x="41" y="309"/>
                    </a:lnTo>
                    <a:lnTo>
                      <a:pt x="41" y="287"/>
                    </a:lnTo>
                    <a:lnTo>
                      <a:pt x="49" y="284"/>
                    </a:lnTo>
                    <a:lnTo>
                      <a:pt x="48" y="267"/>
                    </a:lnTo>
                    <a:lnTo>
                      <a:pt x="41" y="265"/>
                    </a:lnTo>
                    <a:lnTo>
                      <a:pt x="40" y="240"/>
                    </a:lnTo>
                    <a:lnTo>
                      <a:pt x="47" y="235"/>
                    </a:lnTo>
                    <a:lnTo>
                      <a:pt x="45" y="222"/>
                    </a:lnTo>
                    <a:lnTo>
                      <a:pt x="42" y="198"/>
                    </a:lnTo>
                    <a:lnTo>
                      <a:pt x="48" y="189"/>
                    </a:lnTo>
                    <a:lnTo>
                      <a:pt x="49" y="175"/>
                    </a:lnTo>
                    <a:lnTo>
                      <a:pt x="59" y="168"/>
                    </a:lnTo>
                    <a:lnTo>
                      <a:pt x="63" y="155"/>
                    </a:lnTo>
                    <a:lnTo>
                      <a:pt x="55" y="144"/>
                    </a:lnTo>
                    <a:lnTo>
                      <a:pt x="64" y="134"/>
                    </a:lnTo>
                    <a:lnTo>
                      <a:pt x="64" y="115"/>
                    </a:lnTo>
                    <a:lnTo>
                      <a:pt x="73" y="112"/>
                    </a:lnTo>
                    <a:lnTo>
                      <a:pt x="74" y="93"/>
                    </a:lnTo>
                    <a:lnTo>
                      <a:pt x="64" y="87"/>
                    </a:lnTo>
                    <a:lnTo>
                      <a:pt x="54" y="67"/>
                    </a:lnTo>
                    <a:lnTo>
                      <a:pt x="54" y="36"/>
                    </a:lnTo>
                    <a:lnTo>
                      <a:pt x="40" y="23"/>
                    </a:lnTo>
                    <a:lnTo>
                      <a:pt x="38" y="8"/>
                    </a:lnTo>
                    <a:lnTo>
                      <a:pt x="31" y="0"/>
                    </a:lnTo>
                    <a:lnTo>
                      <a:pt x="21" y="10"/>
                    </a:lnTo>
                    <a:lnTo>
                      <a:pt x="24" y="31"/>
                    </a:lnTo>
                    <a:lnTo>
                      <a:pt x="28" y="39"/>
                    </a:lnTo>
                    <a:lnTo>
                      <a:pt x="29" y="97"/>
                    </a:lnTo>
                    <a:lnTo>
                      <a:pt x="23" y="104"/>
                    </a:lnTo>
                    <a:lnTo>
                      <a:pt x="23" y="112"/>
                    </a:lnTo>
                    <a:lnTo>
                      <a:pt x="28" y="112"/>
                    </a:lnTo>
                    <a:lnTo>
                      <a:pt x="28" y="147"/>
                    </a:lnTo>
                    <a:lnTo>
                      <a:pt x="24" y="147"/>
                    </a:lnTo>
                    <a:lnTo>
                      <a:pt x="23" y="187"/>
                    </a:lnTo>
                    <a:lnTo>
                      <a:pt x="13" y="187"/>
                    </a:lnTo>
                    <a:lnTo>
                      <a:pt x="18" y="196"/>
                    </a:lnTo>
                    <a:lnTo>
                      <a:pt x="14" y="216"/>
                    </a:lnTo>
                    <a:lnTo>
                      <a:pt x="11" y="266"/>
                    </a:lnTo>
                    <a:lnTo>
                      <a:pt x="15" y="268"/>
                    </a:lnTo>
                    <a:lnTo>
                      <a:pt x="9" y="330"/>
                    </a:lnTo>
                    <a:lnTo>
                      <a:pt x="4" y="340"/>
                    </a:lnTo>
                    <a:lnTo>
                      <a:pt x="0" y="346"/>
                    </a:lnTo>
                    <a:lnTo>
                      <a:pt x="11" y="437"/>
                    </a:lnTo>
                    <a:lnTo>
                      <a:pt x="5" y="451"/>
                    </a:lnTo>
                    <a:lnTo>
                      <a:pt x="15" y="451"/>
                    </a:lnTo>
                    <a:lnTo>
                      <a:pt x="18" y="454"/>
                    </a:lnTo>
                    <a:lnTo>
                      <a:pt x="20" y="499"/>
                    </a:lnTo>
                    <a:lnTo>
                      <a:pt x="14" y="512"/>
                    </a:lnTo>
                    <a:lnTo>
                      <a:pt x="13" y="535"/>
                    </a:lnTo>
                    <a:lnTo>
                      <a:pt x="23" y="540"/>
                    </a:lnTo>
                    <a:lnTo>
                      <a:pt x="13" y="566"/>
                    </a:lnTo>
                    <a:lnTo>
                      <a:pt x="20" y="592"/>
                    </a:lnTo>
                    <a:lnTo>
                      <a:pt x="28" y="605"/>
                    </a:lnTo>
                    <a:lnTo>
                      <a:pt x="38" y="610"/>
                    </a:lnTo>
                    <a:lnTo>
                      <a:pt x="40" y="625"/>
                    </a:lnTo>
                    <a:lnTo>
                      <a:pt x="44" y="632"/>
                    </a:lnTo>
                    <a:lnTo>
                      <a:pt x="54" y="637"/>
                    </a:lnTo>
                    <a:lnTo>
                      <a:pt x="59" y="647"/>
                    </a:lnTo>
                    <a:lnTo>
                      <a:pt x="72" y="654"/>
                    </a:lnTo>
                    <a:lnTo>
                      <a:pt x="80" y="662"/>
                    </a:lnTo>
                    <a:lnTo>
                      <a:pt x="87" y="673"/>
                    </a:lnTo>
                    <a:lnTo>
                      <a:pt x="91" y="656"/>
                    </a:lnTo>
                    <a:lnTo>
                      <a:pt x="102" y="650"/>
                    </a:lnTo>
                    <a:lnTo>
                      <a:pt x="99" y="623"/>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40" name="Freeform 50"/>
              <p:cNvSpPr>
                <a:spLocks/>
              </p:cNvSpPr>
              <p:nvPr/>
            </p:nvSpPr>
            <p:spPr bwMode="auto">
              <a:xfrm>
                <a:off x="4095801" y="4937319"/>
                <a:ext cx="427716" cy="968939"/>
              </a:xfrm>
              <a:custGeom>
                <a:avLst/>
                <a:gdLst>
                  <a:gd name="T0" fmla="*/ 53 w 243"/>
                  <a:gd name="T1" fmla="*/ 0 h 550"/>
                  <a:gd name="T2" fmla="*/ 84 w 243"/>
                  <a:gd name="T3" fmla="*/ 17 h 550"/>
                  <a:gd name="T4" fmla="*/ 110 w 243"/>
                  <a:gd name="T5" fmla="*/ 13 h 550"/>
                  <a:gd name="T6" fmla="*/ 128 w 243"/>
                  <a:gd name="T7" fmla="*/ 26 h 550"/>
                  <a:gd name="T8" fmla="*/ 145 w 243"/>
                  <a:gd name="T9" fmla="*/ 37 h 550"/>
                  <a:gd name="T10" fmla="*/ 170 w 243"/>
                  <a:gd name="T11" fmla="*/ 49 h 550"/>
                  <a:gd name="T12" fmla="*/ 179 w 243"/>
                  <a:gd name="T13" fmla="*/ 57 h 550"/>
                  <a:gd name="T14" fmla="*/ 170 w 243"/>
                  <a:gd name="T15" fmla="*/ 92 h 550"/>
                  <a:gd name="T16" fmla="*/ 216 w 243"/>
                  <a:gd name="T17" fmla="*/ 85 h 550"/>
                  <a:gd name="T18" fmla="*/ 232 w 243"/>
                  <a:gd name="T19" fmla="*/ 67 h 550"/>
                  <a:gd name="T20" fmla="*/ 241 w 243"/>
                  <a:gd name="T21" fmla="*/ 82 h 550"/>
                  <a:gd name="T22" fmla="*/ 231 w 243"/>
                  <a:gd name="T23" fmla="*/ 96 h 550"/>
                  <a:gd name="T24" fmla="*/ 217 w 243"/>
                  <a:gd name="T25" fmla="*/ 108 h 550"/>
                  <a:gd name="T26" fmla="*/ 201 w 243"/>
                  <a:gd name="T27" fmla="*/ 128 h 550"/>
                  <a:gd name="T28" fmla="*/ 188 w 243"/>
                  <a:gd name="T29" fmla="*/ 149 h 550"/>
                  <a:gd name="T30" fmla="*/ 177 w 243"/>
                  <a:gd name="T31" fmla="*/ 179 h 550"/>
                  <a:gd name="T32" fmla="*/ 183 w 243"/>
                  <a:gd name="T33" fmla="*/ 219 h 550"/>
                  <a:gd name="T34" fmla="*/ 189 w 243"/>
                  <a:gd name="T35" fmla="*/ 224 h 550"/>
                  <a:gd name="T36" fmla="*/ 204 w 243"/>
                  <a:gd name="T37" fmla="*/ 228 h 550"/>
                  <a:gd name="T38" fmla="*/ 212 w 243"/>
                  <a:gd name="T39" fmla="*/ 252 h 550"/>
                  <a:gd name="T40" fmla="*/ 201 w 243"/>
                  <a:gd name="T41" fmla="*/ 277 h 550"/>
                  <a:gd name="T42" fmla="*/ 185 w 243"/>
                  <a:gd name="T43" fmla="*/ 289 h 550"/>
                  <a:gd name="T44" fmla="*/ 151 w 243"/>
                  <a:gd name="T45" fmla="*/ 295 h 550"/>
                  <a:gd name="T46" fmla="*/ 138 w 243"/>
                  <a:gd name="T47" fmla="*/ 301 h 550"/>
                  <a:gd name="T48" fmla="*/ 141 w 243"/>
                  <a:gd name="T49" fmla="*/ 336 h 550"/>
                  <a:gd name="T50" fmla="*/ 104 w 243"/>
                  <a:gd name="T51" fmla="*/ 329 h 550"/>
                  <a:gd name="T52" fmla="*/ 112 w 243"/>
                  <a:gd name="T53" fmla="*/ 352 h 550"/>
                  <a:gd name="T54" fmla="*/ 119 w 243"/>
                  <a:gd name="T55" fmla="*/ 374 h 550"/>
                  <a:gd name="T56" fmla="*/ 107 w 243"/>
                  <a:gd name="T57" fmla="*/ 388 h 550"/>
                  <a:gd name="T58" fmla="*/ 93 w 243"/>
                  <a:gd name="T59" fmla="*/ 410 h 550"/>
                  <a:gd name="T60" fmla="*/ 81 w 243"/>
                  <a:gd name="T61" fmla="*/ 421 h 550"/>
                  <a:gd name="T62" fmla="*/ 101 w 243"/>
                  <a:gd name="T63" fmla="*/ 450 h 550"/>
                  <a:gd name="T64" fmla="*/ 101 w 243"/>
                  <a:gd name="T65" fmla="*/ 469 h 550"/>
                  <a:gd name="T66" fmla="*/ 87 w 243"/>
                  <a:gd name="T67" fmla="*/ 483 h 550"/>
                  <a:gd name="T68" fmla="*/ 77 w 243"/>
                  <a:gd name="T69" fmla="*/ 510 h 550"/>
                  <a:gd name="T70" fmla="*/ 70 w 243"/>
                  <a:gd name="T71" fmla="*/ 529 h 550"/>
                  <a:gd name="T72" fmla="*/ 25 w 243"/>
                  <a:gd name="T73" fmla="*/ 549 h 550"/>
                  <a:gd name="T74" fmla="*/ 9 w 243"/>
                  <a:gd name="T75" fmla="*/ 522 h 550"/>
                  <a:gd name="T76" fmla="*/ 15 w 243"/>
                  <a:gd name="T77" fmla="*/ 475 h 550"/>
                  <a:gd name="T78" fmla="*/ 19 w 243"/>
                  <a:gd name="T79" fmla="*/ 402 h 550"/>
                  <a:gd name="T80" fmla="*/ 12 w 243"/>
                  <a:gd name="T81" fmla="*/ 363 h 550"/>
                  <a:gd name="T82" fmla="*/ 2 w 243"/>
                  <a:gd name="T83" fmla="*/ 322 h 550"/>
                  <a:gd name="T84" fmla="*/ 14 w 243"/>
                  <a:gd name="T85" fmla="*/ 297 h 550"/>
                  <a:gd name="T86" fmla="*/ 10 w 243"/>
                  <a:gd name="T87" fmla="*/ 251 h 550"/>
                  <a:gd name="T88" fmla="*/ 10 w 243"/>
                  <a:gd name="T89" fmla="*/ 234 h 550"/>
                  <a:gd name="T90" fmla="*/ 19 w 243"/>
                  <a:gd name="T91" fmla="*/ 209 h 550"/>
                  <a:gd name="T92" fmla="*/ 10 w 243"/>
                  <a:gd name="T93" fmla="*/ 190 h 550"/>
                  <a:gd name="T94" fmla="*/ 16 w 243"/>
                  <a:gd name="T95" fmla="*/ 160 h 550"/>
                  <a:gd name="T96" fmla="*/ 11 w 243"/>
                  <a:gd name="T97" fmla="*/ 123 h 550"/>
                  <a:gd name="T98" fmla="*/ 19 w 243"/>
                  <a:gd name="T99" fmla="*/ 100 h 550"/>
                  <a:gd name="T100" fmla="*/ 32 w 243"/>
                  <a:gd name="T101" fmla="*/ 80 h 550"/>
                  <a:gd name="T102" fmla="*/ 33 w 243"/>
                  <a:gd name="T103" fmla="*/ 59 h 550"/>
                  <a:gd name="T104" fmla="*/ 42 w 243"/>
                  <a:gd name="T105" fmla="*/ 37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3" h="550">
                    <a:moveTo>
                      <a:pt x="44" y="19"/>
                    </a:moveTo>
                    <a:lnTo>
                      <a:pt x="53" y="0"/>
                    </a:lnTo>
                    <a:lnTo>
                      <a:pt x="67" y="11"/>
                    </a:lnTo>
                    <a:lnTo>
                      <a:pt x="84" y="17"/>
                    </a:lnTo>
                    <a:lnTo>
                      <a:pt x="101" y="3"/>
                    </a:lnTo>
                    <a:lnTo>
                      <a:pt x="110" y="13"/>
                    </a:lnTo>
                    <a:lnTo>
                      <a:pt x="124" y="19"/>
                    </a:lnTo>
                    <a:lnTo>
                      <a:pt x="128" y="26"/>
                    </a:lnTo>
                    <a:lnTo>
                      <a:pt x="137" y="30"/>
                    </a:lnTo>
                    <a:lnTo>
                      <a:pt x="145" y="37"/>
                    </a:lnTo>
                    <a:lnTo>
                      <a:pt x="149" y="47"/>
                    </a:lnTo>
                    <a:lnTo>
                      <a:pt x="170" y="49"/>
                    </a:lnTo>
                    <a:lnTo>
                      <a:pt x="174" y="52"/>
                    </a:lnTo>
                    <a:lnTo>
                      <a:pt x="179" y="57"/>
                    </a:lnTo>
                    <a:lnTo>
                      <a:pt x="173" y="78"/>
                    </a:lnTo>
                    <a:lnTo>
                      <a:pt x="170" y="92"/>
                    </a:lnTo>
                    <a:lnTo>
                      <a:pt x="215" y="92"/>
                    </a:lnTo>
                    <a:lnTo>
                      <a:pt x="216" y="85"/>
                    </a:lnTo>
                    <a:lnTo>
                      <a:pt x="225" y="79"/>
                    </a:lnTo>
                    <a:lnTo>
                      <a:pt x="232" y="67"/>
                    </a:lnTo>
                    <a:lnTo>
                      <a:pt x="234" y="82"/>
                    </a:lnTo>
                    <a:lnTo>
                      <a:pt x="241" y="82"/>
                    </a:lnTo>
                    <a:lnTo>
                      <a:pt x="242" y="94"/>
                    </a:lnTo>
                    <a:lnTo>
                      <a:pt x="231" y="96"/>
                    </a:lnTo>
                    <a:lnTo>
                      <a:pt x="223" y="106"/>
                    </a:lnTo>
                    <a:lnTo>
                      <a:pt x="217" y="108"/>
                    </a:lnTo>
                    <a:lnTo>
                      <a:pt x="209" y="119"/>
                    </a:lnTo>
                    <a:lnTo>
                      <a:pt x="201" y="128"/>
                    </a:lnTo>
                    <a:lnTo>
                      <a:pt x="195" y="139"/>
                    </a:lnTo>
                    <a:lnTo>
                      <a:pt x="188" y="149"/>
                    </a:lnTo>
                    <a:lnTo>
                      <a:pt x="179" y="163"/>
                    </a:lnTo>
                    <a:lnTo>
                      <a:pt x="177" y="179"/>
                    </a:lnTo>
                    <a:lnTo>
                      <a:pt x="179" y="202"/>
                    </a:lnTo>
                    <a:lnTo>
                      <a:pt x="183" y="219"/>
                    </a:lnTo>
                    <a:lnTo>
                      <a:pt x="189" y="216"/>
                    </a:lnTo>
                    <a:lnTo>
                      <a:pt x="189" y="224"/>
                    </a:lnTo>
                    <a:lnTo>
                      <a:pt x="195" y="227"/>
                    </a:lnTo>
                    <a:lnTo>
                      <a:pt x="204" y="228"/>
                    </a:lnTo>
                    <a:lnTo>
                      <a:pt x="204" y="249"/>
                    </a:lnTo>
                    <a:lnTo>
                      <a:pt x="212" y="252"/>
                    </a:lnTo>
                    <a:lnTo>
                      <a:pt x="210" y="271"/>
                    </a:lnTo>
                    <a:lnTo>
                      <a:pt x="201" y="277"/>
                    </a:lnTo>
                    <a:lnTo>
                      <a:pt x="189" y="279"/>
                    </a:lnTo>
                    <a:lnTo>
                      <a:pt x="185" y="289"/>
                    </a:lnTo>
                    <a:lnTo>
                      <a:pt x="178" y="290"/>
                    </a:lnTo>
                    <a:lnTo>
                      <a:pt x="151" y="295"/>
                    </a:lnTo>
                    <a:lnTo>
                      <a:pt x="141" y="296"/>
                    </a:lnTo>
                    <a:lnTo>
                      <a:pt x="138" y="301"/>
                    </a:lnTo>
                    <a:lnTo>
                      <a:pt x="141" y="316"/>
                    </a:lnTo>
                    <a:lnTo>
                      <a:pt x="141" y="336"/>
                    </a:lnTo>
                    <a:lnTo>
                      <a:pt x="127" y="341"/>
                    </a:lnTo>
                    <a:lnTo>
                      <a:pt x="104" y="329"/>
                    </a:lnTo>
                    <a:lnTo>
                      <a:pt x="101" y="344"/>
                    </a:lnTo>
                    <a:lnTo>
                      <a:pt x="112" y="352"/>
                    </a:lnTo>
                    <a:lnTo>
                      <a:pt x="116" y="362"/>
                    </a:lnTo>
                    <a:lnTo>
                      <a:pt x="119" y="374"/>
                    </a:lnTo>
                    <a:lnTo>
                      <a:pt x="113" y="380"/>
                    </a:lnTo>
                    <a:lnTo>
                      <a:pt x="107" y="388"/>
                    </a:lnTo>
                    <a:lnTo>
                      <a:pt x="101" y="407"/>
                    </a:lnTo>
                    <a:lnTo>
                      <a:pt x="93" y="410"/>
                    </a:lnTo>
                    <a:lnTo>
                      <a:pt x="91" y="418"/>
                    </a:lnTo>
                    <a:lnTo>
                      <a:pt x="81" y="421"/>
                    </a:lnTo>
                    <a:lnTo>
                      <a:pt x="79" y="441"/>
                    </a:lnTo>
                    <a:lnTo>
                      <a:pt x="101" y="450"/>
                    </a:lnTo>
                    <a:lnTo>
                      <a:pt x="101" y="460"/>
                    </a:lnTo>
                    <a:lnTo>
                      <a:pt x="101" y="469"/>
                    </a:lnTo>
                    <a:lnTo>
                      <a:pt x="93" y="475"/>
                    </a:lnTo>
                    <a:lnTo>
                      <a:pt x="87" y="483"/>
                    </a:lnTo>
                    <a:lnTo>
                      <a:pt x="88" y="507"/>
                    </a:lnTo>
                    <a:lnTo>
                      <a:pt x="77" y="510"/>
                    </a:lnTo>
                    <a:lnTo>
                      <a:pt x="69" y="516"/>
                    </a:lnTo>
                    <a:lnTo>
                      <a:pt x="70" y="529"/>
                    </a:lnTo>
                    <a:lnTo>
                      <a:pt x="69" y="547"/>
                    </a:lnTo>
                    <a:lnTo>
                      <a:pt x="25" y="549"/>
                    </a:lnTo>
                    <a:lnTo>
                      <a:pt x="22" y="529"/>
                    </a:lnTo>
                    <a:lnTo>
                      <a:pt x="9" y="522"/>
                    </a:lnTo>
                    <a:lnTo>
                      <a:pt x="7" y="477"/>
                    </a:lnTo>
                    <a:lnTo>
                      <a:pt x="15" y="475"/>
                    </a:lnTo>
                    <a:lnTo>
                      <a:pt x="18" y="463"/>
                    </a:lnTo>
                    <a:lnTo>
                      <a:pt x="19" y="402"/>
                    </a:lnTo>
                    <a:lnTo>
                      <a:pt x="13" y="386"/>
                    </a:lnTo>
                    <a:lnTo>
                      <a:pt x="12" y="363"/>
                    </a:lnTo>
                    <a:lnTo>
                      <a:pt x="8" y="336"/>
                    </a:lnTo>
                    <a:lnTo>
                      <a:pt x="2" y="322"/>
                    </a:lnTo>
                    <a:lnTo>
                      <a:pt x="3" y="310"/>
                    </a:lnTo>
                    <a:lnTo>
                      <a:pt x="14" y="297"/>
                    </a:lnTo>
                    <a:lnTo>
                      <a:pt x="0" y="268"/>
                    </a:lnTo>
                    <a:lnTo>
                      <a:pt x="10" y="251"/>
                    </a:lnTo>
                    <a:lnTo>
                      <a:pt x="17" y="241"/>
                    </a:lnTo>
                    <a:lnTo>
                      <a:pt x="10" y="234"/>
                    </a:lnTo>
                    <a:lnTo>
                      <a:pt x="10" y="212"/>
                    </a:lnTo>
                    <a:lnTo>
                      <a:pt x="19" y="209"/>
                    </a:lnTo>
                    <a:lnTo>
                      <a:pt x="17" y="192"/>
                    </a:lnTo>
                    <a:lnTo>
                      <a:pt x="10" y="190"/>
                    </a:lnTo>
                    <a:lnTo>
                      <a:pt x="9" y="165"/>
                    </a:lnTo>
                    <a:lnTo>
                      <a:pt x="16" y="160"/>
                    </a:lnTo>
                    <a:lnTo>
                      <a:pt x="14" y="147"/>
                    </a:lnTo>
                    <a:lnTo>
                      <a:pt x="11" y="123"/>
                    </a:lnTo>
                    <a:lnTo>
                      <a:pt x="17" y="114"/>
                    </a:lnTo>
                    <a:lnTo>
                      <a:pt x="19" y="100"/>
                    </a:lnTo>
                    <a:lnTo>
                      <a:pt x="28" y="93"/>
                    </a:lnTo>
                    <a:lnTo>
                      <a:pt x="32" y="80"/>
                    </a:lnTo>
                    <a:lnTo>
                      <a:pt x="25" y="69"/>
                    </a:lnTo>
                    <a:lnTo>
                      <a:pt x="33" y="59"/>
                    </a:lnTo>
                    <a:lnTo>
                      <a:pt x="34" y="40"/>
                    </a:lnTo>
                    <a:lnTo>
                      <a:pt x="42" y="37"/>
                    </a:lnTo>
                    <a:lnTo>
                      <a:pt x="44" y="19"/>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41" name="Freeform 51"/>
              <p:cNvSpPr>
                <a:spLocks/>
              </p:cNvSpPr>
              <p:nvPr/>
            </p:nvSpPr>
            <p:spPr bwMode="auto">
              <a:xfrm>
                <a:off x="4273491" y="4849234"/>
                <a:ext cx="231155" cy="253246"/>
              </a:xfrm>
              <a:custGeom>
                <a:avLst/>
                <a:gdLst>
                  <a:gd name="T0" fmla="*/ 23 w 132"/>
                  <a:gd name="T1" fmla="*/ 68 h 142"/>
                  <a:gd name="T2" fmla="*/ 27 w 132"/>
                  <a:gd name="T3" fmla="*/ 75 h 142"/>
                  <a:gd name="T4" fmla="*/ 36 w 132"/>
                  <a:gd name="T5" fmla="*/ 79 h 142"/>
                  <a:gd name="T6" fmla="*/ 44 w 132"/>
                  <a:gd name="T7" fmla="*/ 86 h 142"/>
                  <a:gd name="T8" fmla="*/ 48 w 132"/>
                  <a:gd name="T9" fmla="*/ 95 h 142"/>
                  <a:gd name="T10" fmla="*/ 69 w 132"/>
                  <a:gd name="T11" fmla="*/ 98 h 142"/>
                  <a:gd name="T12" fmla="*/ 74 w 132"/>
                  <a:gd name="T13" fmla="*/ 100 h 142"/>
                  <a:gd name="T14" fmla="*/ 78 w 132"/>
                  <a:gd name="T15" fmla="*/ 106 h 142"/>
                  <a:gd name="T16" fmla="*/ 73 w 132"/>
                  <a:gd name="T17" fmla="*/ 127 h 142"/>
                  <a:gd name="T18" fmla="*/ 69 w 132"/>
                  <a:gd name="T19" fmla="*/ 140 h 142"/>
                  <a:gd name="T20" fmla="*/ 114 w 132"/>
                  <a:gd name="T21" fmla="*/ 141 h 142"/>
                  <a:gd name="T22" fmla="*/ 115 w 132"/>
                  <a:gd name="T23" fmla="*/ 133 h 142"/>
                  <a:gd name="T24" fmla="*/ 124 w 132"/>
                  <a:gd name="T25" fmla="*/ 127 h 142"/>
                  <a:gd name="T26" fmla="*/ 131 w 132"/>
                  <a:gd name="T27" fmla="*/ 116 h 142"/>
                  <a:gd name="T28" fmla="*/ 128 w 132"/>
                  <a:gd name="T29" fmla="*/ 112 h 142"/>
                  <a:gd name="T30" fmla="*/ 126 w 132"/>
                  <a:gd name="T31" fmla="*/ 75 h 142"/>
                  <a:gd name="T32" fmla="*/ 114 w 132"/>
                  <a:gd name="T33" fmla="*/ 74 h 142"/>
                  <a:gd name="T34" fmla="*/ 112 w 132"/>
                  <a:gd name="T35" fmla="*/ 57 h 142"/>
                  <a:gd name="T36" fmla="*/ 99 w 132"/>
                  <a:gd name="T37" fmla="*/ 57 h 142"/>
                  <a:gd name="T38" fmla="*/ 91 w 132"/>
                  <a:gd name="T39" fmla="*/ 53 h 142"/>
                  <a:gd name="T40" fmla="*/ 88 w 132"/>
                  <a:gd name="T41" fmla="*/ 46 h 142"/>
                  <a:gd name="T42" fmla="*/ 74 w 132"/>
                  <a:gd name="T43" fmla="*/ 43 h 142"/>
                  <a:gd name="T44" fmla="*/ 74 w 132"/>
                  <a:gd name="T45" fmla="*/ 31 h 142"/>
                  <a:gd name="T46" fmla="*/ 63 w 132"/>
                  <a:gd name="T47" fmla="*/ 28 h 142"/>
                  <a:gd name="T48" fmla="*/ 62 w 132"/>
                  <a:gd name="T49" fmla="*/ 17 h 142"/>
                  <a:gd name="T50" fmla="*/ 55 w 132"/>
                  <a:gd name="T51" fmla="*/ 6 h 142"/>
                  <a:gd name="T52" fmla="*/ 38 w 132"/>
                  <a:gd name="T53" fmla="*/ 0 h 142"/>
                  <a:gd name="T54" fmla="*/ 27 w 132"/>
                  <a:gd name="T55" fmla="*/ 8 h 142"/>
                  <a:gd name="T56" fmla="*/ 11 w 132"/>
                  <a:gd name="T57" fmla="*/ 15 h 142"/>
                  <a:gd name="T58" fmla="*/ 6 w 132"/>
                  <a:gd name="T59" fmla="*/ 28 h 142"/>
                  <a:gd name="T60" fmla="*/ 0 w 132"/>
                  <a:gd name="T61" fmla="*/ 52 h 142"/>
                  <a:gd name="T62" fmla="*/ 9 w 132"/>
                  <a:gd name="T63" fmla="*/ 62 h 142"/>
                  <a:gd name="T64" fmla="*/ 23 w 132"/>
                  <a:gd name="T65"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 h="142">
                    <a:moveTo>
                      <a:pt x="23" y="68"/>
                    </a:moveTo>
                    <a:lnTo>
                      <a:pt x="27" y="75"/>
                    </a:lnTo>
                    <a:lnTo>
                      <a:pt x="36" y="79"/>
                    </a:lnTo>
                    <a:lnTo>
                      <a:pt x="44" y="86"/>
                    </a:lnTo>
                    <a:lnTo>
                      <a:pt x="48" y="95"/>
                    </a:lnTo>
                    <a:lnTo>
                      <a:pt x="69" y="98"/>
                    </a:lnTo>
                    <a:lnTo>
                      <a:pt x="74" y="100"/>
                    </a:lnTo>
                    <a:lnTo>
                      <a:pt x="78" y="106"/>
                    </a:lnTo>
                    <a:lnTo>
                      <a:pt x="73" y="127"/>
                    </a:lnTo>
                    <a:lnTo>
                      <a:pt x="69" y="140"/>
                    </a:lnTo>
                    <a:lnTo>
                      <a:pt x="114" y="141"/>
                    </a:lnTo>
                    <a:lnTo>
                      <a:pt x="115" y="133"/>
                    </a:lnTo>
                    <a:lnTo>
                      <a:pt x="124" y="127"/>
                    </a:lnTo>
                    <a:lnTo>
                      <a:pt x="131" y="116"/>
                    </a:lnTo>
                    <a:lnTo>
                      <a:pt x="128" y="112"/>
                    </a:lnTo>
                    <a:lnTo>
                      <a:pt x="126" y="75"/>
                    </a:lnTo>
                    <a:lnTo>
                      <a:pt x="114" y="74"/>
                    </a:lnTo>
                    <a:lnTo>
                      <a:pt x="112" y="57"/>
                    </a:lnTo>
                    <a:lnTo>
                      <a:pt x="99" y="57"/>
                    </a:lnTo>
                    <a:lnTo>
                      <a:pt x="91" y="53"/>
                    </a:lnTo>
                    <a:lnTo>
                      <a:pt x="88" y="46"/>
                    </a:lnTo>
                    <a:lnTo>
                      <a:pt x="74" y="43"/>
                    </a:lnTo>
                    <a:lnTo>
                      <a:pt x="74" y="31"/>
                    </a:lnTo>
                    <a:lnTo>
                      <a:pt x="63" y="28"/>
                    </a:lnTo>
                    <a:lnTo>
                      <a:pt x="62" y="17"/>
                    </a:lnTo>
                    <a:lnTo>
                      <a:pt x="55" y="6"/>
                    </a:lnTo>
                    <a:lnTo>
                      <a:pt x="38" y="0"/>
                    </a:lnTo>
                    <a:lnTo>
                      <a:pt x="27" y="8"/>
                    </a:lnTo>
                    <a:lnTo>
                      <a:pt x="11" y="15"/>
                    </a:lnTo>
                    <a:lnTo>
                      <a:pt x="6" y="28"/>
                    </a:lnTo>
                    <a:lnTo>
                      <a:pt x="0" y="52"/>
                    </a:lnTo>
                    <a:lnTo>
                      <a:pt x="9" y="62"/>
                    </a:lnTo>
                    <a:lnTo>
                      <a:pt x="23" y="68"/>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42" name="Freeform 56"/>
              <p:cNvSpPr>
                <a:spLocks/>
              </p:cNvSpPr>
              <p:nvPr/>
            </p:nvSpPr>
            <p:spPr bwMode="auto">
              <a:xfrm>
                <a:off x="3797029" y="4342743"/>
                <a:ext cx="325504" cy="482897"/>
              </a:xfrm>
              <a:custGeom>
                <a:avLst/>
                <a:gdLst>
                  <a:gd name="T0" fmla="*/ 149 w 185"/>
                  <a:gd name="T1" fmla="*/ 12 h 274"/>
                  <a:gd name="T2" fmla="*/ 136 w 185"/>
                  <a:gd name="T3" fmla="*/ 3 h 274"/>
                  <a:gd name="T4" fmla="*/ 111 w 185"/>
                  <a:gd name="T5" fmla="*/ 0 h 274"/>
                  <a:gd name="T6" fmla="*/ 103 w 185"/>
                  <a:gd name="T7" fmla="*/ 10 h 274"/>
                  <a:gd name="T8" fmla="*/ 62 w 185"/>
                  <a:gd name="T9" fmla="*/ 29 h 274"/>
                  <a:gd name="T10" fmla="*/ 42 w 185"/>
                  <a:gd name="T11" fmla="*/ 43 h 274"/>
                  <a:gd name="T12" fmla="*/ 28 w 185"/>
                  <a:gd name="T13" fmla="*/ 54 h 274"/>
                  <a:gd name="T14" fmla="*/ 17 w 185"/>
                  <a:gd name="T15" fmla="*/ 43 h 274"/>
                  <a:gd name="T16" fmla="*/ 14 w 185"/>
                  <a:gd name="T17" fmla="*/ 31 h 274"/>
                  <a:gd name="T18" fmla="*/ 6 w 185"/>
                  <a:gd name="T19" fmla="*/ 31 h 274"/>
                  <a:gd name="T20" fmla="*/ 0 w 185"/>
                  <a:gd name="T21" fmla="*/ 37 h 274"/>
                  <a:gd name="T22" fmla="*/ 0 w 185"/>
                  <a:gd name="T23" fmla="*/ 71 h 274"/>
                  <a:gd name="T24" fmla="*/ 15 w 185"/>
                  <a:gd name="T25" fmla="*/ 71 h 274"/>
                  <a:gd name="T26" fmla="*/ 21 w 185"/>
                  <a:gd name="T27" fmla="*/ 94 h 274"/>
                  <a:gd name="T28" fmla="*/ 29 w 185"/>
                  <a:gd name="T29" fmla="*/ 100 h 274"/>
                  <a:gd name="T30" fmla="*/ 31 w 185"/>
                  <a:gd name="T31" fmla="*/ 114 h 274"/>
                  <a:gd name="T32" fmla="*/ 36 w 185"/>
                  <a:gd name="T33" fmla="*/ 127 h 274"/>
                  <a:gd name="T34" fmla="*/ 45 w 185"/>
                  <a:gd name="T35" fmla="*/ 132 h 274"/>
                  <a:gd name="T36" fmla="*/ 47 w 185"/>
                  <a:gd name="T37" fmla="*/ 147 h 274"/>
                  <a:gd name="T38" fmla="*/ 51 w 185"/>
                  <a:gd name="T39" fmla="*/ 151 h 274"/>
                  <a:gd name="T40" fmla="*/ 57 w 185"/>
                  <a:gd name="T41" fmla="*/ 159 h 274"/>
                  <a:gd name="T42" fmla="*/ 61 w 185"/>
                  <a:gd name="T43" fmla="*/ 173 h 274"/>
                  <a:gd name="T44" fmla="*/ 68 w 185"/>
                  <a:gd name="T45" fmla="*/ 187 h 274"/>
                  <a:gd name="T46" fmla="*/ 75 w 185"/>
                  <a:gd name="T47" fmla="*/ 193 h 274"/>
                  <a:gd name="T48" fmla="*/ 71 w 185"/>
                  <a:gd name="T49" fmla="*/ 199 h 274"/>
                  <a:gd name="T50" fmla="*/ 76 w 185"/>
                  <a:gd name="T51" fmla="*/ 212 h 274"/>
                  <a:gd name="T52" fmla="*/ 91 w 185"/>
                  <a:gd name="T53" fmla="*/ 221 h 274"/>
                  <a:gd name="T54" fmla="*/ 105 w 185"/>
                  <a:gd name="T55" fmla="*/ 239 h 274"/>
                  <a:gd name="T56" fmla="*/ 127 w 185"/>
                  <a:gd name="T57" fmla="*/ 247 h 274"/>
                  <a:gd name="T58" fmla="*/ 147 w 185"/>
                  <a:gd name="T59" fmla="*/ 263 h 274"/>
                  <a:gd name="T60" fmla="*/ 159 w 185"/>
                  <a:gd name="T61" fmla="*/ 273 h 274"/>
                  <a:gd name="T62" fmla="*/ 170 w 185"/>
                  <a:gd name="T63" fmla="*/ 263 h 274"/>
                  <a:gd name="T64" fmla="*/ 174 w 185"/>
                  <a:gd name="T65" fmla="*/ 251 h 274"/>
                  <a:gd name="T66" fmla="*/ 179 w 185"/>
                  <a:gd name="T67" fmla="*/ 249 h 274"/>
                  <a:gd name="T68" fmla="*/ 174 w 185"/>
                  <a:gd name="T69" fmla="*/ 241 h 274"/>
                  <a:gd name="T70" fmla="*/ 176 w 185"/>
                  <a:gd name="T71" fmla="*/ 215 h 274"/>
                  <a:gd name="T72" fmla="*/ 176 w 185"/>
                  <a:gd name="T73" fmla="*/ 196 h 274"/>
                  <a:gd name="T74" fmla="*/ 182 w 185"/>
                  <a:gd name="T75" fmla="*/ 190 h 274"/>
                  <a:gd name="T76" fmla="*/ 184 w 185"/>
                  <a:gd name="T77" fmla="*/ 175 h 274"/>
                  <a:gd name="T78" fmla="*/ 173 w 185"/>
                  <a:gd name="T79" fmla="*/ 158 h 274"/>
                  <a:gd name="T80" fmla="*/ 160 w 185"/>
                  <a:gd name="T81" fmla="*/ 151 h 274"/>
                  <a:gd name="T82" fmla="*/ 155 w 185"/>
                  <a:gd name="T83" fmla="*/ 134 h 274"/>
                  <a:gd name="T84" fmla="*/ 143 w 185"/>
                  <a:gd name="T85" fmla="*/ 140 h 274"/>
                  <a:gd name="T86" fmla="*/ 131 w 185"/>
                  <a:gd name="T87" fmla="*/ 138 h 274"/>
                  <a:gd name="T88" fmla="*/ 129 w 185"/>
                  <a:gd name="T89" fmla="*/ 129 h 274"/>
                  <a:gd name="T90" fmla="*/ 119 w 185"/>
                  <a:gd name="T91" fmla="*/ 128 h 274"/>
                  <a:gd name="T92" fmla="*/ 115 w 185"/>
                  <a:gd name="T93" fmla="*/ 118 h 274"/>
                  <a:gd name="T94" fmla="*/ 105 w 185"/>
                  <a:gd name="T95" fmla="*/ 110 h 274"/>
                  <a:gd name="T96" fmla="*/ 102 w 185"/>
                  <a:gd name="T97" fmla="*/ 100 h 274"/>
                  <a:gd name="T98" fmla="*/ 104 w 185"/>
                  <a:gd name="T99" fmla="*/ 87 h 274"/>
                  <a:gd name="T100" fmla="*/ 113 w 185"/>
                  <a:gd name="T101" fmla="*/ 82 h 274"/>
                  <a:gd name="T102" fmla="*/ 120 w 185"/>
                  <a:gd name="T103" fmla="*/ 77 h 274"/>
                  <a:gd name="T104" fmla="*/ 116 w 185"/>
                  <a:gd name="T105" fmla="*/ 67 h 274"/>
                  <a:gd name="T106" fmla="*/ 120 w 185"/>
                  <a:gd name="T107" fmla="*/ 54 h 274"/>
                  <a:gd name="T108" fmla="*/ 131 w 185"/>
                  <a:gd name="T109" fmla="*/ 47 h 274"/>
                  <a:gd name="T110" fmla="*/ 143 w 185"/>
                  <a:gd name="T111" fmla="*/ 50 h 274"/>
                  <a:gd name="T112" fmla="*/ 155 w 185"/>
                  <a:gd name="T113" fmla="*/ 44 h 274"/>
                  <a:gd name="T114" fmla="*/ 159 w 185"/>
                  <a:gd name="T115" fmla="*/ 31 h 274"/>
                  <a:gd name="T116" fmla="*/ 149 w 185"/>
                  <a:gd name="T117" fmla="*/ 12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 h="274">
                    <a:moveTo>
                      <a:pt x="149" y="12"/>
                    </a:moveTo>
                    <a:lnTo>
                      <a:pt x="136" y="3"/>
                    </a:lnTo>
                    <a:lnTo>
                      <a:pt x="111" y="0"/>
                    </a:lnTo>
                    <a:lnTo>
                      <a:pt x="103" y="10"/>
                    </a:lnTo>
                    <a:lnTo>
                      <a:pt x="62" y="29"/>
                    </a:lnTo>
                    <a:lnTo>
                      <a:pt x="42" y="43"/>
                    </a:lnTo>
                    <a:lnTo>
                      <a:pt x="28" y="54"/>
                    </a:lnTo>
                    <a:lnTo>
                      <a:pt x="17" y="43"/>
                    </a:lnTo>
                    <a:lnTo>
                      <a:pt x="14" y="31"/>
                    </a:lnTo>
                    <a:lnTo>
                      <a:pt x="6" y="31"/>
                    </a:lnTo>
                    <a:lnTo>
                      <a:pt x="0" y="37"/>
                    </a:lnTo>
                    <a:lnTo>
                      <a:pt x="0" y="71"/>
                    </a:lnTo>
                    <a:lnTo>
                      <a:pt x="15" y="71"/>
                    </a:lnTo>
                    <a:lnTo>
                      <a:pt x="21" y="94"/>
                    </a:lnTo>
                    <a:lnTo>
                      <a:pt x="29" y="100"/>
                    </a:lnTo>
                    <a:lnTo>
                      <a:pt x="31" y="114"/>
                    </a:lnTo>
                    <a:lnTo>
                      <a:pt x="36" y="127"/>
                    </a:lnTo>
                    <a:lnTo>
                      <a:pt x="45" y="132"/>
                    </a:lnTo>
                    <a:lnTo>
                      <a:pt x="47" y="147"/>
                    </a:lnTo>
                    <a:lnTo>
                      <a:pt x="51" y="151"/>
                    </a:lnTo>
                    <a:lnTo>
                      <a:pt x="57" y="159"/>
                    </a:lnTo>
                    <a:lnTo>
                      <a:pt x="61" y="173"/>
                    </a:lnTo>
                    <a:lnTo>
                      <a:pt x="68" y="187"/>
                    </a:lnTo>
                    <a:lnTo>
                      <a:pt x="75" y="193"/>
                    </a:lnTo>
                    <a:lnTo>
                      <a:pt x="71" y="199"/>
                    </a:lnTo>
                    <a:lnTo>
                      <a:pt x="76" y="212"/>
                    </a:lnTo>
                    <a:lnTo>
                      <a:pt x="91" y="221"/>
                    </a:lnTo>
                    <a:lnTo>
                      <a:pt x="105" y="239"/>
                    </a:lnTo>
                    <a:lnTo>
                      <a:pt x="127" y="247"/>
                    </a:lnTo>
                    <a:lnTo>
                      <a:pt x="147" y="263"/>
                    </a:lnTo>
                    <a:lnTo>
                      <a:pt x="159" y="273"/>
                    </a:lnTo>
                    <a:lnTo>
                      <a:pt x="170" y="263"/>
                    </a:lnTo>
                    <a:lnTo>
                      <a:pt x="174" y="251"/>
                    </a:lnTo>
                    <a:lnTo>
                      <a:pt x="179" y="249"/>
                    </a:lnTo>
                    <a:lnTo>
                      <a:pt x="174" y="241"/>
                    </a:lnTo>
                    <a:lnTo>
                      <a:pt x="176" y="215"/>
                    </a:lnTo>
                    <a:lnTo>
                      <a:pt x="176" y="196"/>
                    </a:lnTo>
                    <a:lnTo>
                      <a:pt x="182" y="190"/>
                    </a:lnTo>
                    <a:lnTo>
                      <a:pt x="184" y="175"/>
                    </a:lnTo>
                    <a:lnTo>
                      <a:pt x="173" y="158"/>
                    </a:lnTo>
                    <a:lnTo>
                      <a:pt x="160" y="151"/>
                    </a:lnTo>
                    <a:lnTo>
                      <a:pt x="155" y="134"/>
                    </a:lnTo>
                    <a:lnTo>
                      <a:pt x="143" y="140"/>
                    </a:lnTo>
                    <a:lnTo>
                      <a:pt x="131" y="138"/>
                    </a:lnTo>
                    <a:lnTo>
                      <a:pt x="129" y="129"/>
                    </a:lnTo>
                    <a:lnTo>
                      <a:pt x="119" y="128"/>
                    </a:lnTo>
                    <a:lnTo>
                      <a:pt x="115" y="118"/>
                    </a:lnTo>
                    <a:lnTo>
                      <a:pt x="105" y="110"/>
                    </a:lnTo>
                    <a:lnTo>
                      <a:pt x="102" y="100"/>
                    </a:lnTo>
                    <a:lnTo>
                      <a:pt x="104" y="87"/>
                    </a:lnTo>
                    <a:lnTo>
                      <a:pt x="113" y="82"/>
                    </a:lnTo>
                    <a:lnTo>
                      <a:pt x="120" y="77"/>
                    </a:lnTo>
                    <a:lnTo>
                      <a:pt x="116" y="67"/>
                    </a:lnTo>
                    <a:lnTo>
                      <a:pt x="120" y="54"/>
                    </a:lnTo>
                    <a:lnTo>
                      <a:pt x="131" y="47"/>
                    </a:lnTo>
                    <a:lnTo>
                      <a:pt x="143" y="50"/>
                    </a:lnTo>
                    <a:lnTo>
                      <a:pt x="155" y="44"/>
                    </a:lnTo>
                    <a:lnTo>
                      <a:pt x="159" y="31"/>
                    </a:lnTo>
                    <a:lnTo>
                      <a:pt x="149" y="12"/>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43" name="Freeform 57"/>
              <p:cNvSpPr>
                <a:spLocks/>
              </p:cNvSpPr>
              <p:nvPr/>
            </p:nvSpPr>
            <p:spPr bwMode="auto">
              <a:xfrm>
                <a:off x="3845776" y="3930629"/>
                <a:ext cx="290910" cy="435708"/>
              </a:xfrm>
              <a:custGeom>
                <a:avLst/>
                <a:gdLst>
                  <a:gd name="T0" fmla="*/ 23 w 166"/>
                  <a:gd name="T1" fmla="*/ 95 h 248"/>
                  <a:gd name="T2" fmla="*/ 26 w 166"/>
                  <a:gd name="T3" fmla="*/ 63 h 248"/>
                  <a:gd name="T4" fmla="*/ 40 w 166"/>
                  <a:gd name="T5" fmla="*/ 76 h 248"/>
                  <a:gd name="T6" fmla="*/ 41 w 166"/>
                  <a:gd name="T7" fmla="*/ 53 h 248"/>
                  <a:gd name="T8" fmla="*/ 57 w 166"/>
                  <a:gd name="T9" fmla="*/ 48 h 248"/>
                  <a:gd name="T10" fmla="*/ 58 w 166"/>
                  <a:gd name="T11" fmla="*/ 31 h 248"/>
                  <a:gd name="T12" fmla="*/ 74 w 166"/>
                  <a:gd name="T13" fmla="*/ 20 h 248"/>
                  <a:gd name="T14" fmla="*/ 91 w 166"/>
                  <a:gd name="T15" fmla="*/ 18 h 248"/>
                  <a:gd name="T16" fmla="*/ 96 w 166"/>
                  <a:gd name="T17" fmla="*/ 6 h 248"/>
                  <a:gd name="T18" fmla="*/ 106 w 166"/>
                  <a:gd name="T19" fmla="*/ 0 h 248"/>
                  <a:gd name="T20" fmla="*/ 113 w 166"/>
                  <a:gd name="T21" fmla="*/ 6 h 248"/>
                  <a:gd name="T22" fmla="*/ 102 w 166"/>
                  <a:gd name="T23" fmla="*/ 20 h 248"/>
                  <a:gd name="T24" fmla="*/ 96 w 166"/>
                  <a:gd name="T25" fmla="*/ 42 h 248"/>
                  <a:gd name="T26" fmla="*/ 85 w 166"/>
                  <a:gd name="T27" fmla="*/ 49 h 248"/>
                  <a:gd name="T28" fmla="*/ 98 w 166"/>
                  <a:gd name="T29" fmla="*/ 67 h 248"/>
                  <a:gd name="T30" fmla="*/ 95 w 166"/>
                  <a:gd name="T31" fmla="*/ 84 h 248"/>
                  <a:gd name="T32" fmla="*/ 121 w 166"/>
                  <a:gd name="T33" fmla="*/ 86 h 248"/>
                  <a:gd name="T34" fmla="*/ 121 w 166"/>
                  <a:gd name="T35" fmla="*/ 95 h 248"/>
                  <a:gd name="T36" fmla="*/ 143 w 166"/>
                  <a:gd name="T37" fmla="*/ 105 h 248"/>
                  <a:gd name="T38" fmla="*/ 165 w 166"/>
                  <a:gd name="T39" fmla="*/ 113 h 248"/>
                  <a:gd name="T40" fmla="*/ 165 w 166"/>
                  <a:gd name="T41" fmla="*/ 141 h 248"/>
                  <a:gd name="T42" fmla="*/ 161 w 166"/>
                  <a:gd name="T43" fmla="*/ 160 h 248"/>
                  <a:gd name="T44" fmla="*/ 162 w 166"/>
                  <a:gd name="T45" fmla="*/ 173 h 248"/>
                  <a:gd name="T46" fmla="*/ 138 w 166"/>
                  <a:gd name="T47" fmla="*/ 182 h 248"/>
                  <a:gd name="T48" fmla="*/ 132 w 166"/>
                  <a:gd name="T49" fmla="*/ 192 h 248"/>
                  <a:gd name="T50" fmla="*/ 140 w 166"/>
                  <a:gd name="T51" fmla="*/ 199 h 248"/>
                  <a:gd name="T52" fmla="*/ 132 w 166"/>
                  <a:gd name="T53" fmla="*/ 204 h 248"/>
                  <a:gd name="T54" fmla="*/ 135 w 166"/>
                  <a:gd name="T55" fmla="*/ 233 h 248"/>
                  <a:gd name="T56" fmla="*/ 135 w 166"/>
                  <a:gd name="T57" fmla="*/ 245 h 248"/>
                  <a:gd name="T58" fmla="*/ 121 w 166"/>
                  <a:gd name="T59" fmla="*/ 247 h 248"/>
                  <a:gd name="T60" fmla="*/ 107 w 166"/>
                  <a:gd name="T61" fmla="*/ 238 h 248"/>
                  <a:gd name="T62" fmla="*/ 83 w 166"/>
                  <a:gd name="T63" fmla="*/ 235 h 248"/>
                  <a:gd name="T64" fmla="*/ 70 w 166"/>
                  <a:gd name="T65" fmla="*/ 219 h 248"/>
                  <a:gd name="T66" fmla="*/ 55 w 166"/>
                  <a:gd name="T67" fmla="*/ 209 h 248"/>
                  <a:gd name="T68" fmla="*/ 44 w 166"/>
                  <a:gd name="T69" fmla="*/ 199 h 248"/>
                  <a:gd name="T70" fmla="*/ 21 w 166"/>
                  <a:gd name="T71" fmla="*/ 200 h 248"/>
                  <a:gd name="T72" fmla="*/ 0 w 166"/>
                  <a:gd name="T73" fmla="*/ 188 h 248"/>
                  <a:gd name="T74" fmla="*/ 11 w 166"/>
                  <a:gd name="T75" fmla="*/ 171 h 248"/>
                  <a:gd name="T76" fmla="*/ 14 w 166"/>
                  <a:gd name="T77" fmla="*/ 163 h 248"/>
                  <a:gd name="T78" fmla="*/ 27 w 166"/>
                  <a:gd name="T79" fmla="*/ 161 h 248"/>
                  <a:gd name="T80" fmla="*/ 23 w 166"/>
                  <a:gd name="T81" fmla="*/ 95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6" h="248">
                    <a:moveTo>
                      <a:pt x="23" y="95"/>
                    </a:moveTo>
                    <a:lnTo>
                      <a:pt x="26" y="63"/>
                    </a:lnTo>
                    <a:lnTo>
                      <a:pt x="40" y="76"/>
                    </a:lnTo>
                    <a:lnTo>
                      <a:pt x="41" y="53"/>
                    </a:lnTo>
                    <a:lnTo>
                      <a:pt x="57" y="48"/>
                    </a:lnTo>
                    <a:lnTo>
                      <a:pt x="58" y="31"/>
                    </a:lnTo>
                    <a:lnTo>
                      <a:pt x="74" y="20"/>
                    </a:lnTo>
                    <a:lnTo>
                      <a:pt x="91" y="18"/>
                    </a:lnTo>
                    <a:lnTo>
                      <a:pt x="96" y="6"/>
                    </a:lnTo>
                    <a:lnTo>
                      <a:pt x="106" y="0"/>
                    </a:lnTo>
                    <a:lnTo>
                      <a:pt x="113" y="6"/>
                    </a:lnTo>
                    <a:lnTo>
                      <a:pt x="102" y="20"/>
                    </a:lnTo>
                    <a:lnTo>
                      <a:pt x="96" y="42"/>
                    </a:lnTo>
                    <a:lnTo>
                      <a:pt x="85" y="49"/>
                    </a:lnTo>
                    <a:lnTo>
                      <a:pt x="98" y="67"/>
                    </a:lnTo>
                    <a:lnTo>
                      <a:pt x="95" y="84"/>
                    </a:lnTo>
                    <a:lnTo>
                      <a:pt x="121" y="86"/>
                    </a:lnTo>
                    <a:lnTo>
                      <a:pt x="121" y="95"/>
                    </a:lnTo>
                    <a:lnTo>
                      <a:pt x="143" y="105"/>
                    </a:lnTo>
                    <a:lnTo>
                      <a:pt x="165" y="113"/>
                    </a:lnTo>
                    <a:lnTo>
                      <a:pt x="165" y="141"/>
                    </a:lnTo>
                    <a:lnTo>
                      <a:pt x="161" y="160"/>
                    </a:lnTo>
                    <a:lnTo>
                      <a:pt x="162" y="173"/>
                    </a:lnTo>
                    <a:lnTo>
                      <a:pt x="138" y="182"/>
                    </a:lnTo>
                    <a:lnTo>
                      <a:pt x="132" y="192"/>
                    </a:lnTo>
                    <a:lnTo>
                      <a:pt x="140" y="199"/>
                    </a:lnTo>
                    <a:lnTo>
                      <a:pt x="132" y="204"/>
                    </a:lnTo>
                    <a:lnTo>
                      <a:pt x="135" y="233"/>
                    </a:lnTo>
                    <a:lnTo>
                      <a:pt x="135" y="245"/>
                    </a:lnTo>
                    <a:lnTo>
                      <a:pt x="121" y="247"/>
                    </a:lnTo>
                    <a:lnTo>
                      <a:pt x="107" y="238"/>
                    </a:lnTo>
                    <a:lnTo>
                      <a:pt x="83" y="235"/>
                    </a:lnTo>
                    <a:lnTo>
                      <a:pt x="70" y="219"/>
                    </a:lnTo>
                    <a:lnTo>
                      <a:pt x="55" y="209"/>
                    </a:lnTo>
                    <a:lnTo>
                      <a:pt x="44" y="199"/>
                    </a:lnTo>
                    <a:lnTo>
                      <a:pt x="21" y="200"/>
                    </a:lnTo>
                    <a:lnTo>
                      <a:pt x="0" y="188"/>
                    </a:lnTo>
                    <a:lnTo>
                      <a:pt x="11" y="171"/>
                    </a:lnTo>
                    <a:lnTo>
                      <a:pt x="14" y="163"/>
                    </a:lnTo>
                    <a:lnTo>
                      <a:pt x="27" y="161"/>
                    </a:lnTo>
                    <a:lnTo>
                      <a:pt x="23" y="95"/>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44" name="Freeform 62"/>
              <p:cNvSpPr>
                <a:spLocks/>
              </p:cNvSpPr>
              <p:nvPr/>
            </p:nvSpPr>
            <p:spPr bwMode="auto">
              <a:xfrm>
                <a:off x="3995162" y="3930629"/>
                <a:ext cx="336512" cy="338185"/>
              </a:xfrm>
              <a:custGeom>
                <a:avLst/>
                <a:gdLst>
                  <a:gd name="T0" fmla="*/ 28 w 191"/>
                  <a:gd name="T1" fmla="*/ 6 h 193"/>
                  <a:gd name="T2" fmla="*/ 16 w 191"/>
                  <a:gd name="T3" fmla="*/ 19 h 193"/>
                  <a:gd name="T4" fmla="*/ 10 w 191"/>
                  <a:gd name="T5" fmla="*/ 42 h 193"/>
                  <a:gd name="T6" fmla="*/ 0 w 191"/>
                  <a:gd name="T7" fmla="*/ 49 h 193"/>
                  <a:gd name="T8" fmla="*/ 13 w 191"/>
                  <a:gd name="T9" fmla="*/ 67 h 193"/>
                  <a:gd name="T10" fmla="*/ 9 w 191"/>
                  <a:gd name="T11" fmla="*/ 84 h 193"/>
                  <a:gd name="T12" fmla="*/ 36 w 191"/>
                  <a:gd name="T13" fmla="*/ 85 h 193"/>
                  <a:gd name="T14" fmla="*/ 36 w 191"/>
                  <a:gd name="T15" fmla="*/ 95 h 193"/>
                  <a:gd name="T16" fmla="*/ 58 w 191"/>
                  <a:gd name="T17" fmla="*/ 105 h 193"/>
                  <a:gd name="T18" fmla="*/ 80 w 191"/>
                  <a:gd name="T19" fmla="*/ 112 h 193"/>
                  <a:gd name="T20" fmla="*/ 80 w 191"/>
                  <a:gd name="T21" fmla="*/ 140 h 193"/>
                  <a:gd name="T22" fmla="*/ 75 w 191"/>
                  <a:gd name="T23" fmla="*/ 159 h 193"/>
                  <a:gd name="T24" fmla="*/ 77 w 191"/>
                  <a:gd name="T25" fmla="*/ 173 h 193"/>
                  <a:gd name="T26" fmla="*/ 87 w 191"/>
                  <a:gd name="T27" fmla="*/ 176 h 193"/>
                  <a:gd name="T28" fmla="*/ 94 w 191"/>
                  <a:gd name="T29" fmla="*/ 186 h 193"/>
                  <a:gd name="T30" fmla="*/ 105 w 191"/>
                  <a:gd name="T31" fmla="*/ 192 h 193"/>
                  <a:gd name="T32" fmla="*/ 120 w 191"/>
                  <a:gd name="T33" fmla="*/ 189 h 193"/>
                  <a:gd name="T34" fmla="*/ 132 w 191"/>
                  <a:gd name="T35" fmla="*/ 180 h 193"/>
                  <a:gd name="T36" fmla="*/ 131 w 191"/>
                  <a:gd name="T37" fmla="*/ 169 h 193"/>
                  <a:gd name="T38" fmla="*/ 122 w 191"/>
                  <a:gd name="T39" fmla="*/ 162 h 193"/>
                  <a:gd name="T40" fmla="*/ 120 w 191"/>
                  <a:gd name="T41" fmla="*/ 154 h 193"/>
                  <a:gd name="T42" fmla="*/ 124 w 191"/>
                  <a:gd name="T43" fmla="*/ 140 h 193"/>
                  <a:gd name="T44" fmla="*/ 130 w 191"/>
                  <a:gd name="T45" fmla="*/ 139 h 193"/>
                  <a:gd name="T46" fmla="*/ 143 w 191"/>
                  <a:gd name="T47" fmla="*/ 150 h 193"/>
                  <a:gd name="T48" fmla="*/ 150 w 191"/>
                  <a:gd name="T49" fmla="*/ 145 h 193"/>
                  <a:gd name="T50" fmla="*/ 176 w 191"/>
                  <a:gd name="T51" fmla="*/ 143 h 193"/>
                  <a:gd name="T52" fmla="*/ 179 w 191"/>
                  <a:gd name="T53" fmla="*/ 134 h 193"/>
                  <a:gd name="T54" fmla="*/ 179 w 191"/>
                  <a:gd name="T55" fmla="*/ 123 h 193"/>
                  <a:gd name="T56" fmla="*/ 172 w 191"/>
                  <a:gd name="T57" fmla="*/ 114 h 193"/>
                  <a:gd name="T58" fmla="*/ 173 w 191"/>
                  <a:gd name="T59" fmla="*/ 100 h 193"/>
                  <a:gd name="T60" fmla="*/ 182 w 191"/>
                  <a:gd name="T61" fmla="*/ 92 h 193"/>
                  <a:gd name="T62" fmla="*/ 184 w 191"/>
                  <a:gd name="T63" fmla="*/ 85 h 193"/>
                  <a:gd name="T64" fmla="*/ 190 w 191"/>
                  <a:gd name="T65" fmla="*/ 79 h 193"/>
                  <a:gd name="T66" fmla="*/ 190 w 191"/>
                  <a:gd name="T67" fmla="*/ 64 h 193"/>
                  <a:gd name="T68" fmla="*/ 184 w 191"/>
                  <a:gd name="T69" fmla="*/ 61 h 193"/>
                  <a:gd name="T70" fmla="*/ 179 w 191"/>
                  <a:gd name="T71" fmla="*/ 47 h 193"/>
                  <a:gd name="T72" fmla="*/ 172 w 191"/>
                  <a:gd name="T73" fmla="*/ 39 h 193"/>
                  <a:gd name="T74" fmla="*/ 176 w 191"/>
                  <a:gd name="T75" fmla="*/ 35 h 193"/>
                  <a:gd name="T76" fmla="*/ 176 w 191"/>
                  <a:gd name="T77" fmla="*/ 28 h 193"/>
                  <a:gd name="T78" fmla="*/ 154 w 191"/>
                  <a:gd name="T79" fmla="*/ 27 h 193"/>
                  <a:gd name="T80" fmla="*/ 137 w 191"/>
                  <a:gd name="T81" fmla="*/ 30 h 193"/>
                  <a:gd name="T82" fmla="*/ 128 w 191"/>
                  <a:gd name="T83" fmla="*/ 37 h 193"/>
                  <a:gd name="T84" fmla="*/ 117 w 191"/>
                  <a:gd name="T85" fmla="*/ 35 h 193"/>
                  <a:gd name="T86" fmla="*/ 86 w 191"/>
                  <a:gd name="T87" fmla="*/ 33 h 193"/>
                  <a:gd name="T88" fmla="*/ 83 w 191"/>
                  <a:gd name="T89" fmla="*/ 25 h 193"/>
                  <a:gd name="T90" fmla="*/ 75 w 191"/>
                  <a:gd name="T91" fmla="*/ 22 h 193"/>
                  <a:gd name="T92" fmla="*/ 62 w 191"/>
                  <a:gd name="T93" fmla="*/ 18 h 193"/>
                  <a:gd name="T94" fmla="*/ 59 w 191"/>
                  <a:gd name="T95" fmla="*/ 9 h 193"/>
                  <a:gd name="T96" fmla="*/ 48 w 191"/>
                  <a:gd name="T97" fmla="*/ 6 h 193"/>
                  <a:gd name="T98" fmla="*/ 48 w 191"/>
                  <a:gd name="T99" fmla="*/ 0 h 193"/>
                  <a:gd name="T100" fmla="*/ 43 w 191"/>
                  <a:gd name="T101" fmla="*/ 6 h 193"/>
                  <a:gd name="T102" fmla="*/ 28 w 191"/>
                  <a:gd name="T103" fmla="*/ 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1" h="193">
                    <a:moveTo>
                      <a:pt x="28" y="6"/>
                    </a:moveTo>
                    <a:lnTo>
                      <a:pt x="16" y="19"/>
                    </a:lnTo>
                    <a:lnTo>
                      <a:pt x="10" y="42"/>
                    </a:lnTo>
                    <a:lnTo>
                      <a:pt x="0" y="49"/>
                    </a:lnTo>
                    <a:lnTo>
                      <a:pt x="13" y="67"/>
                    </a:lnTo>
                    <a:lnTo>
                      <a:pt x="9" y="84"/>
                    </a:lnTo>
                    <a:lnTo>
                      <a:pt x="36" y="85"/>
                    </a:lnTo>
                    <a:lnTo>
                      <a:pt x="36" y="95"/>
                    </a:lnTo>
                    <a:lnTo>
                      <a:pt x="58" y="105"/>
                    </a:lnTo>
                    <a:lnTo>
                      <a:pt x="80" y="112"/>
                    </a:lnTo>
                    <a:lnTo>
                      <a:pt x="80" y="140"/>
                    </a:lnTo>
                    <a:lnTo>
                      <a:pt x="75" y="159"/>
                    </a:lnTo>
                    <a:lnTo>
                      <a:pt x="77" y="173"/>
                    </a:lnTo>
                    <a:lnTo>
                      <a:pt x="87" y="176"/>
                    </a:lnTo>
                    <a:lnTo>
                      <a:pt x="94" y="186"/>
                    </a:lnTo>
                    <a:lnTo>
                      <a:pt x="105" y="192"/>
                    </a:lnTo>
                    <a:lnTo>
                      <a:pt x="120" y="189"/>
                    </a:lnTo>
                    <a:lnTo>
                      <a:pt x="132" y="180"/>
                    </a:lnTo>
                    <a:lnTo>
                      <a:pt x="131" y="169"/>
                    </a:lnTo>
                    <a:lnTo>
                      <a:pt x="122" y="162"/>
                    </a:lnTo>
                    <a:lnTo>
                      <a:pt x="120" y="154"/>
                    </a:lnTo>
                    <a:lnTo>
                      <a:pt x="124" y="140"/>
                    </a:lnTo>
                    <a:lnTo>
                      <a:pt x="130" y="139"/>
                    </a:lnTo>
                    <a:lnTo>
                      <a:pt x="143" y="150"/>
                    </a:lnTo>
                    <a:lnTo>
                      <a:pt x="150" y="145"/>
                    </a:lnTo>
                    <a:lnTo>
                      <a:pt x="176" y="143"/>
                    </a:lnTo>
                    <a:lnTo>
                      <a:pt x="179" y="134"/>
                    </a:lnTo>
                    <a:lnTo>
                      <a:pt x="179" y="123"/>
                    </a:lnTo>
                    <a:lnTo>
                      <a:pt x="172" y="114"/>
                    </a:lnTo>
                    <a:lnTo>
                      <a:pt x="173" y="100"/>
                    </a:lnTo>
                    <a:lnTo>
                      <a:pt x="182" y="92"/>
                    </a:lnTo>
                    <a:lnTo>
                      <a:pt x="184" y="85"/>
                    </a:lnTo>
                    <a:lnTo>
                      <a:pt x="190" y="79"/>
                    </a:lnTo>
                    <a:lnTo>
                      <a:pt x="190" y="64"/>
                    </a:lnTo>
                    <a:lnTo>
                      <a:pt x="184" y="61"/>
                    </a:lnTo>
                    <a:lnTo>
                      <a:pt x="179" y="47"/>
                    </a:lnTo>
                    <a:lnTo>
                      <a:pt x="172" y="39"/>
                    </a:lnTo>
                    <a:lnTo>
                      <a:pt x="176" y="35"/>
                    </a:lnTo>
                    <a:lnTo>
                      <a:pt x="176" y="28"/>
                    </a:lnTo>
                    <a:lnTo>
                      <a:pt x="154" y="27"/>
                    </a:lnTo>
                    <a:lnTo>
                      <a:pt x="137" y="30"/>
                    </a:lnTo>
                    <a:lnTo>
                      <a:pt x="128" y="37"/>
                    </a:lnTo>
                    <a:lnTo>
                      <a:pt x="117" y="35"/>
                    </a:lnTo>
                    <a:lnTo>
                      <a:pt x="86" y="33"/>
                    </a:lnTo>
                    <a:lnTo>
                      <a:pt x="83" y="25"/>
                    </a:lnTo>
                    <a:lnTo>
                      <a:pt x="75" y="22"/>
                    </a:lnTo>
                    <a:lnTo>
                      <a:pt x="62" y="18"/>
                    </a:lnTo>
                    <a:lnTo>
                      <a:pt x="59" y="9"/>
                    </a:lnTo>
                    <a:lnTo>
                      <a:pt x="48" y="6"/>
                    </a:lnTo>
                    <a:lnTo>
                      <a:pt x="48" y="0"/>
                    </a:lnTo>
                    <a:lnTo>
                      <a:pt x="43" y="6"/>
                    </a:lnTo>
                    <a:lnTo>
                      <a:pt x="28" y="6"/>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45" name="Freeform 63"/>
              <p:cNvSpPr>
                <a:spLocks/>
              </p:cNvSpPr>
              <p:nvPr/>
            </p:nvSpPr>
            <p:spPr bwMode="auto">
              <a:xfrm>
                <a:off x="4407152" y="5179554"/>
                <a:ext cx="139951" cy="157295"/>
              </a:xfrm>
              <a:custGeom>
                <a:avLst/>
                <a:gdLst>
                  <a:gd name="T0" fmla="*/ 19 w 80"/>
                  <a:gd name="T1" fmla="*/ 0 h 88"/>
                  <a:gd name="T2" fmla="*/ 25 w 80"/>
                  <a:gd name="T3" fmla="*/ 8 h 88"/>
                  <a:gd name="T4" fmla="*/ 39 w 80"/>
                  <a:gd name="T5" fmla="*/ 13 h 88"/>
                  <a:gd name="T6" fmla="*/ 70 w 80"/>
                  <a:gd name="T7" fmla="*/ 42 h 88"/>
                  <a:gd name="T8" fmla="*/ 76 w 80"/>
                  <a:gd name="T9" fmla="*/ 53 h 88"/>
                  <a:gd name="T10" fmla="*/ 79 w 80"/>
                  <a:gd name="T11" fmla="*/ 65 h 88"/>
                  <a:gd name="T12" fmla="*/ 70 w 80"/>
                  <a:gd name="T13" fmla="*/ 71 h 88"/>
                  <a:gd name="T14" fmla="*/ 66 w 80"/>
                  <a:gd name="T15" fmla="*/ 75 h 88"/>
                  <a:gd name="T16" fmla="*/ 64 w 80"/>
                  <a:gd name="T17" fmla="*/ 81 h 88"/>
                  <a:gd name="T18" fmla="*/ 53 w 80"/>
                  <a:gd name="T19" fmla="*/ 83 h 88"/>
                  <a:gd name="T20" fmla="*/ 50 w 80"/>
                  <a:gd name="T21" fmla="*/ 87 h 88"/>
                  <a:gd name="T22" fmla="*/ 44 w 80"/>
                  <a:gd name="T23" fmla="*/ 84 h 88"/>
                  <a:gd name="T24" fmla="*/ 29 w 80"/>
                  <a:gd name="T25" fmla="*/ 78 h 88"/>
                  <a:gd name="T26" fmla="*/ 18 w 80"/>
                  <a:gd name="T27" fmla="*/ 72 h 88"/>
                  <a:gd name="T28" fmla="*/ 12 w 80"/>
                  <a:gd name="T29" fmla="*/ 78 h 88"/>
                  <a:gd name="T30" fmla="*/ 6 w 80"/>
                  <a:gd name="T31" fmla="*/ 81 h 88"/>
                  <a:gd name="T32" fmla="*/ 2 w 80"/>
                  <a:gd name="T33" fmla="*/ 64 h 88"/>
                  <a:gd name="T34" fmla="*/ 0 w 80"/>
                  <a:gd name="T35" fmla="*/ 40 h 88"/>
                  <a:gd name="T36" fmla="*/ 3 w 80"/>
                  <a:gd name="T37" fmla="*/ 24 h 88"/>
                  <a:gd name="T38" fmla="*/ 11 w 80"/>
                  <a:gd name="T39" fmla="*/ 10 h 88"/>
                  <a:gd name="T40" fmla="*/ 19 w 80"/>
                  <a:gd name="T4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 h="88">
                    <a:moveTo>
                      <a:pt x="19" y="0"/>
                    </a:moveTo>
                    <a:lnTo>
                      <a:pt x="25" y="8"/>
                    </a:lnTo>
                    <a:lnTo>
                      <a:pt x="39" y="13"/>
                    </a:lnTo>
                    <a:lnTo>
                      <a:pt x="70" y="42"/>
                    </a:lnTo>
                    <a:lnTo>
                      <a:pt x="76" y="53"/>
                    </a:lnTo>
                    <a:lnTo>
                      <a:pt x="79" y="65"/>
                    </a:lnTo>
                    <a:lnTo>
                      <a:pt x="70" y="71"/>
                    </a:lnTo>
                    <a:lnTo>
                      <a:pt x="66" y="75"/>
                    </a:lnTo>
                    <a:lnTo>
                      <a:pt x="64" y="81"/>
                    </a:lnTo>
                    <a:lnTo>
                      <a:pt x="53" y="83"/>
                    </a:lnTo>
                    <a:lnTo>
                      <a:pt x="50" y="87"/>
                    </a:lnTo>
                    <a:lnTo>
                      <a:pt x="44" y="84"/>
                    </a:lnTo>
                    <a:lnTo>
                      <a:pt x="29" y="78"/>
                    </a:lnTo>
                    <a:lnTo>
                      <a:pt x="18" y="72"/>
                    </a:lnTo>
                    <a:lnTo>
                      <a:pt x="12" y="78"/>
                    </a:lnTo>
                    <a:lnTo>
                      <a:pt x="6" y="81"/>
                    </a:lnTo>
                    <a:lnTo>
                      <a:pt x="2" y="64"/>
                    </a:lnTo>
                    <a:lnTo>
                      <a:pt x="0" y="40"/>
                    </a:lnTo>
                    <a:lnTo>
                      <a:pt x="3" y="24"/>
                    </a:lnTo>
                    <a:lnTo>
                      <a:pt x="11" y="10"/>
                    </a:lnTo>
                    <a:lnTo>
                      <a:pt x="19" y="0"/>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46" name="Freeform 64"/>
              <p:cNvSpPr>
                <a:spLocks/>
              </p:cNvSpPr>
              <p:nvPr/>
            </p:nvSpPr>
            <p:spPr bwMode="auto">
              <a:xfrm>
                <a:off x="4095801" y="4580259"/>
                <a:ext cx="312924" cy="391665"/>
              </a:xfrm>
              <a:custGeom>
                <a:avLst/>
                <a:gdLst>
                  <a:gd name="T0" fmla="*/ 162 w 177"/>
                  <a:gd name="T1" fmla="*/ 170 h 222"/>
                  <a:gd name="T2" fmla="*/ 169 w 177"/>
                  <a:gd name="T3" fmla="*/ 169 h 222"/>
                  <a:gd name="T4" fmla="*/ 174 w 177"/>
                  <a:gd name="T5" fmla="*/ 159 h 222"/>
                  <a:gd name="T6" fmla="*/ 176 w 177"/>
                  <a:gd name="T7" fmla="*/ 141 h 222"/>
                  <a:gd name="T8" fmla="*/ 171 w 177"/>
                  <a:gd name="T9" fmla="*/ 137 h 222"/>
                  <a:gd name="T10" fmla="*/ 169 w 177"/>
                  <a:gd name="T11" fmla="*/ 126 h 222"/>
                  <a:gd name="T12" fmla="*/ 161 w 177"/>
                  <a:gd name="T13" fmla="*/ 124 h 222"/>
                  <a:gd name="T14" fmla="*/ 160 w 177"/>
                  <a:gd name="T15" fmla="*/ 113 h 222"/>
                  <a:gd name="T16" fmla="*/ 141 w 177"/>
                  <a:gd name="T17" fmla="*/ 114 h 222"/>
                  <a:gd name="T18" fmla="*/ 136 w 177"/>
                  <a:gd name="T19" fmla="*/ 108 h 222"/>
                  <a:gd name="T20" fmla="*/ 131 w 177"/>
                  <a:gd name="T21" fmla="*/ 108 h 222"/>
                  <a:gd name="T22" fmla="*/ 131 w 177"/>
                  <a:gd name="T23" fmla="*/ 87 h 222"/>
                  <a:gd name="T24" fmla="*/ 138 w 177"/>
                  <a:gd name="T25" fmla="*/ 81 h 222"/>
                  <a:gd name="T26" fmla="*/ 131 w 177"/>
                  <a:gd name="T27" fmla="*/ 80 h 222"/>
                  <a:gd name="T28" fmla="*/ 129 w 177"/>
                  <a:gd name="T29" fmla="*/ 66 h 222"/>
                  <a:gd name="T30" fmla="*/ 121 w 177"/>
                  <a:gd name="T31" fmla="*/ 64 h 222"/>
                  <a:gd name="T32" fmla="*/ 107 w 177"/>
                  <a:gd name="T33" fmla="*/ 62 h 222"/>
                  <a:gd name="T34" fmla="*/ 104 w 177"/>
                  <a:gd name="T35" fmla="*/ 53 h 222"/>
                  <a:gd name="T36" fmla="*/ 94 w 177"/>
                  <a:gd name="T37" fmla="*/ 51 h 222"/>
                  <a:gd name="T38" fmla="*/ 93 w 177"/>
                  <a:gd name="T39" fmla="*/ 47 h 222"/>
                  <a:gd name="T40" fmla="*/ 70 w 177"/>
                  <a:gd name="T41" fmla="*/ 47 h 222"/>
                  <a:gd name="T42" fmla="*/ 67 w 177"/>
                  <a:gd name="T43" fmla="*/ 42 h 222"/>
                  <a:gd name="T44" fmla="*/ 61 w 177"/>
                  <a:gd name="T45" fmla="*/ 32 h 222"/>
                  <a:gd name="T46" fmla="*/ 60 w 177"/>
                  <a:gd name="T47" fmla="*/ 3 h 222"/>
                  <a:gd name="T48" fmla="*/ 40 w 177"/>
                  <a:gd name="T49" fmla="*/ 0 h 222"/>
                  <a:gd name="T50" fmla="*/ 39 w 177"/>
                  <a:gd name="T51" fmla="*/ 11 h 222"/>
                  <a:gd name="T52" fmla="*/ 31 w 177"/>
                  <a:gd name="T53" fmla="*/ 10 h 222"/>
                  <a:gd name="T54" fmla="*/ 28 w 177"/>
                  <a:gd name="T55" fmla="*/ 17 h 222"/>
                  <a:gd name="T56" fmla="*/ 23 w 177"/>
                  <a:gd name="T57" fmla="*/ 21 h 222"/>
                  <a:gd name="T58" fmla="*/ 13 w 177"/>
                  <a:gd name="T59" fmla="*/ 25 h 222"/>
                  <a:gd name="T60" fmla="*/ 3 w 177"/>
                  <a:gd name="T61" fmla="*/ 24 h 222"/>
                  <a:gd name="T62" fmla="*/ 14 w 177"/>
                  <a:gd name="T63" fmla="*/ 41 h 222"/>
                  <a:gd name="T64" fmla="*/ 13 w 177"/>
                  <a:gd name="T65" fmla="*/ 55 h 222"/>
                  <a:gd name="T66" fmla="*/ 6 w 177"/>
                  <a:gd name="T67" fmla="*/ 61 h 222"/>
                  <a:gd name="T68" fmla="*/ 6 w 177"/>
                  <a:gd name="T69" fmla="*/ 80 h 222"/>
                  <a:gd name="T70" fmla="*/ 4 w 177"/>
                  <a:gd name="T71" fmla="*/ 106 h 222"/>
                  <a:gd name="T72" fmla="*/ 9 w 177"/>
                  <a:gd name="T73" fmla="*/ 114 h 222"/>
                  <a:gd name="T74" fmla="*/ 4 w 177"/>
                  <a:gd name="T75" fmla="*/ 116 h 222"/>
                  <a:gd name="T76" fmla="*/ 0 w 177"/>
                  <a:gd name="T77" fmla="*/ 128 h 222"/>
                  <a:gd name="T78" fmla="*/ 8 w 177"/>
                  <a:gd name="T79" fmla="*/ 135 h 222"/>
                  <a:gd name="T80" fmla="*/ 9 w 177"/>
                  <a:gd name="T81" fmla="*/ 151 h 222"/>
                  <a:gd name="T82" fmla="*/ 23 w 177"/>
                  <a:gd name="T83" fmla="*/ 163 h 222"/>
                  <a:gd name="T84" fmla="*/ 23 w 177"/>
                  <a:gd name="T85" fmla="*/ 195 h 222"/>
                  <a:gd name="T86" fmla="*/ 34 w 177"/>
                  <a:gd name="T87" fmla="*/ 214 h 222"/>
                  <a:gd name="T88" fmla="*/ 44 w 177"/>
                  <a:gd name="T89" fmla="*/ 221 h 222"/>
                  <a:gd name="T90" fmla="*/ 53 w 177"/>
                  <a:gd name="T91" fmla="*/ 202 h 222"/>
                  <a:gd name="T92" fmla="*/ 67 w 177"/>
                  <a:gd name="T93" fmla="*/ 213 h 222"/>
                  <a:gd name="T94" fmla="*/ 83 w 177"/>
                  <a:gd name="T95" fmla="*/ 219 h 222"/>
                  <a:gd name="T96" fmla="*/ 100 w 177"/>
                  <a:gd name="T97" fmla="*/ 206 h 222"/>
                  <a:gd name="T98" fmla="*/ 106 w 177"/>
                  <a:gd name="T99" fmla="*/ 181 h 222"/>
                  <a:gd name="T100" fmla="*/ 111 w 177"/>
                  <a:gd name="T101" fmla="*/ 169 h 222"/>
                  <a:gd name="T102" fmla="*/ 127 w 177"/>
                  <a:gd name="T103" fmla="*/ 162 h 222"/>
                  <a:gd name="T104" fmla="*/ 138 w 177"/>
                  <a:gd name="T105" fmla="*/ 153 h 222"/>
                  <a:gd name="T106" fmla="*/ 155 w 177"/>
                  <a:gd name="T107" fmla="*/ 159 h 222"/>
                  <a:gd name="T108" fmla="*/ 162 w 177"/>
                  <a:gd name="T109" fmla="*/ 17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7" h="222">
                    <a:moveTo>
                      <a:pt x="162" y="170"/>
                    </a:moveTo>
                    <a:lnTo>
                      <a:pt x="169" y="169"/>
                    </a:lnTo>
                    <a:lnTo>
                      <a:pt x="174" y="159"/>
                    </a:lnTo>
                    <a:lnTo>
                      <a:pt x="176" y="141"/>
                    </a:lnTo>
                    <a:lnTo>
                      <a:pt x="171" y="137"/>
                    </a:lnTo>
                    <a:lnTo>
                      <a:pt x="169" y="126"/>
                    </a:lnTo>
                    <a:lnTo>
                      <a:pt x="161" y="124"/>
                    </a:lnTo>
                    <a:lnTo>
                      <a:pt x="160" y="113"/>
                    </a:lnTo>
                    <a:lnTo>
                      <a:pt x="141" y="114"/>
                    </a:lnTo>
                    <a:lnTo>
                      <a:pt x="136" y="108"/>
                    </a:lnTo>
                    <a:lnTo>
                      <a:pt x="131" y="108"/>
                    </a:lnTo>
                    <a:lnTo>
                      <a:pt x="131" y="87"/>
                    </a:lnTo>
                    <a:lnTo>
                      <a:pt x="138" y="81"/>
                    </a:lnTo>
                    <a:lnTo>
                      <a:pt x="131" y="80"/>
                    </a:lnTo>
                    <a:lnTo>
                      <a:pt x="129" y="66"/>
                    </a:lnTo>
                    <a:lnTo>
                      <a:pt x="121" y="64"/>
                    </a:lnTo>
                    <a:lnTo>
                      <a:pt x="107" y="62"/>
                    </a:lnTo>
                    <a:lnTo>
                      <a:pt x="104" y="53"/>
                    </a:lnTo>
                    <a:lnTo>
                      <a:pt x="94" y="51"/>
                    </a:lnTo>
                    <a:lnTo>
                      <a:pt x="93" y="47"/>
                    </a:lnTo>
                    <a:lnTo>
                      <a:pt x="70" y="47"/>
                    </a:lnTo>
                    <a:lnTo>
                      <a:pt x="67" y="42"/>
                    </a:lnTo>
                    <a:lnTo>
                      <a:pt x="61" y="32"/>
                    </a:lnTo>
                    <a:lnTo>
                      <a:pt x="60" y="3"/>
                    </a:lnTo>
                    <a:lnTo>
                      <a:pt x="40" y="0"/>
                    </a:lnTo>
                    <a:lnTo>
                      <a:pt x="39" y="11"/>
                    </a:lnTo>
                    <a:lnTo>
                      <a:pt x="31" y="10"/>
                    </a:lnTo>
                    <a:lnTo>
                      <a:pt x="28" y="17"/>
                    </a:lnTo>
                    <a:lnTo>
                      <a:pt x="23" y="21"/>
                    </a:lnTo>
                    <a:lnTo>
                      <a:pt x="13" y="25"/>
                    </a:lnTo>
                    <a:lnTo>
                      <a:pt x="3" y="24"/>
                    </a:lnTo>
                    <a:lnTo>
                      <a:pt x="14" y="41"/>
                    </a:lnTo>
                    <a:lnTo>
                      <a:pt x="13" y="55"/>
                    </a:lnTo>
                    <a:lnTo>
                      <a:pt x="6" y="61"/>
                    </a:lnTo>
                    <a:lnTo>
                      <a:pt x="6" y="80"/>
                    </a:lnTo>
                    <a:lnTo>
                      <a:pt x="4" y="106"/>
                    </a:lnTo>
                    <a:lnTo>
                      <a:pt x="9" y="114"/>
                    </a:lnTo>
                    <a:lnTo>
                      <a:pt x="4" y="116"/>
                    </a:lnTo>
                    <a:lnTo>
                      <a:pt x="0" y="128"/>
                    </a:lnTo>
                    <a:lnTo>
                      <a:pt x="8" y="135"/>
                    </a:lnTo>
                    <a:lnTo>
                      <a:pt x="9" y="151"/>
                    </a:lnTo>
                    <a:lnTo>
                      <a:pt x="23" y="163"/>
                    </a:lnTo>
                    <a:lnTo>
                      <a:pt x="23" y="195"/>
                    </a:lnTo>
                    <a:lnTo>
                      <a:pt x="34" y="214"/>
                    </a:lnTo>
                    <a:lnTo>
                      <a:pt x="44" y="221"/>
                    </a:lnTo>
                    <a:lnTo>
                      <a:pt x="53" y="202"/>
                    </a:lnTo>
                    <a:lnTo>
                      <a:pt x="67" y="213"/>
                    </a:lnTo>
                    <a:lnTo>
                      <a:pt x="83" y="219"/>
                    </a:lnTo>
                    <a:lnTo>
                      <a:pt x="100" y="206"/>
                    </a:lnTo>
                    <a:lnTo>
                      <a:pt x="106" y="181"/>
                    </a:lnTo>
                    <a:lnTo>
                      <a:pt x="111" y="169"/>
                    </a:lnTo>
                    <a:lnTo>
                      <a:pt x="127" y="162"/>
                    </a:lnTo>
                    <a:lnTo>
                      <a:pt x="138" y="153"/>
                    </a:lnTo>
                    <a:lnTo>
                      <a:pt x="155" y="159"/>
                    </a:lnTo>
                    <a:lnTo>
                      <a:pt x="162" y="170"/>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47" name="Freeform 65"/>
              <p:cNvSpPr>
                <a:spLocks/>
              </p:cNvSpPr>
              <p:nvPr/>
            </p:nvSpPr>
            <p:spPr bwMode="auto">
              <a:xfrm>
                <a:off x="4470052" y="4124102"/>
                <a:ext cx="89632" cy="113253"/>
              </a:xfrm>
              <a:custGeom>
                <a:avLst/>
                <a:gdLst>
                  <a:gd name="T0" fmla="*/ 9 w 51"/>
                  <a:gd name="T1" fmla="*/ 2 h 64"/>
                  <a:gd name="T2" fmla="*/ 4 w 51"/>
                  <a:gd name="T3" fmla="*/ 10 h 64"/>
                  <a:gd name="T4" fmla="*/ 4 w 51"/>
                  <a:gd name="T5" fmla="*/ 51 h 64"/>
                  <a:gd name="T6" fmla="*/ 0 w 51"/>
                  <a:gd name="T7" fmla="*/ 55 h 64"/>
                  <a:gd name="T8" fmla="*/ 6 w 51"/>
                  <a:gd name="T9" fmla="*/ 61 h 64"/>
                  <a:gd name="T10" fmla="*/ 22 w 51"/>
                  <a:gd name="T11" fmla="*/ 63 h 64"/>
                  <a:gd name="T12" fmla="*/ 25 w 51"/>
                  <a:gd name="T13" fmla="*/ 54 h 64"/>
                  <a:gd name="T14" fmla="*/ 30 w 51"/>
                  <a:gd name="T15" fmla="*/ 46 h 64"/>
                  <a:gd name="T16" fmla="*/ 38 w 51"/>
                  <a:gd name="T17" fmla="*/ 38 h 64"/>
                  <a:gd name="T18" fmla="*/ 50 w 51"/>
                  <a:gd name="T19" fmla="*/ 38 h 64"/>
                  <a:gd name="T20" fmla="*/ 47 w 51"/>
                  <a:gd name="T21" fmla="*/ 28 h 64"/>
                  <a:gd name="T22" fmla="*/ 37 w 51"/>
                  <a:gd name="T23" fmla="*/ 22 h 64"/>
                  <a:gd name="T24" fmla="*/ 35 w 51"/>
                  <a:gd name="T25" fmla="*/ 13 h 64"/>
                  <a:gd name="T26" fmla="*/ 28 w 51"/>
                  <a:gd name="T27" fmla="*/ 10 h 64"/>
                  <a:gd name="T28" fmla="*/ 18 w 51"/>
                  <a:gd name="T29" fmla="*/ 8 h 64"/>
                  <a:gd name="T30" fmla="*/ 16 w 51"/>
                  <a:gd name="T31" fmla="*/ 0 h 64"/>
                  <a:gd name="T32" fmla="*/ 9 w 51"/>
                  <a:gd name="T33" fmla="*/ 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64">
                    <a:moveTo>
                      <a:pt x="9" y="2"/>
                    </a:moveTo>
                    <a:lnTo>
                      <a:pt x="4" y="10"/>
                    </a:lnTo>
                    <a:lnTo>
                      <a:pt x="4" y="51"/>
                    </a:lnTo>
                    <a:lnTo>
                      <a:pt x="0" y="55"/>
                    </a:lnTo>
                    <a:lnTo>
                      <a:pt x="6" y="61"/>
                    </a:lnTo>
                    <a:lnTo>
                      <a:pt x="22" y="63"/>
                    </a:lnTo>
                    <a:lnTo>
                      <a:pt x="25" y="54"/>
                    </a:lnTo>
                    <a:lnTo>
                      <a:pt x="30" y="46"/>
                    </a:lnTo>
                    <a:lnTo>
                      <a:pt x="38" y="38"/>
                    </a:lnTo>
                    <a:lnTo>
                      <a:pt x="50" y="38"/>
                    </a:lnTo>
                    <a:lnTo>
                      <a:pt x="47" y="28"/>
                    </a:lnTo>
                    <a:lnTo>
                      <a:pt x="37" y="22"/>
                    </a:lnTo>
                    <a:lnTo>
                      <a:pt x="35" y="13"/>
                    </a:lnTo>
                    <a:lnTo>
                      <a:pt x="28" y="10"/>
                    </a:lnTo>
                    <a:lnTo>
                      <a:pt x="18" y="8"/>
                    </a:lnTo>
                    <a:lnTo>
                      <a:pt x="16" y="0"/>
                    </a:lnTo>
                    <a:lnTo>
                      <a:pt x="9" y="2"/>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48" name="Freeform 66"/>
              <p:cNvSpPr>
                <a:spLocks/>
              </p:cNvSpPr>
              <p:nvPr/>
            </p:nvSpPr>
            <p:spPr bwMode="auto">
              <a:xfrm>
                <a:off x="4405580" y="5860643"/>
                <a:ext cx="95922" cy="66064"/>
              </a:xfrm>
              <a:custGeom>
                <a:avLst/>
                <a:gdLst>
                  <a:gd name="T0" fmla="*/ 17 w 55"/>
                  <a:gd name="T1" fmla="*/ 9 h 37"/>
                  <a:gd name="T2" fmla="*/ 2 w 55"/>
                  <a:gd name="T3" fmla="*/ 12 h 37"/>
                  <a:gd name="T4" fmla="*/ 0 w 55"/>
                  <a:gd name="T5" fmla="*/ 25 h 37"/>
                  <a:gd name="T6" fmla="*/ 3 w 55"/>
                  <a:gd name="T7" fmla="*/ 36 h 37"/>
                  <a:gd name="T8" fmla="*/ 14 w 55"/>
                  <a:gd name="T9" fmla="*/ 25 h 37"/>
                  <a:gd name="T10" fmla="*/ 21 w 55"/>
                  <a:gd name="T11" fmla="*/ 30 h 37"/>
                  <a:gd name="T12" fmla="*/ 42 w 55"/>
                  <a:gd name="T13" fmla="*/ 24 h 37"/>
                  <a:gd name="T14" fmla="*/ 54 w 55"/>
                  <a:gd name="T15" fmla="*/ 18 h 37"/>
                  <a:gd name="T16" fmla="*/ 39 w 55"/>
                  <a:gd name="T17" fmla="*/ 9 h 37"/>
                  <a:gd name="T18" fmla="*/ 31 w 55"/>
                  <a:gd name="T19" fmla="*/ 0 h 37"/>
                  <a:gd name="T20" fmla="*/ 29 w 55"/>
                  <a:gd name="T21" fmla="*/ 11 h 37"/>
                  <a:gd name="T22" fmla="*/ 17 w 55"/>
                  <a:gd name="T23"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7">
                    <a:moveTo>
                      <a:pt x="17" y="9"/>
                    </a:moveTo>
                    <a:lnTo>
                      <a:pt x="2" y="12"/>
                    </a:lnTo>
                    <a:lnTo>
                      <a:pt x="0" y="25"/>
                    </a:lnTo>
                    <a:lnTo>
                      <a:pt x="3" y="36"/>
                    </a:lnTo>
                    <a:lnTo>
                      <a:pt x="14" y="25"/>
                    </a:lnTo>
                    <a:lnTo>
                      <a:pt x="21" y="30"/>
                    </a:lnTo>
                    <a:lnTo>
                      <a:pt x="42" y="24"/>
                    </a:lnTo>
                    <a:lnTo>
                      <a:pt x="54" y="18"/>
                    </a:lnTo>
                    <a:lnTo>
                      <a:pt x="39" y="9"/>
                    </a:lnTo>
                    <a:lnTo>
                      <a:pt x="31" y="0"/>
                    </a:lnTo>
                    <a:lnTo>
                      <a:pt x="29" y="11"/>
                    </a:lnTo>
                    <a:lnTo>
                      <a:pt x="17" y="9"/>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49" name="Freeform 99"/>
              <p:cNvSpPr>
                <a:spLocks/>
              </p:cNvSpPr>
              <p:nvPr/>
            </p:nvSpPr>
            <p:spPr bwMode="auto">
              <a:xfrm>
                <a:off x="3798601" y="4260949"/>
                <a:ext cx="193416" cy="179317"/>
              </a:xfrm>
              <a:custGeom>
                <a:avLst/>
                <a:gdLst>
                  <a:gd name="T0" fmla="*/ 109 w 110"/>
                  <a:gd name="T1" fmla="*/ 47 h 101"/>
                  <a:gd name="T2" fmla="*/ 96 w 110"/>
                  <a:gd name="T3" fmla="*/ 31 h 101"/>
                  <a:gd name="T4" fmla="*/ 81 w 110"/>
                  <a:gd name="T5" fmla="*/ 20 h 101"/>
                  <a:gd name="T6" fmla="*/ 70 w 110"/>
                  <a:gd name="T7" fmla="*/ 11 h 101"/>
                  <a:gd name="T8" fmla="*/ 47 w 110"/>
                  <a:gd name="T9" fmla="*/ 12 h 101"/>
                  <a:gd name="T10" fmla="*/ 26 w 110"/>
                  <a:gd name="T11" fmla="*/ 0 h 101"/>
                  <a:gd name="T12" fmla="*/ 14 w 110"/>
                  <a:gd name="T13" fmla="*/ 6 h 101"/>
                  <a:gd name="T14" fmla="*/ 11 w 110"/>
                  <a:gd name="T15" fmla="*/ 23 h 101"/>
                  <a:gd name="T16" fmla="*/ 4 w 110"/>
                  <a:gd name="T17" fmla="*/ 32 h 101"/>
                  <a:gd name="T18" fmla="*/ 0 w 110"/>
                  <a:gd name="T19" fmla="*/ 43 h 101"/>
                  <a:gd name="T20" fmla="*/ 4 w 110"/>
                  <a:gd name="T21" fmla="*/ 54 h 101"/>
                  <a:gd name="T22" fmla="*/ 14 w 110"/>
                  <a:gd name="T23" fmla="*/ 63 h 101"/>
                  <a:gd name="T24" fmla="*/ 15 w 110"/>
                  <a:gd name="T25" fmla="*/ 74 h 101"/>
                  <a:gd name="T26" fmla="*/ 15 w 110"/>
                  <a:gd name="T27" fmla="*/ 89 h 101"/>
                  <a:gd name="T28" fmla="*/ 26 w 110"/>
                  <a:gd name="T29" fmla="*/ 100 h 101"/>
                  <a:gd name="T30" fmla="*/ 41 w 110"/>
                  <a:gd name="T31" fmla="*/ 89 h 101"/>
                  <a:gd name="T32" fmla="*/ 60 w 110"/>
                  <a:gd name="T33" fmla="*/ 75 h 101"/>
                  <a:gd name="T34" fmla="*/ 101 w 110"/>
                  <a:gd name="T35" fmla="*/ 57 h 101"/>
                  <a:gd name="T36" fmla="*/ 109 w 110"/>
                  <a:gd name="T37" fmla="*/ 4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01">
                    <a:moveTo>
                      <a:pt x="109" y="47"/>
                    </a:moveTo>
                    <a:lnTo>
                      <a:pt x="96" y="31"/>
                    </a:lnTo>
                    <a:lnTo>
                      <a:pt x="81" y="20"/>
                    </a:lnTo>
                    <a:lnTo>
                      <a:pt x="70" y="11"/>
                    </a:lnTo>
                    <a:lnTo>
                      <a:pt x="47" y="12"/>
                    </a:lnTo>
                    <a:lnTo>
                      <a:pt x="26" y="0"/>
                    </a:lnTo>
                    <a:lnTo>
                      <a:pt x="14" y="6"/>
                    </a:lnTo>
                    <a:lnTo>
                      <a:pt x="11" y="23"/>
                    </a:lnTo>
                    <a:lnTo>
                      <a:pt x="4" y="32"/>
                    </a:lnTo>
                    <a:lnTo>
                      <a:pt x="0" y="43"/>
                    </a:lnTo>
                    <a:lnTo>
                      <a:pt x="4" y="54"/>
                    </a:lnTo>
                    <a:lnTo>
                      <a:pt x="14" y="63"/>
                    </a:lnTo>
                    <a:lnTo>
                      <a:pt x="15" y="74"/>
                    </a:lnTo>
                    <a:lnTo>
                      <a:pt x="15" y="89"/>
                    </a:lnTo>
                    <a:lnTo>
                      <a:pt x="26" y="100"/>
                    </a:lnTo>
                    <a:lnTo>
                      <a:pt x="41" y="89"/>
                    </a:lnTo>
                    <a:lnTo>
                      <a:pt x="60" y="75"/>
                    </a:lnTo>
                    <a:lnTo>
                      <a:pt x="101" y="57"/>
                    </a:lnTo>
                    <a:lnTo>
                      <a:pt x="109" y="47"/>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50" name="Freeform 100"/>
              <p:cNvSpPr>
                <a:spLocks/>
              </p:cNvSpPr>
              <p:nvPr/>
            </p:nvSpPr>
            <p:spPr bwMode="auto">
              <a:xfrm>
                <a:off x="4301796" y="4042309"/>
                <a:ext cx="111646" cy="220213"/>
              </a:xfrm>
              <a:custGeom>
                <a:avLst/>
                <a:gdLst>
                  <a:gd name="T0" fmla="*/ 18 w 64"/>
                  <a:gd name="T1" fmla="*/ 0 h 125"/>
                  <a:gd name="T2" fmla="*/ 18 w 64"/>
                  <a:gd name="T3" fmla="*/ 14 h 125"/>
                  <a:gd name="T4" fmla="*/ 12 w 64"/>
                  <a:gd name="T5" fmla="*/ 20 h 125"/>
                  <a:gd name="T6" fmla="*/ 9 w 64"/>
                  <a:gd name="T7" fmla="*/ 28 h 125"/>
                  <a:gd name="T8" fmla="*/ 1 w 64"/>
                  <a:gd name="T9" fmla="*/ 36 h 125"/>
                  <a:gd name="T10" fmla="*/ 0 w 64"/>
                  <a:gd name="T11" fmla="*/ 50 h 125"/>
                  <a:gd name="T12" fmla="*/ 7 w 64"/>
                  <a:gd name="T13" fmla="*/ 59 h 125"/>
                  <a:gd name="T14" fmla="*/ 7 w 64"/>
                  <a:gd name="T15" fmla="*/ 70 h 125"/>
                  <a:gd name="T16" fmla="*/ 18 w 64"/>
                  <a:gd name="T17" fmla="*/ 73 h 125"/>
                  <a:gd name="T18" fmla="*/ 22 w 64"/>
                  <a:gd name="T19" fmla="*/ 90 h 125"/>
                  <a:gd name="T20" fmla="*/ 18 w 64"/>
                  <a:gd name="T21" fmla="*/ 101 h 125"/>
                  <a:gd name="T22" fmla="*/ 25 w 64"/>
                  <a:gd name="T23" fmla="*/ 116 h 125"/>
                  <a:gd name="T24" fmla="*/ 32 w 64"/>
                  <a:gd name="T25" fmla="*/ 124 h 125"/>
                  <a:gd name="T26" fmla="*/ 41 w 64"/>
                  <a:gd name="T27" fmla="*/ 123 h 125"/>
                  <a:gd name="T28" fmla="*/ 45 w 64"/>
                  <a:gd name="T29" fmla="*/ 117 h 125"/>
                  <a:gd name="T30" fmla="*/ 57 w 64"/>
                  <a:gd name="T31" fmla="*/ 116 h 125"/>
                  <a:gd name="T32" fmla="*/ 60 w 64"/>
                  <a:gd name="T33" fmla="*/ 109 h 125"/>
                  <a:gd name="T34" fmla="*/ 59 w 64"/>
                  <a:gd name="T35" fmla="*/ 94 h 125"/>
                  <a:gd name="T36" fmla="*/ 50 w 64"/>
                  <a:gd name="T37" fmla="*/ 89 h 125"/>
                  <a:gd name="T38" fmla="*/ 45 w 64"/>
                  <a:gd name="T39" fmla="*/ 83 h 125"/>
                  <a:gd name="T40" fmla="*/ 45 w 64"/>
                  <a:gd name="T41" fmla="*/ 70 h 125"/>
                  <a:gd name="T42" fmla="*/ 51 w 64"/>
                  <a:gd name="T43" fmla="*/ 65 h 125"/>
                  <a:gd name="T44" fmla="*/ 61 w 64"/>
                  <a:gd name="T45" fmla="*/ 66 h 125"/>
                  <a:gd name="T46" fmla="*/ 63 w 64"/>
                  <a:gd name="T47" fmla="*/ 51 h 125"/>
                  <a:gd name="T48" fmla="*/ 61 w 64"/>
                  <a:gd name="T49" fmla="*/ 36 h 125"/>
                  <a:gd name="T50" fmla="*/ 55 w 64"/>
                  <a:gd name="T51" fmla="*/ 30 h 125"/>
                  <a:gd name="T52" fmla="*/ 44 w 64"/>
                  <a:gd name="T53" fmla="*/ 29 h 125"/>
                  <a:gd name="T54" fmla="*/ 41 w 64"/>
                  <a:gd name="T55" fmla="*/ 15 h 125"/>
                  <a:gd name="T56" fmla="*/ 33 w 64"/>
                  <a:gd name="T57" fmla="*/ 14 h 125"/>
                  <a:gd name="T58" fmla="*/ 29 w 64"/>
                  <a:gd name="T59" fmla="*/ 2 h 125"/>
                  <a:gd name="T60" fmla="*/ 18 w 64"/>
                  <a:gd name="T61"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 h="125">
                    <a:moveTo>
                      <a:pt x="18" y="0"/>
                    </a:moveTo>
                    <a:lnTo>
                      <a:pt x="18" y="14"/>
                    </a:lnTo>
                    <a:lnTo>
                      <a:pt x="12" y="20"/>
                    </a:lnTo>
                    <a:lnTo>
                      <a:pt x="9" y="28"/>
                    </a:lnTo>
                    <a:lnTo>
                      <a:pt x="1" y="36"/>
                    </a:lnTo>
                    <a:lnTo>
                      <a:pt x="0" y="50"/>
                    </a:lnTo>
                    <a:lnTo>
                      <a:pt x="7" y="59"/>
                    </a:lnTo>
                    <a:lnTo>
                      <a:pt x="7" y="70"/>
                    </a:lnTo>
                    <a:lnTo>
                      <a:pt x="18" y="73"/>
                    </a:lnTo>
                    <a:lnTo>
                      <a:pt x="22" y="90"/>
                    </a:lnTo>
                    <a:lnTo>
                      <a:pt x="18" y="101"/>
                    </a:lnTo>
                    <a:lnTo>
                      <a:pt x="25" y="116"/>
                    </a:lnTo>
                    <a:lnTo>
                      <a:pt x="32" y="124"/>
                    </a:lnTo>
                    <a:lnTo>
                      <a:pt x="41" y="123"/>
                    </a:lnTo>
                    <a:lnTo>
                      <a:pt x="45" y="117"/>
                    </a:lnTo>
                    <a:lnTo>
                      <a:pt x="57" y="116"/>
                    </a:lnTo>
                    <a:lnTo>
                      <a:pt x="60" y="109"/>
                    </a:lnTo>
                    <a:lnTo>
                      <a:pt x="59" y="94"/>
                    </a:lnTo>
                    <a:lnTo>
                      <a:pt x="50" y="89"/>
                    </a:lnTo>
                    <a:lnTo>
                      <a:pt x="45" y="83"/>
                    </a:lnTo>
                    <a:lnTo>
                      <a:pt x="45" y="70"/>
                    </a:lnTo>
                    <a:lnTo>
                      <a:pt x="51" y="65"/>
                    </a:lnTo>
                    <a:lnTo>
                      <a:pt x="61" y="66"/>
                    </a:lnTo>
                    <a:lnTo>
                      <a:pt x="63" y="51"/>
                    </a:lnTo>
                    <a:lnTo>
                      <a:pt x="61" y="36"/>
                    </a:lnTo>
                    <a:lnTo>
                      <a:pt x="55" y="30"/>
                    </a:lnTo>
                    <a:lnTo>
                      <a:pt x="44" y="29"/>
                    </a:lnTo>
                    <a:lnTo>
                      <a:pt x="41" y="15"/>
                    </a:lnTo>
                    <a:lnTo>
                      <a:pt x="33" y="14"/>
                    </a:lnTo>
                    <a:lnTo>
                      <a:pt x="29" y="2"/>
                    </a:lnTo>
                    <a:lnTo>
                      <a:pt x="18" y="0"/>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51" name="Freeform 101"/>
              <p:cNvSpPr>
                <a:spLocks/>
              </p:cNvSpPr>
              <p:nvPr/>
            </p:nvSpPr>
            <p:spPr bwMode="auto">
              <a:xfrm>
                <a:off x="4378848" y="4105227"/>
                <a:ext cx="105356" cy="144712"/>
              </a:xfrm>
              <a:custGeom>
                <a:avLst/>
                <a:gdLst>
                  <a:gd name="T0" fmla="*/ 19 w 61"/>
                  <a:gd name="T1" fmla="*/ 15 h 82"/>
                  <a:gd name="T2" fmla="*/ 17 w 61"/>
                  <a:gd name="T3" fmla="*/ 30 h 82"/>
                  <a:gd name="T4" fmla="*/ 7 w 61"/>
                  <a:gd name="T5" fmla="*/ 29 h 82"/>
                  <a:gd name="T6" fmla="*/ 0 w 61"/>
                  <a:gd name="T7" fmla="*/ 34 h 82"/>
                  <a:gd name="T8" fmla="*/ 1 w 61"/>
                  <a:gd name="T9" fmla="*/ 47 h 82"/>
                  <a:gd name="T10" fmla="*/ 6 w 61"/>
                  <a:gd name="T11" fmla="*/ 53 h 82"/>
                  <a:gd name="T12" fmla="*/ 14 w 61"/>
                  <a:gd name="T13" fmla="*/ 59 h 82"/>
                  <a:gd name="T14" fmla="*/ 15 w 61"/>
                  <a:gd name="T15" fmla="*/ 73 h 82"/>
                  <a:gd name="T16" fmla="*/ 13 w 61"/>
                  <a:gd name="T17" fmla="*/ 81 h 82"/>
                  <a:gd name="T18" fmla="*/ 30 w 61"/>
                  <a:gd name="T19" fmla="*/ 80 h 82"/>
                  <a:gd name="T20" fmla="*/ 30 w 61"/>
                  <a:gd name="T21" fmla="*/ 67 h 82"/>
                  <a:gd name="T22" fmla="*/ 52 w 61"/>
                  <a:gd name="T23" fmla="*/ 65 h 82"/>
                  <a:gd name="T24" fmla="*/ 56 w 61"/>
                  <a:gd name="T25" fmla="*/ 61 h 82"/>
                  <a:gd name="T26" fmla="*/ 56 w 61"/>
                  <a:gd name="T27" fmla="*/ 19 h 82"/>
                  <a:gd name="T28" fmla="*/ 60 w 61"/>
                  <a:gd name="T29" fmla="*/ 10 h 82"/>
                  <a:gd name="T30" fmla="*/ 54 w 61"/>
                  <a:gd name="T31" fmla="*/ 0 h 82"/>
                  <a:gd name="T32" fmla="*/ 37 w 61"/>
                  <a:gd name="T33" fmla="*/ 0 h 82"/>
                  <a:gd name="T34" fmla="*/ 32 w 61"/>
                  <a:gd name="T35" fmla="*/ 8 h 82"/>
                  <a:gd name="T36" fmla="*/ 19 w 61"/>
                  <a:gd name="T37" fmla="*/ 15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82">
                    <a:moveTo>
                      <a:pt x="19" y="15"/>
                    </a:moveTo>
                    <a:lnTo>
                      <a:pt x="17" y="30"/>
                    </a:lnTo>
                    <a:lnTo>
                      <a:pt x="7" y="29"/>
                    </a:lnTo>
                    <a:lnTo>
                      <a:pt x="0" y="34"/>
                    </a:lnTo>
                    <a:lnTo>
                      <a:pt x="1" y="47"/>
                    </a:lnTo>
                    <a:lnTo>
                      <a:pt x="6" y="53"/>
                    </a:lnTo>
                    <a:lnTo>
                      <a:pt x="14" y="59"/>
                    </a:lnTo>
                    <a:lnTo>
                      <a:pt x="15" y="73"/>
                    </a:lnTo>
                    <a:lnTo>
                      <a:pt x="13" y="81"/>
                    </a:lnTo>
                    <a:lnTo>
                      <a:pt x="30" y="80"/>
                    </a:lnTo>
                    <a:lnTo>
                      <a:pt x="30" y="67"/>
                    </a:lnTo>
                    <a:lnTo>
                      <a:pt x="52" y="65"/>
                    </a:lnTo>
                    <a:lnTo>
                      <a:pt x="56" y="61"/>
                    </a:lnTo>
                    <a:lnTo>
                      <a:pt x="56" y="19"/>
                    </a:lnTo>
                    <a:lnTo>
                      <a:pt x="60" y="10"/>
                    </a:lnTo>
                    <a:lnTo>
                      <a:pt x="54" y="0"/>
                    </a:lnTo>
                    <a:lnTo>
                      <a:pt x="37" y="0"/>
                    </a:lnTo>
                    <a:lnTo>
                      <a:pt x="32" y="8"/>
                    </a:lnTo>
                    <a:lnTo>
                      <a:pt x="19" y="15"/>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52" name="Freeform 102"/>
              <p:cNvSpPr>
                <a:spLocks/>
              </p:cNvSpPr>
              <p:nvPr/>
            </p:nvSpPr>
            <p:spPr bwMode="auto">
              <a:xfrm>
                <a:off x="3974719" y="4164999"/>
                <a:ext cx="1012680" cy="1132527"/>
              </a:xfrm>
              <a:custGeom>
                <a:avLst/>
                <a:gdLst>
                  <a:gd name="T0" fmla="*/ 58 w 573"/>
                  <a:gd name="T1" fmla="*/ 58 h 641"/>
                  <a:gd name="T2" fmla="*/ 62 w 573"/>
                  <a:gd name="T3" fmla="*/ 98 h 641"/>
                  <a:gd name="T4" fmla="*/ 57 w 573"/>
                  <a:gd name="T5" fmla="*/ 131 h 641"/>
                  <a:gd name="T6" fmla="*/ 29 w 573"/>
                  <a:gd name="T7" fmla="*/ 147 h 641"/>
                  <a:gd name="T8" fmla="*/ 18 w 573"/>
                  <a:gd name="T9" fmla="*/ 178 h 641"/>
                  <a:gd name="T10" fmla="*/ 0 w 573"/>
                  <a:gd name="T11" fmla="*/ 201 h 641"/>
                  <a:gd name="T12" fmla="*/ 17 w 573"/>
                  <a:gd name="T13" fmla="*/ 228 h 641"/>
                  <a:gd name="T14" fmla="*/ 42 w 573"/>
                  <a:gd name="T15" fmla="*/ 241 h 641"/>
                  <a:gd name="T16" fmla="*/ 71 w 573"/>
                  <a:gd name="T17" fmla="*/ 259 h 641"/>
                  <a:gd name="T18" fmla="*/ 96 w 573"/>
                  <a:gd name="T19" fmla="*/ 252 h 641"/>
                  <a:gd name="T20" fmla="*/ 108 w 573"/>
                  <a:gd name="T21" fmla="*/ 235 h 641"/>
                  <a:gd name="T22" fmla="*/ 136 w 573"/>
                  <a:gd name="T23" fmla="*/ 277 h 641"/>
                  <a:gd name="T24" fmla="*/ 163 w 573"/>
                  <a:gd name="T25" fmla="*/ 286 h 641"/>
                  <a:gd name="T26" fmla="*/ 190 w 573"/>
                  <a:gd name="T27" fmla="*/ 299 h 641"/>
                  <a:gd name="T28" fmla="*/ 207 w 573"/>
                  <a:gd name="T29" fmla="*/ 316 h 641"/>
                  <a:gd name="T30" fmla="*/ 204 w 573"/>
                  <a:gd name="T31" fmla="*/ 343 h 641"/>
                  <a:gd name="T32" fmla="*/ 230 w 573"/>
                  <a:gd name="T33" fmla="*/ 359 h 641"/>
                  <a:gd name="T34" fmla="*/ 245 w 573"/>
                  <a:gd name="T35" fmla="*/ 376 h 641"/>
                  <a:gd name="T36" fmla="*/ 230 w 573"/>
                  <a:gd name="T37" fmla="*/ 405 h 641"/>
                  <a:gd name="T38" fmla="*/ 243 w 573"/>
                  <a:gd name="T39" fmla="*/ 431 h 641"/>
                  <a:gd name="T40" fmla="*/ 268 w 573"/>
                  <a:gd name="T41" fmla="*/ 445 h 641"/>
                  <a:gd name="T42" fmla="*/ 295 w 573"/>
                  <a:gd name="T43" fmla="*/ 464 h 641"/>
                  <a:gd name="T44" fmla="*/ 302 w 573"/>
                  <a:gd name="T45" fmla="*/ 520 h 641"/>
                  <a:gd name="T46" fmla="*/ 299 w 573"/>
                  <a:gd name="T47" fmla="*/ 533 h 641"/>
                  <a:gd name="T48" fmla="*/ 277 w 573"/>
                  <a:gd name="T49" fmla="*/ 557 h 641"/>
                  <a:gd name="T50" fmla="*/ 269 w 573"/>
                  <a:gd name="T51" fmla="*/ 584 h 641"/>
                  <a:gd name="T52" fmla="*/ 320 w 573"/>
                  <a:gd name="T53" fmla="*/ 629 h 641"/>
                  <a:gd name="T54" fmla="*/ 331 w 573"/>
                  <a:gd name="T55" fmla="*/ 611 h 641"/>
                  <a:gd name="T56" fmla="*/ 342 w 573"/>
                  <a:gd name="T57" fmla="*/ 581 h 641"/>
                  <a:gd name="T58" fmla="*/ 339 w 573"/>
                  <a:gd name="T59" fmla="*/ 603 h 641"/>
                  <a:gd name="T60" fmla="*/ 364 w 573"/>
                  <a:gd name="T61" fmla="*/ 578 h 641"/>
                  <a:gd name="T62" fmla="*/ 383 w 573"/>
                  <a:gd name="T63" fmla="*/ 500 h 641"/>
                  <a:gd name="T64" fmla="*/ 403 w 573"/>
                  <a:gd name="T65" fmla="*/ 476 h 641"/>
                  <a:gd name="T66" fmla="*/ 456 w 573"/>
                  <a:gd name="T67" fmla="*/ 455 h 641"/>
                  <a:gd name="T68" fmla="*/ 486 w 573"/>
                  <a:gd name="T69" fmla="*/ 420 h 641"/>
                  <a:gd name="T70" fmla="*/ 501 w 573"/>
                  <a:gd name="T71" fmla="*/ 365 h 641"/>
                  <a:gd name="T72" fmla="*/ 525 w 573"/>
                  <a:gd name="T73" fmla="*/ 280 h 641"/>
                  <a:gd name="T74" fmla="*/ 536 w 573"/>
                  <a:gd name="T75" fmla="*/ 247 h 641"/>
                  <a:gd name="T76" fmla="*/ 558 w 573"/>
                  <a:gd name="T77" fmla="*/ 226 h 641"/>
                  <a:gd name="T78" fmla="*/ 563 w 573"/>
                  <a:gd name="T79" fmla="*/ 198 h 641"/>
                  <a:gd name="T80" fmla="*/ 562 w 573"/>
                  <a:gd name="T81" fmla="*/ 184 h 641"/>
                  <a:gd name="T82" fmla="*/ 542 w 573"/>
                  <a:gd name="T83" fmla="*/ 148 h 641"/>
                  <a:gd name="T84" fmla="*/ 513 w 573"/>
                  <a:gd name="T85" fmla="*/ 130 h 641"/>
                  <a:gd name="T86" fmla="*/ 486 w 573"/>
                  <a:gd name="T87" fmla="*/ 114 h 641"/>
                  <a:gd name="T88" fmla="*/ 456 w 573"/>
                  <a:gd name="T89" fmla="*/ 109 h 641"/>
                  <a:gd name="T90" fmla="*/ 426 w 573"/>
                  <a:gd name="T91" fmla="*/ 92 h 641"/>
                  <a:gd name="T92" fmla="*/ 385 w 573"/>
                  <a:gd name="T93" fmla="*/ 84 h 641"/>
                  <a:gd name="T94" fmla="*/ 358 w 573"/>
                  <a:gd name="T95" fmla="*/ 102 h 641"/>
                  <a:gd name="T96" fmla="*/ 362 w 573"/>
                  <a:gd name="T97" fmla="*/ 74 h 641"/>
                  <a:gd name="T98" fmla="*/ 334 w 573"/>
                  <a:gd name="T99" fmla="*/ 90 h 641"/>
                  <a:gd name="T100" fmla="*/ 330 w 573"/>
                  <a:gd name="T101" fmla="*/ 81 h 641"/>
                  <a:gd name="T102" fmla="*/ 349 w 573"/>
                  <a:gd name="T103" fmla="*/ 48 h 641"/>
                  <a:gd name="T104" fmla="*/ 318 w 573"/>
                  <a:gd name="T105" fmla="*/ 14 h 641"/>
                  <a:gd name="T106" fmla="*/ 302 w 573"/>
                  <a:gd name="T107" fmla="*/ 40 h 641"/>
                  <a:gd name="T108" fmla="*/ 259 w 573"/>
                  <a:gd name="T109" fmla="*/ 33 h 641"/>
                  <a:gd name="T110" fmla="*/ 230 w 573"/>
                  <a:gd name="T111" fmla="*/ 47 h 641"/>
                  <a:gd name="T112" fmla="*/ 209 w 573"/>
                  <a:gd name="T113" fmla="*/ 46 h 641"/>
                  <a:gd name="T114" fmla="*/ 203 w 573"/>
                  <a:gd name="T115" fmla="*/ 3 h 641"/>
                  <a:gd name="T116" fmla="*/ 162 w 573"/>
                  <a:gd name="T117" fmla="*/ 11 h 641"/>
                  <a:gd name="T118" fmla="*/ 136 w 573"/>
                  <a:gd name="T119" fmla="*/ 7 h 641"/>
                  <a:gd name="T120" fmla="*/ 143 w 573"/>
                  <a:gd name="T121" fmla="*/ 36 h 641"/>
                  <a:gd name="T122" fmla="*/ 117 w 573"/>
                  <a:gd name="T123" fmla="*/ 58 h 641"/>
                  <a:gd name="T124" fmla="*/ 89 w 573"/>
                  <a:gd name="T125" fmla="*/ 39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3" h="641">
                    <a:moveTo>
                      <a:pt x="89" y="39"/>
                    </a:moveTo>
                    <a:lnTo>
                      <a:pt x="64" y="47"/>
                    </a:lnTo>
                    <a:lnTo>
                      <a:pt x="58" y="58"/>
                    </a:lnTo>
                    <a:lnTo>
                      <a:pt x="66" y="65"/>
                    </a:lnTo>
                    <a:lnTo>
                      <a:pt x="58" y="70"/>
                    </a:lnTo>
                    <a:lnTo>
                      <a:pt x="62" y="98"/>
                    </a:lnTo>
                    <a:lnTo>
                      <a:pt x="62" y="111"/>
                    </a:lnTo>
                    <a:lnTo>
                      <a:pt x="47" y="113"/>
                    </a:lnTo>
                    <a:lnTo>
                      <a:pt x="57" y="131"/>
                    </a:lnTo>
                    <a:lnTo>
                      <a:pt x="53" y="145"/>
                    </a:lnTo>
                    <a:lnTo>
                      <a:pt x="42" y="151"/>
                    </a:lnTo>
                    <a:lnTo>
                      <a:pt x="29" y="147"/>
                    </a:lnTo>
                    <a:lnTo>
                      <a:pt x="19" y="154"/>
                    </a:lnTo>
                    <a:lnTo>
                      <a:pt x="14" y="168"/>
                    </a:lnTo>
                    <a:lnTo>
                      <a:pt x="18" y="178"/>
                    </a:lnTo>
                    <a:lnTo>
                      <a:pt x="11" y="183"/>
                    </a:lnTo>
                    <a:lnTo>
                      <a:pt x="3" y="187"/>
                    </a:lnTo>
                    <a:lnTo>
                      <a:pt x="0" y="201"/>
                    </a:lnTo>
                    <a:lnTo>
                      <a:pt x="3" y="210"/>
                    </a:lnTo>
                    <a:lnTo>
                      <a:pt x="14" y="219"/>
                    </a:lnTo>
                    <a:lnTo>
                      <a:pt x="17" y="228"/>
                    </a:lnTo>
                    <a:lnTo>
                      <a:pt x="27" y="230"/>
                    </a:lnTo>
                    <a:lnTo>
                      <a:pt x="29" y="238"/>
                    </a:lnTo>
                    <a:lnTo>
                      <a:pt x="42" y="241"/>
                    </a:lnTo>
                    <a:lnTo>
                      <a:pt x="53" y="234"/>
                    </a:lnTo>
                    <a:lnTo>
                      <a:pt x="58" y="252"/>
                    </a:lnTo>
                    <a:lnTo>
                      <a:pt x="71" y="259"/>
                    </a:lnTo>
                    <a:lnTo>
                      <a:pt x="81" y="259"/>
                    </a:lnTo>
                    <a:lnTo>
                      <a:pt x="91" y="256"/>
                    </a:lnTo>
                    <a:lnTo>
                      <a:pt x="96" y="252"/>
                    </a:lnTo>
                    <a:lnTo>
                      <a:pt x="99" y="245"/>
                    </a:lnTo>
                    <a:lnTo>
                      <a:pt x="107" y="246"/>
                    </a:lnTo>
                    <a:lnTo>
                      <a:pt x="108" y="235"/>
                    </a:lnTo>
                    <a:lnTo>
                      <a:pt x="128" y="237"/>
                    </a:lnTo>
                    <a:lnTo>
                      <a:pt x="130" y="267"/>
                    </a:lnTo>
                    <a:lnTo>
                      <a:pt x="136" y="277"/>
                    </a:lnTo>
                    <a:lnTo>
                      <a:pt x="138" y="282"/>
                    </a:lnTo>
                    <a:lnTo>
                      <a:pt x="161" y="282"/>
                    </a:lnTo>
                    <a:lnTo>
                      <a:pt x="163" y="286"/>
                    </a:lnTo>
                    <a:lnTo>
                      <a:pt x="173" y="288"/>
                    </a:lnTo>
                    <a:lnTo>
                      <a:pt x="175" y="297"/>
                    </a:lnTo>
                    <a:lnTo>
                      <a:pt x="190" y="299"/>
                    </a:lnTo>
                    <a:lnTo>
                      <a:pt x="197" y="301"/>
                    </a:lnTo>
                    <a:lnTo>
                      <a:pt x="199" y="315"/>
                    </a:lnTo>
                    <a:lnTo>
                      <a:pt x="207" y="316"/>
                    </a:lnTo>
                    <a:lnTo>
                      <a:pt x="199" y="322"/>
                    </a:lnTo>
                    <a:lnTo>
                      <a:pt x="200" y="342"/>
                    </a:lnTo>
                    <a:lnTo>
                      <a:pt x="204" y="343"/>
                    </a:lnTo>
                    <a:lnTo>
                      <a:pt x="209" y="349"/>
                    </a:lnTo>
                    <a:lnTo>
                      <a:pt x="229" y="348"/>
                    </a:lnTo>
                    <a:lnTo>
                      <a:pt x="230" y="359"/>
                    </a:lnTo>
                    <a:lnTo>
                      <a:pt x="238" y="361"/>
                    </a:lnTo>
                    <a:lnTo>
                      <a:pt x="240" y="372"/>
                    </a:lnTo>
                    <a:lnTo>
                      <a:pt x="245" y="376"/>
                    </a:lnTo>
                    <a:lnTo>
                      <a:pt x="243" y="394"/>
                    </a:lnTo>
                    <a:lnTo>
                      <a:pt x="238" y="403"/>
                    </a:lnTo>
                    <a:lnTo>
                      <a:pt x="230" y="405"/>
                    </a:lnTo>
                    <a:lnTo>
                      <a:pt x="231" y="416"/>
                    </a:lnTo>
                    <a:lnTo>
                      <a:pt x="242" y="420"/>
                    </a:lnTo>
                    <a:lnTo>
                      <a:pt x="243" y="431"/>
                    </a:lnTo>
                    <a:lnTo>
                      <a:pt x="257" y="435"/>
                    </a:lnTo>
                    <a:lnTo>
                      <a:pt x="260" y="442"/>
                    </a:lnTo>
                    <a:lnTo>
                      <a:pt x="268" y="445"/>
                    </a:lnTo>
                    <a:lnTo>
                      <a:pt x="281" y="446"/>
                    </a:lnTo>
                    <a:lnTo>
                      <a:pt x="283" y="463"/>
                    </a:lnTo>
                    <a:lnTo>
                      <a:pt x="295" y="464"/>
                    </a:lnTo>
                    <a:lnTo>
                      <a:pt x="297" y="501"/>
                    </a:lnTo>
                    <a:lnTo>
                      <a:pt x="300" y="504"/>
                    </a:lnTo>
                    <a:lnTo>
                      <a:pt x="302" y="520"/>
                    </a:lnTo>
                    <a:lnTo>
                      <a:pt x="309" y="520"/>
                    </a:lnTo>
                    <a:lnTo>
                      <a:pt x="310" y="531"/>
                    </a:lnTo>
                    <a:lnTo>
                      <a:pt x="299" y="533"/>
                    </a:lnTo>
                    <a:lnTo>
                      <a:pt x="292" y="543"/>
                    </a:lnTo>
                    <a:lnTo>
                      <a:pt x="285" y="546"/>
                    </a:lnTo>
                    <a:lnTo>
                      <a:pt x="277" y="557"/>
                    </a:lnTo>
                    <a:lnTo>
                      <a:pt x="269" y="565"/>
                    </a:lnTo>
                    <a:lnTo>
                      <a:pt x="264" y="576"/>
                    </a:lnTo>
                    <a:lnTo>
                      <a:pt x="269" y="584"/>
                    </a:lnTo>
                    <a:lnTo>
                      <a:pt x="283" y="589"/>
                    </a:lnTo>
                    <a:lnTo>
                      <a:pt x="314" y="618"/>
                    </a:lnTo>
                    <a:lnTo>
                      <a:pt x="320" y="629"/>
                    </a:lnTo>
                    <a:lnTo>
                      <a:pt x="323" y="640"/>
                    </a:lnTo>
                    <a:lnTo>
                      <a:pt x="330" y="628"/>
                    </a:lnTo>
                    <a:lnTo>
                      <a:pt x="331" y="611"/>
                    </a:lnTo>
                    <a:lnTo>
                      <a:pt x="335" y="599"/>
                    </a:lnTo>
                    <a:lnTo>
                      <a:pt x="336" y="580"/>
                    </a:lnTo>
                    <a:lnTo>
                      <a:pt x="342" y="581"/>
                    </a:lnTo>
                    <a:lnTo>
                      <a:pt x="345" y="585"/>
                    </a:lnTo>
                    <a:lnTo>
                      <a:pt x="343" y="595"/>
                    </a:lnTo>
                    <a:lnTo>
                      <a:pt x="339" y="603"/>
                    </a:lnTo>
                    <a:lnTo>
                      <a:pt x="353" y="598"/>
                    </a:lnTo>
                    <a:lnTo>
                      <a:pt x="356" y="585"/>
                    </a:lnTo>
                    <a:lnTo>
                      <a:pt x="364" y="578"/>
                    </a:lnTo>
                    <a:lnTo>
                      <a:pt x="362" y="558"/>
                    </a:lnTo>
                    <a:lnTo>
                      <a:pt x="378" y="548"/>
                    </a:lnTo>
                    <a:lnTo>
                      <a:pt x="383" y="500"/>
                    </a:lnTo>
                    <a:lnTo>
                      <a:pt x="386" y="489"/>
                    </a:lnTo>
                    <a:lnTo>
                      <a:pt x="398" y="484"/>
                    </a:lnTo>
                    <a:lnTo>
                      <a:pt x="403" y="476"/>
                    </a:lnTo>
                    <a:lnTo>
                      <a:pt x="411" y="470"/>
                    </a:lnTo>
                    <a:lnTo>
                      <a:pt x="426" y="459"/>
                    </a:lnTo>
                    <a:lnTo>
                      <a:pt x="456" y="455"/>
                    </a:lnTo>
                    <a:lnTo>
                      <a:pt x="459" y="447"/>
                    </a:lnTo>
                    <a:lnTo>
                      <a:pt x="482" y="446"/>
                    </a:lnTo>
                    <a:lnTo>
                      <a:pt x="486" y="420"/>
                    </a:lnTo>
                    <a:lnTo>
                      <a:pt x="493" y="408"/>
                    </a:lnTo>
                    <a:lnTo>
                      <a:pt x="499" y="392"/>
                    </a:lnTo>
                    <a:lnTo>
                      <a:pt x="501" y="365"/>
                    </a:lnTo>
                    <a:lnTo>
                      <a:pt x="508" y="361"/>
                    </a:lnTo>
                    <a:lnTo>
                      <a:pt x="512" y="285"/>
                    </a:lnTo>
                    <a:lnTo>
                      <a:pt x="525" y="280"/>
                    </a:lnTo>
                    <a:lnTo>
                      <a:pt x="525" y="265"/>
                    </a:lnTo>
                    <a:lnTo>
                      <a:pt x="532" y="261"/>
                    </a:lnTo>
                    <a:lnTo>
                      <a:pt x="536" y="247"/>
                    </a:lnTo>
                    <a:lnTo>
                      <a:pt x="543" y="244"/>
                    </a:lnTo>
                    <a:lnTo>
                      <a:pt x="547" y="230"/>
                    </a:lnTo>
                    <a:lnTo>
                      <a:pt x="558" y="226"/>
                    </a:lnTo>
                    <a:lnTo>
                      <a:pt x="558" y="214"/>
                    </a:lnTo>
                    <a:lnTo>
                      <a:pt x="564" y="212"/>
                    </a:lnTo>
                    <a:lnTo>
                      <a:pt x="563" y="198"/>
                    </a:lnTo>
                    <a:lnTo>
                      <a:pt x="569" y="198"/>
                    </a:lnTo>
                    <a:lnTo>
                      <a:pt x="572" y="185"/>
                    </a:lnTo>
                    <a:lnTo>
                      <a:pt x="562" y="184"/>
                    </a:lnTo>
                    <a:lnTo>
                      <a:pt x="559" y="156"/>
                    </a:lnTo>
                    <a:lnTo>
                      <a:pt x="553" y="150"/>
                    </a:lnTo>
                    <a:lnTo>
                      <a:pt x="542" y="148"/>
                    </a:lnTo>
                    <a:lnTo>
                      <a:pt x="533" y="142"/>
                    </a:lnTo>
                    <a:lnTo>
                      <a:pt x="525" y="130"/>
                    </a:lnTo>
                    <a:lnTo>
                      <a:pt x="513" y="130"/>
                    </a:lnTo>
                    <a:lnTo>
                      <a:pt x="510" y="119"/>
                    </a:lnTo>
                    <a:lnTo>
                      <a:pt x="500" y="114"/>
                    </a:lnTo>
                    <a:lnTo>
                      <a:pt x="486" y="114"/>
                    </a:lnTo>
                    <a:lnTo>
                      <a:pt x="472" y="111"/>
                    </a:lnTo>
                    <a:lnTo>
                      <a:pt x="465" y="104"/>
                    </a:lnTo>
                    <a:lnTo>
                      <a:pt x="456" y="109"/>
                    </a:lnTo>
                    <a:lnTo>
                      <a:pt x="447" y="110"/>
                    </a:lnTo>
                    <a:lnTo>
                      <a:pt x="435" y="103"/>
                    </a:lnTo>
                    <a:lnTo>
                      <a:pt x="426" y="92"/>
                    </a:lnTo>
                    <a:lnTo>
                      <a:pt x="414" y="84"/>
                    </a:lnTo>
                    <a:lnTo>
                      <a:pt x="401" y="82"/>
                    </a:lnTo>
                    <a:lnTo>
                      <a:pt x="385" y="84"/>
                    </a:lnTo>
                    <a:lnTo>
                      <a:pt x="375" y="87"/>
                    </a:lnTo>
                    <a:lnTo>
                      <a:pt x="371" y="95"/>
                    </a:lnTo>
                    <a:lnTo>
                      <a:pt x="358" y="102"/>
                    </a:lnTo>
                    <a:lnTo>
                      <a:pt x="364" y="92"/>
                    </a:lnTo>
                    <a:lnTo>
                      <a:pt x="370" y="80"/>
                    </a:lnTo>
                    <a:lnTo>
                      <a:pt x="362" y="74"/>
                    </a:lnTo>
                    <a:lnTo>
                      <a:pt x="351" y="74"/>
                    </a:lnTo>
                    <a:lnTo>
                      <a:pt x="342" y="81"/>
                    </a:lnTo>
                    <a:lnTo>
                      <a:pt x="334" y="90"/>
                    </a:lnTo>
                    <a:lnTo>
                      <a:pt x="327" y="99"/>
                    </a:lnTo>
                    <a:lnTo>
                      <a:pt x="317" y="103"/>
                    </a:lnTo>
                    <a:lnTo>
                      <a:pt x="330" y="81"/>
                    </a:lnTo>
                    <a:lnTo>
                      <a:pt x="338" y="70"/>
                    </a:lnTo>
                    <a:lnTo>
                      <a:pt x="345" y="56"/>
                    </a:lnTo>
                    <a:lnTo>
                      <a:pt x="349" y="48"/>
                    </a:lnTo>
                    <a:lnTo>
                      <a:pt x="338" y="23"/>
                    </a:lnTo>
                    <a:lnTo>
                      <a:pt x="330" y="14"/>
                    </a:lnTo>
                    <a:lnTo>
                      <a:pt x="318" y="14"/>
                    </a:lnTo>
                    <a:lnTo>
                      <a:pt x="310" y="22"/>
                    </a:lnTo>
                    <a:lnTo>
                      <a:pt x="305" y="31"/>
                    </a:lnTo>
                    <a:lnTo>
                      <a:pt x="302" y="40"/>
                    </a:lnTo>
                    <a:lnTo>
                      <a:pt x="286" y="38"/>
                    </a:lnTo>
                    <a:lnTo>
                      <a:pt x="280" y="31"/>
                    </a:lnTo>
                    <a:lnTo>
                      <a:pt x="259" y="33"/>
                    </a:lnTo>
                    <a:lnTo>
                      <a:pt x="258" y="46"/>
                    </a:lnTo>
                    <a:lnTo>
                      <a:pt x="242" y="47"/>
                    </a:lnTo>
                    <a:lnTo>
                      <a:pt x="230" y="47"/>
                    </a:lnTo>
                    <a:lnTo>
                      <a:pt x="225" y="53"/>
                    </a:lnTo>
                    <a:lnTo>
                      <a:pt x="216" y="54"/>
                    </a:lnTo>
                    <a:lnTo>
                      <a:pt x="209" y="46"/>
                    </a:lnTo>
                    <a:lnTo>
                      <a:pt x="202" y="31"/>
                    </a:lnTo>
                    <a:lnTo>
                      <a:pt x="206" y="20"/>
                    </a:lnTo>
                    <a:lnTo>
                      <a:pt x="203" y="3"/>
                    </a:lnTo>
                    <a:lnTo>
                      <a:pt x="191" y="0"/>
                    </a:lnTo>
                    <a:lnTo>
                      <a:pt x="187" y="9"/>
                    </a:lnTo>
                    <a:lnTo>
                      <a:pt x="162" y="11"/>
                    </a:lnTo>
                    <a:lnTo>
                      <a:pt x="154" y="16"/>
                    </a:lnTo>
                    <a:lnTo>
                      <a:pt x="142" y="5"/>
                    </a:lnTo>
                    <a:lnTo>
                      <a:pt x="136" y="7"/>
                    </a:lnTo>
                    <a:lnTo>
                      <a:pt x="132" y="20"/>
                    </a:lnTo>
                    <a:lnTo>
                      <a:pt x="134" y="29"/>
                    </a:lnTo>
                    <a:lnTo>
                      <a:pt x="143" y="36"/>
                    </a:lnTo>
                    <a:lnTo>
                      <a:pt x="144" y="47"/>
                    </a:lnTo>
                    <a:lnTo>
                      <a:pt x="132" y="56"/>
                    </a:lnTo>
                    <a:lnTo>
                      <a:pt x="117" y="58"/>
                    </a:lnTo>
                    <a:lnTo>
                      <a:pt x="106" y="53"/>
                    </a:lnTo>
                    <a:lnTo>
                      <a:pt x="98" y="42"/>
                    </a:lnTo>
                    <a:lnTo>
                      <a:pt x="89" y="39"/>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grpSp>
        <p:grpSp>
          <p:nvGrpSpPr>
            <p:cNvPr id="53" name="Group 52"/>
            <p:cNvGrpSpPr/>
            <p:nvPr/>
          </p:nvGrpSpPr>
          <p:grpSpPr>
            <a:xfrm>
              <a:off x="8350538" y="4723485"/>
              <a:ext cx="1569339" cy="1404647"/>
              <a:chOff x="8654431" y="4297127"/>
              <a:chExt cx="1569339" cy="1404647"/>
            </a:xfrm>
            <a:grpFill/>
          </p:grpSpPr>
          <p:sp>
            <p:nvSpPr>
              <p:cNvPr id="228" name="Freeform 119"/>
              <p:cNvSpPr>
                <a:spLocks/>
              </p:cNvSpPr>
              <p:nvPr/>
            </p:nvSpPr>
            <p:spPr bwMode="auto">
              <a:xfrm>
                <a:off x="10107406" y="5289661"/>
                <a:ext cx="116364" cy="231224"/>
              </a:xfrm>
              <a:custGeom>
                <a:avLst/>
                <a:gdLst>
                  <a:gd name="T0" fmla="*/ 5 w 66"/>
                  <a:gd name="T1" fmla="*/ 0 h 132"/>
                  <a:gd name="T2" fmla="*/ 5 w 66"/>
                  <a:gd name="T3" fmla="*/ 16 h 132"/>
                  <a:gd name="T4" fmla="*/ 13 w 66"/>
                  <a:gd name="T5" fmla="*/ 34 h 132"/>
                  <a:gd name="T6" fmla="*/ 20 w 66"/>
                  <a:gd name="T7" fmla="*/ 48 h 132"/>
                  <a:gd name="T8" fmla="*/ 14 w 66"/>
                  <a:gd name="T9" fmla="*/ 66 h 132"/>
                  <a:gd name="T10" fmla="*/ 0 w 66"/>
                  <a:gd name="T11" fmla="*/ 83 h 132"/>
                  <a:gd name="T12" fmla="*/ 2 w 66"/>
                  <a:gd name="T13" fmla="*/ 94 h 132"/>
                  <a:gd name="T14" fmla="*/ 7 w 66"/>
                  <a:gd name="T15" fmla="*/ 125 h 132"/>
                  <a:gd name="T16" fmla="*/ 20 w 66"/>
                  <a:gd name="T17" fmla="*/ 131 h 132"/>
                  <a:gd name="T18" fmla="*/ 24 w 66"/>
                  <a:gd name="T19" fmla="*/ 110 h 132"/>
                  <a:gd name="T20" fmla="*/ 38 w 66"/>
                  <a:gd name="T21" fmla="*/ 96 h 132"/>
                  <a:gd name="T22" fmla="*/ 60 w 66"/>
                  <a:gd name="T23" fmla="*/ 83 h 132"/>
                  <a:gd name="T24" fmla="*/ 65 w 66"/>
                  <a:gd name="T25" fmla="*/ 67 h 132"/>
                  <a:gd name="T26" fmla="*/ 64 w 66"/>
                  <a:gd name="T27" fmla="*/ 55 h 132"/>
                  <a:gd name="T28" fmla="*/ 40 w 66"/>
                  <a:gd name="T29" fmla="*/ 55 h 132"/>
                  <a:gd name="T30" fmla="*/ 39 w 66"/>
                  <a:gd name="T31" fmla="*/ 36 h 132"/>
                  <a:gd name="T32" fmla="*/ 32 w 66"/>
                  <a:gd name="T33" fmla="*/ 36 h 132"/>
                  <a:gd name="T34" fmla="*/ 23 w 66"/>
                  <a:gd name="T35" fmla="*/ 32 h 132"/>
                  <a:gd name="T36" fmla="*/ 24 w 66"/>
                  <a:gd name="T37" fmla="*/ 14 h 132"/>
                  <a:gd name="T38" fmla="*/ 19 w 66"/>
                  <a:gd name="T39" fmla="*/ 2 h 132"/>
                  <a:gd name="T40" fmla="*/ 5 w 66"/>
                  <a:gd name="T41"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132">
                    <a:moveTo>
                      <a:pt x="5" y="0"/>
                    </a:moveTo>
                    <a:lnTo>
                      <a:pt x="5" y="16"/>
                    </a:lnTo>
                    <a:lnTo>
                      <a:pt x="13" y="34"/>
                    </a:lnTo>
                    <a:lnTo>
                      <a:pt x="20" y="48"/>
                    </a:lnTo>
                    <a:lnTo>
                      <a:pt x="14" y="66"/>
                    </a:lnTo>
                    <a:lnTo>
                      <a:pt x="0" y="83"/>
                    </a:lnTo>
                    <a:lnTo>
                      <a:pt x="2" y="94"/>
                    </a:lnTo>
                    <a:lnTo>
                      <a:pt x="7" y="125"/>
                    </a:lnTo>
                    <a:lnTo>
                      <a:pt x="20" y="131"/>
                    </a:lnTo>
                    <a:lnTo>
                      <a:pt x="24" y="110"/>
                    </a:lnTo>
                    <a:lnTo>
                      <a:pt x="38" y="96"/>
                    </a:lnTo>
                    <a:lnTo>
                      <a:pt x="60" y="83"/>
                    </a:lnTo>
                    <a:lnTo>
                      <a:pt x="65" y="67"/>
                    </a:lnTo>
                    <a:lnTo>
                      <a:pt x="64" y="55"/>
                    </a:lnTo>
                    <a:lnTo>
                      <a:pt x="40" y="55"/>
                    </a:lnTo>
                    <a:lnTo>
                      <a:pt x="39" y="36"/>
                    </a:lnTo>
                    <a:lnTo>
                      <a:pt x="32" y="36"/>
                    </a:lnTo>
                    <a:lnTo>
                      <a:pt x="23" y="32"/>
                    </a:lnTo>
                    <a:lnTo>
                      <a:pt x="24" y="14"/>
                    </a:lnTo>
                    <a:lnTo>
                      <a:pt x="19" y="2"/>
                    </a:lnTo>
                    <a:lnTo>
                      <a:pt x="5"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29" name="Freeform 120"/>
              <p:cNvSpPr>
                <a:spLocks/>
              </p:cNvSpPr>
              <p:nvPr/>
            </p:nvSpPr>
            <p:spPr bwMode="auto">
              <a:xfrm>
                <a:off x="9869961" y="5479988"/>
                <a:ext cx="221720" cy="221786"/>
              </a:xfrm>
              <a:custGeom>
                <a:avLst/>
                <a:gdLst>
                  <a:gd name="T0" fmla="*/ 98 w 126"/>
                  <a:gd name="T1" fmla="*/ 1 h 126"/>
                  <a:gd name="T2" fmla="*/ 95 w 126"/>
                  <a:gd name="T3" fmla="*/ 21 h 126"/>
                  <a:gd name="T4" fmla="*/ 75 w 126"/>
                  <a:gd name="T5" fmla="*/ 31 h 126"/>
                  <a:gd name="T6" fmla="*/ 60 w 126"/>
                  <a:gd name="T7" fmla="*/ 51 h 126"/>
                  <a:gd name="T8" fmla="*/ 24 w 126"/>
                  <a:gd name="T9" fmla="*/ 67 h 126"/>
                  <a:gd name="T10" fmla="*/ 0 w 126"/>
                  <a:gd name="T11" fmla="*/ 89 h 126"/>
                  <a:gd name="T12" fmla="*/ 4 w 126"/>
                  <a:gd name="T13" fmla="*/ 105 h 126"/>
                  <a:gd name="T14" fmla="*/ 26 w 126"/>
                  <a:gd name="T15" fmla="*/ 125 h 126"/>
                  <a:gd name="T16" fmla="*/ 54 w 126"/>
                  <a:gd name="T17" fmla="*/ 103 h 126"/>
                  <a:gd name="T18" fmla="*/ 63 w 126"/>
                  <a:gd name="T19" fmla="*/ 81 h 126"/>
                  <a:gd name="T20" fmla="*/ 82 w 126"/>
                  <a:gd name="T21" fmla="*/ 65 h 126"/>
                  <a:gd name="T22" fmla="*/ 94 w 126"/>
                  <a:gd name="T23" fmla="*/ 65 h 126"/>
                  <a:gd name="T24" fmla="*/ 99 w 126"/>
                  <a:gd name="T25" fmla="*/ 48 h 126"/>
                  <a:gd name="T26" fmla="*/ 112 w 126"/>
                  <a:gd name="T27" fmla="*/ 33 h 126"/>
                  <a:gd name="T28" fmla="*/ 125 w 126"/>
                  <a:gd name="T29" fmla="*/ 21 h 126"/>
                  <a:gd name="T30" fmla="*/ 120 w 126"/>
                  <a:gd name="T31" fmla="*/ 4 h 126"/>
                  <a:gd name="T32" fmla="*/ 112 w 126"/>
                  <a:gd name="T33" fmla="*/ 14 h 126"/>
                  <a:gd name="T34" fmla="*/ 111 w 126"/>
                  <a:gd name="T35" fmla="*/ 0 h 126"/>
                  <a:gd name="T36" fmla="*/ 98 w 126"/>
                  <a:gd name="T37" fmla="*/ 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6" h="126">
                    <a:moveTo>
                      <a:pt x="98" y="1"/>
                    </a:moveTo>
                    <a:lnTo>
                      <a:pt x="95" y="21"/>
                    </a:lnTo>
                    <a:lnTo>
                      <a:pt x="75" y="31"/>
                    </a:lnTo>
                    <a:lnTo>
                      <a:pt x="60" y="51"/>
                    </a:lnTo>
                    <a:lnTo>
                      <a:pt x="24" y="67"/>
                    </a:lnTo>
                    <a:lnTo>
                      <a:pt x="0" y="89"/>
                    </a:lnTo>
                    <a:lnTo>
                      <a:pt x="4" y="105"/>
                    </a:lnTo>
                    <a:lnTo>
                      <a:pt x="26" y="125"/>
                    </a:lnTo>
                    <a:lnTo>
                      <a:pt x="54" y="103"/>
                    </a:lnTo>
                    <a:lnTo>
                      <a:pt x="63" y="81"/>
                    </a:lnTo>
                    <a:lnTo>
                      <a:pt x="82" y="65"/>
                    </a:lnTo>
                    <a:lnTo>
                      <a:pt x="94" y="65"/>
                    </a:lnTo>
                    <a:lnTo>
                      <a:pt x="99" y="48"/>
                    </a:lnTo>
                    <a:lnTo>
                      <a:pt x="112" y="33"/>
                    </a:lnTo>
                    <a:lnTo>
                      <a:pt x="125" y="21"/>
                    </a:lnTo>
                    <a:lnTo>
                      <a:pt x="120" y="4"/>
                    </a:lnTo>
                    <a:lnTo>
                      <a:pt x="112" y="14"/>
                    </a:lnTo>
                    <a:lnTo>
                      <a:pt x="111" y="0"/>
                    </a:lnTo>
                    <a:lnTo>
                      <a:pt x="98" y="1"/>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30" name="Freeform 135"/>
              <p:cNvSpPr>
                <a:spLocks/>
              </p:cNvSpPr>
              <p:nvPr/>
            </p:nvSpPr>
            <p:spPr bwMode="auto">
              <a:xfrm>
                <a:off x="8654431" y="4556664"/>
                <a:ext cx="1014252" cy="866697"/>
              </a:xfrm>
              <a:custGeom>
                <a:avLst/>
                <a:gdLst>
                  <a:gd name="T0" fmla="*/ 296 w 575"/>
                  <a:gd name="T1" fmla="*/ 33 h 491"/>
                  <a:gd name="T2" fmla="*/ 258 w 575"/>
                  <a:gd name="T3" fmla="*/ 51 h 491"/>
                  <a:gd name="T4" fmla="*/ 254 w 575"/>
                  <a:gd name="T5" fmla="*/ 74 h 491"/>
                  <a:gd name="T6" fmla="*/ 230 w 575"/>
                  <a:gd name="T7" fmla="*/ 66 h 491"/>
                  <a:gd name="T8" fmla="*/ 199 w 575"/>
                  <a:gd name="T9" fmla="*/ 60 h 491"/>
                  <a:gd name="T10" fmla="*/ 184 w 575"/>
                  <a:gd name="T11" fmla="*/ 85 h 491"/>
                  <a:gd name="T12" fmla="*/ 164 w 575"/>
                  <a:gd name="T13" fmla="*/ 102 h 491"/>
                  <a:gd name="T14" fmla="*/ 156 w 575"/>
                  <a:gd name="T15" fmla="*/ 113 h 491"/>
                  <a:gd name="T16" fmla="*/ 145 w 575"/>
                  <a:gd name="T17" fmla="*/ 127 h 491"/>
                  <a:gd name="T18" fmla="*/ 104 w 575"/>
                  <a:gd name="T19" fmla="*/ 161 h 491"/>
                  <a:gd name="T20" fmla="*/ 31 w 575"/>
                  <a:gd name="T21" fmla="*/ 199 h 491"/>
                  <a:gd name="T22" fmla="*/ 9 w 575"/>
                  <a:gd name="T23" fmla="*/ 248 h 491"/>
                  <a:gd name="T24" fmla="*/ 17 w 575"/>
                  <a:gd name="T25" fmla="*/ 265 h 491"/>
                  <a:gd name="T26" fmla="*/ 0 w 575"/>
                  <a:gd name="T27" fmla="*/ 270 h 491"/>
                  <a:gd name="T28" fmla="*/ 17 w 575"/>
                  <a:gd name="T29" fmla="*/ 312 h 491"/>
                  <a:gd name="T30" fmla="*/ 17 w 575"/>
                  <a:gd name="T31" fmla="*/ 344 h 491"/>
                  <a:gd name="T32" fmla="*/ 25 w 575"/>
                  <a:gd name="T33" fmla="*/ 377 h 491"/>
                  <a:gd name="T34" fmla="*/ 12 w 575"/>
                  <a:gd name="T35" fmla="*/ 389 h 491"/>
                  <a:gd name="T36" fmla="*/ 35 w 575"/>
                  <a:gd name="T37" fmla="*/ 424 h 491"/>
                  <a:gd name="T38" fmla="*/ 53 w 575"/>
                  <a:gd name="T39" fmla="*/ 420 h 491"/>
                  <a:gd name="T40" fmla="*/ 83 w 575"/>
                  <a:gd name="T41" fmla="*/ 412 h 491"/>
                  <a:gd name="T42" fmla="*/ 142 w 575"/>
                  <a:gd name="T43" fmla="*/ 391 h 491"/>
                  <a:gd name="T44" fmla="*/ 204 w 575"/>
                  <a:gd name="T45" fmla="*/ 375 h 491"/>
                  <a:gd name="T46" fmla="*/ 231 w 575"/>
                  <a:gd name="T47" fmla="*/ 365 h 491"/>
                  <a:gd name="T48" fmla="*/ 245 w 575"/>
                  <a:gd name="T49" fmla="*/ 369 h 491"/>
                  <a:gd name="T50" fmla="*/ 278 w 575"/>
                  <a:gd name="T51" fmla="*/ 383 h 491"/>
                  <a:gd name="T52" fmla="*/ 290 w 575"/>
                  <a:gd name="T53" fmla="*/ 418 h 491"/>
                  <a:gd name="T54" fmla="*/ 310 w 575"/>
                  <a:gd name="T55" fmla="*/ 409 h 491"/>
                  <a:gd name="T56" fmla="*/ 330 w 575"/>
                  <a:gd name="T57" fmla="*/ 383 h 491"/>
                  <a:gd name="T58" fmla="*/ 326 w 575"/>
                  <a:gd name="T59" fmla="*/ 409 h 491"/>
                  <a:gd name="T60" fmla="*/ 328 w 575"/>
                  <a:gd name="T61" fmla="*/ 422 h 491"/>
                  <a:gd name="T62" fmla="*/ 337 w 575"/>
                  <a:gd name="T63" fmla="*/ 405 h 491"/>
                  <a:gd name="T64" fmla="*/ 339 w 575"/>
                  <a:gd name="T65" fmla="*/ 422 h 491"/>
                  <a:gd name="T66" fmla="*/ 349 w 575"/>
                  <a:gd name="T67" fmla="*/ 442 h 491"/>
                  <a:gd name="T68" fmla="*/ 358 w 575"/>
                  <a:gd name="T69" fmla="*/ 471 h 491"/>
                  <a:gd name="T70" fmla="*/ 425 w 575"/>
                  <a:gd name="T71" fmla="*/ 490 h 491"/>
                  <a:gd name="T72" fmla="*/ 491 w 575"/>
                  <a:gd name="T73" fmla="*/ 460 h 491"/>
                  <a:gd name="T74" fmla="*/ 521 w 575"/>
                  <a:gd name="T75" fmla="*/ 415 h 491"/>
                  <a:gd name="T76" fmla="*/ 558 w 575"/>
                  <a:gd name="T77" fmla="*/ 366 h 491"/>
                  <a:gd name="T78" fmla="*/ 565 w 575"/>
                  <a:gd name="T79" fmla="*/ 316 h 491"/>
                  <a:gd name="T80" fmla="*/ 572 w 575"/>
                  <a:gd name="T81" fmla="*/ 251 h 491"/>
                  <a:gd name="T82" fmla="*/ 546 w 575"/>
                  <a:gd name="T83" fmla="*/ 201 h 491"/>
                  <a:gd name="T84" fmla="*/ 523 w 575"/>
                  <a:gd name="T85" fmla="*/ 165 h 491"/>
                  <a:gd name="T86" fmla="*/ 493 w 575"/>
                  <a:gd name="T87" fmla="*/ 117 h 491"/>
                  <a:gd name="T88" fmla="*/ 465 w 575"/>
                  <a:gd name="T89" fmla="*/ 60 h 491"/>
                  <a:gd name="T90" fmla="*/ 463 w 575"/>
                  <a:gd name="T91" fmla="*/ 19 h 491"/>
                  <a:gd name="T92" fmla="*/ 437 w 575"/>
                  <a:gd name="T93" fmla="*/ 19 h 491"/>
                  <a:gd name="T94" fmla="*/ 430 w 575"/>
                  <a:gd name="T95" fmla="*/ 89 h 491"/>
                  <a:gd name="T96" fmla="*/ 416 w 575"/>
                  <a:gd name="T97" fmla="*/ 113 h 491"/>
                  <a:gd name="T98" fmla="*/ 384 w 575"/>
                  <a:gd name="T99" fmla="*/ 100 h 491"/>
                  <a:gd name="T100" fmla="*/ 353 w 575"/>
                  <a:gd name="T101" fmla="*/ 81 h 491"/>
                  <a:gd name="T102" fmla="*/ 348 w 575"/>
                  <a:gd name="T103" fmla="*/ 62 h 491"/>
                  <a:gd name="T104" fmla="*/ 360 w 575"/>
                  <a:gd name="T105" fmla="*/ 46 h 491"/>
                  <a:gd name="T106" fmla="*/ 347 w 575"/>
                  <a:gd name="T107" fmla="*/ 25 h 491"/>
                  <a:gd name="T108" fmla="*/ 307 w 575"/>
                  <a:gd name="T109" fmla="*/ 12 h 491"/>
                  <a:gd name="T110" fmla="*/ 282 w 575"/>
                  <a:gd name="T111" fmla="*/ 15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75" h="491">
                    <a:moveTo>
                      <a:pt x="293" y="20"/>
                    </a:moveTo>
                    <a:lnTo>
                      <a:pt x="296" y="33"/>
                    </a:lnTo>
                    <a:lnTo>
                      <a:pt x="269" y="37"/>
                    </a:lnTo>
                    <a:lnTo>
                      <a:pt x="258" y="51"/>
                    </a:lnTo>
                    <a:lnTo>
                      <a:pt x="256" y="59"/>
                    </a:lnTo>
                    <a:lnTo>
                      <a:pt x="254" y="74"/>
                    </a:lnTo>
                    <a:lnTo>
                      <a:pt x="237" y="78"/>
                    </a:lnTo>
                    <a:lnTo>
                      <a:pt x="230" y="66"/>
                    </a:lnTo>
                    <a:lnTo>
                      <a:pt x="221" y="55"/>
                    </a:lnTo>
                    <a:lnTo>
                      <a:pt x="199" y="60"/>
                    </a:lnTo>
                    <a:lnTo>
                      <a:pt x="195" y="74"/>
                    </a:lnTo>
                    <a:lnTo>
                      <a:pt x="184" y="85"/>
                    </a:lnTo>
                    <a:lnTo>
                      <a:pt x="171" y="91"/>
                    </a:lnTo>
                    <a:lnTo>
                      <a:pt x="164" y="102"/>
                    </a:lnTo>
                    <a:lnTo>
                      <a:pt x="164" y="113"/>
                    </a:lnTo>
                    <a:lnTo>
                      <a:pt x="156" y="113"/>
                    </a:lnTo>
                    <a:lnTo>
                      <a:pt x="149" y="102"/>
                    </a:lnTo>
                    <a:lnTo>
                      <a:pt x="145" y="127"/>
                    </a:lnTo>
                    <a:lnTo>
                      <a:pt x="124" y="153"/>
                    </a:lnTo>
                    <a:lnTo>
                      <a:pt x="104" y="161"/>
                    </a:lnTo>
                    <a:lnTo>
                      <a:pt x="53" y="176"/>
                    </a:lnTo>
                    <a:lnTo>
                      <a:pt x="31" y="199"/>
                    </a:lnTo>
                    <a:lnTo>
                      <a:pt x="6" y="201"/>
                    </a:lnTo>
                    <a:lnTo>
                      <a:pt x="9" y="248"/>
                    </a:lnTo>
                    <a:lnTo>
                      <a:pt x="20" y="255"/>
                    </a:lnTo>
                    <a:lnTo>
                      <a:pt x="17" y="265"/>
                    </a:lnTo>
                    <a:lnTo>
                      <a:pt x="2" y="255"/>
                    </a:lnTo>
                    <a:lnTo>
                      <a:pt x="0" y="270"/>
                    </a:lnTo>
                    <a:lnTo>
                      <a:pt x="8" y="296"/>
                    </a:lnTo>
                    <a:lnTo>
                      <a:pt x="17" y="312"/>
                    </a:lnTo>
                    <a:lnTo>
                      <a:pt x="17" y="331"/>
                    </a:lnTo>
                    <a:lnTo>
                      <a:pt x="17" y="344"/>
                    </a:lnTo>
                    <a:lnTo>
                      <a:pt x="24" y="349"/>
                    </a:lnTo>
                    <a:lnTo>
                      <a:pt x="25" y="377"/>
                    </a:lnTo>
                    <a:lnTo>
                      <a:pt x="17" y="378"/>
                    </a:lnTo>
                    <a:lnTo>
                      <a:pt x="12" y="389"/>
                    </a:lnTo>
                    <a:lnTo>
                      <a:pt x="6" y="398"/>
                    </a:lnTo>
                    <a:lnTo>
                      <a:pt x="35" y="424"/>
                    </a:lnTo>
                    <a:lnTo>
                      <a:pt x="47" y="427"/>
                    </a:lnTo>
                    <a:lnTo>
                      <a:pt x="53" y="420"/>
                    </a:lnTo>
                    <a:lnTo>
                      <a:pt x="59" y="409"/>
                    </a:lnTo>
                    <a:lnTo>
                      <a:pt x="83" y="412"/>
                    </a:lnTo>
                    <a:lnTo>
                      <a:pt x="133" y="405"/>
                    </a:lnTo>
                    <a:lnTo>
                      <a:pt x="142" y="391"/>
                    </a:lnTo>
                    <a:lnTo>
                      <a:pt x="158" y="380"/>
                    </a:lnTo>
                    <a:lnTo>
                      <a:pt x="204" y="375"/>
                    </a:lnTo>
                    <a:lnTo>
                      <a:pt x="213" y="366"/>
                    </a:lnTo>
                    <a:lnTo>
                      <a:pt x="231" y="365"/>
                    </a:lnTo>
                    <a:lnTo>
                      <a:pt x="244" y="361"/>
                    </a:lnTo>
                    <a:lnTo>
                      <a:pt x="245" y="369"/>
                    </a:lnTo>
                    <a:lnTo>
                      <a:pt x="267" y="371"/>
                    </a:lnTo>
                    <a:lnTo>
                      <a:pt x="278" y="383"/>
                    </a:lnTo>
                    <a:lnTo>
                      <a:pt x="289" y="399"/>
                    </a:lnTo>
                    <a:lnTo>
                      <a:pt x="290" y="418"/>
                    </a:lnTo>
                    <a:lnTo>
                      <a:pt x="299" y="416"/>
                    </a:lnTo>
                    <a:lnTo>
                      <a:pt x="310" y="409"/>
                    </a:lnTo>
                    <a:lnTo>
                      <a:pt x="322" y="397"/>
                    </a:lnTo>
                    <a:lnTo>
                      <a:pt x="330" y="383"/>
                    </a:lnTo>
                    <a:lnTo>
                      <a:pt x="332" y="394"/>
                    </a:lnTo>
                    <a:lnTo>
                      <a:pt x="326" y="409"/>
                    </a:lnTo>
                    <a:lnTo>
                      <a:pt x="318" y="420"/>
                    </a:lnTo>
                    <a:lnTo>
                      <a:pt x="328" y="422"/>
                    </a:lnTo>
                    <a:lnTo>
                      <a:pt x="332" y="412"/>
                    </a:lnTo>
                    <a:lnTo>
                      <a:pt x="337" y="405"/>
                    </a:lnTo>
                    <a:lnTo>
                      <a:pt x="337" y="412"/>
                    </a:lnTo>
                    <a:lnTo>
                      <a:pt x="339" y="422"/>
                    </a:lnTo>
                    <a:lnTo>
                      <a:pt x="348" y="431"/>
                    </a:lnTo>
                    <a:lnTo>
                      <a:pt x="349" y="442"/>
                    </a:lnTo>
                    <a:lnTo>
                      <a:pt x="344" y="456"/>
                    </a:lnTo>
                    <a:lnTo>
                      <a:pt x="358" y="471"/>
                    </a:lnTo>
                    <a:lnTo>
                      <a:pt x="389" y="482"/>
                    </a:lnTo>
                    <a:lnTo>
                      <a:pt x="425" y="490"/>
                    </a:lnTo>
                    <a:lnTo>
                      <a:pt x="450" y="481"/>
                    </a:lnTo>
                    <a:lnTo>
                      <a:pt x="491" y="460"/>
                    </a:lnTo>
                    <a:lnTo>
                      <a:pt x="503" y="429"/>
                    </a:lnTo>
                    <a:lnTo>
                      <a:pt x="521" y="415"/>
                    </a:lnTo>
                    <a:lnTo>
                      <a:pt x="534" y="388"/>
                    </a:lnTo>
                    <a:lnTo>
                      <a:pt x="558" y="366"/>
                    </a:lnTo>
                    <a:lnTo>
                      <a:pt x="565" y="355"/>
                    </a:lnTo>
                    <a:lnTo>
                      <a:pt x="565" y="316"/>
                    </a:lnTo>
                    <a:lnTo>
                      <a:pt x="574" y="263"/>
                    </a:lnTo>
                    <a:lnTo>
                      <a:pt x="572" y="251"/>
                    </a:lnTo>
                    <a:lnTo>
                      <a:pt x="555" y="228"/>
                    </a:lnTo>
                    <a:lnTo>
                      <a:pt x="546" y="201"/>
                    </a:lnTo>
                    <a:lnTo>
                      <a:pt x="527" y="191"/>
                    </a:lnTo>
                    <a:lnTo>
                      <a:pt x="523" y="165"/>
                    </a:lnTo>
                    <a:lnTo>
                      <a:pt x="494" y="150"/>
                    </a:lnTo>
                    <a:lnTo>
                      <a:pt x="493" y="117"/>
                    </a:lnTo>
                    <a:lnTo>
                      <a:pt x="483" y="80"/>
                    </a:lnTo>
                    <a:lnTo>
                      <a:pt x="465" y="60"/>
                    </a:lnTo>
                    <a:lnTo>
                      <a:pt x="455" y="33"/>
                    </a:lnTo>
                    <a:lnTo>
                      <a:pt x="463" y="19"/>
                    </a:lnTo>
                    <a:lnTo>
                      <a:pt x="448" y="0"/>
                    </a:lnTo>
                    <a:lnTo>
                      <a:pt x="437" y="19"/>
                    </a:lnTo>
                    <a:lnTo>
                      <a:pt x="429" y="30"/>
                    </a:lnTo>
                    <a:lnTo>
                      <a:pt x="430" y="89"/>
                    </a:lnTo>
                    <a:lnTo>
                      <a:pt x="421" y="104"/>
                    </a:lnTo>
                    <a:lnTo>
                      <a:pt x="416" y="113"/>
                    </a:lnTo>
                    <a:lnTo>
                      <a:pt x="399" y="113"/>
                    </a:lnTo>
                    <a:lnTo>
                      <a:pt x="384" y="100"/>
                    </a:lnTo>
                    <a:lnTo>
                      <a:pt x="365" y="93"/>
                    </a:lnTo>
                    <a:lnTo>
                      <a:pt x="353" y="81"/>
                    </a:lnTo>
                    <a:lnTo>
                      <a:pt x="342" y="77"/>
                    </a:lnTo>
                    <a:lnTo>
                      <a:pt x="348" y="62"/>
                    </a:lnTo>
                    <a:lnTo>
                      <a:pt x="351" y="49"/>
                    </a:lnTo>
                    <a:lnTo>
                      <a:pt x="360" y="46"/>
                    </a:lnTo>
                    <a:lnTo>
                      <a:pt x="366" y="28"/>
                    </a:lnTo>
                    <a:lnTo>
                      <a:pt x="347" y="25"/>
                    </a:lnTo>
                    <a:lnTo>
                      <a:pt x="328" y="23"/>
                    </a:lnTo>
                    <a:lnTo>
                      <a:pt x="307" y="12"/>
                    </a:lnTo>
                    <a:lnTo>
                      <a:pt x="284" y="9"/>
                    </a:lnTo>
                    <a:lnTo>
                      <a:pt x="282" y="15"/>
                    </a:lnTo>
                    <a:lnTo>
                      <a:pt x="293" y="2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31" name="Freeform 136"/>
              <p:cNvSpPr>
                <a:spLocks/>
              </p:cNvSpPr>
              <p:nvPr/>
            </p:nvSpPr>
            <p:spPr bwMode="auto">
              <a:xfrm>
                <a:off x="9365194" y="5489426"/>
                <a:ext cx="89632" cy="95950"/>
              </a:xfrm>
              <a:custGeom>
                <a:avLst/>
                <a:gdLst>
                  <a:gd name="T0" fmla="*/ 3 w 52"/>
                  <a:gd name="T1" fmla="*/ 0 h 53"/>
                  <a:gd name="T2" fmla="*/ 22 w 52"/>
                  <a:gd name="T3" fmla="*/ 4 h 53"/>
                  <a:gd name="T4" fmla="*/ 51 w 52"/>
                  <a:gd name="T5" fmla="*/ 4 h 53"/>
                  <a:gd name="T6" fmla="*/ 49 w 52"/>
                  <a:gd name="T7" fmla="*/ 21 h 53"/>
                  <a:gd name="T8" fmla="*/ 40 w 52"/>
                  <a:gd name="T9" fmla="*/ 34 h 53"/>
                  <a:gd name="T10" fmla="*/ 38 w 52"/>
                  <a:gd name="T11" fmla="*/ 47 h 53"/>
                  <a:gd name="T12" fmla="*/ 22 w 52"/>
                  <a:gd name="T13" fmla="*/ 50 h 53"/>
                  <a:gd name="T14" fmla="*/ 11 w 52"/>
                  <a:gd name="T15" fmla="*/ 52 h 53"/>
                  <a:gd name="T16" fmla="*/ 0 w 52"/>
                  <a:gd name="T17" fmla="*/ 45 h 53"/>
                  <a:gd name="T18" fmla="*/ 3 w 52"/>
                  <a:gd name="T1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3">
                    <a:moveTo>
                      <a:pt x="3" y="0"/>
                    </a:moveTo>
                    <a:lnTo>
                      <a:pt x="22" y="4"/>
                    </a:lnTo>
                    <a:lnTo>
                      <a:pt x="51" y="4"/>
                    </a:lnTo>
                    <a:lnTo>
                      <a:pt x="49" y="21"/>
                    </a:lnTo>
                    <a:lnTo>
                      <a:pt x="40" y="34"/>
                    </a:lnTo>
                    <a:lnTo>
                      <a:pt x="38" y="47"/>
                    </a:lnTo>
                    <a:lnTo>
                      <a:pt x="22" y="50"/>
                    </a:lnTo>
                    <a:lnTo>
                      <a:pt x="11" y="52"/>
                    </a:lnTo>
                    <a:lnTo>
                      <a:pt x="0" y="45"/>
                    </a:lnTo>
                    <a:lnTo>
                      <a:pt x="3"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32" name="Freeform 137"/>
              <p:cNvSpPr>
                <a:spLocks/>
              </p:cNvSpPr>
              <p:nvPr/>
            </p:nvSpPr>
            <p:spPr bwMode="auto">
              <a:xfrm>
                <a:off x="9964310" y="4858672"/>
                <a:ext cx="64472" cy="51907"/>
              </a:xfrm>
              <a:custGeom>
                <a:avLst/>
                <a:gdLst>
                  <a:gd name="T0" fmla="*/ 11 w 37"/>
                  <a:gd name="T1" fmla="*/ 0 h 29"/>
                  <a:gd name="T2" fmla="*/ 0 w 37"/>
                  <a:gd name="T3" fmla="*/ 5 h 29"/>
                  <a:gd name="T4" fmla="*/ 8 w 37"/>
                  <a:gd name="T5" fmla="*/ 13 h 29"/>
                  <a:gd name="T6" fmla="*/ 18 w 37"/>
                  <a:gd name="T7" fmla="*/ 22 h 29"/>
                  <a:gd name="T8" fmla="*/ 32 w 37"/>
                  <a:gd name="T9" fmla="*/ 28 h 29"/>
                  <a:gd name="T10" fmla="*/ 36 w 37"/>
                  <a:gd name="T11" fmla="*/ 20 h 29"/>
                  <a:gd name="T12" fmla="*/ 26 w 37"/>
                  <a:gd name="T13" fmla="*/ 5 h 29"/>
                  <a:gd name="T14" fmla="*/ 11 w 37"/>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9">
                    <a:moveTo>
                      <a:pt x="11" y="0"/>
                    </a:moveTo>
                    <a:lnTo>
                      <a:pt x="0" y="5"/>
                    </a:lnTo>
                    <a:lnTo>
                      <a:pt x="8" y="13"/>
                    </a:lnTo>
                    <a:lnTo>
                      <a:pt x="18" y="22"/>
                    </a:lnTo>
                    <a:lnTo>
                      <a:pt x="32" y="28"/>
                    </a:lnTo>
                    <a:lnTo>
                      <a:pt x="36" y="20"/>
                    </a:lnTo>
                    <a:lnTo>
                      <a:pt x="26" y="5"/>
                    </a:lnTo>
                    <a:lnTo>
                      <a:pt x="11"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33" name="Freeform 138"/>
              <p:cNvSpPr>
                <a:spLocks/>
              </p:cNvSpPr>
              <p:nvPr/>
            </p:nvSpPr>
            <p:spPr bwMode="auto">
              <a:xfrm>
                <a:off x="9674973" y="4297127"/>
                <a:ext cx="50319" cy="75502"/>
              </a:xfrm>
              <a:custGeom>
                <a:avLst/>
                <a:gdLst>
                  <a:gd name="T0" fmla="*/ 0 w 28"/>
                  <a:gd name="T1" fmla="*/ 0 h 42"/>
                  <a:gd name="T2" fmla="*/ 10 w 28"/>
                  <a:gd name="T3" fmla="*/ 20 h 42"/>
                  <a:gd name="T4" fmla="*/ 23 w 28"/>
                  <a:gd name="T5" fmla="*/ 41 h 42"/>
                  <a:gd name="T6" fmla="*/ 27 w 28"/>
                  <a:gd name="T7" fmla="*/ 15 h 42"/>
                  <a:gd name="T8" fmla="*/ 0 w 28"/>
                  <a:gd name="T9" fmla="*/ 0 h 42"/>
                </a:gdLst>
                <a:ahLst/>
                <a:cxnLst>
                  <a:cxn ang="0">
                    <a:pos x="T0" y="T1"/>
                  </a:cxn>
                  <a:cxn ang="0">
                    <a:pos x="T2" y="T3"/>
                  </a:cxn>
                  <a:cxn ang="0">
                    <a:pos x="T4" y="T5"/>
                  </a:cxn>
                  <a:cxn ang="0">
                    <a:pos x="T6" y="T7"/>
                  </a:cxn>
                  <a:cxn ang="0">
                    <a:pos x="T8" y="T9"/>
                  </a:cxn>
                </a:cxnLst>
                <a:rect l="0" t="0" r="r" b="b"/>
                <a:pathLst>
                  <a:path w="28" h="42">
                    <a:moveTo>
                      <a:pt x="0" y="0"/>
                    </a:moveTo>
                    <a:lnTo>
                      <a:pt x="10" y="20"/>
                    </a:lnTo>
                    <a:lnTo>
                      <a:pt x="23" y="41"/>
                    </a:lnTo>
                    <a:lnTo>
                      <a:pt x="27" y="15"/>
                    </a:lnTo>
                    <a:lnTo>
                      <a:pt x="0"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34" name="Freeform 139"/>
              <p:cNvSpPr>
                <a:spLocks/>
              </p:cNvSpPr>
              <p:nvPr/>
            </p:nvSpPr>
            <p:spPr bwMode="auto">
              <a:xfrm>
                <a:off x="9442246" y="4338024"/>
                <a:ext cx="212285" cy="221786"/>
              </a:xfrm>
              <a:custGeom>
                <a:avLst/>
                <a:gdLst>
                  <a:gd name="T0" fmla="*/ 19 w 119"/>
                  <a:gd name="T1" fmla="*/ 74 h 125"/>
                  <a:gd name="T2" fmla="*/ 0 w 119"/>
                  <a:gd name="T3" fmla="*/ 0 h 125"/>
                  <a:gd name="T4" fmla="*/ 16 w 119"/>
                  <a:gd name="T5" fmla="*/ 6 h 125"/>
                  <a:gd name="T6" fmla="*/ 40 w 119"/>
                  <a:gd name="T7" fmla="*/ 5 h 125"/>
                  <a:gd name="T8" fmla="*/ 40 w 119"/>
                  <a:gd name="T9" fmla="*/ 25 h 125"/>
                  <a:gd name="T10" fmla="*/ 55 w 119"/>
                  <a:gd name="T11" fmla="*/ 30 h 125"/>
                  <a:gd name="T12" fmla="*/ 59 w 119"/>
                  <a:gd name="T13" fmla="*/ 40 h 125"/>
                  <a:gd name="T14" fmla="*/ 70 w 119"/>
                  <a:gd name="T15" fmla="*/ 51 h 125"/>
                  <a:gd name="T16" fmla="*/ 78 w 119"/>
                  <a:gd name="T17" fmla="*/ 59 h 125"/>
                  <a:gd name="T18" fmla="*/ 76 w 119"/>
                  <a:gd name="T19" fmla="*/ 76 h 125"/>
                  <a:gd name="T20" fmla="*/ 87 w 119"/>
                  <a:gd name="T21" fmla="*/ 95 h 125"/>
                  <a:gd name="T22" fmla="*/ 107 w 119"/>
                  <a:gd name="T23" fmla="*/ 101 h 125"/>
                  <a:gd name="T24" fmla="*/ 118 w 119"/>
                  <a:gd name="T25" fmla="*/ 120 h 125"/>
                  <a:gd name="T26" fmla="*/ 116 w 119"/>
                  <a:gd name="T27" fmla="*/ 120 h 125"/>
                  <a:gd name="T28" fmla="*/ 115 w 119"/>
                  <a:gd name="T29" fmla="*/ 121 h 125"/>
                  <a:gd name="T30" fmla="*/ 113 w 119"/>
                  <a:gd name="T31" fmla="*/ 121 h 125"/>
                  <a:gd name="T32" fmla="*/ 110 w 119"/>
                  <a:gd name="T33" fmla="*/ 121 h 125"/>
                  <a:gd name="T34" fmla="*/ 108 w 119"/>
                  <a:gd name="T35" fmla="*/ 122 h 125"/>
                  <a:gd name="T36" fmla="*/ 106 w 119"/>
                  <a:gd name="T37" fmla="*/ 123 h 125"/>
                  <a:gd name="T38" fmla="*/ 103 w 119"/>
                  <a:gd name="T39" fmla="*/ 123 h 125"/>
                  <a:gd name="T40" fmla="*/ 101 w 119"/>
                  <a:gd name="T41" fmla="*/ 124 h 125"/>
                  <a:gd name="T42" fmla="*/ 99 w 119"/>
                  <a:gd name="T43" fmla="*/ 124 h 125"/>
                  <a:gd name="T44" fmla="*/ 97 w 119"/>
                  <a:gd name="T45" fmla="*/ 124 h 125"/>
                  <a:gd name="T46" fmla="*/ 96 w 119"/>
                  <a:gd name="T47" fmla="*/ 124 h 125"/>
                  <a:gd name="T48" fmla="*/ 95 w 119"/>
                  <a:gd name="T49" fmla="*/ 122 h 125"/>
                  <a:gd name="T50" fmla="*/ 93 w 119"/>
                  <a:gd name="T51" fmla="*/ 121 h 125"/>
                  <a:gd name="T52" fmla="*/ 91 w 119"/>
                  <a:gd name="T53" fmla="*/ 121 h 125"/>
                  <a:gd name="T54" fmla="*/ 88 w 119"/>
                  <a:gd name="T55" fmla="*/ 121 h 125"/>
                  <a:gd name="T56" fmla="*/ 86 w 119"/>
                  <a:gd name="T57" fmla="*/ 120 h 125"/>
                  <a:gd name="T58" fmla="*/ 83 w 119"/>
                  <a:gd name="T59" fmla="*/ 119 h 125"/>
                  <a:gd name="T60" fmla="*/ 81 w 119"/>
                  <a:gd name="T61" fmla="*/ 118 h 125"/>
                  <a:gd name="T62" fmla="*/ 78 w 119"/>
                  <a:gd name="T63" fmla="*/ 117 h 125"/>
                  <a:gd name="T64" fmla="*/ 76 w 119"/>
                  <a:gd name="T65" fmla="*/ 117 h 125"/>
                  <a:gd name="T66" fmla="*/ 75 w 119"/>
                  <a:gd name="T67" fmla="*/ 117 h 125"/>
                  <a:gd name="T68" fmla="*/ 74 w 119"/>
                  <a:gd name="T69" fmla="*/ 117 h 125"/>
                  <a:gd name="T70" fmla="*/ 55 w 119"/>
                  <a:gd name="T71" fmla="*/ 97 h 125"/>
                  <a:gd name="T72" fmla="*/ 41 w 119"/>
                  <a:gd name="T73" fmla="*/ 78 h 125"/>
                  <a:gd name="T74" fmla="*/ 19 w 119"/>
                  <a:gd name="T75" fmla="*/ 7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9" h="125">
                    <a:moveTo>
                      <a:pt x="19" y="74"/>
                    </a:moveTo>
                    <a:lnTo>
                      <a:pt x="0" y="0"/>
                    </a:lnTo>
                    <a:lnTo>
                      <a:pt x="16" y="6"/>
                    </a:lnTo>
                    <a:lnTo>
                      <a:pt x="40" y="5"/>
                    </a:lnTo>
                    <a:lnTo>
                      <a:pt x="40" y="25"/>
                    </a:lnTo>
                    <a:lnTo>
                      <a:pt x="55" y="30"/>
                    </a:lnTo>
                    <a:lnTo>
                      <a:pt x="59" y="40"/>
                    </a:lnTo>
                    <a:lnTo>
                      <a:pt x="70" y="51"/>
                    </a:lnTo>
                    <a:lnTo>
                      <a:pt x="78" y="59"/>
                    </a:lnTo>
                    <a:lnTo>
                      <a:pt x="76" y="76"/>
                    </a:lnTo>
                    <a:lnTo>
                      <a:pt x="87" y="95"/>
                    </a:lnTo>
                    <a:lnTo>
                      <a:pt x="107" y="101"/>
                    </a:lnTo>
                    <a:lnTo>
                      <a:pt x="118" y="120"/>
                    </a:lnTo>
                    <a:lnTo>
                      <a:pt x="116" y="120"/>
                    </a:lnTo>
                    <a:lnTo>
                      <a:pt x="115" y="121"/>
                    </a:lnTo>
                    <a:lnTo>
                      <a:pt x="113" y="121"/>
                    </a:lnTo>
                    <a:lnTo>
                      <a:pt x="110" y="121"/>
                    </a:lnTo>
                    <a:lnTo>
                      <a:pt x="108" y="122"/>
                    </a:lnTo>
                    <a:lnTo>
                      <a:pt x="106" y="123"/>
                    </a:lnTo>
                    <a:lnTo>
                      <a:pt x="103" y="123"/>
                    </a:lnTo>
                    <a:lnTo>
                      <a:pt x="101" y="124"/>
                    </a:lnTo>
                    <a:lnTo>
                      <a:pt x="99" y="124"/>
                    </a:lnTo>
                    <a:lnTo>
                      <a:pt x="97" y="124"/>
                    </a:lnTo>
                    <a:lnTo>
                      <a:pt x="96" y="124"/>
                    </a:lnTo>
                    <a:lnTo>
                      <a:pt x="95" y="122"/>
                    </a:lnTo>
                    <a:lnTo>
                      <a:pt x="93" y="121"/>
                    </a:lnTo>
                    <a:lnTo>
                      <a:pt x="91" y="121"/>
                    </a:lnTo>
                    <a:lnTo>
                      <a:pt x="88" y="121"/>
                    </a:lnTo>
                    <a:lnTo>
                      <a:pt x="86" y="120"/>
                    </a:lnTo>
                    <a:lnTo>
                      <a:pt x="83" y="119"/>
                    </a:lnTo>
                    <a:lnTo>
                      <a:pt x="81" y="118"/>
                    </a:lnTo>
                    <a:lnTo>
                      <a:pt x="78" y="117"/>
                    </a:lnTo>
                    <a:lnTo>
                      <a:pt x="76" y="117"/>
                    </a:lnTo>
                    <a:lnTo>
                      <a:pt x="75" y="117"/>
                    </a:lnTo>
                    <a:lnTo>
                      <a:pt x="74" y="117"/>
                    </a:lnTo>
                    <a:lnTo>
                      <a:pt x="55" y="97"/>
                    </a:lnTo>
                    <a:lnTo>
                      <a:pt x="41" y="78"/>
                    </a:lnTo>
                    <a:lnTo>
                      <a:pt x="19" y="7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35" name="Freeform 140"/>
              <p:cNvSpPr>
                <a:spLocks/>
              </p:cNvSpPr>
              <p:nvPr/>
            </p:nvSpPr>
            <p:spPr bwMode="auto">
              <a:xfrm>
                <a:off x="9613646" y="4378921"/>
                <a:ext cx="72334" cy="58199"/>
              </a:xfrm>
              <a:custGeom>
                <a:avLst/>
                <a:gdLst>
                  <a:gd name="T0" fmla="*/ 2 w 41"/>
                  <a:gd name="T1" fmla="*/ 16 h 33"/>
                  <a:gd name="T2" fmla="*/ 0 w 41"/>
                  <a:gd name="T3" fmla="*/ 28 h 33"/>
                  <a:gd name="T4" fmla="*/ 16 w 41"/>
                  <a:gd name="T5" fmla="*/ 32 h 33"/>
                  <a:gd name="T6" fmla="*/ 32 w 41"/>
                  <a:gd name="T7" fmla="*/ 22 h 33"/>
                  <a:gd name="T8" fmla="*/ 40 w 41"/>
                  <a:gd name="T9" fmla="*/ 11 h 33"/>
                  <a:gd name="T10" fmla="*/ 38 w 41"/>
                  <a:gd name="T11" fmla="*/ 0 h 33"/>
                  <a:gd name="T12" fmla="*/ 26 w 41"/>
                  <a:gd name="T13" fmla="*/ 1 h 33"/>
                  <a:gd name="T14" fmla="*/ 24 w 41"/>
                  <a:gd name="T15" fmla="*/ 11 h 33"/>
                  <a:gd name="T16" fmla="*/ 2 w 41"/>
                  <a:gd name="T17"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33">
                    <a:moveTo>
                      <a:pt x="2" y="16"/>
                    </a:moveTo>
                    <a:lnTo>
                      <a:pt x="0" y="28"/>
                    </a:lnTo>
                    <a:lnTo>
                      <a:pt x="16" y="32"/>
                    </a:lnTo>
                    <a:lnTo>
                      <a:pt x="32" y="22"/>
                    </a:lnTo>
                    <a:lnTo>
                      <a:pt x="40" y="11"/>
                    </a:lnTo>
                    <a:lnTo>
                      <a:pt x="38" y="0"/>
                    </a:lnTo>
                    <a:lnTo>
                      <a:pt x="26" y="1"/>
                    </a:lnTo>
                    <a:lnTo>
                      <a:pt x="24" y="11"/>
                    </a:lnTo>
                    <a:lnTo>
                      <a:pt x="2" y="1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36" name="Freeform 141"/>
              <p:cNvSpPr>
                <a:spLocks/>
              </p:cNvSpPr>
              <p:nvPr/>
            </p:nvSpPr>
            <p:spPr bwMode="auto">
              <a:xfrm>
                <a:off x="9731583" y="4394650"/>
                <a:ext cx="36167" cy="28313"/>
              </a:xfrm>
              <a:custGeom>
                <a:avLst/>
                <a:gdLst>
                  <a:gd name="T0" fmla="*/ 10 w 21"/>
                  <a:gd name="T1" fmla="*/ 15 h 16"/>
                  <a:gd name="T2" fmla="*/ 11 w 21"/>
                  <a:gd name="T3" fmla="*/ 14 h 16"/>
                  <a:gd name="T4" fmla="*/ 13 w 21"/>
                  <a:gd name="T5" fmla="*/ 14 h 16"/>
                  <a:gd name="T6" fmla="*/ 15 w 21"/>
                  <a:gd name="T7" fmla="*/ 13 h 16"/>
                  <a:gd name="T8" fmla="*/ 16 w 21"/>
                  <a:gd name="T9" fmla="*/ 13 h 16"/>
                  <a:gd name="T10" fmla="*/ 17 w 21"/>
                  <a:gd name="T11" fmla="*/ 12 h 16"/>
                  <a:gd name="T12" fmla="*/ 18 w 21"/>
                  <a:gd name="T13" fmla="*/ 11 h 16"/>
                  <a:gd name="T14" fmla="*/ 19 w 21"/>
                  <a:gd name="T15" fmla="*/ 11 h 16"/>
                  <a:gd name="T16" fmla="*/ 20 w 21"/>
                  <a:gd name="T17" fmla="*/ 9 h 16"/>
                  <a:gd name="T18" fmla="*/ 20 w 21"/>
                  <a:gd name="T19" fmla="*/ 8 h 16"/>
                  <a:gd name="T20" fmla="*/ 20 w 21"/>
                  <a:gd name="T21" fmla="*/ 7 h 16"/>
                  <a:gd name="T22" fmla="*/ 20 w 21"/>
                  <a:gd name="T23" fmla="*/ 6 h 16"/>
                  <a:gd name="T24" fmla="*/ 20 w 21"/>
                  <a:gd name="T25" fmla="*/ 5 h 16"/>
                  <a:gd name="T26" fmla="*/ 19 w 21"/>
                  <a:gd name="T27" fmla="*/ 4 h 16"/>
                  <a:gd name="T28" fmla="*/ 18 w 21"/>
                  <a:gd name="T29" fmla="*/ 4 h 16"/>
                  <a:gd name="T30" fmla="*/ 18 w 21"/>
                  <a:gd name="T31" fmla="*/ 3 h 16"/>
                  <a:gd name="T32" fmla="*/ 17 w 21"/>
                  <a:gd name="T33" fmla="*/ 2 h 16"/>
                  <a:gd name="T34" fmla="*/ 16 w 21"/>
                  <a:gd name="T35" fmla="*/ 1 h 16"/>
                  <a:gd name="T36" fmla="*/ 15 w 21"/>
                  <a:gd name="T37" fmla="*/ 1 h 16"/>
                  <a:gd name="T38" fmla="*/ 13 w 21"/>
                  <a:gd name="T39" fmla="*/ 0 h 16"/>
                  <a:gd name="T40" fmla="*/ 11 w 21"/>
                  <a:gd name="T41" fmla="*/ 0 h 16"/>
                  <a:gd name="T42" fmla="*/ 10 w 21"/>
                  <a:gd name="T43" fmla="*/ 0 h 16"/>
                  <a:gd name="T44" fmla="*/ 8 w 21"/>
                  <a:gd name="T45" fmla="*/ 0 h 16"/>
                  <a:gd name="T46" fmla="*/ 7 w 21"/>
                  <a:gd name="T47" fmla="*/ 0 h 16"/>
                  <a:gd name="T48" fmla="*/ 5 w 21"/>
                  <a:gd name="T49" fmla="*/ 0 h 16"/>
                  <a:gd name="T50" fmla="*/ 5 w 21"/>
                  <a:gd name="T51" fmla="*/ 1 h 16"/>
                  <a:gd name="T52" fmla="*/ 3 w 21"/>
                  <a:gd name="T53" fmla="*/ 1 h 16"/>
                  <a:gd name="T54" fmla="*/ 3 w 21"/>
                  <a:gd name="T55" fmla="*/ 2 h 16"/>
                  <a:gd name="T56" fmla="*/ 2 w 21"/>
                  <a:gd name="T57" fmla="*/ 3 h 16"/>
                  <a:gd name="T58" fmla="*/ 1 w 21"/>
                  <a:gd name="T59" fmla="*/ 4 h 16"/>
                  <a:gd name="T60" fmla="*/ 0 w 21"/>
                  <a:gd name="T61" fmla="*/ 5 h 16"/>
                  <a:gd name="T62" fmla="*/ 0 w 21"/>
                  <a:gd name="T63" fmla="*/ 6 h 16"/>
                  <a:gd name="T64" fmla="*/ 0 w 21"/>
                  <a:gd name="T65" fmla="*/ 7 h 16"/>
                  <a:gd name="T66" fmla="*/ 0 w 21"/>
                  <a:gd name="T67" fmla="*/ 8 h 16"/>
                  <a:gd name="T68" fmla="*/ 0 w 21"/>
                  <a:gd name="T69" fmla="*/ 9 h 16"/>
                  <a:gd name="T70" fmla="*/ 1 w 21"/>
                  <a:gd name="T71" fmla="*/ 11 h 16"/>
                  <a:gd name="T72" fmla="*/ 2 w 21"/>
                  <a:gd name="T73" fmla="*/ 11 h 16"/>
                  <a:gd name="T74" fmla="*/ 3 w 21"/>
                  <a:gd name="T75" fmla="*/ 12 h 16"/>
                  <a:gd name="T76" fmla="*/ 3 w 21"/>
                  <a:gd name="T77" fmla="*/ 13 h 16"/>
                  <a:gd name="T78" fmla="*/ 5 w 21"/>
                  <a:gd name="T79" fmla="*/ 13 h 16"/>
                  <a:gd name="T80" fmla="*/ 5 w 21"/>
                  <a:gd name="T81" fmla="*/ 14 h 16"/>
                  <a:gd name="T82" fmla="*/ 7 w 21"/>
                  <a:gd name="T83" fmla="*/ 14 h 16"/>
                  <a:gd name="T84" fmla="*/ 8 w 21"/>
                  <a:gd name="T85" fmla="*/ 14 h 16"/>
                  <a:gd name="T86" fmla="*/ 10 w 21"/>
                  <a:gd name="T8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 h="16">
                    <a:moveTo>
                      <a:pt x="10" y="15"/>
                    </a:moveTo>
                    <a:lnTo>
                      <a:pt x="11" y="14"/>
                    </a:lnTo>
                    <a:lnTo>
                      <a:pt x="13" y="14"/>
                    </a:lnTo>
                    <a:lnTo>
                      <a:pt x="15" y="13"/>
                    </a:lnTo>
                    <a:lnTo>
                      <a:pt x="16" y="13"/>
                    </a:lnTo>
                    <a:lnTo>
                      <a:pt x="17" y="12"/>
                    </a:lnTo>
                    <a:lnTo>
                      <a:pt x="18" y="11"/>
                    </a:lnTo>
                    <a:lnTo>
                      <a:pt x="19" y="11"/>
                    </a:lnTo>
                    <a:lnTo>
                      <a:pt x="20" y="9"/>
                    </a:lnTo>
                    <a:lnTo>
                      <a:pt x="20" y="8"/>
                    </a:lnTo>
                    <a:lnTo>
                      <a:pt x="20" y="7"/>
                    </a:lnTo>
                    <a:lnTo>
                      <a:pt x="20" y="6"/>
                    </a:lnTo>
                    <a:lnTo>
                      <a:pt x="20" y="5"/>
                    </a:lnTo>
                    <a:lnTo>
                      <a:pt x="19" y="4"/>
                    </a:lnTo>
                    <a:lnTo>
                      <a:pt x="18" y="4"/>
                    </a:lnTo>
                    <a:lnTo>
                      <a:pt x="18" y="3"/>
                    </a:lnTo>
                    <a:lnTo>
                      <a:pt x="17" y="2"/>
                    </a:lnTo>
                    <a:lnTo>
                      <a:pt x="16" y="1"/>
                    </a:lnTo>
                    <a:lnTo>
                      <a:pt x="15" y="1"/>
                    </a:lnTo>
                    <a:lnTo>
                      <a:pt x="13" y="0"/>
                    </a:lnTo>
                    <a:lnTo>
                      <a:pt x="11" y="0"/>
                    </a:lnTo>
                    <a:lnTo>
                      <a:pt x="10" y="0"/>
                    </a:lnTo>
                    <a:lnTo>
                      <a:pt x="8" y="0"/>
                    </a:lnTo>
                    <a:lnTo>
                      <a:pt x="7" y="0"/>
                    </a:lnTo>
                    <a:lnTo>
                      <a:pt x="5" y="0"/>
                    </a:lnTo>
                    <a:lnTo>
                      <a:pt x="5" y="1"/>
                    </a:lnTo>
                    <a:lnTo>
                      <a:pt x="3" y="1"/>
                    </a:lnTo>
                    <a:lnTo>
                      <a:pt x="3" y="2"/>
                    </a:lnTo>
                    <a:lnTo>
                      <a:pt x="2" y="3"/>
                    </a:lnTo>
                    <a:lnTo>
                      <a:pt x="1" y="4"/>
                    </a:lnTo>
                    <a:lnTo>
                      <a:pt x="0" y="5"/>
                    </a:lnTo>
                    <a:lnTo>
                      <a:pt x="0" y="6"/>
                    </a:lnTo>
                    <a:lnTo>
                      <a:pt x="0" y="7"/>
                    </a:lnTo>
                    <a:lnTo>
                      <a:pt x="0" y="8"/>
                    </a:lnTo>
                    <a:lnTo>
                      <a:pt x="0" y="9"/>
                    </a:lnTo>
                    <a:lnTo>
                      <a:pt x="1" y="11"/>
                    </a:lnTo>
                    <a:lnTo>
                      <a:pt x="2" y="11"/>
                    </a:lnTo>
                    <a:lnTo>
                      <a:pt x="3" y="12"/>
                    </a:lnTo>
                    <a:lnTo>
                      <a:pt x="3" y="13"/>
                    </a:lnTo>
                    <a:lnTo>
                      <a:pt x="5" y="13"/>
                    </a:lnTo>
                    <a:lnTo>
                      <a:pt x="5" y="14"/>
                    </a:lnTo>
                    <a:lnTo>
                      <a:pt x="7" y="14"/>
                    </a:lnTo>
                    <a:lnTo>
                      <a:pt x="8" y="14"/>
                    </a:lnTo>
                    <a:lnTo>
                      <a:pt x="10" y="15"/>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grpSp>
        <p:grpSp>
          <p:nvGrpSpPr>
            <p:cNvPr id="54" name="Group 53"/>
            <p:cNvGrpSpPr/>
            <p:nvPr/>
          </p:nvGrpSpPr>
          <p:grpSpPr>
            <a:xfrm>
              <a:off x="4982278" y="1882731"/>
              <a:ext cx="1481279" cy="1723957"/>
              <a:chOff x="5286171" y="1456373"/>
              <a:chExt cx="1481279" cy="1723957"/>
            </a:xfrm>
            <a:grpFill/>
          </p:grpSpPr>
          <p:sp>
            <p:nvSpPr>
              <p:cNvPr id="181" name="Freeform 58"/>
              <p:cNvSpPr>
                <a:spLocks/>
              </p:cNvSpPr>
              <p:nvPr/>
            </p:nvSpPr>
            <p:spPr bwMode="auto">
              <a:xfrm>
                <a:off x="6053543" y="1476821"/>
                <a:ext cx="294054" cy="173025"/>
              </a:xfrm>
              <a:custGeom>
                <a:avLst/>
                <a:gdLst>
                  <a:gd name="T0" fmla="*/ 65 w 167"/>
                  <a:gd name="T1" fmla="*/ 3 h 99"/>
                  <a:gd name="T2" fmla="*/ 60 w 167"/>
                  <a:gd name="T3" fmla="*/ 23 h 99"/>
                  <a:gd name="T4" fmla="*/ 42 w 167"/>
                  <a:gd name="T5" fmla="*/ 11 h 99"/>
                  <a:gd name="T6" fmla="*/ 27 w 167"/>
                  <a:gd name="T7" fmla="*/ 20 h 99"/>
                  <a:gd name="T8" fmla="*/ 20 w 167"/>
                  <a:gd name="T9" fmla="*/ 3 h 99"/>
                  <a:gd name="T10" fmla="*/ 0 w 167"/>
                  <a:gd name="T11" fmla="*/ 19 h 99"/>
                  <a:gd name="T12" fmla="*/ 4 w 167"/>
                  <a:gd name="T13" fmla="*/ 28 h 99"/>
                  <a:gd name="T14" fmla="*/ 8 w 167"/>
                  <a:gd name="T15" fmla="*/ 45 h 99"/>
                  <a:gd name="T16" fmla="*/ 30 w 167"/>
                  <a:gd name="T17" fmla="*/ 47 h 99"/>
                  <a:gd name="T18" fmla="*/ 42 w 167"/>
                  <a:gd name="T19" fmla="*/ 35 h 99"/>
                  <a:gd name="T20" fmla="*/ 53 w 167"/>
                  <a:gd name="T21" fmla="*/ 38 h 99"/>
                  <a:gd name="T22" fmla="*/ 48 w 167"/>
                  <a:gd name="T23" fmla="*/ 52 h 99"/>
                  <a:gd name="T24" fmla="*/ 45 w 167"/>
                  <a:gd name="T25" fmla="*/ 65 h 99"/>
                  <a:gd name="T26" fmla="*/ 57 w 167"/>
                  <a:gd name="T27" fmla="*/ 75 h 99"/>
                  <a:gd name="T28" fmla="*/ 68 w 167"/>
                  <a:gd name="T29" fmla="*/ 92 h 99"/>
                  <a:gd name="T30" fmla="*/ 82 w 167"/>
                  <a:gd name="T31" fmla="*/ 98 h 99"/>
                  <a:gd name="T32" fmla="*/ 88 w 167"/>
                  <a:gd name="T33" fmla="*/ 73 h 99"/>
                  <a:gd name="T34" fmla="*/ 109 w 167"/>
                  <a:gd name="T35" fmla="*/ 51 h 99"/>
                  <a:gd name="T36" fmla="*/ 121 w 167"/>
                  <a:gd name="T37" fmla="*/ 58 h 99"/>
                  <a:gd name="T38" fmla="*/ 121 w 167"/>
                  <a:gd name="T39" fmla="*/ 75 h 99"/>
                  <a:gd name="T40" fmla="*/ 145 w 167"/>
                  <a:gd name="T41" fmla="*/ 73 h 99"/>
                  <a:gd name="T42" fmla="*/ 157 w 167"/>
                  <a:gd name="T43" fmla="*/ 78 h 99"/>
                  <a:gd name="T44" fmla="*/ 166 w 167"/>
                  <a:gd name="T45" fmla="*/ 60 h 99"/>
                  <a:gd name="T46" fmla="*/ 109 w 167"/>
                  <a:gd name="T47" fmla="*/ 30 h 99"/>
                  <a:gd name="T48" fmla="*/ 90 w 167"/>
                  <a:gd name="T49" fmla="*/ 0 h 99"/>
                  <a:gd name="T50" fmla="*/ 65 w 167"/>
                  <a:gd name="T51" fmla="*/ 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99">
                    <a:moveTo>
                      <a:pt x="65" y="3"/>
                    </a:moveTo>
                    <a:lnTo>
                      <a:pt x="60" y="23"/>
                    </a:lnTo>
                    <a:lnTo>
                      <a:pt x="42" y="11"/>
                    </a:lnTo>
                    <a:lnTo>
                      <a:pt x="27" y="20"/>
                    </a:lnTo>
                    <a:lnTo>
                      <a:pt x="20" y="3"/>
                    </a:lnTo>
                    <a:lnTo>
                      <a:pt x="0" y="19"/>
                    </a:lnTo>
                    <a:lnTo>
                      <a:pt x="4" y="28"/>
                    </a:lnTo>
                    <a:lnTo>
                      <a:pt x="8" y="45"/>
                    </a:lnTo>
                    <a:lnTo>
                      <a:pt x="30" y="47"/>
                    </a:lnTo>
                    <a:lnTo>
                      <a:pt x="42" y="35"/>
                    </a:lnTo>
                    <a:lnTo>
                      <a:pt x="53" y="38"/>
                    </a:lnTo>
                    <a:lnTo>
                      <a:pt x="48" y="52"/>
                    </a:lnTo>
                    <a:lnTo>
                      <a:pt x="45" y="65"/>
                    </a:lnTo>
                    <a:lnTo>
                      <a:pt x="57" y="75"/>
                    </a:lnTo>
                    <a:lnTo>
                      <a:pt x="68" y="92"/>
                    </a:lnTo>
                    <a:lnTo>
                      <a:pt x="82" y="98"/>
                    </a:lnTo>
                    <a:lnTo>
                      <a:pt x="88" y="73"/>
                    </a:lnTo>
                    <a:lnTo>
                      <a:pt x="109" y="51"/>
                    </a:lnTo>
                    <a:lnTo>
                      <a:pt x="121" y="58"/>
                    </a:lnTo>
                    <a:lnTo>
                      <a:pt x="121" y="75"/>
                    </a:lnTo>
                    <a:lnTo>
                      <a:pt x="145" y="73"/>
                    </a:lnTo>
                    <a:lnTo>
                      <a:pt x="157" y="78"/>
                    </a:lnTo>
                    <a:lnTo>
                      <a:pt x="166" y="60"/>
                    </a:lnTo>
                    <a:lnTo>
                      <a:pt x="109" y="30"/>
                    </a:lnTo>
                    <a:lnTo>
                      <a:pt x="90" y="0"/>
                    </a:lnTo>
                    <a:lnTo>
                      <a:pt x="65" y="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82" name="Freeform 59"/>
              <p:cNvSpPr>
                <a:spLocks/>
              </p:cNvSpPr>
              <p:nvPr/>
            </p:nvSpPr>
            <p:spPr bwMode="auto">
              <a:xfrm>
                <a:off x="6245386" y="1456373"/>
                <a:ext cx="168256" cy="66064"/>
              </a:xfrm>
              <a:custGeom>
                <a:avLst/>
                <a:gdLst>
                  <a:gd name="T0" fmla="*/ 0 w 95"/>
                  <a:gd name="T1" fmla="*/ 3 h 38"/>
                  <a:gd name="T2" fmla="*/ 5 w 95"/>
                  <a:gd name="T3" fmla="*/ 27 h 38"/>
                  <a:gd name="T4" fmla="*/ 43 w 95"/>
                  <a:gd name="T5" fmla="*/ 37 h 38"/>
                  <a:gd name="T6" fmla="*/ 71 w 95"/>
                  <a:gd name="T7" fmla="*/ 27 h 38"/>
                  <a:gd name="T8" fmla="*/ 94 w 95"/>
                  <a:gd name="T9" fmla="*/ 5 h 38"/>
                  <a:gd name="T10" fmla="*/ 54 w 95"/>
                  <a:gd name="T11" fmla="*/ 5 h 38"/>
                  <a:gd name="T12" fmla="*/ 31 w 95"/>
                  <a:gd name="T13" fmla="*/ 0 h 38"/>
                  <a:gd name="T14" fmla="*/ 0 w 95"/>
                  <a:gd name="T15" fmla="*/ 3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38">
                    <a:moveTo>
                      <a:pt x="0" y="3"/>
                    </a:moveTo>
                    <a:lnTo>
                      <a:pt x="5" y="27"/>
                    </a:lnTo>
                    <a:lnTo>
                      <a:pt x="43" y="37"/>
                    </a:lnTo>
                    <a:lnTo>
                      <a:pt x="71" y="27"/>
                    </a:lnTo>
                    <a:lnTo>
                      <a:pt x="94" y="5"/>
                    </a:lnTo>
                    <a:lnTo>
                      <a:pt x="54" y="5"/>
                    </a:lnTo>
                    <a:lnTo>
                      <a:pt x="31" y="0"/>
                    </a:lnTo>
                    <a:lnTo>
                      <a:pt x="0" y="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83" name="Freeform 96"/>
              <p:cNvSpPr>
                <a:spLocks/>
              </p:cNvSpPr>
              <p:nvPr/>
            </p:nvSpPr>
            <p:spPr bwMode="auto">
              <a:xfrm>
                <a:off x="5622682" y="1895227"/>
                <a:ext cx="40885" cy="51907"/>
              </a:xfrm>
              <a:custGeom>
                <a:avLst/>
                <a:gdLst>
                  <a:gd name="T0" fmla="*/ 8 w 24"/>
                  <a:gd name="T1" fmla="*/ 0 h 29"/>
                  <a:gd name="T2" fmla="*/ 0 w 24"/>
                  <a:gd name="T3" fmla="*/ 28 h 29"/>
                  <a:gd name="T4" fmla="*/ 23 w 24"/>
                  <a:gd name="T5" fmla="*/ 10 h 29"/>
                  <a:gd name="T6" fmla="*/ 8 w 24"/>
                  <a:gd name="T7" fmla="*/ 0 h 29"/>
                </a:gdLst>
                <a:ahLst/>
                <a:cxnLst>
                  <a:cxn ang="0">
                    <a:pos x="T0" y="T1"/>
                  </a:cxn>
                  <a:cxn ang="0">
                    <a:pos x="T2" y="T3"/>
                  </a:cxn>
                  <a:cxn ang="0">
                    <a:pos x="T4" y="T5"/>
                  </a:cxn>
                  <a:cxn ang="0">
                    <a:pos x="T6" y="T7"/>
                  </a:cxn>
                </a:cxnLst>
                <a:rect l="0" t="0" r="r" b="b"/>
                <a:pathLst>
                  <a:path w="24" h="29">
                    <a:moveTo>
                      <a:pt x="8" y="0"/>
                    </a:moveTo>
                    <a:lnTo>
                      <a:pt x="0" y="28"/>
                    </a:lnTo>
                    <a:lnTo>
                      <a:pt x="23" y="10"/>
                    </a:lnTo>
                    <a:lnTo>
                      <a:pt x="8"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84" name="Freeform 103"/>
              <p:cNvSpPr>
                <a:spLocks/>
              </p:cNvSpPr>
              <p:nvPr/>
            </p:nvSpPr>
            <p:spPr bwMode="auto">
              <a:xfrm>
                <a:off x="5286171" y="2091846"/>
                <a:ext cx="232728" cy="143139"/>
              </a:xfrm>
              <a:custGeom>
                <a:avLst/>
                <a:gdLst>
                  <a:gd name="T0" fmla="*/ 40 w 133"/>
                  <a:gd name="T1" fmla="*/ 15 h 81"/>
                  <a:gd name="T2" fmla="*/ 22 w 133"/>
                  <a:gd name="T3" fmla="*/ 0 h 81"/>
                  <a:gd name="T4" fmla="*/ 0 w 133"/>
                  <a:gd name="T5" fmla="*/ 25 h 81"/>
                  <a:gd name="T6" fmla="*/ 2 w 133"/>
                  <a:gd name="T7" fmla="*/ 37 h 81"/>
                  <a:gd name="T8" fmla="*/ 27 w 133"/>
                  <a:gd name="T9" fmla="*/ 32 h 81"/>
                  <a:gd name="T10" fmla="*/ 27 w 133"/>
                  <a:gd name="T11" fmla="*/ 52 h 81"/>
                  <a:gd name="T12" fmla="*/ 19 w 133"/>
                  <a:gd name="T13" fmla="*/ 65 h 81"/>
                  <a:gd name="T14" fmla="*/ 41 w 133"/>
                  <a:gd name="T15" fmla="*/ 60 h 81"/>
                  <a:gd name="T16" fmla="*/ 64 w 133"/>
                  <a:gd name="T17" fmla="*/ 71 h 81"/>
                  <a:gd name="T18" fmla="*/ 72 w 133"/>
                  <a:gd name="T19" fmla="*/ 80 h 81"/>
                  <a:gd name="T20" fmla="*/ 91 w 133"/>
                  <a:gd name="T21" fmla="*/ 60 h 81"/>
                  <a:gd name="T22" fmla="*/ 109 w 133"/>
                  <a:gd name="T23" fmla="*/ 60 h 81"/>
                  <a:gd name="T24" fmla="*/ 127 w 133"/>
                  <a:gd name="T25" fmla="*/ 48 h 81"/>
                  <a:gd name="T26" fmla="*/ 132 w 133"/>
                  <a:gd name="T27" fmla="*/ 27 h 81"/>
                  <a:gd name="T28" fmla="*/ 127 w 133"/>
                  <a:gd name="T29" fmla="*/ 4 h 81"/>
                  <a:gd name="T30" fmla="*/ 102 w 133"/>
                  <a:gd name="T31" fmla="*/ 4 h 81"/>
                  <a:gd name="T32" fmla="*/ 77 w 133"/>
                  <a:gd name="T33" fmla="*/ 12 h 81"/>
                  <a:gd name="T34" fmla="*/ 49 w 133"/>
                  <a:gd name="T35" fmla="*/ 3 h 81"/>
                  <a:gd name="T36" fmla="*/ 40 w 133"/>
                  <a:gd name="T37" fmla="*/ 1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3" h="81">
                    <a:moveTo>
                      <a:pt x="40" y="15"/>
                    </a:moveTo>
                    <a:lnTo>
                      <a:pt x="22" y="0"/>
                    </a:lnTo>
                    <a:lnTo>
                      <a:pt x="0" y="25"/>
                    </a:lnTo>
                    <a:lnTo>
                      <a:pt x="2" y="37"/>
                    </a:lnTo>
                    <a:lnTo>
                      <a:pt x="27" y="32"/>
                    </a:lnTo>
                    <a:lnTo>
                      <a:pt x="27" y="52"/>
                    </a:lnTo>
                    <a:lnTo>
                      <a:pt x="19" y="65"/>
                    </a:lnTo>
                    <a:lnTo>
                      <a:pt x="41" y="60"/>
                    </a:lnTo>
                    <a:lnTo>
                      <a:pt x="64" y="71"/>
                    </a:lnTo>
                    <a:lnTo>
                      <a:pt x="72" y="80"/>
                    </a:lnTo>
                    <a:lnTo>
                      <a:pt x="91" y="60"/>
                    </a:lnTo>
                    <a:lnTo>
                      <a:pt x="109" y="60"/>
                    </a:lnTo>
                    <a:lnTo>
                      <a:pt x="127" y="48"/>
                    </a:lnTo>
                    <a:lnTo>
                      <a:pt x="132" y="27"/>
                    </a:lnTo>
                    <a:lnTo>
                      <a:pt x="127" y="4"/>
                    </a:lnTo>
                    <a:lnTo>
                      <a:pt x="102" y="4"/>
                    </a:lnTo>
                    <a:lnTo>
                      <a:pt x="77" y="12"/>
                    </a:lnTo>
                    <a:lnTo>
                      <a:pt x="49" y="3"/>
                    </a:lnTo>
                    <a:lnTo>
                      <a:pt x="40" y="15"/>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85" name="Freeform 104"/>
              <p:cNvSpPr>
                <a:spLocks/>
              </p:cNvSpPr>
              <p:nvPr/>
            </p:nvSpPr>
            <p:spPr bwMode="auto">
              <a:xfrm>
                <a:off x="6039391" y="2420594"/>
                <a:ext cx="36167" cy="25167"/>
              </a:xfrm>
              <a:custGeom>
                <a:avLst/>
                <a:gdLst>
                  <a:gd name="T0" fmla="*/ 0 w 20"/>
                  <a:gd name="T1" fmla="*/ 14 h 15"/>
                  <a:gd name="T2" fmla="*/ 4 w 20"/>
                  <a:gd name="T3" fmla="*/ 0 h 15"/>
                  <a:gd name="T4" fmla="*/ 13 w 20"/>
                  <a:gd name="T5" fmla="*/ 0 h 15"/>
                  <a:gd name="T6" fmla="*/ 19 w 20"/>
                  <a:gd name="T7" fmla="*/ 0 h 15"/>
                  <a:gd name="T8" fmla="*/ 0 w 20"/>
                  <a:gd name="T9" fmla="*/ 14 h 15"/>
                </a:gdLst>
                <a:ahLst/>
                <a:cxnLst>
                  <a:cxn ang="0">
                    <a:pos x="T0" y="T1"/>
                  </a:cxn>
                  <a:cxn ang="0">
                    <a:pos x="T2" y="T3"/>
                  </a:cxn>
                  <a:cxn ang="0">
                    <a:pos x="T4" y="T5"/>
                  </a:cxn>
                  <a:cxn ang="0">
                    <a:pos x="T6" y="T7"/>
                  </a:cxn>
                  <a:cxn ang="0">
                    <a:pos x="T8" y="T9"/>
                  </a:cxn>
                </a:cxnLst>
                <a:rect l="0" t="0" r="r" b="b"/>
                <a:pathLst>
                  <a:path w="20" h="15">
                    <a:moveTo>
                      <a:pt x="0" y="14"/>
                    </a:moveTo>
                    <a:lnTo>
                      <a:pt x="4" y="0"/>
                    </a:lnTo>
                    <a:lnTo>
                      <a:pt x="13" y="0"/>
                    </a:lnTo>
                    <a:lnTo>
                      <a:pt x="19" y="0"/>
                    </a:lnTo>
                    <a:lnTo>
                      <a:pt x="0" y="1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86" name="Freeform 108"/>
              <p:cNvSpPr>
                <a:spLocks/>
              </p:cNvSpPr>
              <p:nvPr/>
            </p:nvSpPr>
            <p:spPr bwMode="auto">
              <a:xfrm>
                <a:off x="6143175" y="1967583"/>
                <a:ext cx="31450" cy="28313"/>
              </a:xfrm>
              <a:custGeom>
                <a:avLst/>
                <a:gdLst>
                  <a:gd name="T0" fmla="*/ 6 w 18"/>
                  <a:gd name="T1" fmla="*/ 0 h 16"/>
                  <a:gd name="T2" fmla="*/ 0 w 18"/>
                  <a:gd name="T3" fmla="*/ 11 h 16"/>
                  <a:gd name="T4" fmla="*/ 12 w 18"/>
                  <a:gd name="T5" fmla="*/ 15 h 16"/>
                  <a:gd name="T6" fmla="*/ 17 w 18"/>
                  <a:gd name="T7" fmla="*/ 0 h 16"/>
                  <a:gd name="T8" fmla="*/ 6 w 18"/>
                  <a:gd name="T9" fmla="*/ 0 h 16"/>
                </a:gdLst>
                <a:ahLst/>
                <a:cxnLst>
                  <a:cxn ang="0">
                    <a:pos x="T0" y="T1"/>
                  </a:cxn>
                  <a:cxn ang="0">
                    <a:pos x="T2" y="T3"/>
                  </a:cxn>
                  <a:cxn ang="0">
                    <a:pos x="T4" y="T5"/>
                  </a:cxn>
                  <a:cxn ang="0">
                    <a:pos x="T6" y="T7"/>
                  </a:cxn>
                  <a:cxn ang="0">
                    <a:pos x="T8" y="T9"/>
                  </a:cxn>
                </a:cxnLst>
                <a:rect l="0" t="0" r="r" b="b"/>
                <a:pathLst>
                  <a:path w="18" h="16">
                    <a:moveTo>
                      <a:pt x="6" y="0"/>
                    </a:moveTo>
                    <a:lnTo>
                      <a:pt x="0" y="11"/>
                    </a:lnTo>
                    <a:lnTo>
                      <a:pt x="12" y="15"/>
                    </a:lnTo>
                    <a:lnTo>
                      <a:pt x="17" y="0"/>
                    </a:lnTo>
                    <a:lnTo>
                      <a:pt x="6"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87" name="Freeform 109"/>
              <p:cNvSpPr>
                <a:spLocks/>
              </p:cNvSpPr>
              <p:nvPr/>
            </p:nvSpPr>
            <p:spPr bwMode="auto">
              <a:xfrm>
                <a:off x="6193494" y="1943989"/>
                <a:ext cx="28305" cy="58199"/>
              </a:xfrm>
              <a:custGeom>
                <a:avLst/>
                <a:gdLst>
                  <a:gd name="T0" fmla="*/ 0 w 16"/>
                  <a:gd name="T1" fmla="*/ 0 h 33"/>
                  <a:gd name="T2" fmla="*/ 2 w 16"/>
                  <a:gd name="T3" fmla="*/ 13 h 33"/>
                  <a:gd name="T4" fmla="*/ 9 w 16"/>
                  <a:gd name="T5" fmla="*/ 16 h 33"/>
                  <a:gd name="T6" fmla="*/ 12 w 16"/>
                  <a:gd name="T7" fmla="*/ 32 h 33"/>
                  <a:gd name="T8" fmla="*/ 15 w 16"/>
                  <a:gd name="T9" fmla="*/ 20 h 33"/>
                  <a:gd name="T10" fmla="*/ 15 w 16"/>
                  <a:gd name="T11" fmla="*/ 11 h 33"/>
                  <a:gd name="T12" fmla="*/ 14 w 16"/>
                  <a:gd name="T13" fmla="*/ 0 h 33"/>
                  <a:gd name="T14" fmla="*/ 0 w 16"/>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33">
                    <a:moveTo>
                      <a:pt x="0" y="0"/>
                    </a:moveTo>
                    <a:lnTo>
                      <a:pt x="2" y="13"/>
                    </a:lnTo>
                    <a:lnTo>
                      <a:pt x="9" y="16"/>
                    </a:lnTo>
                    <a:lnTo>
                      <a:pt x="12" y="32"/>
                    </a:lnTo>
                    <a:lnTo>
                      <a:pt x="15" y="20"/>
                    </a:lnTo>
                    <a:lnTo>
                      <a:pt x="15" y="11"/>
                    </a:lnTo>
                    <a:lnTo>
                      <a:pt x="14" y="0"/>
                    </a:lnTo>
                    <a:lnTo>
                      <a:pt x="0"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88" name="Freeform 110"/>
              <p:cNvSpPr>
                <a:spLocks/>
              </p:cNvSpPr>
              <p:nvPr/>
            </p:nvSpPr>
            <p:spPr bwMode="auto">
              <a:xfrm>
                <a:off x="6237524" y="1947135"/>
                <a:ext cx="28305" cy="23594"/>
              </a:xfrm>
              <a:custGeom>
                <a:avLst/>
                <a:gdLst>
                  <a:gd name="T0" fmla="*/ 0 w 15"/>
                  <a:gd name="T1" fmla="*/ 4 h 14"/>
                  <a:gd name="T2" fmla="*/ 7 w 15"/>
                  <a:gd name="T3" fmla="*/ 13 h 14"/>
                  <a:gd name="T4" fmla="*/ 14 w 15"/>
                  <a:gd name="T5" fmla="*/ 0 h 14"/>
                  <a:gd name="T6" fmla="*/ 0 w 15"/>
                  <a:gd name="T7" fmla="*/ 4 h 14"/>
                </a:gdLst>
                <a:ahLst/>
                <a:cxnLst>
                  <a:cxn ang="0">
                    <a:pos x="T0" y="T1"/>
                  </a:cxn>
                  <a:cxn ang="0">
                    <a:pos x="T2" y="T3"/>
                  </a:cxn>
                  <a:cxn ang="0">
                    <a:pos x="T4" y="T5"/>
                  </a:cxn>
                  <a:cxn ang="0">
                    <a:pos x="T6" y="T7"/>
                  </a:cxn>
                </a:cxnLst>
                <a:rect l="0" t="0" r="r" b="b"/>
                <a:pathLst>
                  <a:path w="15" h="14">
                    <a:moveTo>
                      <a:pt x="0" y="4"/>
                    </a:moveTo>
                    <a:lnTo>
                      <a:pt x="7" y="13"/>
                    </a:lnTo>
                    <a:lnTo>
                      <a:pt x="14" y="0"/>
                    </a:lnTo>
                    <a:lnTo>
                      <a:pt x="0" y="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89" name="Freeform 113"/>
              <p:cNvSpPr>
                <a:spLocks/>
              </p:cNvSpPr>
              <p:nvPr/>
            </p:nvSpPr>
            <p:spPr bwMode="auto">
              <a:xfrm>
                <a:off x="5762633" y="2382843"/>
                <a:ext cx="23587" cy="23594"/>
              </a:xfrm>
              <a:custGeom>
                <a:avLst/>
                <a:gdLst>
                  <a:gd name="T0" fmla="*/ 0 w 14"/>
                  <a:gd name="T1" fmla="*/ 0 h 14"/>
                  <a:gd name="T2" fmla="*/ 2 w 14"/>
                  <a:gd name="T3" fmla="*/ 13 h 14"/>
                  <a:gd name="T4" fmla="*/ 13 w 14"/>
                  <a:gd name="T5" fmla="*/ 0 h 14"/>
                  <a:gd name="T6" fmla="*/ 0 w 14"/>
                  <a:gd name="T7" fmla="*/ 0 h 14"/>
                </a:gdLst>
                <a:ahLst/>
                <a:cxnLst>
                  <a:cxn ang="0">
                    <a:pos x="T0" y="T1"/>
                  </a:cxn>
                  <a:cxn ang="0">
                    <a:pos x="T2" y="T3"/>
                  </a:cxn>
                  <a:cxn ang="0">
                    <a:pos x="T4" y="T5"/>
                  </a:cxn>
                  <a:cxn ang="0">
                    <a:pos x="T6" y="T7"/>
                  </a:cxn>
                </a:cxnLst>
                <a:rect l="0" t="0" r="r" b="b"/>
                <a:pathLst>
                  <a:path w="14" h="14">
                    <a:moveTo>
                      <a:pt x="0" y="0"/>
                    </a:moveTo>
                    <a:lnTo>
                      <a:pt x="2" y="13"/>
                    </a:lnTo>
                    <a:lnTo>
                      <a:pt x="13" y="0"/>
                    </a:lnTo>
                    <a:lnTo>
                      <a:pt x="0"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90" name="Freeform 114"/>
              <p:cNvSpPr>
                <a:spLocks/>
              </p:cNvSpPr>
              <p:nvPr/>
            </p:nvSpPr>
            <p:spPr bwMode="auto">
              <a:xfrm>
                <a:off x="5654132" y="2411156"/>
                <a:ext cx="26732" cy="39324"/>
              </a:xfrm>
              <a:custGeom>
                <a:avLst/>
                <a:gdLst>
                  <a:gd name="T0" fmla="*/ 11 w 15"/>
                  <a:gd name="T1" fmla="*/ 0 h 23"/>
                  <a:gd name="T2" fmla="*/ 2 w 15"/>
                  <a:gd name="T3" fmla="*/ 6 h 23"/>
                  <a:gd name="T4" fmla="*/ 0 w 15"/>
                  <a:gd name="T5" fmla="*/ 17 h 23"/>
                  <a:gd name="T6" fmla="*/ 5 w 15"/>
                  <a:gd name="T7" fmla="*/ 22 h 23"/>
                  <a:gd name="T8" fmla="*/ 14 w 15"/>
                  <a:gd name="T9" fmla="*/ 11 h 23"/>
                  <a:gd name="T10" fmla="*/ 11 w 15"/>
                  <a:gd name="T11" fmla="*/ 0 h 23"/>
                </a:gdLst>
                <a:ahLst/>
                <a:cxnLst>
                  <a:cxn ang="0">
                    <a:pos x="T0" y="T1"/>
                  </a:cxn>
                  <a:cxn ang="0">
                    <a:pos x="T2" y="T3"/>
                  </a:cxn>
                  <a:cxn ang="0">
                    <a:pos x="T4" y="T5"/>
                  </a:cxn>
                  <a:cxn ang="0">
                    <a:pos x="T6" y="T7"/>
                  </a:cxn>
                  <a:cxn ang="0">
                    <a:pos x="T8" y="T9"/>
                  </a:cxn>
                  <a:cxn ang="0">
                    <a:pos x="T10" y="T11"/>
                  </a:cxn>
                </a:cxnLst>
                <a:rect l="0" t="0" r="r" b="b"/>
                <a:pathLst>
                  <a:path w="15" h="23">
                    <a:moveTo>
                      <a:pt x="11" y="0"/>
                    </a:moveTo>
                    <a:lnTo>
                      <a:pt x="2" y="6"/>
                    </a:lnTo>
                    <a:lnTo>
                      <a:pt x="0" y="17"/>
                    </a:lnTo>
                    <a:lnTo>
                      <a:pt x="5" y="22"/>
                    </a:lnTo>
                    <a:lnTo>
                      <a:pt x="14" y="11"/>
                    </a:lnTo>
                    <a:lnTo>
                      <a:pt x="11"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91" name="Freeform 115"/>
              <p:cNvSpPr>
                <a:spLocks/>
              </p:cNvSpPr>
              <p:nvPr/>
            </p:nvSpPr>
            <p:spPr bwMode="auto">
              <a:xfrm>
                <a:off x="6440374" y="2996295"/>
                <a:ext cx="53464" cy="34605"/>
              </a:xfrm>
              <a:custGeom>
                <a:avLst/>
                <a:gdLst>
                  <a:gd name="T0" fmla="*/ 6 w 30"/>
                  <a:gd name="T1" fmla="*/ 19 h 20"/>
                  <a:gd name="T2" fmla="*/ 18 w 30"/>
                  <a:gd name="T3" fmla="*/ 19 h 20"/>
                  <a:gd name="T4" fmla="*/ 29 w 30"/>
                  <a:gd name="T5" fmla="*/ 10 h 20"/>
                  <a:gd name="T6" fmla="*/ 13 w 30"/>
                  <a:gd name="T7" fmla="*/ 0 h 20"/>
                  <a:gd name="T8" fmla="*/ 0 w 30"/>
                  <a:gd name="T9" fmla="*/ 2 h 20"/>
                  <a:gd name="T10" fmla="*/ 0 w 30"/>
                  <a:gd name="T11" fmla="*/ 14 h 20"/>
                  <a:gd name="T12" fmla="*/ 6 w 30"/>
                  <a:gd name="T13" fmla="*/ 19 h 20"/>
                </a:gdLst>
                <a:ahLst/>
                <a:cxnLst>
                  <a:cxn ang="0">
                    <a:pos x="T0" y="T1"/>
                  </a:cxn>
                  <a:cxn ang="0">
                    <a:pos x="T2" y="T3"/>
                  </a:cxn>
                  <a:cxn ang="0">
                    <a:pos x="T4" y="T5"/>
                  </a:cxn>
                  <a:cxn ang="0">
                    <a:pos x="T6" y="T7"/>
                  </a:cxn>
                  <a:cxn ang="0">
                    <a:pos x="T8" y="T9"/>
                  </a:cxn>
                  <a:cxn ang="0">
                    <a:pos x="T10" y="T11"/>
                  </a:cxn>
                  <a:cxn ang="0">
                    <a:pos x="T12" y="T13"/>
                  </a:cxn>
                </a:cxnLst>
                <a:rect l="0" t="0" r="r" b="b"/>
                <a:pathLst>
                  <a:path w="30" h="20">
                    <a:moveTo>
                      <a:pt x="6" y="19"/>
                    </a:moveTo>
                    <a:lnTo>
                      <a:pt x="18" y="19"/>
                    </a:lnTo>
                    <a:lnTo>
                      <a:pt x="29" y="10"/>
                    </a:lnTo>
                    <a:lnTo>
                      <a:pt x="13" y="0"/>
                    </a:lnTo>
                    <a:lnTo>
                      <a:pt x="0" y="2"/>
                    </a:lnTo>
                    <a:lnTo>
                      <a:pt x="0" y="14"/>
                    </a:lnTo>
                    <a:lnTo>
                      <a:pt x="6" y="1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92" name="Freeform 156"/>
              <p:cNvSpPr>
                <a:spLocks/>
              </p:cNvSpPr>
              <p:nvPr/>
            </p:nvSpPr>
            <p:spPr bwMode="auto">
              <a:xfrm>
                <a:off x="6369612" y="2351384"/>
                <a:ext cx="122654" cy="55053"/>
              </a:xfrm>
              <a:custGeom>
                <a:avLst/>
                <a:gdLst>
                  <a:gd name="T0" fmla="*/ 69 w 70"/>
                  <a:gd name="T1" fmla="*/ 30 h 31"/>
                  <a:gd name="T2" fmla="*/ 41 w 70"/>
                  <a:gd name="T3" fmla="*/ 29 h 31"/>
                  <a:gd name="T4" fmla="*/ 27 w 70"/>
                  <a:gd name="T5" fmla="*/ 18 h 31"/>
                  <a:gd name="T6" fmla="*/ 0 w 70"/>
                  <a:gd name="T7" fmla="*/ 19 h 31"/>
                  <a:gd name="T8" fmla="*/ 11 w 70"/>
                  <a:gd name="T9" fmla="*/ 10 h 31"/>
                  <a:gd name="T10" fmla="*/ 30 w 70"/>
                  <a:gd name="T11" fmla="*/ 0 h 31"/>
                  <a:gd name="T12" fmla="*/ 53 w 70"/>
                  <a:gd name="T13" fmla="*/ 8 h 31"/>
                  <a:gd name="T14" fmla="*/ 69 w 70"/>
                  <a:gd name="T15" fmla="*/ 30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31">
                    <a:moveTo>
                      <a:pt x="69" y="30"/>
                    </a:moveTo>
                    <a:lnTo>
                      <a:pt x="41" y="29"/>
                    </a:lnTo>
                    <a:lnTo>
                      <a:pt x="27" y="18"/>
                    </a:lnTo>
                    <a:lnTo>
                      <a:pt x="0" y="19"/>
                    </a:lnTo>
                    <a:lnTo>
                      <a:pt x="11" y="10"/>
                    </a:lnTo>
                    <a:lnTo>
                      <a:pt x="30" y="0"/>
                    </a:lnTo>
                    <a:lnTo>
                      <a:pt x="53" y="8"/>
                    </a:lnTo>
                    <a:lnTo>
                      <a:pt x="69" y="3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93" name="Freeform 158"/>
              <p:cNvSpPr>
                <a:spLocks/>
              </p:cNvSpPr>
              <p:nvPr/>
            </p:nvSpPr>
            <p:spPr bwMode="auto">
              <a:xfrm>
                <a:off x="6325583" y="2382843"/>
                <a:ext cx="209140" cy="99096"/>
              </a:xfrm>
              <a:custGeom>
                <a:avLst/>
                <a:gdLst>
                  <a:gd name="T0" fmla="*/ 86 w 119"/>
                  <a:gd name="T1" fmla="*/ 55 h 56"/>
                  <a:gd name="T2" fmla="*/ 85 w 119"/>
                  <a:gd name="T3" fmla="*/ 45 h 56"/>
                  <a:gd name="T4" fmla="*/ 56 w 119"/>
                  <a:gd name="T5" fmla="*/ 33 h 56"/>
                  <a:gd name="T6" fmla="*/ 26 w 119"/>
                  <a:gd name="T7" fmla="*/ 51 h 56"/>
                  <a:gd name="T8" fmla="*/ 2 w 119"/>
                  <a:gd name="T9" fmla="*/ 52 h 56"/>
                  <a:gd name="T10" fmla="*/ 0 w 119"/>
                  <a:gd name="T11" fmla="*/ 27 h 56"/>
                  <a:gd name="T12" fmla="*/ 10 w 119"/>
                  <a:gd name="T13" fmla="*/ 17 h 56"/>
                  <a:gd name="T14" fmla="*/ 21 w 119"/>
                  <a:gd name="T15" fmla="*/ 33 h 56"/>
                  <a:gd name="T16" fmla="*/ 37 w 119"/>
                  <a:gd name="T17" fmla="*/ 33 h 56"/>
                  <a:gd name="T18" fmla="*/ 40 w 119"/>
                  <a:gd name="T19" fmla="*/ 19 h 56"/>
                  <a:gd name="T20" fmla="*/ 29 w 119"/>
                  <a:gd name="T21" fmla="*/ 14 h 56"/>
                  <a:gd name="T22" fmla="*/ 25 w 119"/>
                  <a:gd name="T23" fmla="*/ 2 h 56"/>
                  <a:gd name="T24" fmla="*/ 52 w 119"/>
                  <a:gd name="T25" fmla="*/ 0 h 56"/>
                  <a:gd name="T26" fmla="*/ 67 w 119"/>
                  <a:gd name="T27" fmla="*/ 12 h 56"/>
                  <a:gd name="T28" fmla="*/ 95 w 119"/>
                  <a:gd name="T29" fmla="*/ 13 h 56"/>
                  <a:gd name="T30" fmla="*/ 118 w 119"/>
                  <a:gd name="T31" fmla="*/ 33 h 56"/>
                  <a:gd name="T32" fmla="*/ 107 w 119"/>
                  <a:gd name="T33" fmla="*/ 41 h 56"/>
                  <a:gd name="T34" fmla="*/ 92 w 119"/>
                  <a:gd name="T35" fmla="*/ 36 h 56"/>
                  <a:gd name="T36" fmla="*/ 86 w 119"/>
                  <a:gd name="T37" fmla="*/ 5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9" h="56">
                    <a:moveTo>
                      <a:pt x="86" y="55"/>
                    </a:moveTo>
                    <a:lnTo>
                      <a:pt x="85" y="45"/>
                    </a:lnTo>
                    <a:lnTo>
                      <a:pt x="56" y="33"/>
                    </a:lnTo>
                    <a:lnTo>
                      <a:pt x="26" y="51"/>
                    </a:lnTo>
                    <a:lnTo>
                      <a:pt x="2" y="52"/>
                    </a:lnTo>
                    <a:lnTo>
                      <a:pt x="0" y="27"/>
                    </a:lnTo>
                    <a:lnTo>
                      <a:pt x="10" y="17"/>
                    </a:lnTo>
                    <a:lnTo>
                      <a:pt x="21" y="33"/>
                    </a:lnTo>
                    <a:lnTo>
                      <a:pt x="37" y="33"/>
                    </a:lnTo>
                    <a:lnTo>
                      <a:pt x="40" y="19"/>
                    </a:lnTo>
                    <a:lnTo>
                      <a:pt x="29" y="14"/>
                    </a:lnTo>
                    <a:lnTo>
                      <a:pt x="25" y="2"/>
                    </a:lnTo>
                    <a:lnTo>
                      <a:pt x="52" y="0"/>
                    </a:lnTo>
                    <a:lnTo>
                      <a:pt x="67" y="12"/>
                    </a:lnTo>
                    <a:lnTo>
                      <a:pt x="95" y="13"/>
                    </a:lnTo>
                    <a:lnTo>
                      <a:pt x="118" y="33"/>
                    </a:lnTo>
                    <a:lnTo>
                      <a:pt x="107" y="41"/>
                    </a:lnTo>
                    <a:lnTo>
                      <a:pt x="92" y="36"/>
                    </a:lnTo>
                    <a:lnTo>
                      <a:pt x="86" y="55"/>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94" name="Freeform 165"/>
              <p:cNvSpPr>
                <a:spLocks/>
              </p:cNvSpPr>
              <p:nvPr/>
            </p:nvSpPr>
            <p:spPr bwMode="auto">
              <a:xfrm>
                <a:off x="5981209" y="2793384"/>
                <a:ext cx="83342" cy="53480"/>
              </a:xfrm>
              <a:custGeom>
                <a:avLst/>
                <a:gdLst>
                  <a:gd name="T0" fmla="*/ 8 w 49"/>
                  <a:gd name="T1" fmla="*/ 28 h 30"/>
                  <a:gd name="T2" fmla="*/ 0 w 49"/>
                  <a:gd name="T3" fmla="*/ 22 h 30"/>
                  <a:gd name="T4" fmla="*/ 3 w 49"/>
                  <a:gd name="T5" fmla="*/ 13 h 30"/>
                  <a:gd name="T6" fmla="*/ 9 w 49"/>
                  <a:gd name="T7" fmla="*/ 3 h 30"/>
                  <a:gd name="T8" fmla="*/ 19 w 49"/>
                  <a:gd name="T9" fmla="*/ 2 h 30"/>
                  <a:gd name="T10" fmla="*/ 27 w 49"/>
                  <a:gd name="T11" fmla="*/ 3 h 30"/>
                  <a:gd name="T12" fmla="*/ 37 w 49"/>
                  <a:gd name="T13" fmla="*/ 0 h 30"/>
                  <a:gd name="T14" fmla="*/ 45 w 49"/>
                  <a:gd name="T15" fmla="*/ 5 h 30"/>
                  <a:gd name="T16" fmla="*/ 48 w 49"/>
                  <a:gd name="T17" fmla="*/ 15 h 30"/>
                  <a:gd name="T18" fmla="*/ 43 w 49"/>
                  <a:gd name="T19" fmla="*/ 26 h 30"/>
                  <a:gd name="T20" fmla="*/ 37 w 49"/>
                  <a:gd name="T21" fmla="*/ 24 h 30"/>
                  <a:gd name="T22" fmla="*/ 33 w 49"/>
                  <a:gd name="T23" fmla="*/ 29 h 30"/>
                  <a:gd name="T24" fmla="*/ 27 w 49"/>
                  <a:gd name="T25" fmla="*/ 22 h 30"/>
                  <a:gd name="T26" fmla="*/ 22 w 49"/>
                  <a:gd name="T27" fmla="*/ 28 h 30"/>
                  <a:gd name="T28" fmla="*/ 8 w 49"/>
                  <a:gd name="T29" fmla="*/ 2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30">
                    <a:moveTo>
                      <a:pt x="8" y="28"/>
                    </a:moveTo>
                    <a:lnTo>
                      <a:pt x="0" y="22"/>
                    </a:lnTo>
                    <a:lnTo>
                      <a:pt x="3" y="13"/>
                    </a:lnTo>
                    <a:lnTo>
                      <a:pt x="9" y="3"/>
                    </a:lnTo>
                    <a:lnTo>
                      <a:pt x="19" y="2"/>
                    </a:lnTo>
                    <a:lnTo>
                      <a:pt x="27" y="3"/>
                    </a:lnTo>
                    <a:lnTo>
                      <a:pt x="37" y="0"/>
                    </a:lnTo>
                    <a:lnTo>
                      <a:pt x="45" y="5"/>
                    </a:lnTo>
                    <a:lnTo>
                      <a:pt x="48" y="15"/>
                    </a:lnTo>
                    <a:lnTo>
                      <a:pt x="43" y="26"/>
                    </a:lnTo>
                    <a:lnTo>
                      <a:pt x="37" y="24"/>
                    </a:lnTo>
                    <a:lnTo>
                      <a:pt x="33" y="29"/>
                    </a:lnTo>
                    <a:lnTo>
                      <a:pt x="27" y="22"/>
                    </a:lnTo>
                    <a:lnTo>
                      <a:pt x="22" y="28"/>
                    </a:lnTo>
                    <a:lnTo>
                      <a:pt x="8" y="28"/>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95" name="Freeform 166"/>
              <p:cNvSpPr>
                <a:spLocks/>
              </p:cNvSpPr>
              <p:nvPr/>
            </p:nvSpPr>
            <p:spPr bwMode="auto">
              <a:xfrm>
                <a:off x="5930889" y="2592046"/>
                <a:ext cx="70762" cy="97523"/>
              </a:xfrm>
              <a:custGeom>
                <a:avLst/>
                <a:gdLst>
                  <a:gd name="T0" fmla="*/ 0 w 41"/>
                  <a:gd name="T1" fmla="*/ 42 h 54"/>
                  <a:gd name="T2" fmla="*/ 8 w 41"/>
                  <a:gd name="T3" fmla="*/ 38 h 54"/>
                  <a:gd name="T4" fmla="*/ 17 w 41"/>
                  <a:gd name="T5" fmla="*/ 40 h 54"/>
                  <a:gd name="T6" fmla="*/ 19 w 41"/>
                  <a:gd name="T7" fmla="*/ 53 h 54"/>
                  <a:gd name="T8" fmla="*/ 22 w 41"/>
                  <a:gd name="T9" fmla="*/ 36 h 54"/>
                  <a:gd name="T10" fmla="*/ 32 w 41"/>
                  <a:gd name="T11" fmla="*/ 29 h 54"/>
                  <a:gd name="T12" fmla="*/ 40 w 41"/>
                  <a:gd name="T13" fmla="*/ 15 h 54"/>
                  <a:gd name="T14" fmla="*/ 40 w 41"/>
                  <a:gd name="T15" fmla="*/ 0 h 54"/>
                  <a:gd name="T16" fmla="*/ 22 w 41"/>
                  <a:gd name="T17" fmla="*/ 3 h 54"/>
                  <a:gd name="T18" fmla="*/ 18 w 41"/>
                  <a:gd name="T19" fmla="*/ 8 h 54"/>
                  <a:gd name="T20" fmla="*/ 18 w 41"/>
                  <a:gd name="T21" fmla="*/ 10 h 54"/>
                  <a:gd name="T22" fmla="*/ 16 w 41"/>
                  <a:gd name="T23" fmla="*/ 16 h 54"/>
                  <a:gd name="T24" fmla="*/ 8 w 41"/>
                  <a:gd name="T25" fmla="*/ 11 h 54"/>
                  <a:gd name="T26" fmla="*/ 2 w 41"/>
                  <a:gd name="T27" fmla="*/ 27 h 54"/>
                  <a:gd name="T28" fmla="*/ 4 w 41"/>
                  <a:gd name="T29" fmla="*/ 30 h 54"/>
                  <a:gd name="T30" fmla="*/ 0 w 41"/>
                  <a:gd name="T31"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54">
                    <a:moveTo>
                      <a:pt x="0" y="42"/>
                    </a:moveTo>
                    <a:lnTo>
                      <a:pt x="8" y="38"/>
                    </a:lnTo>
                    <a:lnTo>
                      <a:pt x="17" y="40"/>
                    </a:lnTo>
                    <a:lnTo>
                      <a:pt x="19" y="53"/>
                    </a:lnTo>
                    <a:lnTo>
                      <a:pt x="22" y="36"/>
                    </a:lnTo>
                    <a:lnTo>
                      <a:pt x="32" y="29"/>
                    </a:lnTo>
                    <a:lnTo>
                      <a:pt x="40" y="15"/>
                    </a:lnTo>
                    <a:lnTo>
                      <a:pt x="40" y="0"/>
                    </a:lnTo>
                    <a:lnTo>
                      <a:pt x="22" y="3"/>
                    </a:lnTo>
                    <a:lnTo>
                      <a:pt x="18" y="8"/>
                    </a:lnTo>
                    <a:lnTo>
                      <a:pt x="18" y="10"/>
                    </a:lnTo>
                    <a:lnTo>
                      <a:pt x="16" y="16"/>
                    </a:lnTo>
                    <a:lnTo>
                      <a:pt x="8" y="11"/>
                    </a:lnTo>
                    <a:lnTo>
                      <a:pt x="2" y="27"/>
                    </a:lnTo>
                    <a:lnTo>
                      <a:pt x="4" y="30"/>
                    </a:lnTo>
                    <a:lnTo>
                      <a:pt x="0" y="4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96" name="Freeform 240"/>
              <p:cNvSpPr>
                <a:spLocks/>
              </p:cNvSpPr>
              <p:nvPr/>
            </p:nvSpPr>
            <p:spPr bwMode="auto">
              <a:xfrm>
                <a:off x="6204501" y="2768216"/>
                <a:ext cx="158821" cy="88085"/>
              </a:xfrm>
              <a:custGeom>
                <a:avLst/>
                <a:gdLst>
                  <a:gd name="T0" fmla="*/ 88 w 89"/>
                  <a:gd name="T1" fmla="*/ 13 h 50"/>
                  <a:gd name="T2" fmla="*/ 76 w 89"/>
                  <a:gd name="T3" fmla="*/ 3 h 50"/>
                  <a:gd name="T4" fmla="*/ 69 w 89"/>
                  <a:gd name="T5" fmla="*/ 0 h 50"/>
                  <a:gd name="T6" fmla="*/ 46 w 89"/>
                  <a:gd name="T7" fmla="*/ 5 h 50"/>
                  <a:gd name="T8" fmla="*/ 30 w 89"/>
                  <a:gd name="T9" fmla="*/ 5 h 50"/>
                  <a:gd name="T10" fmla="*/ 9 w 89"/>
                  <a:gd name="T11" fmla="*/ 2 h 50"/>
                  <a:gd name="T12" fmla="*/ 11 w 89"/>
                  <a:gd name="T13" fmla="*/ 16 h 50"/>
                  <a:gd name="T14" fmla="*/ 5 w 89"/>
                  <a:gd name="T15" fmla="*/ 25 h 50"/>
                  <a:gd name="T16" fmla="*/ 5 w 89"/>
                  <a:gd name="T17" fmla="*/ 29 h 50"/>
                  <a:gd name="T18" fmla="*/ 0 w 89"/>
                  <a:gd name="T19" fmla="*/ 35 h 50"/>
                  <a:gd name="T20" fmla="*/ 6 w 89"/>
                  <a:gd name="T21" fmla="*/ 37 h 50"/>
                  <a:gd name="T22" fmla="*/ 21 w 89"/>
                  <a:gd name="T23" fmla="*/ 46 h 50"/>
                  <a:gd name="T24" fmla="*/ 38 w 89"/>
                  <a:gd name="T25" fmla="*/ 49 h 50"/>
                  <a:gd name="T26" fmla="*/ 47 w 89"/>
                  <a:gd name="T27" fmla="*/ 41 h 50"/>
                  <a:gd name="T28" fmla="*/ 58 w 89"/>
                  <a:gd name="T29" fmla="*/ 42 h 50"/>
                  <a:gd name="T30" fmla="*/ 71 w 89"/>
                  <a:gd name="T31" fmla="*/ 38 h 50"/>
                  <a:gd name="T32" fmla="*/ 82 w 89"/>
                  <a:gd name="T33" fmla="*/ 22 h 50"/>
                  <a:gd name="T34" fmla="*/ 88 w 89"/>
                  <a:gd name="T35" fmla="*/ 1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 h="50">
                    <a:moveTo>
                      <a:pt x="88" y="13"/>
                    </a:moveTo>
                    <a:lnTo>
                      <a:pt x="76" y="3"/>
                    </a:lnTo>
                    <a:lnTo>
                      <a:pt x="69" y="0"/>
                    </a:lnTo>
                    <a:lnTo>
                      <a:pt x="46" y="5"/>
                    </a:lnTo>
                    <a:lnTo>
                      <a:pt x="30" y="5"/>
                    </a:lnTo>
                    <a:lnTo>
                      <a:pt x="9" y="2"/>
                    </a:lnTo>
                    <a:lnTo>
                      <a:pt x="11" y="16"/>
                    </a:lnTo>
                    <a:lnTo>
                      <a:pt x="5" y="25"/>
                    </a:lnTo>
                    <a:lnTo>
                      <a:pt x="5" y="29"/>
                    </a:lnTo>
                    <a:lnTo>
                      <a:pt x="0" y="35"/>
                    </a:lnTo>
                    <a:lnTo>
                      <a:pt x="6" y="37"/>
                    </a:lnTo>
                    <a:lnTo>
                      <a:pt x="21" y="46"/>
                    </a:lnTo>
                    <a:lnTo>
                      <a:pt x="38" y="49"/>
                    </a:lnTo>
                    <a:lnTo>
                      <a:pt x="47" y="41"/>
                    </a:lnTo>
                    <a:lnTo>
                      <a:pt x="58" y="42"/>
                    </a:lnTo>
                    <a:lnTo>
                      <a:pt x="71" y="38"/>
                    </a:lnTo>
                    <a:lnTo>
                      <a:pt x="82" y="22"/>
                    </a:lnTo>
                    <a:lnTo>
                      <a:pt x="88" y="1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97" name="Freeform 241"/>
              <p:cNvSpPr>
                <a:spLocks/>
              </p:cNvSpPr>
              <p:nvPr/>
            </p:nvSpPr>
            <p:spPr bwMode="auto">
              <a:xfrm>
                <a:off x="5897867" y="2661255"/>
                <a:ext cx="83342" cy="67637"/>
              </a:xfrm>
              <a:custGeom>
                <a:avLst/>
                <a:gdLst>
                  <a:gd name="T0" fmla="*/ 2 w 47"/>
                  <a:gd name="T1" fmla="*/ 3 h 38"/>
                  <a:gd name="T2" fmla="*/ 0 w 47"/>
                  <a:gd name="T3" fmla="*/ 11 h 38"/>
                  <a:gd name="T4" fmla="*/ 12 w 47"/>
                  <a:gd name="T5" fmla="*/ 18 h 38"/>
                  <a:gd name="T6" fmla="*/ 18 w 47"/>
                  <a:gd name="T7" fmla="*/ 31 h 38"/>
                  <a:gd name="T8" fmla="*/ 35 w 47"/>
                  <a:gd name="T9" fmla="*/ 37 h 38"/>
                  <a:gd name="T10" fmla="*/ 37 w 47"/>
                  <a:gd name="T11" fmla="*/ 29 h 38"/>
                  <a:gd name="T12" fmla="*/ 46 w 47"/>
                  <a:gd name="T13" fmla="*/ 19 h 38"/>
                  <a:gd name="T14" fmla="*/ 37 w 47"/>
                  <a:gd name="T15" fmla="*/ 15 h 38"/>
                  <a:gd name="T16" fmla="*/ 34 w 47"/>
                  <a:gd name="T17" fmla="*/ 2 h 38"/>
                  <a:gd name="T18" fmla="*/ 25 w 47"/>
                  <a:gd name="T19" fmla="*/ 0 h 38"/>
                  <a:gd name="T20" fmla="*/ 17 w 47"/>
                  <a:gd name="T21" fmla="*/ 3 h 38"/>
                  <a:gd name="T22" fmla="*/ 2 w 47"/>
                  <a:gd name="T23" fmla="*/ 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38">
                    <a:moveTo>
                      <a:pt x="2" y="3"/>
                    </a:moveTo>
                    <a:lnTo>
                      <a:pt x="0" y="11"/>
                    </a:lnTo>
                    <a:lnTo>
                      <a:pt x="12" y="18"/>
                    </a:lnTo>
                    <a:lnTo>
                      <a:pt x="18" y="31"/>
                    </a:lnTo>
                    <a:lnTo>
                      <a:pt x="35" y="37"/>
                    </a:lnTo>
                    <a:lnTo>
                      <a:pt x="37" y="29"/>
                    </a:lnTo>
                    <a:lnTo>
                      <a:pt x="46" y="19"/>
                    </a:lnTo>
                    <a:lnTo>
                      <a:pt x="37" y="15"/>
                    </a:lnTo>
                    <a:lnTo>
                      <a:pt x="34" y="2"/>
                    </a:lnTo>
                    <a:lnTo>
                      <a:pt x="25" y="0"/>
                    </a:lnTo>
                    <a:lnTo>
                      <a:pt x="17" y="3"/>
                    </a:lnTo>
                    <a:lnTo>
                      <a:pt x="2" y="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98" name="Freeform 242"/>
              <p:cNvSpPr>
                <a:spLocks/>
              </p:cNvSpPr>
              <p:nvPr/>
            </p:nvSpPr>
            <p:spPr bwMode="auto">
              <a:xfrm>
                <a:off x="6017376" y="2439469"/>
                <a:ext cx="69189" cy="110107"/>
              </a:xfrm>
              <a:custGeom>
                <a:avLst/>
                <a:gdLst>
                  <a:gd name="T0" fmla="*/ 30 w 39"/>
                  <a:gd name="T1" fmla="*/ 58 h 63"/>
                  <a:gd name="T2" fmla="*/ 14 w 39"/>
                  <a:gd name="T3" fmla="*/ 62 h 63"/>
                  <a:gd name="T4" fmla="*/ 8 w 39"/>
                  <a:gd name="T5" fmla="*/ 48 h 63"/>
                  <a:gd name="T6" fmla="*/ 0 w 39"/>
                  <a:gd name="T7" fmla="*/ 43 h 63"/>
                  <a:gd name="T8" fmla="*/ 0 w 39"/>
                  <a:gd name="T9" fmla="*/ 19 h 63"/>
                  <a:gd name="T10" fmla="*/ 18 w 39"/>
                  <a:gd name="T11" fmla="*/ 17 h 63"/>
                  <a:gd name="T12" fmla="*/ 27 w 39"/>
                  <a:gd name="T13" fmla="*/ 0 h 63"/>
                  <a:gd name="T14" fmla="*/ 38 w 39"/>
                  <a:gd name="T15" fmla="*/ 17 h 63"/>
                  <a:gd name="T16" fmla="*/ 28 w 39"/>
                  <a:gd name="T17" fmla="*/ 42 h 63"/>
                  <a:gd name="T18" fmla="*/ 30 w 39"/>
                  <a:gd name="T19" fmla="*/ 5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63">
                    <a:moveTo>
                      <a:pt x="30" y="58"/>
                    </a:moveTo>
                    <a:lnTo>
                      <a:pt x="14" y="62"/>
                    </a:lnTo>
                    <a:lnTo>
                      <a:pt x="8" y="48"/>
                    </a:lnTo>
                    <a:lnTo>
                      <a:pt x="0" y="43"/>
                    </a:lnTo>
                    <a:lnTo>
                      <a:pt x="0" y="19"/>
                    </a:lnTo>
                    <a:lnTo>
                      <a:pt x="18" y="17"/>
                    </a:lnTo>
                    <a:lnTo>
                      <a:pt x="27" y="0"/>
                    </a:lnTo>
                    <a:lnTo>
                      <a:pt x="38" y="17"/>
                    </a:lnTo>
                    <a:lnTo>
                      <a:pt x="28" y="42"/>
                    </a:lnTo>
                    <a:lnTo>
                      <a:pt x="30" y="58"/>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99" name="Freeform 243"/>
              <p:cNvSpPr>
                <a:spLocks/>
              </p:cNvSpPr>
              <p:nvPr/>
            </p:nvSpPr>
            <p:spPr bwMode="auto">
              <a:xfrm>
                <a:off x="6355460" y="2903490"/>
                <a:ext cx="144669" cy="108534"/>
              </a:xfrm>
              <a:custGeom>
                <a:avLst/>
                <a:gdLst>
                  <a:gd name="T0" fmla="*/ 61 w 82"/>
                  <a:gd name="T1" fmla="*/ 53 h 62"/>
                  <a:gd name="T2" fmla="*/ 48 w 82"/>
                  <a:gd name="T3" fmla="*/ 54 h 62"/>
                  <a:gd name="T4" fmla="*/ 40 w 82"/>
                  <a:gd name="T5" fmla="*/ 54 h 62"/>
                  <a:gd name="T6" fmla="*/ 31 w 82"/>
                  <a:gd name="T7" fmla="*/ 61 h 62"/>
                  <a:gd name="T8" fmla="*/ 18 w 82"/>
                  <a:gd name="T9" fmla="*/ 57 h 62"/>
                  <a:gd name="T10" fmla="*/ 11 w 82"/>
                  <a:gd name="T11" fmla="*/ 57 h 62"/>
                  <a:gd name="T12" fmla="*/ 9 w 82"/>
                  <a:gd name="T13" fmla="*/ 36 h 62"/>
                  <a:gd name="T14" fmla="*/ 1 w 82"/>
                  <a:gd name="T15" fmla="*/ 21 h 62"/>
                  <a:gd name="T16" fmla="*/ 0 w 82"/>
                  <a:gd name="T17" fmla="*/ 13 h 62"/>
                  <a:gd name="T18" fmla="*/ 13 w 82"/>
                  <a:gd name="T19" fmla="*/ 3 h 62"/>
                  <a:gd name="T20" fmla="*/ 17 w 82"/>
                  <a:gd name="T21" fmla="*/ 6 h 62"/>
                  <a:gd name="T22" fmla="*/ 21 w 82"/>
                  <a:gd name="T23" fmla="*/ 0 h 62"/>
                  <a:gd name="T24" fmla="*/ 38 w 82"/>
                  <a:gd name="T25" fmla="*/ 6 h 62"/>
                  <a:gd name="T26" fmla="*/ 42 w 82"/>
                  <a:gd name="T27" fmla="*/ 19 h 62"/>
                  <a:gd name="T28" fmla="*/ 62 w 82"/>
                  <a:gd name="T29" fmla="*/ 16 h 62"/>
                  <a:gd name="T30" fmla="*/ 76 w 82"/>
                  <a:gd name="T31" fmla="*/ 14 h 62"/>
                  <a:gd name="T32" fmla="*/ 81 w 82"/>
                  <a:gd name="T33" fmla="*/ 26 h 62"/>
                  <a:gd name="T34" fmla="*/ 76 w 82"/>
                  <a:gd name="T35" fmla="*/ 36 h 62"/>
                  <a:gd name="T36" fmla="*/ 70 w 82"/>
                  <a:gd name="T37" fmla="*/ 43 h 62"/>
                  <a:gd name="T38" fmla="*/ 75 w 82"/>
                  <a:gd name="T39" fmla="*/ 50 h 62"/>
                  <a:gd name="T40" fmla="*/ 61 w 82"/>
                  <a:gd name="T41" fmla="*/ 5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62">
                    <a:moveTo>
                      <a:pt x="61" y="53"/>
                    </a:moveTo>
                    <a:lnTo>
                      <a:pt x="48" y="54"/>
                    </a:lnTo>
                    <a:lnTo>
                      <a:pt x="40" y="54"/>
                    </a:lnTo>
                    <a:lnTo>
                      <a:pt x="31" y="61"/>
                    </a:lnTo>
                    <a:lnTo>
                      <a:pt x="18" y="57"/>
                    </a:lnTo>
                    <a:lnTo>
                      <a:pt x="11" y="57"/>
                    </a:lnTo>
                    <a:lnTo>
                      <a:pt x="9" y="36"/>
                    </a:lnTo>
                    <a:lnTo>
                      <a:pt x="1" y="21"/>
                    </a:lnTo>
                    <a:lnTo>
                      <a:pt x="0" y="13"/>
                    </a:lnTo>
                    <a:lnTo>
                      <a:pt x="13" y="3"/>
                    </a:lnTo>
                    <a:lnTo>
                      <a:pt x="17" y="6"/>
                    </a:lnTo>
                    <a:lnTo>
                      <a:pt x="21" y="0"/>
                    </a:lnTo>
                    <a:lnTo>
                      <a:pt x="38" y="6"/>
                    </a:lnTo>
                    <a:lnTo>
                      <a:pt x="42" y="19"/>
                    </a:lnTo>
                    <a:lnTo>
                      <a:pt x="62" y="16"/>
                    </a:lnTo>
                    <a:lnTo>
                      <a:pt x="76" y="14"/>
                    </a:lnTo>
                    <a:lnTo>
                      <a:pt x="81" y="26"/>
                    </a:lnTo>
                    <a:lnTo>
                      <a:pt x="76" y="36"/>
                    </a:lnTo>
                    <a:lnTo>
                      <a:pt x="70" y="43"/>
                    </a:lnTo>
                    <a:lnTo>
                      <a:pt x="75" y="50"/>
                    </a:lnTo>
                    <a:lnTo>
                      <a:pt x="61" y="5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00" name="Freeform 244"/>
              <p:cNvSpPr>
                <a:spLocks/>
              </p:cNvSpPr>
              <p:nvPr/>
            </p:nvSpPr>
            <p:spPr bwMode="auto">
              <a:xfrm>
                <a:off x="6311430" y="1932978"/>
                <a:ext cx="245307" cy="426270"/>
              </a:xfrm>
              <a:custGeom>
                <a:avLst/>
                <a:gdLst>
                  <a:gd name="T0" fmla="*/ 19 w 139"/>
                  <a:gd name="T1" fmla="*/ 101 h 242"/>
                  <a:gd name="T2" fmla="*/ 29 w 139"/>
                  <a:gd name="T3" fmla="*/ 94 h 242"/>
                  <a:gd name="T4" fmla="*/ 27 w 139"/>
                  <a:gd name="T5" fmla="*/ 63 h 242"/>
                  <a:gd name="T6" fmla="*/ 26 w 139"/>
                  <a:gd name="T7" fmla="*/ 53 h 242"/>
                  <a:gd name="T8" fmla="*/ 15 w 139"/>
                  <a:gd name="T9" fmla="*/ 43 h 242"/>
                  <a:gd name="T10" fmla="*/ 3 w 139"/>
                  <a:gd name="T11" fmla="*/ 30 h 242"/>
                  <a:gd name="T12" fmla="*/ 14 w 139"/>
                  <a:gd name="T13" fmla="*/ 33 h 242"/>
                  <a:gd name="T14" fmla="*/ 27 w 139"/>
                  <a:gd name="T15" fmla="*/ 36 h 242"/>
                  <a:gd name="T16" fmla="*/ 47 w 139"/>
                  <a:gd name="T17" fmla="*/ 33 h 242"/>
                  <a:gd name="T18" fmla="*/ 53 w 139"/>
                  <a:gd name="T19" fmla="*/ 18 h 242"/>
                  <a:gd name="T20" fmla="*/ 63 w 139"/>
                  <a:gd name="T21" fmla="*/ 7 h 242"/>
                  <a:gd name="T22" fmla="*/ 70 w 139"/>
                  <a:gd name="T23" fmla="*/ 0 h 242"/>
                  <a:gd name="T24" fmla="*/ 82 w 139"/>
                  <a:gd name="T25" fmla="*/ 2 h 242"/>
                  <a:gd name="T26" fmla="*/ 93 w 139"/>
                  <a:gd name="T27" fmla="*/ 12 h 242"/>
                  <a:gd name="T28" fmla="*/ 85 w 139"/>
                  <a:gd name="T29" fmla="*/ 36 h 242"/>
                  <a:gd name="T30" fmla="*/ 100 w 139"/>
                  <a:gd name="T31" fmla="*/ 50 h 242"/>
                  <a:gd name="T32" fmla="*/ 100 w 139"/>
                  <a:gd name="T33" fmla="*/ 65 h 242"/>
                  <a:gd name="T34" fmla="*/ 105 w 139"/>
                  <a:gd name="T35" fmla="*/ 85 h 242"/>
                  <a:gd name="T36" fmla="*/ 107 w 139"/>
                  <a:gd name="T37" fmla="*/ 109 h 242"/>
                  <a:gd name="T38" fmla="*/ 113 w 139"/>
                  <a:gd name="T39" fmla="*/ 129 h 242"/>
                  <a:gd name="T40" fmla="*/ 120 w 139"/>
                  <a:gd name="T41" fmla="*/ 151 h 242"/>
                  <a:gd name="T42" fmla="*/ 128 w 139"/>
                  <a:gd name="T43" fmla="*/ 161 h 242"/>
                  <a:gd name="T44" fmla="*/ 138 w 139"/>
                  <a:gd name="T45" fmla="*/ 169 h 242"/>
                  <a:gd name="T46" fmla="*/ 127 w 139"/>
                  <a:gd name="T47" fmla="*/ 178 h 242"/>
                  <a:gd name="T48" fmla="*/ 112 w 139"/>
                  <a:gd name="T49" fmla="*/ 194 h 242"/>
                  <a:gd name="T50" fmla="*/ 98 w 139"/>
                  <a:gd name="T51" fmla="*/ 211 h 242"/>
                  <a:gd name="T52" fmla="*/ 94 w 139"/>
                  <a:gd name="T53" fmla="*/ 225 h 242"/>
                  <a:gd name="T54" fmla="*/ 96 w 139"/>
                  <a:gd name="T55" fmla="*/ 241 h 242"/>
                  <a:gd name="T56" fmla="*/ 81 w 139"/>
                  <a:gd name="T57" fmla="*/ 219 h 242"/>
                  <a:gd name="T58" fmla="*/ 63 w 139"/>
                  <a:gd name="T59" fmla="*/ 222 h 242"/>
                  <a:gd name="T60" fmla="*/ 53 w 139"/>
                  <a:gd name="T61" fmla="*/ 231 h 242"/>
                  <a:gd name="T62" fmla="*/ 29 w 139"/>
                  <a:gd name="T63" fmla="*/ 229 h 242"/>
                  <a:gd name="T64" fmla="*/ 11 w 139"/>
                  <a:gd name="T65" fmla="*/ 217 h 242"/>
                  <a:gd name="T66" fmla="*/ 4 w 139"/>
                  <a:gd name="T67" fmla="*/ 200 h 242"/>
                  <a:gd name="T68" fmla="*/ 0 w 139"/>
                  <a:gd name="T69" fmla="*/ 185 h 242"/>
                  <a:gd name="T70" fmla="*/ 3 w 139"/>
                  <a:gd name="T71" fmla="*/ 157 h 242"/>
                  <a:gd name="T72" fmla="*/ 21 w 139"/>
                  <a:gd name="T73" fmla="*/ 150 h 242"/>
                  <a:gd name="T74" fmla="*/ 33 w 139"/>
                  <a:gd name="T75" fmla="*/ 138 h 242"/>
                  <a:gd name="T76" fmla="*/ 37 w 139"/>
                  <a:gd name="T77" fmla="*/ 121 h 242"/>
                  <a:gd name="T78" fmla="*/ 58 w 139"/>
                  <a:gd name="T79" fmla="*/ 123 h 242"/>
                  <a:gd name="T80" fmla="*/ 46 w 139"/>
                  <a:gd name="T81" fmla="*/ 102 h 242"/>
                  <a:gd name="T82" fmla="*/ 19 w 139"/>
                  <a:gd name="T83" fmla="*/ 101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9" h="242">
                    <a:moveTo>
                      <a:pt x="19" y="101"/>
                    </a:moveTo>
                    <a:lnTo>
                      <a:pt x="29" y="94"/>
                    </a:lnTo>
                    <a:lnTo>
                      <a:pt x="27" y="63"/>
                    </a:lnTo>
                    <a:lnTo>
                      <a:pt x="26" y="53"/>
                    </a:lnTo>
                    <a:lnTo>
                      <a:pt x="15" y="43"/>
                    </a:lnTo>
                    <a:lnTo>
                      <a:pt x="3" y="30"/>
                    </a:lnTo>
                    <a:lnTo>
                      <a:pt x="14" y="33"/>
                    </a:lnTo>
                    <a:lnTo>
                      <a:pt x="27" y="36"/>
                    </a:lnTo>
                    <a:lnTo>
                      <a:pt x="47" y="33"/>
                    </a:lnTo>
                    <a:lnTo>
                      <a:pt x="53" y="18"/>
                    </a:lnTo>
                    <a:lnTo>
                      <a:pt x="63" y="7"/>
                    </a:lnTo>
                    <a:lnTo>
                      <a:pt x="70" y="0"/>
                    </a:lnTo>
                    <a:lnTo>
                      <a:pt x="82" y="2"/>
                    </a:lnTo>
                    <a:lnTo>
                      <a:pt x="93" y="12"/>
                    </a:lnTo>
                    <a:lnTo>
                      <a:pt x="85" y="36"/>
                    </a:lnTo>
                    <a:lnTo>
                      <a:pt x="100" y="50"/>
                    </a:lnTo>
                    <a:lnTo>
                      <a:pt x="100" y="65"/>
                    </a:lnTo>
                    <a:lnTo>
                      <a:pt x="105" y="85"/>
                    </a:lnTo>
                    <a:lnTo>
                      <a:pt x="107" y="109"/>
                    </a:lnTo>
                    <a:lnTo>
                      <a:pt x="113" y="129"/>
                    </a:lnTo>
                    <a:lnTo>
                      <a:pt x="120" y="151"/>
                    </a:lnTo>
                    <a:lnTo>
                      <a:pt x="128" y="161"/>
                    </a:lnTo>
                    <a:lnTo>
                      <a:pt x="138" y="169"/>
                    </a:lnTo>
                    <a:lnTo>
                      <a:pt x="127" y="178"/>
                    </a:lnTo>
                    <a:lnTo>
                      <a:pt x="112" y="194"/>
                    </a:lnTo>
                    <a:lnTo>
                      <a:pt x="98" y="211"/>
                    </a:lnTo>
                    <a:lnTo>
                      <a:pt x="94" y="225"/>
                    </a:lnTo>
                    <a:lnTo>
                      <a:pt x="96" y="241"/>
                    </a:lnTo>
                    <a:lnTo>
                      <a:pt x="81" y="219"/>
                    </a:lnTo>
                    <a:lnTo>
                      <a:pt x="63" y="222"/>
                    </a:lnTo>
                    <a:lnTo>
                      <a:pt x="53" y="231"/>
                    </a:lnTo>
                    <a:lnTo>
                      <a:pt x="29" y="229"/>
                    </a:lnTo>
                    <a:lnTo>
                      <a:pt x="11" y="217"/>
                    </a:lnTo>
                    <a:lnTo>
                      <a:pt x="4" y="200"/>
                    </a:lnTo>
                    <a:lnTo>
                      <a:pt x="0" y="185"/>
                    </a:lnTo>
                    <a:lnTo>
                      <a:pt x="3" y="157"/>
                    </a:lnTo>
                    <a:lnTo>
                      <a:pt x="21" y="150"/>
                    </a:lnTo>
                    <a:lnTo>
                      <a:pt x="33" y="138"/>
                    </a:lnTo>
                    <a:lnTo>
                      <a:pt x="37" y="121"/>
                    </a:lnTo>
                    <a:lnTo>
                      <a:pt x="58" y="123"/>
                    </a:lnTo>
                    <a:lnTo>
                      <a:pt x="46" y="102"/>
                    </a:lnTo>
                    <a:lnTo>
                      <a:pt x="19" y="101"/>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01" name="Freeform 245"/>
              <p:cNvSpPr>
                <a:spLocks/>
              </p:cNvSpPr>
              <p:nvPr/>
            </p:nvSpPr>
            <p:spPr bwMode="auto">
              <a:xfrm>
                <a:off x="6058260" y="2741476"/>
                <a:ext cx="166683" cy="102242"/>
              </a:xfrm>
              <a:custGeom>
                <a:avLst/>
                <a:gdLst>
                  <a:gd name="T0" fmla="*/ 3 w 94"/>
                  <a:gd name="T1" fmla="*/ 43 h 57"/>
                  <a:gd name="T2" fmla="*/ 0 w 94"/>
                  <a:gd name="T3" fmla="*/ 34 h 57"/>
                  <a:gd name="T4" fmla="*/ 7 w 94"/>
                  <a:gd name="T5" fmla="*/ 35 h 57"/>
                  <a:gd name="T6" fmla="*/ 11 w 94"/>
                  <a:gd name="T7" fmla="*/ 36 h 57"/>
                  <a:gd name="T8" fmla="*/ 29 w 94"/>
                  <a:gd name="T9" fmla="*/ 28 h 57"/>
                  <a:gd name="T10" fmla="*/ 43 w 94"/>
                  <a:gd name="T11" fmla="*/ 20 h 57"/>
                  <a:gd name="T12" fmla="*/ 47 w 94"/>
                  <a:gd name="T13" fmla="*/ 15 h 57"/>
                  <a:gd name="T14" fmla="*/ 48 w 94"/>
                  <a:gd name="T15" fmla="*/ 0 h 57"/>
                  <a:gd name="T16" fmla="*/ 59 w 94"/>
                  <a:gd name="T17" fmla="*/ 10 h 57"/>
                  <a:gd name="T18" fmla="*/ 69 w 94"/>
                  <a:gd name="T19" fmla="*/ 9 h 57"/>
                  <a:gd name="T20" fmla="*/ 71 w 94"/>
                  <a:gd name="T21" fmla="*/ 1 h 57"/>
                  <a:gd name="T22" fmla="*/ 84 w 94"/>
                  <a:gd name="T23" fmla="*/ 2 h 57"/>
                  <a:gd name="T24" fmla="*/ 83 w 94"/>
                  <a:gd name="T25" fmla="*/ 12 h 57"/>
                  <a:gd name="T26" fmla="*/ 91 w 94"/>
                  <a:gd name="T27" fmla="*/ 16 h 57"/>
                  <a:gd name="T28" fmla="*/ 93 w 94"/>
                  <a:gd name="T29" fmla="*/ 31 h 57"/>
                  <a:gd name="T30" fmla="*/ 87 w 94"/>
                  <a:gd name="T31" fmla="*/ 39 h 57"/>
                  <a:gd name="T32" fmla="*/ 87 w 94"/>
                  <a:gd name="T33" fmla="*/ 43 h 57"/>
                  <a:gd name="T34" fmla="*/ 82 w 94"/>
                  <a:gd name="T35" fmla="*/ 50 h 57"/>
                  <a:gd name="T36" fmla="*/ 69 w 94"/>
                  <a:gd name="T37" fmla="*/ 56 h 57"/>
                  <a:gd name="T38" fmla="*/ 45 w 94"/>
                  <a:gd name="T39" fmla="*/ 50 h 57"/>
                  <a:gd name="T40" fmla="*/ 37 w 94"/>
                  <a:gd name="T41" fmla="*/ 41 h 57"/>
                  <a:gd name="T42" fmla="*/ 24 w 94"/>
                  <a:gd name="T43" fmla="*/ 47 h 57"/>
                  <a:gd name="T44" fmla="*/ 10 w 94"/>
                  <a:gd name="T45" fmla="*/ 47 h 57"/>
                  <a:gd name="T46" fmla="*/ 3 w 94"/>
                  <a:gd name="T47" fmla="*/ 4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4" h="57">
                    <a:moveTo>
                      <a:pt x="3" y="43"/>
                    </a:moveTo>
                    <a:lnTo>
                      <a:pt x="0" y="34"/>
                    </a:lnTo>
                    <a:lnTo>
                      <a:pt x="7" y="35"/>
                    </a:lnTo>
                    <a:lnTo>
                      <a:pt x="11" y="36"/>
                    </a:lnTo>
                    <a:lnTo>
                      <a:pt x="29" y="28"/>
                    </a:lnTo>
                    <a:lnTo>
                      <a:pt x="43" y="20"/>
                    </a:lnTo>
                    <a:lnTo>
                      <a:pt x="47" y="15"/>
                    </a:lnTo>
                    <a:lnTo>
                      <a:pt x="48" y="0"/>
                    </a:lnTo>
                    <a:lnTo>
                      <a:pt x="59" y="10"/>
                    </a:lnTo>
                    <a:lnTo>
                      <a:pt x="69" y="9"/>
                    </a:lnTo>
                    <a:lnTo>
                      <a:pt x="71" y="1"/>
                    </a:lnTo>
                    <a:lnTo>
                      <a:pt x="84" y="2"/>
                    </a:lnTo>
                    <a:lnTo>
                      <a:pt x="83" y="12"/>
                    </a:lnTo>
                    <a:lnTo>
                      <a:pt x="91" y="16"/>
                    </a:lnTo>
                    <a:lnTo>
                      <a:pt x="93" y="31"/>
                    </a:lnTo>
                    <a:lnTo>
                      <a:pt x="87" y="39"/>
                    </a:lnTo>
                    <a:lnTo>
                      <a:pt x="87" y="43"/>
                    </a:lnTo>
                    <a:lnTo>
                      <a:pt x="82" y="50"/>
                    </a:lnTo>
                    <a:lnTo>
                      <a:pt x="69" y="56"/>
                    </a:lnTo>
                    <a:lnTo>
                      <a:pt x="45" y="50"/>
                    </a:lnTo>
                    <a:lnTo>
                      <a:pt x="37" y="41"/>
                    </a:lnTo>
                    <a:lnTo>
                      <a:pt x="24" y="47"/>
                    </a:lnTo>
                    <a:lnTo>
                      <a:pt x="10" y="47"/>
                    </a:lnTo>
                    <a:lnTo>
                      <a:pt x="3" y="4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02" name="Freeform 246"/>
              <p:cNvSpPr>
                <a:spLocks/>
              </p:cNvSpPr>
              <p:nvPr/>
            </p:nvSpPr>
            <p:spPr bwMode="auto">
              <a:xfrm>
                <a:off x="6157327" y="3114266"/>
                <a:ext cx="56609" cy="39324"/>
              </a:xfrm>
              <a:custGeom>
                <a:avLst/>
                <a:gdLst>
                  <a:gd name="T0" fmla="*/ 28 w 32"/>
                  <a:gd name="T1" fmla="*/ 0 h 22"/>
                  <a:gd name="T2" fmla="*/ 16 w 32"/>
                  <a:gd name="T3" fmla="*/ 3 h 22"/>
                  <a:gd name="T4" fmla="*/ 0 w 32"/>
                  <a:gd name="T5" fmla="*/ 2 h 22"/>
                  <a:gd name="T6" fmla="*/ 3 w 32"/>
                  <a:gd name="T7" fmla="*/ 6 h 22"/>
                  <a:gd name="T8" fmla="*/ 6 w 32"/>
                  <a:gd name="T9" fmla="*/ 14 h 22"/>
                  <a:gd name="T10" fmla="*/ 14 w 32"/>
                  <a:gd name="T11" fmla="*/ 15 h 22"/>
                  <a:gd name="T12" fmla="*/ 31 w 32"/>
                  <a:gd name="T13" fmla="*/ 21 h 22"/>
                  <a:gd name="T14" fmla="*/ 30 w 32"/>
                  <a:gd name="T15" fmla="*/ 11 h 22"/>
                  <a:gd name="T16" fmla="*/ 28 w 32"/>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2">
                    <a:moveTo>
                      <a:pt x="28" y="0"/>
                    </a:moveTo>
                    <a:lnTo>
                      <a:pt x="16" y="3"/>
                    </a:lnTo>
                    <a:lnTo>
                      <a:pt x="0" y="2"/>
                    </a:lnTo>
                    <a:lnTo>
                      <a:pt x="3" y="6"/>
                    </a:lnTo>
                    <a:lnTo>
                      <a:pt x="6" y="14"/>
                    </a:lnTo>
                    <a:lnTo>
                      <a:pt x="14" y="15"/>
                    </a:lnTo>
                    <a:lnTo>
                      <a:pt x="31" y="21"/>
                    </a:lnTo>
                    <a:lnTo>
                      <a:pt x="30" y="11"/>
                    </a:lnTo>
                    <a:lnTo>
                      <a:pt x="28"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03" name="Freeform 247"/>
              <p:cNvSpPr>
                <a:spLocks/>
              </p:cNvSpPr>
              <p:nvPr/>
            </p:nvSpPr>
            <p:spPr bwMode="auto">
              <a:xfrm>
                <a:off x="5584943" y="2532273"/>
                <a:ext cx="103784" cy="132128"/>
              </a:xfrm>
              <a:custGeom>
                <a:avLst/>
                <a:gdLst>
                  <a:gd name="T0" fmla="*/ 31 w 60"/>
                  <a:gd name="T1" fmla="*/ 0 h 75"/>
                  <a:gd name="T2" fmla="*/ 27 w 60"/>
                  <a:gd name="T3" fmla="*/ 6 h 75"/>
                  <a:gd name="T4" fmla="*/ 27 w 60"/>
                  <a:gd name="T5" fmla="*/ 16 h 75"/>
                  <a:gd name="T6" fmla="*/ 3 w 60"/>
                  <a:gd name="T7" fmla="*/ 19 h 75"/>
                  <a:gd name="T8" fmla="*/ 0 w 60"/>
                  <a:gd name="T9" fmla="*/ 26 h 75"/>
                  <a:gd name="T10" fmla="*/ 0 w 60"/>
                  <a:gd name="T11" fmla="*/ 38 h 75"/>
                  <a:gd name="T12" fmla="*/ 8 w 60"/>
                  <a:gd name="T13" fmla="*/ 40 h 75"/>
                  <a:gd name="T14" fmla="*/ 8 w 60"/>
                  <a:gd name="T15" fmla="*/ 48 h 75"/>
                  <a:gd name="T16" fmla="*/ 0 w 60"/>
                  <a:gd name="T17" fmla="*/ 53 h 75"/>
                  <a:gd name="T18" fmla="*/ 1 w 60"/>
                  <a:gd name="T19" fmla="*/ 66 h 75"/>
                  <a:gd name="T20" fmla="*/ 1 w 60"/>
                  <a:gd name="T21" fmla="*/ 74 h 75"/>
                  <a:gd name="T22" fmla="*/ 17 w 60"/>
                  <a:gd name="T23" fmla="*/ 73 h 75"/>
                  <a:gd name="T24" fmla="*/ 32 w 60"/>
                  <a:gd name="T25" fmla="*/ 63 h 75"/>
                  <a:gd name="T26" fmla="*/ 45 w 60"/>
                  <a:gd name="T27" fmla="*/ 63 h 75"/>
                  <a:gd name="T28" fmla="*/ 56 w 60"/>
                  <a:gd name="T29" fmla="*/ 61 h 75"/>
                  <a:gd name="T30" fmla="*/ 59 w 60"/>
                  <a:gd name="T31" fmla="*/ 40 h 75"/>
                  <a:gd name="T32" fmla="*/ 53 w 60"/>
                  <a:gd name="T33" fmla="*/ 24 h 75"/>
                  <a:gd name="T34" fmla="*/ 38 w 60"/>
                  <a:gd name="T35" fmla="*/ 24 h 75"/>
                  <a:gd name="T36" fmla="*/ 34 w 60"/>
                  <a:gd name="T37" fmla="*/ 15 h 75"/>
                  <a:gd name="T38" fmla="*/ 38 w 60"/>
                  <a:gd name="T39" fmla="*/ 4 h 75"/>
                  <a:gd name="T40" fmla="*/ 31 w 60"/>
                  <a:gd name="T41"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75">
                    <a:moveTo>
                      <a:pt x="31" y="0"/>
                    </a:moveTo>
                    <a:lnTo>
                      <a:pt x="27" y="6"/>
                    </a:lnTo>
                    <a:lnTo>
                      <a:pt x="27" y="16"/>
                    </a:lnTo>
                    <a:lnTo>
                      <a:pt x="3" y="19"/>
                    </a:lnTo>
                    <a:lnTo>
                      <a:pt x="0" y="26"/>
                    </a:lnTo>
                    <a:lnTo>
                      <a:pt x="0" y="38"/>
                    </a:lnTo>
                    <a:lnTo>
                      <a:pt x="8" y="40"/>
                    </a:lnTo>
                    <a:lnTo>
                      <a:pt x="8" y="48"/>
                    </a:lnTo>
                    <a:lnTo>
                      <a:pt x="0" y="53"/>
                    </a:lnTo>
                    <a:lnTo>
                      <a:pt x="1" y="66"/>
                    </a:lnTo>
                    <a:lnTo>
                      <a:pt x="1" y="74"/>
                    </a:lnTo>
                    <a:lnTo>
                      <a:pt x="17" y="73"/>
                    </a:lnTo>
                    <a:lnTo>
                      <a:pt x="32" y="63"/>
                    </a:lnTo>
                    <a:lnTo>
                      <a:pt x="45" y="63"/>
                    </a:lnTo>
                    <a:lnTo>
                      <a:pt x="56" y="61"/>
                    </a:lnTo>
                    <a:lnTo>
                      <a:pt x="59" y="40"/>
                    </a:lnTo>
                    <a:lnTo>
                      <a:pt x="53" y="24"/>
                    </a:lnTo>
                    <a:lnTo>
                      <a:pt x="38" y="24"/>
                    </a:lnTo>
                    <a:lnTo>
                      <a:pt x="34" y="15"/>
                    </a:lnTo>
                    <a:lnTo>
                      <a:pt x="38" y="4"/>
                    </a:lnTo>
                    <a:lnTo>
                      <a:pt x="31"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04" name="Freeform 248"/>
              <p:cNvSpPr>
                <a:spLocks/>
              </p:cNvSpPr>
              <p:nvPr/>
            </p:nvSpPr>
            <p:spPr bwMode="auto">
              <a:xfrm>
                <a:off x="5641552" y="2527554"/>
                <a:ext cx="58182" cy="47189"/>
              </a:xfrm>
              <a:custGeom>
                <a:avLst/>
                <a:gdLst>
                  <a:gd name="T0" fmla="*/ 19 w 32"/>
                  <a:gd name="T1" fmla="*/ 26 h 27"/>
                  <a:gd name="T2" fmla="*/ 4 w 32"/>
                  <a:gd name="T3" fmla="*/ 26 h 27"/>
                  <a:gd name="T4" fmla="*/ 0 w 32"/>
                  <a:gd name="T5" fmla="*/ 17 h 27"/>
                  <a:gd name="T6" fmla="*/ 4 w 32"/>
                  <a:gd name="T7" fmla="*/ 6 h 27"/>
                  <a:gd name="T8" fmla="*/ 12 w 32"/>
                  <a:gd name="T9" fmla="*/ 0 h 27"/>
                  <a:gd name="T10" fmla="*/ 22 w 32"/>
                  <a:gd name="T11" fmla="*/ 3 h 27"/>
                  <a:gd name="T12" fmla="*/ 28 w 32"/>
                  <a:gd name="T13" fmla="*/ 10 h 27"/>
                  <a:gd name="T14" fmla="*/ 31 w 32"/>
                  <a:gd name="T15" fmla="*/ 19 h 27"/>
                  <a:gd name="T16" fmla="*/ 19 w 32"/>
                  <a:gd name="T1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7">
                    <a:moveTo>
                      <a:pt x="19" y="26"/>
                    </a:moveTo>
                    <a:lnTo>
                      <a:pt x="4" y="26"/>
                    </a:lnTo>
                    <a:lnTo>
                      <a:pt x="0" y="17"/>
                    </a:lnTo>
                    <a:lnTo>
                      <a:pt x="4" y="6"/>
                    </a:lnTo>
                    <a:lnTo>
                      <a:pt x="12" y="0"/>
                    </a:lnTo>
                    <a:lnTo>
                      <a:pt x="22" y="3"/>
                    </a:lnTo>
                    <a:lnTo>
                      <a:pt x="28" y="10"/>
                    </a:lnTo>
                    <a:lnTo>
                      <a:pt x="31" y="19"/>
                    </a:lnTo>
                    <a:lnTo>
                      <a:pt x="19" y="2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05" name="Freeform 249"/>
              <p:cNvSpPr>
                <a:spLocks/>
              </p:cNvSpPr>
              <p:nvPr/>
            </p:nvSpPr>
            <p:spPr bwMode="auto">
              <a:xfrm>
                <a:off x="5682437" y="2403291"/>
                <a:ext cx="183981" cy="316164"/>
              </a:xfrm>
              <a:custGeom>
                <a:avLst/>
                <a:gdLst>
                  <a:gd name="T0" fmla="*/ 16 w 104"/>
                  <a:gd name="T1" fmla="*/ 2 h 180"/>
                  <a:gd name="T2" fmla="*/ 10 w 104"/>
                  <a:gd name="T3" fmla="*/ 14 h 180"/>
                  <a:gd name="T4" fmla="*/ 0 w 104"/>
                  <a:gd name="T5" fmla="*/ 25 h 180"/>
                  <a:gd name="T6" fmla="*/ 8 w 104"/>
                  <a:gd name="T7" fmla="*/ 29 h 180"/>
                  <a:gd name="T8" fmla="*/ 10 w 104"/>
                  <a:gd name="T9" fmla="*/ 36 h 180"/>
                  <a:gd name="T10" fmla="*/ 10 w 104"/>
                  <a:gd name="T11" fmla="*/ 46 h 180"/>
                  <a:gd name="T12" fmla="*/ 2 w 104"/>
                  <a:gd name="T13" fmla="*/ 51 h 180"/>
                  <a:gd name="T14" fmla="*/ 5 w 104"/>
                  <a:gd name="T15" fmla="*/ 59 h 180"/>
                  <a:gd name="T16" fmla="*/ 14 w 104"/>
                  <a:gd name="T17" fmla="*/ 61 h 180"/>
                  <a:gd name="T18" fmla="*/ 16 w 104"/>
                  <a:gd name="T19" fmla="*/ 69 h 180"/>
                  <a:gd name="T20" fmla="*/ 13 w 104"/>
                  <a:gd name="T21" fmla="*/ 76 h 180"/>
                  <a:gd name="T22" fmla="*/ 36 w 104"/>
                  <a:gd name="T23" fmla="*/ 81 h 180"/>
                  <a:gd name="T24" fmla="*/ 41 w 104"/>
                  <a:gd name="T25" fmla="*/ 89 h 180"/>
                  <a:gd name="T26" fmla="*/ 48 w 104"/>
                  <a:gd name="T27" fmla="*/ 92 h 180"/>
                  <a:gd name="T28" fmla="*/ 46 w 104"/>
                  <a:gd name="T29" fmla="*/ 99 h 180"/>
                  <a:gd name="T30" fmla="*/ 34 w 104"/>
                  <a:gd name="T31" fmla="*/ 107 h 180"/>
                  <a:gd name="T32" fmla="*/ 24 w 104"/>
                  <a:gd name="T33" fmla="*/ 107 h 180"/>
                  <a:gd name="T34" fmla="*/ 22 w 104"/>
                  <a:gd name="T35" fmla="*/ 118 h 180"/>
                  <a:gd name="T36" fmla="*/ 26 w 104"/>
                  <a:gd name="T37" fmla="*/ 124 h 180"/>
                  <a:gd name="T38" fmla="*/ 24 w 104"/>
                  <a:gd name="T39" fmla="*/ 135 h 180"/>
                  <a:gd name="T40" fmla="*/ 16 w 104"/>
                  <a:gd name="T41" fmla="*/ 139 h 180"/>
                  <a:gd name="T42" fmla="*/ 39 w 104"/>
                  <a:gd name="T43" fmla="*/ 144 h 180"/>
                  <a:gd name="T44" fmla="*/ 37 w 104"/>
                  <a:gd name="T45" fmla="*/ 148 h 180"/>
                  <a:gd name="T46" fmla="*/ 29 w 104"/>
                  <a:gd name="T47" fmla="*/ 149 h 180"/>
                  <a:gd name="T48" fmla="*/ 19 w 104"/>
                  <a:gd name="T49" fmla="*/ 159 h 180"/>
                  <a:gd name="T50" fmla="*/ 11 w 104"/>
                  <a:gd name="T51" fmla="*/ 170 h 180"/>
                  <a:gd name="T52" fmla="*/ 10 w 104"/>
                  <a:gd name="T53" fmla="*/ 179 h 180"/>
                  <a:gd name="T54" fmla="*/ 31 w 104"/>
                  <a:gd name="T55" fmla="*/ 171 h 180"/>
                  <a:gd name="T56" fmla="*/ 45 w 104"/>
                  <a:gd name="T57" fmla="*/ 164 h 180"/>
                  <a:gd name="T58" fmla="*/ 63 w 104"/>
                  <a:gd name="T59" fmla="*/ 168 h 180"/>
                  <a:gd name="T60" fmla="*/ 79 w 104"/>
                  <a:gd name="T61" fmla="*/ 158 h 180"/>
                  <a:gd name="T62" fmla="*/ 97 w 104"/>
                  <a:gd name="T63" fmla="*/ 154 h 180"/>
                  <a:gd name="T64" fmla="*/ 86 w 104"/>
                  <a:gd name="T65" fmla="*/ 144 h 180"/>
                  <a:gd name="T66" fmla="*/ 92 w 104"/>
                  <a:gd name="T67" fmla="*/ 139 h 180"/>
                  <a:gd name="T68" fmla="*/ 102 w 104"/>
                  <a:gd name="T69" fmla="*/ 141 h 180"/>
                  <a:gd name="T70" fmla="*/ 103 w 104"/>
                  <a:gd name="T71" fmla="*/ 118 h 180"/>
                  <a:gd name="T72" fmla="*/ 84 w 104"/>
                  <a:gd name="T73" fmla="*/ 112 h 180"/>
                  <a:gd name="T74" fmla="*/ 84 w 104"/>
                  <a:gd name="T75" fmla="*/ 97 h 180"/>
                  <a:gd name="T76" fmla="*/ 81 w 104"/>
                  <a:gd name="T77" fmla="*/ 88 h 180"/>
                  <a:gd name="T78" fmla="*/ 71 w 104"/>
                  <a:gd name="T79" fmla="*/ 84 h 180"/>
                  <a:gd name="T80" fmla="*/ 73 w 104"/>
                  <a:gd name="T81" fmla="*/ 72 h 180"/>
                  <a:gd name="T82" fmla="*/ 63 w 104"/>
                  <a:gd name="T83" fmla="*/ 69 h 180"/>
                  <a:gd name="T84" fmla="*/ 66 w 104"/>
                  <a:gd name="T85" fmla="*/ 52 h 180"/>
                  <a:gd name="T86" fmla="*/ 42 w 104"/>
                  <a:gd name="T87" fmla="*/ 35 h 180"/>
                  <a:gd name="T88" fmla="*/ 55 w 104"/>
                  <a:gd name="T89" fmla="*/ 31 h 180"/>
                  <a:gd name="T90" fmla="*/ 56 w 104"/>
                  <a:gd name="T91" fmla="*/ 15 h 180"/>
                  <a:gd name="T92" fmla="*/ 34 w 104"/>
                  <a:gd name="T93" fmla="*/ 15 h 180"/>
                  <a:gd name="T94" fmla="*/ 34 w 104"/>
                  <a:gd name="T95" fmla="*/ 0 h 180"/>
                  <a:gd name="T96" fmla="*/ 16 w 104"/>
                  <a:gd name="T97" fmla="*/ 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4" h="180">
                    <a:moveTo>
                      <a:pt x="16" y="2"/>
                    </a:moveTo>
                    <a:lnTo>
                      <a:pt x="10" y="14"/>
                    </a:lnTo>
                    <a:lnTo>
                      <a:pt x="0" y="25"/>
                    </a:lnTo>
                    <a:lnTo>
                      <a:pt x="8" y="29"/>
                    </a:lnTo>
                    <a:lnTo>
                      <a:pt x="10" y="36"/>
                    </a:lnTo>
                    <a:lnTo>
                      <a:pt x="10" y="46"/>
                    </a:lnTo>
                    <a:lnTo>
                      <a:pt x="2" y="51"/>
                    </a:lnTo>
                    <a:lnTo>
                      <a:pt x="5" y="59"/>
                    </a:lnTo>
                    <a:lnTo>
                      <a:pt x="14" y="61"/>
                    </a:lnTo>
                    <a:lnTo>
                      <a:pt x="16" y="69"/>
                    </a:lnTo>
                    <a:lnTo>
                      <a:pt x="13" y="76"/>
                    </a:lnTo>
                    <a:lnTo>
                      <a:pt x="36" y="81"/>
                    </a:lnTo>
                    <a:lnTo>
                      <a:pt x="41" y="89"/>
                    </a:lnTo>
                    <a:lnTo>
                      <a:pt x="48" y="92"/>
                    </a:lnTo>
                    <a:lnTo>
                      <a:pt x="46" y="99"/>
                    </a:lnTo>
                    <a:lnTo>
                      <a:pt x="34" y="107"/>
                    </a:lnTo>
                    <a:lnTo>
                      <a:pt x="24" y="107"/>
                    </a:lnTo>
                    <a:lnTo>
                      <a:pt x="22" y="118"/>
                    </a:lnTo>
                    <a:lnTo>
                      <a:pt x="26" y="124"/>
                    </a:lnTo>
                    <a:lnTo>
                      <a:pt x="24" y="135"/>
                    </a:lnTo>
                    <a:lnTo>
                      <a:pt x="16" y="139"/>
                    </a:lnTo>
                    <a:lnTo>
                      <a:pt x="39" y="144"/>
                    </a:lnTo>
                    <a:lnTo>
                      <a:pt x="37" y="148"/>
                    </a:lnTo>
                    <a:lnTo>
                      <a:pt x="29" y="149"/>
                    </a:lnTo>
                    <a:lnTo>
                      <a:pt x="19" y="159"/>
                    </a:lnTo>
                    <a:lnTo>
                      <a:pt x="11" y="170"/>
                    </a:lnTo>
                    <a:lnTo>
                      <a:pt x="10" y="179"/>
                    </a:lnTo>
                    <a:lnTo>
                      <a:pt x="31" y="171"/>
                    </a:lnTo>
                    <a:lnTo>
                      <a:pt x="45" y="164"/>
                    </a:lnTo>
                    <a:lnTo>
                      <a:pt x="63" y="168"/>
                    </a:lnTo>
                    <a:lnTo>
                      <a:pt x="79" y="158"/>
                    </a:lnTo>
                    <a:lnTo>
                      <a:pt x="97" y="154"/>
                    </a:lnTo>
                    <a:lnTo>
                      <a:pt x="86" y="144"/>
                    </a:lnTo>
                    <a:lnTo>
                      <a:pt x="92" y="139"/>
                    </a:lnTo>
                    <a:lnTo>
                      <a:pt x="102" y="141"/>
                    </a:lnTo>
                    <a:lnTo>
                      <a:pt x="103" y="118"/>
                    </a:lnTo>
                    <a:lnTo>
                      <a:pt x="84" y="112"/>
                    </a:lnTo>
                    <a:lnTo>
                      <a:pt x="84" y="97"/>
                    </a:lnTo>
                    <a:lnTo>
                      <a:pt x="81" y="88"/>
                    </a:lnTo>
                    <a:lnTo>
                      <a:pt x="71" y="84"/>
                    </a:lnTo>
                    <a:lnTo>
                      <a:pt x="73" y="72"/>
                    </a:lnTo>
                    <a:lnTo>
                      <a:pt x="63" y="69"/>
                    </a:lnTo>
                    <a:lnTo>
                      <a:pt x="66" y="52"/>
                    </a:lnTo>
                    <a:lnTo>
                      <a:pt x="42" y="35"/>
                    </a:lnTo>
                    <a:lnTo>
                      <a:pt x="55" y="31"/>
                    </a:lnTo>
                    <a:lnTo>
                      <a:pt x="56" y="15"/>
                    </a:lnTo>
                    <a:lnTo>
                      <a:pt x="34" y="15"/>
                    </a:lnTo>
                    <a:lnTo>
                      <a:pt x="34" y="0"/>
                    </a:lnTo>
                    <a:lnTo>
                      <a:pt x="16" y="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06" name="Freeform 250"/>
              <p:cNvSpPr>
                <a:spLocks/>
              </p:cNvSpPr>
              <p:nvPr/>
            </p:nvSpPr>
            <p:spPr bwMode="auto">
              <a:xfrm>
                <a:off x="5786221" y="2321498"/>
                <a:ext cx="26732" cy="31459"/>
              </a:xfrm>
              <a:custGeom>
                <a:avLst/>
                <a:gdLst>
                  <a:gd name="T0" fmla="*/ 11 w 15"/>
                  <a:gd name="T1" fmla="*/ 0 h 19"/>
                  <a:gd name="T2" fmla="*/ 0 w 15"/>
                  <a:gd name="T3" fmla="*/ 9 h 19"/>
                  <a:gd name="T4" fmla="*/ 4 w 15"/>
                  <a:gd name="T5" fmla="*/ 18 h 19"/>
                  <a:gd name="T6" fmla="*/ 14 w 15"/>
                  <a:gd name="T7" fmla="*/ 18 h 19"/>
                  <a:gd name="T8" fmla="*/ 11 w 15"/>
                  <a:gd name="T9" fmla="*/ 0 h 19"/>
                </a:gdLst>
                <a:ahLst/>
                <a:cxnLst>
                  <a:cxn ang="0">
                    <a:pos x="T0" y="T1"/>
                  </a:cxn>
                  <a:cxn ang="0">
                    <a:pos x="T2" y="T3"/>
                  </a:cxn>
                  <a:cxn ang="0">
                    <a:pos x="T4" y="T5"/>
                  </a:cxn>
                  <a:cxn ang="0">
                    <a:pos x="T6" y="T7"/>
                  </a:cxn>
                  <a:cxn ang="0">
                    <a:pos x="T8" y="T9"/>
                  </a:cxn>
                </a:cxnLst>
                <a:rect l="0" t="0" r="r" b="b"/>
                <a:pathLst>
                  <a:path w="15" h="19">
                    <a:moveTo>
                      <a:pt x="11" y="0"/>
                    </a:moveTo>
                    <a:lnTo>
                      <a:pt x="0" y="9"/>
                    </a:lnTo>
                    <a:lnTo>
                      <a:pt x="4" y="18"/>
                    </a:lnTo>
                    <a:lnTo>
                      <a:pt x="14" y="18"/>
                    </a:lnTo>
                    <a:lnTo>
                      <a:pt x="11"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07" name="Freeform 251"/>
              <p:cNvSpPr>
                <a:spLocks/>
              </p:cNvSpPr>
              <p:nvPr/>
            </p:nvSpPr>
            <p:spPr bwMode="auto">
              <a:xfrm>
                <a:off x="5938752" y="1881071"/>
                <a:ext cx="622704" cy="539523"/>
              </a:xfrm>
              <a:custGeom>
                <a:avLst/>
                <a:gdLst>
                  <a:gd name="T0" fmla="*/ 303 w 352"/>
                  <a:gd name="T1" fmla="*/ 42 h 306"/>
                  <a:gd name="T2" fmla="*/ 280 w 352"/>
                  <a:gd name="T3" fmla="*/ 30 h 306"/>
                  <a:gd name="T4" fmla="*/ 263 w 352"/>
                  <a:gd name="T5" fmla="*/ 48 h 306"/>
                  <a:gd name="T6" fmla="*/ 237 w 352"/>
                  <a:gd name="T7" fmla="*/ 66 h 306"/>
                  <a:gd name="T8" fmla="*/ 213 w 352"/>
                  <a:gd name="T9" fmla="*/ 61 h 306"/>
                  <a:gd name="T10" fmla="*/ 197 w 352"/>
                  <a:gd name="T11" fmla="*/ 78 h 306"/>
                  <a:gd name="T12" fmla="*/ 173 w 352"/>
                  <a:gd name="T13" fmla="*/ 78 h 306"/>
                  <a:gd name="T14" fmla="*/ 158 w 352"/>
                  <a:gd name="T15" fmla="*/ 90 h 306"/>
                  <a:gd name="T16" fmla="*/ 148 w 352"/>
                  <a:gd name="T17" fmla="*/ 100 h 306"/>
                  <a:gd name="T18" fmla="*/ 138 w 352"/>
                  <a:gd name="T19" fmla="*/ 117 h 306"/>
                  <a:gd name="T20" fmla="*/ 124 w 352"/>
                  <a:gd name="T21" fmla="*/ 129 h 306"/>
                  <a:gd name="T22" fmla="*/ 115 w 352"/>
                  <a:gd name="T23" fmla="*/ 151 h 306"/>
                  <a:gd name="T24" fmla="*/ 117 w 352"/>
                  <a:gd name="T25" fmla="*/ 172 h 306"/>
                  <a:gd name="T26" fmla="*/ 96 w 352"/>
                  <a:gd name="T27" fmla="*/ 174 h 306"/>
                  <a:gd name="T28" fmla="*/ 96 w 352"/>
                  <a:gd name="T29" fmla="*/ 210 h 306"/>
                  <a:gd name="T30" fmla="*/ 107 w 352"/>
                  <a:gd name="T31" fmla="*/ 242 h 306"/>
                  <a:gd name="T32" fmla="*/ 96 w 352"/>
                  <a:gd name="T33" fmla="*/ 267 h 306"/>
                  <a:gd name="T34" fmla="*/ 87 w 352"/>
                  <a:gd name="T35" fmla="*/ 295 h 306"/>
                  <a:gd name="T36" fmla="*/ 55 w 352"/>
                  <a:gd name="T37" fmla="*/ 292 h 306"/>
                  <a:gd name="T38" fmla="*/ 33 w 352"/>
                  <a:gd name="T39" fmla="*/ 303 h 306"/>
                  <a:gd name="T40" fmla="*/ 15 w 352"/>
                  <a:gd name="T41" fmla="*/ 287 h 306"/>
                  <a:gd name="T42" fmla="*/ 11 w 352"/>
                  <a:gd name="T43" fmla="*/ 256 h 306"/>
                  <a:gd name="T44" fmla="*/ 0 w 352"/>
                  <a:gd name="T45" fmla="*/ 218 h 306"/>
                  <a:gd name="T46" fmla="*/ 14 w 352"/>
                  <a:gd name="T47" fmla="*/ 205 h 306"/>
                  <a:gd name="T48" fmla="*/ 40 w 352"/>
                  <a:gd name="T49" fmla="*/ 199 h 306"/>
                  <a:gd name="T50" fmla="*/ 60 w 352"/>
                  <a:gd name="T51" fmla="*/ 189 h 306"/>
                  <a:gd name="T52" fmla="*/ 82 w 352"/>
                  <a:gd name="T53" fmla="*/ 165 h 306"/>
                  <a:gd name="T54" fmla="*/ 94 w 352"/>
                  <a:gd name="T55" fmla="*/ 144 h 306"/>
                  <a:gd name="T56" fmla="*/ 102 w 352"/>
                  <a:gd name="T57" fmla="*/ 117 h 306"/>
                  <a:gd name="T58" fmla="*/ 129 w 352"/>
                  <a:gd name="T59" fmla="*/ 87 h 306"/>
                  <a:gd name="T60" fmla="*/ 163 w 352"/>
                  <a:gd name="T61" fmla="*/ 74 h 306"/>
                  <a:gd name="T62" fmla="*/ 195 w 352"/>
                  <a:gd name="T63" fmla="*/ 64 h 306"/>
                  <a:gd name="T64" fmla="*/ 212 w 352"/>
                  <a:gd name="T65" fmla="*/ 46 h 306"/>
                  <a:gd name="T66" fmla="*/ 198 w 352"/>
                  <a:gd name="T67" fmla="*/ 23 h 306"/>
                  <a:gd name="T68" fmla="*/ 218 w 352"/>
                  <a:gd name="T69" fmla="*/ 8 h 306"/>
                  <a:gd name="T70" fmla="*/ 229 w 352"/>
                  <a:gd name="T71" fmla="*/ 25 h 306"/>
                  <a:gd name="T72" fmla="*/ 236 w 352"/>
                  <a:gd name="T73" fmla="*/ 17 h 306"/>
                  <a:gd name="T74" fmla="*/ 248 w 352"/>
                  <a:gd name="T75" fmla="*/ 26 h 306"/>
                  <a:gd name="T76" fmla="*/ 246 w 352"/>
                  <a:gd name="T77" fmla="*/ 10 h 306"/>
                  <a:gd name="T78" fmla="*/ 271 w 352"/>
                  <a:gd name="T79" fmla="*/ 12 h 306"/>
                  <a:gd name="T80" fmla="*/ 282 w 352"/>
                  <a:gd name="T81" fmla="*/ 14 h 306"/>
                  <a:gd name="T82" fmla="*/ 309 w 352"/>
                  <a:gd name="T83" fmla="*/ 5 h 306"/>
                  <a:gd name="T84" fmla="*/ 322 w 352"/>
                  <a:gd name="T85" fmla="*/ 26 h 306"/>
                  <a:gd name="T86" fmla="*/ 333 w 352"/>
                  <a:gd name="T87" fmla="*/ 48 h 306"/>
                  <a:gd name="T88" fmla="*/ 310 w 352"/>
                  <a:gd name="T89" fmla="*/ 80 h 306"/>
                  <a:gd name="T90" fmla="*/ 303 w 352"/>
                  <a:gd name="T91" fmla="*/ 42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2" h="306">
                    <a:moveTo>
                      <a:pt x="295" y="66"/>
                    </a:moveTo>
                    <a:lnTo>
                      <a:pt x="303" y="42"/>
                    </a:lnTo>
                    <a:lnTo>
                      <a:pt x="292" y="32"/>
                    </a:lnTo>
                    <a:lnTo>
                      <a:pt x="280" y="30"/>
                    </a:lnTo>
                    <a:lnTo>
                      <a:pt x="273" y="37"/>
                    </a:lnTo>
                    <a:lnTo>
                      <a:pt x="263" y="48"/>
                    </a:lnTo>
                    <a:lnTo>
                      <a:pt x="258" y="63"/>
                    </a:lnTo>
                    <a:lnTo>
                      <a:pt x="237" y="66"/>
                    </a:lnTo>
                    <a:lnTo>
                      <a:pt x="224" y="63"/>
                    </a:lnTo>
                    <a:lnTo>
                      <a:pt x="213" y="61"/>
                    </a:lnTo>
                    <a:lnTo>
                      <a:pt x="205" y="68"/>
                    </a:lnTo>
                    <a:lnTo>
                      <a:pt x="197" y="78"/>
                    </a:lnTo>
                    <a:lnTo>
                      <a:pt x="184" y="78"/>
                    </a:lnTo>
                    <a:lnTo>
                      <a:pt x="173" y="78"/>
                    </a:lnTo>
                    <a:lnTo>
                      <a:pt x="166" y="85"/>
                    </a:lnTo>
                    <a:lnTo>
                      <a:pt x="158" y="90"/>
                    </a:lnTo>
                    <a:lnTo>
                      <a:pt x="150" y="87"/>
                    </a:lnTo>
                    <a:lnTo>
                      <a:pt x="148" y="100"/>
                    </a:lnTo>
                    <a:lnTo>
                      <a:pt x="140" y="104"/>
                    </a:lnTo>
                    <a:lnTo>
                      <a:pt x="138" y="117"/>
                    </a:lnTo>
                    <a:lnTo>
                      <a:pt x="128" y="117"/>
                    </a:lnTo>
                    <a:lnTo>
                      <a:pt x="124" y="129"/>
                    </a:lnTo>
                    <a:lnTo>
                      <a:pt x="117" y="133"/>
                    </a:lnTo>
                    <a:lnTo>
                      <a:pt x="115" y="151"/>
                    </a:lnTo>
                    <a:lnTo>
                      <a:pt x="108" y="165"/>
                    </a:lnTo>
                    <a:lnTo>
                      <a:pt x="117" y="172"/>
                    </a:lnTo>
                    <a:lnTo>
                      <a:pt x="110" y="177"/>
                    </a:lnTo>
                    <a:lnTo>
                      <a:pt x="96" y="174"/>
                    </a:lnTo>
                    <a:lnTo>
                      <a:pt x="93" y="184"/>
                    </a:lnTo>
                    <a:lnTo>
                      <a:pt x="96" y="210"/>
                    </a:lnTo>
                    <a:lnTo>
                      <a:pt x="99" y="226"/>
                    </a:lnTo>
                    <a:lnTo>
                      <a:pt x="107" y="242"/>
                    </a:lnTo>
                    <a:lnTo>
                      <a:pt x="110" y="259"/>
                    </a:lnTo>
                    <a:lnTo>
                      <a:pt x="96" y="267"/>
                    </a:lnTo>
                    <a:lnTo>
                      <a:pt x="92" y="286"/>
                    </a:lnTo>
                    <a:lnTo>
                      <a:pt x="87" y="295"/>
                    </a:lnTo>
                    <a:lnTo>
                      <a:pt x="76" y="289"/>
                    </a:lnTo>
                    <a:lnTo>
                      <a:pt x="55" y="292"/>
                    </a:lnTo>
                    <a:lnTo>
                      <a:pt x="44" y="300"/>
                    </a:lnTo>
                    <a:lnTo>
                      <a:pt x="33" y="303"/>
                    </a:lnTo>
                    <a:lnTo>
                      <a:pt x="16" y="305"/>
                    </a:lnTo>
                    <a:lnTo>
                      <a:pt x="15" y="287"/>
                    </a:lnTo>
                    <a:lnTo>
                      <a:pt x="8" y="282"/>
                    </a:lnTo>
                    <a:lnTo>
                      <a:pt x="11" y="256"/>
                    </a:lnTo>
                    <a:lnTo>
                      <a:pt x="1" y="255"/>
                    </a:lnTo>
                    <a:lnTo>
                      <a:pt x="0" y="218"/>
                    </a:lnTo>
                    <a:lnTo>
                      <a:pt x="11" y="214"/>
                    </a:lnTo>
                    <a:lnTo>
                      <a:pt x="14" y="205"/>
                    </a:lnTo>
                    <a:lnTo>
                      <a:pt x="27" y="200"/>
                    </a:lnTo>
                    <a:lnTo>
                      <a:pt x="40" y="199"/>
                    </a:lnTo>
                    <a:lnTo>
                      <a:pt x="45" y="191"/>
                    </a:lnTo>
                    <a:lnTo>
                      <a:pt x="60" y="189"/>
                    </a:lnTo>
                    <a:lnTo>
                      <a:pt x="62" y="172"/>
                    </a:lnTo>
                    <a:lnTo>
                      <a:pt x="82" y="165"/>
                    </a:lnTo>
                    <a:lnTo>
                      <a:pt x="84" y="151"/>
                    </a:lnTo>
                    <a:lnTo>
                      <a:pt x="94" y="144"/>
                    </a:lnTo>
                    <a:lnTo>
                      <a:pt x="98" y="131"/>
                    </a:lnTo>
                    <a:lnTo>
                      <a:pt x="102" y="117"/>
                    </a:lnTo>
                    <a:lnTo>
                      <a:pt x="117" y="102"/>
                    </a:lnTo>
                    <a:lnTo>
                      <a:pt x="129" y="87"/>
                    </a:lnTo>
                    <a:lnTo>
                      <a:pt x="144" y="78"/>
                    </a:lnTo>
                    <a:lnTo>
                      <a:pt x="163" y="74"/>
                    </a:lnTo>
                    <a:lnTo>
                      <a:pt x="174" y="68"/>
                    </a:lnTo>
                    <a:lnTo>
                      <a:pt x="195" y="64"/>
                    </a:lnTo>
                    <a:lnTo>
                      <a:pt x="199" y="52"/>
                    </a:lnTo>
                    <a:lnTo>
                      <a:pt x="212" y="46"/>
                    </a:lnTo>
                    <a:lnTo>
                      <a:pt x="208" y="30"/>
                    </a:lnTo>
                    <a:lnTo>
                      <a:pt x="198" y="23"/>
                    </a:lnTo>
                    <a:lnTo>
                      <a:pt x="213" y="19"/>
                    </a:lnTo>
                    <a:lnTo>
                      <a:pt x="218" y="8"/>
                    </a:lnTo>
                    <a:lnTo>
                      <a:pt x="221" y="23"/>
                    </a:lnTo>
                    <a:lnTo>
                      <a:pt x="229" y="25"/>
                    </a:lnTo>
                    <a:lnTo>
                      <a:pt x="229" y="17"/>
                    </a:lnTo>
                    <a:lnTo>
                      <a:pt x="236" y="17"/>
                    </a:lnTo>
                    <a:lnTo>
                      <a:pt x="239" y="23"/>
                    </a:lnTo>
                    <a:lnTo>
                      <a:pt x="248" y="26"/>
                    </a:lnTo>
                    <a:lnTo>
                      <a:pt x="253" y="15"/>
                    </a:lnTo>
                    <a:lnTo>
                      <a:pt x="246" y="10"/>
                    </a:lnTo>
                    <a:lnTo>
                      <a:pt x="258" y="3"/>
                    </a:lnTo>
                    <a:lnTo>
                      <a:pt x="271" y="12"/>
                    </a:lnTo>
                    <a:lnTo>
                      <a:pt x="279" y="0"/>
                    </a:lnTo>
                    <a:lnTo>
                      <a:pt x="282" y="14"/>
                    </a:lnTo>
                    <a:lnTo>
                      <a:pt x="295" y="15"/>
                    </a:lnTo>
                    <a:lnTo>
                      <a:pt x="309" y="5"/>
                    </a:lnTo>
                    <a:lnTo>
                      <a:pt x="325" y="15"/>
                    </a:lnTo>
                    <a:lnTo>
                      <a:pt x="322" y="26"/>
                    </a:lnTo>
                    <a:lnTo>
                      <a:pt x="351" y="36"/>
                    </a:lnTo>
                    <a:lnTo>
                      <a:pt x="333" y="48"/>
                    </a:lnTo>
                    <a:lnTo>
                      <a:pt x="317" y="65"/>
                    </a:lnTo>
                    <a:lnTo>
                      <a:pt x="310" y="80"/>
                    </a:lnTo>
                    <a:lnTo>
                      <a:pt x="295" y="66"/>
                    </a:lnTo>
                    <a:lnTo>
                      <a:pt x="303" y="4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08" name="Freeform 252"/>
              <p:cNvSpPr>
                <a:spLocks/>
              </p:cNvSpPr>
              <p:nvPr/>
            </p:nvSpPr>
            <p:spPr bwMode="auto">
              <a:xfrm>
                <a:off x="5721749" y="2667546"/>
                <a:ext cx="300344" cy="311445"/>
              </a:xfrm>
              <a:custGeom>
                <a:avLst/>
                <a:gdLst>
                  <a:gd name="T0" fmla="*/ 89 w 170"/>
                  <a:gd name="T1" fmla="*/ 3 h 176"/>
                  <a:gd name="T2" fmla="*/ 85 w 170"/>
                  <a:gd name="T3" fmla="*/ 15 h 176"/>
                  <a:gd name="T4" fmla="*/ 78 w 170"/>
                  <a:gd name="T5" fmla="*/ 21 h 176"/>
                  <a:gd name="T6" fmla="*/ 74 w 170"/>
                  <a:gd name="T7" fmla="*/ 29 h 176"/>
                  <a:gd name="T8" fmla="*/ 63 w 170"/>
                  <a:gd name="T9" fmla="*/ 27 h 176"/>
                  <a:gd name="T10" fmla="*/ 61 w 170"/>
                  <a:gd name="T11" fmla="*/ 36 h 176"/>
                  <a:gd name="T12" fmla="*/ 50 w 170"/>
                  <a:gd name="T13" fmla="*/ 37 h 176"/>
                  <a:gd name="T14" fmla="*/ 42 w 170"/>
                  <a:gd name="T15" fmla="*/ 29 h 176"/>
                  <a:gd name="T16" fmla="*/ 34 w 170"/>
                  <a:gd name="T17" fmla="*/ 31 h 176"/>
                  <a:gd name="T18" fmla="*/ 38 w 170"/>
                  <a:gd name="T19" fmla="*/ 39 h 176"/>
                  <a:gd name="T20" fmla="*/ 36 w 170"/>
                  <a:gd name="T21" fmla="*/ 47 h 176"/>
                  <a:gd name="T22" fmla="*/ 23 w 170"/>
                  <a:gd name="T23" fmla="*/ 48 h 176"/>
                  <a:gd name="T24" fmla="*/ 17 w 170"/>
                  <a:gd name="T25" fmla="*/ 52 h 176"/>
                  <a:gd name="T26" fmla="*/ 15 w 170"/>
                  <a:gd name="T27" fmla="*/ 54 h 176"/>
                  <a:gd name="T28" fmla="*/ 0 w 170"/>
                  <a:gd name="T29" fmla="*/ 56 h 176"/>
                  <a:gd name="T30" fmla="*/ 0 w 170"/>
                  <a:gd name="T31" fmla="*/ 60 h 176"/>
                  <a:gd name="T32" fmla="*/ 0 w 170"/>
                  <a:gd name="T33" fmla="*/ 66 h 176"/>
                  <a:gd name="T34" fmla="*/ 18 w 170"/>
                  <a:gd name="T35" fmla="*/ 75 h 176"/>
                  <a:gd name="T36" fmla="*/ 26 w 170"/>
                  <a:gd name="T37" fmla="*/ 79 h 176"/>
                  <a:gd name="T38" fmla="*/ 34 w 170"/>
                  <a:gd name="T39" fmla="*/ 88 h 176"/>
                  <a:gd name="T40" fmla="*/ 40 w 170"/>
                  <a:gd name="T41" fmla="*/ 102 h 176"/>
                  <a:gd name="T42" fmla="*/ 48 w 170"/>
                  <a:gd name="T43" fmla="*/ 111 h 176"/>
                  <a:gd name="T44" fmla="*/ 40 w 170"/>
                  <a:gd name="T45" fmla="*/ 115 h 176"/>
                  <a:gd name="T46" fmla="*/ 36 w 170"/>
                  <a:gd name="T47" fmla="*/ 150 h 176"/>
                  <a:gd name="T48" fmla="*/ 31 w 170"/>
                  <a:gd name="T49" fmla="*/ 160 h 176"/>
                  <a:gd name="T50" fmla="*/ 50 w 170"/>
                  <a:gd name="T51" fmla="*/ 166 h 176"/>
                  <a:gd name="T52" fmla="*/ 70 w 170"/>
                  <a:gd name="T53" fmla="*/ 167 h 176"/>
                  <a:gd name="T54" fmla="*/ 80 w 170"/>
                  <a:gd name="T55" fmla="*/ 175 h 176"/>
                  <a:gd name="T56" fmla="*/ 108 w 170"/>
                  <a:gd name="T57" fmla="*/ 175 h 176"/>
                  <a:gd name="T58" fmla="*/ 105 w 170"/>
                  <a:gd name="T59" fmla="*/ 164 h 176"/>
                  <a:gd name="T60" fmla="*/ 110 w 170"/>
                  <a:gd name="T61" fmla="*/ 153 h 176"/>
                  <a:gd name="T62" fmla="*/ 122 w 170"/>
                  <a:gd name="T63" fmla="*/ 152 h 176"/>
                  <a:gd name="T64" fmla="*/ 134 w 170"/>
                  <a:gd name="T65" fmla="*/ 152 h 176"/>
                  <a:gd name="T66" fmla="*/ 143 w 170"/>
                  <a:gd name="T67" fmla="*/ 158 h 176"/>
                  <a:gd name="T68" fmla="*/ 154 w 170"/>
                  <a:gd name="T69" fmla="*/ 161 h 176"/>
                  <a:gd name="T70" fmla="*/ 162 w 170"/>
                  <a:gd name="T71" fmla="*/ 148 h 176"/>
                  <a:gd name="T72" fmla="*/ 162 w 170"/>
                  <a:gd name="T73" fmla="*/ 138 h 176"/>
                  <a:gd name="T74" fmla="*/ 151 w 170"/>
                  <a:gd name="T75" fmla="*/ 133 h 176"/>
                  <a:gd name="T76" fmla="*/ 149 w 170"/>
                  <a:gd name="T77" fmla="*/ 119 h 176"/>
                  <a:gd name="T78" fmla="*/ 155 w 170"/>
                  <a:gd name="T79" fmla="*/ 110 h 176"/>
                  <a:gd name="T80" fmla="*/ 155 w 170"/>
                  <a:gd name="T81" fmla="*/ 99 h 176"/>
                  <a:gd name="T82" fmla="*/ 148 w 170"/>
                  <a:gd name="T83" fmla="*/ 93 h 176"/>
                  <a:gd name="T84" fmla="*/ 151 w 170"/>
                  <a:gd name="T85" fmla="*/ 84 h 176"/>
                  <a:gd name="T86" fmla="*/ 157 w 170"/>
                  <a:gd name="T87" fmla="*/ 74 h 176"/>
                  <a:gd name="T88" fmla="*/ 166 w 170"/>
                  <a:gd name="T89" fmla="*/ 73 h 176"/>
                  <a:gd name="T90" fmla="*/ 163 w 170"/>
                  <a:gd name="T91" fmla="*/ 51 h 176"/>
                  <a:gd name="T92" fmla="*/ 169 w 170"/>
                  <a:gd name="T93" fmla="*/ 43 h 176"/>
                  <a:gd name="T94" fmla="*/ 156 w 170"/>
                  <a:gd name="T95" fmla="*/ 32 h 176"/>
                  <a:gd name="T96" fmla="*/ 137 w 170"/>
                  <a:gd name="T97" fmla="*/ 33 h 176"/>
                  <a:gd name="T98" fmla="*/ 119 w 170"/>
                  <a:gd name="T99" fmla="*/ 27 h 176"/>
                  <a:gd name="T100" fmla="*/ 114 w 170"/>
                  <a:gd name="T101" fmla="*/ 14 h 176"/>
                  <a:gd name="T102" fmla="*/ 102 w 170"/>
                  <a:gd name="T103" fmla="*/ 8 h 176"/>
                  <a:gd name="T104" fmla="*/ 103 w 170"/>
                  <a:gd name="T105" fmla="*/ 0 h 176"/>
                  <a:gd name="T106" fmla="*/ 89 w 170"/>
                  <a:gd name="T107" fmla="*/ 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 h="176">
                    <a:moveTo>
                      <a:pt x="89" y="3"/>
                    </a:moveTo>
                    <a:lnTo>
                      <a:pt x="85" y="15"/>
                    </a:lnTo>
                    <a:lnTo>
                      <a:pt x="78" y="21"/>
                    </a:lnTo>
                    <a:lnTo>
                      <a:pt x="74" y="29"/>
                    </a:lnTo>
                    <a:lnTo>
                      <a:pt x="63" y="27"/>
                    </a:lnTo>
                    <a:lnTo>
                      <a:pt x="61" y="36"/>
                    </a:lnTo>
                    <a:lnTo>
                      <a:pt x="50" y="37"/>
                    </a:lnTo>
                    <a:lnTo>
                      <a:pt x="42" y="29"/>
                    </a:lnTo>
                    <a:lnTo>
                      <a:pt x="34" y="31"/>
                    </a:lnTo>
                    <a:lnTo>
                      <a:pt x="38" y="39"/>
                    </a:lnTo>
                    <a:lnTo>
                      <a:pt x="36" y="47"/>
                    </a:lnTo>
                    <a:lnTo>
                      <a:pt x="23" y="48"/>
                    </a:lnTo>
                    <a:lnTo>
                      <a:pt x="17" y="52"/>
                    </a:lnTo>
                    <a:lnTo>
                      <a:pt x="15" y="54"/>
                    </a:lnTo>
                    <a:lnTo>
                      <a:pt x="0" y="56"/>
                    </a:lnTo>
                    <a:lnTo>
                      <a:pt x="0" y="60"/>
                    </a:lnTo>
                    <a:lnTo>
                      <a:pt x="0" y="66"/>
                    </a:lnTo>
                    <a:lnTo>
                      <a:pt x="18" y="75"/>
                    </a:lnTo>
                    <a:lnTo>
                      <a:pt x="26" y="79"/>
                    </a:lnTo>
                    <a:lnTo>
                      <a:pt x="34" y="88"/>
                    </a:lnTo>
                    <a:lnTo>
                      <a:pt x="40" y="102"/>
                    </a:lnTo>
                    <a:lnTo>
                      <a:pt x="48" y="111"/>
                    </a:lnTo>
                    <a:lnTo>
                      <a:pt x="40" y="115"/>
                    </a:lnTo>
                    <a:lnTo>
                      <a:pt x="36" y="150"/>
                    </a:lnTo>
                    <a:lnTo>
                      <a:pt x="31" y="160"/>
                    </a:lnTo>
                    <a:lnTo>
                      <a:pt x="50" y="166"/>
                    </a:lnTo>
                    <a:lnTo>
                      <a:pt x="70" y="167"/>
                    </a:lnTo>
                    <a:lnTo>
                      <a:pt x="80" y="175"/>
                    </a:lnTo>
                    <a:lnTo>
                      <a:pt x="108" y="175"/>
                    </a:lnTo>
                    <a:lnTo>
                      <a:pt x="105" y="164"/>
                    </a:lnTo>
                    <a:lnTo>
                      <a:pt x="110" y="153"/>
                    </a:lnTo>
                    <a:lnTo>
                      <a:pt x="122" y="152"/>
                    </a:lnTo>
                    <a:lnTo>
                      <a:pt x="134" y="152"/>
                    </a:lnTo>
                    <a:lnTo>
                      <a:pt x="143" y="158"/>
                    </a:lnTo>
                    <a:lnTo>
                      <a:pt x="154" y="161"/>
                    </a:lnTo>
                    <a:lnTo>
                      <a:pt x="162" y="148"/>
                    </a:lnTo>
                    <a:lnTo>
                      <a:pt x="162" y="138"/>
                    </a:lnTo>
                    <a:lnTo>
                      <a:pt x="151" y="133"/>
                    </a:lnTo>
                    <a:lnTo>
                      <a:pt x="149" y="119"/>
                    </a:lnTo>
                    <a:lnTo>
                      <a:pt x="155" y="110"/>
                    </a:lnTo>
                    <a:lnTo>
                      <a:pt x="155" y="99"/>
                    </a:lnTo>
                    <a:lnTo>
                      <a:pt x="148" y="93"/>
                    </a:lnTo>
                    <a:lnTo>
                      <a:pt x="151" y="84"/>
                    </a:lnTo>
                    <a:lnTo>
                      <a:pt x="157" y="74"/>
                    </a:lnTo>
                    <a:lnTo>
                      <a:pt x="166" y="73"/>
                    </a:lnTo>
                    <a:lnTo>
                      <a:pt x="163" y="51"/>
                    </a:lnTo>
                    <a:lnTo>
                      <a:pt x="169" y="43"/>
                    </a:lnTo>
                    <a:lnTo>
                      <a:pt x="156" y="32"/>
                    </a:lnTo>
                    <a:lnTo>
                      <a:pt x="137" y="33"/>
                    </a:lnTo>
                    <a:lnTo>
                      <a:pt x="119" y="27"/>
                    </a:lnTo>
                    <a:lnTo>
                      <a:pt x="114" y="14"/>
                    </a:lnTo>
                    <a:lnTo>
                      <a:pt x="102" y="8"/>
                    </a:lnTo>
                    <a:lnTo>
                      <a:pt x="103" y="0"/>
                    </a:lnTo>
                    <a:lnTo>
                      <a:pt x="89" y="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09" name="Freeform 253"/>
              <p:cNvSpPr>
                <a:spLocks/>
              </p:cNvSpPr>
              <p:nvPr/>
            </p:nvSpPr>
            <p:spPr bwMode="auto">
              <a:xfrm>
                <a:off x="5982781" y="2815405"/>
                <a:ext cx="301917" cy="298861"/>
              </a:xfrm>
              <a:custGeom>
                <a:avLst/>
                <a:gdLst>
                  <a:gd name="T0" fmla="*/ 13 w 172"/>
                  <a:gd name="T1" fmla="*/ 65 h 170"/>
                  <a:gd name="T2" fmla="*/ 13 w 172"/>
                  <a:gd name="T3" fmla="*/ 55 h 170"/>
                  <a:gd name="T4" fmla="*/ 2 w 172"/>
                  <a:gd name="T5" fmla="*/ 50 h 170"/>
                  <a:gd name="T6" fmla="*/ 0 w 172"/>
                  <a:gd name="T7" fmla="*/ 36 h 170"/>
                  <a:gd name="T8" fmla="*/ 6 w 172"/>
                  <a:gd name="T9" fmla="*/ 27 h 170"/>
                  <a:gd name="T10" fmla="*/ 6 w 172"/>
                  <a:gd name="T11" fmla="*/ 16 h 170"/>
                  <a:gd name="T12" fmla="*/ 20 w 172"/>
                  <a:gd name="T13" fmla="*/ 16 h 170"/>
                  <a:gd name="T14" fmla="*/ 25 w 172"/>
                  <a:gd name="T15" fmla="*/ 10 h 170"/>
                  <a:gd name="T16" fmla="*/ 30 w 172"/>
                  <a:gd name="T17" fmla="*/ 17 h 170"/>
                  <a:gd name="T18" fmla="*/ 35 w 172"/>
                  <a:gd name="T19" fmla="*/ 12 h 170"/>
                  <a:gd name="T20" fmla="*/ 41 w 172"/>
                  <a:gd name="T21" fmla="*/ 14 h 170"/>
                  <a:gd name="T22" fmla="*/ 46 w 172"/>
                  <a:gd name="T23" fmla="*/ 3 h 170"/>
                  <a:gd name="T24" fmla="*/ 52 w 172"/>
                  <a:gd name="T25" fmla="*/ 6 h 170"/>
                  <a:gd name="T26" fmla="*/ 67 w 172"/>
                  <a:gd name="T27" fmla="*/ 6 h 170"/>
                  <a:gd name="T28" fmla="*/ 80 w 172"/>
                  <a:gd name="T29" fmla="*/ 0 h 170"/>
                  <a:gd name="T30" fmla="*/ 88 w 172"/>
                  <a:gd name="T31" fmla="*/ 9 h 170"/>
                  <a:gd name="T32" fmla="*/ 91 w 172"/>
                  <a:gd name="T33" fmla="*/ 21 h 170"/>
                  <a:gd name="T34" fmla="*/ 84 w 172"/>
                  <a:gd name="T35" fmla="*/ 27 h 170"/>
                  <a:gd name="T36" fmla="*/ 80 w 172"/>
                  <a:gd name="T37" fmla="*/ 41 h 170"/>
                  <a:gd name="T38" fmla="*/ 80 w 172"/>
                  <a:gd name="T39" fmla="*/ 51 h 170"/>
                  <a:gd name="T40" fmla="*/ 86 w 172"/>
                  <a:gd name="T41" fmla="*/ 54 h 170"/>
                  <a:gd name="T42" fmla="*/ 95 w 172"/>
                  <a:gd name="T43" fmla="*/ 69 h 170"/>
                  <a:gd name="T44" fmla="*/ 106 w 172"/>
                  <a:gd name="T45" fmla="*/ 85 h 170"/>
                  <a:gd name="T46" fmla="*/ 124 w 172"/>
                  <a:gd name="T47" fmla="*/ 101 h 170"/>
                  <a:gd name="T48" fmla="*/ 133 w 172"/>
                  <a:gd name="T49" fmla="*/ 101 h 170"/>
                  <a:gd name="T50" fmla="*/ 140 w 172"/>
                  <a:gd name="T51" fmla="*/ 99 h 170"/>
                  <a:gd name="T52" fmla="*/ 141 w 172"/>
                  <a:gd name="T53" fmla="*/ 106 h 170"/>
                  <a:gd name="T54" fmla="*/ 146 w 172"/>
                  <a:gd name="T55" fmla="*/ 111 h 170"/>
                  <a:gd name="T56" fmla="*/ 149 w 172"/>
                  <a:gd name="T57" fmla="*/ 117 h 170"/>
                  <a:gd name="T58" fmla="*/ 157 w 172"/>
                  <a:gd name="T59" fmla="*/ 123 h 170"/>
                  <a:gd name="T60" fmla="*/ 163 w 172"/>
                  <a:gd name="T61" fmla="*/ 129 h 170"/>
                  <a:gd name="T62" fmla="*/ 171 w 172"/>
                  <a:gd name="T63" fmla="*/ 139 h 170"/>
                  <a:gd name="T64" fmla="*/ 166 w 172"/>
                  <a:gd name="T65" fmla="*/ 143 h 170"/>
                  <a:gd name="T66" fmla="*/ 154 w 172"/>
                  <a:gd name="T67" fmla="*/ 134 h 170"/>
                  <a:gd name="T68" fmla="*/ 145 w 172"/>
                  <a:gd name="T69" fmla="*/ 138 h 170"/>
                  <a:gd name="T70" fmla="*/ 142 w 172"/>
                  <a:gd name="T71" fmla="*/ 144 h 170"/>
                  <a:gd name="T72" fmla="*/ 148 w 172"/>
                  <a:gd name="T73" fmla="*/ 155 h 170"/>
                  <a:gd name="T74" fmla="*/ 142 w 172"/>
                  <a:gd name="T75" fmla="*/ 161 h 170"/>
                  <a:gd name="T76" fmla="*/ 138 w 172"/>
                  <a:gd name="T77" fmla="*/ 169 h 170"/>
                  <a:gd name="T78" fmla="*/ 130 w 172"/>
                  <a:gd name="T79" fmla="*/ 169 h 170"/>
                  <a:gd name="T80" fmla="*/ 131 w 172"/>
                  <a:gd name="T81" fmla="*/ 152 h 170"/>
                  <a:gd name="T82" fmla="*/ 131 w 172"/>
                  <a:gd name="T83" fmla="*/ 144 h 170"/>
                  <a:gd name="T84" fmla="*/ 121 w 172"/>
                  <a:gd name="T85" fmla="*/ 137 h 170"/>
                  <a:gd name="T86" fmla="*/ 116 w 172"/>
                  <a:gd name="T87" fmla="*/ 128 h 170"/>
                  <a:gd name="T88" fmla="*/ 108 w 172"/>
                  <a:gd name="T89" fmla="*/ 126 h 170"/>
                  <a:gd name="T90" fmla="*/ 108 w 172"/>
                  <a:gd name="T91" fmla="*/ 117 h 170"/>
                  <a:gd name="T92" fmla="*/ 87 w 172"/>
                  <a:gd name="T93" fmla="*/ 111 h 170"/>
                  <a:gd name="T94" fmla="*/ 74 w 172"/>
                  <a:gd name="T95" fmla="*/ 99 h 170"/>
                  <a:gd name="T96" fmla="*/ 66 w 172"/>
                  <a:gd name="T97" fmla="*/ 93 h 170"/>
                  <a:gd name="T98" fmla="*/ 58 w 172"/>
                  <a:gd name="T99" fmla="*/ 86 h 170"/>
                  <a:gd name="T100" fmla="*/ 53 w 172"/>
                  <a:gd name="T101" fmla="*/ 69 h 170"/>
                  <a:gd name="T102" fmla="*/ 49 w 172"/>
                  <a:gd name="T103" fmla="*/ 59 h 170"/>
                  <a:gd name="T104" fmla="*/ 32 w 172"/>
                  <a:gd name="T105" fmla="*/ 56 h 170"/>
                  <a:gd name="T106" fmla="*/ 29 w 172"/>
                  <a:gd name="T107" fmla="*/ 64 h 170"/>
                  <a:gd name="T108" fmla="*/ 13 w 172"/>
                  <a:gd name="T109" fmla="*/ 6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2" h="170">
                    <a:moveTo>
                      <a:pt x="13" y="65"/>
                    </a:moveTo>
                    <a:lnTo>
                      <a:pt x="13" y="55"/>
                    </a:lnTo>
                    <a:lnTo>
                      <a:pt x="2" y="50"/>
                    </a:lnTo>
                    <a:lnTo>
                      <a:pt x="0" y="36"/>
                    </a:lnTo>
                    <a:lnTo>
                      <a:pt x="6" y="27"/>
                    </a:lnTo>
                    <a:lnTo>
                      <a:pt x="6" y="16"/>
                    </a:lnTo>
                    <a:lnTo>
                      <a:pt x="20" y="16"/>
                    </a:lnTo>
                    <a:lnTo>
                      <a:pt x="25" y="10"/>
                    </a:lnTo>
                    <a:lnTo>
                      <a:pt x="30" y="17"/>
                    </a:lnTo>
                    <a:lnTo>
                      <a:pt x="35" y="12"/>
                    </a:lnTo>
                    <a:lnTo>
                      <a:pt x="41" y="14"/>
                    </a:lnTo>
                    <a:lnTo>
                      <a:pt x="46" y="3"/>
                    </a:lnTo>
                    <a:lnTo>
                      <a:pt x="52" y="6"/>
                    </a:lnTo>
                    <a:lnTo>
                      <a:pt x="67" y="6"/>
                    </a:lnTo>
                    <a:lnTo>
                      <a:pt x="80" y="0"/>
                    </a:lnTo>
                    <a:lnTo>
                      <a:pt x="88" y="9"/>
                    </a:lnTo>
                    <a:lnTo>
                      <a:pt x="91" y="21"/>
                    </a:lnTo>
                    <a:lnTo>
                      <a:pt x="84" y="27"/>
                    </a:lnTo>
                    <a:lnTo>
                      <a:pt x="80" y="41"/>
                    </a:lnTo>
                    <a:lnTo>
                      <a:pt x="80" y="51"/>
                    </a:lnTo>
                    <a:lnTo>
                      <a:pt x="86" y="54"/>
                    </a:lnTo>
                    <a:lnTo>
                      <a:pt x="95" y="69"/>
                    </a:lnTo>
                    <a:lnTo>
                      <a:pt x="106" y="85"/>
                    </a:lnTo>
                    <a:lnTo>
                      <a:pt x="124" y="101"/>
                    </a:lnTo>
                    <a:lnTo>
                      <a:pt x="133" y="101"/>
                    </a:lnTo>
                    <a:lnTo>
                      <a:pt x="140" y="99"/>
                    </a:lnTo>
                    <a:lnTo>
                      <a:pt x="141" y="106"/>
                    </a:lnTo>
                    <a:lnTo>
                      <a:pt x="146" y="111"/>
                    </a:lnTo>
                    <a:lnTo>
                      <a:pt x="149" y="117"/>
                    </a:lnTo>
                    <a:lnTo>
                      <a:pt x="157" y="123"/>
                    </a:lnTo>
                    <a:lnTo>
                      <a:pt x="163" y="129"/>
                    </a:lnTo>
                    <a:lnTo>
                      <a:pt x="171" y="139"/>
                    </a:lnTo>
                    <a:lnTo>
                      <a:pt x="166" y="143"/>
                    </a:lnTo>
                    <a:lnTo>
                      <a:pt x="154" y="134"/>
                    </a:lnTo>
                    <a:lnTo>
                      <a:pt x="145" y="138"/>
                    </a:lnTo>
                    <a:lnTo>
                      <a:pt x="142" y="144"/>
                    </a:lnTo>
                    <a:lnTo>
                      <a:pt x="148" y="155"/>
                    </a:lnTo>
                    <a:lnTo>
                      <a:pt x="142" y="161"/>
                    </a:lnTo>
                    <a:lnTo>
                      <a:pt x="138" y="169"/>
                    </a:lnTo>
                    <a:lnTo>
                      <a:pt x="130" y="169"/>
                    </a:lnTo>
                    <a:lnTo>
                      <a:pt x="131" y="152"/>
                    </a:lnTo>
                    <a:lnTo>
                      <a:pt x="131" y="144"/>
                    </a:lnTo>
                    <a:lnTo>
                      <a:pt x="121" y="137"/>
                    </a:lnTo>
                    <a:lnTo>
                      <a:pt x="116" y="128"/>
                    </a:lnTo>
                    <a:lnTo>
                      <a:pt x="108" y="126"/>
                    </a:lnTo>
                    <a:lnTo>
                      <a:pt x="108" y="117"/>
                    </a:lnTo>
                    <a:lnTo>
                      <a:pt x="87" y="111"/>
                    </a:lnTo>
                    <a:lnTo>
                      <a:pt x="74" y="99"/>
                    </a:lnTo>
                    <a:lnTo>
                      <a:pt x="66" y="93"/>
                    </a:lnTo>
                    <a:lnTo>
                      <a:pt x="58" y="86"/>
                    </a:lnTo>
                    <a:lnTo>
                      <a:pt x="53" y="69"/>
                    </a:lnTo>
                    <a:lnTo>
                      <a:pt x="49" y="59"/>
                    </a:lnTo>
                    <a:lnTo>
                      <a:pt x="32" y="56"/>
                    </a:lnTo>
                    <a:lnTo>
                      <a:pt x="29" y="64"/>
                    </a:lnTo>
                    <a:lnTo>
                      <a:pt x="13" y="65"/>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10" name="Freeform 254"/>
              <p:cNvSpPr>
                <a:spLocks/>
              </p:cNvSpPr>
              <p:nvPr/>
            </p:nvSpPr>
            <p:spPr bwMode="auto">
              <a:xfrm>
                <a:off x="5602240" y="2933376"/>
                <a:ext cx="309779" cy="246954"/>
              </a:xfrm>
              <a:custGeom>
                <a:avLst/>
                <a:gdLst>
                  <a:gd name="T0" fmla="*/ 174 w 175"/>
                  <a:gd name="T1" fmla="*/ 25 h 140"/>
                  <a:gd name="T2" fmla="*/ 147 w 175"/>
                  <a:gd name="T3" fmla="*/ 25 h 140"/>
                  <a:gd name="T4" fmla="*/ 137 w 175"/>
                  <a:gd name="T5" fmla="*/ 18 h 140"/>
                  <a:gd name="T6" fmla="*/ 116 w 175"/>
                  <a:gd name="T7" fmla="*/ 16 h 140"/>
                  <a:gd name="T8" fmla="*/ 98 w 175"/>
                  <a:gd name="T9" fmla="*/ 10 h 140"/>
                  <a:gd name="T10" fmla="*/ 76 w 175"/>
                  <a:gd name="T11" fmla="*/ 3 h 140"/>
                  <a:gd name="T12" fmla="*/ 64 w 175"/>
                  <a:gd name="T13" fmla="*/ 6 h 140"/>
                  <a:gd name="T14" fmla="*/ 53 w 175"/>
                  <a:gd name="T15" fmla="*/ 0 h 140"/>
                  <a:gd name="T16" fmla="*/ 5 w 175"/>
                  <a:gd name="T17" fmla="*/ 1 h 140"/>
                  <a:gd name="T18" fmla="*/ 8 w 175"/>
                  <a:gd name="T19" fmla="*/ 8 h 140"/>
                  <a:gd name="T20" fmla="*/ 0 w 175"/>
                  <a:gd name="T21" fmla="*/ 11 h 140"/>
                  <a:gd name="T22" fmla="*/ 1 w 175"/>
                  <a:gd name="T23" fmla="*/ 22 h 140"/>
                  <a:gd name="T24" fmla="*/ 8 w 175"/>
                  <a:gd name="T25" fmla="*/ 30 h 140"/>
                  <a:gd name="T26" fmla="*/ 12 w 175"/>
                  <a:gd name="T27" fmla="*/ 40 h 140"/>
                  <a:gd name="T28" fmla="*/ 25 w 175"/>
                  <a:gd name="T29" fmla="*/ 39 h 140"/>
                  <a:gd name="T30" fmla="*/ 35 w 175"/>
                  <a:gd name="T31" fmla="*/ 35 h 140"/>
                  <a:gd name="T32" fmla="*/ 39 w 175"/>
                  <a:gd name="T33" fmla="*/ 40 h 140"/>
                  <a:gd name="T34" fmla="*/ 36 w 175"/>
                  <a:gd name="T35" fmla="*/ 45 h 140"/>
                  <a:gd name="T36" fmla="*/ 33 w 175"/>
                  <a:gd name="T37" fmla="*/ 50 h 140"/>
                  <a:gd name="T38" fmla="*/ 27 w 175"/>
                  <a:gd name="T39" fmla="*/ 77 h 140"/>
                  <a:gd name="T40" fmla="*/ 21 w 175"/>
                  <a:gd name="T41" fmla="*/ 84 h 140"/>
                  <a:gd name="T42" fmla="*/ 29 w 175"/>
                  <a:gd name="T43" fmla="*/ 90 h 140"/>
                  <a:gd name="T44" fmla="*/ 30 w 175"/>
                  <a:gd name="T45" fmla="*/ 111 h 140"/>
                  <a:gd name="T46" fmla="*/ 31 w 175"/>
                  <a:gd name="T47" fmla="*/ 120 h 140"/>
                  <a:gd name="T48" fmla="*/ 40 w 175"/>
                  <a:gd name="T49" fmla="*/ 122 h 140"/>
                  <a:gd name="T50" fmla="*/ 40 w 175"/>
                  <a:gd name="T51" fmla="*/ 132 h 140"/>
                  <a:gd name="T52" fmla="*/ 50 w 175"/>
                  <a:gd name="T53" fmla="*/ 139 h 140"/>
                  <a:gd name="T54" fmla="*/ 59 w 175"/>
                  <a:gd name="T55" fmla="*/ 136 h 140"/>
                  <a:gd name="T56" fmla="*/ 67 w 175"/>
                  <a:gd name="T57" fmla="*/ 131 h 140"/>
                  <a:gd name="T58" fmla="*/ 101 w 175"/>
                  <a:gd name="T59" fmla="*/ 132 h 140"/>
                  <a:gd name="T60" fmla="*/ 109 w 175"/>
                  <a:gd name="T61" fmla="*/ 126 h 140"/>
                  <a:gd name="T62" fmla="*/ 109 w 175"/>
                  <a:gd name="T63" fmla="*/ 117 h 140"/>
                  <a:gd name="T64" fmla="*/ 119 w 175"/>
                  <a:gd name="T65" fmla="*/ 111 h 140"/>
                  <a:gd name="T66" fmla="*/ 126 w 175"/>
                  <a:gd name="T67" fmla="*/ 103 h 140"/>
                  <a:gd name="T68" fmla="*/ 129 w 175"/>
                  <a:gd name="T69" fmla="*/ 92 h 140"/>
                  <a:gd name="T70" fmla="*/ 119 w 175"/>
                  <a:gd name="T71" fmla="*/ 80 h 140"/>
                  <a:gd name="T72" fmla="*/ 126 w 175"/>
                  <a:gd name="T73" fmla="*/ 71 h 140"/>
                  <a:gd name="T74" fmla="*/ 133 w 175"/>
                  <a:gd name="T75" fmla="*/ 61 h 140"/>
                  <a:gd name="T76" fmla="*/ 144 w 175"/>
                  <a:gd name="T77" fmla="*/ 58 h 140"/>
                  <a:gd name="T78" fmla="*/ 155 w 175"/>
                  <a:gd name="T79" fmla="*/ 44 h 140"/>
                  <a:gd name="T80" fmla="*/ 163 w 175"/>
                  <a:gd name="T81" fmla="*/ 36 h 140"/>
                  <a:gd name="T82" fmla="*/ 174 w 175"/>
                  <a:gd name="T83" fmla="*/ 2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5" h="140">
                    <a:moveTo>
                      <a:pt x="174" y="25"/>
                    </a:moveTo>
                    <a:lnTo>
                      <a:pt x="147" y="25"/>
                    </a:lnTo>
                    <a:lnTo>
                      <a:pt x="137" y="18"/>
                    </a:lnTo>
                    <a:lnTo>
                      <a:pt x="116" y="16"/>
                    </a:lnTo>
                    <a:lnTo>
                      <a:pt x="98" y="10"/>
                    </a:lnTo>
                    <a:lnTo>
                      <a:pt x="76" y="3"/>
                    </a:lnTo>
                    <a:lnTo>
                      <a:pt x="64" y="6"/>
                    </a:lnTo>
                    <a:lnTo>
                      <a:pt x="53" y="0"/>
                    </a:lnTo>
                    <a:lnTo>
                      <a:pt x="5" y="1"/>
                    </a:lnTo>
                    <a:lnTo>
                      <a:pt x="8" y="8"/>
                    </a:lnTo>
                    <a:lnTo>
                      <a:pt x="0" y="11"/>
                    </a:lnTo>
                    <a:lnTo>
                      <a:pt x="1" y="22"/>
                    </a:lnTo>
                    <a:lnTo>
                      <a:pt x="8" y="30"/>
                    </a:lnTo>
                    <a:lnTo>
                      <a:pt x="12" y="40"/>
                    </a:lnTo>
                    <a:lnTo>
                      <a:pt x="25" y="39"/>
                    </a:lnTo>
                    <a:lnTo>
                      <a:pt x="35" y="35"/>
                    </a:lnTo>
                    <a:lnTo>
                      <a:pt x="39" y="40"/>
                    </a:lnTo>
                    <a:lnTo>
                      <a:pt x="36" y="45"/>
                    </a:lnTo>
                    <a:lnTo>
                      <a:pt x="33" y="50"/>
                    </a:lnTo>
                    <a:lnTo>
                      <a:pt x="27" y="77"/>
                    </a:lnTo>
                    <a:lnTo>
                      <a:pt x="21" y="84"/>
                    </a:lnTo>
                    <a:lnTo>
                      <a:pt x="29" y="90"/>
                    </a:lnTo>
                    <a:lnTo>
                      <a:pt x="30" y="111"/>
                    </a:lnTo>
                    <a:lnTo>
                      <a:pt x="31" y="120"/>
                    </a:lnTo>
                    <a:lnTo>
                      <a:pt x="40" y="122"/>
                    </a:lnTo>
                    <a:lnTo>
                      <a:pt x="40" y="132"/>
                    </a:lnTo>
                    <a:lnTo>
                      <a:pt x="50" y="139"/>
                    </a:lnTo>
                    <a:lnTo>
                      <a:pt x="59" y="136"/>
                    </a:lnTo>
                    <a:lnTo>
                      <a:pt x="67" y="131"/>
                    </a:lnTo>
                    <a:lnTo>
                      <a:pt x="101" y="132"/>
                    </a:lnTo>
                    <a:lnTo>
                      <a:pt x="109" y="126"/>
                    </a:lnTo>
                    <a:lnTo>
                      <a:pt x="109" y="117"/>
                    </a:lnTo>
                    <a:lnTo>
                      <a:pt x="119" y="111"/>
                    </a:lnTo>
                    <a:lnTo>
                      <a:pt x="126" y="103"/>
                    </a:lnTo>
                    <a:lnTo>
                      <a:pt x="129" y="92"/>
                    </a:lnTo>
                    <a:lnTo>
                      <a:pt x="119" y="80"/>
                    </a:lnTo>
                    <a:lnTo>
                      <a:pt x="126" y="71"/>
                    </a:lnTo>
                    <a:lnTo>
                      <a:pt x="133" y="61"/>
                    </a:lnTo>
                    <a:lnTo>
                      <a:pt x="144" y="58"/>
                    </a:lnTo>
                    <a:lnTo>
                      <a:pt x="155" y="44"/>
                    </a:lnTo>
                    <a:lnTo>
                      <a:pt x="163" y="36"/>
                    </a:lnTo>
                    <a:lnTo>
                      <a:pt x="174" y="25"/>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11" name="Freeform 255"/>
              <p:cNvSpPr>
                <a:spLocks/>
              </p:cNvSpPr>
              <p:nvPr/>
            </p:nvSpPr>
            <p:spPr bwMode="auto">
              <a:xfrm>
                <a:off x="5584943" y="2983711"/>
                <a:ext cx="89632" cy="169879"/>
              </a:xfrm>
              <a:custGeom>
                <a:avLst/>
                <a:gdLst>
                  <a:gd name="T0" fmla="*/ 41 w 51"/>
                  <a:gd name="T1" fmla="*/ 82 h 96"/>
                  <a:gd name="T2" fmla="*/ 40 w 51"/>
                  <a:gd name="T3" fmla="*/ 61 h 96"/>
                  <a:gd name="T4" fmla="*/ 32 w 51"/>
                  <a:gd name="T5" fmla="*/ 55 h 96"/>
                  <a:gd name="T6" fmla="*/ 38 w 51"/>
                  <a:gd name="T7" fmla="*/ 48 h 96"/>
                  <a:gd name="T8" fmla="*/ 44 w 51"/>
                  <a:gd name="T9" fmla="*/ 21 h 96"/>
                  <a:gd name="T10" fmla="*/ 47 w 51"/>
                  <a:gd name="T11" fmla="*/ 15 h 96"/>
                  <a:gd name="T12" fmla="*/ 50 w 51"/>
                  <a:gd name="T13" fmla="*/ 10 h 96"/>
                  <a:gd name="T14" fmla="*/ 46 w 51"/>
                  <a:gd name="T15" fmla="*/ 5 h 96"/>
                  <a:gd name="T16" fmla="*/ 36 w 51"/>
                  <a:gd name="T17" fmla="*/ 9 h 96"/>
                  <a:gd name="T18" fmla="*/ 23 w 51"/>
                  <a:gd name="T19" fmla="*/ 10 h 96"/>
                  <a:gd name="T20" fmla="*/ 19 w 51"/>
                  <a:gd name="T21" fmla="*/ 0 h 96"/>
                  <a:gd name="T22" fmla="*/ 14 w 51"/>
                  <a:gd name="T23" fmla="*/ 13 h 96"/>
                  <a:gd name="T24" fmla="*/ 14 w 51"/>
                  <a:gd name="T25" fmla="*/ 28 h 96"/>
                  <a:gd name="T26" fmla="*/ 16 w 51"/>
                  <a:gd name="T27" fmla="*/ 34 h 96"/>
                  <a:gd name="T28" fmla="*/ 10 w 51"/>
                  <a:gd name="T29" fmla="*/ 44 h 96"/>
                  <a:gd name="T30" fmla="*/ 1 w 51"/>
                  <a:gd name="T31" fmla="*/ 50 h 96"/>
                  <a:gd name="T32" fmla="*/ 0 w 51"/>
                  <a:gd name="T33" fmla="*/ 66 h 96"/>
                  <a:gd name="T34" fmla="*/ 10 w 51"/>
                  <a:gd name="T35" fmla="*/ 70 h 96"/>
                  <a:gd name="T36" fmla="*/ 11 w 51"/>
                  <a:gd name="T37" fmla="*/ 80 h 96"/>
                  <a:gd name="T38" fmla="*/ 12 w 51"/>
                  <a:gd name="T39" fmla="*/ 91 h 96"/>
                  <a:gd name="T40" fmla="*/ 23 w 51"/>
                  <a:gd name="T41" fmla="*/ 95 h 96"/>
                  <a:gd name="T42" fmla="*/ 34 w 51"/>
                  <a:gd name="T43" fmla="*/ 95 h 96"/>
                  <a:gd name="T44" fmla="*/ 41 w 51"/>
                  <a:gd name="T45" fmla="*/ 8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 h="96">
                    <a:moveTo>
                      <a:pt x="41" y="82"/>
                    </a:moveTo>
                    <a:lnTo>
                      <a:pt x="40" y="61"/>
                    </a:lnTo>
                    <a:lnTo>
                      <a:pt x="32" y="55"/>
                    </a:lnTo>
                    <a:lnTo>
                      <a:pt x="38" y="48"/>
                    </a:lnTo>
                    <a:lnTo>
                      <a:pt x="44" y="21"/>
                    </a:lnTo>
                    <a:lnTo>
                      <a:pt x="47" y="15"/>
                    </a:lnTo>
                    <a:lnTo>
                      <a:pt x="50" y="10"/>
                    </a:lnTo>
                    <a:lnTo>
                      <a:pt x="46" y="5"/>
                    </a:lnTo>
                    <a:lnTo>
                      <a:pt x="36" y="9"/>
                    </a:lnTo>
                    <a:lnTo>
                      <a:pt x="23" y="10"/>
                    </a:lnTo>
                    <a:lnTo>
                      <a:pt x="19" y="0"/>
                    </a:lnTo>
                    <a:lnTo>
                      <a:pt x="14" y="13"/>
                    </a:lnTo>
                    <a:lnTo>
                      <a:pt x="14" y="28"/>
                    </a:lnTo>
                    <a:lnTo>
                      <a:pt x="16" y="34"/>
                    </a:lnTo>
                    <a:lnTo>
                      <a:pt x="10" y="44"/>
                    </a:lnTo>
                    <a:lnTo>
                      <a:pt x="1" y="50"/>
                    </a:lnTo>
                    <a:lnTo>
                      <a:pt x="0" y="66"/>
                    </a:lnTo>
                    <a:lnTo>
                      <a:pt x="10" y="70"/>
                    </a:lnTo>
                    <a:lnTo>
                      <a:pt x="11" y="80"/>
                    </a:lnTo>
                    <a:lnTo>
                      <a:pt x="12" y="91"/>
                    </a:lnTo>
                    <a:lnTo>
                      <a:pt x="23" y="95"/>
                    </a:lnTo>
                    <a:lnTo>
                      <a:pt x="34" y="95"/>
                    </a:lnTo>
                    <a:lnTo>
                      <a:pt x="41" y="8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12" name="Freeform 256"/>
              <p:cNvSpPr>
                <a:spLocks/>
              </p:cNvSpPr>
              <p:nvPr/>
            </p:nvSpPr>
            <p:spPr bwMode="auto">
              <a:xfrm>
                <a:off x="6040963" y="2963263"/>
                <a:ext cx="28305" cy="48762"/>
              </a:xfrm>
              <a:custGeom>
                <a:avLst/>
                <a:gdLst>
                  <a:gd name="T0" fmla="*/ 14 w 15"/>
                  <a:gd name="T1" fmla="*/ 0 h 27"/>
                  <a:gd name="T2" fmla="*/ 9 w 15"/>
                  <a:gd name="T3" fmla="*/ 4 h 27"/>
                  <a:gd name="T4" fmla="*/ 0 w 15"/>
                  <a:gd name="T5" fmla="*/ 10 h 27"/>
                  <a:gd name="T6" fmla="*/ 3 w 15"/>
                  <a:gd name="T7" fmla="*/ 20 h 27"/>
                  <a:gd name="T8" fmla="*/ 10 w 15"/>
                  <a:gd name="T9" fmla="*/ 26 h 27"/>
                  <a:gd name="T10" fmla="*/ 14 w 15"/>
                  <a:gd name="T11" fmla="*/ 0 h 27"/>
                </a:gdLst>
                <a:ahLst/>
                <a:cxnLst>
                  <a:cxn ang="0">
                    <a:pos x="T0" y="T1"/>
                  </a:cxn>
                  <a:cxn ang="0">
                    <a:pos x="T2" y="T3"/>
                  </a:cxn>
                  <a:cxn ang="0">
                    <a:pos x="T4" y="T5"/>
                  </a:cxn>
                  <a:cxn ang="0">
                    <a:pos x="T6" y="T7"/>
                  </a:cxn>
                  <a:cxn ang="0">
                    <a:pos x="T8" y="T9"/>
                  </a:cxn>
                  <a:cxn ang="0">
                    <a:pos x="T10" y="T11"/>
                  </a:cxn>
                </a:cxnLst>
                <a:rect l="0" t="0" r="r" b="b"/>
                <a:pathLst>
                  <a:path w="15" h="27">
                    <a:moveTo>
                      <a:pt x="14" y="0"/>
                    </a:moveTo>
                    <a:lnTo>
                      <a:pt x="9" y="4"/>
                    </a:lnTo>
                    <a:lnTo>
                      <a:pt x="0" y="10"/>
                    </a:lnTo>
                    <a:lnTo>
                      <a:pt x="3" y="20"/>
                    </a:lnTo>
                    <a:lnTo>
                      <a:pt x="10" y="26"/>
                    </a:lnTo>
                    <a:lnTo>
                      <a:pt x="14"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13" name="Freeform 257"/>
              <p:cNvSpPr>
                <a:spLocks/>
              </p:cNvSpPr>
              <p:nvPr/>
            </p:nvSpPr>
            <p:spPr bwMode="auto">
              <a:xfrm>
                <a:off x="6033101" y="3026181"/>
                <a:ext cx="36167" cy="61345"/>
              </a:xfrm>
              <a:custGeom>
                <a:avLst/>
                <a:gdLst>
                  <a:gd name="T0" fmla="*/ 2 w 20"/>
                  <a:gd name="T1" fmla="*/ 3 h 35"/>
                  <a:gd name="T2" fmla="*/ 5 w 20"/>
                  <a:gd name="T3" fmla="*/ 3 h 35"/>
                  <a:gd name="T4" fmla="*/ 12 w 20"/>
                  <a:gd name="T5" fmla="*/ 1 h 35"/>
                  <a:gd name="T6" fmla="*/ 16 w 20"/>
                  <a:gd name="T7" fmla="*/ 0 h 35"/>
                  <a:gd name="T8" fmla="*/ 18 w 20"/>
                  <a:gd name="T9" fmla="*/ 5 h 35"/>
                  <a:gd name="T10" fmla="*/ 19 w 20"/>
                  <a:gd name="T11" fmla="*/ 13 h 35"/>
                  <a:gd name="T12" fmla="*/ 18 w 20"/>
                  <a:gd name="T13" fmla="*/ 20 h 35"/>
                  <a:gd name="T14" fmla="*/ 16 w 20"/>
                  <a:gd name="T15" fmla="*/ 31 h 35"/>
                  <a:gd name="T16" fmla="*/ 9 w 20"/>
                  <a:gd name="T17" fmla="*/ 34 h 35"/>
                  <a:gd name="T18" fmla="*/ 3 w 20"/>
                  <a:gd name="T19" fmla="*/ 31 h 35"/>
                  <a:gd name="T20" fmla="*/ 3 w 20"/>
                  <a:gd name="T21" fmla="*/ 23 h 35"/>
                  <a:gd name="T22" fmla="*/ 3 w 20"/>
                  <a:gd name="T23" fmla="*/ 14 h 35"/>
                  <a:gd name="T24" fmla="*/ 0 w 20"/>
                  <a:gd name="T25" fmla="*/ 8 h 35"/>
                  <a:gd name="T26" fmla="*/ 2 w 20"/>
                  <a:gd name="T27"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35">
                    <a:moveTo>
                      <a:pt x="2" y="3"/>
                    </a:moveTo>
                    <a:lnTo>
                      <a:pt x="5" y="3"/>
                    </a:lnTo>
                    <a:lnTo>
                      <a:pt x="12" y="1"/>
                    </a:lnTo>
                    <a:lnTo>
                      <a:pt x="16" y="0"/>
                    </a:lnTo>
                    <a:lnTo>
                      <a:pt x="18" y="5"/>
                    </a:lnTo>
                    <a:lnTo>
                      <a:pt x="19" y="13"/>
                    </a:lnTo>
                    <a:lnTo>
                      <a:pt x="18" y="20"/>
                    </a:lnTo>
                    <a:lnTo>
                      <a:pt x="16" y="31"/>
                    </a:lnTo>
                    <a:lnTo>
                      <a:pt x="9" y="34"/>
                    </a:lnTo>
                    <a:lnTo>
                      <a:pt x="3" y="31"/>
                    </a:lnTo>
                    <a:lnTo>
                      <a:pt x="3" y="23"/>
                    </a:lnTo>
                    <a:lnTo>
                      <a:pt x="3" y="14"/>
                    </a:lnTo>
                    <a:lnTo>
                      <a:pt x="0" y="8"/>
                    </a:lnTo>
                    <a:lnTo>
                      <a:pt x="2" y="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14" name="Freeform 258"/>
              <p:cNvSpPr>
                <a:spLocks/>
              </p:cNvSpPr>
              <p:nvPr/>
            </p:nvSpPr>
            <p:spPr bwMode="auto">
              <a:xfrm>
                <a:off x="6308285" y="2997868"/>
                <a:ext cx="136806" cy="139993"/>
              </a:xfrm>
              <a:custGeom>
                <a:avLst/>
                <a:gdLst>
                  <a:gd name="T0" fmla="*/ 34 w 76"/>
                  <a:gd name="T1" fmla="*/ 58 h 80"/>
                  <a:gd name="T2" fmla="*/ 16 w 76"/>
                  <a:gd name="T3" fmla="*/ 54 h 80"/>
                  <a:gd name="T4" fmla="*/ 14 w 76"/>
                  <a:gd name="T5" fmla="*/ 45 h 80"/>
                  <a:gd name="T6" fmla="*/ 1 w 76"/>
                  <a:gd name="T7" fmla="*/ 32 h 80"/>
                  <a:gd name="T8" fmla="*/ 0 w 76"/>
                  <a:gd name="T9" fmla="*/ 21 h 80"/>
                  <a:gd name="T10" fmla="*/ 13 w 76"/>
                  <a:gd name="T11" fmla="*/ 10 h 80"/>
                  <a:gd name="T12" fmla="*/ 24 w 76"/>
                  <a:gd name="T13" fmla="*/ 14 h 80"/>
                  <a:gd name="T14" fmla="*/ 38 w 76"/>
                  <a:gd name="T15" fmla="*/ 3 h 80"/>
                  <a:gd name="T16" fmla="*/ 45 w 76"/>
                  <a:gd name="T17" fmla="*/ 3 h 80"/>
                  <a:gd name="T18" fmla="*/ 58 w 76"/>
                  <a:gd name="T19" fmla="*/ 7 h 80"/>
                  <a:gd name="T20" fmla="*/ 67 w 76"/>
                  <a:gd name="T21" fmla="*/ 0 h 80"/>
                  <a:gd name="T22" fmla="*/ 75 w 76"/>
                  <a:gd name="T23" fmla="*/ 0 h 80"/>
                  <a:gd name="T24" fmla="*/ 75 w 76"/>
                  <a:gd name="T25" fmla="*/ 13 h 80"/>
                  <a:gd name="T26" fmla="*/ 66 w 76"/>
                  <a:gd name="T27" fmla="*/ 14 h 80"/>
                  <a:gd name="T28" fmla="*/ 61 w 76"/>
                  <a:gd name="T29" fmla="*/ 19 h 80"/>
                  <a:gd name="T30" fmla="*/ 56 w 76"/>
                  <a:gd name="T31" fmla="*/ 24 h 80"/>
                  <a:gd name="T32" fmla="*/ 60 w 76"/>
                  <a:gd name="T33" fmla="*/ 31 h 80"/>
                  <a:gd name="T34" fmla="*/ 49 w 76"/>
                  <a:gd name="T35" fmla="*/ 33 h 80"/>
                  <a:gd name="T36" fmla="*/ 45 w 76"/>
                  <a:gd name="T37" fmla="*/ 30 h 80"/>
                  <a:gd name="T38" fmla="*/ 40 w 76"/>
                  <a:gd name="T39" fmla="*/ 31 h 80"/>
                  <a:gd name="T40" fmla="*/ 45 w 76"/>
                  <a:gd name="T41" fmla="*/ 37 h 80"/>
                  <a:gd name="T42" fmla="*/ 38 w 76"/>
                  <a:gd name="T43" fmla="*/ 45 h 80"/>
                  <a:gd name="T44" fmla="*/ 48 w 76"/>
                  <a:gd name="T45" fmla="*/ 49 h 80"/>
                  <a:gd name="T46" fmla="*/ 61 w 76"/>
                  <a:gd name="T47" fmla="*/ 58 h 80"/>
                  <a:gd name="T48" fmla="*/ 64 w 76"/>
                  <a:gd name="T49" fmla="*/ 65 h 80"/>
                  <a:gd name="T50" fmla="*/ 59 w 76"/>
                  <a:gd name="T51" fmla="*/ 64 h 80"/>
                  <a:gd name="T52" fmla="*/ 45 w 76"/>
                  <a:gd name="T53" fmla="*/ 69 h 80"/>
                  <a:gd name="T54" fmla="*/ 50 w 76"/>
                  <a:gd name="T55" fmla="*/ 77 h 80"/>
                  <a:gd name="T56" fmla="*/ 26 w 76"/>
                  <a:gd name="T57" fmla="*/ 79 h 80"/>
                  <a:gd name="T58" fmla="*/ 26 w 76"/>
                  <a:gd name="T59" fmla="*/ 69 h 80"/>
                  <a:gd name="T60" fmla="*/ 16 w 76"/>
                  <a:gd name="T61" fmla="*/ 65 h 80"/>
                  <a:gd name="T62" fmla="*/ 26 w 76"/>
                  <a:gd name="T63" fmla="*/ 61 h 80"/>
                  <a:gd name="T64" fmla="*/ 32 w 76"/>
                  <a:gd name="T65" fmla="*/ 60 h 80"/>
                  <a:gd name="T66" fmla="*/ 34 w 76"/>
                  <a:gd name="T67" fmla="*/ 5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6" h="80">
                    <a:moveTo>
                      <a:pt x="34" y="58"/>
                    </a:moveTo>
                    <a:lnTo>
                      <a:pt x="16" y="54"/>
                    </a:lnTo>
                    <a:lnTo>
                      <a:pt x="14" y="45"/>
                    </a:lnTo>
                    <a:lnTo>
                      <a:pt x="1" y="32"/>
                    </a:lnTo>
                    <a:lnTo>
                      <a:pt x="0" y="21"/>
                    </a:lnTo>
                    <a:lnTo>
                      <a:pt x="13" y="10"/>
                    </a:lnTo>
                    <a:lnTo>
                      <a:pt x="24" y="14"/>
                    </a:lnTo>
                    <a:lnTo>
                      <a:pt x="38" y="3"/>
                    </a:lnTo>
                    <a:lnTo>
                      <a:pt x="45" y="3"/>
                    </a:lnTo>
                    <a:lnTo>
                      <a:pt x="58" y="7"/>
                    </a:lnTo>
                    <a:lnTo>
                      <a:pt x="67" y="0"/>
                    </a:lnTo>
                    <a:lnTo>
                      <a:pt x="75" y="0"/>
                    </a:lnTo>
                    <a:lnTo>
                      <a:pt x="75" y="13"/>
                    </a:lnTo>
                    <a:lnTo>
                      <a:pt x="66" y="14"/>
                    </a:lnTo>
                    <a:lnTo>
                      <a:pt x="61" y="19"/>
                    </a:lnTo>
                    <a:lnTo>
                      <a:pt x="56" y="24"/>
                    </a:lnTo>
                    <a:lnTo>
                      <a:pt x="60" y="31"/>
                    </a:lnTo>
                    <a:lnTo>
                      <a:pt x="49" y="33"/>
                    </a:lnTo>
                    <a:lnTo>
                      <a:pt x="45" y="30"/>
                    </a:lnTo>
                    <a:lnTo>
                      <a:pt x="40" y="31"/>
                    </a:lnTo>
                    <a:lnTo>
                      <a:pt x="45" y="37"/>
                    </a:lnTo>
                    <a:lnTo>
                      <a:pt x="38" y="45"/>
                    </a:lnTo>
                    <a:lnTo>
                      <a:pt x="48" y="49"/>
                    </a:lnTo>
                    <a:lnTo>
                      <a:pt x="61" y="58"/>
                    </a:lnTo>
                    <a:lnTo>
                      <a:pt x="64" y="65"/>
                    </a:lnTo>
                    <a:lnTo>
                      <a:pt x="59" y="64"/>
                    </a:lnTo>
                    <a:lnTo>
                      <a:pt x="45" y="69"/>
                    </a:lnTo>
                    <a:lnTo>
                      <a:pt x="50" y="77"/>
                    </a:lnTo>
                    <a:lnTo>
                      <a:pt x="26" y="79"/>
                    </a:lnTo>
                    <a:lnTo>
                      <a:pt x="26" y="69"/>
                    </a:lnTo>
                    <a:lnTo>
                      <a:pt x="16" y="65"/>
                    </a:lnTo>
                    <a:lnTo>
                      <a:pt x="26" y="61"/>
                    </a:lnTo>
                    <a:lnTo>
                      <a:pt x="32" y="60"/>
                    </a:lnTo>
                    <a:lnTo>
                      <a:pt x="34" y="58"/>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15" name="Freeform 259"/>
              <p:cNvSpPr>
                <a:spLocks/>
              </p:cNvSpPr>
              <p:nvPr/>
            </p:nvSpPr>
            <p:spPr bwMode="auto">
              <a:xfrm>
                <a:off x="5963911" y="2538566"/>
                <a:ext cx="210713" cy="270548"/>
              </a:xfrm>
              <a:custGeom>
                <a:avLst/>
                <a:gdLst>
                  <a:gd name="T0" fmla="*/ 119 w 120"/>
                  <a:gd name="T1" fmla="*/ 73 h 152"/>
                  <a:gd name="T2" fmla="*/ 79 w 120"/>
                  <a:gd name="T3" fmla="*/ 90 h 152"/>
                  <a:gd name="T4" fmla="*/ 119 w 120"/>
                  <a:gd name="T5" fmla="*/ 73 h 152"/>
                  <a:gd name="T6" fmla="*/ 110 w 120"/>
                  <a:gd name="T7" fmla="*/ 47 h 152"/>
                  <a:gd name="T8" fmla="*/ 113 w 120"/>
                  <a:gd name="T9" fmla="*/ 18 h 152"/>
                  <a:gd name="T10" fmla="*/ 108 w 120"/>
                  <a:gd name="T11" fmla="*/ 14 h 152"/>
                  <a:gd name="T12" fmla="*/ 73 w 120"/>
                  <a:gd name="T13" fmla="*/ 20 h 152"/>
                  <a:gd name="T14" fmla="*/ 66 w 120"/>
                  <a:gd name="T15" fmla="*/ 12 h 152"/>
                  <a:gd name="T16" fmla="*/ 60 w 120"/>
                  <a:gd name="T17" fmla="*/ 0 h 152"/>
                  <a:gd name="T18" fmla="*/ 43 w 120"/>
                  <a:gd name="T19" fmla="*/ 4 h 152"/>
                  <a:gd name="T20" fmla="*/ 43 w 120"/>
                  <a:gd name="T21" fmla="*/ 19 h 152"/>
                  <a:gd name="T22" fmla="*/ 43 w 120"/>
                  <a:gd name="T23" fmla="*/ 25 h 152"/>
                  <a:gd name="T24" fmla="*/ 38 w 120"/>
                  <a:gd name="T25" fmla="*/ 25 h 152"/>
                  <a:gd name="T26" fmla="*/ 21 w 120"/>
                  <a:gd name="T27" fmla="*/ 31 h 152"/>
                  <a:gd name="T28" fmla="*/ 21 w 120"/>
                  <a:gd name="T29" fmla="*/ 46 h 152"/>
                  <a:gd name="T30" fmla="*/ 13 w 120"/>
                  <a:gd name="T31" fmla="*/ 60 h 152"/>
                  <a:gd name="T32" fmla="*/ 3 w 120"/>
                  <a:gd name="T33" fmla="*/ 67 h 152"/>
                  <a:gd name="T34" fmla="*/ 0 w 120"/>
                  <a:gd name="T35" fmla="*/ 84 h 152"/>
                  <a:gd name="T36" fmla="*/ 9 w 120"/>
                  <a:gd name="T37" fmla="*/ 88 h 152"/>
                  <a:gd name="T38" fmla="*/ 8 w 120"/>
                  <a:gd name="T39" fmla="*/ 98 h 152"/>
                  <a:gd name="T40" fmla="*/ 18 w 120"/>
                  <a:gd name="T41" fmla="*/ 105 h 152"/>
                  <a:gd name="T42" fmla="*/ 31 w 120"/>
                  <a:gd name="T43" fmla="*/ 116 h 152"/>
                  <a:gd name="T44" fmla="*/ 25 w 120"/>
                  <a:gd name="T45" fmla="*/ 124 h 152"/>
                  <a:gd name="T46" fmla="*/ 28 w 120"/>
                  <a:gd name="T47" fmla="*/ 146 h 152"/>
                  <a:gd name="T48" fmla="*/ 36 w 120"/>
                  <a:gd name="T49" fmla="*/ 147 h 152"/>
                  <a:gd name="T50" fmla="*/ 46 w 120"/>
                  <a:gd name="T51" fmla="*/ 144 h 152"/>
                  <a:gd name="T52" fmla="*/ 54 w 120"/>
                  <a:gd name="T53" fmla="*/ 149 h 152"/>
                  <a:gd name="T54" fmla="*/ 60 w 120"/>
                  <a:gd name="T55" fmla="*/ 150 h 152"/>
                  <a:gd name="T56" fmla="*/ 65 w 120"/>
                  <a:gd name="T57" fmla="*/ 151 h 152"/>
                  <a:gd name="T58" fmla="*/ 83 w 120"/>
                  <a:gd name="T59" fmla="*/ 143 h 152"/>
                  <a:gd name="T60" fmla="*/ 97 w 120"/>
                  <a:gd name="T61" fmla="*/ 136 h 152"/>
                  <a:gd name="T62" fmla="*/ 101 w 120"/>
                  <a:gd name="T63" fmla="*/ 131 h 152"/>
                  <a:gd name="T64" fmla="*/ 102 w 120"/>
                  <a:gd name="T65" fmla="*/ 115 h 152"/>
                  <a:gd name="T66" fmla="*/ 79 w 120"/>
                  <a:gd name="T67" fmla="*/ 90 h 152"/>
                  <a:gd name="T68" fmla="*/ 119 w 120"/>
                  <a:gd name="T69" fmla="*/ 7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0" h="152">
                    <a:moveTo>
                      <a:pt x="119" y="73"/>
                    </a:moveTo>
                    <a:lnTo>
                      <a:pt x="79" y="90"/>
                    </a:lnTo>
                    <a:lnTo>
                      <a:pt x="119" y="73"/>
                    </a:lnTo>
                    <a:lnTo>
                      <a:pt x="110" y="47"/>
                    </a:lnTo>
                    <a:lnTo>
                      <a:pt x="113" y="18"/>
                    </a:lnTo>
                    <a:lnTo>
                      <a:pt x="108" y="14"/>
                    </a:lnTo>
                    <a:lnTo>
                      <a:pt x="73" y="20"/>
                    </a:lnTo>
                    <a:lnTo>
                      <a:pt x="66" y="12"/>
                    </a:lnTo>
                    <a:lnTo>
                      <a:pt x="60" y="0"/>
                    </a:lnTo>
                    <a:lnTo>
                      <a:pt x="43" y="4"/>
                    </a:lnTo>
                    <a:lnTo>
                      <a:pt x="43" y="19"/>
                    </a:lnTo>
                    <a:lnTo>
                      <a:pt x="43" y="25"/>
                    </a:lnTo>
                    <a:lnTo>
                      <a:pt x="38" y="25"/>
                    </a:lnTo>
                    <a:lnTo>
                      <a:pt x="21" y="31"/>
                    </a:lnTo>
                    <a:lnTo>
                      <a:pt x="21" y="46"/>
                    </a:lnTo>
                    <a:lnTo>
                      <a:pt x="13" y="60"/>
                    </a:lnTo>
                    <a:lnTo>
                      <a:pt x="3" y="67"/>
                    </a:lnTo>
                    <a:lnTo>
                      <a:pt x="0" y="84"/>
                    </a:lnTo>
                    <a:lnTo>
                      <a:pt x="9" y="88"/>
                    </a:lnTo>
                    <a:lnTo>
                      <a:pt x="8" y="98"/>
                    </a:lnTo>
                    <a:lnTo>
                      <a:pt x="18" y="105"/>
                    </a:lnTo>
                    <a:lnTo>
                      <a:pt x="31" y="116"/>
                    </a:lnTo>
                    <a:lnTo>
                      <a:pt x="25" y="124"/>
                    </a:lnTo>
                    <a:lnTo>
                      <a:pt x="28" y="146"/>
                    </a:lnTo>
                    <a:lnTo>
                      <a:pt x="36" y="147"/>
                    </a:lnTo>
                    <a:lnTo>
                      <a:pt x="46" y="144"/>
                    </a:lnTo>
                    <a:lnTo>
                      <a:pt x="54" y="149"/>
                    </a:lnTo>
                    <a:lnTo>
                      <a:pt x="60" y="150"/>
                    </a:lnTo>
                    <a:lnTo>
                      <a:pt x="65" y="151"/>
                    </a:lnTo>
                    <a:lnTo>
                      <a:pt x="83" y="143"/>
                    </a:lnTo>
                    <a:lnTo>
                      <a:pt x="97" y="136"/>
                    </a:lnTo>
                    <a:lnTo>
                      <a:pt x="101" y="131"/>
                    </a:lnTo>
                    <a:lnTo>
                      <a:pt x="102" y="115"/>
                    </a:lnTo>
                    <a:lnTo>
                      <a:pt x="79" y="90"/>
                    </a:lnTo>
                    <a:lnTo>
                      <a:pt x="119" y="7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16" name="Freeform 260"/>
              <p:cNvSpPr>
                <a:spLocks/>
              </p:cNvSpPr>
              <p:nvPr/>
            </p:nvSpPr>
            <p:spPr bwMode="auto">
              <a:xfrm>
                <a:off x="6157327" y="2536992"/>
                <a:ext cx="232728" cy="185609"/>
              </a:xfrm>
              <a:custGeom>
                <a:avLst/>
                <a:gdLst>
                  <a:gd name="T0" fmla="*/ 9 w 132"/>
                  <a:gd name="T1" fmla="*/ 74 h 105"/>
                  <a:gd name="T2" fmla="*/ 0 w 132"/>
                  <a:gd name="T3" fmla="*/ 48 h 105"/>
                  <a:gd name="T4" fmla="*/ 3 w 132"/>
                  <a:gd name="T5" fmla="*/ 19 h 105"/>
                  <a:gd name="T6" fmla="*/ 43 w 132"/>
                  <a:gd name="T7" fmla="*/ 0 h 105"/>
                  <a:gd name="T8" fmla="*/ 57 w 132"/>
                  <a:gd name="T9" fmla="*/ 7 h 105"/>
                  <a:gd name="T10" fmla="*/ 77 w 132"/>
                  <a:gd name="T11" fmla="*/ 3 h 105"/>
                  <a:gd name="T12" fmla="*/ 101 w 132"/>
                  <a:gd name="T13" fmla="*/ 13 h 105"/>
                  <a:gd name="T14" fmla="*/ 120 w 132"/>
                  <a:gd name="T15" fmla="*/ 30 h 105"/>
                  <a:gd name="T16" fmla="*/ 120 w 132"/>
                  <a:gd name="T17" fmla="*/ 50 h 105"/>
                  <a:gd name="T18" fmla="*/ 129 w 132"/>
                  <a:gd name="T19" fmla="*/ 50 h 105"/>
                  <a:gd name="T20" fmla="*/ 130 w 132"/>
                  <a:gd name="T21" fmla="*/ 66 h 105"/>
                  <a:gd name="T22" fmla="*/ 131 w 132"/>
                  <a:gd name="T23" fmla="*/ 93 h 105"/>
                  <a:gd name="T24" fmla="*/ 120 w 132"/>
                  <a:gd name="T25" fmla="*/ 101 h 105"/>
                  <a:gd name="T26" fmla="*/ 96 w 132"/>
                  <a:gd name="T27" fmla="*/ 103 h 105"/>
                  <a:gd name="T28" fmla="*/ 73 w 132"/>
                  <a:gd name="T29" fmla="*/ 104 h 105"/>
                  <a:gd name="T30" fmla="*/ 57 w 132"/>
                  <a:gd name="T31" fmla="*/ 95 h 105"/>
                  <a:gd name="T32" fmla="*/ 23 w 132"/>
                  <a:gd name="T33" fmla="*/ 84 h 105"/>
                  <a:gd name="T34" fmla="*/ 9 w 132"/>
                  <a:gd name="T35" fmla="*/ 7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05">
                    <a:moveTo>
                      <a:pt x="9" y="74"/>
                    </a:moveTo>
                    <a:lnTo>
                      <a:pt x="0" y="48"/>
                    </a:lnTo>
                    <a:lnTo>
                      <a:pt x="3" y="19"/>
                    </a:lnTo>
                    <a:lnTo>
                      <a:pt x="43" y="0"/>
                    </a:lnTo>
                    <a:lnTo>
                      <a:pt x="57" y="7"/>
                    </a:lnTo>
                    <a:lnTo>
                      <a:pt x="77" y="3"/>
                    </a:lnTo>
                    <a:lnTo>
                      <a:pt x="101" y="13"/>
                    </a:lnTo>
                    <a:lnTo>
                      <a:pt x="120" y="30"/>
                    </a:lnTo>
                    <a:lnTo>
                      <a:pt x="120" y="50"/>
                    </a:lnTo>
                    <a:lnTo>
                      <a:pt x="129" y="50"/>
                    </a:lnTo>
                    <a:lnTo>
                      <a:pt x="130" y="66"/>
                    </a:lnTo>
                    <a:lnTo>
                      <a:pt x="131" y="93"/>
                    </a:lnTo>
                    <a:lnTo>
                      <a:pt x="120" y="101"/>
                    </a:lnTo>
                    <a:lnTo>
                      <a:pt x="96" y="103"/>
                    </a:lnTo>
                    <a:lnTo>
                      <a:pt x="73" y="104"/>
                    </a:lnTo>
                    <a:lnTo>
                      <a:pt x="57" y="95"/>
                    </a:lnTo>
                    <a:lnTo>
                      <a:pt x="23" y="84"/>
                    </a:lnTo>
                    <a:lnTo>
                      <a:pt x="9" y="7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17" name="Freeform 261"/>
              <p:cNvSpPr>
                <a:spLocks/>
              </p:cNvSpPr>
              <p:nvPr/>
            </p:nvSpPr>
            <p:spPr bwMode="auto">
              <a:xfrm>
                <a:off x="6094428" y="1988031"/>
                <a:ext cx="268895" cy="531658"/>
              </a:xfrm>
              <a:custGeom>
                <a:avLst/>
                <a:gdLst>
                  <a:gd name="T0" fmla="*/ 0 w 153"/>
                  <a:gd name="T1" fmla="*/ 234 h 301"/>
                  <a:gd name="T2" fmla="*/ 5 w 153"/>
                  <a:gd name="T3" fmla="*/ 225 h 301"/>
                  <a:gd name="T4" fmla="*/ 9 w 153"/>
                  <a:gd name="T5" fmla="*/ 206 h 301"/>
                  <a:gd name="T6" fmla="*/ 24 w 153"/>
                  <a:gd name="T7" fmla="*/ 199 h 301"/>
                  <a:gd name="T8" fmla="*/ 20 w 153"/>
                  <a:gd name="T9" fmla="*/ 182 h 301"/>
                  <a:gd name="T10" fmla="*/ 13 w 153"/>
                  <a:gd name="T11" fmla="*/ 166 h 301"/>
                  <a:gd name="T12" fmla="*/ 9 w 153"/>
                  <a:gd name="T13" fmla="*/ 150 h 301"/>
                  <a:gd name="T14" fmla="*/ 6 w 153"/>
                  <a:gd name="T15" fmla="*/ 123 h 301"/>
                  <a:gd name="T16" fmla="*/ 9 w 153"/>
                  <a:gd name="T17" fmla="*/ 113 h 301"/>
                  <a:gd name="T18" fmla="*/ 24 w 153"/>
                  <a:gd name="T19" fmla="*/ 116 h 301"/>
                  <a:gd name="T20" fmla="*/ 31 w 153"/>
                  <a:gd name="T21" fmla="*/ 111 h 301"/>
                  <a:gd name="T22" fmla="*/ 21 w 153"/>
                  <a:gd name="T23" fmla="*/ 104 h 301"/>
                  <a:gd name="T24" fmla="*/ 28 w 153"/>
                  <a:gd name="T25" fmla="*/ 90 h 301"/>
                  <a:gd name="T26" fmla="*/ 31 w 153"/>
                  <a:gd name="T27" fmla="*/ 72 h 301"/>
                  <a:gd name="T28" fmla="*/ 37 w 153"/>
                  <a:gd name="T29" fmla="*/ 68 h 301"/>
                  <a:gd name="T30" fmla="*/ 42 w 153"/>
                  <a:gd name="T31" fmla="*/ 57 h 301"/>
                  <a:gd name="T32" fmla="*/ 51 w 153"/>
                  <a:gd name="T33" fmla="*/ 57 h 301"/>
                  <a:gd name="T34" fmla="*/ 53 w 153"/>
                  <a:gd name="T35" fmla="*/ 43 h 301"/>
                  <a:gd name="T36" fmla="*/ 61 w 153"/>
                  <a:gd name="T37" fmla="*/ 39 h 301"/>
                  <a:gd name="T38" fmla="*/ 63 w 153"/>
                  <a:gd name="T39" fmla="*/ 26 h 301"/>
                  <a:gd name="T40" fmla="*/ 71 w 153"/>
                  <a:gd name="T41" fmla="*/ 29 h 301"/>
                  <a:gd name="T42" fmla="*/ 79 w 153"/>
                  <a:gd name="T43" fmla="*/ 25 h 301"/>
                  <a:gd name="T44" fmla="*/ 87 w 153"/>
                  <a:gd name="T45" fmla="*/ 17 h 301"/>
                  <a:gd name="T46" fmla="*/ 97 w 153"/>
                  <a:gd name="T47" fmla="*/ 17 h 301"/>
                  <a:gd name="T48" fmla="*/ 110 w 153"/>
                  <a:gd name="T49" fmla="*/ 17 h 301"/>
                  <a:gd name="T50" fmla="*/ 118 w 153"/>
                  <a:gd name="T51" fmla="*/ 8 h 301"/>
                  <a:gd name="T52" fmla="*/ 127 w 153"/>
                  <a:gd name="T53" fmla="*/ 0 h 301"/>
                  <a:gd name="T54" fmla="*/ 138 w 153"/>
                  <a:gd name="T55" fmla="*/ 13 h 301"/>
                  <a:gd name="T56" fmla="*/ 149 w 153"/>
                  <a:gd name="T57" fmla="*/ 23 h 301"/>
                  <a:gd name="T58" fmla="*/ 150 w 153"/>
                  <a:gd name="T59" fmla="*/ 32 h 301"/>
                  <a:gd name="T60" fmla="*/ 152 w 153"/>
                  <a:gd name="T61" fmla="*/ 63 h 301"/>
                  <a:gd name="T62" fmla="*/ 142 w 153"/>
                  <a:gd name="T63" fmla="*/ 70 h 301"/>
                  <a:gd name="T64" fmla="*/ 131 w 153"/>
                  <a:gd name="T65" fmla="*/ 79 h 301"/>
                  <a:gd name="T66" fmla="*/ 127 w 153"/>
                  <a:gd name="T67" fmla="*/ 96 h 301"/>
                  <a:gd name="T68" fmla="*/ 127 w 153"/>
                  <a:gd name="T69" fmla="*/ 107 h 301"/>
                  <a:gd name="T70" fmla="*/ 112 w 153"/>
                  <a:gd name="T71" fmla="*/ 117 h 301"/>
                  <a:gd name="T72" fmla="*/ 104 w 153"/>
                  <a:gd name="T73" fmla="*/ 128 h 301"/>
                  <a:gd name="T74" fmla="*/ 84 w 153"/>
                  <a:gd name="T75" fmla="*/ 132 h 301"/>
                  <a:gd name="T76" fmla="*/ 76 w 153"/>
                  <a:gd name="T77" fmla="*/ 148 h 301"/>
                  <a:gd name="T78" fmla="*/ 76 w 153"/>
                  <a:gd name="T79" fmla="*/ 176 h 301"/>
                  <a:gd name="T80" fmla="*/ 87 w 153"/>
                  <a:gd name="T81" fmla="*/ 189 h 301"/>
                  <a:gd name="T82" fmla="*/ 93 w 153"/>
                  <a:gd name="T83" fmla="*/ 200 h 301"/>
                  <a:gd name="T84" fmla="*/ 69 w 153"/>
                  <a:gd name="T85" fmla="*/ 211 h 301"/>
                  <a:gd name="T86" fmla="*/ 80 w 153"/>
                  <a:gd name="T87" fmla="*/ 211 h 301"/>
                  <a:gd name="T88" fmla="*/ 87 w 153"/>
                  <a:gd name="T89" fmla="*/ 217 h 301"/>
                  <a:gd name="T90" fmla="*/ 90 w 153"/>
                  <a:gd name="T91" fmla="*/ 228 h 301"/>
                  <a:gd name="T92" fmla="*/ 82 w 153"/>
                  <a:gd name="T93" fmla="*/ 234 h 301"/>
                  <a:gd name="T94" fmla="*/ 71 w 153"/>
                  <a:gd name="T95" fmla="*/ 245 h 301"/>
                  <a:gd name="T96" fmla="*/ 71 w 153"/>
                  <a:gd name="T97" fmla="*/ 265 h 301"/>
                  <a:gd name="T98" fmla="*/ 60 w 153"/>
                  <a:gd name="T99" fmla="*/ 272 h 301"/>
                  <a:gd name="T100" fmla="*/ 57 w 153"/>
                  <a:gd name="T101" fmla="*/ 283 h 301"/>
                  <a:gd name="T102" fmla="*/ 45 w 153"/>
                  <a:gd name="T103" fmla="*/ 290 h 301"/>
                  <a:gd name="T104" fmla="*/ 39 w 153"/>
                  <a:gd name="T105" fmla="*/ 300 h 301"/>
                  <a:gd name="T106" fmla="*/ 23 w 153"/>
                  <a:gd name="T107" fmla="*/ 294 h 301"/>
                  <a:gd name="T108" fmla="*/ 24 w 153"/>
                  <a:gd name="T109" fmla="*/ 275 h 301"/>
                  <a:gd name="T110" fmla="*/ 15 w 153"/>
                  <a:gd name="T111" fmla="*/ 272 h 301"/>
                  <a:gd name="T112" fmla="*/ 13 w 153"/>
                  <a:gd name="T113" fmla="*/ 261 h 301"/>
                  <a:gd name="T114" fmla="*/ 6 w 153"/>
                  <a:gd name="T115" fmla="*/ 247 h 301"/>
                  <a:gd name="T116" fmla="*/ 0 w 153"/>
                  <a:gd name="T117" fmla="*/ 234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 h="301">
                    <a:moveTo>
                      <a:pt x="0" y="234"/>
                    </a:moveTo>
                    <a:lnTo>
                      <a:pt x="5" y="225"/>
                    </a:lnTo>
                    <a:lnTo>
                      <a:pt x="9" y="206"/>
                    </a:lnTo>
                    <a:lnTo>
                      <a:pt x="24" y="199"/>
                    </a:lnTo>
                    <a:lnTo>
                      <a:pt x="20" y="182"/>
                    </a:lnTo>
                    <a:lnTo>
                      <a:pt x="13" y="166"/>
                    </a:lnTo>
                    <a:lnTo>
                      <a:pt x="9" y="150"/>
                    </a:lnTo>
                    <a:lnTo>
                      <a:pt x="6" y="123"/>
                    </a:lnTo>
                    <a:lnTo>
                      <a:pt x="9" y="113"/>
                    </a:lnTo>
                    <a:lnTo>
                      <a:pt x="24" y="116"/>
                    </a:lnTo>
                    <a:lnTo>
                      <a:pt x="31" y="111"/>
                    </a:lnTo>
                    <a:lnTo>
                      <a:pt x="21" y="104"/>
                    </a:lnTo>
                    <a:lnTo>
                      <a:pt x="28" y="90"/>
                    </a:lnTo>
                    <a:lnTo>
                      <a:pt x="31" y="72"/>
                    </a:lnTo>
                    <a:lnTo>
                      <a:pt x="37" y="68"/>
                    </a:lnTo>
                    <a:lnTo>
                      <a:pt x="42" y="57"/>
                    </a:lnTo>
                    <a:lnTo>
                      <a:pt x="51" y="57"/>
                    </a:lnTo>
                    <a:lnTo>
                      <a:pt x="53" y="43"/>
                    </a:lnTo>
                    <a:lnTo>
                      <a:pt x="61" y="39"/>
                    </a:lnTo>
                    <a:lnTo>
                      <a:pt x="63" y="26"/>
                    </a:lnTo>
                    <a:lnTo>
                      <a:pt x="71" y="29"/>
                    </a:lnTo>
                    <a:lnTo>
                      <a:pt x="79" y="25"/>
                    </a:lnTo>
                    <a:lnTo>
                      <a:pt x="87" y="17"/>
                    </a:lnTo>
                    <a:lnTo>
                      <a:pt x="97" y="17"/>
                    </a:lnTo>
                    <a:lnTo>
                      <a:pt x="110" y="17"/>
                    </a:lnTo>
                    <a:lnTo>
                      <a:pt x="118" y="8"/>
                    </a:lnTo>
                    <a:lnTo>
                      <a:pt x="127" y="0"/>
                    </a:lnTo>
                    <a:lnTo>
                      <a:pt x="138" y="13"/>
                    </a:lnTo>
                    <a:lnTo>
                      <a:pt x="149" y="23"/>
                    </a:lnTo>
                    <a:lnTo>
                      <a:pt x="150" y="32"/>
                    </a:lnTo>
                    <a:lnTo>
                      <a:pt x="152" y="63"/>
                    </a:lnTo>
                    <a:lnTo>
                      <a:pt x="142" y="70"/>
                    </a:lnTo>
                    <a:lnTo>
                      <a:pt x="131" y="79"/>
                    </a:lnTo>
                    <a:lnTo>
                      <a:pt x="127" y="96"/>
                    </a:lnTo>
                    <a:lnTo>
                      <a:pt x="127" y="107"/>
                    </a:lnTo>
                    <a:lnTo>
                      <a:pt x="112" y="117"/>
                    </a:lnTo>
                    <a:lnTo>
                      <a:pt x="104" y="128"/>
                    </a:lnTo>
                    <a:lnTo>
                      <a:pt x="84" y="132"/>
                    </a:lnTo>
                    <a:lnTo>
                      <a:pt x="76" y="148"/>
                    </a:lnTo>
                    <a:lnTo>
                      <a:pt x="76" y="176"/>
                    </a:lnTo>
                    <a:lnTo>
                      <a:pt x="87" y="189"/>
                    </a:lnTo>
                    <a:lnTo>
                      <a:pt x="93" y="200"/>
                    </a:lnTo>
                    <a:lnTo>
                      <a:pt x="69" y="211"/>
                    </a:lnTo>
                    <a:lnTo>
                      <a:pt x="80" y="211"/>
                    </a:lnTo>
                    <a:lnTo>
                      <a:pt x="87" y="217"/>
                    </a:lnTo>
                    <a:lnTo>
                      <a:pt x="90" y="228"/>
                    </a:lnTo>
                    <a:lnTo>
                      <a:pt x="82" y="234"/>
                    </a:lnTo>
                    <a:lnTo>
                      <a:pt x="71" y="245"/>
                    </a:lnTo>
                    <a:lnTo>
                      <a:pt x="71" y="265"/>
                    </a:lnTo>
                    <a:lnTo>
                      <a:pt x="60" y="272"/>
                    </a:lnTo>
                    <a:lnTo>
                      <a:pt x="57" y="283"/>
                    </a:lnTo>
                    <a:lnTo>
                      <a:pt x="45" y="290"/>
                    </a:lnTo>
                    <a:lnTo>
                      <a:pt x="39" y="300"/>
                    </a:lnTo>
                    <a:lnTo>
                      <a:pt x="23" y="294"/>
                    </a:lnTo>
                    <a:lnTo>
                      <a:pt x="24" y="275"/>
                    </a:lnTo>
                    <a:lnTo>
                      <a:pt x="15" y="272"/>
                    </a:lnTo>
                    <a:lnTo>
                      <a:pt x="13" y="261"/>
                    </a:lnTo>
                    <a:lnTo>
                      <a:pt x="6" y="247"/>
                    </a:lnTo>
                    <a:lnTo>
                      <a:pt x="0" y="23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18" name="Freeform 262"/>
              <p:cNvSpPr>
                <a:spLocks/>
              </p:cNvSpPr>
              <p:nvPr/>
            </p:nvSpPr>
            <p:spPr bwMode="auto">
              <a:xfrm>
                <a:off x="6306713" y="2787092"/>
                <a:ext cx="207568" cy="151004"/>
              </a:xfrm>
              <a:custGeom>
                <a:avLst/>
                <a:gdLst>
                  <a:gd name="T0" fmla="*/ 42 w 118"/>
                  <a:gd name="T1" fmla="*/ 68 h 85"/>
                  <a:gd name="T2" fmla="*/ 33 w 118"/>
                  <a:gd name="T3" fmla="*/ 61 h 85"/>
                  <a:gd name="T4" fmla="*/ 20 w 118"/>
                  <a:gd name="T5" fmla="*/ 53 h 85"/>
                  <a:gd name="T6" fmla="*/ 4 w 118"/>
                  <a:gd name="T7" fmla="*/ 45 h 85"/>
                  <a:gd name="T8" fmla="*/ 0 w 118"/>
                  <a:gd name="T9" fmla="*/ 31 h 85"/>
                  <a:gd name="T10" fmla="*/ 14 w 118"/>
                  <a:gd name="T11" fmla="*/ 27 h 85"/>
                  <a:gd name="T12" fmla="*/ 25 w 118"/>
                  <a:gd name="T13" fmla="*/ 10 h 85"/>
                  <a:gd name="T14" fmla="*/ 31 w 118"/>
                  <a:gd name="T15" fmla="*/ 1 h 85"/>
                  <a:gd name="T16" fmla="*/ 51 w 118"/>
                  <a:gd name="T17" fmla="*/ 0 h 85"/>
                  <a:gd name="T18" fmla="*/ 59 w 118"/>
                  <a:gd name="T19" fmla="*/ 6 h 85"/>
                  <a:gd name="T20" fmla="*/ 80 w 118"/>
                  <a:gd name="T21" fmla="*/ 8 h 85"/>
                  <a:gd name="T22" fmla="*/ 88 w 118"/>
                  <a:gd name="T23" fmla="*/ 4 h 85"/>
                  <a:gd name="T24" fmla="*/ 108 w 118"/>
                  <a:gd name="T25" fmla="*/ 24 h 85"/>
                  <a:gd name="T26" fmla="*/ 109 w 118"/>
                  <a:gd name="T27" fmla="*/ 41 h 85"/>
                  <a:gd name="T28" fmla="*/ 117 w 118"/>
                  <a:gd name="T29" fmla="*/ 59 h 85"/>
                  <a:gd name="T30" fmla="*/ 115 w 118"/>
                  <a:gd name="T31" fmla="*/ 69 h 85"/>
                  <a:gd name="T32" fmla="*/ 104 w 118"/>
                  <a:gd name="T33" fmla="*/ 79 h 85"/>
                  <a:gd name="T34" fmla="*/ 91 w 118"/>
                  <a:gd name="T35" fmla="*/ 81 h 85"/>
                  <a:gd name="T36" fmla="*/ 70 w 118"/>
                  <a:gd name="T37" fmla="*/ 84 h 85"/>
                  <a:gd name="T38" fmla="*/ 66 w 118"/>
                  <a:gd name="T39" fmla="*/ 71 h 85"/>
                  <a:gd name="T40" fmla="*/ 50 w 118"/>
                  <a:gd name="T41" fmla="*/ 65 h 85"/>
                  <a:gd name="T42" fmla="*/ 46 w 118"/>
                  <a:gd name="T43" fmla="*/ 71 h 85"/>
                  <a:gd name="T44" fmla="*/ 42 w 118"/>
                  <a:gd name="T45" fmla="*/ 6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85">
                    <a:moveTo>
                      <a:pt x="42" y="68"/>
                    </a:moveTo>
                    <a:lnTo>
                      <a:pt x="33" y="61"/>
                    </a:lnTo>
                    <a:lnTo>
                      <a:pt x="20" y="53"/>
                    </a:lnTo>
                    <a:lnTo>
                      <a:pt x="4" y="45"/>
                    </a:lnTo>
                    <a:lnTo>
                      <a:pt x="0" y="31"/>
                    </a:lnTo>
                    <a:lnTo>
                      <a:pt x="14" y="27"/>
                    </a:lnTo>
                    <a:lnTo>
                      <a:pt x="25" y="10"/>
                    </a:lnTo>
                    <a:lnTo>
                      <a:pt x="31" y="1"/>
                    </a:lnTo>
                    <a:lnTo>
                      <a:pt x="51" y="0"/>
                    </a:lnTo>
                    <a:lnTo>
                      <a:pt x="59" y="6"/>
                    </a:lnTo>
                    <a:lnTo>
                      <a:pt x="80" y="8"/>
                    </a:lnTo>
                    <a:lnTo>
                      <a:pt x="88" y="4"/>
                    </a:lnTo>
                    <a:lnTo>
                      <a:pt x="108" y="24"/>
                    </a:lnTo>
                    <a:lnTo>
                      <a:pt x="109" y="41"/>
                    </a:lnTo>
                    <a:lnTo>
                      <a:pt x="117" y="59"/>
                    </a:lnTo>
                    <a:lnTo>
                      <a:pt x="115" y="69"/>
                    </a:lnTo>
                    <a:lnTo>
                      <a:pt x="104" y="79"/>
                    </a:lnTo>
                    <a:lnTo>
                      <a:pt x="91" y="81"/>
                    </a:lnTo>
                    <a:lnTo>
                      <a:pt x="70" y="84"/>
                    </a:lnTo>
                    <a:lnTo>
                      <a:pt x="66" y="71"/>
                    </a:lnTo>
                    <a:lnTo>
                      <a:pt x="50" y="65"/>
                    </a:lnTo>
                    <a:lnTo>
                      <a:pt x="46" y="71"/>
                    </a:lnTo>
                    <a:lnTo>
                      <a:pt x="42" y="68"/>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19" name="Freeform 264"/>
              <p:cNvSpPr>
                <a:spLocks/>
              </p:cNvSpPr>
              <p:nvPr/>
            </p:nvSpPr>
            <p:spPr bwMode="auto">
              <a:xfrm>
                <a:off x="6140030" y="2832707"/>
                <a:ext cx="242163" cy="191900"/>
              </a:xfrm>
              <a:custGeom>
                <a:avLst/>
                <a:gdLst>
                  <a:gd name="T0" fmla="*/ 12 w 137"/>
                  <a:gd name="T1" fmla="*/ 18 h 109"/>
                  <a:gd name="T2" fmla="*/ 3 w 137"/>
                  <a:gd name="T3" fmla="*/ 12 h 109"/>
                  <a:gd name="T4" fmla="*/ 0 w 137"/>
                  <a:gd name="T5" fmla="*/ 0 h 109"/>
                  <a:gd name="T6" fmla="*/ 24 w 137"/>
                  <a:gd name="T7" fmla="*/ 6 h 109"/>
                  <a:gd name="T8" fmla="*/ 37 w 137"/>
                  <a:gd name="T9" fmla="*/ 0 h 109"/>
                  <a:gd name="T10" fmla="*/ 43 w 137"/>
                  <a:gd name="T11" fmla="*/ 2 h 109"/>
                  <a:gd name="T12" fmla="*/ 58 w 137"/>
                  <a:gd name="T13" fmla="*/ 10 h 109"/>
                  <a:gd name="T14" fmla="*/ 75 w 137"/>
                  <a:gd name="T15" fmla="*/ 14 h 109"/>
                  <a:gd name="T16" fmla="*/ 84 w 137"/>
                  <a:gd name="T17" fmla="*/ 6 h 109"/>
                  <a:gd name="T18" fmla="*/ 95 w 137"/>
                  <a:gd name="T19" fmla="*/ 7 h 109"/>
                  <a:gd name="T20" fmla="*/ 99 w 137"/>
                  <a:gd name="T21" fmla="*/ 20 h 109"/>
                  <a:gd name="T22" fmla="*/ 114 w 137"/>
                  <a:gd name="T23" fmla="*/ 29 h 109"/>
                  <a:gd name="T24" fmla="*/ 128 w 137"/>
                  <a:gd name="T25" fmla="*/ 36 h 109"/>
                  <a:gd name="T26" fmla="*/ 136 w 137"/>
                  <a:gd name="T27" fmla="*/ 43 h 109"/>
                  <a:gd name="T28" fmla="*/ 123 w 137"/>
                  <a:gd name="T29" fmla="*/ 53 h 109"/>
                  <a:gd name="T30" fmla="*/ 124 w 137"/>
                  <a:gd name="T31" fmla="*/ 62 h 109"/>
                  <a:gd name="T32" fmla="*/ 132 w 137"/>
                  <a:gd name="T33" fmla="*/ 76 h 109"/>
                  <a:gd name="T34" fmla="*/ 134 w 137"/>
                  <a:gd name="T35" fmla="*/ 97 h 109"/>
                  <a:gd name="T36" fmla="*/ 120 w 137"/>
                  <a:gd name="T37" fmla="*/ 108 h 109"/>
                  <a:gd name="T38" fmla="*/ 109 w 137"/>
                  <a:gd name="T39" fmla="*/ 105 h 109"/>
                  <a:gd name="T40" fmla="*/ 106 w 137"/>
                  <a:gd name="T41" fmla="*/ 90 h 109"/>
                  <a:gd name="T42" fmla="*/ 98 w 137"/>
                  <a:gd name="T43" fmla="*/ 77 h 109"/>
                  <a:gd name="T44" fmla="*/ 90 w 137"/>
                  <a:gd name="T45" fmla="*/ 80 h 109"/>
                  <a:gd name="T46" fmla="*/ 92 w 137"/>
                  <a:gd name="T47" fmla="*/ 91 h 109"/>
                  <a:gd name="T48" fmla="*/ 79 w 137"/>
                  <a:gd name="T49" fmla="*/ 88 h 109"/>
                  <a:gd name="T50" fmla="*/ 68 w 137"/>
                  <a:gd name="T51" fmla="*/ 80 h 109"/>
                  <a:gd name="T52" fmla="*/ 58 w 137"/>
                  <a:gd name="T53" fmla="*/ 68 h 109"/>
                  <a:gd name="T54" fmla="*/ 49 w 137"/>
                  <a:gd name="T55" fmla="*/ 62 h 109"/>
                  <a:gd name="T56" fmla="*/ 34 w 137"/>
                  <a:gd name="T57" fmla="*/ 56 h 109"/>
                  <a:gd name="T58" fmla="*/ 34 w 137"/>
                  <a:gd name="T59" fmla="*/ 46 h 109"/>
                  <a:gd name="T60" fmla="*/ 21 w 137"/>
                  <a:gd name="T61" fmla="*/ 38 h 109"/>
                  <a:gd name="T62" fmla="*/ 17 w 137"/>
                  <a:gd name="T63" fmla="*/ 21 h 109"/>
                  <a:gd name="T64" fmla="*/ 12 w 137"/>
                  <a:gd name="T65" fmla="*/ 1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7" h="109">
                    <a:moveTo>
                      <a:pt x="12" y="18"/>
                    </a:moveTo>
                    <a:lnTo>
                      <a:pt x="3" y="12"/>
                    </a:lnTo>
                    <a:lnTo>
                      <a:pt x="0" y="0"/>
                    </a:lnTo>
                    <a:lnTo>
                      <a:pt x="24" y="6"/>
                    </a:lnTo>
                    <a:lnTo>
                      <a:pt x="37" y="0"/>
                    </a:lnTo>
                    <a:lnTo>
                      <a:pt x="43" y="2"/>
                    </a:lnTo>
                    <a:lnTo>
                      <a:pt x="58" y="10"/>
                    </a:lnTo>
                    <a:lnTo>
                      <a:pt x="75" y="14"/>
                    </a:lnTo>
                    <a:lnTo>
                      <a:pt x="84" y="6"/>
                    </a:lnTo>
                    <a:lnTo>
                      <a:pt x="95" y="7"/>
                    </a:lnTo>
                    <a:lnTo>
                      <a:pt x="99" y="20"/>
                    </a:lnTo>
                    <a:lnTo>
                      <a:pt x="114" y="29"/>
                    </a:lnTo>
                    <a:lnTo>
                      <a:pt x="128" y="36"/>
                    </a:lnTo>
                    <a:lnTo>
                      <a:pt x="136" y="43"/>
                    </a:lnTo>
                    <a:lnTo>
                      <a:pt x="123" y="53"/>
                    </a:lnTo>
                    <a:lnTo>
                      <a:pt x="124" y="62"/>
                    </a:lnTo>
                    <a:lnTo>
                      <a:pt x="132" y="76"/>
                    </a:lnTo>
                    <a:lnTo>
                      <a:pt x="134" y="97"/>
                    </a:lnTo>
                    <a:lnTo>
                      <a:pt x="120" y="108"/>
                    </a:lnTo>
                    <a:lnTo>
                      <a:pt x="109" y="105"/>
                    </a:lnTo>
                    <a:lnTo>
                      <a:pt x="106" y="90"/>
                    </a:lnTo>
                    <a:lnTo>
                      <a:pt x="98" y="77"/>
                    </a:lnTo>
                    <a:lnTo>
                      <a:pt x="90" y="80"/>
                    </a:lnTo>
                    <a:lnTo>
                      <a:pt x="92" y="91"/>
                    </a:lnTo>
                    <a:lnTo>
                      <a:pt x="79" y="88"/>
                    </a:lnTo>
                    <a:lnTo>
                      <a:pt x="68" y="80"/>
                    </a:lnTo>
                    <a:lnTo>
                      <a:pt x="58" y="68"/>
                    </a:lnTo>
                    <a:lnTo>
                      <a:pt x="49" y="62"/>
                    </a:lnTo>
                    <a:lnTo>
                      <a:pt x="34" y="56"/>
                    </a:lnTo>
                    <a:lnTo>
                      <a:pt x="34" y="46"/>
                    </a:lnTo>
                    <a:lnTo>
                      <a:pt x="21" y="38"/>
                    </a:lnTo>
                    <a:lnTo>
                      <a:pt x="17" y="21"/>
                    </a:lnTo>
                    <a:lnTo>
                      <a:pt x="12" y="18"/>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20" name="Freeform 265"/>
              <p:cNvSpPr>
                <a:spLocks/>
              </p:cNvSpPr>
              <p:nvPr/>
            </p:nvSpPr>
            <p:spPr bwMode="auto">
              <a:xfrm>
                <a:off x="6360177" y="2603056"/>
                <a:ext cx="407273" cy="294142"/>
              </a:xfrm>
              <a:custGeom>
                <a:avLst/>
                <a:gdLst>
                  <a:gd name="T0" fmla="*/ 65 w 259"/>
                  <a:gd name="T1" fmla="*/ 123 h 187"/>
                  <a:gd name="T2" fmla="*/ 86 w 259"/>
                  <a:gd name="T3" fmla="*/ 121 h 187"/>
                  <a:gd name="T4" fmla="*/ 99 w 259"/>
                  <a:gd name="T5" fmla="*/ 130 h 187"/>
                  <a:gd name="T6" fmla="*/ 119 w 259"/>
                  <a:gd name="T7" fmla="*/ 160 h 187"/>
                  <a:gd name="T8" fmla="*/ 116 w 259"/>
                  <a:gd name="T9" fmla="*/ 172 h 187"/>
                  <a:gd name="T10" fmla="*/ 110 w 259"/>
                  <a:gd name="T11" fmla="*/ 187 h 187"/>
                  <a:gd name="T12" fmla="*/ 123 w 259"/>
                  <a:gd name="T13" fmla="*/ 173 h 187"/>
                  <a:gd name="T14" fmla="*/ 132 w 259"/>
                  <a:gd name="T15" fmla="*/ 138 h 187"/>
                  <a:gd name="T16" fmla="*/ 149 w 259"/>
                  <a:gd name="T17" fmla="*/ 134 h 187"/>
                  <a:gd name="T18" fmla="*/ 154 w 259"/>
                  <a:gd name="T19" fmla="*/ 157 h 187"/>
                  <a:gd name="T20" fmla="*/ 175 w 259"/>
                  <a:gd name="T21" fmla="*/ 154 h 187"/>
                  <a:gd name="T22" fmla="*/ 169 w 259"/>
                  <a:gd name="T23" fmla="*/ 174 h 187"/>
                  <a:gd name="T24" fmla="*/ 184 w 259"/>
                  <a:gd name="T25" fmla="*/ 183 h 187"/>
                  <a:gd name="T26" fmla="*/ 211 w 259"/>
                  <a:gd name="T27" fmla="*/ 178 h 187"/>
                  <a:gd name="T28" fmla="*/ 187 w 259"/>
                  <a:gd name="T29" fmla="*/ 156 h 187"/>
                  <a:gd name="T30" fmla="*/ 197 w 259"/>
                  <a:gd name="T31" fmla="*/ 152 h 187"/>
                  <a:gd name="T32" fmla="*/ 205 w 259"/>
                  <a:gd name="T33" fmla="*/ 140 h 187"/>
                  <a:gd name="T34" fmla="*/ 218 w 259"/>
                  <a:gd name="T35" fmla="*/ 142 h 187"/>
                  <a:gd name="T36" fmla="*/ 250 w 259"/>
                  <a:gd name="T37" fmla="*/ 128 h 187"/>
                  <a:gd name="T38" fmla="*/ 259 w 259"/>
                  <a:gd name="T39" fmla="*/ 78 h 187"/>
                  <a:gd name="T40" fmla="*/ 195 w 259"/>
                  <a:gd name="T41" fmla="*/ 25 h 187"/>
                  <a:gd name="T42" fmla="*/ 186 w 259"/>
                  <a:gd name="T43" fmla="*/ 0 h 187"/>
                  <a:gd name="T44" fmla="*/ 143 w 259"/>
                  <a:gd name="T45" fmla="*/ 3 h 187"/>
                  <a:gd name="T46" fmla="*/ 132 w 259"/>
                  <a:gd name="T47" fmla="*/ 21 h 187"/>
                  <a:gd name="T48" fmla="*/ 17 w 259"/>
                  <a:gd name="T49" fmla="*/ 34 h 187"/>
                  <a:gd name="T50" fmla="*/ 18 w 259"/>
                  <a:gd name="T51" fmla="*/ 63 h 187"/>
                  <a:gd name="T52" fmla="*/ 6 w 259"/>
                  <a:gd name="T53" fmla="*/ 73 h 187"/>
                  <a:gd name="T54" fmla="*/ 0 w 259"/>
                  <a:gd name="T55" fmla="*/ 120 h 187"/>
                  <a:gd name="T56" fmla="*/ 23 w 259"/>
                  <a:gd name="T57" fmla="*/ 119 h 187"/>
                  <a:gd name="T58" fmla="*/ 32 w 259"/>
                  <a:gd name="T59" fmla="*/ 125 h 187"/>
                  <a:gd name="T60" fmla="*/ 55 w 259"/>
                  <a:gd name="T61" fmla="*/ 126 h 187"/>
                  <a:gd name="T62" fmla="*/ 65 w 259"/>
                  <a:gd name="T63" fmla="*/ 12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9" h="187">
                    <a:moveTo>
                      <a:pt x="65" y="123"/>
                    </a:moveTo>
                    <a:lnTo>
                      <a:pt x="86" y="121"/>
                    </a:lnTo>
                    <a:lnTo>
                      <a:pt x="99" y="130"/>
                    </a:lnTo>
                    <a:lnTo>
                      <a:pt x="119" y="160"/>
                    </a:lnTo>
                    <a:lnTo>
                      <a:pt x="116" y="172"/>
                    </a:lnTo>
                    <a:lnTo>
                      <a:pt x="110" y="187"/>
                    </a:lnTo>
                    <a:lnTo>
                      <a:pt x="123" y="173"/>
                    </a:lnTo>
                    <a:lnTo>
                      <a:pt x="132" y="138"/>
                    </a:lnTo>
                    <a:lnTo>
                      <a:pt x="149" y="134"/>
                    </a:lnTo>
                    <a:lnTo>
                      <a:pt x="154" y="157"/>
                    </a:lnTo>
                    <a:lnTo>
                      <a:pt x="175" y="154"/>
                    </a:lnTo>
                    <a:lnTo>
                      <a:pt x="169" y="174"/>
                    </a:lnTo>
                    <a:lnTo>
                      <a:pt x="184" y="183"/>
                    </a:lnTo>
                    <a:lnTo>
                      <a:pt x="211" y="178"/>
                    </a:lnTo>
                    <a:lnTo>
                      <a:pt x="187" y="156"/>
                    </a:lnTo>
                    <a:lnTo>
                      <a:pt x="197" y="152"/>
                    </a:lnTo>
                    <a:lnTo>
                      <a:pt x="205" y="140"/>
                    </a:lnTo>
                    <a:lnTo>
                      <a:pt x="218" y="142"/>
                    </a:lnTo>
                    <a:lnTo>
                      <a:pt x="250" y="128"/>
                    </a:lnTo>
                    <a:lnTo>
                      <a:pt x="259" y="78"/>
                    </a:lnTo>
                    <a:lnTo>
                      <a:pt x="195" y="25"/>
                    </a:lnTo>
                    <a:lnTo>
                      <a:pt x="186" y="0"/>
                    </a:lnTo>
                    <a:lnTo>
                      <a:pt x="143" y="3"/>
                    </a:lnTo>
                    <a:lnTo>
                      <a:pt x="132" y="21"/>
                    </a:lnTo>
                    <a:lnTo>
                      <a:pt x="17" y="34"/>
                    </a:lnTo>
                    <a:lnTo>
                      <a:pt x="18" y="63"/>
                    </a:lnTo>
                    <a:lnTo>
                      <a:pt x="6" y="73"/>
                    </a:lnTo>
                    <a:lnTo>
                      <a:pt x="0" y="120"/>
                    </a:lnTo>
                    <a:lnTo>
                      <a:pt x="23" y="119"/>
                    </a:lnTo>
                    <a:lnTo>
                      <a:pt x="32" y="125"/>
                    </a:lnTo>
                    <a:lnTo>
                      <a:pt x="55" y="126"/>
                    </a:lnTo>
                    <a:lnTo>
                      <a:pt x="65" y="12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21" name="Freeform 266"/>
              <p:cNvSpPr>
                <a:spLocks/>
              </p:cNvSpPr>
              <p:nvPr/>
            </p:nvSpPr>
            <p:spPr bwMode="auto">
              <a:xfrm>
                <a:off x="6369612" y="2441042"/>
                <a:ext cx="237445" cy="217068"/>
              </a:xfrm>
              <a:custGeom>
                <a:avLst/>
                <a:gdLst>
                  <a:gd name="T0" fmla="*/ 11 w 136"/>
                  <a:gd name="T1" fmla="*/ 121 h 122"/>
                  <a:gd name="T2" fmla="*/ 112 w 136"/>
                  <a:gd name="T3" fmla="*/ 110 h 122"/>
                  <a:gd name="T4" fmla="*/ 122 w 136"/>
                  <a:gd name="T5" fmla="*/ 94 h 122"/>
                  <a:gd name="T6" fmla="*/ 129 w 136"/>
                  <a:gd name="T7" fmla="*/ 74 h 122"/>
                  <a:gd name="T8" fmla="*/ 135 w 136"/>
                  <a:gd name="T9" fmla="*/ 67 h 122"/>
                  <a:gd name="T10" fmla="*/ 132 w 136"/>
                  <a:gd name="T11" fmla="*/ 15 h 122"/>
                  <a:gd name="T12" fmla="*/ 93 w 136"/>
                  <a:gd name="T13" fmla="*/ 0 h 122"/>
                  <a:gd name="T14" fmla="*/ 82 w 136"/>
                  <a:gd name="T15" fmla="*/ 8 h 122"/>
                  <a:gd name="T16" fmla="*/ 68 w 136"/>
                  <a:gd name="T17" fmla="*/ 3 h 122"/>
                  <a:gd name="T18" fmla="*/ 62 w 136"/>
                  <a:gd name="T19" fmla="*/ 22 h 122"/>
                  <a:gd name="T20" fmla="*/ 58 w 136"/>
                  <a:gd name="T21" fmla="*/ 19 h 122"/>
                  <a:gd name="T22" fmla="*/ 49 w 136"/>
                  <a:gd name="T23" fmla="*/ 38 h 122"/>
                  <a:gd name="T24" fmla="*/ 56 w 136"/>
                  <a:gd name="T25" fmla="*/ 49 h 122"/>
                  <a:gd name="T26" fmla="*/ 36 w 136"/>
                  <a:gd name="T27" fmla="*/ 56 h 122"/>
                  <a:gd name="T28" fmla="*/ 33 w 136"/>
                  <a:gd name="T29" fmla="*/ 68 h 122"/>
                  <a:gd name="T30" fmla="*/ 15 w 136"/>
                  <a:gd name="T31" fmla="*/ 66 h 122"/>
                  <a:gd name="T32" fmla="*/ 0 w 136"/>
                  <a:gd name="T33" fmla="*/ 72 h 122"/>
                  <a:gd name="T34" fmla="*/ 1 w 136"/>
                  <a:gd name="T35" fmla="*/ 85 h 122"/>
                  <a:gd name="T36" fmla="*/ 1 w 136"/>
                  <a:gd name="T37" fmla="*/ 105 h 122"/>
                  <a:gd name="T38" fmla="*/ 10 w 136"/>
                  <a:gd name="T39" fmla="*/ 105 h 122"/>
                  <a:gd name="T40" fmla="*/ 11 w 136"/>
                  <a:gd name="T41" fmla="*/ 12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6" h="122">
                    <a:moveTo>
                      <a:pt x="11" y="121"/>
                    </a:moveTo>
                    <a:lnTo>
                      <a:pt x="112" y="110"/>
                    </a:lnTo>
                    <a:lnTo>
                      <a:pt x="122" y="94"/>
                    </a:lnTo>
                    <a:lnTo>
                      <a:pt x="129" y="74"/>
                    </a:lnTo>
                    <a:lnTo>
                      <a:pt x="135" y="67"/>
                    </a:lnTo>
                    <a:lnTo>
                      <a:pt x="132" y="15"/>
                    </a:lnTo>
                    <a:lnTo>
                      <a:pt x="93" y="0"/>
                    </a:lnTo>
                    <a:lnTo>
                      <a:pt x="82" y="8"/>
                    </a:lnTo>
                    <a:lnTo>
                      <a:pt x="68" y="3"/>
                    </a:lnTo>
                    <a:lnTo>
                      <a:pt x="62" y="22"/>
                    </a:lnTo>
                    <a:lnTo>
                      <a:pt x="58" y="19"/>
                    </a:lnTo>
                    <a:lnTo>
                      <a:pt x="49" y="38"/>
                    </a:lnTo>
                    <a:lnTo>
                      <a:pt x="56" y="49"/>
                    </a:lnTo>
                    <a:lnTo>
                      <a:pt x="36" y="56"/>
                    </a:lnTo>
                    <a:lnTo>
                      <a:pt x="33" y="68"/>
                    </a:lnTo>
                    <a:lnTo>
                      <a:pt x="15" y="66"/>
                    </a:lnTo>
                    <a:lnTo>
                      <a:pt x="0" y="72"/>
                    </a:lnTo>
                    <a:lnTo>
                      <a:pt x="1" y="85"/>
                    </a:lnTo>
                    <a:lnTo>
                      <a:pt x="1" y="105"/>
                    </a:lnTo>
                    <a:lnTo>
                      <a:pt x="10" y="105"/>
                    </a:lnTo>
                    <a:lnTo>
                      <a:pt x="11" y="121"/>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22" name="Freeform 267"/>
              <p:cNvSpPr>
                <a:spLocks/>
              </p:cNvSpPr>
              <p:nvPr/>
            </p:nvSpPr>
            <p:spPr bwMode="auto">
              <a:xfrm>
                <a:off x="6404207" y="3145725"/>
                <a:ext cx="61327" cy="23594"/>
              </a:xfrm>
              <a:custGeom>
                <a:avLst/>
                <a:gdLst>
                  <a:gd name="T0" fmla="*/ 17 w 36"/>
                  <a:gd name="T1" fmla="*/ 13 h 14"/>
                  <a:gd name="T2" fmla="*/ 15 w 36"/>
                  <a:gd name="T3" fmla="*/ 13 h 14"/>
                  <a:gd name="T4" fmla="*/ 13 w 36"/>
                  <a:gd name="T5" fmla="*/ 13 h 14"/>
                  <a:gd name="T6" fmla="*/ 12 w 36"/>
                  <a:gd name="T7" fmla="*/ 13 h 14"/>
                  <a:gd name="T8" fmla="*/ 10 w 36"/>
                  <a:gd name="T9" fmla="*/ 11 h 14"/>
                  <a:gd name="T10" fmla="*/ 8 w 36"/>
                  <a:gd name="T11" fmla="*/ 11 h 14"/>
                  <a:gd name="T12" fmla="*/ 6 w 36"/>
                  <a:gd name="T13" fmla="*/ 10 h 14"/>
                  <a:gd name="T14" fmla="*/ 4 w 36"/>
                  <a:gd name="T15" fmla="*/ 9 h 14"/>
                  <a:gd name="T16" fmla="*/ 3 w 36"/>
                  <a:gd name="T17" fmla="*/ 9 h 14"/>
                  <a:gd name="T18" fmla="*/ 2 w 36"/>
                  <a:gd name="T19" fmla="*/ 9 h 14"/>
                  <a:gd name="T20" fmla="*/ 2 w 36"/>
                  <a:gd name="T21" fmla="*/ 7 h 14"/>
                  <a:gd name="T22" fmla="*/ 1 w 36"/>
                  <a:gd name="T23" fmla="*/ 7 h 14"/>
                  <a:gd name="T24" fmla="*/ 0 w 36"/>
                  <a:gd name="T25" fmla="*/ 7 h 14"/>
                  <a:gd name="T26" fmla="*/ 1 w 36"/>
                  <a:gd name="T27" fmla="*/ 7 h 14"/>
                  <a:gd name="T28" fmla="*/ 2 w 36"/>
                  <a:gd name="T29" fmla="*/ 7 h 14"/>
                  <a:gd name="T30" fmla="*/ 2 w 36"/>
                  <a:gd name="T31" fmla="*/ 6 h 14"/>
                  <a:gd name="T32" fmla="*/ 3 w 36"/>
                  <a:gd name="T33" fmla="*/ 6 h 14"/>
                  <a:gd name="T34" fmla="*/ 3 w 36"/>
                  <a:gd name="T35" fmla="*/ 5 h 14"/>
                  <a:gd name="T36" fmla="*/ 4 w 36"/>
                  <a:gd name="T37" fmla="*/ 5 h 14"/>
                  <a:gd name="T38" fmla="*/ 6 w 36"/>
                  <a:gd name="T39" fmla="*/ 5 h 14"/>
                  <a:gd name="T40" fmla="*/ 8 w 36"/>
                  <a:gd name="T41" fmla="*/ 5 h 14"/>
                  <a:gd name="T42" fmla="*/ 11 w 36"/>
                  <a:gd name="T43" fmla="*/ 5 h 14"/>
                  <a:gd name="T44" fmla="*/ 13 w 36"/>
                  <a:gd name="T45" fmla="*/ 5 h 14"/>
                  <a:gd name="T46" fmla="*/ 15 w 36"/>
                  <a:gd name="T47" fmla="*/ 5 h 14"/>
                  <a:gd name="T48" fmla="*/ 17 w 36"/>
                  <a:gd name="T49" fmla="*/ 5 h 14"/>
                  <a:gd name="T50" fmla="*/ 18 w 36"/>
                  <a:gd name="T51" fmla="*/ 5 h 14"/>
                  <a:gd name="T52" fmla="*/ 19 w 36"/>
                  <a:gd name="T53" fmla="*/ 3 h 14"/>
                  <a:gd name="T54" fmla="*/ 21 w 36"/>
                  <a:gd name="T55" fmla="*/ 3 h 14"/>
                  <a:gd name="T56" fmla="*/ 23 w 36"/>
                  <a:gd name="T57" fmla="*/ 2 h 14"/>
                  <a:gd name="T58" fmla="*/ 24 w 36"/>
                  <a:gd name="T59" fmla="*/ 2 h 14"/>
                  <a:gd name="T60" fmla="*/ 26 w 36"/>
                  <a:gd name="T61" fmla="*/ 2 h 14"/>
                  <a:gd name="T62" fmla="*/ 27 w 36"/>
                  <a:gd name="T63" fmla="*/ 1 h 14"/>
                  <a:gd name="T64" fmla="*/ 28 w 36"/>
                  <a:gd name="T65" fmla="*/ 1 h 14"/>
                  <a:gd name="T66" fmla="*/ 29 w 36"/>
                  <a:gd name="T67" fmla="*/ 1 h 14"/>
                  <a:gd name="T68" fmla="*/ 30 w 36"/>
                  <a:gd name="T69" fmla="*/ 0 h 14"/>
                  <a:gd name="T70" fmla="*/ 30 w 36"/>
                  <a:gd name="T71" fmla="*/ 1 h 14"/>
                  <a:gd name="T72" fmla="*/ 31 w 36"/>
                  <a:gd name="T73" fmla="*/ 1 h 14"/>
                  <a:gd name="T74" fmla="*/ 32 w 36"/>
                  <a:gd name="T75" fmla="*/ 2 h 14"/>
                  <a:gd name="T76" fmla="*/ 33 w 36"/>
                  <a:gd name="T77" fmla="*/ 2 h 14"/>
                  <a:gd name="T78" fmla="*/ 33 w 36"/>
                  <a:gd name="T79" fmla="*/ 3 h 14"/>
                  <a:gd name="T80" fmla="*/ 33 w 36"/>
                  <a:gd name="T81" fmla="*/ 5 h 14"/>
                  <a:gd name="T82" fmla="*/ 34 w 36"/>
                  <a:gd name="T83" fmla="*/ 6 h 14"/>
                  <a:gd name="T84" fmla="*/ 34 w 36"/>
                  <a:gd name="T85" fmla="*/ 7 h 14"/>
                  <a:gd name="T86" fmla="*/ 34 w 36"/>
                  <a:gd name="T87" fmla="*/ 9 h 14"/>
                  <a:gd name="T88" fmla="*/ 35 w 36"/>
                  <a:gd name="T89" fmla="*/ 9 h 14"/>
                  <a:gd name="T90" fmla="*/ 34 w 36"/>
                  <a:gd name="T91" fmla="*/ 9 h 14"/>
                  <a:gd name="T92" fmla="*/ 33 w 36"/>
                  <a:gd name="T93" fmla="*/ 10 h 14"/>
                  <a:gd name="T94" fmla="*/ 33 w 36"/>
                  <a:gd name="T95" fmla="*/ 11 h 14"/>
                  <a:gd name="T96" fmla="*/ 32 w 36"/>
                  <a:gd name="T97" fmla="*/ 11 h 14"/>
                  <a:gd name="T98" fmla="*/ 30 w 36"/>
                  <a:gd name="T99" fmla="*/ 11 h 14"/>
                  <a:gd name="T100" fmla="*/ 28 w 36"/>
                  <a:gd name="T101" fmla="*/ 13 h 14"/>
                  <a:gd name="T102" fmla="*/ 27 w 36"/>
                  <a:gd name="T103" fmla="*/ 13 h 14"/>
                  <a:gd name="T104" fmla="*/ 25 w 36"/>
                  <a:gd name="T105" fmla="*/ 13 h 14"/>
                  <a:gd name="T106" fmla="*/ 23 w 36"/>
                  <a:gd name="T107" fmla="*/ 13 h 14"/>
                  <a:gd name="T108" fmla="*/ 21 w 36"/>
                  <a:gd name="T109" fmla="*/ 13 h 14"/>
                  <a:gd name="T110" fmla="*/ 19 w 36"/>
                  <a:gd name="T111" fmla="*/ 13 h 14"/>
                  <a:gd name="T112" fmla="*/ 17 w 36"/>
                  <a:gd name="T11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 h="14">
                    <a:moveTo>
                      <a:pt x="17" y="13"/>
                    </a:moveTo>
                    <a:lnTo>
                      <a:pt x="15" y="13"/>
                    </a:lnTo>
                    <a:lnTo>
                      <a:pt x="13" y="13"/>
                    </a:lnTo>
                    <a:lnTo>
                      <a:pt x="12" y="13"/>
                    </a:lnTo>
                    <a:lnTo>
                      <a:pt x="10" y="11"/>
                    </a:lnTo>
                    <a:lnTo>
                      <a:pt x="8" y="11"/>
                    </a:lnTo>
                    <a:lnTo>
                      <a:pt x="6" y="10"/>
                    </a:lnTo>
                    <a:lnTo>
                      <a:pt x="4" y="9"/>
                    </a:lnTo>
                    <a:lnTo>
                      <a:pt x="3" y="9"/>
                    </a:lnTo>
                    <a:lnTo>
                      <a:pt x="2" y="9"/>
                    </a:lnTo>
                    <a:lnTo>
                      <a:pt x="2" y="7"/>
                    </a:lnTo>
                    <a:lnTo>
                      <a:pt x="1" y="7"/>
                    </a:lnTo>
                    <a:lnTo>
                      <a:pt x="0" y="7"/>
                    </a:lnTo>
                    <a:lnTo>
                      <a:pt x="1" y="7"/>
                    </a:lnTo>
                    <a:lnTo>
                      <a:pt x="2" y="7"/>
                    </a:lnTo>
                    <a:lnTo>
                      <a:pt x="2" y="6"/>
                    </a:lnTo>
                    <a:lnTo>
                      <a:pt x="3" y="6"/>
                    </a:lnTo>
                    <a:lnTo>
                      <a:pt x="3" y="5"/>
                    </a:lnTo>
                    <a:lnTo>
                      <a:pt x="4" y="5"/>
                    </a:lnTo>
                    <a:lnTo>
                      <a:pt x="6" y="5"/>
                    </a:lnTo>
                    <a:lnTo>
                      <a:pt x="8" y="5"/>
                    </a:lnTo>
                    <a:lnTo>
                      <a:pt x="11" y="5"/>
                    </a:lnTo>
                    <a:lnTo>
                      <a:pt x="13" y="5"/>
                    </a:lnTo>
                    <a:lnTo>
                      <a:pt x="15" y="5"/>
                    </a:lnTo>
                    <a:lnTo>
                      <a:pt x="17" y="5"/>
                    </a:lnTo>
                    <a:lnTo>
                      <a:pt x="18" y="5"/>
                    </a:lnTo>
                    <a:lnTo>
                      <a:pt x="19" y="3"/>
                    </a:lnTo>
                    <a:lnTo>
                      <a:pt x="21" y="3"/>
                    </a:lnTo>
                    <a:lnTo>
                      <a:pt x="23" y="2"/>
                    </a:lnTo>
                    <a:lnTo>
                      <a:pt x="24" y="2"/>
                    </a:lnTo>
                    <a:lnTo>
                      <a:pt x="26" y="2"/>
                    </a:lnTo>
                    <a:lnTo>
                      <a:pt x="27" y="1"/>
                    </a:lnTo>
                    <a:lnTo>
                      <a:pt x="28" y="1"/>
                    </a:lnTo>
                    <a:lnTo>
                      <a:pt x="29" y="1"/>
                    </a:lnTo>
                    <a:lnTo>
                      <a:pt x="30" y="0"/>
                    </a:lnTo>
                    <a:lnTo>
                      <a:pt x="30" y="1"/>
                    </a:lnTo>
                    <a:lnTo>
                      <a:pt x="31" y="1"/>
                    </a:lnTo>
                    <a:lnTo>
                      <a:pt x="32" y="2"/>
                    </a:lnTo>
                    <a:lnTo>
                      <a:pt x="33" y="2"/>
                    </a:lnTo>
                    <a:lnTo>
                      <a:pt x="33" y="3"/>
                    </a:lnTo>
                    <a:lnTo>
                      <a:pt x="33" y="5"/>
                    </a:lnTo>
                    <a:lnTo>
                      <a:pt x="34" y="6"/>
                    </a:lnTo>
                    <a:lnTo>
                      <a:pt x="34" y="7"/>
                    </a:lnTo>
                    <a:lnTo>
                      <a:pt x="34" y="9"/>
                    </a:lnTo>
                    <a:lnTo>
                      <a:pt x="35" y="9"/>
                    </a:lnTo>
                    <a:lnTo>
                      <a:pt x="34" y="9"/>
                    </a:lnTo>
                    <a:lnTo>
                      <a:pt x="33" y="10"/>
                    </a:lnTo>
                    <a:lnTo>
                      <a:pt x="33" y="11"/>
                    </a:lnTo>
                    <a:lnTo>
                      <a:pt x="32" y="11"/>
                    </a:lnTo>
                    <a:lnTo>
                      <a:pt x="30" y="11"/>
                    </a:lnTo>
                    <a:lnTo>
                      <a:pt x="28" y="13"/>
                    </a:lnTo>
                    <a:lnTo>
                      <a:pt x="27" y="13"/>
                    </a:lnTo>
                    <a:lnTo>
                      <a:pt x="25" y="13"/>
                    </a:lnTo>
                    <a:lnTo>
                      <a:pt x="23" y="13"/>
                    </a:lnTo>
                    <a:lnTo>
                      <a:pt x="21" y="13"/>
                    </a:lnTo>
                    <a:lnTo>
                      <a:pt x="19" y="13"/>
                    </a:lnTo>
                    <a:lnTo>
                      <a:pt x="17" y="1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23" name="Freeform 268"/>
              <p:cNvSpPr>
                <a:spLocks/>
              </p:cNvSpPr>
              <p:nvPr/>
            </p:nvSpPr>
            <p:spPr bwMode="auto">
              <a:xfrm>
                <a:off x="6294133" y="2439469"/>
                <a:ext cx="180836" cy="152576"/>
              </a:xfrm>
              <a:custGeom>
                <a:avLst/>
                <a:gdLst>
                  <a:gd name="T0" fmla="*/ 22 w 115"/>
                  <a:gd name="T1" fmla="*/ 23 h 97"/>
                  <a:gd name="T2" fmla="*/ 15 w 115"/>
                  <a:gd name="T3" fmla="*/ 42 h 97"/>
                  <a:gd name="T4" fmla="*/ 0 w 115"/>
                  <a:gd name="T5" fmla="*/ 67 h 97"/>
                  <a:gd name="T6" fmla="*/ 27 w 115"/>
                  <a:gd name="T7" fmla="*/ 78 h 97"/>
                  <a:gd name="T8" fmla="*/ 48 w 115"/>
                  <a:gd name="T9" fmla="*/ 97 h 97"/>
                  <a:gd name="T10" fmla="*/ 47 w 115"/>
                  <a:gd name="T11" fmla="*/ 81 h 97"/>
                  <a:gd name="T12" fmla="*/ 68 w 115"/>
                  <a:gd name="T13" fmla="*/ 75 h 97"/>
                  <a:gd name="T14" fmla="*/ 88 w 115"/>
                  <a:gd name="T15" fmla="*/ 75 h 97"/>
                  <a:gd name="T16" fmla="*/ 89 w 115"/>
                  <a:gd name="T17" fmla="*/ 60 h 97"/>
                  <a:gd name="T18" fmla="*/ 113 w 115"/>
                  <a:gd name="T19" fmla="*/ 57 h 97"/>
                  <a:gd name="T20" fmla="*/ 104 w 115"/>
                  <a:gd name="T21" fmla="*/ 44 h 97"/>
                  <a:gd name="T22" fmla="*/ 113 w 115"/>
                  <a:gd name="T23" fmla="*/ 21 h 97"/>
                  <a:gd name="T24" fmla="*/ 115 w 115"/>
                  <a:gd name="T25" fmla="*/ 12 h 97"/>
                  <a:gd name="T26" fmla="*/ 83 w 115"/>
                  <a:gd name="T27" fmla="*/ 0 h 97"/>
                  <a:gd name="T28" fmla="*/ 50 w 115"/>
                  <a:gd name="T29" fmla="*/ 20 h 97"/>
                  <a:gd name="T30" fmla="*/ 31 w 115"/>
                  <a:gd name="T31" fmla="*/ 2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5" h="97">
                    <a:moveTo>
                      <a:pt x="22" y="23"/>
                    </a:moveTo>
                    <a:lnTo>
                      <a:pt x="15" y="42"/>
                    </a:lnTo>
                    <a:lnTo>
                      <a:pt x="0" y="67"/>
                    </a:lnTo>
                    <a:lnTo>
                      <a:pt x="27" y="78"/>
                    </a:lnTo>
                    <a:lnTo>
                      <a:pt x="48" y="97"/>
                    </a:lnTo>
                    <a:lnTo>
                      <a:pt x="47" y="81"/>
                    </a:lnTo>
                    <a:lnTo>
                      <a:pt x="68" y="75"/>
                    </a:lnTo>
                    <a:lnTo>
                      <a:pt x="88" y="75"/>
                    </a:lnTo>
                    <a:lnTo>
                      <a:pt x="89" y="60"/>
                    </a:lnTo>
                    <a:lnTo>
                      <a:pt x="113" y="57"/>
                    </a:lnTo>
                    <a:lnTo>
                      <a:pt x="104" y="44"/>
                    </a:lnTo>
                    <a:lnTo>
                      <a:pt x="113" y="21"/>
                    </a:lnTo>
                    <a:lnTo>
                      <a:pt x="115" y="12"/>
                    </a:lnTo>
                    <a:lnTo>
                      <a:pt x="83" y="0"/>
                    </a:lnTo>
                    <a:lnTo>
                      <a:pt x="50" y="20"/>
                    </a:lnTo>
                    <a:lnTo>
                      <a:pt x="31" y="2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24" name="Freeform 270"/>
              <p:cNvSpPr>
                <a:spLocks/>
              </p:cNvSpPr>
              <p:nvPr/>
            </p:nvSpPr>
            <p:spPr bwMode="auto">
              <a:xfrm>
                <a:off x="6103862" y="2670693"/>
                <a:ext cx="180836" cy="103815"/>
              </a:xfrm>
              <a:custGeom>
                <a:avLst/>
                <a:gdLst>
                  <a:gd name="T0" fmla="*/ 0 w 104"/>
                  <a:gd name="T1" fmla="*/ 16 h 59"/>
                  <a:gd name="T2" fmla="*/ 40 w 104"/>
                  <a:gd name="T3" fmla="*/ 0 h 59"/>
                  <a:gd name="T4" fmla="*/ 53 w 104"/>
                  <a:gd name="T5" fmla="*/ 9 h 59"/>
                  <a:gd name="T6" fmla="*/ 88 w 104"/>
                  <a:gd name="T7" fmla="*/ 21 h 59"/>
                  <a:gd name="T8" fmla="*/ 103 w 104"/>
                  <a:gd name="T9" fmla="*/ 30 h 59"/>
                  <a:gd name="T10" fmla="*/ 76 w 104"/>
                  <a:gd name="T11" fmla="*/ 48 h 59"/>
                  <a:gd name="T12" fmla="*/ 67 w 104"/>
                  <a:gd name="T13" fmla="*/ 58 h 59"/>
                  <a:gd name="T14" fmla="*/ 58 w 104"/>
                  <a:gd name="T15" fmla="*/ 54 h 59"/>
                  <a:gd name="T16" fmla="*/ 59 w 104"/>
                  <a:gd name="T17" fmla="*/ 44 h 59"/>
                  <a:gd name="T18" fmla="*/ 46 w 104"/>
                  <a:gd name="T19" fmla="*/ 43 h 59"/>
                  <a:gd name="T20" fmla="*/ 44 w 104"/>
                  <a:gd name="T21" fmla="*/ 51 h 59"/>
                  <a:gd name="T22" fmla="*/ 34 w 104"/>
                  <a:gd name="T23" fmla="*/ 52 h 59"/>
                  <a:gd name="T24" fmla="*/ 23 w 104"/>
                  <a:gd name="T25" fmla="*/ 42 h 59"/>
                  <a:gd name="T26" fmla="*/ 0 w 104"/>
                  <a:gd name="T27" fmla="*/ 1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59">
                    <a:moveTo>
                      <a:pt x="0" y="16"/>
                    </a:moveTo>
                    <a:lnTo>
                      <a:pt x="40" y="0"/>
                    </a:lnTo>
                    <a:lnTo>
                      <a:pt x="53" y="9"/>
                    </a:lnTo>
                    <a:lnTo>
                      <a:pt x="88" y="21"/>
                    </a:lnTo>
                    <a:lnTo>
                      <a:pt x="103" y="30"/>
                    </a:lnTo>
                    <a:lnTo>
                      <a:pt x="76" y="48"/>
                    </a:lnTo>
                    <a:lnTo>
                      <a:pt x="67" y="58"/>
                    </a:lnTo>
                    <a:lnTo>
                      <a:pt x="58" y="54"/>
                    </a:lnTo>
                    <a:lnTo>
                      <a:pt x="59" y="44"/>
                    </a:lnTo>
                    <a:lnTo>
                      <a:pt x="46" y="43"/>
                    </a:lnTo>
                    <a:lnTo>
                      <a:pt x="44" y="51"/>
                    </a:lnTo>
                    <a:lnTo>
                      <a:pt x="34" y="52"/>
                    </a:lnTo>
                    <a:lnTo>
                      <a:pt x="23" y="42"/>
                    </a:lnTo>
                    <a:lnTo>
                      <a:pt x="0" y="1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25" name="Freeform 271"/>
              <p:cNvSpPr>
                <a:spLocks/>
              </p:cNvSpPr>
              <p:nvPr/>
            </p:nvSpPr>
            <p:spPr bwMode="auto">
              <a:xfrm>
                <a:off x="6220226" y="2717882"/>
                <a:ext cx="150958" cy="73929"/>
              </a:xfrm>
              <a:custGeom>
                <a:avLst/>
                <a:gdLst>
                  <a:gd name="T0" fmla="*/ 36 w 85"/>
                  <a:gd name="T1" fmla="*/ 2 h 41"/>
                  <a:gd name="T2" fmla="*/ 84 w 85"/>
                  <a:gd name="T3" fmla="*/ 0 h 41"/>
                  <a:gd name="T4" fmla="*/ 79 w 85"/>
                  <a:gd name="T5" fmla="*/ 40 h 41"/>
                  <a:gd name="T6" fmla="*/ 67 w 85"/>
                  <a:gd name="T7" fmla="*/ 30 h 41"/>
                  <a:gd name="T8" fmla="*/ 60 w 85"/>
                  <a:gd name="T9" fmla="*/ 28 h 41"/>
                  <a:gd name="T10" fmla="*/ 36 w 85"/>
                  <a:gd name="T11" fmla="*/ 33 h 41"/>
                  <a:gd name="T12" fmla="*/ 20 w 85"/>
                  <a:gd name="T13" fmla="*/ 33 h 41"/>
                  <a:gd name="T14" fmla="*/ 0 w 85"/>
                  <a:gd name="T15" fmla="*/ 29 h 41"/>
                  <a:gd name="T16" fmla="*/ 9 w 85"/>
                  <a:gd name="T17" fmla="*/ 20 h 41"/>
                  <a:gd name="T18" fmla="*/ 36 w 85"/>
                  <a:gd name="T19" fmla="*/ 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41">
                    <a:moveTo>
                      <a:pt x="36" y="2"/>
                    </a:moveTo>
                    <a:lnTo>
                      <a:pt x="84" y="0"/>
                    </a:lnTo>
                    <a:lnTo>
                      <a:pt x="79" y="40"/>
                    </a:lnTo>
                    <a:lnTo>
                      <a:pt x="67" y="30"/>
                    </a:lnTo>
                    <a:lnTo>
                      <a:pt x="60" y="28"/>
                    </a:lnTo>
                    <a:lnTo>
                      <a:pt x="36" y="33"/>
                    </a:lnTo>
                    <a:lnTo>
                      <a:pt x="20" y="33"/>
                    </a:lnTo>
                    <a:lnTo>
                      <a:pt x="0" y="29"/>
                    </a:lnTo>
                    <a:lnTo>
                      <a:pt x="9" y="20"/>
                    </a:lnTo>
                    <a:lnTo>
                      <a:pt x="36" y="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26" name="Freeform 274"/>
              <p:cNvSpPr>
                <a:spLocks/>
              </p:cNvSpPr>
              <p:nvPr/>
            </p:nvSpPr>
            <p:spPr bwMode="auto">
              <a:xfrm>
                <a:off x="6457671" y="2788665"/>
                <a:ext cx="89632" cy="116399"/>
              </a:xfrm>
              <a:custGeom>
                <a:avLst/>
                <a:gdLst>
                  <a:gd name="T0" fmla="*/ 39 w 57"/>
                  <a:gd name="T1" fmla="*/ 74 h 74"/>
                  <a:gd name="T2" fmla="*/ 47 w 57"/>
                  <a:gd name="T3" fmla="*/ 68 h 74"/>
                  <a:gd name="T4" fmla="*/ 54 w 57"/>
                  <a:gd name="T5" fmla="*/ 53 h 74"/>
                  <a:gd name="T6" fmla="*/ 57 w 57"/>
                  <a:gd name="T7" fmla="*/ 42 h 74"/>
                  <a:gd name="T8" fmla="*/ 36 w 57"/>
                  <a:gd name="T9" fmla="*/ 12 h 74"/>
                  <a:gd name="T10" fmla="*/ 23 w 57"/>
                  <a:gd name="T11" fmla="*/ 0 h 74"/>
                  <a:gd name="T12" fmla="*/ 0 w 57"/>
                  <a:gd name="T13" fmla="*/ 5 h 74"/>
                  <a:gd name="T14" fmla="*/ 24 w 57"/>
                  <a:gd name="T15" fmla="*/ 27 h 74"/>
                  <a:gd name="T16" fmla="*/ 24 w 57"/>
                  <a:gd name="T17" fmla="*/ 42 h 74"/>
                  <a:gd name="T18" fmla="*/ 39 w 57"/>
                  <a:gd name="T19"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74">
                    <a:moveTo>
                      <a:pt x="39" y="74"/>
                    </a:moveTo>
                    <a:lnTo>
                      <a:pt x="47" y="68"/>
                    </a:lnTo>
                    <a:lnTo>
                      <a:pt x="54" y="53"/>
                    </a:lnTo>
                    <a:lnTo>
                      <a:pt x="57" y="42"/>
                    </a:lnTo>
                    <a:lnTo>
                      <a:pt x="36" y="12"/>
                    </a:lnTo>
                    <a:lnTo>
                      <a:pt x="23" y="0"/>
                    </a:lnTo>
                    <a:lnTo>
                      <a:pt x="0" y="5"/>
                    </a:lnTo>
                    <a:lnTo>
                      <a:pt x="24" y="27"/>
                    </a:lnTo>
                    <a:lnTo>
                      <a:pt x="24" y="42"/>
                    </a:lnTo>
                    <a:lnTo>
                      <a:pt x="39" y="74"/>
                    </a:lnTo>
                    <a:close/>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27" name="Freeform 276"/>
              <p:cNvSpPr>
                <a:spLocks/>
              </p:cNvSpPr>
              <p:nvPr/>
            </p:nvSpPr>
            <p:spPr bwMode="auto">
              <a:xfrm>
                <a:off x="5960766" y="2702152"/>
                <a:ext cx="33022" cy="23594"/>
              </a:xfrm>
              <a:custGeom>
                <a:avLst/>
                <a:gdLst>
                  <a:gd name="T0" fmla="*/ 0 w 21"/>
                  <a:gd name="T1" fmla="*/ 15 h 15"/>
                  <a:gd name="T2" fmla="*/ 21 w 21"/>
                  <a:gd name="T3" fmla="*/ 15 h 15"/>
                  <a:gd name="T4" fmla="*/ 10 w 21"/>
                  <a:gd name="T5" fmla="*/ 10 h 15"/>
                  <a:gd name="T6" fmla="*/ 7 w 21"/>
                  <a:gd name="T7" fmla="*/ 0 h 15"/>
                  <a:gd name="T8" fmla="*/ 0 w 21"/>
                  <a:gd name="T9" fmla="*/ 15 h 15"/>
                </a:gdLst>
                <a:ahLst/>
                <a:cxnLst>
                  <a:cxn ang="0">
                    <a:pos x="T0" y="T1"/>
                  </a:cxn>
                  <a:cxn ang="0">
                    <a:pos x="T2" y="T3"/>
                  </a:cxn>
                  <a:cxn ang="0">
                    <a:pos x="T4" y="T5"/>
                  </a:cxn>
                  <a:cxn ang="0">
                    <a:pos x="T6" y="T7"/>
                  </a:cxn>
                  <a:cxn ang="0">
                    <a:pos x="T8" y="T9"/>
                  </a:cxn>
                </a:cxnLst>
                <a:rect l="0" t="0" r="r" b="b"/>
                <a:pathLst>
                  <a:path w="21" h="15">
                    <a:moveTo>
                      <a:pt x="0" y="15"/>
                    </a:moveTo>
                    <a:lnTo>
                      <a:pt x="21" y="15"/>
                    </a:lnTo>
                    <a:lnTo>
                      <a:pt x="10" y="10"/>
                    </a:lnTo>
                    <a:lnTo>
                      <a:pt x="7" y="0"/>
                    </a:lnTo>
                    <a:lnTo>
                      <a:pt x="0" y="15"/>
                    </a:lnTo>
                    <a:close/>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grpSp>
        <p:grpSp>
          <p:nvGrpSpPr>
            <p:cNvPr id="55" name="Group 54"/>
            <p:cNvGrpSpPr/>
            <p:nvPr/>
          </p:nvGrpSpPr>
          <p:grpSpPr>
            <a:xfrm>
              <a:off x="6160068" y="1816667"/>
              <a:ext cx="3678040" cy="3169501"/>
              <a:chOff x="6463961" y="1390309"/>
              <a:chExt cx="3678040" cy="3169501"/>
            </a:xfrm>
            <a:grpFill/>
          </p:grpSpPr>
          <p:sp>
            <p:nvSpPr>
              <p:cNvPr id="102" name="Freeform 105"/>
              <p:cNvSpPr>
                <a:spLocks/>
              </p:cNvSpPr>
              <p:nvPr/>
            </p:nvSpPr>
            <p:spPr bwMode="auto">
              <a:xfrm>
                <a:off x="6891677" y="1951853"/>
                <a:ext cx="40885" cy="44043"/>
              </a:xfrm>
              <a:custGeom>
                <a:avLst/>
                <a:gdLst>
                  <a:gd name="T0" fmla="*/ 11 w 23"/>
                  <a:gd name="T1" fmla="*/ 0 h 25"/>
                  <a:gd name="T2" fmla="*/ 0 w 23"/>
                  <a:gd name="T3" fmla="*/ 12 h 25"/>
                  <a:gd name="T4" fmla="*/ 5 w 23"/>
                  <a:gd name="T5" fmla="*/ 24 h 25"/>
                  <a:gd name="T6" fmla="*/ 14 w 23"/>
                  <a:gd name="T7" fmla="*/ 22 h 25"/>
                  <a:gd name="T8" fmla="*/ 22 w 23"/>
                  <a:gd name="T9" fmla="*/ 9 h 25"/>
                  <a:gd name="T10" fmla="*/ 11 w 23"/>
                  <a:gd name="T11" fmla="*/ 0 h 25"/>
                </a:gdLst>
                <a:ahLst/>
                <a:cxnLst>
                  <a:cxn ang="0">
                    <a:pos x="T0" y="T1"/>
                  </a:cxn>
                  <a:cxn ang="0">
                    <a:pos x="T2" y="T3"/>
                  </a:cxn>
                  <a:cxn ang="0">
                    <a:pos x="T4" y="T5"/>
                  </a:cxn>
                  <a:cxn ang="0">
                    <a:pos x="T6" y="T7"/>
                  </a:cxn>
                  <a:cxn ang="0">
                    <a:pos x="T8" y="T9"/>
                  </a:cxn>
                  <a:cxn ang="0">
                    <a:pos x="T10" y="T11"/>
                  </a:cxn>
                </a:cxnLst>
                <a:rect l="0" t="0" r="r" b="b"/>
                <a:pathLst>
                  <a:path w="23" h="25">
                    <a:moveTo>
                      <a:pt x="11" y="0"/>
                    </a:moveTo>
                    <a:lnTo>
                      <a:pt x="0" y="12"/>
                    </a:lnTo>
                    <a:lnTo>
                      <a:pt x="5" y="24"/>
                    </a:lnTo>
                    <a:lnTo>
                      <a:pt x="14" y="22"/>
                    </a:lnTo>
                    <a:lnTo>
                      <a:pt x="22" y="9"/>
                    </a:lnTo>
                    <a:lnTo>
                      <a:pt x="11"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03" name="Freeform 106"/>
              <p:cNvSpPr>
                <a:spLocks/>
              </p:cNvSpPr>
              <p:nvPr/>
            </p:nvSpPr>
            <p:spPr bwMode="auto">
              <a:xfrm>
                <a:off x="7089810" y="1912530"/>
                <a:ext cx="58182" cy="31459"/>
              </a:xfrm>
              <a:custGeom>
                <a:avLst/>
                <a:gdLst>
                  <a:gd name="T0" fmla="*/ 27 w 33"/>
                  <a:gd name="T1" fmla="*/ 4 h 17"/>
                  <a:gd name="T2" fmla="*/ 13 w 33"/>
                  <a:gd name="T3" fmla="*/ 0 h 17"/>
                  <a:gd name="T4" fmla="*/ 0 w 33"/>
                  <a:gd name="T5" fmla="*/ 12 h 17"/>
                  <a:gd name="T6" fmla="*/ 9 w 33"/>
                  <a:gd name="T7" fmla="*/ 14 h 17"/>
                  <a:gd name="T8" fmla="*/ 32 w 33"/>
                  <a:gd name="T9" fmla="*/ 16 h 17"/>
                  <a:gd name="T10" fmla="*/ 27 w 33"/>
                  <a:gd name="T11" fmla="*/ 4 h 17"/>
                </a:gdLst>
                <a:ahLst/>
                <a:cxnLst>
                  <a:cxn ang="0">
                    <a:pos x="T0" y="T1"/>
                  </a:cxn>
                  <a:cxn ang="0">
                    <a:pos x="T2" y="T3"/>
                  </a:cxn>
                  <a:cxn ang="0">
                    <a:pos x="T4" y="T5"/>
                  </a:cxn>
                  <a:cxn ang="0">
                    <a:pos x="T6" y="T7"/>
                  </a:cxn>
                  <a:cxn ang="0">
                    <a:pos x="T8" y="T9"/>
                  </a:cxn>
                  <a:cxn ang="0">
                    <a:pos x="T10" y="T11"/>
                  </a:cxn>
                </a:cxnLst>
                <a:rect l="0" t="0" r="r" b="b"/>
                <a:pathLst>
                  <a:path w="33" h="17">
                    <a:moveTo>
                      <a:pt x="27" y="4"/>
                    </a:moveTo>
                    <a:lnTo>
                      <a:pt x="13" y="0"/>
                    </a:lnTo>
                    <a:lnTo>
                      <a:pt x="0" y="12"/>
                    </a:lnTo>
                    <a:lnTo>
                      <a:pt x="9" y="14"/>
                    </a:lnTo>
                    <a:lnTo>
                      <a:pt x="32" y="16"/>
                    </a:lnTo>
                    <a:lnTo>
                      <a:pt x="27" y="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04" name="Freeform 107"/>
              <p:cNvSpPr>
                <a:spLocks/>
              </p:cNvSpPr>
              <p:nvPr/>
            </p:nvSpPr>
            <p:spPr bwMode="auto">
              <a:xfrm>
                <a:off x="7350842" y="1726921"/>
                <a:ext cx="23587" cy="28313"/>
              </a:xfrm>
              <a:custGeom>
                <a:avLst/>
                <a:gdLst>
                  <a:gd name="T0" fmla="*/ 6 w 14"/>
                  <a:gd name="T1" fmla="*/ 15 h 16"/>
                  <a:gd name="T2" fmla="*/ 7 w 14"/>
                  <a:gd name="T3" fmla="*/ 15 h 16"/>
                  <a:gd name="T4" fmla="*/ 8 w 14"/>
                  <a:gd name="T5" fmla="*/ 15 h 16"/>
                  <a:gd name="T6" fmla="*/ 9 w 14"/>
                  <a:gd name="T7" fmla="*/ 14 h 16"/>
                  <a:gd name="T8" fmla="*/ 11 w 14"/>
                  <a:gd name="T9" fmla="*/ 14 h 16"/>
                  <a:gd name="T10" fmla="*/ 11 w 14"/>
                  <a:gd name="T11" fmla="*/ 13 h 16"/>
                  <a:gd name="T12" fmla="*/ 11 w 14"/>
                  <a:gd name="T13" fmla="*/ 12 h 16"/>
                  <a:gd name="T14" fmla="*/ 11 w 14"/>
                  <a:gd name="T15" fmla="*/ 11 h 16"/>
                  <a:gd name="T16" fmla="*/ 11 w 14"/>
                  <a:gd name="T17" fmla="*/ 10 h 16"/>
                  <a:gd name="T18" fmla="*/ 11 w 14"/>
                  <a:gd name="T19" fmla="*/ 9 h 16"/>
                  <a:gd name="T20" fmla="*/ 13 w 14"/>
                  <a:gd name="T21" fmla="*/ 8 h 16"/>
                  <a:gd name="T22" fmla="*/ 11 w 14"/>
                  <a:gd name="T23" fmla="*/ 8 h 16"/>
                  <a:gd name="T24" fmla="*/ 11 w 14"/>
                  <a:gd name="T25" fmla="*/ 7 h 16"/>
                  <a:gd name="T26" fmla="*/ 11 w 14"/>
                  <a:gd name="T27" fmla="*/ 5 h 16"/>
                  <a:gd name="T28" fmla="*/ 11 w 14"/>
                  <a:gd name="T29" fmla="*/ 4 h 16"/>
                  <a:gd name="T30" fmla="*/ 11 w 14"/>
                  <a:gd name="T31" fmla="*/ 3 h 16"/>
                  <a:gd name="T32" fmla="*/ 11 w 14"/>
                  <a:gd name="T33" fmla="*/ 2 h 16"/>
                  <a:gd name="T34" fmla="*/ 9 w 14"/>
                  <a:gd name="T35" fmla="*/ 1 h 16"/>
                  <a:gd name="T36" fmla="*/ 8 w 14"/>
                  <a:gd name="T37" fmla="*/ 1 h 16"/>
                  <a:gd name="T38" fmla="*/ 7 w 14"/>
                  <a:gd name="T39" fmla="*/ 0 h 16"/>
                  <a:gd name="T40" fmla="*/ 6 w 14"/>
                  <a:gd name="T41" fmla="*/ 0 h 16"/>
                  <a:gd name="T42" fmla="*/ 4 w 14"/>
                  <a:gd name="T43" fmla="*/ 0 h 16"/>
                  <a:gd name="T44" fmla="*/ 3 w 14"/>
                  <a:gd name="T45" fmla="*/ 1 h 16"/>
                  <a:gd name="T46" fmla="*/ 2 w 14"/>
                  <a:gd name="T47" fmla="*/ 2 h 16"/>
                  <a:gd name="T48" fmla="*/ 1 w 14"/>
                  <a:gd name="T49" fmla="*/ 3 h 16"/>
                  <a:gd name="T50" fmla="*/ 0 w 14"/>
                  <a:gd name="T51" fmla="*/ 4 h 16"/>
                  <a:gd name="T52" fmla="*/ 0 w 14"/>
                  <a:gd name="T53" fmla="*/ 5 h 16"/>
                  <a:gd name="T54" fmla="*/ 0 w 14"/>
                  <a:gd name="T55" fmla="*/ 7 h 16"/>
                  <a:gd name="T56" fmla="*/ 0 w 14"/>
                  <a:gd name="T57" fmla="*/ 8 h 16"/>
                  <a:gd name="T58" fmla="*/ 0 w 14"/>
                  <a:gd name="T59" fmla="*/ 9 h 16"/>
                  <a:gd name="T60" fmla="*/ 0 w 14"/>
                  <a:gd name="T61" fmla="*/ 10 h 16"/>
                  <a:gd name="T62" fmla="*/ 0 w 14"/>
                  <a:gd name="T63" fmla="*/ 11 h 16"/>
                  <a:gd name="T64" fmla="*/ 0 w 14"/>
                  <a:gd name="T65" fmla="*/ 12 h 16"/>
                  <a:gd name="T66" fmla="*/ 1 w 14"/>
                  <a:gd name="T67" fmla="*/ 13 h 16"/>
                  <a:gd name="T68" fmla="*/ 2 w 14"/>
                  <a:gd name="T69" fmla="*/ 14 h 16"/>
                  <a:gd name="T70" fmla="*/ 3 w 14"/>
                  <a:gd name="T71" fmla="*/ 14 h 16"/>
                  <a:gd name="T72" fmla="*/ 3 w 14"/>
                  <a:gd name="T73" fmla="*/ 15 h 16"/>
                  <a:gd name="T74" fmla="*/ 4 w 14"/>
                  <a:gd name="T75" fmla="*/ 15 h 16"/>
                  <a:gd name="T76" fmla="*/ 6 w 14"/>
                  <a:gd name="T7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 h="16">
                    <a:moveTo>
                      <a:pt x="6" y="15"/>
                    </a:moveTo>
                    <a:lnTo>
                      <a:pt x="7" y="15"/>
                    </a:lnTo>
                    <a:lnTo>
                      <a:pt x="8" y="15"/>
                    </a:lnTo>
                    <a:lnTo>
                      <a:pt x="9" y="14"/>
                    </a:lnTo>
                    <a:lnTo>
                      <a:pt x="11" y="14"/>
                    </a:lnTo>
                    <a:lnTo>
                      <a:pt x="11" y="13"/>
                    </a:lnTo>
                    <a:lnTo>
                      <a:pt x="11" y="12"/>
                    </a:lnTo>
                    <a:lnTo>
                      <a:pt x="11" y="11"/>
                    </a:lnTo>
                    <a:lnTo>
                      <a:pt x="11" y="10"/>
                    </a:lnTo>
                    <a:lnTo>
                      <a:pt x="11" y="9"/>
                    </a:lnTo>
                    <a:lnTo>
                      <a:pt x="13" y="8"/>
                    </a:lnTo>
                    <a:lnTo>
                      <a:pt x="11" y="8"/>
                    </a:lnTo>
                    <a:lnTo>
                      <a:pt x="11" y="7"/>
                    </a:lnTo>
                    <a:lnTo>
                      <a:pt x="11" y="5"/>
                    </a:lnTo>
                    <a:lnTo>
                      <a:pt x="11" y="4"/>
                    </a:lnTo>
                    <a:lnTo>
                      <a:pt x="11" y="3"/>
                    </a:lnTo>
                    <a:lnTo>
                      <a:pt x="11" y="2"/>
                    </a:lnTo>
                    <a:lnTo>
                      <a:pt x="9" y="1"/>
                    </a:lnTo>
                    <a:lnTo>
                      <a:pt x="8" y="1"/>
                    </a:lnTo>
                    <a:lnTo>
                      <a:pt x="7" y="0"/>
                    </a:lnTo>
                    <a:lnTo>
                      <a:pt x="6" y="0"/>
                    </a:lnTo>
                    <a:lnTo>
                      <a:pt x="4" y="0"/>
                    </a:lnTo>
                    <a:lnTo>
                      <a:pt x="3" y="1"/>
                    </a:lnTo>
                    <a:lnTo>
                      <a:pt x="2" y="2"/>
                    </a:lnTo>
                    <a:lnTo>
                      <a:pt x="1" y="3"/>
                    </a:lnTo>
                    <a:lnTo>
                      <a:pt x="0" y="4"/>
                    </a:lnTo>
                    <a:lnTo>
                      <a:pt x="0" y="5"/>
                    </a:lnTo>
                    <a:lnTo>
                      <a:pt x="0" y="7"/>
                    </a:lnTo>
                    <a:lnTo>
                      <a:pt x="0" y="8"/>
                    </a:lnTo>
                    <a:lnTo>
                      <a:pt x="0" y="9"/>
                    </a:lnTo>
                    <a:lnTo>
                      <a:pt x="0" y="10"/>
                    </a:lnTo>
                    <a:lnTo>
                      <a:pt x="0" y="11"/>
                    </a:lnTo>
                    <a:lnTo>
                      <a:pt x="0" y="12"/>
                    </a:lnTo>
                    <a:lnTo>
                      <a:pt x="1" y="13"/>
                    </a:lnTo>
                    <a:lnTo>
                      <a:pt x="2" y="14"/>
                    </a:lnTo>
                    <a:lnTo>
                      <a:pt x="3" y="14"/>
                    </a:lnTo>
                    <a:lnTo>
                      <a:pt x="3" y="15"/>
                    </a:lnTo>
                    <a:lnTo>
                      <a:pt x="4" y="15"/>
                    </a:lnTo>
                    <a:lnTo>
                      <a:pt x="6" y="15"/>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05" name="Freeform 111"/>
              <p:cNvSpPr>
                <a:spLocks/>
              </p:cNvSpPr>
              <p:nvPr/>
            </p:nvSpPr>
            <p:spPr bwMode="auto">
              <a:xfrm>
                <a:off x="9116741" y="3263697"/>
                <a:ext cx="31450" cy="29886"/>
              </a:xfrm>
              <a:custGeom>
                <a:avLst/>
                <a:gdLst>
                  <a:gd name="T0" fmla="*/ 1 w 18"/>
                  <a:gd name="T1" fmla="*/ 6 h 17"/>
                  <a:gd name="T2" fmla="*/ 0 w 18"/>
                  <a:gd name="T3" fmla="*/ 16 h 17"/>
                  <a:gd name="T4" fmla="*/ 9 w 18"/>
                  <a:gd name="T5" fmla="*/ 16 h 17"/>
                  <a:gd name="T6" fmla="*/ 17 w 18"/>
                  <a:gd name="T7" fmla="*/ 6 h 17"/>
                  <a:gd name="T8" fmla="*/ 7 w 18"/>
                  <a:gd name="T9" fmla="*/ 0 h 17"/>
                  <a:gd name="T10" fmla="*/ 1 w 18"/>
                  <a:gd name="T11" fmla="*/ 2 h 17"/>
                </a:gdLst>
                <a:ahLst/>
                <a:cxnLst>
                  <a:cxn ang="0">
                    <a:pos x="T0" y="T1"/>
                  </a:cxn>
                  <a:cxn ang="0">
                    <a:pos x="T2" y="T3"/>
                  </a:cxn>
                  <a:cxn ang="0">
                    <a:pos x="T4" y="T5"/>
                  </a:cxn>
                  <a:cxn ang="0">
                    <a:pos x="T6" y="T7"/>
                  </a:cxn>
                  <a:cxn ang="0">
                    <a:pos x="T8" y="T9"/>
                  </a:cxn>
                  <a:cxn ang="0">
                    <a:pos x="T10" y="T11"/>
                  </a:cxn>
                </a:cxnLst>
                <a:rect l="0" t="0" r="r" b="b"/>
                <a:pathLst>
                  <a:path w="18" h="17">
                    <a:moveTo>
                      <a:pt x="1" y="6"/>
                    </a:moveTo>
                    <a:lnTo>
                      <a:pt x="0" y="16"/>
                    </a:lnTo>
                    <a:lnTo>
                      <a:pt x="9" y="16"/>
                    </a:lnTo>
                    <a:lnTo>
                      <a:pt x="17" y="6"/>
                    </a:lnTo>
                    <a:lnTo>
                      <a:pt x="7" y="0"/>
                    </a:lnTo>
                    <a:lnTo>
                      <a:pt x="1" y="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06" name="Freeform 112"/>
              <p:cNvSpPr>
                <a:spLocks/>
              </p:cNvSpPr>
              <p:nvPr/>
            </p:nvSpPr>
            <p:spPr bwMode="auto">
              <a:xfrm>
                <a:off x="6608630" y="3196060"/>
                <a:ext cx="58182" cy="28313"/>
              </a:xfrm>
              <a:custGeom>
                <a:avLst/>
                <a:gdLst>
                  <a:gd name="T0" fmla="*/ 16 w 32"/>
                  <a:gd name="T1" fmla="*/ 11 h 16"/>
                  <a:gd name="T2" fmla="*/ 15 w 32"/>
                  <a:gd name="T3" fmla="*/ 11 h 16"/>
                  <a:gd name="T4" fmla="*/ 14 w 32"/>
                  <a:gd name="T5" fmla="*/ 11 h 16"/>
                  <a:gd name="T6" fmla="*/ 12 w 32"/>
                  <a:gd name="T7" fmla="*/ 11 h 16"/>
                  <a:gd name="T8" fmla="*/ 12 w 32"/>
                  <a:gd name="T9" fmla="*/ 12 h 16"/>
                  <a:gd name="T10" fmla="*/ 11 w 32"/>
                  <a:gd name="T11" fmla="*/ 12 h 16"/>
                  <a:gd name="T12" fmla="*/ 9 w 32"/>
                  <a:gd name="T13" fmla="*/ 13 h 16"/>
                  <a:gd name="T14" fmla="*/ 8 w 32"/>
                  <a:gd name="T15" fmla="*/ 13 h 16"/>
                  <a:gd name="T16" fmla="*/ 6 w 32"/>
                  <a:gd name="T17" fmla="*/ 14 h 16"/>
                  <a:gd name="T18" fmla="*/ 5 w 32"/>
                  <a:gd name="T19" fmla="*/ 14 h 16"/>
                  <a:gd name="T20" fmla="*/ 4 w 32"/>
                  <a:gd name="T21" fmla="*/ 15 h 16"/>
                  <a:gd name="T22" fmla="*/ 3 w 32"/>
                  <a:gd name="T23" fmla="*/ 14 h 16"/>
                  <a:gd name="T24" fmla="*/ 1 w 32"/>
                  <a:gd name="T25" fmla="*/ 14 h 16"/>
                  <a:gd name="T26" fmla="*/ 0 w 32"/>
                  <a:gd name="T27" fmla="*/ 13 h 16"/>
                  <a:gd name="T28" fmla="*/ 0 w 32"/>
                  <a:gd name="T29" fmla="*/ 12 h 16"/>
                  <a:gd name="T30" fmla="*/ 0 w 32"/>
                  <a:gd name="T31" fmla="*/ 11 h 16"/>
                  <a:gd name="T32" fmla="*/ 0 w 32"/>
                  <a:gd name="T33" fmla="*/ 10 h 16"/>
                  <a:gd name="T34" fmla="*/ 0 w 32"/>
                  <a:gd name="T35" fmla="*/ 9 h 16"/>
                  <a:gd name="T36" fmla="*/ 0 w 32"/>
                  <a:gd name="T37" fmla="*/ 8 h 16"/>
                  <a:gd name="T38" fmla="*/ 0 w 32"/>
                  <a:gd name="T39" fmla="*/ 7 h 16"/>
                  <a:gd name="T40" fmla="*/ 0 w 32"/>
                  <a:gd name="T41" fmla="*/ 6 h 16"/>
                  <a:gd name="T42" fmla="*/ 0 w 32"/>
                  <a:gd name="T43" fmla="*/ 5 h 16"/>
                  <a:gd name="T44" fmla="*/ 1 w 32"/>
                  <a:gd name="T45" fmla="*/ 4 h 16"/>
                  <a:gd name="T46" fmla="*/ 2 w 32"/>
                  <a:gd name="T47" fmla="*/ 4 h 16"/>
                  <a:gd name="T48" fmla="*/ 3 w 32"/>
                  <a:gd name="T49" fmla="*/ 4 h 16"/>
                  <a:gd name="T50" fmla="*/ 4 w 32"/>
                  <a:gd name="T51" fmla="*/ 4 h 16"/>
                  <a:gd name="T52" fmla="*/ 5 w 32"/>
                  <a:gd name="T53" fmla="*/ 4 h 16"/>
                  <a:gd name="T54" fmla="*/ 7 w 32"/>
                  <a:gd name="T55" fmla="*/ 4 h 16"/>
                  <a:gd name="T56" fmla="*/ 8 w 32"/>
                  <a:gd name="T57" fmla="*/ 4 h 16"/>
                  <a:gd name="T58" fmla="*/ 10 w 32"/>
                  <a:gd name="T59" fmla="*/ 4 h 16"/>
                  <a:gd name="T60" fmla="*/ 12 w 32"/>
                  <a:gd name="T61" fmla="*/ 4 h 16"/>
                  <a:gd name="T62" fmla="*/ 14 w 32"/>
                  <a:gd name="T63" fmla="*/ 4 h 16"/>
                  <a:gd name="T64" fmla="*/ 15 w 32"/>
                  <a:gd name="T65" fmla="*/ 4 h 16"/>
                  <a:gd name="T66" fmla="*/ 16 w 32"/>
                  <a:gd name="T67" fmla="*/ 4 h 16"/>
                  <a:gd name="T68" fmla="*/ 18 w 32"/>
                  <a:gd name="T69" fmla="*/ 4 h 16"/>
                  <a:gd name="T70" fmla="*/ 19 w 32"/>
                  <a:gd name="T71" fmla="*/ 3 h 16"/>
                  <a:gd name="T72" fmla="*/ 20 w 32"/>
                  <a:gd name="T73" fmla="*/ 2 h 16"/>
                  <a:gd name="T74" fmla="*/ 23 w 32"/>
                  <a:gd name="T75" fmla="*/ 2 h 16"/>
                  <a:gd name="T76" fmla="*/ 24 w 32"/>
                  <a:gd name="T77" fmla="*/ 1 h 16"/>
                  <a:gd name="T78" fmla="*/ 26 w 32"/>
                  <a:gd name="T79" fmla="*/ 0 h 16"/>
                  <a:gd name="T80" fmla="*/ 27 w 32"/>
                  <a:gd name="T81" fmla="*/ 0 h 16"/>
                  <a:gd name="T82" fmla="*/ 28 w 32"/>
                  <a:gd name="T83" fmla="*/ 0 h 16"/>
                  <a:gd name="T84" fmla="*/ 29 w 32"/>
                  <a:gd name="T85" fmla="*/ 0 h 16"/>
                  <a:gd name="T86" fmla="*/ 31 w 32"/>
                  <a:gd name="T87" fmla="*/ 0 h 16"/>
                  <a:gd name="T88" fmla="*/ 31 w 32"/>
                  <a:gd name="T89" fmla="*/ 1 h 16"/>
                  <a:gd name="T90" fmla="*/ 31 w 32"/>
                  <a:gd name="T91" fmla="*/ 2 h 16"/>
                  <a:gd name="T92" fmla="*/ 31 w 32"/>
                  <a:gd name="T93" fmla="*/ 3 h 16"/>
                  <a:gd name="T94" fmla="*/ 30 w 32"/>
                  <a:gd name="T95" fmla="*/ 4 h 16"/>
                  <a:gd name="T96" fmla="*/ 29 w 32"/>
                  <a:gd name="T97" fmla="*/ 4 h 16"/>
                  <a:gd name="T98" fmla="*/ 28 w 32"/>
                  <a:gd name="T99" fmla="*/ 4 h 16"/>
                  <a:gd name="T100" fmla="*/ 27 w 32"/>
                  <a:gd name="T101" fmla="*/ 6 h 16"/>
                  <a:gd name="T102" fmla="*/ 27 w 32"/>
                  <a:gd name="T103" fmla="*/ 7 h 16"/>
                  <a:gd name="T104" fmla="*/ 27 w 32"/>
                  <a:gd name="T105" fmla="*/ 8 h 16"/>
                  <a:gd name="T106" fmla="*/ 27 w 32"/>
                  <a:gd name="T107" fmla="*/ 9 h 16"/>
                  <a:gd name="T108" fmla="*/ 26 w 32"/>
                  <a:gd name="T109" fmla="*/ 9 h 16"/>
                  <a:gd name="T110" fmla="*/ 26 w 32"/>
                  <a:gd name="T111" fmla="*/ 10 h 16"/>
                  <a:gd name="T112" fmla="*/ 24 w 32"/>
                  <a:gd name="T113" fmla="*/ 11 h 16"/>
                  <a:gd name="T114" fmla="*/ 23 w 32"/>
                  <a:gd name="T115" fmla="*/ 11 h 16"/>
                  <a:gd name="T116" fmla="*/ 21 w 32"/>
                  <a:gd name="T117" fmla="*/ 11 h 16"/>
                  <a:gd name="T118" fmla="*/ 19 w 32"/>
                  <a:gd name="T119" fmla="*/ 11 h 16"/>
                  <a:gd name="T120" fmla="*/ 18 w 32"/>
                  <a:gd name="T121" fmla="*/ 11 h 16"/>
                  <a:gd name="T122" fmla="*/ 16 w 32"/>
                  <a:gd name="T123"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 h="16">
                    <a:moveTo>
                      <a:pt x="16" y="11"/>
                    </a:moveTo>
                    <a:lnTo>
                      <a:pt x="15" y="11"/>
                    </a:lnTo>
                    <a:lnTo>
                      <a:pt x="14" y="11"/>
                    </a:lnTo>
                    <a:lnTo>
                      <a:pt x="12" y="11"/>
                    </a:lnTo>
                    <a:lnTo>
                      <a:pt x="12" y="12"/>
                    </a:lnTo>
                    <a:lnTo>
                      <a:pt x="11" y="12"/>
                    </a:lnTo>
                    <a:lnTo>
                      <a:pt x="9" y="13"/>
                    </a:lnTo>
                    <a:lnTo>
                      <a:pt x="8" y="13"/>
                    </a:lnTo>
                    <a:lnTo>
                      <a:pt x="6" y="14"/>
                    </a:lnTo>
                    <a:lnTo>
                      <a:pt x="5" y="14"/>
                    </a:lnTo>
                    <a:lnTo>
                      <a:pt x="4" y="15"/>
                    </a:lnTo>
                    <a:lnTo>
                      <a:pt x="3" y="14"/>
                    </a:lnTo>
                    <a:lnTo>
                      <a:pt x="1" y="14"/>
                    </a:lnTo>
                    <a:lnTo>
                      <a:pt x="0" y="13"/>
                    </a:lnTo>
                    <a:lnTo>
                      <a:pt x="0" y="12"/>
                    </a:lnTo>
                    <a:lnTo>
                      <a:pt x="0" y="11"/>
                    </a:lnTo>
                    <a:lnTo>
                      <a:pt x="0" y="10"/>
                    </a:lnTo>
                    <a:lnTo>
                      <a:pt x="0" y="9"/>
                    </a:lnTo>
                    <a:lnTo>
                      <a:pt x="0" y="8"/>
                    </a:lnTo>
                    <a:lnTo>
                      <a:pt x="0" y="7"/>
                    </a:lnTo>
                    <a:lnTo>
                      <a:pt x="0" y="6"/>
                    </a:lnTo>
                    <a:lnTo>
                      <a:pt x="0" y="5"/>
                    </a:lnTo>
                    <a:lnTo>
                      <a:pt x="1" y="4"/>
                    </a:lnTo>
                    <a:lnTo>
                      <a:pt x="2" y="4"/>
                    </a:lnTo>
                    <a:lnTo>
                      <a:pt x="3" y="4"/>
                    </a:lnTo>
                    <a:lnTo>
                      <a:pt x="4" y="4"/>
                    </a:lnTo>
                    <a:lnTo>
                      <a:pt x="5" y="4"/>
                    </a:lnTo>
                    <a:lnTo>
                      <a:pt x="7" y="4"/>
                    </a:lnTo>
                    <a:lnTo>
                      <a:pt x="8" y="4"/>
                    </a:lnTo>
                    <a:lnTo>
                      <a:pt x="10" y="4"/>
                    </a:lnTo>
                    <a:lnTo>
                      <a:pt x="12" y="4"/>
                    </a:lnTo>
                    <a:lnTo>
                      <a:pt x="14" y="4"/>
                    </a:lnTo>
                    <a:lnTo>
                      <a:pt x="15" y="4"/>
                    </a:lnTo>
                    <a:lnTo>
                      <a:pt x="16" y="4"/>
                    </a:lnTo>
                    <a:lnTo>
                      <a:pt x="18" y="4"/>
                    </a:lnTo>
                    <a:lnTo>
                      <a:pt x="19" y="3"/>
                    </a:lnTo>
                    <a:lnTo>
                      <a:pt x="20" y="2"/>
                    </a:lnTo>
                    <a:lnTo>
                      <a:pt x="23" y="2"/>
                    </a:lnTo>
                    <a:lnTo>
                      <a:pt x="24" y="1"/>
                    </a:lnTo>
                    <a:lnTo>
                      <a:pt x="26" y="0"/>
                    </a:lnTo>
                    <a:lnTo>
                      <a:pt x="27" y="0"/>
                    </a:lnTo>
                    <a:lnTo>
                      <a:pt x="28" y="0"/>
                    </a:lnTo>
                    <a:lnTo>
                      <a:pt x="29" y="0"/>
                    </a:lnTo>
                    <a:lnTo>
                      <a:pt x="31" y="0"/>
                    </a:lnTo>
                    <a:lnTo>
                      <a:pt x="31" y="1"/>
                    </a:lnTo>
                    <a:lnTo>
                      <a:pt x="31" y="2"/>
                    </a:lnTo>
                    <a:lnTo>
                      <a:pt x="31" y="3"/>
                    </a:lnTo>
                    <a:lnTo>
                      <a:pt x="30" y="4"/>
                    </a:lnTo>
                    <a:lnTo>
                      <a:pt x="29" y="4"/>
                    </a:lnTo>
                    <a:lnTo>
                      <a:pt x="28" y="4"/>
                    </a:lnTo>
                    <a:lnTo>
                      <a:pt x="27" y="6"/>
                    </a:lnTo>
                    <a:lnTo>
                      <a:pt x="27" y="7"/>
                    </a:lnTo>
                    <a:lnTo>
                      <a:pt x="27" y="8"/>
                    </a:lnTo>
                    <a:lnTo>
                      <a:pt x="27" y="9"/>
                    </a:lnTo>
                    <a:lnTo>
                      <a:pt x="26" y="9"/>
                    </a:lnTo>
                    <a:lnTo>
                      <a:pt x="26" y="10"/>
                    </a:lnTo>
                    <a:lnTo>
                      <a:pt x="24" y="11"/>
                    </a:lnTo>
                    <a:lnTo>
                      <a:pt x="23" y="11"/>
                    </a:lnTo>
                    <a:lnTo>
                      <a:pt x="21" y="11"/>
                    </a:lnTo>
                    <a:lnTo>
                      <a:pt x="19" y="11"/>
                    </a:lnTo>
                    <a:lnTo>
                      <a:pt x="18" y="11"/>
                    </a:lnTo>
                    <a:lnTo>
                      <a:pt x="16" y="11"/>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07" name="Freeform 116"/>
              <p:cNvSpPr>
                <a:spLocks/>
              </p:cNvSpPr>
              <p:nvPr/>
            </p:nvSpPr>
            <p:spPr bwMode="auto">
              <a:xfrm>
                <a:off x="8762933" y="4495319"/>
                <a:ext cx="23587" cy="23594"/>
              </a:xfrm>
              <a:custGeom>
                <a:avLst/>
                <a:gdLst>
                  <a:gd name="T0" fmla="*/ 7 w 14"/>
                  <a:gd name="T1" fmla="*/ 12 h 13"/>
                  <a:gd name="T2" fmla="*/ 7 w 14"/>
                  <a:gd name="T3" fmla="*/ 11 h 13"/>
                  <a:gd name="T4" fmla="*/ 8 w 14"/>
                  <a:gd name="T5" fmla="*/ 11 h 13"/>
                  <a:gd name="T6" fmla="*/ 9 w 14"/>
                  <a:gd name="T7" fmla="*/ 11 h 13"/>
                  <a:gd name="T8" fmla="*/ 10 w 14"/>
                  <a:gd name="T9" fmla="*/ 10 h 13"/>
                  <a:gd name="T10" fmla="*/ 11 w 14"/>
                  <a:gd name="T11" fmla="*/ 8 h 13"/>
                  <a:gd name="T12" fmla="*/ 13 w 14"/>
                  <a:gd name="T13" fmla="*/ 8 h 13"/>
                  <a:gd name="T14" fmla="*/ 13 w 14"/>
                  <a:gd name="T15" fmla="*/ 6 h 13"/>
                  <a:gd name="T16" fmla="*/ 13 w 14"/>
                  <a:gd name="T17" fmla="*/ 5 h 13"/>
                  <a:gd name="T18" fmla="*/ 13 w 14"/>
                  <a:gd name="T19" fmla="*/ 4 h 13"/>
                  <a:gd name="T20" fmla="*/ 13 w 14"/>
                  <a:gd name="T21" fmla="*/ 3 h 13"/>
                  <a:gd name="T22" fmla="*/ 11 w 14"/>
                  <a:gd name="T23" fmla="*/ 3 h 13"/>
                  <a:gd name="T24" fmla="*/ 11 w 14"/>
                  <a:gd name="T25" fmla="*/ 2 h 13"/>
                  <a:gd name="T26" fmla="*/ 11 w 14"/>
                  <a:gd name="T27" fmla="*/ 1 h 13"/>
                  <a:gd name="T28" fmla="*/ 10 w 14"/>
                  <a:gd name="T29" fmla="*/ 1 h 13"/>
                  <a:gd name="T30" fmla="*/ 9 w 14"/>
                  <a:gd name="T31" fmla="*/ 0 h 13"/>
                  <a:gd name="T32" fmla="*/ 8 w 14"/>
                  <a:gd name="T33" fmla="*/ 0 h 13"/>
                  <a:gd name="T34" fmla="*/ 7 w 14"/>
                  <a:gd name="T35" fmla="*/ 0 h 13"/>
                  <a:gd name="T36" fmla="*/ 4 w 14"/>
                  <a:gd name="T37" fmla="*/ 0 h 13"/>
                  <a:gd name="T38" fmla="*/ 3 w 14"/>
                  <a:gd name="T39" fmla="*/ 0 h 13"/>
                  <a:gd name="T40" fmla="*/ 2 w 14"/>
                  <a:gd name="T41" fmla="*/ 0 h 13"/>
                  <a:gd name="T42" fmla="*/ 2 w 14"/>
                  <a:gd name="T43" fmla="*/ 1 h 13"/>
                  <a:gd name="T44" fmla="*/ 1 w 14"/>
                  <a:gd name="T45" fmla="*/ 1 h 13"/>
                  <a:gd name="T46" fmla="*/ 1 w 14"/>
                  <a:gd name="T47" fmla="*/ 2 h 13"/>
                  <a:gd name="T48" fmla="*/ 1 w 14"/>
                  <a:gd name="T49" fmla="*/ 3 h 13"/>
                  <a:gd name="T50" fmla="*/ 0 w 14"/>
                  <a:gd name="T51" fmla="*/ 3 h 13"/>
                  <a:gd name="T52" fmla="*/ 0 w 14"/>
                  <a:gd name="T53" fmla="*/ 4 h 13"/>
                  <a:gd name="T54" fmla="*/ 0 w 14"/>
                  <a:gd name="T55" fmla="*/ 5 h 13"/>
                  <a:gd name="T56" fmla="*/ 0 w 14"/>
                  <a:gd name="T57" fmla="*/ 6 h 13"/>
                  <a:gd name="T58" fmla="*/ 0 w 14"/>
                  <a:gd name="T59" fmla="*/ 8 h 13"/>
                  <a:gd name="T60" fmla="*/ 1 w 14"/>
                  <a:gd name="T61" fmla="*/ 8 h 13"/>
                  <a:gd name="T62" fmla="*/ 2 w 14"/>
                  <a:gd name="T63" fmla="*/ 10 h 13"/>
                  <a:gd name="T64" fmla="*/ 2 w 14"/>
                  <a:gd name="T65" fmla="*/ 11 h 13"/>
                  <a:gd name="T66" fmla="*/ 3 w 14"/>
                  <a:gd name="T67" fmla="*/ 11 h 13"/>
                  <a:gd name="T68" fmla="*/ 4 w 14"/>
                  <a:gd name="T69" fmla="*/ 11 h 13"/>
                  <a:gd name="T70" fmla="*/ 7 w 14"/>
                  <a:gd name="T71"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 h="13">
                    <a:moveTo>
                      <a:pt x="7" y="12"/>
                    </a:moveTo>
                    <a:lnTo>
                      <a:pt x="7" y="11"/>
                    </a:lnTo>
                    <a:lnTo>
                      <a:pt x="8" y="11"/>
                    </a:lnTo>
                    <a:lnTo>
                      <a:pt x="9" y="11"/>
                    </a:lnTo>
                    <a:lnTo>
                      <a:pt x="10" y="10"/>
                    </a:lnTo>
                    <a:lnTo>
                      <a:pt x="11" y="8"/>
                    </a:lnTo>
                    <a:lnTo>
                      <a:pt x="13" y="8"/>
                    </a:lnTo>
                    <a:lnTo>
                      <a:pt x="13" y="6"/>
                    </a:lnTo>
                    <a:lnTo>
                      <a:pt x="13" y="5"/>
                    </a:lnTo>
                    <a:lnTo>
                      <a:pt x="13" y="4"/>
                    </a:lnTo>
                    <a:lnTo>
                      <a:pt x="13" y="3"/>
                    </a:lnTo>
                    <a:lnTo>
                      <a:pt x="11" y="3"/>
                    </a:lnTo>
                    <a:lnTo>
                      <a:pt x="11" y="2"/>
                    </a:lnTo>
                    <a:lnTo>
                      <a:pt x="11" y="1"/>
                    </a:lnTo>
                    <a:lnTo>
                      <a:pt x="10" y="1"/>
                    </a:lnTo>
                    <a:lnTo>
                      <a:pt x="9" y="0"/>
                    </a:lnTo>
                    <a:lnTo>
                      <a:pt x="8" y="0"/>
                    </a:lnTo>
                    <a:lnTo>
                      <a:pt x="7" y="0"/>
                    </a:lnTo>
                    <a:lnTo>
                      <a:pt x="4" y="0"/>
                    </a:lnTo>
                    <a:lnTo>
                      <a:pt x="3" y="0"/>
                    </a:lnTo>
                    <a:lnTo>
                      <a:pt x="2" y="0"/>
                    </a:lnTo>
                    <a:lnTo>
                      <a:pt x="2" y="1"/>
                    </a:lnTo>
                    <a:lnTo>
                      <a:pt x="1" y="1"/>
                    </a:lnTo>
                    <a:lnTo>
                      <a:pt x="1" y="2"/>
                    </a:lnTo>
                    <a:lnTo>
                      <a:pt x="1" y="3"/>
                    </a:lnTo>
                    <a:lnTo>
                      <a:pt x="0" y="3"/>
                    </a:lnTo>
                    <a:lnTo>
                      <a:pt x="0" y="4"/>
                    </a:lnTo>
                    <a:lnTo>
                      <a:pt x="0" y="5"/>
                    </a:lnTo>
                    <a:lnTo>
                      <a:pt x="0" y="6"/>
                    </a:lnTo>
                    <a:lnTo>
                      <a:pt x="0" y="8"/>
                    </a:lnTo>
                    <a:lnTo>
                      <a:pt x="1" y="8"/>
                    </a:lnTo>
                    <a:lnTo>
                      <a:pt x="2" y="10"/>
                    </a:lnTo>
                    <a:lnTo>
                      <a:pt x="2" y="11"/>
                    </a:lnTo>
                    <a:lnTo>
                      <a:pt x="3" y="11"/>
                    </a:lnTo>
                    <a:lnTo>
                      <a:pt x="4" y="11"/>
                    </a:lnTo>
                    <a:lnTo>
                      <a:pt x="7" y="1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08" name="Freeform 117"/>
              <p:cNvSpPr>
                <a:spLocks/>
              </p:cNvSpPr>
              <p:nvPr/>
            </p:nvSpPr>
            <p:spPr bwMode="auto">
              <a:xfrm>
                <a:off x="8822687" y="4487455"/>
                <a:ext cx="26732" cy="28313"/>
              </a:xfrm>
              <a:custGeom>
                <a:avLst/>
                <a:gdLst>
                  <a:gd name="T0" fmla="*/ 2 w 15"/>
                  <a:gd name="T1" fmla="*/ 5 h 16"/>
                  <a:gd name="T2" fmla="*/ 9 w 15"/>
                  <a:gd name="T3" fmla="*/ 0 h 16"/>
                  <a:gd name="T4" fmla="*/ 14 w 15"/>
                  <a:gd name="T5" fmla="*/ 5 h 16"/>
                  <a:gd name="T6" fmla="*/ 13 w 15"/>
                  <a:gd name="T7" fmla="*/ 15 h 16"/>
                  <a:gd name="T8" fmla="*/ 0 w 15"/>
                  <a:gd name="T9" fmla="*/ 11 h 16"/>
                  <a:gd name="T10" fmla="*/ 2 w 15"/>
                  <a:gd name="T11" fmla="*/ 5 h 16"/>
                </a:gdLst>
                <a:ahLst/>
                <a:cxnLst>
                  <a:cxn ang="0">
                    <a:pos x="T0" y="T1"/>
                  </a:cxn>
                  <a:cxn ang="0">
                    <a:pos x="T2" y="T3"/>
                  </a:cxn>
                  <a:cxn ang="0">
                    <a:pos x="T4" y="T5"/>
                  </a:cxn>
                  <a:cxn ang="0">
                    <a:pos x="T6" y="T7"/>
                  </a:cxn>
                  <a:cxn ang="0">
                    <a:pos x="T8" y="T9"/>
                  </a:cxn>
                  <a:cxn ang="0">
                    <a:pos x="T10" y="T11"/>
                  </a:cxn>
                </a:cxnLst>
                <a:rect l="0" t="0" r="r" b="b"/>
                <a:pathLst>
                  <a:path w="15" h="16">
                    <a:moveTo>
                      <a:pt x="2" y="5"/>
                    </a:moveTo>
                    <a:lnTo>
                      <a:pt x="9" y="0"/>
                    </a:lnTo>
                    <a:lnTo>
                      <a:pt x="14" y="5"/>
                    </a:lnTo>
                    <a:lnTo>
                      <a:pt x="13" y="15"/>
                    </a:lnTo>
                    <a:lnTo>
                      <a:pt x="0" y="11"/>
                    </a:lnTo>
                    <a:lnTo>
                      <a:pt x="2" y="5"/>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09" name="Freeform 118"/>
              <p:cNvSpPr>
                <a:spLocks/>
              </p:cNvSpPr>
              <p:nvPr/>
            </p:nvSpPr>
            <p:spPr bwMode="auto">
              <a:xfrm>
                <a:off x="8838412" y="3518515"/>
                <a:ext cx="45602" cy="89658"/>
              </a:xfrm>
              <a:custGeom>
                <a:avLst/>
                <a:gdLst>
                  <a:gd name="T0" fmla="*/ 12 w 25"/>
                  <a:gd name="T1" fmla="*/ 0 h 51"/>
                  <a:gd name="T2" fmla="*/ 2 w 25"/>
                  <a:gd name="T3" fmla="*/ 15 h 51"/>
                  <a:gd name="T4" fmla="*/ 0 w 25"/>
                  <a:gd name="T5" fmla="*/ 34 h 51"/>
                  <a:gd name="T6" fmla="*/ 16 w 25"/>
                  <a:gd name="T7" fmla="*/ 50 h 51"/>
                  <a:gd name="T8" fmla="*/ 24 w 25"/>
                  <a:gd name="T9" fmla="*/ 26 h 51"/>
                  <a:gd name="T10" fmla="*/ 12 w 25"/>
                  <a:gd name="T11" fmla="*/ 0 h 51"/>
                </a:gdLst>
                <a:ahLst/>
                <a:cxnLst>
                  <a:cxn ang="0">
                    <a:pos x="T0" y="T1"/>
                  </a:cxn>
                  <a:cxn ang="0">
                    <a:pos x="T2" y="T3"/>
                  </a:cxn>
                  <a:cxn ang="0">
                    <a:pos x="T4" y="T5"/>
                  </a:cxn>
                  <a:cxn ang="0">
                    <a:pos x="T6" y="T7"/>
                  </a:cxn>
                  <a:cxn ang="0">
                    <a:pos x="T8" y="T9"/>
                  </a:cxn>
                  <a:cxn ang="0">
                    <a:pos x="T10" y="T11"/>
                  </a:cxn>
                </a:cxnLst>
                <a:rect l="0" t="0" r="r" b="b"/>
                <a:pathLst>
                  <a:path w="25" h="51">
                    <a:moveTo>
                      <a:pt x="12" y="0"/>
                    </a:moveTo>
                    <a:lnTo>
                      <a:pt x="2" y="15"/>
                    </a:lnTo>
                    <a:lnTo>
                      <a:pt x="0" y="34"/>
                    </a:lnTo>
                    <a:lnTo>
                      <a:pt x="16" y="50"/>
                    </a:lnTo>
                    <a:lnTo>
                      <a:pt x="24" y="26"/>
                    </a:lnTo>
                    <a:lnTo>
                      <a:pt x="12"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10" name="Freeform 121"/>
              <p:cNvSpPr>
                <a:spLocks/>
              </p:cNvSpPr>
              <p:nvPr/>
            </p:nvSpPr>
            <p:spPr bwMode="auto">
              <a:xfrm>
                <a:off x="8505045" y="4295554"/>
                <a:ext cx="45602" cy="42470"/>
              </a:xfrm>
              <a:custGeom>
                <a:avLst/>
                <a:gdLst>
                  <a:gd name="T0" fmla="*/ 2 w 26"/>
                  <a:gd name="T1" fmla="*/ 0 h 24"/>
                  <a:gd name="T2" fmla="*/ 13 w 26"/>
                  <a:gd name="T3" fmla="*/ 2 h 24"/>
                  <a:gd name="T4" fmla="*/ 21 w 26"/>
                  <a:gd name="T5" fmla="*/ 10 h 24"/>
                  <a:gd name="T6" fmla="*/ 25 w 26"/>
                  <a:gd name="T7" fmla="*/ 21 h 24"/>
                  <a:gd name="T8" fmla="*/ 15 w 26"/>
                  <a:gd name="T9" fmla="*/ 23 h 24"/>
                  <a:gd name="T10" fmla="*/ 0 w 26"/>
                  <a:gd name="T11" fmla="*/ 9 h 24"/>
                  <a:gd name="T12" fmla="*/ 2 w 26"/>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6" h="24">
                    <a:moveTo>
                      <a:pt x="2" y="0"/>
                    </a:moveTo>
                    <a:lnTo>
                      <a:pt x="13" y="2"/>
                    </a:lnTo>
                    <a:lnTo>
                      <a:pt x="21" y="10"/>
                    </a:lnTo>
                    <a:lnTo>
                      <a:pt x="25" y="21"/>
                    </a:lnTo>
                    <a:lnTo>
                      <a:pt x="15" y="23"/>
                    </a:lnTo>
                    <a:lnTo>
                      <a:pt x="0" y="9"/>
                    </a:lnTo>
                    <a:lnTo>
                      <a:pt x="2"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11" name="Freeform 122"/>
              <p:cNvSpPr>
                <a:spLocks/>
              </p:cNvSpPr>
              <p:nvPr/>
            </p:nvSpPr>
            <p:spPr bwMode="auto">
              <a:xfrm>
                <a:off x="8855709" y="4531497"/>
                <a:ext cx="39312" cy="28313"/>
              </a:xfrm>
              <a:custGeom>
                <a:avLst/>
                <a:gdLst>
                  <a:gd name="T0" fmla="*/ 3 w 21"/>
                  <a:gd name="T1" fmla="*/ 2 h 15"/>
                  <a:gd name="T2" fmla="*/ 0 w 21"/>
                  <a:gd name="T3" fmla="*/ 14 h 15"/>
                  <a:gd name="T4" fmla="*/ 16 w 21"/>
                  <a:gd name="T5" fmla="*/ 8 h 15"/>
                  <a:gd name="T6" fmla="*/ 20 w 21"/>
                  <a:gd name="T7" fmla="*/ 0 h 15"/>
                  <a:gd name="T8" fmla="*/ 3 w 21"/>
                  <a:gd name="T9" fmla="*/ 2 h 15"/>
                </a:gdLst>
                <a:ahLst/>
                <a:cxnLst>
                  <a:cxn ang="0">
                    <a:pos x="T0" y="T1"/>
                  </a:cxn>
                  <a:cxn ang="0">
                    <a:pos x="T2" y="T3"/>
                  </a:cxn>
                  <a:cxn ang="0">
                    <a:pos x="T4" y="T5"/>
                  </a:cxn>
                  <a:cxn ang="0">
                    <a:pos x="T6" y="T7"/>
                  </a:cxn>
                  <a:cxn ang="0">
                    <a:pos x="T8" y="T9"/>
                  </a:cxn>
                </a:cxnLst>
                <a:rect l="0" t="0" r="r" b="b"/>
                <a:pathLst>
                  <a:path w="21" h="15">
                    <a:moveTo>
                      <a:pt x="3" y="2"/>
                    </a:moveTo>
                    <a:lnTo>
                      <a:pt x="0" y="14"/>
                    </a:lnTo>
                    <a:lnTo>
                      <a:pt x="16" y="8"/>
                    </a:lnTo>
                    <a:lnTo>
                      <a:pt x="20" y="0"/>
                    </a:lnTo>
                    <a:lnTo>
                      <a:pt x="3" y="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12" name="Freeform 123"/>
              <p:cNvSpPr>
                <a:spLocks/>
              </p:cNvSpPr>
              <p:nvPr/>
            </p:nvSpPr>
            <p:spPr bwMode="auto">
              <a:xfrm>
                <a:off x="8997233" y="4304992"/>
                <a:ext cx="50319" cy="26740"/>
              </a:xfrm>
              <a:custGeom>
                <a:avLst/>
                <a:gdLst>
                  <a:gd name="T0" fmla="*/ 14 w 28"/>
                  <a:gd name="T1" fmla="*/ 13 h 14"/>
                  <a:gd name="T2" fmla="*/ 11 w 28"/>
                  <a:gd name="T3" fmla="*/ 13 h 14"/>
                  <a:gd name="T4" fmla="*/ 10 w 28"/>
                  <a:gd name="T5" fmla="*/ 13 h 14"/>
                  <a:gd name="T6" fmla="*/ 8 w 28"/>
                  <a:gd name="T7" fmla="*/ 13 h 14"/>
                  <a:gd name="T8" fmla="*/ 6 w 28"/>
                  <a:gd name="T9" fmla="*/ 13 h 14"/>
                  <a:gd name="T10" fmla="*/ 5 w 28"/>
                  <a:gd name="T11" fmla="*/ 13 h 14"/>
                  <a:gd name="T12" fmla="*/ 3 w 28"/>
                  <a:gd name="T13" fmla="*/ 13 h 14"/>
                  <a:gd name="T14" fmla="*/ 2 w 28"/>
                  <a:gd name="T15" fmla="*/ 13 h 14"/>
                  <a:gd name="T16" fmla="*/ 1 w 28"/>
                  <a:gd name="T17" fmla="*/ 13 h 14"/>
                  <a:gd name="T18" fmla="*/ 0 w 28"/>
                  <a:gd name="T19" fmla="*/ 10 h 14"/>
                  <a:gd name="T20" fmla="*/ 0 w 28"/>
                  <a:gd name="T21" fmla="*/ 7 h 14"/>
                  <a:gd name="T22" fmla="*/ 0 w 28"/>
                  <a:gd name="T23" fmla="*/ 5 h 14"/>
                  <a:gd name="T24" fmla="*/ 1 w 28"/>
                  <a:gd name="T25" fmla="*/ 5 h 14"/>
                  <a:gd name="T26" fmla="*/ 2 w 28"/>
                  <a:gd name="T27" fmla="*/ 2 h 14"/>
                  <a:gd name="T28" fmla="*/ 3 w 28"/>
                  <a:gd name="T29" fmla="*/ 2 h 14"/>
                  <a:gd name="T30" fmla="*/ 3 w 28"/>
                  <a:gd name="T31" fmla="*/ 0 h 14"/>
                  <a:gd name="T32" fmla="*/ 5 w 28"/>
                  <a:gd name="T33" fmla="*/ 0 h 14"/>
                  <a:gd name="T34" fmla="*/ 6 w 28"/>
                  <a:gd name="T35" fmla="*/ 0 h 14"/>
                  <a:gd name="T36" fmla="*/ 8 w 28"/>
                  <a:gd name="T37" fmla="*/ 0 h 14"/>
                  <a:gd name="T38" fmla="*/ 10 w 28"/>
                  <a:gd name="T39" fmla="*/ 0 h 14"/>
                  <a:gd name="T40" fmla="*/ 11 w 28"/>
                  <a:gd name="T41" fmla="*/ 0 h 14"/>
                  <a:gd name="T42" fmla="*/ 14 w 28"/>
                  <a:gd name="T43" fmla="*/ 0 h 14"/>
                  <a:gd name="T44" fmla="*/ 17 w 28"/>
                  <a:gd name="T45" fmla="*/ 0 h 14"/>
                  <a:gd name="T46" fmla="*/ 18 w 28"/>
                  <a:gd name="T47" fmla="*/ 0 h 14"/>
                  <a:gd name="T48" fmla="*/ 20 w 28"/>
                  <a:gd name="T49" fmla="*/ 0 h 14"/>
                  <a:gd name="T50" fmla="*/ 21 w 28"/>
                  <a:gd name="T51" fmla="*/ 0 h 14"/>
                  <a:gd name="T52" fmla="*/ 23 w 28"/>
                  <a:gd name="T53" fmla="*/ 0 h 14"/>
                  <a:gd name="T54" fmla="*/ 24 w 28"/>
                  <a:gd name="T55" fmla="*/ 2 h 14"/>
                  <a:gd name="T56" fmla="*/ 25 w 28"/>
                  <a:gd name="T57" fmla="*/ 5 h 14"/>
                  <a:gd name="T58" fmla="*/ 26 w 28"/>
                  <a:gd name="T59" fmla="*/ 5 h 14"/>
                  <a:gd name="T60" fmla="*/ 26 w 28"/>
                  <a:gd name="T61" fmla="*/ 7 h 14"/>
                  <a:gd name="T62" fmla="*/ 27 w 28"/>
                  <a:gd name="T63" fmla="*/ 7 h 14"/>
                  <a:gd name="T64" fmla="*/ 26 w 28"/>
                  <a:gd name="T65" fmla="*/ 10 h 14"/>
                  <a:gd name="T66" fmla="*/ 25 w 28"/>
                  <a:gd name="T67" fmla="*/ 13 h 14"/>
                  <a:gd name="T68" fmla="*/ 24 w 28"/>
                  <a:gd name="T69" fmla="*/ 13 h 14"/>
                  <a:gd name="T70" fmla="*/ 23 w 28"/>
                  <a:gd name="T71" fmla="*/ 13 h 14"/>
                  <a:gd name="T72" fmla="*/ 21 w 28"/>
                  <a:gd name="T73" fmla="*/ 13 h 14"/>
                  <a:gd name="T74" fmla="*/ 20 w 28"/>
                  <a:gd name="T75" fmla="*/ 13 h 14"/>
                  <a:gd name="T76" fmla="*/ 18 w 28"/>
                  <a:gd name="T77" fmla="*/ 13 h 14"/>
                  <a:gd name="T78" fmla="*/ 17 w 28"/>
                  <a:gd name="T79" fmla="*/ 13 h 14"/>
                  <a:gd name="T80" fmla="*/ 14 w 28"/>
                  <a:gd name="T81"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 h="14">
                    <a:moveTo>
                      <a:pt x="14" y="13"/>
                    </a:moveTo>
                    <a:lnTo>
                      <a:pt x="11" y="13"/>
                    </a:lnTo>
                    <a:lnTo>
                      <a:pt x="10" y="13"/>
                    </a:lnTo>
                    <a:lnTo>
                      <a:pt x="8" y="13"/>
                    </a:lnTo>
                    <a:lnTo>
                      <a:pt x="6" y="13"/>
                    </a:lnTo>
                    <a:lnTo>
                      <a:pt x="5" y="13"/>
                    </a:lnTo>
                    <a:lnTo>
                      <a:pt x="3" y="13"/>
                    </a:lnTo>
                    <a:lnTo>
                      <a:pt x="2" y="13"/>
                    </a:lnTo>
                    <a:lnTo>
                      <a:pt x="1" y="13"/>
                    </a:lnTo>
                    <a:lnTo>
                      <a:pt x="0" y="10"/>
                    </a:lnTo>
                    <a:lnTo>
                      <a:pt x="0" y="7"/>
                    </a:lnTo>
                    <a:lnTo>
                      <a:pt x="0" y="5"/>
                    </a:lnTo>
                    <a:lnTo>
                      <a:pt x="1" y="5"/>
                    </a:lnTo>
                    <a:lnTo>
                      <a:pt x="2" y="2"/>
                    </a:lnTo>
                    <a:lnTo>
                      <a:pt x="3" y="2"/>
                    </a:lnTo>
                    <a:lnTo>
                      <a:pt x="3" y="0"/>
                    </a:lnTo>
                    <a:lnTo>
                      <a:pt x="5" y="0"/>
                    </a:lnTo>
                    <a:lnTo>
                      <a:pt x="6" y="0"/>
                    </a:lnTo>
                    <a:lnTo>
                      <a:pt x="8" y="0"/>
                    </a:lnTo>
                    <a:lnTo>
                      <a:pt x="10" y="0"/>
                    </a:lnTo>
                    <a:lnTo>
                      <a:pt x="11" y="0"/>
                    </a:lnTo>
                    <a:lnTo>
                      <a:pt x="14" y="0"/>
                    </a:lnTo>
                    <a:lnTo>
                      <a:pt x="17" y="0"/>
                    </a:lnTo>
                    <a:lnTo>
                      <a:pt x="18" y="0"/>
                    </a:lnTo>
                    <a:lnTo>
                      <a:pt x="20" y="0"/>
                    </a:lnTo>
                    <a:lnTo>
                      <a:pt x="21" y="0"/>
                    </a:lnTo>
                    <a:lnTo>
                      <a:pt x="23" y="0"/>
                    </a:lnTo>
                    <a:lnTo>
                      <a:pt x="24" y="2"/>
                    </a:lnTo>
                    <a:lnTo>
                      <a:pt x="25" y="5"/>
                    </a:lnTo>
                    <a:lnTo>
                      <a:pt x="26" y="5"/>
                    </a:lnTo>
                    <a:lnTo>
                      <a:pt x="26" y="7"/>
                    </a:lnTo>
                    <a:lnTo>
                      <a:pt x="27" y="7"/>
                    </a:lnTo>
                    <a:lnTo>
                      <a:pt x="26" y="10"/>
                    </a:lnTo>
                    <a:lnTo>
                      <a:pt x="25" y="13"/>
                    </a:lnTo>
                    <a:lnTo>
                      <a:pt x="24" y="13"/>
                    </a:lnTo>
                    <a:lnTo>
                      <a:pt x="23" y="13"/>
                    </a:lnTo>
                    <a:lnTo>
                      <a:pt x="21" y="13"/>
                    </a:lnTo>
                    <a:lnTo>
                      <a:pt x="20" y="13"/>
                    </a:lnTo>
                    <a:lnTo>
                      <a:pt x="18" y="13"/>
                    </a:lnTo>
                    <a:lnTo>
                      <a:pt x="17" y="13"/>
                    </a:lnTo>
                    <a:lnTo>
                      <a:pt x="14" y="1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13" name="Freeform 124"/>
              <p:cNvSpPr>
                <a:spLocks/>
              </p:cNvSpPr>
              <p:nvPr/>
            </p:nvSpPr>
            <p:spPr bwMode="auto">
              <a:xfrm>
                <a:off x="8561655" y="3671092"/>
                <a:ext cx="51892" cy="75502"/>
              </a:xfrm>
              <a:custGeom>
                <a:avLst/>
                <a:gdLst>
                  <a:gd name="T0" fmla="*/ 9 w 29"/>
                  <a:gd name="T1" fmla="*/ 9 h 43"/>
                  <a:gd name="T2" fmla="*/ 0 w 29"/>
                  <a:gd name="T3" fmla="*/ 23 h 43"/>
                  <a:gd name="T4" fmla="*/ 2 w 29"/>
                  <a:gd name="T5" fmla="*/ 42 h 43"/>
                  <a:gd name="T6" fmla="*/ 14 w 29"/>
                  <a:gd name="T7" fmla="*/ 42 h 43"/>
                  <a:gd name="T8" fmla="*/ 28 w 29"/>
                  <a:gd name="T9" fmla="*/ 25 h 43"/>
                  <a:gd name="T10" fmla="*/ 19 w 29"/>
                  <a:gd name="T11" fmla="*/ 0 h 43"/>
                  <a:gd name="T12" fmla="*/ 9 w 29"/>
                  <a:gd name="T13" fmla="*/ 9 h 43"/>
                </a:gdLst>
                <a:ahLst/>
                <a:cxnLst>
                  <a:cxn ang="0">
                    <a:pos x="T0" y="T1"/>
                  </a:cxn>
                  <a:cxn ang="0">
                    <a:pos x="T2" y="T3"/>
                  </a:cxn>
                  <a:cxn ang="0">
                    <a:pos x="T4" y="T5"/>
                  </a:cxn>
                  <a:cxn ang="0">
                    <a:pos x="T6" y="T7"/>
                  </a:cxn>
                  <a:cxn ang="0">
                    <a:pos x="T8" y="T9"/>
                  </a:cxn>
                  <a:cxn ang="0">
                    <a:pos x="T10" y="T11"/>
                  </a:cxn>
                  <a:cxn ang="0">
                    <a:pos x="T12" y="T13"/>
                  </a:cxn>
                </a:cxnLst>
                <a:rect l="0" t="0" r="r" b="b"/>
                <a:pathLst>
                  <a:path w="29" h="43">
                    <a:moveTo>
                      <a:pt x="9" y="9"/>
                    </a:moveTo>
                    <a:lnTo>
                      <a:pt x="0" y="23"/>
                    </a:lnTo>
                    <a:lnTo>
                      <a:pt x="2" y="42"/>
                    </a:lnTo>
                    <a:lnTo>
                      <a:pt x="14" y="42"/>
                    </a:lnTo>
                    <a:lnTo>
                      <a:pt x="28" y="25"/>
                    </a:lnTo>
                    <a:lnTo>
                      <a:pt x="19" y="0"/>
                    </a:lnTo>
                    <a:lnTo>
                      <a:pt x="9" y="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14" name="Freeform 125"/>
              <p:cNvSpPr>
                <a:spLocks/>
              </p:cNvSpPr>
              <p:nvPr/>
            </p:nvSpPr>
            <p:spPr bwMode="auto">
              <a:xfrm>
                <a:off x="8863572" y="3867711"/>
                <a:ext cx="50319" cy="47189"/>
              </a:xfrm>
              <a:custGeom>
                <a:avLst/>
                <a:gdLst>
                  <a:gd name="T0" fmla="*/ 16 w 28"/>
                  <a:gd name="T1" fmla="*/ 5 h 26"/>
                  <a:gd name="T2" fmla="*/ 2 w 28"/>
                  <a:gd name="T3" fmla="*/ 0 h 26"/>
                  <a:gd name="T4" fmla="*/ 0 w 28"/>
                  <a:gd name="T5" fmla="*/ 12 h 26"/>
                  <a:gd name="T6" fmla="*/ 9 w 28"/>
                  <a:gd name="T7" fmla="*/ 22 h 26"/>
                  <a:gd name="T8" fmla="*/ 17 w 28"/>
                  <a:gd name="T9" fmla="*/ 25 h 26"/>
                  <a:gd name="T10" fmla="*/ 18 w 28"/>
                  <a:gd name="T11" fmla="*/ 25 h 26"/>
                  <a:gd name="T12" fmla="*/ 19 w 28"/>
                  <a:gd name="T13" fmla="*/ 25 h 26"/>
                  <a:gd name="T14" fmla="*/ 20 w 28"/>
                  <a:gd name="T15" fmla="*/ 25 h 26"/>
                  <a:gd name="T16" fmla="*/ 21 w 28"/>
                  <a:gd name="T17" fmla="*/ 24 h 26"/>
                  <a:gd name="T18" fmla="*/ 23 w 28"/>
                  <a:gd name="T19" fmla="*/ 23 h 26"/>
                  <a:gd name="T20" fmla="*/ 24 w 28"/>
                  <a:gd name="T21" fmla="*/ 22 h 26"/>
                  <a:gd name="T22" fmla="*/ 25 w 28"/>
                  <a:gd name="T23" fmla="*/ 22 h 26"/>
                  <a:gd name="T24" fmla="*/ 26 w 28"/>
                  <a:gd name="T25" fmla="*/ 21 h 26"/>
                  <a:gd name="T26" fmla="*/ 27 w 28"/>
                  <a:gd name="T27" fmla="*/ 19 h 26"/>
                  <a:gd name="T28" fmla="*/ 27 w 28"/>
                  <a:gd name="T29" fmla="*/ 18 h 26"/>
                  <a:gd name="T30" fmla="*/ 27 w 28"/>
                  <a:gd name="T31" fmla="*/ 16 h 26"/>
                  <a:gd name="T32" fmla="*/ 26 w 28"/>
                  <a:gd name="T33" fmla="*/ 15 h 26"/>
                  <a:gd name="T34" fmla="*/ 25 w 28"/>
                  <a:gd name="T35" fmla="*/ 13 h 26"/>
                  <a:gd name="T36" fmla="*/ 24 w 28"/>
                  <a:gd name="T37" fmla="*/ 11 h 26"/>
                  <a:gd name="T38" fmla="*/ 23 w 28"/>
                  <a:gd name="T39" fmla="*/ 10 h 26"/>
                  <a:gd name="T40" fmla="*/ 21 w 28"/>
                  <a:gd name="T41" fmla="*/ 9 h 26"/>
                  <a:gd name="T42" fmla="*/ 20 w 28"/>
                  <a:gd name="T43" fmla="*/ 8 h 26"/>
                  <a:gd name="T44" fmla="*/ 19 w 28"/>
                  <a:gd name="T45" fmla="*/ 8 h 26"/>
                  <a:gd name="T46" fmla="*/ 18 w 28"/>
                  <a:gd name="T47" fmla="*/ 7 h 26"/>
                  <a:gd name="T48" fmla="*/ 17 w 28"/>
                  <a:gd name="T49" fmla="*/ 6 h 26"/>
                  <a:gd name="T50" fmla="*/ 16 w 28"/>
                  <a:gd name="T51" fmla="*/ 6 h 26"/>
                  <a:gd name="T52" fmla="*/ 16 w 28"/>
                  <a:gd name="T53" fmla="*/ 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 h="26">
                    <a:moveTo>
                      <a:pt x="16" y="5"/>
                    </a:moveTo>
                    <a:lnTo>
                      <a:pt x="2" y="0"/>
                    </a:lnTo>
                    <a:lnTo>
                      <a:pt x="0" y="12"/>
                    </a:lnTo>
                    <a:lnTo>
                      <a:pt x="9" y="22"/>
                    </a:lnTo>
                    <a:lnTo>
                      <a:pt x="17" y="25"/>
                    </a:lnTo>
                    <a:lnTo>
                      <a:pt x="18" y="25"/>
                    </a:lnTo>
                    <a:lnTo>
                      <a:pt x="19" y="25"/>
                    </a:lnTo>
                    <a:lnTo>
                      <a:pt x="20" y="25"/>
                    </a:lnTo>
                    <a:lnTo>
                      <a:pt x="21" y="24"/>
                    </a:lnTo>
                    <a:lnTo>
                      <a:pt x="23" y="23"/>
                    </a:lnTo>
                    <a:lnTo>
                      <a:pt x="24" y="22"/>
                    </a:lnTo>
                    <a:lnTo>
                      <a:pt x="25" y="22"/>
                    </a:lnTo>
                    <a:lnTo>
                      <a:pt x="26" y="21"/>
                    </a:lnTo>
                    <a:lnTo>
                      <a:pt x="27" y="19"/>
                    </a:lnTo>
                    <a:lnTo>
                      <a:pt x="27" y="18"/>
                    </a:lnTo>
                    <a:lnTo>
                      <a:pt x="27" y="16"/>
                    </a:lnTo>
                    <a:lnTo>
                      <a:pt x="26" y="15"/>
                    </a:lnTo>
                    <a:lnTo>
                      <a:pt x="25" y="13"/>
                    </a:lnTo>
                    <a:lnTo>
                      <a:pt x="24" y="11"/>
                    </a:lnTo>
                    <a:lnTo>
                      <a:pt x="23" y="10"/>
                    </a:lnTo>
                    <a:lnTo>
                      <a:pt x="21" y="9"/>
                    </a:lnTo>
                    <a:lnTo>
                      <a:pt x="20" y="8"/>
                    </a:lnTo>
                    <a:lnTo>
                      <a:pt x="19" y="8"/>
                    </a:lnTo>
                    <a:lnTo>
                      <a:pt x="18" y="7"/>
                    </a:lnTo>
                    <a:lnTo>
                      <a:pt x="17" y="6"/>
                    </a:lnTo>
                    <a:lnTo>
                      <a:pt x="16" y="6"/>
                    </a:lnTo>
                    <a:lnTo>
                      <a:pt x="16" y="5"/>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15" name="Freeform 126"/>
              <p:cNvSpPr>
                <a:spLocks/>
              </p:cNvSpPr>
              <p:nvPr/>
            </p:nvSpPr>
            <p:spPr bwMode="auto">
              <a:xfrm>
                <a:off x="8931188" y="3850408"/>
                <a:ext cx="56609" cy="40897"/>
              </a:xfrm>
              <a:custGeom>
                <a:avLst/>
                <a:gdLst>
                  <a:gd name="T0" fmla="*/ 2 w 32"/>
                  <a:gd name="T1" fmla="*/ 3 h 24"/>
                  <a:gd name="T2" fmla="*/ 0 w 32"/>
                  <a:gd name="T3" fmla="*/ 15 h 24"/>
                  <a:gd name="T4" fmla="*/ 11 w 32"/>
                  <a:gd name="T5" fmla="*/ 21 h 24"/>
                  <a:gd name="T6" fmla="*/ 31 w 32"/>
                  <a:gd name="T7" fmla="*/ 23 h 24"/>
                  <a:gd name="T8" fmla="*/ 31 w 32"/>
                  <a:gd name="T9" fmla="*/ 9 h 24"/>
                  <a:gd name="T10" fmla="*/ 16 w 32"/>
                  <a:gd name="T11" fmla="*/ 0 h 24"/>
                  <a:gd name="T12" fmla="*/ 2 w 32"/>
                  <a:gd name="T13" fmla="*/ 3 h 24"/>
                </a:gdLst>
                <a:ahLst/>
                <a:cxnLst>
                  <a:cxn ang="0">
                    <a:pos x="T0" y="T1"/>
                  </a:cxn>
                  <a:cxn ang="0">
                    <a:pos x="T2" y="T3"/>
                  </a:cxn>
                  <a:cxn ang="0">
                    <a:pos x="T4" y="T5"/>
                  </a:cxn>
                  <a:cxn ang="0">
                    <a:pos x="T6" y="T7"/>
                  </a:cxn>
                  <a:cxn ang="0">
                    <a:pos x="T8" y="T9"/>
                  </a:cxn>
                  <a:cxn ang="0">
                    <a:pos x="T10" y="T11"/>
                  </a:cxn>
                  <a:cxn ang="0">
                    <a:pos x="T12" y="T13"/>
                  </a:cxn>
                </a:cxnLst>
                <a:rect l="0" t="0" r="r" b="b"/>
                <a:pathLst>
                  <a:path w="32" h="24">
                    <a:moveTo>
                      <a:pt x="2" y="3"/>
                    </a:moveTo>
                    <a:lnTo>
                      <a:pt x="0" y="15"/>
                    </a:lnTo>
                    <a:lnTo>
                      <a:pt x="11" y="21"/>
                    </a:lnTo>
                    <a:lnTo>
                      <a:pt x="31" y="23"/>
                    </a:lnTo>
                    <a:lnTo>
                      <a:pt x="31" y="9"/>
                    </a:lnTo>
                    <a:lnTo>
                      <a:pt x="16" y="0"/>
                    </a:lnTo>
                    <a:lnTo>
                      <a:pt x="2" y="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16" name="Freeform 127"/>
              <p:cNvSpPr>
                <a:spLocks/>
              </p:cNvSpPr>
              <p:nvPr/>
            </p:nvSpPr>
            <p:spPr bwMode="auto">
              <a:xfrm>
                <a:off x="8921753" y="3918045"/>
                <a:ext cx="39312" cy="36178"/>
              </a:xfrm>
              <a:custGeom>
                <a:avLst/>
                <a:gdLst>
                  <a:gd name="T0" fmla="*/ 4 w 21"/>
                  <a:gd name="T1" fmla="*/ 0 h 20"/>
                  <a:gd name="T2" fmla="*/ 0 w 21"/>
                  <a:gd name="T3" fmla="*/ 12 h 20"/>
                  <a:gd name="T4" fmla="*/ 4 w 21"/>
                  <a:gd name="T5" fmla="*/ 19 h 20"/>
                  <a:gd name="T6" fmla="*/ 20 w 21"/>
                  <a:gd name="T7" fmla="*/ 15 h 20"/>
                  <a:gd name="T8" fmla="*/ 16 w 21"/>
                  <a:gd name="T9" fmla="*/ 4 h 20"/>
                  <a:gd name="T10" fmla="*/ 4 w 21"/>
                  <a:gd name="T11" fmla="*/ 0 h 20"/>
                </a:gdLst>
                <a:ahLst/>
                <a:cxnLst>
                  <a:cxn ang="0">
                    <a:pos x="T0" y="T1"/>
                  </a:cxn>
                  <a:cxn ang="0">
                    <a:pos x="T2" y="T3"/>
                  </a:cxn>
                  <a:cxn ang="0">
                    <a:pos x="T4" y="T5"/>
                  </a:cxn>
                  <a:cxn ang="0">
                    <a:pos x="T6" y="T7"/>
                  </a:cxn>
                  <a:cxn ang="0">
                    <a:pos x="T8" y="T9"/>
                  </a:cxn>
                  <a:cxn ang="0">
                    <a:pos x="T10" y="T11"/>
                  </a:cxn>
                </a:cxnLst>
                <a:rect l="0" t="0" r="r" b="b"/>
                <a:pathLst>
                  <a:path w="21" h="20">
                    <a:moveTo>
                      <a:pt x="4" y="0"/>
                    </a:moveTo>
                    <a:lnTo>
                      <a:pt x="0" y="12"/>
                    </a:lnTo>
                    <a:lnTo>
                      <a:pt x="4" y="19"/>
                    </a:lnTo>
                    <a:lnTo>
                      <a:pt x="20" y="15"/>
                    </a:lnTo>
                    <a:lnTo>
                      <a:pt x="16" y="4"/>
                    </a:lnTo>
                    <a:lnTo>
                      <a:pt x="4"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17" name="Freeform 128"/>
              <p:cNvSpPr>
                <a:spLocks/>
              </p:cNvSpPr>
              <p:nvPr/>
            </p:nvSpPr>
            <p:spPr bwMode="auto">
              <a:xfrm>
                <a:off x="8989370" y="3910181"/>
                <a:ext cx="31450" cy="26740"/>
              </a:xfrm>
              <a:custGeom>
                <a:avLst/>
                <a:gdLst>
                  <a:gd name="T0" fmla="*/ 0 w 19"/>
                  <a:gd name="T1" fmla="*/ 3 h 14"/>
                  <a:gd name="T2" fmla="*/ 3 w 19"/>
                  <a:gd name="T3" fmla="*/ 13 h 14"/>
                  <a:gd name="T4" fmla="*/ 10 w 19"/>
                  <a:gd name="T5" fmla="*/ 13 h 14"/>
                  <a:gd name="T6" fmla="*/ 16 w 19"/>
                  <a:gd name="T7" fmla="*/ 9 h 14"/>
                  <a:gd name="T8" fmla="*/ 18 w 19"/>
                  <a:gd name="T9" fmla="*/ 0 h 14"/>
                  <a:gd name="T10" fmla="*/ 8 w 19"/>
                  <a:gd name="T11" fmla="*/ 0 h 14"/>
                  <a:gd name="T12" fmla="*/ 0 w 19"/>
                  <a:gd name="T13" fmla="*/ 3 h 14"/>
                </a:gdLst>
                <a:ahLst/>
                <a:cxnLst>
                  <a:cxn ang="0">
                    <a:pos x="T0" y="T1"/>
                  </a:cxn>
                  <a:cxn ang="0">
                    <a:pos x="T2" y="T3"/>
                  </a:cxn>
                  <a:cxn ang="0">
                    <a:pos x="T4" y="T5"/>
                  </a:cxn>
                  <a:cxn ang="0">
                    <a:pos x="T6" y="T7"/>
                  </a:cxn>
                  <a:cxn ang="0">
                    <a:pos x="T8" y="T9"/>
                  </a:cxn>
                  <a:cxn ang="0">
                    <a:pos x="T10" y="T11"/>
                  </a:cxn>
                  <a:cxn ang="0">
                    <a:pos x="T12" y="T13"/>
                  </a:cxn>
                </a:cxnLst>
                <a:rect l="0" t="0" r="r" b="b"/>
                <a:pathLst>
                  <a:path w="19" h="14">
                    <a:moveTo>
                      <a:pt x="0" y="3"/>
                    </a:moveTo>
                    <a:lnTo>
                      <a:pt x="3" y="13"/>
                    </a:lnTo>
                    <a:lnTo>
                      <a:pt x="10" y="13"/>
                    </a:lnTo>
                    <a:lnTo>
                      <a:pt x="16" y="9"/>
                    </a:lnTo>
                    <a:lnTo>
                      <a:pt x="18" y="0"/>
                    </a:lnTo>
                    <a:lnTo>
                      <a:pt x="8" y="0"/>
                    </a:lnTo>
                    <a:lnTo>
                      <a:pt x="0" y="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18" name="Freeform 129"/>
              <p:cNvSpPr>
                <a:spLocks/>
              </p:cNvSpPr>
              <p:nvPr/>
            </p:nvSpPr>
            <p:spPr bwMode="auto">
              <a:xfrm>
                <a:off x="8913891" y="3985682"/>
                <a:ext cx="47175" cy="66064"/>
              </a:xfrm>
              <a:custGeom>
                <a:avLst/>
                <a:gdLst>
                  <a:gd name="T0" fmla="*/ 18 w 27"/>
                  <a:gd name="T1" fmla="*/ 0 h 37"/>
                  <a:gd name="T2" fmla="*/ 8 w 27"/>
                  <a:gd name="T3" fmla="*/ 11 h 37"/>
                  <a:gd name="T4" fmla="*/ 3 w 27"/>
                  <a:gd name="T5" fmla="*/ 27 h 37"/>
                  <a:gd name="T6" fmla="*/ 0 w 27"/>
                  <a:gd name="T7" fmla="*/ 36 h 37"/>
                  <a:gd name="T8" fmla="*/ 13 w 27"/>
                  <a:gd name="T9" fmla="*/ 32 h 37"/>
                  <a:gd name="T10" fmla="*/ 20 w 27"/>
                  <a:gd name="T11" fmla="*/ 19 h 37"/>
                  <a:gd name="T12" fmla="*/ 26 w 27"/>
                  <a:gd name="T13" fmla="*/ 5 h 37"/>
                  <a:gd name="T14" fmla="*/ 18 w 27"/>
                  <a:gd name="T15" fmla="*/ 0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37">
                    <a:moveTo>
                      <a:pt x="18" y="0"/>
                    </a:moveTo>
                    <a:lnTo>
                      <a:pt x="8" y="11"/>
                    </a:lnTo>
                    <a:lnTo>
                      <a:pt x="3" y="27"/>
                    </a:lnTo>
                    <a:lnTo>
                      <a:pt x="0" y="36"/>
                    </a:lnTo>
                    <a:lnTo>
                      <a:pt x="13" y="32"/>
                    </a:lnTo>
                    <a:lnTo>
                      <a:pt x="20" y="19"/>
                    </a:lnTo>
                    <a:lnTo>
                      <a:pt x="26" y="5"/>
                    </a:lnTo>
                    <a:lnTo>
                      <a:pt x="18"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19" name="Freeform 130"/>
              <p:cNvSpPr>
                <a:spLocks/>
              </p:cNvSpPr>
              <p:nvPr/>
            </p:nvSpPr>
            <p:spPr bwMode="auto">
              <a:xfrm>
                <a:off x="8962638" y="3949504"/>
                <a:ext cx="26732" cy="26740"/>
              </a:xfrm>
              <a:custGeom>
                <a:avLst/>
                <a:gdLst>
                  <a:gd name="T0" fmla="*/ 7 w 14"/>
                  <a:gd name="T1" fmla="*/ 14 h 15"/>
                  <a:gd name="T2" fmla="*/ 5 w 14"/>
                  <a:gd name="T3" fmla="*/ 14 h 15"/>
                  <a:gd name="T4" fmla="*/ 3 w 14"/>
                  <a:gd name="T5" fmla="*/ 14 h 15"/>
                  <a:gd name="T6" fmla="*/ 2 w 14"/>
                  <a:gd name="T7" fmla="*/ 14 h 15"/>
                  <a:gd name="T8" fmla="*/ 2 w 14"/>
                  <a:gd name="T9" fmla="*/ 12 h 15"/>
                  <a:gd name="T10" fmla="*/ 1 w 14"/>
                  <a:gd name="T11" fmla="*/ 11 h 15"/>
                  <a:gd name="T12" fmla="*/ 0 w 14"/>
                  <a:gd name="T13" fmla="*/ 11 h 15"/>
                  <a:gd name="T14" fmla="*/ 0 w 14"/>
                  <a:gd name="T15" fmla="*/ 10 h 15"/>
                  <a:gd name="T16" fmla="*/ 0 w 14"/>
                  <a:gd name="T17" fmla="*/ 9 h 15"/>
                  <a:gd name="T18" fmla="*/ 0 w 14"/>
                  <a:gd name="T19" fmla="*/ 7 h 15"/>
                  <a:gd name="T20" fmla="*/ 0 w 14"/>
                  <a:gd name="T21" fmla="*/ 5 h 15"/>
                  <a:gd name="T22" fmla="*/ 0 w 14"/>
                  <a:gd name="T23" fmla="*/ 4 h 15"/>
                  <a:gd name="T24" fmla="*/ 1 w 14"/>
                  <a:gd name="T25" fmla="*/ 3 h 15"/>
                  <a:gd name="T26" fmla="*/ 2 w 14"/>
                  <a:gd name="T27" fmla="*/ 2 h 15"/>
                  <a:gd name="T28" fmla="*/ 2 w 14"/>
                  <a:gd name="T29" fmla="*/ 1 h 15"/>
                  <a:gd name="T30" fmla="*/ 3 w 14"/>
                  <a:gd name="T31" fmla="*/ 1 h 15"/>
                  <a:gd name="T32" fmla="*/ 5 w 14"/>
                  <a:gd name="T33" fmla="*/ 1 h 15"/>
                  <a:gd name="T34" fmla="*/ 7 w 14"/>
                  <a:gd name="T35" fmla="*/ 0 h 15"/>
                  <a:gd name="T36" fmla="*/ 7 w 14"/>
                  <a:gd name="T37" fmla="*/ 1 h 15"/>
                  <a:gd name="T38" fmla="*/ 9 w 14"/>
                  <a:gd name="T39" fmla="*/ 1 h 15"/>
                  <a:gd name="T40" fmla="*/ 10 w 14"/>
                  <a:gd name="T41" fmla="*/ 1 h 15"/>
                  <a:gd name="T42" fmla="*/ 10 w 14"/>
                  <a:gd name="T43" fmla="*/ 2 h 15"/>
                  <a:gd name="T44" fmla="*/ 11 w 14"/>
                  <a:gd name="T45" fmla="*/ 3 h 15"/>
                  <a:gd name="T46" fmla="*/ 11 w 14"/>
                  <a:gd name="T47" fmla="*/ 4 h 15"/>
                  <a:gd name="T48" fmla="*/ 11 w 14"/>
                  <a:gd name="T49" fmla="*/ 5 h 15"/>
                  <a:gd name="T50" fmla="*/ 13 w 14"/>
                  <a:gd name="T51" fmla="*/ 7 h 15"/>
                  <a:gd name="T52" fmla="*/ 11 w 14"/>
                  <a:gd name="T53" fmla="*/ 9 h 15"/>
                  <a:gd name="T54" fmla="*/ 11 w 14"/>
                  <a:gd name="T55" fmla="*/ 10 h 15"/>
                  <a:gd name="T56" fmla="*/ 11 w 14"/>
                  <a:gd name="T57" fmla="*/ 11 h 15"/>
                  <a:gd name="T58" fmla="*/ 10 w 14"/>
                  <a:gd name="T59" fmla="*/ 12 h 15"/>
                  <a:gd name="T60" fmla="*/ 10 w 14"/>
                  <a:gd name="T61" fmla="*/ 14 h 15"/>
                  <a:gd name="T62" fmla="*/ 9 w 14"/>
                  <a:gd name="T63" fmla="*/ 14 h 15"/>
                  <a:gd name="T64" fmla="*/ 7 w 14"/>
                  <a:gd name="T65"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 h="15">
                    <a:moveTo>
                      <a:pt x="7" y="14"/>
                    </a:moveTo>
                    <a:lnTo>
                      <a:pt x="5" y="14"/>
                    </a:lnTo>
                    <a:lnTo>
                      <a:pt x="3" y="14"/>
                    </a:lnTo>
                    <a:lnTo>
                      <a:pt x="2" y="14"/>
                    </a:lnTo>
                    <a:lnTo>
                      <a:pt x="2" y="12"/>
                    </a:lnTo>
                    <a:lnTo>
                      <a:pt x="1" y="11"/>
                    </a:lnTo>
                    <a:lnTo>
                      <a:pt x="0" y="11"/>
                    </a:lnTo>
                    <a:lnTo>
                      <a:pt x="0" y="10"/>
                    </a:lnTo>
                    <a:lnTo>
                      <a:pt x="0" y="9"/>
                    </a:lnTo>
                    <a:lnTo>
                      <a:pt x="0" y="7"/>
                    </a:lnTo>
                    <a:lnTo>
                      <a:pt x="0" y="5"/>
                    </a:lnTo>
                    <a:lnTo>
                      <a:pt x="0" y="4"/>
                    </a:lnTo>
                    <a:lnTo>
                      <a:pt x="1" y="3"/>
                    </a:lnTo>
                    <a:lnTo>
                      <a:pt x="2" y="2"/>
                    </a:lnTo>
                    <a:lnTo>
                      <a:pt x="2" y="1"/>
                    </a:lnTo>
                    <a:lnTo>
                      <a:pt x="3" y="1"/>
                    </a:lnTo>
                    <a:lnTo>
                      <a:pt x="5" y="1"/>
                    </a:lnTo>
                    <a:lnTo>
                      <a:pt x="7" y="0"/>
                    </a:lnTo>
                    <a:lnTo>
                      <a:pt x="7" y="1"/>
                    </a:lnTo>
                    <a:lnTo>
                      <a:pt x="9" y="1"/>
                    </a:lnTo>
                    <a:lnTo>
                      <a:pt x="10" y="1"/>
                    </a:lnTo>
                    <a:lnTo>
                      <a:pt x="10" y="2"/>
                    </a:lnTo>
                    <a:lnTo>
                      <a:pt x="11" y="3"/>
                    </a:lnTo>
                    <a:lnTo>
                      <a:pt x="11" y="4"/>
                    </a:lnTo>
                    <a:lnTo>
                      <a:pt x="11" y="5"/>
                    </a:lnTo>
                    <a:lnTo>
                      <a:pt x="13" y="7"/>
                    </a:lnTo>
                    <a:lnTo>
                      <a:pt x="11" y="9"/>
                    </a:lnTo>
                    <a:lnTo>
                      <a:pt x="11" y="10"/>
                    </a:lnTo>
                    <a:lnTo>
                      <a:pt x="11" y="11"/>
                    </a:lnTo>
                    <a:lnTo>
                      <a:pt x="10" y="12"/>
                    </a:lnTo>
                    <a:lnTo>
                      <a:pt x="10" y="14"/>
                    </a:lnTo>
                    <a:lnTo>
                      <a:pt x="9" y="14"/>
                    </a:lnTo>
                    <a:lnTo>
                      <a:pt x="7" y="1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20" name="Freeform 142"/>
              <p:cNvSpPr>
                <a:spLocks/>
              </p:cNvSpPr>
              <p:nvPr/>
            </p:nvSpPr>
            <p:spPr bwMode="auto">
              <a:xfrm>
                <a:off x="9066422" y="4298700"/>
                <a:ext cx="33022" cy="28313"/>
              </a:xfrm>
              <a:custGeom>
                <a:avLst/>
                <a:gdLst>
                  <a:gd name="T0" fmla="*/ 9 w 19"/>
                  <a:gd name="T1" fmla="*/ 14 h 15"/>
                  <a:gd name="T2" fmla="*/ 8 w 19"/>
                  <a:gd name="T3" fmla="*/ 14 h 15"/>
                  <a:gd name="T4" fmla="*/ 6 w 19"/>
                  <a:gd name="T5" fmla="*/ 14 h 15"/>
                  <a:gd name="T6" fmla="*/ 5 w 19"/>
                  <a:gd name="T7" fmla="*/ 14 h 15"/>
                  <a:gd name="T8" fmla="*/ 4 w 19"/>
                  <a:gd name="T9" fmla="*/ 14 h 15"/>
                  <a:gd name="T10" fmla="*/ 3 w 19"/>
                  <a:gd name="T11" fmla="*/ 12 h 15"/>
                  <a:gd name="T12" fmla="*/ 2 w 19"/>
                  <a:gd name="T13" fmla="*/ 12 h 15"/>
                  <a:gd name="T14" fmla="*/ 1 w 19"/>
                  <a:gd name="T15" fmla="*/ 12 h 15"/>
                  <a:gd name="T16" fmla="*/ 0 w 19"/>
                  <a:gd name="T17" fmla="*/ 12 h 15"/>
                  <a:gd name="T18" fmla="*/ 0 w 19"/>
                  <a:gd name="T19" fmla="*/ 11 h 15"/>
                  <a:gd name="T20" fmla="*/ 0 w 19"/>
                  <a:gd name="T21" fmla="*/ 9 h 15"/>
                  <a:gd name="T22" fmla="*/ 0 w 19"/>
                  <a:gd name="T23" fmla="*/ 7 h 15"/>
                  <a:gd name="T24" fmla="*/ 0 w 19"/>
                  <a:gd name="T25" fmla="*/ 6 h 15"/>
                  <a:gd name="T26" fmla="*/ 0 w 19"/>
                  <a:gd name="T27" fmla="*/ 4 h 15"/>
                  <a:gd name="T28" fmla="*/ 1 w 19"/>
                  <a:gd name="T29" fmla="*/ 4 h 15"/>
                  <a:gd name="T30" fmla="*/ 2 w 19"/>
                  <a:gd name="T31" fmla="*/ 3 h 15"/>
                  <a:gd name="T32" fmla="*/ 3 w 19"/>
                  <a:gd name="T33" fmla="*/ 3 h 15"/>
                  <a:gd name="T34" fmla="*/ 4 w 19"/>
                  <a:gd name="T35" fmla="*/ 1 h 15"/>
                  <a:gd name="T36" fmla="*/ 5 w 19"/>
                  <a:gd name="T37" fmla="*/ 1 h 15"/>
                  <a:gd name="T38" fmla="*/ 6 w 19"/>
                  <a:gd name="T39" fmla="*/ 1 h 15"/>
                  <a:gd name="T40" fmla="*/ 8 w 19"/>
                  <a:gd name="T41" fmla="*/ 1 h 15"/>
                  <a:gd name="T42" fmla="*/ 9 w 19"/>
                  <a:gd name="T43" fmla="*/ 0 h 15"/>
                  <a:gd name="T44" fmla="*/ 9 w 19"/>
                  <a:gd name="T45" fmla="*/ 1 h 15"/>
                  <a:gd name="T46" fmla="*/ 11 w 19"/>
                  <a:gd name="T47" fmla="*/ 1 h 15"/>
                  <a:gd name="T48" fmla="*/ 13 w 19"/>
                  <a:gd name="T49" fmla="*/ 1 h 15"/>
                  <a:gd name="T50" fmla="*/ 14 w 19"/>
                  <a:gd name="T51" fmla="*/ 3 h 15"/>
                  <a:gd name="T52" fmla="*/ 15 w 19"/>
                  <a:gd name="T53" fmla="*/ 3 h 15"/>
                  <a:gd name="T54" fmla="*/ 15 w 19"/>
                  <a:gd name="T55" fmla="*/ 4 h 15"/>
                  <a:gd name="T56" fmla="*/ 16 w 19"/>
                  <a:gd name="T57" fmla="*/ 4 h 15"/>
                  <a:gd name="T58" fmla="*/ 17 w 19"/>
                  <a:gd name="T59" fmla="*/ 6 h 15"/>
                  <a:gd name="T60" fmla="*/ 17 w 19"/>
                  <a:gd name="T61" fmla="*/ 7 h 15"/>
                  <a:gd name="T62" fmla="*/ 18 w 19"/>
                  <a:gd name="T63" fmla="*/ 7 h 15"/>
                  <a:gd name="T64" fmla="*/ 17 w 19"/>
                  <a:gd name="T65" fmla="*/ 9 h 15"/>
                  <a:gd name="T66" fmla="*/ 17 w 19"/>
                  <a:gd name="T67" fmla="*/ 11 h 15"/>
                  <a:gd name="T68" fmla="*/ 16 w 19"/>
                  <a:gd name="T69" fmla="*/ 11 h 15"/>
                  <a:gd name="T70" fmla="*/ 16 w 19"/>
                  <a:gd name="T71" fmla="*/ 12 h 15"/>
                  <a:gd name="T72" fmla="*/ 15 w 19"/>
                  <a:gd name="T73" fmla="*/ 12 h 15"/>
                  <a:gd name="T74" fmla="*/ 14 w 19"/>
                  <a:gd name="T75" fmla="*/ 12 h 15"/>
                  <a:gd name="T76" fmla="*/ 13 w 19"/>
                  <a:gd name="T77" fmla="*/ 14 h 15"/>
                  <a:gd name="T78" fmla="*/ 11 w 19"/>
                  <a:gd name="T79" fmla="*/ 14 h 15"/>
                  <a:gd name="T80" fmla="*/ 9 w 19"/>
                  <a:gd name="T81"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 h="15">
                    <a:moveTo>
                      <a:pt x="9" y="14"/>
                    </a:moveTo>
                    <a:lnTo>
                      <a:pt x="8" y="14"/>
                    </a:lnTo>
                    <a:lnTo>
                      <a:pt x="6" y="14"/>
                    </a:lnTo>
                    <a:lnTo>
                      <a:pt x="5" y="14"/>
                    </a:lnTo>
                    <a:lnTo>
                      <a:pt x="4" y="14"/>
                    </a:lnTo>
                    <a:lnTo>
                      <a:pt x="3" y="12"/>
                    </a:lnTo>
                    <a:lnTo>
                      <a:pt x="2" y="12"/>
                    </a:lnTo>
                    <a:lnTo>
                      <a:pt x="1" y="12"/>
                    </a:lnTo>
                    <a:lnTo>
                      <a:pt x="0" y="12"/>
                    </a:lnTo>
                    <a:lnTo>
                      <a:pt x="0" y="11"/>
                    </a:lnTo>
                    <a:lnTo>
                      <a:pt x="0" y="9"/>
                    </a:lnTo>
                    <a:lnTo>
                      <a:pt x="0" y="7"/>
                    </a:lnTo>
                    <a:lnTo>
                      <a:pt x="0" y="6"/>
                    </a:lnTo>
                    <a:lnTo>
                      <a:pt x="0" y="4"/>
                    </a:lnTo>
                    <a:lnTo>
                      <a:pt x="1" y="4"/>
                    </a:lnTo>
                    <a:lnTo>
                      <a:pt x="2" y="3"/>
                    </a:lnTo>
                    <a:lnTo>
                      <a:pt x="3" y="3"/>
                    </a:lnTo>
                    <a:lnTo>
                      <a:pt x="4" y="1"/>
                    </a:lnTo>
                    <a:lnTo>
                      <a:pt x="5" y="1"/>
                    </a:lnTo>
                    <a:lnTo>
                      <a:pt x="6" y="1"/>
                    </a:lnTo>
                    <a:lnTo>
                      <a:pt x="8" y="1"/>
                    </a:lnTo>
                    <a:lnTo>
                      <a:pt x="9" y="0"/>
                    </a:lnTo>
                    <a:lnTo>
                      <a:pt x="9" y="1"/>
                    </a:lnTo>
                    <a:lnTo>
                      <a:pt x="11" y="1"/>
                    </a:lnTo>
                    <a:lnTo>
                      <a:pt x="13" y="1"/>
                    </a:lnTo>
                    <a:lnTo>
                      <a:pt x="14" y="3"/>
                    </a:lnTo>
                    <a:lnTo>
                      <a:pt x="15" y="3"/>
                    </a:lnTo>
                    <a:lnTo>
                      <a:pt x="15" y="4"/>
                    </a:lnTo>
                    <a:lnTo>
                      <a:pt x="16" y="4"/>
                    </a:lnTo>
                    <a:lnTo>
                      <a:pt x="17" y="6"/>
                    </a:lnTo>
                    <a:lnTo>
                      <a:pt x="17" y="7"/>
                    </a:lnTo>
                    <a:lnTo>
                      <a:pt x="18" y="7"/>
                    </a:lnTo>
                    <a:lnTo>
                      <a:pt x="17" y="9"/>
                    </a:lnTo>
                    <a:lnTo>
                      <a:pt x="17" y="11"/>
                    </a:lnTo>
                    <a:lnTo>
                      <a:pt x="16" y="11"/>
                    </a:lnTo>
                    <a:lnTo>
                      <a:pt x="16" y="12"/>
                    </a:lnTo>
                    <a:lnTo>
                      <a:pt x="15" y="12"/>
                    </a:lnTo>
                    <a:lnTo>
                      <a:pt x="14" y="12"/>
                    </a:lnTo>
                    <a:lnTo>
                      <a:pt x="13" y="14"/>
                    </a:lnTo>
                    <a:lnTo>
                      <a:pt x="11" y="14"/>
                    </a:lnTo>
                    <a:lnTo>
                      <a:pt x="9" y="1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21" name="Freeform 143"/>
              <p:cNvSpPr>
                <a:spLocks/>
              </p:cNvSpPr>
              <p:nvPr/>
            </p:nvSpPr>
            <p:spPr bwMode="auto">
              <a:xfrm>
                <a:off x="8509763" y="4422963"/>
                <a:ext cx="240590" cy="81794"/>
              </a:xfrm>
              <a:custGeom>
                <a:avLst/>
                <a:gdLst>
                  <a:gd name="T0" fmla="*/ 19 w 135"/>
                  <a:gd name="T1" fmla="*/ 2 h 46"/>
                  <a:gd name="T2" fmla="*/ 8 w 135"/>
                  <a:gd name="T3" fmla="*/ 7 h 46"/>
                  <a:gd name="T4" fmla="*/ 0 w 135"/>
                  <a:gd name="T5" fmla="*/ 17 h 46"/>
                  <a:gd name="T6" fmla="*/ 8 w 135"/>
                  <a:gd name="T7" fmla="*/ 31 h 46"/>
                  <a:gd name="T8" fmla="*/ 35 w 135"/>
                  <a:gd name="T9" fmla="*/ 31 h 46"/>
                  <a:gd name="T10" fmla="*/ 45 w 135"/>
                  <a:gd name="T11" fmla="*/ 36 h 46"/>
                  <a:gd name="T12" fmla="*/ 68 w 135"/>
                  <a:gd name="T13" fmla="*/ 36 h 46"/>
                  <a:gd name="T14" fmla="*/ 70 w 135"/>
                  <a:gd name="T15" fmla="*/ 45 h 46"/>
                  <a:gd name="T16" fmla="*/ 112 w 135"/>
                  <a:gd name="T17" fmla="*/ 45 h 46"/>
                  <a:gd name="T18" fmla="*/ 123 w 135"/>
                  <a:gd name="T19" fmla="*/ 45 h 46"/>
                  <a:gd name="T20" fmla="*/ 133 w 135"/>
                  <a:gd name="T21" fmla="*/ 45 h 46"/>
                  <a:gd name="T22" fmla="*/ 134 w 135"/>
                  <a:gd name="T23" fmla="*/ 34 h 46"/>
                  <a:gd name="T24" fmla="*/ 121 w 135"/>
                  <a:gd name="T25" fmla="*/ 28 h 46"/>
                  <a:gd name="T26" fmla="*/ 123 w 135"/>
                  <a:gd name="T27" fmla="*/ 17 h 46"/>
                  <a:gd name="T28" fmla="*/ 110 w 135"/>
                  <a:gd name="T29" fmla="*/ 18 h 46"/>
                  <a:gd name="T30" fmla="*/ 94 w 135"/>
                  <a:gd name="T31" fmla="*/ 17 h 46"/>
                  <a:gd name="T32" fmla="*/ 82 w 135"/>
                  <a:gd name="T33" fmla="*/ 9 h 46"/>
                  <a:gd name="T34" fmla="*/ 61 w 135"/>
                  <a:gd name="T35" fmla="*/ 8 h 46"/>
                  <a:gd name="T36" fmla="*/ 40 w 135"/>
                  <a:gd name="T37" fmla="*/ 0 h 46"/>
                  <a:gd name="T38" fmla="*/ 19 w 135"/>
                  <a:gd name="T39" fmla="*/ 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5" h="46">
                    <a:moveTo>
                      <a:pt x="19" y="2"/>
                    </a:moveTo>
                    <a:lnTo>
                      <a:pt x="8" y="7"/>
                    </a:lnTo>
                    <a:lnTo>
                      <a:pt x="0" y="17"/>
                    </a:lnTo>
                    <a:lnTo>
                      <a:pt x="8" y="31"/>
                    </a:lnTo>
                    <a:lnTo>
                      <a:pt x="35" y="31"/>
                    </a:lnTo>
                    <a:lnTo>
                      <a:pt x="45" y="36"/>
                    </a:lnTo>
                    <a:lnTo>
                      <a:pt x="68" y="36"/>
                    </a:lnTo>
                    <a:lnTo>
                      <a:pt x="70" y="45"/>
                    </a:lnTo>
                    <a:lnTo>
                      <a:pt x="112" y="45"/>
                    </a:lnTo>
                    <a:lnTo>
                      <a:pt x="123" y="45"/>
                    </a:lnTo>
                    <a:lnTo>
                      <a:pt x="133" y="45"/>
                    </a:lnTo>
                    <a:lnTo>
                      <a:pt x="134" y="34"/>
                    </a:lnTo>
                    <a:lnTo>
                      <a:pt x="121" y="28"/>
                    </a:lnTo>
                    <a:lnTo>
                      <a:pt x="123" y="17"/>
                    </a:lnTo>
                    <a:lnTo>
                      <a:pt x="110" y="18"/>
                    </a:lnTo>
                    <a:lnTo>
                      <a:pt x="94" y="17"/>
                    </a:lnTo>
                    <a:lnTo>
                      <a:pt x="82" y="9"/>
                    </a:lnTo>
                    <a:lnTo>
                      <a:pt x="61" y="8"/>
                    </a:lnTo>
                    <a:lnTo>
                      <a:pt x="40" y="0"/>
                    </a:lnTo>
                    <a:lnTo>
                      <a:pt x="19" y="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22" name="Freeform 144"/>
              <p:cNvSpPr>
                <a:spLocks/>
              </p:cNvSpPr>
              <p:nvPr/>
            </p:nvSpPr>
            <p:spPr bwMode="auto">
              <a:xfrm>
                <a:off x="8794382" y="4495319"/>
                <a:ext cx="26732" cy="23594"/>
              </a:xfrm>
              <a:custGeom>
                <a:avLst/>
                <a:gdLst>
                  <a:gd name="T0" fmla="*/ 7 w 15"/>
                  <a:gd name="T1" fmla="*/ 12 h 13"/>
                  <a:gd name="T2" fmla="*/ 4 w 15"/>
                  <a:gd name="T3" fmla="*/ 11 h 13"/>
                  <a:gd name="T4" fmla="*/ 2 w 15"/>
                  <a:gd name="T5" fmla="*/ 11 h 13"/>
                  <a:gd name="T6" fmla="*/ 0 w 15"/>
                  <a:gd name="T7" fmla="*/ 10 h 13"/>
                  <a:gd name="T8" fmla="*/ 0 w 15"/>
                  <a:gd name="T9" fmla="*/ 8 h 13"/>
                  <a:gd name="T10" fmla="*/ 0 w 15"/>
                  <a:gd name="T11" fmla="*/ 6 h 13"/>
                  <a:gd name="T12" fmla="*/ 0 w 15"/>
                  <a:gd name="T13" fmla="*/ 5 h 13"/>
                  <a:gd name="T14" fmla="*/ 0 w 15"/>
                  <a:gd name="T15" fmla="*/ 4 h 13"/>
                  <a:gd name="T16" fmla="*/ 0 w 15"/>
                  <a:gd name="T17" fmla="*/ 3 h 13"/>
                  <a:gd name="T18" fmla="*/ 0 w 15"/>
                  <a:gd name="T19" fmla="*/ 2 h 13"/>
                  <a:gd name="T20" fmla="*/ 0 w 15"/>
                  <a:gd name="T21" fmla="*/ 1 h 13"/>
                  <a:gd name="T22" fmla="*/ 2 w 15"/>
                  <a:gd name="T23" fmla="*/ 0 h 13"/>
                  <a:gd name="T24" fmla="*/ 4 w 15"/>
                  <a:gd name="T25" fmla="*/ 0 h 13"/>
                  <a:gd name="T26" fmla="*/ 7 w 15"/>
                  <a:gd name="T27" fmla="*/ 0 h 13"/>
                  <a:gd name="T28" fmla="*/ 9 w 15"/>
                  <a:gd name="T29" fmla="*/ 0 h 13"/>
                  <a:gd name="T30" fmla="*/ 11 w 15"/>
                  <a:gd name="T31" fmla="*/ 1 h 13"/>
                  <a:gd name="T32" fmla="*/ 11 w 15"/>
                  <a:gd name="T33" fmla="*/ 2 h 13"/>
                  <a:gd name="T34" fmla="*/ 11 w 15"/>
                  <a:gd name="T35" fmla="*/ 3 h 13"/>
                  <a:gd name="T36" fmla="*/ 11 w 15"/>
                  <a:gd name="T37" fmla="*/ 4 h 13"/>
                  <a:gd name="T38" fmla="*/ 14 w 15"/>
                  <a:gd name="T39" fmla="*/ 5 h 13"/>
                  <a:gd name="T40" fmla="*/ 11 w 15"/>
                  <a:gd name="T41" fmla="*/ 5 h 13"/>
                  <a:gd name="T42" fmla="*/ 11 w 15"/>
                  <a:gd name="T43" fmla="*/ 6 h 13"/>
                  <a:gd name="T44" fmla="*/ 11 w 15"/>
                  <a:gd name="T45" fmla="*/ 8 h 13"/>
                  <a:gd name="T46" fmla="*/ 11 w 15"/>
                  <a:gd name="T47" fmla="*/ 10 h 13"/>
                  <a:gd name="T48" fmla="*/ 9 w 15"/>
                  <a:gd name="T49" fmla="*/ 11 h 13"/>
                  <a:gd name="T50" fmla="*/ 7 w 15"/>
                  <a:gd name="T51" fmla="*/ 11 h 13"/>
                  <a:gd name="T52" fmla="*/ 7 w 15"/>
                  <a:gd name="T53"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 h="13">
                    <a:moveTo>
                      <a:pt x="7" y="12"/>
                    </a:moveTo>
                    <a:lnTo>
                      <a:pt x="4" y="11"/>
                    </a:lnTo>
                    <a:lnTo>
                      <a:pt x="2" y="11"/>
                    </a:lnTo>
                    <a:lnTo>
                      <a:pt x="0" y="10"/>
                    </a:lnTo>
                    <a:lnTo>
                      <a:pt x="0" y="8"/>
                    </a:lnTo>
                    <a:lnTo>
                      <a:pt x="0" y="6"/>
                    </a:lnTo>
                    <a:lnTo>
                      <a:pt x="0" y="5"/>
                    </a:lnTo>
                    <a:lnTo>
                      <a:pt x="0" y="4"/>
                    </a:lnTo>
                    <a:lnTo>
                      <a:pt x="0" y="3"/>
                    </a:lnTo>
                    <a:lnTo>
                      <a:pt x="0" y="2"/>
                    </a:lnTo>
                    <a:lnTo>
                      <a:pt x="0" y="1"/>
                    </a:lnTo>
                    <a:lnTo>
                      <a:pt x="2" y="0"/>
                    </a:lnTo>
                    <a:lnTo>
                      <a:pt x="4" y="0"/>
                    </a:lnTo>
                    <a:lnTo>
                      <a:pt x="7" y="0"/>
                    </a:lnTo>
                    <a:lnTo>
                      <a:pt x="9" y="0"/>
                    </a:lnTo>
                    <a:lnTo>
                      <a:pt x="11" y="1"/>
                    </a:lnTo>
                    <a:lnTo>
                      <a:pt x="11" y="2"/>
                    </a:lnTo>
                    <a:lnTo>
                      <a:pt x="11" y="3"/>
                    </a:lnTo>
                    <a:lnTo>
                      <a:pt x="11" y="4"/>
                    </a:lnTo>
                    <a:lnTo>
                      <a:pt x="14" y="5"/>
                    </a:lnTo>
                    <a:lnTo>
                      <a:pt x="11" y="5"/>
                    </a:lnTo>
                    <a:lnTo>
                      <a:pt x="11" y="6"/>
                    </a:lnTo>
                    <a:lnTo>
                      <a:pt x="11" y="8"/>
                    </a:lnTo>
                    <a:lnTo>
                      <a:pt x="11" y="10"/>
                    </a:lnTo>
                    <a:lnTo>
                      <a:pt x="9" y="11"/>
                    </a:lnTo>
                    <a:lnTo>
                      <a:pt x="7" y="11"/>
                    </a:lnTo>
                    <a:lnTo>
                      <a:pt x="7" y="1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23" name="Freeform 145"/>
              <p:cNvSpPr>
                <a:spLocks/>
              </p:cNvSpPr>
              <p:nvPr/>
            </p:nvSpPr>
            <p:spPr bwMode="auto">
              <a:xfrm>
                <a:off x="8880869" y="4498465"/>
                <a:ext cx="58182" cy="25167"/>
              </a:xfrm>
              <a:custGeom>
                <a:avLst/>
                <a:gdLst>
                  <a:gd name="T0" fmla="*/ 0 w 33"/>
                  <a:gd name="T1" fmla="*/ 2 h 15"/>
                  <a:gd name="T2" fmla="*/ 17 w 33"/>
                  <a:gd name="T3" fmla="*/ 0 h 15"/>
                  <a:gd name="T4" fmla="*/ 32 w 33"/>
                  <a:gd name="T5" fmla="*/ 6 h 15"/>
                  <a:gd name="T6" fmla="*/ 21 w 33"/>
                  <a:gd name="T7" fmla="*/ 14 h 15"/>
                  <a:gd name="T8" fmla="*/ 3 w 33"/>
                  <a:gd name="T9" fmla="*/ 11 h 15"/>
                  <a:gd name="T10" fmla="*/ 0 w 33"/>
                  <a:gd name="T11" fmla="*/ 2 h 15"/>
                </a:gdLst>
                <a:ahLst/>
                <a:cxnLst>
                  <a:cxn ang="0">
                    <a:pos x="T0" y="T1"/>
                  </a:cxn>
                  <a:cxn ang="0">
                    <a:pos x="T2" y="T3"/>
                  </a:cxn>
                  <a:cxn ang="0">
                    <a:pos x="T4" y="T5"/>
                  </a:cxn>
                  <a:cxn ang="0">
                    <a:pos x="T6" y="T7"/>
                  </a:cxn>
                  <a:cxn ang="0">
                    <a:pos x="T8" y="T9"/>
                  </a:cxn>
                  <a:cxn ang="0">
                    <a:pos x="T10" y="T11"/>
                  </a:cxn>
                </a:cxnLst>
                <a:rect l="0" t="0" r="r" b="b"/>
                <a:pathLst>
                  <a:path w="33" h="15">
                    <a:moveTo>
                      <a:pt x="0" y="2"/>
                    </a:moveTo>
                    <a:lnTo>
                      <a:pt x="17" y="0"/>
                    </a:lnTo>
                    <a:lnTo>
                      <a:pt x="32" y="6"/>
                    </a:lnTo>
                    <a:lnTo>
                      <a:pt x="21" y="14"/>
                    </a:lnTo>
                    <a:lnTo>
                      <a:pt x="3" y="11"/>
                    </a:lnTo>
                    <a:lnTo>
                      <a:pt x="0" y="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24" name="Freeform 146"/>
              <p:cNvSpPr>
                <a:spLocks/>
              </p:cNvSpPr>
              <p:nvPr/>
            </p:nvSpPr>
            <p:spPr bwMode="auto">
              <a:xfrm>
                <a:off x="8956348" y="4531497"/>
                <a:ext cx="31450" cy="28313"/>
              </a:xfrm>
              <a:custGeom>
                <a:avLst/>
                <a:gdLst>
                  <a:gd name="T0" fmla="*/ 16 w 17"/>
                  <a:gd name="T1" fmla="*/ 0 h 15"/>
                  <a:gd name="T2" fmla="*/ 6 w 17"/>
                  <a:gd name="T3" fmla="*/ 2 h 15"/>
                  <a:gd name="T4" fmla="*/ 0 w 17"/>
                  <a:gd name="T5" fmla="*/ 14 h 15"/>
                  <a:gd name="T6" fmla="*/ 8 w 17"/>
                  <a:gd name="T7" fmla="*/ 14 h 15"/>
                  <a:gd name="T8" fmla="*/ 16 w 17"/>
                  <a:gd name="T9" fmla="*/ 5 h 15"/>
                  <a:gd name="T10" fmla="*/ 16 w 17"/>
                  <a:gd name="T11" fmla="*/ 0 h 15"/>
                </a:gdLst>
                <a:ahLst/>
                <a:cxnLst>
                  <a:cxn ang="0">
                    <a:pos x="T0" y="T1"/>
                  </a:cxn>
                  <a:cxn ang="0">
                    <a:pos x="T2" y="T3"/>
                  </a:cxn>
                  <a:cxn ang="0">
                    <a:pos x="T4" y="T5"/>
                  </a:cxn>
                  <a:cxn ang="0">
                    <a:pos x="T6" y="T7"/>
                  </a:cxn>
                  <a:cxn ang="0">
                    <a:pos x="T8" y="T9"/>
                  </a:cxn>
                  <a:cxn ang="0">
                    <a:pos x="T10" y="T11"/>
                  </a:cxn>
                </a:cxnLst>
                <a:rect l="0" t="0" r="r" b="b"/>
                <a:pathLst>
                  <a:path w="17" h="15">
                    <a:moveTo>
                      <a:pt x="16" y="0"/>
                    </a:moveTo>
                    <a:lnTo>
                      <a:pt x="6" y="2"/>
                    </a:lnTo>
                    <a:lnTo>
                      <a:pt x="0" y="14"/>
                    </a:lnTo>
                    <a:lnTo>
                      <a:pt x="8" y="14"/>
                    </a:lnTo>
                    <a:lnTo>
                      <a:pt x="16" y="5"/>
                    </a:lnTo>
                    <a:lnTo>
                      <a:pt x="16"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25" name="Freeform 147"/>
              <p:cNvSpPr>
                <a:spLocks/>
              </p:cNvSpPr>
              <p:nvPr/>
            </p:nvSpPr>
            <p:spPr bwMode="auto">
              <a:xfrm>
                <a:off x="8838412" y="4202750"/>
                <a:ext cx="169828" cy="220213"/>
              </a:xfrm>
              <a:custGeom>
                <a:avLst/>
                <a:gdLst>
                  <a:gd name="T0" fmla="*/ 24 w 97"/>
                  <a:gd name="T1" fmla="*/ 17 h 124"/>
                  <a:gd name="T2" fmla="*/ 21 w 97"/>
                  <a:gd name="T3" fmla="*/ 36 h 124"/>
                  <a:gd name="T4" fmla="*/ 14 w 97"/>
                  <a:gd name="T5" fmla="*/ 46 h 124"/>
                  <a:gd name="T6" fmla="*/ 11 w 97"/>
                  <a:gd name="T7" fmla="*/ 60 h 124"/>
                  <a:gd name="T8" fmla="*/ 0 w 97"/>
                  <a:gd name="T9" fmla="*/ 68 h 124"/>
                  <a:gd name="T10" fmla="*/ 0 w 97"/>
                  <a:gd name="T11" fmla="*/ 94 h 124"/>
                  <a:gd name="T12" fmla="*/ 13 w 97"/>
                  <a:gd name="T13" fmla="*/ 100 h 124"/>
                  <a:gd name="T14" fmla="*/ 15 w 97"/>
                  <a:gd name="T15" fmla="*/ 118 h 124"/>
                  <a:gd name="T16" fmla="*/ 27 w 97"/>
                  <a:gd name="T17" fmla="*/ 120 h 124"/>
                  <a:gd name="T18" fmla="*/ 32 w 97"/>
                  <a:gd name="T19" fmla="*/ 92 h 124"/>
                  <a:gd name="T20" fmla="*/ 42 w 97"/>
                  <a:gd name="T21" fmla="*/ 89 h 124"/>
                  <a:gd name="T22" fmla="*/ 42 w 97"/>
                  <a:gd name="T23" fmla="*/ 112 h 124"/>
                  <a:gd name="T24" fmla="*/ 53 w 97"/>
                  <a:gd name="T25" fmla="*/ 115 h 124"/>
                  <a:gd name="T26" fmla="*/ 56 w 97"/>
                  <a:gd name="T27" fmla="*/ 123 h 124"/>
                  <a:gd name="T28" fmla="*/ 69 w 97"/>
                  <a:gd name="T29" fmla="*/ 120 h 124"/>
                  <a:gd name="T30" fmla="*/ 68 w 97"/>
                  <a:gd name="T31" fmla="*/ 104 h 124"/>
                  <a:gd name="T32" fmla="*/ 49 w 97"/>
                  <a:gd name="T33" fmla="*/ 72 h 124"/>
                  <a:gd name="T34" fmla="*/ 59 w 97"/>
                  <a:gd name="T35" fmla="*/ 64 h 124"/>
                  <a:gd name="T36" fmla="*/ 68 w 97"/>
                  <a:gd name="T37" fmla="*/ 48 h 124"/>
                  <a:gd name="T38" fmla="*/ 61 w 97"/>
                  <a:gd name="T39" fmla="*/ 42 h 124"/>
                  <a:gd name="T40" fmla="*/ 51 w 97"/>
                  <a:gd name="T41" fmla="*/ 47 h 124"/>
                  <a:gd name="T42" fmla="*/ 42 w 97"/>
                  <a:gd name="T43" fmla="*/ 52 h 124"/>
                  <a:gd name="T44" fmla="*/ 35 w 97"/>
                  <a:gd name="T45" fmla="*/ 33 h 124"/>
                  <a:gd name="T46" fmla="*/ 32 w 97"/>
                  <a:gd name="T47" fmla="*/ 15 h 124"/>
                  <a:gd name="T48" fmla="*/ 40 w 97"/>
                  <a:gd name="T49" fmla="*/ 18 h 124"/>
                  <a:gd name="T50" fmla="*/ 49 w 97"/>
                  <a:gd name="T51" fmla="*/ 25 h 124"/>
                  <a:gd name="T52" fmla="*/ 64 w 97"/>
                  <a:gd name="T53" fmla="*/ 21 h 124"/>
                  <a:gd name="T54" fmla="*/ 71 w 97"/>
                  <a:gd name="T55" fmla="*/ 26 h 124"/>
                  <a:gd name="T56" fmla="*/ 88 w 97"/>
                  <a:gd name="T57" fmla="*/ 21 h 124"/>
                  <a:gd name="T58" fmla="*/ 96 w 97"/>
                  <a:gd name="T59" fmla="*/ 17 h 124"/>
                  <a:gd name="T60" fmla="*/ 93 w 97"/>
                  <a:gd name="T61" fmla="*/ 0 h 124"/>
                  <a:gd name="T62" fmla="*/ 83 w 97"/>
                  <a:gd name="T63" fmla="*/ 0 h 124"/>
                  <a:gd name="T64" fmla="*/ 77 w 97"/>
                  <a:gd name="T65" fmla="*/ 12 h 124"/>
                  <a:gd name="T66" fmla="*/ 45 w 97"/>
                  <a:gd name="T67" fmla="*/ 9 h 124"/>
                  <a:gd name="T68" fmla="*/ 26 w 97"/>
                  <a:gd name="T69" fmla="*/ 10 h 124"/>
                  <a:gd name="T70" fmla="*/ 24 w 97"/>
                  <a:gd name="T71" fmla="*/ 1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7" h="124">
                    <a:moveTo>
                      <a:pt x="24" y="17"/>
                    </a:moveTo>
                    <a:lnTo>
                      <a:pt x="21" y="36"/>
                    </a:lnTo>
                    <a:lnTo>
                      <a:pt x="14" y="46"/>
                    </a:lnTo>
                    <a:lnTo>
                      <a:pt x="11" y="60"/>
                    </a:lnTo>
                    <a:lnTo>
                      <a:pt x="0" y="68"/>
                    </a:lnTo>
                    <a:lnTo>
                      <a:pt x="0" y="94"/>
                    </a:lnTo>
                    <a:lnTo>
                      <a:pt x="13" y="100"/>
                    </a:lnTo>
                    <a:lnTo>
                      <a:pt x="15" y="118"/>
                    </a:lnTo>
                    <a:lnTo>
                      <a:pt x="27" y="120"/>
                    </a:lnTo>
                    <a:lnTo>
                      <a:pt x="32" y="92"/>
                    </a:lnTo>
                    <a:lnTo>
                      <a:pt x="42" y="89"/>
                    </a:lnTo>
                    <a:lnTo>
                      <a:pt x="42" y="112"/>
                    </a:lnTo>
                    <a:lnTo>
                      <a:pt x="53" y="115"/>
                    </a:lnTo>
                    <a:lnTo>
                      <a:pt x="56" y="123"/>
                    </a:lnTo>
                    <a:lnTo>
                      <a:pt x="69" y="120"/>
                    </a:lnTo>
                    <a:lnTo>
                      <a:pt x="68" y="104"/>
                    </a:lnTo>
                    <a:lnTo>
                      <a:pt x="49" y="72"/>
                    </a:lnTo>
                    <a:lnTo>
                      <a:pt x="59" y="64"/>
                    </a:lnTo>
                    <a:lnTo>
                      <a:pt x="68" y="48"/>
                    </a:lnTo>
                    <a:lnTo>
                      <a:pt x="61" y="42"/>
                    </a:lnTo>
                    <a:lnTo>
                      <a:pt x="51" y="47"/>
                    </a:lnTo>
                    <a:lnTo>
                      <a:pt x="42" y="52"/>
                    </a:lnTo>
                    <a:lnTo>
                      <a:pt x="35" y="33"/>
                    </a:lnTo>
                    <a:lnTo>
                      <a:pt x="32" y="15"/>
                    </a:lnTo>
                    <a:lnTo>
                      <a:pt x="40" y="18"/>
                    </a:lnTo>
                    <a:lnTo>
                      <a:pt x="49" y="25"/>
                    </a:lnTo>
                    <a:lnTo>
                      <a:pt x="64" y="21"/>
                    </a:lnTo>
                    <a:lnTo>
                      <a:pt x="71" y="26"/>
                    </a:lnTo>
                    <a:lnTo>
                      <a:pt x="88" y="21"/>
                    </a:lnTo>
                    <a:lnTo>
                      <a:pt x="96" y="17"/>
                    </a:lnTo>
                    <a:lnTo>
                      <a:pt x="93" y="0"/>
                    </a:lnTo>
                    <a:lnTo>
                      <a:pt x="83" y="0"/>
                    </a:lnTo>
                    <a:lnTo>
                      <a:pt x="77" y="12"/>
                    </a:lnTo>
                    <a:lnTo>
                      <a:pt x="45" y="9"/>
                    </a:lnTo>
                    <a:lnTo>
                      <a:pt x="26" y="10"/>
                    </a:lnTo>
                    <a:lnTo>
                      <a:pt x="24" y="17"/>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26" name="Freeform 148"/>
              <p:cNvSpPr>
                <a:spLocks/>
              </p:cNvSpPr>
              <p:nvPr/>
            </p:nvSpPr>
            <p:spPr bwMode="auto">
              <a:xfrm>
                <a:off x="8404406" y="3833106"/>
                <a:ext cx="144669" cy="125836"/>
              </a:xfrm>
              <a:custGeom>
                <a:avLst/>
                <a:gdLst>
                  <a:gd name="T0" fmla="*/ 34 w 83"/>
                  <a:gd name="T1" fmla="*/ 60 h 71"/>
                  <a:gd name="T2" fmla="*/ 15 w 83"/>
                  <a:gd name="T3" fmla="*/ 64 h 71"/>
                  <a:gd name="T4" fmla="*/ 13 w 83"/>
                  <a:gd name="T5" fmla="*/ 41 h 71"/>
                  <a:gd name="T6" fmla="*/ 0 w 83"/>
                  <a:gd name="T7" fmla="*/ 30 h 71"/>
                  <a:gd name="T8" fmla="*/ 6 w 83"/>
                  <a:gd name="T9" fmla="*/ 13 h 71"/>
                  <a:gd name="T10" fmla="*/ 21 w 83"/>
                  <a:gd name="T11" fmla="*/ 0 h 71"/>
                  <a:gd name="T12" fmla="*/ 34 w 83"/>
                  <a:gd name="T13" fmla="*/ 8 h 71"/>
                  <a:gd name="T14" fmla="*/ 50 w 83"/>
                  <a:gd name="T15" fmla="*/ 6 h 71"/>
                  <a:gd name="T16" fmla="*/ 60 w 83"/>
                  <a:gd name="T17" fmla="*/ 17 h 71"/>
                  <a:gd name="T18" fmla="*/ 74 w 83"/>
                  <a:gd name="T19" fmla="*/ 6 h 71"/>
                  <a:gd name="T20" fmla="*/ 80 w 83"/>
                  <a:gd name="T21" fmla="*/ 11 h 71"/>
                  <a:gd name="T22" fmla="*/ 82 w 83"/>
                  <a:gd name="T23" fmla="*/ 38 h 71"/>
                  <a:gd name="T24" fmla="*/ 73 w 83"/>
                  <a:gd name="T25" fmla="*/ 46 h 71"/>
                  <a:gd name="T26" fmla="*/ 58 w 83"/>
                  <a:gd name="T27" fmla="*/ 60 h 71"/>
                  <a:gd name="T28" fmla="*/ 44 w 83"/>
                  <a:gd name="T29" fmla="*/ 70 h 71"/>
                  <a:gd name="T30" fmla="*/ 34 w 83"/>
                  <a:gd name="T31"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3" h="71">
                    <a:moveTo>
                      <a:pt x="34" y="60"/>
                    </a:moveTo>
                    <a:lnTo>
                      <a:pt x="15" y="64"/>
                    </a:lnTo>
                    <a:lnTo>
                      <a:pt x="13" y="41"/>
                    </a:lnTo>
                    <a:lnTo>
                      <a:pt x="0" y="30"/>
                    </a:lnTo>
                    <a:lnTo>
                      <a:pt x="6" y="13"/>
                    </a:lnTo>
                    <a:lnTo>
                      <a:pt x="21" y="0"/>
                    </a:lnTo>
                    <a:lnTo>
                      <a:pt x="34" y="8"/>
                    </a:lnTo>
                    <a:lnTo>
                      <a:pt x="50" y="6"/>
                    </a:lnTo>
                    <a:lnTo>
                      <a:pt x="60" y="17"/>
                    </a:lnTo>
                    <a:lnTo>
                      <a:pt x="74" y="6"/>
                    </a:lnTo>
                    <a:lnTo>
                      <a:pt x="80" y="11"/>
                    </a:lnTo>
                    <a:lnTo>
                      <a:pt x="82" y="38"/>
                    </a:lnTo>
                    <a:lnTo>
                      <a:pt x="73" y="46"/>
                    </a:lnTo>
                    <a:lnTo>
                      <a:pt x="58" y="60"/>
                    </a:lnTo>
                    <a:lnTo>
                      <a:pt x="44" y="70"/>
                    </a:lnTo>
                    <a:lnTo>
                      <a:pt x="34" y="6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27" name="Freeform 149"/>
              <p:cNvSpPr>
                <a:spLocks/>
              </p:cNvSpPr>
              <p:nvPr/>
            </p:nvSpPr>
            <p:spPr bwMode="auto">
              <a:xfrm>
                <a:off x="8346224" y="3598736"/>
                <a:ext cx="187126" cy="267402"/>
              </a:xfrm>
              <a:custGeom>
                <a:avLst/>
                <a:gdLst>
                  <a:gd name="T0" fmla="*/ 0 w 106"/>
                  <a:gd name="T1" fmla="*/ 23 h 152"/>
                  <a:gd name="T2" fmla="*/ 3 w 106"/>
                  <a:gd name="T3" fmla="*/ 36 h 152"/>
                  <a:gd name="T4" fmla="*/ 6 w 106"/>
                  <a:gd name="T5" fmla="*/ 50 h 152"/>
                  <a:gd name="T6" fmla="*/ 13 w 106"/>
                  <a:gd name="T7" fmla="*/ 57 h 152"/>
                  <a:gd name="T8" fmla="*/ 24 w 106"/>
                  <a:gd name="T9" fmla="*/ 61 h 152"/>
                  <a:gd name="T10" fmla="*/ 38 w 106"/>
                  <a:gd name="T11" fmla="*/ 81 h 152"/>
                  <a:gd name="T12" fmla="*/ 50 w 106"/>
                  <a:gd name="T13" fmla="*/ 71 h 152"/>
                  <a:gd name="T14" fmla="*/ 60 w 106"/>
                  <a:gd name="T15" fmla="*/ 84 h 152"/>
                  <a:gd name="T16" fmla="*/ 68 w 106"/>
                  <a:gd name="T17" fmla="*/ 103 h 152"/>
                  <a:gd name="T18" fmla="*/ 73 w 106"/>
                  <a:gd name="T19" fmla="*/ 114 h 152"/>
                  <a:gd name="T20" fmla="*/ 81 w 106"/>
                  <a:gd name="T21" fmla="*/ 116 h 152"/>
                  <a:gd name="T22" fmla="*/ 81 w 106"/>
                  <a:gd name="T23" fmla="*/ 140 h 152"/>
                  <a:gd name="T24" fmla="*/ 91 w 106"/>
                  <a:gd name="T25" fmla="*/ 151 h 152"/>
                  <a:gd name="T26" fmla="*/ 105 w 106"/>
                  <a:gd name="T27" fmla="*/ 140 h 152"/>
                  <a:gd name="T28" fmla="*/ 105 w 106"/>
                  <a:gd name="T29" fmla="*/ 111 h 152"/>
                  <a:gd name="T30" fmla="*/ 92 w 106"/>
                  <a:gd name="T31" fmla="*/ 102 h 152"/>
                  <a:gd name="T32" fmla="*/ 71 w 106"/>
                  <a:gd name="T33" fmla="*/ 69 h 152"/>
                  <a:gd name="T34" fmla="*/ 60 w 106"/>
                  <a:gd name="T35" fmla="*/ 58 h 152"/>
                  <a:gd name="T36" fmla="*/ 65 w 106"/>
                  <a:gd name="T37" fmla="*/ 42 h 152"/>
                  <a:gd name="T38" fmla="*/ 62 w 106"/>
                  <a:gd name="T39" fmla="*/ 32 h 152"/>
                  <a:gd name="T40" fmla="*/ 37 w 106"/>
                  <a:gd name="T41" fmla="*/ 23 h 152"/>
                  <a:gd name="T42" fmla="*/ 29 w 106"/>
                  <a:gd name="T43" fmla="*/ 0 h 152"/>
                  <a:gd name="T44" fmla="*/ 18 w 106"/>
                  <a:gd name="T45" fmla="*/ 6 h 152"/>
                  <a:gd name="T46" fmla="*/ 19 w 106"/>
                  <a:gd name="T47" fmla="*/ 20 h 152"/>
                  <a:gd name="T48" fmla="*/ 0 w 106"/>
                  <a:gd name="T49"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6" h="152">
                    <a:moveTo>
                      <a:pt x="0" y="23"/>
                    </a:moveTo>
                    <a:lnTo>
                      <a:pt x="3" y="36"/>
                    </a:lnTo>
                    <a:lnTo>
                      <a:pt x="6" y="50"/>
                    </a:lnTo>
                    <a:lnTo>
                      <a:pt x="13" y="57"/>
                    </a:lnTo>
                    <a:lnTo>
                      <a:pt x="24" y="61"/>
                    </a:lnTo>
                    <a:lnTo>
                      <a:pt x="38" y="81"/>
                    </a:lnTo>
                    <a:lnTo>
                      <a:pt x="50" y="71"/>
                    </a:lnTo>
                    <a:lnTo>
                      <a:pt x="60" y="84"/>
                    </a:lnTo>
                    <a:lnTo>
                      <a:pt x="68" y="103"/>
                    </a:lnTo>
                    <a:lnTo>
                      <a:pt x="73" y="114"/>
                    </a:lnTo>
                    <a:lnTo>
                      <a:pt x="81" y="116"/>
                    </a:lnTo>
                    <a:lnTo>
                      <a:pt x="81" y="140"/>
                    </a:lnTo>
                    <a:lnTo>
                      <a:pt x="91" y="151"/>
                    </a:lnTo>
                    <a:lnTo>
                      <a:pt x="105" y="140"/>
                    </a:lnTo>
                    <a:lnTo>
                      <a:pt x="105" y="111"/>
                    </a:lnTo>
                    <a:lnTo>
                      <a:pt x="92" y="102"/>
                    </a:lnTo>
                    <a:lnTo>
                      <a:pt x="71" y="69"/>
                    </a:lnTo>
                    <a:lnTo>
                      <a:pt x="60" y="58"/>
                    </a:lnTo>
                    <a:lnTo>
                      <a:pt x="65" y="42"/>
                    </a:lnTo>
                    <a:lnTo>
                      <a:pt x="62" y="32"/>
                    </a:lnTo>
                    <a:lnTo>
                      <a:pt x="37" y="23"/>
                    </a:lnTo>
                    <a:lnTo>
                      <a:pt x="29" y="0"/>
                    </a:lnTo>
                    <a:lnTo>
                      <a:pt x="18" y="6"/>
                    </a:lnTo>
                    <a:lnTo>
                      <a:pt x="19" y="20"/>
                    </a:lnTo>
                    <a:lnTo>
                      <a:pt x="0" y="2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28" name="Freeform 150"/>
              <p:cNvSpPr>
                <a:spLocks/>
              </p:cNvSpPr>
              <p:nvPr/>
            </p:nvSpPr>
            <p:spPr bwMode="auto">
              <a:xfrm>
                <a:off x="9055415" y="4174437"/>
                <a:ext cx="45602" cy="94377"/>
              </a:xfrm>
              <a:custGeom>
                <a:avLst/>
                <a:gdLst>
                  <a:gd name="T0" fmla="*/ 13 w 26"/>
                  <a:gd name="T1" fmla="*/ 21 h 54"/>
                  <a:gd name="T2" fmla="*/ 0 w 26"/>
                  <a:gd name="T3" fmla="*/ 27 h 54"/>
                  <a:gd name="T4" fmla="*/ 4 w 26"/>
                  <a:gd name="T5" fmla="*/ 43 h 54"/>
                  <a:gd name="T6" fmla="*/ 19 w 26"/>
                  <a:gd name="T7" fmla="*/ 53 h 54"/>
                  <a:gd name="T8" fmla="*/ 24 w 26"/>
                  <a:gd name="T9" fmla="*/ 32 h 54"/>
                  <a:gd name="T10" fmla="*/ 25 w 26"/>
                  <a:gd name="T11" fmla="*/ 14 h 54"/>
                  <a:gd name="T12" fmla="*/ 20 w 26"/>
                  <a:gd name="T13" fmla="*/ 0 h 54"/>
                  <a:gd name="T14" fmla="*/ 13 w 26"/>
                  <a:gd name="T15" fmla="*/ 6 h 54"/>
                  <a:gd name="T16" fmla="*/ 13 w 26"/>
                  <a:gd name="T17"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54">
                    <a:moveTo>
                      <a:pt x="13" y="21"/>
                    </a:moveTo>
                    <a:lnTo>
                      <a:pt x="0" y="27"/>
                    </a:lnTo>
                    <a:lnTo>
                      <a:pt x="4" y="43"/>
                    </a:lnTo>
                    <a:lnTo>
                      <a:pt x="19" y="53"/>
                    </a:lnTo>
                    <a:lnTo>
                      <a:pt x="24" y="32"/>
                    </a:lnTo>
                    <a:lnTo>
                      <a:pt x="25" y="14"/>
                    </a:lnTo>
                    <a:lnTo>
                      <a:pt x="20" y="0"/>
                    </a:lnTo>
                    <a:lnTo>
                      <a:pt x="13" y="6"/>
                    </a:lnTo>
                    <a:lnTo>
                      <a:pt x="13" y="21"/>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29" name="Freeform 151"/>
              <p:cNvSpPr>
                <a:spLocks/>
              </p:cNvSpPr>
              <p:nvPr/>
            </p:nvSpPr>
            <p:spPr bwMode="auto">
              <a:xfrm>
                <a:off x="9093154" y="4331732"/>
                <a:ext cx="62899" cy="29886"/>
              </a:xfrm>
              <a:custGeom>
                <a:avLst/>
                <a:gdLst>
                  <a:gd name="T0" fmla="*/ 4 w 35"/>
                  <a:gd name="T1" fmla="*/ 3 h 18"/>
                  <a:gd name="T2" fmla="*/ 16 w 35"/>
                  <a:gd name="T3" fmla="*/ 0 h 18"/>
                  <a:gd name="T4" fmla="*/ 27 w 35"/>
                  <a:gd name="T5" fmla="*/ 0 h 18"/>
                  <a:gd name="T6" fmla="*/ 33 w 35"/>
                  <a:gd name="T7" fmla="*/ 9 h 18"/>
                  <a:gd name="T8" fmla="*/ 34 w 35"/>
                  <a:gd name="T9" fmla="*/ 17 h 18"/>
                  <a:gd name="T10" fmla="*/ 23 w 35"/>
                  <a:gd name="T11" fmla="*/ 12 h 18"/>
                  <a:gd name="T12" fmla="*/ 12 w 35"/>
                  <a:gd name="T13" fmla="*/ 9 h 18"/>
                  <a:gd name="T14" fmla="*/ 0 w 35"/>
                  <a:gd name="T15" fmla="*/ 12 h 18"/>
                  <a:gd name="T16" fmla="*/ 4 w 35"/>
                  <a:gd name="T17"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18">
                    <a:moveTo>
                      <a:pt x="4" y="3"/>
                    </a:moveTo>
                    <a:lnTo>
                      <a:pt x="16" y="0"/>
                    </a:lnTo>
                    <a:lnTo>
                      <a:pt x="27" y="0"/>
                    </a:lnTo>
                    <a:lnTo>
                      <a:pt x="33" y="9"/>
                    </a:lnTo>
                    <a:lnTo>
                      <a:pt x="34" y="17"/>
                    </a:lnTo>
                    <a:lnTo>
                      <a:pt x="23" y="12"/>
                    </a:lnTo>
                    <a:lnTo>
                      <a:pt x="12" y="9"/>
                    </a:lnTo>
                    <a:lnTo>
                      <a:pt x="0" y="12"/>
                    </a:lnTo>
                    <a:lnTo>
                      <a:pt x="4" y="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30" name="Freeform 157"/>
              <p:cNvSpPr>
                <a:spLocks/>
              </p:cNvSpPr>
              <p:nvPr/>
            </p:nvSpPr>
            <p:spPr bwMode="auto">
              <a:xfrm>
                <a:off x="6869662" y="2952252"/>
                <a:ext cx="99066" cy="138420"/>
              </a:xfrm>
              <a:custGeom>
                <a:avLst/>
                <a:gdLst>
                  <a:gd name="T0" fmla="*/ 55 w 56"/>
                  <a:gd name="T1" fmla="*/ 69 h 78"/>
                  <a:gd name="T2" fmla="*/ 44 w 56"/>
                  <a:gd name="T3" fmla="*/ 77 h 78"/>
                  <a:gd name="T4" fmla="*/ 37 w 56"/>
                  <a:gd name="T5" fmla="*/ 65 h 78"/>
                  <a:gd name="T6" fmla="*/ 24 w 56"/>
                  <a:gd name="T7" fmla="*/ 58 h 78"/>
                  <a:gd name="T8" fmla="*/ 13 w 56"/>
                  <a:gd name="T9" fmla="*/ 46 h 78"/>
                  <a:gd name="T10" fmla="*/ 0 w 56"/>
                  <a:gd name="T11" fmla="*/ 25 h 78"/>
                  <a:gd name="T12" fmla="*/ 16 w 56"/>
                  <a:gd name="T13" fmla="*/ 18 h 78"/>
                  <a:gd name="T14" fmla="*/ 25 w 56"/>
                  <a:gd name="T15" fmla="*/ 0 h 78"/>
                  <a:gd name="T16" fmla="*/ 31 w 56"/>
                  <a:gd name="T17" fmla="*/ 21 h 78"/>
                  <a:gd name="T18" fmla="*/ 42 w 56"/>
                  <a:gd name="T19" fmla="*/ 43 h 78"/>
                  <a:gd name="T20" fmla="*/ 55 w 56"/>
                  <a:gd name="T21"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78">
                    <a:moveTo>
                      <a:pt x="55" y="69"/>
                    </a:moveTo>
                    <a:lnTo>
                      <a:pt x="44" y="77"/>
                    </a:lnTo>
                    <a:lnTo>
                      <a:pt x="37" y="65"/>
                    </a:lnTo>
                    <a:lnTo>
                      <a:pt x="24" y="58"/>
                    </a:lnTo>
                    <a:lnTo>
                      <a:pt x="13" y="46"/>
                    </a:lnTo>
                    <a:lnTo>
                      <a:pt x="0" y="25"/>
                    </a:lnTo>
                    <a:lnTo>
                      <a:pt x="16" y="18"/>
                    </a:lnTo>
                    <a:lnTo>
                      <a:pt x="25" y="0"/>
                    </a:lnTo>
                    <a:lnTo>
                      <a:pt x="31" y="21"/>
                    </a:lnTo>
                    <a:lnTo>
                      <a:pt x="42" y="43"/>
                    </a:lnTo>
                    <a:lnTo>
                      <a:pt x="55" y="6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31" name="Freeform 162"/>
              <p:cNvSpPr>
                <a:spLocks/>
              </p:cNvSpPr>
              <p:nvPr/>
            </p:nvSpPr>
            <p:spPr bwMode="auto">
              <a:xfrm>
                <a:off x="7099245" y="3499640"/>
                <a:ext cx="135234" cy="94377"/>
              </a:xfrm>
              <a:custGeom>
                <a:avLst/>
                <a:gdLst>
                  <a:gd name="T0" fmla="*/ 0 w 78"/>
                  <a:gd name="T1" fmla="*/ 16 h 54"/>
                  <a:gd name="T2" fmla="*/ 12 w 78"/>
                  <a:gd name="T3" fmla="*/ 50 h 54"/>
                  <a:gd name="T4" fmla="*/ 56 w 78"/>
                  <a:gd name="T5" fmla="*/ 53 h 54"/>
                  <a:gd name="T6" fmla="*/ 77 w 78"/>
                  <a:gd name="T7" fmla="*/ 19 h 54"/>
                  <a:gd name="T8" fmla="*/ 73 w 78"/>
                  <a:gd name="T9" fmla="*/ 0 h 54"/>
                  <a:gd name="T10" fmla="*/ 61 w 78"/>
                  <a:gd name="T11" fmla="*/ 15 h 54"/>
                  <a:gd name="T12" fmla="*/ 50 w 78"/>
                  <a:gd name="T13" fmla="*/ 27 h 54"/>
                  <a:gd name="T14" fmla="*/ 26 w 78"/>
                  <a:gd name="T15" fmla="*/ 31 h 54"/>
                  <a:gd name="T16" fmla="*/ 14 w 78"/>
                  <a:gd name="T17" fmla="*/ 27 h 54"/>
                  <a:gd name="T18" fmla="*/ 0 w 78"/>
                  <a:gd name="T19" fmla="*/ 1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54">
                    <a:moveTo>
                      <a:pt x="0" y="16"/>
                    </a:moveTo>
                    <a:lnTo>
                      <a:pt x="12" y="50"/>
                    </a:lnTo>
                    <a:lnTo>
                      <a:pt x="56" y="53"/>
                    </a:lnTo>
                    <a:lnTo>
                      <a:pt x="77" y="19"/>
                    </a:lnTo>
                    <a:lnTo>
                      <a:pt x="73" y="0"/>
                    </a:lnTo>
                    <a:lnTo>
                      <a:pt x="61" y="15"/>
                    </a:lnTo>
                    <a:lnTo>
                      <a:pt x="50" y="27"/>
                    </a:lnTo>
                    <a:lnTo>
                      <a:pt x="26" y="31"/>
                    </a:lnTo>
                    <a:lnTo>
                      <a:pt x="14" y="27"/>
                    </a:lnTo>
                    <a:lnTo>
                      <a:pt x="0" y="1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32" name="Freeform 171"/>
              <p:cNvSpPr>
                <a:spLocks/>
              </p:cNvSpPr>
              <p:nvPr/>
            </p:nvSpPr>
            <p:spPr bwMode="auto">
              <a:xfrm>
                <a:off x="7821015" y="3369085"/>
                <a:ext cx="217003" cy="114826"/>
              </a:xfrm>
              <a:custGeom>
                <a:avLst/>
                <a:gdLst>
                  <a:gd name="T0" fmla="*/ 0 w 122"/>
                  <a:gd name="T1" fmla="*/ 0 h 65"/>
                  <a:gd name="T2" fmla="*/ 16 w 122"/>
                  <a:gd name="T3" fmla="*/ 0 h 65"/>
                  <a:gd name="T4" fmla="*/ 29 w 122"/>
                  <a:gd name="T5" fmla="*/ 12 h 65"/>
                  <a:gd name="T6" fmla="*/ 43 w 122"/>
                  <a:gd name="T7" fmla="*/ 20 h 65"/>
                  <a:gd name="T8" fmla="*/ 49 w 122"/>
                  <a:gd name="T9" fmla="*/ 10 h 65"/>
                  <a:gd name="T10" fmla="*/ 50 w 122"/>
                  <a:gd name="T11" fmla="*/ 26 h 65"/>
                  <a:gd name="T12" fmla="*/ 61 w 122"/>
                  <a:gd name="T13" fmla="*/ 33 h 65"/>
                  <a:gd name="T14" fmla="*/ 76 w 122"/>
                  <a:gd name="T15" fmla="*/ 41 h 65"/>
                  <a:gd name="T16" fmla="*/ 107 w 122"/>
                  <a:gd name="T17" fmla="*/ 42 h 65"/>
                  <a:gd name="T18" fmla="*/ 121 w 122"/>
                  <a:gd name="T19" fmla="*/ 48 h 65"/>
                  <a:gd name="T20" fmla="*/ 113 w 122"/>
                  <a:gd name="T21" fmla="*/ 63 h 65"/>
                  <a:gd name="T22" fmla="*/ 100 w 122"/>
                  <a:gd name="T23" fmla="*/ 63 h 65"/>
                  <a:gd name="T24" fmla="*/ 84 w 122"/>
                  <a:gd name="T25" fmla="*/ 64 h 65"/>
                  <a:gd name="T26" fmla="*/ 72 w 122"/>
                  <a:gd name="T27" fmla="*/ 56 h 65"/>
                  <a:gd name="T28" fmla="*/ 54 w 122"/>
                  <a:gd name="T29" fmla="*/ 53 h 65"/>
                  <a:gd name="T30" fmla="*/ 32 w 122"/>
                  <a:gd name="T31" fmla="*/ 44 h 65"/>
                  <a:gd name="T32" fmla="*/ 14 w 122"/>
                  <a:gd name="T33" fmla="*/ 39 h 65"/>
                  <a:gd name="T34" fmla="*/ 3 w 122"/>
                  <a:gd name="T35" fmla="*/ 25 h 65"/>
                  <a:gd name="T36" fmla="*/ 0 w 122"/>
                  <a:gd name="T3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 h="65">
                    <a:moveTo>
                      <a:pt x="0" y="0"/>
                    </a:moveTo>
                    <a:lnTo>
                      <a:pt x="16" y="0"/>
                    </a:lnTo>
                    <a:lnTo>
                      <a:pt x="29" y="12"/>
                    </a:lnTo>
                    <a:lnTo>
                      <a:pt x="43" y="20"/>
                    </a:lnTo>
                    <a:lnTo>
                      <a:pt x="49" y="10"/>
                    </a:lnTo>
                    <a:lnTo>
                      <a:pt x="50" y="26"/>
                    </a:lnTo>
                    <a:lnTo>
                      <a:pt x="61" y="33"/>
                    </a:lnTo>
                    <a:lnTo>
                      <a:pt x="76" y="41"/>
                    </a:lnTo>
                    <a:lnTo>
                      <a:pt x="107" y="42"/>
                    </a:lnTo>
                    <a:lnTo>
                      <a:pt x="121" y="48"/>
                    </a:lnTo>
                    <a:lnTo>
                      <a:pt x="113" y="63"/>
                    </a:lnTo>
                    <a:lnTo>
                      <a:pt x="100" y="63"/>
                    </a:lnTo>
                    <a:lnTo>
                      <a:pt x="84" y="64"/>
                    </a:lnTo>
                    <a:lnTo>
                      <a:pt x="72" y="56"/>
                    </a:lnTo>
                    <a:lnTo>
                      <a:pt x="54" y="53"/>
                    </a:lnTo>
                    <a:lnTo>
                      <a:pt x="32" y="44"/>
                    </a:lnTo>
                    <a:lnTo>
                      <a:pt x="14" y="39"/>
                    </a:lnTo>
                    <a:lnTo>
                      <a:pt x="3" y="25"/>
                    </a:lnTo>
                    <a:lnTo>
                      <a:pt x="0"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33" name="Freeform 172"/>
              <p:cNvSpPr>
                <a:spLocks/>
              </p:cNvSpPr>
              <p:nvPr/>
            </p:nvSpPr>
            <p:spPr bwMode="auto">
              <a:xfrm>
                <a:off x="8289615" y="3639633"/>
                <a:ext cx="202850" cy="349196"/>
              </a:xfrm>
              <a:custGeom>
                <a:avLst/>
                <a:gdLst>
                  <a:gd name="T0" fmla="*/ 14 w 115"/>
                  <a:gd name="T1" fmla="*/ 178 h 199"/>
                  <a:gd name="T2" fmla="*/ 21 w 115"/>
                  <a:gd name="T3" fmla="*/ 167 h 199"/>
                  <a:gd name="T4" fmla="*/ 30 w 115"/>
                  <a:gd name="T5" fmla="*/ 146 h 199"/>
                  <a:gd name="T6" fmla="*/ 18 w 115"/>
                  <a:gd name="T7" fmla="*/ 135 h 199"/>
                  <a:gd name="T8" fmla="*/ 13 w 115"/>
                  <a:gd name="T9" fmla="*/ 116 h 199"/>
                  <a:gd name="T10" fmla="*/ 11 w 115"/>
                  <a:gd name="T11" fmla="*/ 105 h 199"/>
                  <a:gd name="T12" fmla="*/ 15 w 115"/>
                  <a:gd name="T13" fmla="*/ 79 h 199"/>
                  <a:gd name="T14" fmla="*/ 3 w 115"/>
                  <a:gd name="T15" fmla="*/ 65 h 199"/>
                  <a:gd name="T16" fmla="*/ 0 w 115"/>
                  <a:gd name="T17" fmla="*/ 54 h 199"/>
                  <a:gd name="T18" fmla="*/ 2 w 115"/>
                  <a:gd name="T19" fmla="*/ 27 h 199"/>
                  <a:gd name="T20" fmla="*/ 16 w 115"/>
                  <a:gd name="T21" fmla="*/ 21 h 199"/>
                  <a:gd name="T22" fmla="*/ 25 w 115"/>
                  <a:gd name="T23" fmla="*/ 14 h 199"/>
                  <a:gd name="T24" fmla="*/ 32 w 115"/>
                  <a:gd name="T25" fmla="*/ 0 h 199"/>
                  <a:gd name="T26" fmla="*/ 34 w 115"/>
                  <a:gd name="T27" fmla="*/ 13 h 199"/>
                  <a:gd name="T28" fmla="*/ 38 w 115"/>
                  <a:gd name="T29" fmla="*/ 27 h 199"/>
                  <a:gd name="T30" fmla="*/ 45 w 115"/>
                  <a:gd name="T31" fmla="*/ 34 h 199"/>
                  <a:gd name="T32" fmla="*/ 56 w 115"/>
                  <a:gd name="T33" fmla="*/ 38 h 199"/>
                  <a:gd name="T34" fmla="*/ 70 w 115"/>
                  <a:gd name="T35" fmla="*/ 58 h 199"/>
                  <a:gd name="T36" fmla="*/ 82 w 115"/>
                  <a:gd name="T37" fmla="*/ 48 h 199"/>
                  <a:gd name="T38" fmla="*/ 93 w 115"/>
                  <a:gd name="T39" fmla="*/ 60 h 199"/>
                  <a:gd name="T40" fmla="*/ 101 w 115"/>
                  <a:gd name="T41" fmla="*/ 80 h 199"/>
                  <a:gd name="T42" fmla="*/ 106 w 115"/>
                  <a:gd name="T43" fmla="*/ 91 h 199"/>
                  <a:gd name="T44" fmla="*/ 114 w 115"/>
                  <a:gd name="T45" fmla="*/ 93 h 199"/>
                  <a:gd name="T46" fmla="*/ 114 w 115"/>
                  <a:gd name="T47" fmla="*/ 116 h 199"/>
                  <a:gd name="T48" fmla="*/ 99 w 115"/>
                  <a:gd name="T49" fmla="*/ 119 h 199"/>
                  <a:gd name="T50" fmla="*/ 85 w 115"/>
                  <a:gd name="T51" fmla="*/ 110 h 199"/>
                  <a:gd name="T52" fmla="*/ 70 w 115"/>
                  <a:gd name="T53" fmla="*/ 124 h 199"/>
                  <a:gd name="T54" fmla="*/ 64 w 115"/>
                  <a:gd name="T55" fmla="*/ 141 h 199"/>
                  <a:gd name="T56" fmla="*/ 50 w 115"/>
                  <a:gd name="T57" fmla="*/ 139 h 199"/>
                  <a:gd name="T58" fmla="*/ 40 w 115"/>
                  <a:gd name="T59" fmla="*/ 170 h 199"/>
                  <a:gd name="T60" fmla="*/ 49 w 115"/>
                  <a:gd name="T61" fmla="*/ 185 h 199"/>
                  <a:gd name="T62" fmla="*/ 36 w 115"/>
                  <a:gd name="T63" fmla="*/ 198 h 199"/>
                  <a:gd name="T64" fmla="*/ 25 w 115"/>
                  <a:gd name="T65" fmla="*/ 190 h 199"/>
                  <a:gd name="T66" fmla="*/ 14 w 115"/>
                  <a:gd name="T67" fmla="*/ 17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5" h="199">
                    <a:moveTo>
                      <a:pt x="14" y="178"/>
                    </a:moveTo>
                    <a:lnTo>
                      <a:pt x="21" y="167"/>
                    </a:lnTo>
                    <a:lnTo>
                      <a:pt x="30" y="146"/>
                    </a:lnTo>
                    <a:lnTo>
                      <a:pt x="18" y="135"/>
                    </a:lnTo>
                    <a:lnTo>
                      <a:pt x="13" y="116"/>
                    </a:lnTo>
                    <a:lnTo>
                      <a:pt x="11" y="105"/>
                    </a:lnTo>
                    <a:lnTo>
                      <a:pt x="15" y="79"/>
                    </a:lnTo>
                    <a:lnTo>
                      <a:pt x="3" y="65"/>
                    </a:lnTo>
                    <a:lnTo>
                      <a:pt x="0" y="54"/>
                    </a:lnTo>
                    <a:lnTo>
                      <a:pt x="2" y="27"/>
                    </a:lnTo>
                    <a:lnTo>
                      <a:pt x="16" y="21"/>
                    </a:lnTo>
                    <a:lnTo>
                      <a:pt x="25" y="14"/>
                    </a:lnTo>
                    <a:lnTo>
                      <a:pt x="32" y="0"/>
                    </a:lnTo>
                    <a:lnTo>
                      <a:pt x="34" y="13"/>
                    </a:lnTo>
                    <a:lnTo>
                      <a:pt x="38" y="27"/>
                    </a:lnTo>
                    <a:lnTo>
                      <a:pt x="45" y="34"/>
                    </a:lnTo>
                    <a:lnTo>
                      <a:pt x="56" y="38"/>
                    </a:lnTo>
                    <a:lnTo>
                      <a:pt x="70" y="58"/>
                    </a:lnTo>
                    <a:lnTo>
                      <a:pt x="82" y="48"/>
                    </a:lnTo>
                    <a:lnTo>
                      <a:pt x="93" y="60"/>
                    </a:lnTo>
                    <a:lnTo>
                      <a:pt x="101" y="80"/>
                    </a:lnTo>
                    <a:lnTo>
                      <a:pt x="106" y="91"/>
                    </a:lnTo>
                    <a:lnTo>
                      <a:pt x="114" y="93"/>
                    </a:lnTo>
                    <a:lnTo>
                      <a:pt x="114" y="116"/>
                    </a:lnTo>
                    <a:lnTo>
                      <a:pt x="99" y="119"/>
                    </a:lnTo>
                    <a:lnTo>
                      <a:pt x="85" y="110"/>
                    </a:lnTo>
                    <a:lnTo>
                      <a:pt x="70" y="124"/>
                    </a:lnTo>
                    <a:lnTo>
                      <a:pt x="64" y="141"/>
                    </a:lnTo>
                    <a:lnTo>
                      <a:pt x="50" y="139"/>
                    </a:lnTo>
                    <a:lnTo>
                      <a:pt x="40" y="170"/>
                    </a:lnTo>
                    <a:lnTo>
                      <a:pt x="49" y="185"/>
                    </a:lnTo>
                    <a:lnTo>
                      <a:pt x="36" y="198"/>
                    </a:lnTo>
                    <a:lnTo>
                      <a:pt x="25" y="190"/>
                    </a:lnTo>
                    <a:lnTo>
                      <a:pt x="14" y="178"/>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34" name="Freeform 173"/>
              <p:cNvSpPr>
                <a:spLocks/>
              </p:cNvSpPr>
              <p:nvPr/>
            </p:nvSpPr>
            <p:spPr bwMode="auto">
              <a:xfrm>
                <a:off x="6964011" y="1621533"/>
                <a:ext cx="341229" cy="290996"/>
              </a:xfrm>
              <a:custGeom>
                <a:avLst/>
                <a:gdLst>
                  <a:gd name="T0" fmla="*/ 47 w 193"/>
                  <a:gd name="T1" fmla="*/ 94 h 166"/>
                  <a:gd name="T2" fmla="*/ 58 w 193"/>
                  <a:gd name="T3" fmla="*/ 84 h 166"/>
                  <a:gd name="T4" fmla="*/ 63 w 193"/>
                  <a:gd name="T5" fmla="*/ 77 h 166"/>
                  <a:gd name="T6" fmla="*/ 80 w 193"/>
                  <a:gd name="T7" fmla="*/ 64 h 166"/>
                  <a:gd name="T8" fmla="*/ 100 w 193"/>
                  <a:gd name="T9" fmla="*/ 53 h 166"/>
                  <a:gd name="T10" fmla="*/ 122 w 193"/>
                  <a:gd name="T11" fmla="*/ 37 h 166"/>
                  <a:gd name="T12" fmla="*/ 135 w 193"/>
                  <a:gd name="T13" fmla="*/ 32 h 166"/>
                  <a:gd name="T14" fmla="*/ 162 w 193"/>
                  <a:gd name="T15" fmla="*/ 23 h 166"/>
                  <a:gd name="T16" fmla="*/ 183 w 193"/>
                  <a:gd name="T17" fmla="*/ 16 h 166"/>
                  <a:gd name="T18" fmla="*/ 192 w 193"/>
                  <a:gd name="T19" fmla="*/ 11 h 166"/>
                  <a:gd name="T20" fmla="*/ 185 w 193"/>
                  <a:gd name="T21" fmla="*/ 2 h 166"/>
                  <a:gd name="T22" fmla="*/ 161 w 193"/>
                  <a:gd name="T23" fmla="*/ 0 h 166"/>
                  <a:gd name="T24" fmla="*/ 145 w 193"/>
                  <a:gd name="T25" fmla="*/ 13 h 166"/>
                  <a:gd name="T26" fmla="*/ 122 w 193"/>
                  <a:gd name="T27" fmla="*/ 19 h 166"/>
                  <a:gd name="T28" fmla="*/ 94 w 193"/>
                  <a:gd name="T29" fmla="*/ 20 h 166"/>
                  <a:gd name="T30" fmla="*/ 80 w 193"/>
                  <a:gd name="T31" fmla="*/ 32 h 166"/>
                  <a:gd name="T32" fmla="*/ 64 w 193"/>
                  <a:gd name="T33" fmla="*/ 32 h 166"/>
                  <a:gd name="T34" fmla="*/ 57 w 193"/>
                  <a:gd name="T35" fmla="*/ 44 h 166"/>
                  <a:gd name="T36" fmla="*/ 32 w 193"/>
                  <a:gd name="T37" fmla="*/ 49 h 166"/>
                  <a:gd name="T38" fmla="*/ 28 w 193"/>
                  <a:gd name="T39" fmla="*/ 67 h 166"/>
                  <a:gd name="T40" fmla="*/ 27 w 193"/>
                  <a:gd name="T41" fmla="*/ 77 h 166"/>
                  <a:gd name="T42" fmla="*/ 16 w 193"/>
                  <a:gd name="T43" fmla="*/ 76 h 166"/>
                  <a:gd name="T44" fmla="*/ 16 w 193"/>
                  <a:gd name="T45" fmla="*/ 79 h 166"/>
                  <a:gd name="T46" fmla="*/ 17 w 193"/>
                  <a:gd name="T47" fmla="*/ 84 h 166"/>
                  <a:gd name="T48" fmla="*/ 13 w 193"/>
                  <a:gd name="T49" fmla="*/ 92 h 166"/>
                  <a:gd name="T50" fmla="*/ 6 w 193"/>
                  <a:gd name="T51" fmla="*/ 97 h 166"/>
                  <a:gd name="T52" fmla="*/ 2 w 193"/>
                  <a:gd name="T53" fmla="*/ 113 h 166"/>
                  <a:gd name="T54" fmla="*/ 0 w 193"/>
                  <a:gd name="T55" fmla="*/ 132 h 166"/>
                  <a:gd name="T56" fmla="*/ 12 w 193"/>
                  <a:gd name="T57" fmla="*/ 139 h 166"/>
                  <a:gd name="T58" fmla="*/ 23 w 193"/>
                  <a:gd name="T59" fmla="*/ 162 h 166"/>
                  <a:gd name="T60" fmla="*/ 41 w 193"/>
                  <a:gd name="T61" fmla="*/ 165 h 166"/>
                  <a:gd name="T62" fmla="*/ 66 w 193"/>
                  <a:gd name="T63" fmla="*/ 162 h 166"/>
                  <a:gd name="T64" fmla="*/ 68 w 193"/>
                  <a:gd name="T65" fmla="*/ 152 h 166"/>
                  <a:gd name="T66" fmla="*/ 53 w 193"/>
                  <a:gd name="T67" fmla="*/ 144 h 166"/>
                  <a:gd name="T68" fmla="*/ 43 w 193"/>
                  <a:gd name="T69" fmla="*/ 134 h 166"/>
                  <a:gd name="T70" fmla="*/ 43 w 193"/>
                  <a:gd name="T71" fmla="*/ 114 h 166"/>
                  <a:gd name="T72" fmla="*/ 47 w 193"/>
                  <a:gd name="T73" fmla="*/ 98 h 166"/>
                  <a:gd name="T74" fmla="*/ 47 w 193"/>
                  <a:gd name="T75" fmla="*/ 94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3" h="166">
                    <a:moveTo>
                      <a:pt x="47" y="94"/>
                    </a:moveTo>
                    <a:lnTo>
                      <a:pt x="58" y="84"/>
                    </a:lnTo>
                    <a:lnTo>
                      <a:pt x="63" y="77"/>
                    </a:lnTo>
                    <a:lnTo>
                      <a:pt x="80" y="64"/>
                    </a:lnTo>
                    <a:lnTo>
                      <a:pt x="100" y="53"/>
                    </a:lnTo>
                    <a:lnTo>
                      <a:pt x="122" y="37"/>
                    </a:lnTo>
                    <a:lnTo>
                      <a:pt x="135" y="32"/>
                    </a:lnTo>
                    <a:lnTo>
                      <a:pt x="162" y="23"/>
                    </a:lnTo>
                    <a:lnTo>
                      <a:pt x="183" y="16"/>
                    </a:lnTo>
                    <a:lnTo>
                      <a:pt x="192" y="11"/>
                    </a:lnTo>
                    <a:lnTo>
                      <a:pt x="185" y="2"/>
                    </a:lnTo>
                    <a:lnTo>
                      <a:pt x="161" y="0"/>
                    </a:lnTo>
                    <a:lnTo>
                      <a:pt x="145" y="13"/>
                    </a:lnTo>
                    <a:lnTo>
                      <a:pt x="122" y="19"/>
                    </a:lnTo>
                    <a:lnTo>
                      <a:pt x="94" y="20"/>
                    </a:lnTo>
                    <a:lnTo>
                      <a:pt x="80" y="32"/>
                    </a:lnTo>
                    <a:lnTo>
                      <a:pt x="64" y="32"/>
                    </a:lnTo>
                    <a:lnTo>
                      <a:pt x="57" y="44"/>
                    </a:lnTo>
                    <a:lnTo>
                      <a:pt x="32" y="49"/>
                    </a:lnTo>
                    <a:lnTo>
                      <a:pt x="28" y="67"/>
                    </a:lnTo>
                    <a:lnTo>
                      <a:pt x="27" y="77"/>
                    </a:lnTo>
                    <a:lnTo>
                      <a:pt x="16" y="76"/>
                    </a:lnTo>
                    <a:lnTo>
                      <a:pt x="16" y="79"/>
                    </a:lnTo>
                    <a:lnTo>
                      <a:pt x="17" y="84"/>
                    </a:lnTo>
                    <a:lnTo>
                      <a:pt x="13" y="92"/>
                    </a:lnTo>
                    <a:lnTo>
                      <a:pt x="6" y="97"/>
                    </a:lnTo>
                    <a:lnTo>
                      <a:pt x="2" y="113"/>
                    </a:lnTo>
                    <a:lnTo>
                      <a:pt x="0" y="132"/>
                    </a:lnTo>
                    <a:lnTo>
                      <a:pt x="12" y="139"/>
                    </a:lnTo>
                    <a:lnTo>
                      <a:pt x="23" y="162"/>
                    </a:lnTo>
                    <a:lnTo>
                      <a:pt x="41" y="165"/>
                    </a:lnTo>
                    <a:lnTo>
                      <a:pt x="66" y="162"/>
                    </a:lnTo>
                    <a:lnTo>
                      <a:pt x="68" y="152"/>
                    </a:lnTo>
                    <a:lnTo>
                      <a:pt x="53" y="144"/>
                    </a:lnTo>
                    <a:lnTo>
                      <a:pt x="43" y="134"/>
                    </a:lnTo>
                    <a:lnTo>
                      <a:pt x="43" y="114"/>
                    </a:lnTo>
                    <a:lnTo>
                      <a:pt x="47" y="98"/>
                    </a:lnTo>
                    <a:lnTo>
                      <a:pt x="47" y="9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35" name="Freeform 174"/>
              <p:cNvSpPr>
                <a:spLocks/>
              </p:cNvSpPr>
              <p:nvPr/>
            </p:nvSpPr>
            <p:spPr bwMode="auto">
              <a:xfrm>
                <a:off x="7732956" y="1390309"/>
                <a:ext cx="119509" cy="91231"/>
              </a:xfrm>
              <a:custGeom>
                <a:avLst/>
                <a:gdLst>
                  <a:gd name="T0" fmla="*/ 33 w 67"/>
                  <a:gd name="T1" fmla="*/ 7 h 52"/>
                  <a:gd name="T2" fmla="*/ 22 w 67"/>
                  <a:gd name="T3" fmla="*/ 17 h 52"/>
                  <a:gd name="T4" fmla="*/ 11 w 67"/>
                  <a:gd name="T5" fmla="*/ 19 h 52"/>
                  <a:gd name="T6" fmla="*/ 0 w 67"/>
                  <a:gd name="T7" fmla="*/ 26 h 52"/>
                  <a:gd name="T8" fmla="*/ 8 w 67"/>
                  <a:gd name="T9" fmla="*/ 40 h 52"/>
                  <a:gd name="T10" fmla="*/ 25 w 67"/>
                  <a:gd name="T11" fmla="*/ 51 h 52"/>
                  <a:gd name="T12" fmla="*/ 48 w 67"/>
                  <a:gd name="T13" fmla="*/ 41 h 52"/>
                  <a:gd name="T14" fmla="*/ 66 w 67"/>
                  <a:gd name="T15" fmla="*/ 32 h 52"/>
                  <a:gd name="T16" fmla="*/ 62 w 67"/>
                  <a:gd name="T17" fmla="*/ 11 h 52"/>
                  <a:gd name="T18" fmla="*/ 43 w 67"/>
                  <a:gd name="T19" fmla="*/ 0 h 52"/>
                  <a:gd name="T20" fmla="*/ 33 w 67"/>
                  <a:gd name="T21"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52">
                    <a:moveTo>
                      <a:pt x="33" y="7"/>
                    </a:moveTo>
                    <a:lnTo>
                      <a:pt x="22" y="17"/>
                    </a:lnTo>
                    <a:lnTo>
                      <a:pt x="11" y="19"/>
                    </a:lnTo>
                    <a:lnTo>
                      <a:pt x="0" y="26"/>
                    </a:lnTo>
                    <a:lnTo>
                      <a:pt x="8" y="40"/>
                    </a:lnTo>
                    <a:lnTo>
                      <a:pt x="25" y="51"/>
                    </a:lnTo>
                    <a:lnTo>
                      <a:pt x="48" y="41"/>
                    </a:lnTo>
                    <a:lnTo>
                      <a:pt x="66" y="32"/>
                    </a:lnTo>
                    <a:lnTo>
                      <a:pt x="62" y="11"/>
                    </a:lnTo>
                    <a:lnTo>
                      <a:pt x="43" y="0"/>
                    </a:lnTo>
                    <a:lnTo>
                      <a:pt x="33" y="7"/>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36" name="Freeform 175"/>
              <p:cNvSpPr>
                <a:spLocks/>
              </p:cNvSpPr>
              <p:nvPr/>
            </p:nvSpPr>
            <p:spPr bwMode="auto">
              <a:xfrm>
                <a:off x="7813152" y="1456373"/>
                <a:ext cx="114791" cy="77075"/>
              </a:xfrm>
              <a:custGeom>
                <a:avLst/>
                <a:gdLst>
                  <a:gd name="T0" fmla="*/ 17 w 64"/>
                  <a:gd name="T1" fmla="*/ 15 h 44"/>
                  <a:gd name="T2" fmla="*/ 24 w 64"/>
                  <a:gd name="T3" fmla="*/ 3 h 44"/>
                  <a:gd name="T4" fmla="*/ 36 w 64"/>
                  <a:gd name="T5" fmla="*/ 0 h 44"/>
                  <a:gd name="T6" fmla="*/ 46 w 64"/>
                  <a:gd name="T7" fmla="*/ 3 h 44"/>
                  <a:gd name="T8" fmla="*/ 56 w 64"/>
                  <a:gd name="T9" fmla="*/ 17 h 44"/>
                  <a:gd name="T10" fmla="*/ 56 w 64"/>
                  <a:gd name="T11" fmla="*/ 28 h 44"/>
                  <a:gd name="T12" fmla="*/ 63 w 64"/>
                  <a:gd name="T13" fmla="*/ 26 h 44"/>
                  <a:gd name="T14" fmla="*/ 63 w 64"/>
                  <a:gd name="T15" fmla="*/ 37 h 44"/>
                  <a:gd name="T16" fmla="*/ 41 w 64"/>
                  <a:gd name="T17" fmla="*/ 43 h 44"/>
                  <a:gd name="T18" fmla="*/ 21 w 64"/>
                  <a:gd name="T19" fmla="*/ 34 h 44"/>
                  <a:gd name="T20" fmla="*/ 0 w 64"/>
                  <a:gd name="T21" fmla="*/ 26 h 44"/>
                  <a:gd name="T22" fmla="*/ 4 w 64"/>
                  <a:gd name="T23" fmla="*/ 16 h 44"/>
                  <a:gd name="T24" fmla="*/ 17 w 64"/>
                  <a:gd name="T25" fmla="*/ 1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44">
                    <a:moveTo>
                      <a:pt x="17" y="15"/>
                    </a:moveTo>
                    <a:lnTo>
                      <a:pt x="24" y="3"/>
                    </a:lnTo>
                    <a:lnTo>
                      <a:pt x="36" y="0"/>
                    </a:lnTo>
                    <a:lnTo>
                      <a:pt x="46" y="3"/>
                    </a:lnTo>
                    <a:lnTo>
                      <a:pt x="56" y="17"/>
                    </a:lnTo>
                    <a:lnTo>
                      <a:pt x="56" y="28"/>
                    </a:lnTo>
                    <a:lnTo>
                      <a:pt x="63" y="26"/>
                    </a:lnTo>
                    <a:lnTo>
                      <a:pt x="63" y="37"/>
                    </a:lnTo>
                    <a:lnTo>
                      <a:pt x="41" y="43"/>
                    </a:lnTo>
                    <a:lnTo>
                      <a:pt x="21" y="34"/>
                    </a:lnTo>
                    <a:lnTo>
                      <a:pt x="0" y="26"/>
                    </a:lnTo>
                    <a:lnTo>
                      <a:pt x="4" y="16"/>
                    </a:lnTo>
                    <a:lnTo>
                      <a:pt x="17" y="15"/>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37" name="Freeform 176"/>
              <p:cNvSpPr>
                <a:spLocks/>
              </p:cNvSpPr>
              <p:nvPr/>
            </p:nvSpPr>
            <p:spPr bwMode="auto">
              <a:xfrm>
                <a:off x="7940524" y="1487832"/>
                <a:ext cx="94349" cy="75502"/>
              </a:xfrm>
              <a:custGeom>
                <a:avLst/>
                <a:gdLst>
                  <a:gd name="T0" fmla="*/ 7 w 54"/>
                  <a:gd name="T1" fmla="*/ 19 h 43"/>
                  <a:gd name="T2" fmla="*/ 12 w 54"/>
                  <a:gd name="T3" fmla="*/ 8 h 43"/>
                  <a:gd name="T4" fmla="*/ 24 w 54"/>
                  <a:gd name="T5" fmla="*/ 0 h 43"/>
                  <a:gd name="T6" fmla="*/ 27 w 54"/>
                  <a:gd name="T7" fmla="*/ 8 h 43"/>
                  <a:gd name="T8" fmla="*/ 33 w 54"/>
                  <a:gd name="T9" fmla="*/ 11 h 43"/>
                  <a:gd name="T10" fmla="*/ 41 w 54"/>
                  <a:gd name="T11" fmla="*/ 11 h 43"/>
                  <a:gd name="T12" fmla="*/ 51 w 54"/>
                  <a:gd name="T13" fmla="*/ 15 h 43"/>
                  <a:gd name="T14" fmla="*/ 53 w 54"/>
                  <a:gd name="T15" fmla="*/ 27 h 43"/>
                  <a:gd name="T16" fmla="*/ 46 w 54"/>
                  <a:gd name="T17" fmla="*/ 39 h 43"/>
                  <a:gd name="T18" fmla="*/ 29 w 54"/>
                  <a:gd name="T19" fmla="*/ 42 h 43"/>
                  <a:gd name="T20" fmla="*/ 7 w 54"/>
                  <a:gd name="T21" fmla="*/ 39 h 43"/>
                  <a:gd name="T22" fmla="*/ 0 w 54"/>
                  <a:gd name="T23" fmla="*/ 33 h 43"/>
                  <a:gd name="T24" fmla="*/ 7 w 54"/>
                  <a:gd name="T25" fmla="*/ 1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43">
                    <a:moveTo>
                      <a:pt x="7" y="19"/>
                    </a:moveTo>
                    <a:lnTo>
                      <a:pt x="12" y="8"/>
                    </a:lnTo>
                    <a:lnTo>
                      <a:pt x="24" y="0"/>
                    </a:lnTo>
                    <a:lnTo>
                      <a:pt x="27" y="8"/>
                    </a:lnTo>
                    <a:lnTo>
                      <a:pt x="33" y="11"/>
                    </a:lnTo>
                    <a:lnTo>
                      <a:pt x="41" y="11"/>
                    </a:lnTo>
                    <a:lnTo>
                      <a:pt x="51" y="15"/>
                    </a:lnTo>
                    <a:lnTo>
                      <a:pt x="53" y="27"/>
                    </a:lnTo>
                    <a:lnTo>
                      <a:pt x="46" y="39"/>
                    </a:lnTo>
                    <a:lnTo>
                      <a:pt x="29" y="42"/>
                    </a:lnTo>
                    <a:lnTo>
                      <a:pt x="7" y="39"/>
                    </a:lnTo>
                    <a:lnTo>
                      <a:pt x="0" y="33"/>
                    </a:lnTo>
                    <a:lnTo>
                      <a:pt x="7" y="1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38" name="Freeform 177"/>
              <p:cNvSpPr>
                <a:spLocks/>
              </p:cNvSpPr>
              <p:nvPr/>
            </p:nvSpPr>
            <p:spPr bwMode="auto">
              <a:xfrm>
                <a:off x="8770795" y="1648273"/>
                <a:ext cx="166683" cy="77075"/>
              </a:xfrm>
              <a:custGeom>
                <a:avLst/>
                <a:gdLst>
                  <a:gd name="T0" fmla="*/ 51 w 94"/>
                  <a:gd name="T1" fmla="*/ 4 h 44"/>
                  <a:gd name="T2" fmla="*/ 49 w 94"/>
                  <a:gd name="T3" fmla="*/ 15 h 44"/>
                  <a:gd name="T4" fmla="*/ 33 w 94"/>
                  <a:gd name="T5" fmla="*/ 15 h 44"/>
                  <a:gd name="T6" fmla="*/ 28 w 94"/>
                  <a:gd name="T7" fmla="*/ 8 h 44"/>
                  <a:gd name="T8" fmla="*/ 13 w 94"/>
                  <a:gd name="T9" fmla="*/ 0 h 44"/>
                  <a:gd name="T10" fmla="*/ 0 w 94"/>
                  <a:gd name="T11" fmla="*/ 8 h 44"/>
                  <a:gd name="T12" fmla="*/ 0 w 94"/>
                  <a:gd name="T13" fmla="*/ 26 h 44"/>
                  <a:gd name="T14" fmla="*/ 19 w 94"/>
                  <a:gd name="T15" fmla="*/ 40 h 44"/>
                  <a:gd name="T16" fmla="*/ 43 w 94"/>
                  <a:gd name="T17" fmla="*/ 43 h 44"/>
                  <a:gd name="T18" fmla="*/ 53 w 94"/>
                  <a:gd name="T19" fmla="*/ 34 h 44"/>
                  <a:gd name="T20" fmla="*/ 67 w 94"/>
                  <a:gd name="T21" fmla="*/ 40 h 44"/>
                  <a:gd name="T22" fmla="*/ 86 w 94"/>
                  <a:gd name="T23" fmla="*/ 39 h 44"/>
                  <a:gd name="T24" fmla="*/ 93 w 94"/>
                  <a:gd name="T25" fmla="*/ 29 h 44"/>
                  <a:gd name="T26" fmla="*/ 79 w 94"/>
                  <a:gd name="T27" fmla="*/ 23 h 44"/>
                  <a:gd name="T28" fmla="*/ 71 w 94"/>
                  <a:gd name="T29" fmla="*/ 8 h 44"/>
                  <a:gd name="T30" fmla="*/ 57 w 94"/>
                  <a:gd name="T31" fmla="*/ 1 h 44"/>
                  <a:gd name="T32" fmla="*/ 51 w 94"/>
                  <a:gd name="T33"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44">
                    <a:moveTo>
                      <a:pt x="51" y="4"/>
                    </a:moveTo>
                    <a:lnTo>
                      <a:pt x="49" y="15"/>
                    </a:lnTo>
                    <a:lnTo>
                      <a:pt x="33" y="15"/>
                    </a:lnTo>
                    <a:lnTo>
                      <a:pt x="28" y="8"/>
                    </a:lnTo>
                    <a:lnTo>
                      <a:pt x="13" y="0"/>
                    </a:lnTo>
                    <a:lnTo>
                      <a:pt x="0" y="8"/>
                    </a:lnTo>
                    <a:lnTo>
                      <a:pt x="0" y="26"/>
                    </a:lnTo>
                    <a:lnTo>
                      <a:pt x="19" y="40"/>
                    </a:lnTo>
                    <a:lnTo>
                      <a:pt x="43" y="43"/>
                    </a:lnTo>
                    <a:lnTo>
                      <a:pt x="53" y="34"/>
                    </a:lnTo>
                    <a:lnTo>
                      <a:pt x="67" y="40"/>
                    </a:lnTo>
                    <a:lnTo>
                      <a:pt x="86" y="39"/>
                    </a:lnTo>
                    <a:lnTo>
                      <a:pt x="93" y="29"/>
                    </a:lnTo>
                    <a:lnTo>
                      <a:pt x="79" y="23"/>
                    </a:lnTo>
                    <a:lnTo>
                      <a:pt x="71" y="8"/>
                    </a:lnTo>
                    <a:lnTo>
                      <a:pt x="57" y="1"/>
                    </a:lnTo>
                    <a:lnTo>
                      <a:pt x="51" y="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39" name="Freeform 178"/>
              <p:cNvSpPr>
                <a:spLocks/>
              </p:cNvSpPr>
              <p:nvPr/>
            </p:nvSpPr>
            <p:spPr bwMode="auto">
              <a:xfrm>
                <a:off x="8976790" y="1673441"/>
                <a:ext cx="100639" cy="40897"/>
              </a:xfrm>
              <a:custGeom>
                <a:avLst/>
                <a:gdLst>
                  <a:gd name="T0" fmla="*/ 1 w 58"/>
                  <a:gd name="T1" fmla="*/ 0 h 23"/>
                  <a:gd name="T2" fmla="*/ 9 w 58"/>
                  <a:gd name="T3" fmla="*/ 6 h 23"/>
                  <a:gd name="T4" fmla="*/ 30 w 58"/>
                  <a:gd name="T5" fmla="*/ 6 h 23"/>
                  <a:gd name="T6" fmla="*/ 54 w 58"/>
                  <a:gd name="T7" fmla="*/ 6 h 23"/>
                  <a:gd name="T8" fmla="*/ 57 w 58"/>
                  <a:gd name="T9" fmla="*/ 19 h 23"/>
                  <a:gd name="T10" fmla="*/ 26 w 58"/>
                  <a:gd name="T11" fmla="*/ 22 h 23"/>
                  <a:gd name="T12" fmla="*/ 9 w 58"/>
                  <a:gd name="T13" fmla="*/ 17 h 23"/>
                  <a:gd name="T14" fmla="*/ 0 w 58"/>
                  <a:gd name="T15" fmla="*/ 7 h 23"/>
                  <a:gd name="T16" fmla="*/ 1 w 58"/>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23">
                    <a:moveTo>
                      <a:pt x="1" y="0"/>
                    </a:moveTo>
                    <a:lnTo>
                      <a:pt x="9" y="6"/>
                    </a:lnTo>
                    <a:lnTo>
                      <a:pt x="30" y="6"/>
                    </a:lnTo>
                    <a:lnTo>
                      <a:pt x="54" y="6"/>
                    </a:lnTo>
                    <a:lnTo>
                      <a:pt x="57" y="19"/>
                    </a:lnTo>
                    <a:lnTo>
                      <a:pt x="26" y="22"/>
                    </a:lnTo>
                    <a:lnTo>
                      <a:pt x="9" y="17"/>
                    </a:lnTo>
                    <a:lnTo>
                      <a:pt x="0" y="7"/>
                    </a:lnTo>
                    <a:lnTo>
                      <a:pt x="1"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40" name="Freeform 179"/>
              <p:cNvSpPr>
                <a:spLocks/>
              </p:cNvSpPr>
              <p:nvPr/>
            </p:nvSpPr>
            <p:spPr bwMode="auto">
              <a:xfrm>
                <a:off x="9781902" y="1852757"/>
                <a:ext cx="70762" cy="47189"/>
              </a:xfrm>
              <a:custGeom>
                <a:avLst/>
                <a:gdLst>
                  <a:gd name="T0" fmla="*/ 15 w 41"/>
                  <a:gd name="T1" fmla="*/ 2 h 27"/>
                  <a:gd name="T2" fmla="*/ 3 w 41"/>
                  <a:gd name="T3" fmla="*/ 13 h 27"/>
                  <a:gd name="T4" fmla="*/ 0 w 41"/>
                  <a:gd name="T5" fmla="*/ 26 h 27"/>
                  <a:gd name="T6" fmla="*/ 20 w 41"/>
                  <a:gd name="T7" fmla="*/ 24 h 27"/>
                  <a:gd name="T8" fmla="*/ 36 w 41"/>
                  <a:gd name="T9" fmla="*/ 23 h 27"/>
                  <a:gd name="T10" fmla="*/ 40 w 41"/>
                  <a:gd name="T11" fmla="*/ 8 h 27"/>
                  <a:gd name="T12" fmla="*/ 26 w 41"/>
                  <a:gd name="T13" fmla="*/ 0 h 27"/>
                  <a:gd name="T14" fmla="*/ 15 w 41"/>
                  <a:gd name="T15" fmla="*/ 2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27">
                    <a:moveTo>
                      <a:pt x="15" y="2"/>
                    </a:moveTo>
                    <a:lnTo>
                      <a:pt x="3" y="13"/>
                    </a:lnTo>
                    <a:lnTo>
                      <a:pt x="0" y="26"/>
                    </a:lnTo>
                    <a:lnTo>
                      <a:pt x="20" y="24"/>
                    </a:lnTo>
                    <a:lnTo>
                      <a:pt x="36" y="23"/>
                    </a:lnTo>
                    <a:lnTo>
                      <a:pt x="40" y="8"/>
                    </a:lnTo>
                    <a:lnTo>
                      <a:pt x="26" y="0"/>
                    </a:lnTo>
                    <a:lnTo>
                      <a:pt x="15" y="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41" name="Freeform 184"/>
              <p:cNvSpPr>
                <a:spLocks/>
              </p:cNvSpPr>
              <p:nvPr/>
            </p:nvSpPr>
            <p:spPr bwMode="auto">
              <a:xfrm>
                <a:off x="7369712" y="3188195"/>
                <a:ext cx="314497" cy="377509"/>
              </a:xfrm>
              <a:custGeom>
                <a:avLst/>
                <a:gdLst>
                  <a:gd name="T0" fmla="*/ 136 w 177"/>
                  <a:gd name="T1" fmla="*/ 0 h 214"/>
                  <a:gd name="T2" fmla="*/ 123 w 177"/>
                  <a:gd name="T3" fmla="*/ 4 h 214"/>
                  <a:gd name="T4" fmla="*/ 119 w 177"/>
                  <a:gd name="T5" fmla="*/ 20 h 214"/>
                  <a:gd name="T6" fmla="*/ 113 w 177"/>
                  <a:gd name="T7" fmla="*/ 38 h 214"/>
                  <a:gd name="T8" fmla="*/ 107 w 177"/>
                  <a:gd name="T9" fmla="*/ 54 h 214"/>
                  <a:gd name="T10" fmla="*/ 97 w 177"/>
                  <a:gd name="T11" fmla="*/ 60 h 214"/>
                  <a:gd name="T12" fmla="*/ 94 w 177"/>
                  <a:gd name="T13" fmla="*/ 78 h 214"/>
                  <a:gd name="T14" fmla="*/ 81 w 177"/>
                  <a:gd name="T15" fmla="*/ 78 h 214"/>
                  <a:gd name="T16" fmla="*/ 65 w 177"/>
                  <a:gd name="T17" fmla="*/ 89 h 214"/>
                  <a:gd name="T18" fmla="*/ 53 w 177"/>
                  <a:gd name="T19" fmla="*/ 97 h 214"/>
                  <a:gd name="T20" fmla="*/ 47 w 177"/>
                  <a:gd name="T21" fmla="*/ 112 h 214"/>
                  <a:gd name="T22" fmla="*/ 6 w 177"/>
                  <a:gd name="T23" fmla="*/ 117 h 214"/>
                  <a:gd name="T24" fmla="*/ 0 w 177"/>
                  <a:gd name="T25" fmla="*/ 129 h 214"/>
                  <a:gd name="T26" fmla="*/ 4 w 177"/>
                  <a:gd name="T27" fmla="*/ 145 h 214"/>
                  <a:gd name="T28" fmla="*/ 15 w 177"/>
                  <a:gd name="T29" fmla="*/ 147 h 214"/>
                  <a:gd name="T30" fmla="*/ 20 w 177"/>
                  <a:gd name="T31" fmla="*/ 155 h 214"/>
                  <a:gd name="T32" fmla="*/ 12 w 177"/>
                  <a:gd name="T33" fmla="*/ 166 h 214"/>
                  <a:gd name="T34" fmla="*/ 0 w 177"/>
                  <a:gd name="T35" fmla="*/ 170 h 214"/>
                  <a:gd name="T36" fmla="*/ 12 w 177"/>
                  <a:gd name="T37" fmla="*/ 174 h 214"/>
                  <a:gd name="T38" fmla="*/ 18 w 177"/>
                  <a:gd name="T39" fmla="*/ 187 h 214"/>
                  <a:gd name="T40" fmla="*/ 42 w 177"/>
                  <a:gd name="T41" fmla="*/ 187 h 214"/>
                  <a:gd name="T42" fmla="*/ 59 w 177"/>
                  <a:gd name="T43" fmla="*/ 181 h 214"/>
                  <a:gd name="T44" fmla="*/ 61 w 177"/>
                  <a:gd name="T45" fmla="*/ 193 h 214"/>
                  <a:gd name="T46" fmla="*/ 78 w 177"/>
                  <a:gd name="T47" fmla="*/ 204 h 214"/>
                  <a:gd name="T48" fmla="*/ 91 w 177"/>
                  <a:gd name="T49" fmla="*/ 213 h 214"/>
                  <a:gd name="T50" fmla="*/ 99 w 177"/>
                  <a:gd name="T51" fmla="*/ 204 h 214"/>
                  <a:gd name="T52" fmla="*/ 127 w 177"/>
                  <a:gd name="T53" fmla="*/ 204 h 214"/>
                  <a:gd name="T54" fmla="*/ 129 w 177"/>
                  <a:gd name="T55" fmla="*/ 192 h 214"/>
                  <a:gd name="T56" fmla="*/ 113 w 177"/>
                  <a:gd name="T57" fmla="*/ 171 h 214"/>
                  <a:gd name="T58" fmla="*/ 102 w 177"/>
                  <a:gd name="T59" fmla="*/ 158 h 214"/>
                  <a:gd name="T60" fmla="*/ 106 w 177"/>
                  <a:gd name="T61" fmla="*/ 144 h 214"/>
                  <a:gd name="T62" fmla="*/ 115 w 177"/>
                  <a:gd name="T63" fmla="*/ 135 h 214"/>
                  <a:gd name="T64" fmla="*/ 140 w 177"/>
                  <a:gd name="T65" fmla="*/ 144 h 214"/>
                  <a:gd name="T66" fmla="*/ 144 w 177"/>
                  <a:gd name="T67" fmla="*/ 134 h 214"/>
                  <a:gd name="T68" fmla="*/ 146 w 177"/>
                  <a:gd name="T69" fmla="*/ 123 h 214"/>
                  <a:gd name="T70" fmla="*/ 161 w 177"/>
                  <a:gd name="T71" fmla="*/ 109 h 214"/>
                  <a:gd name="T72" fmla="*/ 167 w 177"/>
                  <a:gd name="T73" fmla="*/ 95 h 214"/>
                  <a:gd name="T74" fmla="*/ 176 w 177"/>
                  <a:gd name="T75" fmla="*/ 85 h 214"/>
                  <a:gd name="T76" fmla="*/ 174 w 177"/>
                  <a:gd name="T77" fmla="*/ 63 h 214"/>
                  <a:gd name="T78" fmla="*/ 161 w 177"/>
                  <a:gd name="T79" fmla="*/ 52 h 214"/>
                  <a:gd name="T80" fmla="*/ 162 w 177"/>
                  <a:gd name="T81" fmla="*/ 32 h 214"/>
                  <a:gd name="T82" fmla="*/ 155 w 177"/>
                  <a:gd name="T83" fmla="*/ 22 h 214"/>
                  <a:gd name="T84" fmla="*/ 157 w 177"/>
                  <a:gd name="T85" fmla="*/ 9 h 214"/>
                  <a:gd name="T86" fmla="*/ 146 w 177"/>
                  <a:gd name="T87" fmla="*/ 2 h 214"/>
                  <a:gd name="T88" fmla="*/ 136 w 177"/>
                  <a:gd name="T89"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7" h="214">
                    <a:moveTo>
                      <a:pt x="136" y="0"/>
                    </a:moveTo>
                    <a:lnTo>
                      <a:pt x="123" y="4"/>
                    </a:lnTo>
                    <a:lnTo>
                      <a:pt x="119" y="20"/>
                    </a:lnTo>
                    <a:lnTo>
                      <a:pt x="113" y="38"/>
                    </a:lnTo>
                    <a:lnTo>
                      <a:pt x="107" y="54"/>
                    </a:lnTo>
                    <a:lnTo>
                      <a:pt x="97" y="60"/>
                    </a:lnTo>
                    <a:lnTo>
                      <a:pt x="94" y="78"/>
                    </a:lnTo>
                    <a:lnTo>
                      <a:pt x="81" y="78"/>
                    </a:lnTo>
                    <a:lnTo>
                      <a:pt x="65" y="89"/>
                    </a:lnTo>
                    <a:lnTo>
                      <a:pt x="53" y="97"/>
                    </a:lnTo>
                    <a:lnTo>
                      <a:pt x="47" y="112"/>
                    </a:lnTo>
                    <a:lnTo>
                      <a:pt x="6" y="117"/>
                    </a:lnTo>
                    <a:lnTo>
                      <a:pt x="0" y="129"/>
                    </a:lnTo>
                    <a:lnTo>
                      <a:pt x="4" y="145"/>
                    </a:lnTo>
                    <a:lnTo>
                      <a:pt x="15" y="147"/>
                    </a:lnTo>
                    <a:lnTo>
                      <a:pt x="20" y="155"/>
                    </a:lnTo>
                    <a:lnTo>
                      <a:pt x="12" y="166"/>
                    </a:lnTo>
                    <a:lnTo>
                      <a:pt x="0" y="170"/>
                    </a:lnTo>
                    <a:lnTo>
                      <a:pt x="12" y="174"/>
                    </a:lnTo>
                    <a:lnTo>
                      <a:pt x="18" y="187"/>
                    </a:lnTo>
                    <a:lnTo>
                      <a:pt x="42" y="187"/>
                    </a:lnTo>
                    <a:lnTo>
                      <a:pt x="59" y="181"/>
                    </a:lnTo>
                    <a:lnTo>
                      <a:pt x="61" y="193"/>
                    </a:lnTo>
                    <a:lnTo>
                      <a:pt x="78" y="204"/>
                    </a:lnTo>
                    <a:lnTo>
                      <a:pt x="91" y="213"/>
                    </a:lnTo>
                    <a:lnTo>
                      <a:pt x="99" y="204"/>
                    </a:lnTo>
                    <a:lnTo>
                      <a:pt x="127" y="204"/>
                    </a:lnTo>
                    <a:lnTo>
                      <a:pt x="129" y="192"/>
                    </a:lnTo>
                    <a:lnTo>
                      <a:pt x="113" y="171"/>
                    </a:lnTo>
                    <a:lnTo>
                      <a:pt x="102" y="158"/>
                    </a:lnTo>
                    <a:lnTo>
                      <a:pt x="106" y="144"/>
                    </a:lnTo>
                    <a:lnTo>
                      <a:pt x="115" y="135"/>
                    </a:lnTo>
                    <a:lnTo>
                      <a:pt x="140" y="144"/>
                    </a:lnTo>
                    <a:lnTo>
                      <a:pt x="144" y="134"/>
                    </a:lnTo>
                    <a:lnTo>
                      <a:pt x="146" y="123"/>
                    </a:lnTo>
                    <a:lnTo>
                      <a:pt x="161" y="109"/>
                    </a:lnTo>
                    <a:lnTo>
                      <a:pt x="167" y="95"/>
                    </a:lnTo>
                    <a:lnTo>
                      <a:pt x="176" y="85"/>
                    </a:lnTo>
                    <a:lnTo>
                      <a:pt x="174" y="63"/>
                    </a:lnTo>
                    <a:lnTo>
                      <a:pt x="161" y="52"/>
                    </a:lnTo>
                    <a:lnTo>
                      <a:pt x="162" y="32"/>
                    </a:lnTo>
                    <a:lnTo>
                      <a:pt x="155" y="22"/>
                    </a:lnTo>
                    <a:lnTo>
                      <a:pt x="157" y="9"/>
                    </a:lnTo>
                    <a:lnTo>
                      <a:pt x="146" y="2"/>
                    </a:lnTo>
                    <a:lnTo>
                      <a:pt x="136"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42" name="Freeform 185"/>
              <p:cNvSpPr>
                <a:spLocks/>
              </p:cNvSpPr>
              <p:nvPr/>
            </p:nvSpPr>
            <p:spPr bwMode="auto">
              <a:xfrm>
                <a:off x="8924898" y="3089099"/>
                <a:ext cx="95922" cy="155722"/>
              </a:xfrm>
              <a:custGeom>
                <a:avLst/>
                <a:gdLst>
                  <a:gd name="T0" fmla="*/ 25 w 55"/>
                  <a:gd name="T1" fmla="*/ 0 h 87"/>
                  <a:gd name="T2" fmla="*/ 20 w 55"/>
                  <a:gd name="T3" fmla="*/ 15 h 87"/>
                  <a:gd name="T4" fmla="*/ 0 w 55"/>
                  <a:gd name="T5" fmla="*/ 23 h 87"/>
                  <a:gd name="T6" fmla="*/ 8 w 55"/>
                  <a:gd name="T7" fmla="*/ 35 h 87"/>
                  <a:gd name="T8" fmla="*/ 7 w 55"/>
                  <a:gd name="T9" fmla="*/ 46 h 87"/>
                  <a:gd name="T10" fmla="*/ 19 w 55"/>
                  <a:gd name="T11" fmla="*/ 51 h 87"/>
                  <a:gd name="T12" fmla="*/ 17 w 55"/>
                  <a:gd name="T13" fmla="*/ 79 h 87"/>
                  <a:gd name="T14" fmla="*/ 32 w 55"/>
                  <a:gd name="T15" fmla="*/ 86 h 87"/>
                  <a:gd name="T16" fmla="*/ 54 w 55"/>
                  <a:gd name="T17" fmla="*/ 72 h 87"/>
                  <a:gd name="T18" fmla="*/ 54 w 55"/>
                  <a:gd name="T19" fmla="*/ 38 h 87"/>
                  <a:gd name="T20" fmla="*/ 25 w 55"/>
                  <a:gd name="T2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87">
                    <a:moveTo>
                      <a:pt x="25" y="0"/>
                    </a:moveTo>
                    <a:lnTo>
                      <a:pt x="20" y="15"/>
                    </a:lnTo>
                    <a:lnTo>
                      <a:pt x="0" y="23"/>
                    </a:lnTo>
                    <a:lnTo>
                      <a:pt x="8" y="35"/>
                    </a:lnTo>
                    <a:lnTo>
                      <a:pt x="7" y="46"/>
                    </a:lnTo>
                    <a:lnTo>
                      <a:pt x="19" y="51"/>
                    </a:lnTo>
                    <a:lnTo>
                      <a:pt x="17" y="79"/>
                    </a:lnTo>
                    <a:lnTo>
                      <a:pt x="32" y="86"/>
                    </a:lnTo>
                    <a:lnTo>
                      <a:pt x="54" y="72"/>
                    </a:lnTo>
                    <a:lnTo>
                      <a:pt x="54" y="38"/>
                    </a:lnTo>
                    <a:lnTo>
                      <a:pt x="25"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43" name="Freeform 186"/>
              <p:cNvSpPr>
                <a:spLocks/>
              </p:cNvSpPr>
              <p:nvPr/>
            </p:nvSpPr>
            <p:spPr bwMode="auto">
              <a:xfrm>
                <a:off x="9196938" y="2565305"/>
                <a:ext cx="94349" cy="191900"/>
              </a:xfrm>
              <a:custGeom>
                <a:avLst/>
                <a:gdLst>
                  <a:gd name="T0" fmla="*/ 3 w 54"/>
                  <a:gd name="T1" fmla="*/ 9 h 109"/>
                  <a:gd name="T2" fmla="*/ 3 w 54"/>
                  <a:gd name="T3" fmla="*/ 20 h 109"/>
                  <a:gd name="T4" fmla="*/ 8 w 54"/>
                  <a:gd name="T5" fmla="*/ 34 h 109"/>
                  <a:gd name="T6" fmla="*/ 12 w 54"/>
                  <a:gd name="T7" fmla="*/ 52 h 109"/>
                  <a:gd name="T8" fmla="*/ 17 w 54"/>
                  <a:gd name="T9" fmla="*/ 72 h 109"/>
                  <a:gd name="T10" fmla="*/ 26 w 54"/>
                  <a:gd name="T11" fmla="*/ 81 h 109"/>
                  <a:gd name="T12" fmla="*/ 21 w 54"/>
                  <a:gd name="T13" fmla="*/ 95 h 109"/>
                  <a:gd name="T14" fmla="*/ 23 w 54"/>
                  <a:gd name="T15" fmla="*/ 101 h 109"/>
                  <a:gd name="T16" fmla="*/ 29 w 54"/>
                  <a:gd name="T17" fmla="*/ 101 h 109"/>
                  <a:gd name="T18" fmla="*/ 45 w 54"/>
                  <a:gd name="T19" fmla="*/ 108 h 109"/>
                  <a:gd name="T20" fmla="*/ 53 w 54"/>
                  <a:gd name="T21" fmla="*/ 102 h 109"/>
                  <a:gd name="T22" fmla="*/ 45 w 54"/>
                  <a:gd name="T23" fmla="*/ 83 h 109"/>
                  <a:gd name="T24" fmla="*/ 34 w 54"/>
                  <a:gd name="T25" fmla="*/ 55 h 109"/>
                  <a:gd name="T26" fmla="*/ 44 w 54"/>
                  <a:gd name="T27" fmla="*/ 57 h 109"/>
                  <a:gd name="T28" fmla="*/ 30 w 54"/>
                  <a:gd name="T29" fmla="*/ 37 h 109"/>
                  <a:gd name="T30" fmla="*/ 19 w 54"/>
                  <a:gd name="T31" fmla="*/ 23 h 109"/>
                  <a:gd name="T32" fmla="*/ 16 w 54"/>
                  <a:gd name="T33" fmla="*/ 3 h 109"/>
                  <a:gd name="T34" fmla="*/ 0 w 54"/>
                  <a:gd name="T35" fmla="*/ 0 h 109"/>
                  <a:gd name="T36" fmla="*/ 3 w 54"/>
                  <a:gd name="T37" fmla="*/ 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109">
                    <a:moveTo>
                      <a:pt x="3" y="9"/>
                    </a:moveTo>
                    <a:lnTo>
                      <a:pt x="3" y="20"/>
                    </a:lnTo>
                    <a:lnTo>
                      <a:pt x="8" y="34"/>
                    </a:lnTo>
                    <a:lnTo>
                      <a:pt x="12" y="52"/>
                    </a:lnTo>
                    <a:lnTo>
                      <a:pt x="17" y="72"/>
                    </a:lnTo>
                    <a:lnTo>
                      <a:pt x="26" y="81"/>
                    </a:lnTo>
                    <a:lnTo>
                      <a:pt x="21" y="95"/>
                    </a:lnTo>
                    <a:lnTo>
                      <a:pt x="23" y="101"/>
                    </a:lnTo>
                    <a:lnTo>
                      <a:pt x="29" y="101"/>
                    </a:lnTo>
                    <a:lnTo>
                      <a:pt x="45" y="108"/>
                    </a:lnTo>
                    <a:lnTo>
                      <a:pt x="53" y="102"/>
                    </a:lnTo>
                    <a:lnTo>
                      <a:pt x="45" y="83"/>
                    </a:lnTo>
                    <a:lnTo>
                      <a:pt x="34" y="55"/>
                    </a:lnTo>
                    <a:lnTo>
                      <a:pt x="44" y="57"/>
                    </a:lnTo>
                    <a:lnTo>
                      <a:pt x="30" y="37"/>
                    </a:lnTo>
                    <a:lnTo>
                      <a:pt x="19" y="23"/>
                    </a:lnTo>
                    <a:lnTo>
                      <a:pt x="16" y="3"/>
                    </a:lnTo>
                    <a:lnTo>
                      <a:pt x="0" y="0"/>
                    </a:lnTo>
                    <a:lnTo>
                      <a:pt x="3" y="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44" name="Freeform 187"/>
              <p:cNvSpPr>
                <a:spLocks/>
              </p:cNvSpPr>
              <p:nvPr/>
            </p:nvSpPr>
            <p:spPr bwMode="auto">
              <a:xfrm>
                <a:off x="7531678" y="3276280"/>
                <a:ext cx="721770" cy="753445"/>
              </a:xfrm>
              <a:custGeom>
                <a:avLst/>
                <a:gdLst>
                  <a:gd name="T0" fmla="*/ 407 w 409"/>
                  <a:gd name="T1" fmla="*/ 105 h 426"/>
                  <a:gd name="T2" fmla="*/ 377 w 409"/>
                  <a:gd name="T3" fmla="*/ 129 h 426"/>
                  <a:gd name="T4" fmla="*/ 359 w 409"/>
                  <a:gd name="T5" fmla="*/ 163 h 426"/>
                  <a:gd name="T6" fmla="*/ 349 w 409"/>
                  <a:gd name="T7" fmla="*/ 184 h 426"/>
                  <a:gd name="T8" fmla="*/ 341 w 409"/>
                  <a:gd name="T9" fmla="*/ 143 h 426"/>
                  <a:gd name="T10" fmla="*/ 309 w 409"/>
                  <a:gd name="T11" fmla="*/ 131 h 426"/>
                  <a:gd name="T12" fmla="*/ 281 w 409"/>
                  <a:gd name="T13" fmla="*/ 148 h 426"/>
                  <a:gd name="T14" fmla="*/ 292 w 409"/>
                  <a:gd name="T15" fmla="*/ 190 h 426"/>
                  <a:gd name="T16" fmla="*/ 272 w 409"/>
                  <a:gd name="T17" fmla="*/ 198 h 426"/>
                  <a:gd name="T18" fmla="*/ 267 w 409"/>
                  <a:gd name="T19" fmla="*/ 221 h 426"/>
                  <a:gd name="T20" fmla="*/ 238 w 409"/>
                  <a:gd name="T21" fmla="*/ 243 h 426"/>
                  <a:gd name="T22" fmla="*/ 213 w 409"/>
                  <a:gd name="T23" fmla="*/ 262 h 426"/>
                  <a:gd name="T24" fmla="*/ 191 w 409"/>
                  <a:gd name="T25" fmla="*/ 293 h 426"/>
                  <a:gd name="T26" fmla="*/ 176 w 409"/>
                  <a:gd name="T27" fmla="*/ 357 h 426"/>
                  <a:gd name="T28" fmla="*/ 176 w 409"/>
                  <a:gd name="T29" fmla="*/ 383 h 426"/>
                  <a:gd name="T30" fmla="*/ 156 w 409"/>
                  <a:gd name="T31" fmla="*/ 417 h 426"/>
                  <a:gd name="T32" fmla="*/ 131 w 409"/>
                  <a:gd name="T33" fmla="*/ 419 h 426"/>
                  <a:gd name="T34" fmla="*/ 110 w 409"/>
                  <a:gd name="T35" fmla="*/ 361 h 426"/>
                  <a:gd name="T36" fmla="*/ 77 w 409"/>
                  <a:gd name="T37" fmla="*/ 290 h 426"/>
                  <a:gd name="T38" fmla="*/ 70 w 409"/>
                  <a:gd name="T39" fmla="*/ 224 h 426"/>
                  <a:gd name="T40" fmla="*/ 59 w 409"/>
                  <a:gd name="T41" fmla="*/ 184 h 426"/>
                  <a:gd name="T42" fmla="*/ 48 w 409"/>
                  <a:gd name="T43" fmla="*/ 208 h 426"/>
                  <a:gd name="T44" fmla="*/ 11 w 409"/>
                  <a:gd name="T45" fmla="*/ 185 h 426"/>
                  <a:gd name="T46" fmla="*/ 7 w 409"/>
                  <a:gd name="T47" fmla="*/ 175 h 426"/>
                  <a:gd name="T48" fmla="*/ 8 w 409"/>
                  <a:gd name="T49" fmla="*/ 154 h 426"/>
                  <a:gd name="T50" fmla="*/ 38 w 409"/>
                  <a:gd name="T51" fmla="*/ 142 h 426"/>
                  <a:gd name="T52" fmla="*/ 11 w 409"/>
                  <a:gd name="T53" fmla="*/ 109 h 426"/>
                  <a:gd name="T54" fmla="*/ 25 w 409"/>
                  <a:gd name="T55" fmla="*/ 86 h 426"/>
                  <a:gd name="T56" fmla="*/ 53 w 409"/>
                  <a:gd name="T57" fmla="*/ 84 h 426"/>
                  <a:gd name="T58" fmla="*/ 70 w 409"/>
                  <a:gd name="T59" fmla="*/ 59 h 426"/>
                  <a:gd name="T60" fmla="*/ 86 w 409"/>
                  <a:gd name="T61" fmla="*/ 36 h 426"/>
                  <a:gd name="T62" fmla="*/ 104 w 409"/>
                  <a:gd name="T63" fmla="*/ 0 h 426"/>
                  <a:gd name="T64" fmla="*/ 132 w 409"/>
                  <a:gd name="T65" fmla="*/ 10 h 426"/>
                  <a:gd name="T66" fmla="*/ 154 w 409"/>
                  <a:gd name="T67" fmla="*/ 41 h 426"/>
                  <a:gd name="T68" fmla="*/ 169 w 409"/>
                  <a:gd name="T69" fmla="*/ 78 h 426"/>
                  <a:gd name="T70" fmla="*/ 198 w 409"/>
                  <a:gd name="T71" fmla="*/ 97 h 426"/>
                  <a:gd name="T72" fmla="*/ 238 w 409"/>
                  <a:gd name="T73" fmla="*/ 109 h 426"/>
                  <a:gd name="T74" fmla="*/ 265 w 409"/>
                  <a:gd name="T75" fmla="*/ 115 h 426"/>
                  <a:gd name="T76" fmla="*/ 287 w 409"/>
                  <a:gd name="T77" fmla="*/ 101 h 426"/>
                  <a:gd name="T78" fmla="*/ 310 w 409"/>
                  <a:gd name="T79" fmla="*/ 94 h 426"/>
                  <a:gd name="T80" fmla="*/ 342 w 409"/>
                  <a:gd name="T81" fmla="*/ 83 h 426"/>
                  <a:gd name="T82" fmla="*/ 383 w 409"/>
                  <a:gd name="T83" fmla="*/ 73 h 426"/>
                  <a:gd name="T84" fmla="*/ 408 w 409"/>
                  <a:gd name="T85" fmla="*/ 97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9" h="426">
                    <a:moveTo>
                      <a:pt x="408" y="97"/>
                    </a:moveTo>
                    <a:lnTo>
                      <a:pt x="407" y="105"/>
                    </a:lnTo>
                    <a:lnTo>
                      <a:pt x="388" y="115"/>
                    </a:lnTo>
                    <a:lnTo>
                      <a:pt x="377" y="129"/>
                    </a:lnTo>
                    <a:lnTo>
                      <a:pt x="372" y="148"/>
                    </a:lnTo>
                    <a:lnTo>
                      <a:pt x="359" y="163"/>
                    </a:lnTo>
                    <a:lnTo>
                      <a:pt x="359" y="192"/>
                    </a:lnTo>
                    <a:lnTo>
                      <a:pt x="349" y="184"/>
                    </a:lnTo>
                    <a:lnTo>
                      <a:pt x="344" y="160"/>
                    </a:lnTo>
                    <a:lnTo>
                      <a:pt x="341" y="143"/>
                    </a:lnTo>
                    <a:lnTo>
                      <a:pt x="323" y="133"/>
                    </a:lnTo>
                    <a:lnTo>
                      <a:pt x="309" y="131"/>
                    </a:lnTo>
                    <a:lnTo>
                      <a:pt x="291" y="118"/>
                    </a:lnTo>
                    <a:lnTo>
                      <a:pt x="281" y="148"/>
                    </a:lnTo>
                    <a:lnTo>
                      <a:pt x="291" y="152"/>
                    </a:lnTo>
                    <a:lnTo>
                      <a:pt x="292" y="190"/>
                    </a:lnTo>
                    <a:lnTo>
                      <a:pt x="282" y="192"/>
                    </a:lnTo>
                    <a:lnTo>
                      <a:pt x="272" y="198"/>
                    </a:lnTo>
                    <a:lnTo>
                      <a:pt x="272" y="216"/>
                    </a:lnTo>
                    <a:lnTo>
                      <a:pt x="267" y="221"/>
                    </a:lnTo>
                    <a:lnTo>
                      <a:pt x="256" y="237"/>
                    </a:lnTo>
                    <a:lnTo>
                      <a:pt x="238" y="243"/>
                    </a:lnTo>
                    <a:lnTo>
                      <a:pt x="228" y="256"/>
                    </a:lnTo>
                    <a:lnTo>
                      <a:pt x="213" y="262"/>
                    </a:lnTo>
                    <a:lnTo>
                      <a:pt x="206" y="282"/>
                    </a:lnTo>
                    <a:lnTo>
                      <a:pt x="191" y="293"/>
                    </a:lnTo>
                    <a:lnTo>
                      <a:pt x="170" y="305"/>
                    </a:lnTo>
                    <a:lnTo>
                      <a:pt x="176" y="357"/>
                    </a:lnTo>
                    <a:lnTo>
                      <a:pt x="170" y="359"/>
                    </a:lnTo>
                    <a:lnTo>
                      <a:pt x="176" y="383"/>
                    </a:lnTo>
                    <a:lnTo>
                      <a:pt x="165" y="400"/>
                    </a:lnTo>
                    <a:lnTo>
                      <a:pt x="156" y="417"/>
                    </a:lnTo>
                    <a:lnTo>
                      <a:pt x="139" y="425"/>
                    </a:lnTo>
                    <a:lnTo>
                      <a:pt x="131" y="419"/>
                    </a:lnTo>
                    <a:lnTo>
                      <a:pt x="128" y="400"/>
                    </a:lnTo>
                    <a:lnTo>
                      <a:pt x="110" y="361"/>
                    </a:lnTo>
                    <a:lnTo>
                      <a:pt x="95" y="316"/>
                    </a:lnTo>
                    <a:lnTo>
                      <a:pt x="77" y="290"/>
                    </a:lnTo>
                    <a:lnTo>
                      <a:pt x="70" y="255"/>
                    </a:lnTo>
                    <a:lnTo>
                      <a:pt x="70" y="224"/>
                    </a:lnTo>
                    <a:lnTo>
                      <a:pt x="66" y="199"/>
                    </a:lnTo>
                    <a:lnTo>
                      <a:pt x="59" y="184"/>
                    </a:lnTo>
                    <a:lnTo>
                      <a:pt x="59" y="198"/>
                    </a:lnTo>
                    <a:lnTo>
                      <a:pt x="48" y="208"/>
                    </a:lnTo>
                    <a:lnTo>
                      <a:pt x="27" y="207"/>
                    </a:lnTo>
                    <a:lnTo>
                      <a:pt x="11" y="185"/>
                    </a:lnTo>
                    <a:lnTo>
                      <a:pt x="20" y="174"/>
                    </a:lnTo>
                    <a:lnTo>
                      <a:pt x="7" y="175"/>
                    </a:lnTo>
                    <a:lnTo>
                      <a:pt x="0" y="163"/>
                    </a:lnTo>
                    <a:lnTo>
                      <a:pt x="8" y="154"/>
                    </a:lnTo>
                    <a:lnTo>
                      <a:pt x="36" y="154"/>
                    </a:lnTo>
                    <a:lnTo>
                      <a:pt x="38" y="142"/>
                    </a:lnTo>
                    <a:lnTo>
                      <a:pt x="23" y="121"/>
                    </a:lnTo>
                    <a:lnTo>
                      <a:pt x="11" y="109"/>
                    </a:lnTo>
                    <a:lnTo>
                      <a:pt x="15" y="94"/>
                    </a:lnTo>
                    <a:lnTo>
                      <a:pt x="25" y="86"/>
                    </a:lnTo>
                    <a:lnTo>
                      <a:pt x="49" y="94"/>
                    </a:lnTo>
                    <a:lnTo>
                      <a:pt x="53" y="84"/>
                    </a:lnTo>
                    <a:lnTo>
                      <a:pt x="55" y="73"/>
                    </a:lnTo>
                    <a:lnTo>
                      <a:pt x="70" y="59"/>
                    </a:lnTo>
                    <a:lnTo>
                      <a:pt x="76" y="46"/>
                    </a:lnTo>
                    <a:lnTo>
                      <a:pt x="86" y="36"/>
                    </a:lnTo>
                    <a:lnTo>
                      <a:pt x="84" y="14"/>
                    </a:lnTo>
                    <a:lnTo>
                      <a:pt x="104" y="0"/>
                    </a:lnTo>
                    <a:lnTo>
                      <a:pt x="121" y="2"/>
                    </a:lnTo>
                    <a:lnTo>
                      <a:pt x="132" y="10"/>
                    </a:lnTo>
                    <a:lnTo>
                      <a:pt x="132" y="36"/>
                    </a:lnTo>
                    <a:lnTo>
                      <a:pt x="154" y="41"/>
                    </a:lnTo>
                    <a:lnTo>
                      <a:pt x="166" y="53"/>
                    </a:lnTo>
                    <a:lnTo>
                      <a:pt x="169" y="78"/>
                    </a:lnTo>
                    <a:lnTo>
                      <a:pt x="180" y="92"/>
                    </a:lnTo>
                    <a:lnTo>
                      <a:pt x="198" y="97"/>
                    </a:lnTo>
                    <a:lnTo>
                      <a:pt x="220" y="105"/>
                    </a:lnTo>
                    <a:lnTo>
                      <a:pt x="238" y="109"/>
                    </a:lnTo>
                    <a:lnTo>
                      <a:pt x="250" y="116"/>
                    </a:lnTo>
                    <a:lnTo>
                      <a:pt x="265" y="115"/>
                    </a:lnTo>
                    <a:lnTo>
                      <a:pt x="279" y="115"/>
                    </a:lnTo>
                    <a:lnTo>
                      <a:pt x="287" y="101"/>
                    </a:lnTo>
                    <a:lnTo>
                      <a:pt x="294" y="87"/>
                    </a:lnTo>
                    <a:lnTo>
                      <a:pt x="310" y="94"/>
                    </a:lnTo>
                    <a:lnTo>
                      <a:pt x="334" y="94"/>
                    </a:lnTo>
                    <a:lnTo>
                      <a:pt x="342" y="83"/>
                    </a:lnTo>
                    <a:lnTo>
                      <a:pt x="360" y="73"/>
                    </a:lnTo>
                    <a:lnTo>
                      <a:pt x="383" y="73"/>
                    </a:lnTo>
                    <a:lnTo>
                      <a:pt x="399" y="82"/>
                    </a:lnTo>
                    <a:lnTo>
                      <a:pt x="408" y="97"/>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45" name="Freeform 188"/>
              <p:cNvSpPr>
                <a:spLocks/>
              </p:cNvSpPr>
              <p:nvPr/>
            </p:nvSpPr>
            <p:spPr bwMode="auto">
              <a:xfrm>
                <a:off x="8023865" y="3485483"/>
                <a:ext cx="143096" cy="151004"/>
              </a:xfrm>
              <a:custGeom>
                <a:avLst/>
                <a:gdLst>
                  <a:gd name="T0" fmla="*/ 79 w 80"/>
                  <a:gd name="T1" fmla="*/ 72 h 85"/>
                  <a:gd name="T2" fmla="*/ 72 w 80"/>
                  <a:gd name="T3" fmla="*/ 84 h 85"/>
                  <a:gd name="T4" fmla="*/ 64 w 80"/>
                  <a:gd name="T5" fmla="*/ 82 h 85"/>
                  <a:gd name="T6" fmla="*/ 52 w 80"/>
                  <a:gd name="T7" fmla="*/ 66 h 85"/>
                  <a:gd name="T8" fmla="*/ 54 w 80"/>
                  <a:gd name="T9" fmla="*/ 52 h 85"/>
                  <a:gd name="T10" fmla="*/ 46 w 80"/>
                  <a:gd name="T11" fmla="*/ 41 h 85"/>
                  <a:gd name="T12" fmla="*/ 42 w 80"/>
                  <a:gd name="T13" fmla="*/ 52 h 85"/>
                  <a:gd name="T14" fmla="*/ 29 w 80"/>
                  <a:gd name="T15" fmla="*/ 57 h 85"/>
                  <a:gd name="T16" fmla="*/ 28 w 80"/>
                  <a:gd name="T17" fmla="*/ 73 h 85"/>
                  <a:gd name="T18" fmla="*/ 11 w 80"/>
                  <a:gd name="T19" fmla="*/ 71 h 85"/>
                  <a:gd name="T20" fmla="*/ 10 w 80"/>
                  <a:gd name="T21" fmla="*/ 33 h 85"/>
                  <a:gd name="T22" fmla="*/ 0 w 80"/>
                  <a:gd name="T23" fmla="*/ 30 h 85"/>
                  <a:gd name="T24" fmla="*/ 10 w 80"/>
                  <a:gd name="T25" fmla="*/ 0 h 85"/>
                  <a:gd name="T26" fmla="*/ 28 w 80"/>
                  <a:gd name="T27" fmla="*/ 12 h 85"/>
                  <a:gd name="T28" fmla="*/ 43 w 80"/>
                  <a:gd name="T29" fmla="*/ 15 h 85"/>
                  <a:gd name="T30" fmla="*/ 61 w 80"/>
                  <a:gd name="T31" fmla="*/ 24 h 85"/>
                  <a:gd name="T32" fmla="*/ 64 w 80"/>
                  <a:gd name="T33" fmla="*/ 42 h 85"/>
                  <a:gd name="T34" fmla="*/ 70 w 80"/>
                  <a:gd name="T35" fmla="*/ 65 h 85"/>
                  <a:gd name="T36" fmla="*/ 79 w 80"/>
                  <a:gd name="T37" fmla="*/ 7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85">
                    <a:moveTo>
                      <a:pt x="79" y="72"/>
                    </a:moveTo>
                    <a:lnTo>
                      <a:pt x="72" y="84"/>
                    </a:lnTo>
                    <a:lnTo>
                      <a:pt x="64" y="82"/>
                    </a:lnTo>
                    <a:lnTo>
                      <a:pt x="52" y="66"/>
                    </a:lnTo>
                    <a:lnTo>
                      <a:pt x="54" y="52"/>
                    </a:lnTo>
                    <a:lnTo>
                      <a:pt x="46" y="41"/>
                    </a:lnTo>
                    <a:lnTo>
                      <a:pt x="42" y="52"/>
                    </a:lnTo>
                    <a:lnTo>
                      <a:pt x="29" y="57"/>
                    </a:lnTo>
                    <a:lnTo>
                      <a:pt x="28" y="73"/>
                    </a:lnTo>
                    <a:lnTo>
                      <a:pt x="11" y="71"/>
                    </a:lnTo>
                    <a:lnTo>
                      <a:pt x="10" y="33"/>
                    </a:lnTo>
                    <a:lnTo>
                      <a:pt x="0" y="30"/>
                    </a:lnTo>
                    <a:lnTo>
                      <a:pt x="10" y="0"/>
                    </a:lnTo>
                    <a:lnTo>
                      <a:pt x="28" y="12"/>
                    </a:lnTo>
                    <a:lnTo>
                      <a:pt x="43" y="15"/>
                    </a:lnTo>
                    <a:lnTo>
                      <a:pt x="61" y="24"/>
                    </a:lnTo>
                    <a:lnTo>
                      <a:pt x="64" y="42"/>
                    </a:lnTo>
                    <a:lnTo>
                      <a:pt x="70" y="65"/>
                    </a:lnTo>
                    <a:lnTo>
                      <a:pt x="79" y="7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46" name="Freeform 192"/>
              <p:cNvSpPr>
                <a:spLocks/>
              </p:cNvSpPr>
              <p:nvPr/>
            </p:nvSpPr>
            <p:spPr bwMode="auto">
              <a:xfrm>
                <a:off x="7012758" y="2573170"/>
                <a:ext cx="934055" cy="475032"/>
              </a:xfrm>
              <a:custGeom>
                <a:avLst/>
                <a:gdLst>
                  <a:gd name="T0" fmla="*/ 516 w 531"/>
                  <a:gd name="T1" fmla="*/ 78 h 270"/>
                  <a:gd name="T2" fmla="*/ 486 w 531"/>
                  <a:gd name="T3" fmla="*/ 58 h 270"/>
                  <a:gd name="T4" fmla="*/ 449 w 531"/>
                  <a:gd name="T5" fmla="*/ 16 h 270"/>
                  <a:gd name="T6" fmla="*/ 408 w 531"/>
                  <a:gd name="T7" fmla="*/ 25 h 270"/>
                  <a:gd name="T8" fmla="*/ 391 w 531"/>
                  <a:gd name="T9" fmla="*/ 11 h 270"/>
                  <a:gd name="T10" fmla="*/ 351 w 531"/>
                  <a:gd name="T11" fmla="*/ 5 h 270"/>
                  <a:gd name="T12" fmla="*/ 294 w 531"/>
                  <a:gd name="T13" fmla="*/ 7 h 270"/>
                  <a:gd name="T14" fmla="*/ 265 w 531"/>
                  <a:gd name="T15" fmla="*/ 3 h 270"/>
                  <a:gd name="T16" fmla="*/ 252 w 531"/>
                  <a:gd name="T17" fmla="*/ 32 h 270"/>
                  <a:gd name="T18" fmla="*/ 250 w 531"/>
                  <a:gd name="T19" fmla="*/ 34 h 270"/>
                  <a:gd name="T20" fmla="*/ 247 w 531"/>
                  <a:gd name="T21" fmla="*/ 36 h 270"/>
                  <a:gd name="T22" fmla="*/ 244 w 531"/>
                  <a:gd name="T23" fmla="*/ 37 h 270"/>
                  <a:gd name="T24" fmla="*/ 242 w 531"/>
                  <a:gd name="T25" fmla="*/ 39 h 270"/>
                  <a:gd name="T26" fmla="*/ 239 w 531"/>
                  <a:gd name="T27" fmla="*/ 40 h 270"/>
                  <a:gd name="T28" fmla="*/ 237 w 531"/>
                  <a:gd name="T29" fmla="*/ 40 h 270"/>
                  <a:gd name="T30" fmla="*/ 237 w 531"/>
                  <a:gd name="T31" fmla="*/ 43 h 270"/>
                  <a:gd name="T32" fmla="*/ 238 w 531"/>
                  <a:gd name="T33" fmla="*/ 47 h 270"/>
                  <a:gd name="T34" fmla="*/ 240 w 531"/>
                  <a:gd name="T35" fmla="*/ 52 h 270"/>
                  <a:gd name="T36" fmla="*/ 242 w 531"/>
                  <a:gd name="T37" fmla="*/ 56 h 270"/>
                  <a:gd name="T38" fmla="*/ 236 w 531"/>
                  <a:gd name="T39" fmla="*/ 67 h 270"/>
                  <a:gd name="T40" fmla="*/ 196 w 531"/>
                  <a:gd name="T41" fmla="*/ 47 h 270"/>
                  <a:gd name="T42" fmla="*/ 164 w 531"/>
                  <a:gd name="T43" fmla="*/ 44 h 270"/>
                  <a:gd name="T44" fmla="*/ 130 w 531"/>
                  <a:gd name="T45" fmla="*/ 12 h 270"/>
                  <a:gd name="T46" fmla="*/ 85 w 531"/>
                  <a:gd name="T47" fmla="*/ 7 h 270"/>
                  <a:gd name="T48" fmla="*/ 59 w 531"/>
                  <a:gd name="T49" fmla="*/ 25 h 270"/>
                  <a:gd name="T50" fmla="*/ 20 w 531"/>
                  <a:gd name="T51" fmla="*/ 34 h 270"/>
                  <a:gd name="T52" fmla="*/ 7 w 531"/>
                  <a:gd name="T53" fmla="*/ 74 h 270"/>
                  <a:gd name="T54" fmla="*/ 25 w 531"/>
                  <a:gd name="T55" fmla="*/ 104 h 270"/>
                  <a:gd name="T56" fmla="*/ 6 w 531"/>
                  <a:gd name="T57" fmla="*/ 145 h 270"/>
                  <a:gd name="T58" fmla="*/ 43 w 531"/>
                  <a:gd name="T59" fmla="*/ 145 h 270"/>
                  <a:gd name="T60" fmla="*/ 59 w 531"/>
                  <a:gd name="T61" fmla="*/ 144 h 270"/>
                  <a:gd name="T62" fmla="*/ 59 w 531"/>
                  <a:gd name="T63" fmla="*/ 171 h 270"/>
                  <a:gd name="T64" fmla="*/ 31 w 531"/>
                  <a:gd name="T65" fmla="*/ 178 h 270"/>
                  <a:gd name="T66" fmla="*/ 19 w 531"/>
                  <a:gd name="T67" fmla="*/ 190 h 270"/>
                  <a:gd name="T68" fmla="*/ 26 w 531"/>
                  <a:gd name="T69" fmla="*/ 215 h 270"/>
                  <a:gd name="T70" fmla="*/ 54 w 531"/>
                  <a:gd name="T71" fmla="*/ 240 h 270"/>
                  <a:gd name="T72" fmla="*/ 75 w 531"/>
                  <a:gd name="T73" fmla="*/ 228 h 270"/>
                  <a:gd name="T74" fmla="*/ 93 w 531"/>
                  <a:gd name="T75" fmla="*/ 242 h 270"/>
                  <a:gd name="T76" fmla="*/ 105 w 531"/>
                  <a:gd name="T77" fmla="*/ 256 h 270"/>
                  <a:gd name="T78" fmla="*/ 130 w 531"/>
                  <a:gd name="T79" fmla="*/ 189 h 270"/>
                  <a:gd name="T80" fmla="*/ 174 w 531"/>
                  <a:gd name="T81" fmla="*/ 161 h 270"/>
                  <a:gd name="T82" fmla="*/ 202 w 531"/>
                  <a:gd name="T83" fmla="*/ 145 h 270"/>
                  <a:gd name="T84" fmla="*/ 210 w 531"/>
                  <a:gd name="T85" fmla="*/ 178 h 270"/>
                  <a:gd name="T86" fmla="*/ 214 w 531"/>
                  <a:gd name="T87" fmla="*/ 201 h 270"/>
                  <a:gd name="T88" fmla="*/ 237 w 531"/>
                  <a:gd name="T89" fmla="*/ 209 h 270"/>
                  <a:gd name="T90" fmla="*/ 269 w 531"/>
                  <a:gd name="T91" fmla="*/ 218 h 270"/>
                  <a:gd name="T92" fmla="*/ 275 w 531"/>
                  <a:gd name="T93" fmla="*/ 253 h 270"/>
                  <a:gd name="T94" fmla="*/ 302 w 531"/>
                  <a:gd name="T95" fmla="*/ 269 h 270"/>
                  <a:gd name="T96" fmla="*/ 354 w 531"/>
                  <a:gd name="T97" fmla="*/ 244 h 270"/>
                  <a:gd name="T98" fmla="*/ 347 w 531"/>
                  <a:gd name="T99" fmla="*/ 226 h 270"/>
                  <a:gd name="T100" fmla="*/ 323 w 531"/>
                  <a:gd name="T101" fmla="*/ 217 h 270"/>
                  <a:gd name="T102" fmla="*/ 328 w 531"/>
                  <a:gd name="T103" fmla="*/ 199 h 270"/>
                  <a:gd name="T104" fmla="*/ 338 w 531"/>
                  <a:gd name="T105" fmla="*/ 186 h 270"/>
                  <a:gd name="T106" fmla="*/ 357 w 531"/>
                  <a:gd name="T107" fmla="*/ 189 h 270"/>
                  <a:gd name="T108" fmla="*/ 387 w 531"/>
                  <a:gd name="T109" fmla="*/ 193 h 270"/>
                  <a:gd name="T110" fmla="*/ 437 w 531"/>
                  <a:gd name="T111" fmla="*/ 189 h 270"/>
                  <a:gd name="T112" fmla="*/ 459 w 531"/>
                  <a:gd name="T113" fmla="*/ 195 h 270"/>
                  <a:gd name="T114" fmla="*/ 475 w 531"/>
                  <a:gd name="T115" fmla="*/ 167 h 270"/>
                  <a:gd name="T116" fmla="*/ 499 w 531"/>
                  <a:gd name="T117" fmla="*/ 140 h 270"/>
                  <a:gd name="T118" fmla="*/ 517 w 531"/>
                  <a:gd name="T119" fmla="*/ 130 h 270"/>
                  <a:gd name="T120" fmla="*/ 530 w 531"/>
                  <a:gd name="T121" fmla="*/ 11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31" h="270">
                    <a:moveTo>
                      <a:pt x="530" y="113"/>
                    </a:moveTo>
                    <a:lnTo>
                      <a:pt x="516" y="78"/>
                    </a:lnTo>
                    <a:lnTo>
                      <a:pt x="494" y="69"/>
                    </a:lnTo>
                    <a:lnTo>
                      <a:pt x="486" y="58"/>
                    </a:lnTo>
                    <a:lnTo>
                      <a:pt x="471" y="57"/>
                    </a:lnTo>
                    <a:lnTo>
                      <a:pt x="449" y="16"/>
                    </a:lnTo>
                    <a:lnTo>
                      <a:pt x="431" y="16"/>
                    </a:lnTo>
                    <a:lnTo>
                      <a:pt x="408" y="25"/>
                    </a:lnTo>
                    <a:lnTo>
                      <a:pt x="393" y="23"/>
                    </a:lnTo>
                    <a:lnTo>
                      <a:pt x="391" y="11"/>
                    </a:lnTo>
                    <a:lnTo>
                      <a:pt x="379" y="0"/>
                    </a:lnTo>
                    <a:lnTo>
                      <a:pt x="351" y="5"/>
                    </a:lnTo>
                    <a:lnTo>
                      <a:pt x="330" y="10"/>
                    </a:lnTo>
                    <a:lnTo>
                      <a:pt x="294" y="7"/>
                    </a:lnTo>
                    <a:lnTo>
                      <a:pt x="275" y="2"/>
                    </a:lnTo>
                    <a:lnTo>
                      <a:pt x="265" y="3"/>
                    </a:lnTo>
                    <a:lnTo>
                      <a:pt x="269" y="25"/>
                    </a:lnTo>
                    <a:lnTo>
                      <a:pt x="252" y="32"/>
                    </a:lnTo>
                    <a:lnTo>
                      <a:pt x="251" y="33"/>
                    </a:lnTo>
                    <a:lnTo>
                      <a:pt x="250" y="34"/>
                    </a:lnTo>
                    <a:lnTo>
                      <a:pt x="248" y="35"/>
                    </a:lnTo>
                    <a:lnTo>
                      <a:pt x="247" y="36"/>
                    </a:lnTo>
                    <a:lnTo>
                      <a:pt x="246" y="36"/>
                    </a:lnTo>
                    <a:lnTo>
                      <a:pt x="244" y="37"/>
                    </a:lnTo>
                    <a:lnTo>
                      <a:pt x="243" y="38"/>
                    </a:lnTo>
                    <a:lnTo>
                      <a:pt x="242" y="39"/>
                    </a:lnTo>
                    <a:lnTo>
                      <a:pt x="240" y="40"/>
                    </a:lnTo>
                    <a:lnTo>
                      <a:pt x="239" y="40"/>
                    </a:lnTo>
                    <a:lnTo>
                      <a:pt x="238" y="40"/>
                    </a:lnTo>
                    <a:lnTo>
                      <a:pt x="237" y="40"/>
                    </a:lnTo>
                    <a:lnTo>
                      <a:pt x="237" y="41"/>
                    </a:lnTo>
                    <a:lnTo>
                      <a:pt x="237" y="43"/>
                    </a:lnTo>
                    <a:lnTo>
                      <a:pt x="237" y="45"/>
                    </a:lnTo>
                    <a:lnTo>
                      <a:pt x="238" y="47"/>
                    </a:lnTo>
                    <a:lnTo>
                      <a:pt x="239" y="50"/>
                    </a:lnTo>
                    <a:lnTo>
                      <a:pt x="240" y="52"/>
                    </a:lnTo>
                    <a:lnTo>
                      <a:pt x="241" y="54"/>
                    </a:lnTo>
                    <a:lnTo>
                      <a:pt x="242" y="56"/>
                    </a:lnTo>
                    <a:lnTo>
                      <a:pt x="243" y="58"/>
                    </a:lnTo>
                    <a:lnTo>
                      <a:pt x="236" y="67"/>
                    </a:lnTo>
                    <a:lnTo>
                      <a:pt x="222" y="62"/>
                    </a:lnTo>
                    <a:lnTo>
                      <a:pt x="196" y="47"/>
                    </a:lnTo>
                    <a:lnTo>
                      <a:pt x="177" y="49"/>
                    </a:lnTo>
                    <a:lnTo>
                      <a:pt x="164" y="44"/>
                    </a:lnTo>
                    <a:lnTo>
                      <a:pt x="165" y="35"/>
                    </a:lnTo>
                    <a:lnTo>
                      <a:pt x="130" y="12"/>
                    </a:lnTo>
                    <a:lnTo>
                      <a:pt x="107" y="11"/>
                    </a:lnTo>
                    <a:lnTo>
                      <a:pt x="85" y="7"/>
                    </a:lnTo>
                    <a:lnTo>
                      <a:pt x="66" y="12"/>
                    </a:lnTo>
                    <a:lnTo>
                      <a:pt x="59" y="25"/>
                    </a:lnTo>
                    <a:lnTo>
                      <a:pt x="44" y="7"/>
                    </a:lnTo>
                    <a:lnTo>
                      <a:pt x="20" y="34"/>
                    </a:lnTo>
                    <a:lnTo>
                      <a:pt x="0" y="58"/>
                    </a:lnTo>
                    <a:lnTo>
                      <a:pt x="7" y="74"/>
                    </a:lnTo>
                    <a:lnTo>
                      <a:pt x="24" y="85"/>
                    </a:lnTo>
                    <a:lnTo>
                      <a:pt x="25" y="104"/>
                    </a:lnTo>
                    <a:lnTo>
                      <a:pt x="12" y="118"/>
                    </a:lnTo>
                    <a:lnTo>
                      <a:pt x="6" y="145"/>
                    </a:lnTo>
                    <a:lnTo>
                      <a:pt x="25" y="140"/>
                    </a:lnTo>
                    <a:lnTo>
                      <a:pt x="43" y="145"/>
                    </a:lnTo>
                    <a:lnTo>
                      <a:pt x="48" y="138"/>
                    </a:lnTo>
                    <a:lnTo>
                      <a:pt x="59" y="144"/>
                    </a:lnTo>
                    <a:lnTo>
                      <a:pt x="54" y="162"/>
                    </a:lnTo>
                    <a:lnTo>
                      <a:pt x="59" y="171"/>
                    </a:lnTo>
                    <a:lnTo>
                      <a:pt x="38" y="171"/>
                    </a:lnTo>
                    <a:lnTo>
                      <a:pt x="31" y="178"/>
                    </a:lnTo>
                    <a:lnTo>
                      <a:pt x="30" y="189"/>
                    </a:lnTo>
                    <a:lnTo>
                      <a:pt x="19" y="190"/>
                    </a:lnTo>
                    <a:lnTo>
                      <a:pt x="20" y="200"/>
                    </a:lnTo>
                    <a:lnTo>
                      <a:pt x="26" y="215"/>
                    </a:lnTo>
                    <a:lnTo>
                      <a:pt x="48" y="215"/>
                    </a:lnTo>
                    <a:lnTo>
                      <a:pt x="54" y="240"/>
                    </a:lnTo>
                    <a:lnTo>
                      <a:pt x="59" y="226"/>
                    </a:lnTo>
                    <a:lnTo>
                      <a:pt x="75" y="228"/>
                    </a:lnTo>
                    <a:lnTo>
                      <a:pt x="80" y="248"/>
                    </a:lnTo>
                    <a:lnTo>
                      <a:pt x="93" y="242"/>
                    </a:lnTo>
                    <a:lnTo>
                      <a:pt x="105" y="247"/>
                    </a:lnTo>
                    <a:lnTo>
                      <a:pt x="105" y="256"/>
                    </a:lnTo>
                    <a:lnTo>
                      <a:pt x="119" y="261"/>
                    </a:lnTo>
                    <a:lnTo>
                      <a:pt x="130" y="189"/>
                    </a:lnTo>
                    <a:lnTo>
                      <a:pt x="160" y="164"/>
                    </a:lnTo>
                    <a:lnTo>
                      <a:pt x="174" y="161"/>
                    </a:lnTo>
                    <a:lnTo>
                      <a:pt x="174" y="145"/>
                    </a:lnTo>
                    <a:lnTo>
                      <a:pt x="202" y="145"/>
                    </a:lnTo>
                    <a:lnTo>
                      <a:pt x="202" y="167"/>
                    </a:lnTo>
                    <a:lnTo>
                      <a:pt x="210" y="178"/>
                    </a:lnTo>
                    <a:lnTo>
                      <a:pt x="204" y="184"/>
                    </a:lnTo>
                    <a:lnTo>
                      <a:pt x="214" y="201"/>
                    </a:lnTo>
                    <a:lnTo>
                      <a:pt x="219" y="214"/>
                    </a:lnTo>
                    <a:lnTo>
                      <a:pt x="237" y="209"/>
                    </a:lnTo>
                    <a:lnTo>
                      <a:pt x="254" y="211"/>
                    </a:lnTo>
                    <a:lnTo>
                      <a:pt x="269" y="218"/>
                    </a:lnTo>
                    <a:lnTo>
                      <a:pt x="270" y="240"/>
                    </a:lnTo>
                    <a:lnTo>
                      <a:pt x="275" y="253"/>
                    </a:lnTo>
                    <a:lnTo>
                      <a:pt x="295" y="263"/>
                    </a:lnTo>
                    <a:lnTo>
                      <a:pt x="302" y="269"/>
                    </a:lnTo>
                    <a:lnTo>
                      <a:pt x="320" y="256"/>
                    </a:lnTo>
                    <a:lnTo>
                      <a:pt x="354" y="244"/>
                    </a:lnTo>
                    <a:lnTo>
                      <a:pt x="359" y="237"/>
                    </a:lnTo>
                    <a:lnTo>
                      <a:pt x="347" y="226"/>
                    </a:lnTo>
                    <a:lnTo>
                      <a:pt x="335" y="228"/>
                    </a:lnTo>
                    <a:lnTo>
                      <a:pt x="323" y="217"/>
                    </a:lnTo>
                    <a:lnTo>
                      <a:pt x="330" y="207"/>
                    </a:lnTo>
                    <a:lnTo>
                      <a:pt x="328" y="199"/>
                    </a:lnTo>
                    <a:lnTo>
                      <a:pt x="328" y="195"/>
                    </a:lnTo>
                    <a:lnTo>
                      <a:pt x="338" y="186"/>
                    </a:lnTo>
                    <a:lnTo>
                      <a:pt x="351" y="200"/>
                    </a:lnTo>
                    <a:lnTo>
                      <a:pt x="357" y="189"/>
                    </a:lnTo>
                    <a:lnTo>
                      <a:pt x="376" y="184"/>
                    </a:lnTo>
                    <a:lnTo>
                      <a:pt x="387" y="193"/>
                    </a:lnTo>
                    <a:lnTo>
                      <a:pt x="417" y="189"/>
                    </a:lnTo>
                    <a:lnTo>
                      <a:pt x="437" y="189"/>
                    </a:lnTo>
                    <a:lnTo>
                      <a:pt x="453" y="203"/>
                    </a:lnTo>
                    <a:lnTo>
                      <a:pt x="459" y="195"/>
                    </a:lnTo>
                    <a:lnTo>
                      <a:pt x="460" y="175"/>
                    </a:lnTo>
                    <a:lnTo>
                      <a:pt x="475" y="167"/>
                    </a:lnTo>
                    <a:lnTo>
                      <a:pt x="493" y="173"/>
                    </a:lnTo>
                    <a:lnTo>
                      <a:pt x="499" y="140"/>
                    </a:lnTo>
                    <a:lnTo>
                      <a:pt x="505" y="133"/>
                    </a:lnTo>
                    <a:lnTo>
                      <a:pt x="517" y="130"/>
                    </a:lnTo>
                    <a:lnTo>
                      <a:pt x="521" y="119"/>
                    </a:lnTo>
                    <a:lnTo>
                      <a:pt x="530" y="11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47" name="Freeform 193"/>
              <p:cNvSpPr>
                <a:spLocks/>
              </p:cNvSpPr>
              <p:nvPr/>
            </p:nvSpPr>
            <p:spPr bwMode="auto">
              <a:xfrm>
                <a:off x="7542685" y="2897198"/>
                <a:ext cx="265750" cy="198192"/>
              </a:xfrm>
              <a:custGeom>
                <a:avLst/>
                <a:gdLst>
                  <a:gd name="T0" fmla="*/ 144 w 169"/>
                  <a:gd name="T1" fmla="*/ 21 h 126"/>
                  <a:gd name="T2" fmla="*/ 134 w 169"/>
                  <a:gd name="T3" fmla="*/ 33 h 126"/>
                  <a:gd name="T4" fmla="*/ 144 w 169"/>
                  <a:gd name="T5" fmla="*/ 42 h 126"/>
                  <a:gd name="T6" fmla="*/ 143 w 169"/>
                  <a:gd name="T7" fmla="*/ 87 h 126"/>
                  <a:gd name="T8" fmla="*/ 130 w 169"/>
                  <a:gd name="T9" fmla="*/ 91 h 126"/>
                  <a:gd name="T10" fmla="*/ 124 w 169"/>
                  <a:gd name="T11" fmla="*/ 102 h 126"/>
                  <a:gd name="T12" fmla="*/ 97 w 169"/>
                  <a:gd name="T13" fmla="*/ 108 h 126"/>
                  <a:gd name="T14" fmla="*/ 98 w 169"/>
                  <a:gd name="T15" fmla="*/ 117 h 126"/>
                  <a:gd name="T16" fmla="*/ 91 w 169"/>
                  <a:gd name="T17" fmla="*/ 126 h 126"/>
                  <a:gd name="T18" fmla="*/ 76 w 169"/>
                  <a:gd name="T19" fmla="*/ 85 h 126"/>
                  <a:gd name="T20" fmla="*/ 57 w 169"/>
                  <a:gd name="T21" fmla="*/ 99 h 126"/>
                  <a:gd name="T22" fmla="*/ 40 w 169"/>
                  <a:gd name="T23" fmla="*/ 101 h 126"/>
                  <a:gd name="T24" fmla="*/ 0 w 169"/>
                  <a:gd name="T25" fmla="*/ 96 h 126"/>
                  <a:gd name="T26" fmla="*/ 20 w 169"/>
                  <a:gd name="T27" fmla="*/ 81 h 126"/>
                  <a:gd name="T28" fmla="*/ 58 w 169"/>
                  <a:gd name="T29" fmla="*/ 68 h 126"/>
                  <a:gd name="T30" fmla="*/ 64 w 169"/>
                  <a:gd name="T31" fmla="*/ 60 h 126"/>
                  <a:gd name="T32" fmla="*/ 50 w 169"/>
                  <a:gd name="T33" fmla="*/ 47 h 126"/>
                  <a:gd name="T34" fmla="*/ 37 w 169"/>
                  <a:gd name="T35" fmla="*/ 50 h 126"/>
                  <a:gd name="T36" fmla="*/ 23 w 169"/>
                  <a:gd name="T37" fmla="*/ 38 h 126"/>
                  <a:gd name="T38" fmla="*/ 31 w 169"/>
                  <a:gd name="T39" fmla="*/ 27 h 126"/>
                  <a:gd name="T40" fmla="*/ 29 w 169"/>
                  <a:gd name="T41" fmla="*/ 12 h 126"/>
                  <a:gd name="T42" fmla="*/ 40 w 169"/>
                  <a:gd name="T43" fmla="*/ 3 h 126"/>
                  <a:gd name="T44" fmla="*/ 55 w 169"/>
                  <a:gd name="T45" fmla="*/ 18 h 126"/>
                  <a:gd name="T46" fmla="*/ 62 w 169"/>
                  <a:gd name="T47" fmla="*/ 6 h 126"/>
                  <a:gd name="T48" fmla="*/ 83 w 169"/>
                  <a:gd name="T49" fmla="*/ 0 h 126"/>
                  <a:gd name="T50" fmla="*/ 95 w 169"/>
                  <a:gd name="T51" fmla="*/ 10 h 126"/>
                  <a:gd name="T52" fmla="*/ 129 w 169"/>
                  <a:gd name="T53" fmla="*/ 6 h 126"/>
                  <a:gd name="T54" fmla="*/ 151 w 169"/>
                  <a:gd name="T55" fmla="*/ 7 h 126"/>
                  <a:gd name="T56" fmla="*/ 169 w 169"/>
                  <a:gd name="T57" fmla="*/ 2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9" h="126">
                    <a:moveTo>
                      <a:pt x="144" y="21"/>
                    </a:moveTo>
                    <a:lnTo>
                      <a:pt x="134" y="33"/>
                    </a:lnTo>
                    <a:lnTo>
                      <a:pt x="144" y="42"/>
                    </a:lnTo>
                    <a:lnTo>
                      <a:pt x="143" y="87"/>
                    </a:lnTo>
                    <a:lnTo>
                      <a:pt x="130" y="91"/>
                    </a:lnTo>
                    <a:lnTo>
                      <a:pt x="124" y="102"/>
                    </a:lnTo>
                    <a:lnTo>
                      <a:pt x="97" y="108"/>
                    </a:lnTo>
                    <a:lnTo>
                      <a:pt x="98" y="117"/>
                    </a:lnTo>
                    <a:lnTo>
                      <a:pt x="91" y="126"/>
                    </a:lnTo>
                    <a:lnTo>
                      <a:pt x="76" y="85"/>
                    </a:lnTo>
                    <a:lnTo>
                      <a:pt x="57" y="99"/>
                    </a:lnTo>
                    <a:lnTo>
                      <a:pt x="40" y="101"/>
                    </a:lnTo>
                    <a:lnTo>
                      <a:pt x="0" y="96"/>
                    </a:lnTo>
                    <a:lnTo>
                      <a:pt x="20" y="81"/>
                    </a:lnTo>
                    <a:lnTo>
                      <a:pt x="58" y="68"/>
                    </a:lnTo>
                    <a:lnTo>
                      <a:pt x="64" y="60"/>
                    </a:lnTo>
                    <a:lnTo>
                      <a:pt x="50" y="47"/>
                    </a:lnTo>
                    <a:lnTo>
                      <a:pt x="37" y="50"/>
                    </a:lnTo>
                    <a:lnTo>
                      <a:pt x="23" y="38"/>
                    </a:lnTo>
                    <a:lnTo>
                      <a:pt x="31" y="27"/>
                    </a:lnTo>
                    <a:lnTo>
                      <a:pt x="29" y="12"/>
                    </a:lnTo>
                    <a:lnTo>
                      <a:pt x="40" y="3"/>
                    </a:lnTo>
                    <a:lnTo>
                      <a:pt x="55" y="18"/>
                    </a:lnTo>
                    <a:lnTo>
                      <a:pt x="62" y="6"/>
                    </a:lnTo>
                    <a:lnTo>
                      <a:pt x="83" y="0"/>
                    </a:lnTo>
                    <a:lnTo>
                      <a:pt x="95" y="10"/>
                    </a:lnTo>
                    <a:lnTo>
                      <a:pt x="129" y="6"/>
                    </a:lnTo>
                    <a:lnTo>
                      <a:pt x="151" y="7"/>
                    </a:lnTo>
                    <a:lnTo>
                      <a:pt x="169" y="2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48" name="Freeform 194"/>
              <p:cNvSpPr>
                <a:spLocks/>
              </p:cNvSpPr>
              <p:nvPr/>
            </p:nvSpPr>
            <p:spPr bwMode="auto">
              <a:xfrm>
                <a:off x="6759588" y="2887761"/>
                <a:ext cx="157248" cy="114826"/>
              </a:xfrm>
              <a:custGeom>
                <a:avLst/>
                <a:gdLst>
                  <a:gd name="T0" fmla="*/ 0 w 90"/>
                  <a:gd name="T1" fmla="*/ 18 h 65"/>
                  <a:gd name="T2" fmla="*/ 32 w 90"/>
                  <a:gd name="T3" fmla="*/ 0 h 65"/>
                  <a:gd name="T4" fmla="*/ 50 w 90"/>
                  <a:gd name="T5" fmla="*/ 9 h 65"/>
                  <a:gd name="T6" fmla="*/ 62 w 90"/>
                  <a:gd name="T7" fmla="*/ 9 h 65"/>
                  <a:gd name="T8" fmla="*/ 74 w 90"/>
                  <a:gd name="T9" fmla="*/ 21 h 65"/>
                  <a:gd name="T10" fmla="*/ 89 w 90"/>
                  <a:gd name="T11" fmla="*/ 37 h 65"/>
                  <a:gd name="T12" fmla="*/ 80 w 90"/>
                  <a:gd name="T13" fmla="*/ 55 h 65"/>
                  <a:gd name="T14" fmla="*/ 64 w 90"/>
                  <a:gd name="T15" fmla="*/ 62 h 65"/>
                  <a:gd name="T16" fmla="*/ 45 w 90"/>
                  <a:gd name="T17" fmla="*/ 64 h 65"/>
                  <a:gd name="T18" fmla="*/ 42 w 90"/>
                  <a:gd name="T19" fmla="*/ 50 h 65"/>
                  <a:gd name="T20" fmla="*/ 35 w 90"/>
                  <a:gd name="T21" fmla="*/ 37 h 65"/>
                  <a:gd name="T22" fmla="*/ 15 w 90"/>
                  <a:gd name="T23" fmla="*/ 31 h 65"/>
                  <a:gd name="T24" fmla="*/ 0 w 90"/>
                  <a:gd name="T25" fmla="*/ 1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65">
                    <a:moveTo>
                      <a:pt x="0" y="18"/>
                    </a:moveTo>
                    <a:lnTo>
                      <a:pt x="32" y="0"/>
                    </a:lnTo>
                    <a:lnTo>
                      <a:pt x="50" y="9"/>
                    </a:lnTo>
                    <a:lnTo>
                      <a:pt x="62" y="9"/>
                    </a:lnTo>
                    <a:lnTo>
                      <a:pt x="74" y="21"/>
                    </a:lnTo>
                    <a:lnTo>
                      <a:pt x="89" y="37"/>
                    </a:lnTo>
                    <a:lnTo>
                      <a:pt x="80" y="55"/>
                    </a:lnTo>
                    <a:lnTo>
                      <a:pt x="64" y="62"/>
                    </a:lnTo>
                    <a:lnTo>
                      <a:pt x="45" y="64"/>
                    </a:lnTo>
                    <a:lnTo>
                      <a:pt x="42" y="50"/>
                    </a:lnTo>
                    <a:lnTo>
                      <a:pt x="35" y="37"/>
                    </a:lnTo>
                    <a:lnTo>
                      <a:pt x="15" y="31"/>
                    </a:lnTo>
                    <a:lnTo>
                      <a:pt x="0" y="18"/>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49" name="Freeform 195"/>
              <p:cNvSpPr>
                <a:spLocks/>
              </p:cNvSpPr>
              <p:nvPr/>
            </p:nvSpPr>
            <p:spPr bwMode="auto">
              <a:xfrm>
                <a:off x="8354087" y="3965234"/>
                <a:ext cx="127371" cy="243808"/>
              </a:xfrm>
              <a:custGeom>
                <a:avLst/>
                <a:gdLst>
                  <a:gd name="T0" fmla="*/ 46 w 73"/>
                  <a:gd name="T1" fmla="*/ 46 h 138"/>
                  <a:gd name="T2" fmla="*/ 25 w 73"/>
                  <a:gd name="T3" fmla="*/ 35 h 138"/>
                  <a:gd name="T4" fmla="*/ 13 w 73"/>
                  <a:gd name="T5" fmla="*/ 0 h 138"/>
                  <a:gd name="T6" fmla="*/ 0 w 73"/>
                  <a:gd name="T7" fmla="*/ 13 h 138"/>
                  <a:gd name="T8" fmla="*/ 2 w 73"/>
                  <a:gd name="T9" fmla="*/ 36 h 138"/>
                  <a:gd name="T10" fmla="*/ 8 w 73"/>
                  <a:gd name="T11" fmla="*/ 91 h 138"/>
                  <a:gd name="T12" fmla="*/ 26 w 73"/>
                  <a:gd name="T13" fmla="*/ 116 h 138"/>
                  <a:gd name="T14" fmla="*/ 41 w 73"/>
                  <a:gd name="T15" fmla="*/ 133 h 138"/>
                  <a:gd name="T16" fmla="*/ 70 w 73"/>
                  <a:gd name="T17" fmla="*/ 137 h 138"/>
                  <a:gd name="T18" fmla="*/ 72 w 73"/>
                  <a:gd name="T19" fmla="*/ 127 h 138"/>
                  <a:gd name="T20" fmla="*/ 68 w 73"/>
                  <a:gd name="T21" fmla="*/ 78 h 138"/>
                  <a:gd name="T22" fmla="*/ 46 w 73"/>
                  <a:gd name="T23" fmla="*/ 4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138">
                    <a:moveTo>
                      <a:pt x="46" y="46"/>
                    </a:moveTo>
                    <a:lnTo>
                      <a:pt x="25" y="35"/>
                    </a:lnTo>
                    <a:lnTo>
                      <a:pt x="13" y="0"/>
                    </a:lnTo>
                    <a:lnTo>
                      <a:pt x="0" y="13"/>
                    </a:lnTo>
                    <a:lnTo>
                      <a:pt x="2" y="36"/>
                    </a:lnTo>
                    <a:lnTo>
                      <a:pt x="8" y="91"/>
                    </a:lnTo>
                    <a:lnTo>
                      <a:pt x="26" y="116"/>
                    </a:lnTo>
                    <a:lnTo>
                      <a:pt x="41" y="133"/>
                    </a:lnTo>
                    <a:lnTo>
                      <a:pt x="70" y="137"/>
                    </a:lnTo>
                    <a:lnTo>
                      <a:pt x="72" y="127"/>
                    </a:lnTo>
                    <a:lnTo>
                      <a:pt x="68" y="78"/>
                    </a:lnTo>
                    <a:lnTo>
                      <a:pt x="46" y="4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50" name="Freeform 196"/>
              <p:cNvSpPr>
                <a:spLocks/>
              </p:cNvSpPr>
              <p:nvPr/>
            </p:nvSpPr>
            <p:spPr bwMode="auto">
              <a:xfrm>
                <a:off x="9237823" y="2835853"/>
                <a:ext cx="124226" cy="155722"/>
              </a:xfrm>
              <a:custGeom>
                <a:avLst/>
                <a:gdLst>
                  <a:gd name="T0" fmla="*/ 12 w 71"/>
                  <a:gd name="T1" fmla="*/ 8 h 89"/>
                  <a:gd name="T2" fmla="*/ 15 w 71"/>
                  <a:gd name="T3" fmla="*/ 26 h 89"/>
                  <a:gd name="T4" fmla="*/ 17 w 71"/>
                  <a:gd name="T5" fmla="*/ 42 h 89"/>
                  <a:gd name="T6" fmla="*/ 8 w 71"/>
                  <a:gd name="T7" fmla="*/ 58 h 89"/>
                  <a:gd name="T8" fmla="*/ 0 w 71"/>
                  <a:gd name="T9" fmla="*/ 73 h 89"/>
                  <a:gd name="T10" fmla="*/ 9 w 71"/>
                  <a:gd name="T11" fmla="*/ 80 h 89"/>
                  <a:gd name="T12" fmla="*/ 26 w 71"/>
                  <a:gd name="T13" fmla="*/ 74 h 89"/>
                  <a:gd name="T14" fmla="*/ 42 w 71"/>
                  <a:gd name="T15" fmla="*/ 77 h 89"/>
                  <a:gd name="T16" fmla="*/ 42 w 71"/>
                  <a:gd name="T17" fmla="*/ 78 h 89"/>
                  <a:gd name="T18" fmla="*/ 42 w 71"/>
                  <a:gd name="T19" fmla="*/ 79 h 89"/>
                  <a:gd name="T20" fmla="*/ 43 w 71"/>
                  <a:gd name="T21" fmla="*/ 80 h 89"/>
                  <a:gd name="T22" fmla="*/ 44 w 71"/>
                  <a:gd name="T23" fmla="*/ 80 h 89"/>
                  <a:gd name="T24" fmla="*/ 44 w 71"/>
                  <a:gd name="T25" fmla="*/ 83 h 89"/>
                  <a:gd name="T26" fmla="*/ 45 w 71"/>
                  <a:gd name="T27" fmla="*/ 85 h 89"/>
                  <a:gd name="T28" fmla="*/ 46 w 71"/>
                  <a:gd name="T29" fmla="*/ 85 h 89"/>
                  <a:gd name="T30" fmla="*/ 48 w 71"/>
                  <a:gd name="T31" fmla="*/ 87 h 89"/>
                  <a:gd name="T32" fmla="*/ 48 w 71"/>
                  <a:gd name="T33" fmla="*/ 88 h 89"/>
                  <a:gd name="T34" fmla="*/ 49 w 71"/>
                  <a:gd name="T35" fmla="*/ 88 h 89"/>
                  <a:gd name="T36" fmla="*/ 50 w 71"/>
                  <a:gd name="T37" fmla="*/ 87 h 89"/>
                  <a:gd name="T38" fmla="*/ 50 w 71"/>
                  <a:gd name="T39" fmla="*/ 86 h 89"/>
                  <a:gd name="T40" fmla="*/ 50 w 71"/>
                  <a:gd name="T41" fmla="*/ 85 h 89"/>
                  <a:gd name="T42" fmla="*/ 51 w 71"/>
                  <a:gd name="T43" fmla="*/ 83 h 89"/>
                  <a:gd name="T44" fmla="*/ 51 w 71"/>
                  <a:gd name="T45" fmla="*/ 80 h 89"/>
                  <a:gd name="T46" fmla="*/ 53 w 71"/>
                  <a:gd name="T47" fmla="*/ 78 h 89"/>
                  <a:gd name="T48" fmla="*/ 55 w 71"/>
                  <a:gd name="T49" fmla="*/ 76 h 89"/>
                  <a:gd name="T50" fmla="*/ 55 w 71"/>
                  <a:gd name="T51" fmla="*/ 74 h 89"/>
                  <a:gd name="T52" fmla="*/ 57 w 71"/>
                  <a:gd name="T53" fmla="*/ 71 h 89"/>
                  <a:gd name="T54" fmla="*/ 58 w 71"/>
                  <a:gd name="T55" fmla="*/ 69 h 89"/>
                  <a:gd name="T56" fmla="*/ 59 w 71"/>
                  <a:gd name="T57" fmla="*/ 68 h 89"/>
                  <a:gd name="T58" fmla="*/ 59 w 71"/>
                  <a:gd name="T59" fmla="*/ 67 h 89"/>
                  <a:gd name="T60" fmla="*/ 60 w 71"/>
                  <a:gd name="T61" fmla="*/ 66 h 89"/>
                  <a:gd name="T62" fmla="*/ 70 w 71"/>
                  <a:gd name="T63" fmla="*/ 61 h 89"/>
                  <a:gd name="T64" fmla="*/ 67 w 71"/>
                  <a:gd name="T65" fmla="*/ 42 h 89"/>
                  <a:gd name="T66" fmla="*/ 52 w 71"/>
                  <a:gd name="T67" fmla="*/ 37 h 89"/>
                  <a:gd name="T68" fmla="*/ 31 w 71"/>
                  <a:gd name="T69" fmla="*/ 30 h 89"/>
                  <a:gd name="T70" fmla="*/ 25 w 71"/>
                  <a:gd name="T71" fmla="*/ 14 h 89"/>
                  <a:gd name="T72" fmla="*/ 18 w 71"/>
                  <a:gd name="T73" fmla="*/ 0 h 89"/>
                  <a:gd name="T74" fmla="*/ 12 w 71"/>
                  <a:gd name="T75" fmla="*/ 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 h="89">
                    <a:moveTo>
                      <a:pt x="12" y="8"/>
                    </a:moveTo>
                    <a:lnTo>
                      <a:pt x="15" y="26"/>
                    </a:lnTo>
                    <a:lnTo>
                      <a:pt x="17" y="42"/>
                    </a:lnTo>
                    <a:lnTo>
                      <a:pt x="8" y="58"/>
                    </a:lnTo>
                    <a:lnTo>
                      <a:pt x="0" y="73"/>
                    </a:lnTo>
                    <a:lnTo>
                      <a:pt x="9" y="80"/>
                    </a:lnTo>
                    <a:lnTo>
                      <a:pt x="26" y="74"/>
                    </a:lnTo>
                    <a:lnTo>
                      <a:pt x="42" y="77"/>
                    </a:lnTo>
                    <a:lnTo>
                      <a:pt x="42" y="78"/>
                    </a:lnTo>
                    <a:lnTo>
                      <a:pt x="42" y="79"/>
                    </a:lnTo>
                    <a:lnTo>
                      <a:pt x="43" y="80"/>
                    </a:lnTo>
                    <a:lnTo>
                      <a:pt x="44" y="80"/>
                    </a:lnTo>
                    <a:lnTo>
                      <a:pt x="44" y="83"/>
                    </a:lnTo>
                    <a:lnTo>
                      <a:pt x="45" y="85"/>
                    </a:lnTo>
                    <a:lnTo>
                      <a:pt x="46" y="85"/>
                    </a:lnTo>
                    <a:lnTo>
                      <a:pt x="48" y="87"/>
                    </a:lnTo>
                    <a:lnTo>
                      <a:pt x="48" y="88"/>
                    </a:lnTo>
                    <a:lnTo>
                      <a:pt x="49" y="88"/>
                    </a:lnTo>
                    <a:lnTo>
                      <a:pt x="50" y="87"/>
                    </a:lnTo>
                    <a:lnTo>
                      <a:pt x="50" y="86"/>
                    </a:lnTo>
                    <a:lnTo>
                      <a:pt x="50" y="85"/>
                    </a:lnTo>
                    <a:lnTo>
                      <a:pt x="51" y="83"/>
                    </a:lnTo>
                    <a:lnTo>
                      <a:pt x="51" y="80"/>
                    </a:lnTo>
                    <a:lnTo>
                      <a:pt x="53" y="78"/>
                    </a:lnTo>
                    <a:lnTo>
                      <a:pt x="55" y="76"/>
                    </a:lnTo>
                    <a:lnTo>
                      <a:pt x="55" y="74"/>
                    </a:lnTo>
                    <a:lnTo>
                      <a:pt x="57" y="71"/>
                    </a:lnTo>
                    <a:lnTo>
                      <a:pt x="58" y="69"/>
                    </a:lnTo>
                    <a:lnTo>
                      <a:pt x="59" y="68"/>
                    </a:lnTo>
                    <a:lnTo>
                      <a:pt x="59" y="67"/>
                    </a:lnTo>
                    <a:lnTo>
                      <a:pt x="60" y="66"/>
                    </a:lnTo>
                    <a:lnTo>
                      <a:pt x="70" y="61"/>
                    </a:lnTo>
                    <a:lnTo>
                      <a:pt x="67" y="42"/>
                    </a:lnTo>
                    <a:lnTo>
                      <a:pt x="52" y="37"/>
                    </a:lnTo>
                    <a:lnTo>
                      <a:pt x="31" y="30"/>
                    </a:lnTo>
                    <a:lnTo>
                      <a:pt x="25" y="14"/>
                    </a:lnTo>
                    <a:lnTo>
                      <a:pt x="18" y="0"/>
                    </a:lnTo>
                    <a:lnTo>
                      <a:pt x="12" y="8"/>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51" name="Freeform 197"/>
              <p:cNvSpPr>
                <a:spLocks/>
              </p:cNvSpPr>
              <p:nvPr/>
            </p:nvSpPr>
            <p:spPr bwMode="auto">
              <a:xfrm>
                <a:off x="9094727" y="3002586"/>
                <a:ext cx="240590" cy="253246"/>
              </a:xfrm>
              <a:custGeom>
                <a:avLst/>
                <a:gdLst>
                  <a:gd name="T0" fmla="*/ 99 w 136"/>
                  <a:gd name="T1" fmla="*/ 0 h 143"/>
                  <a:gd name="T2" fmla="*/ 114 w 136"/>
                  <a:gd name="T3" fmla="*/ 0 h 143"/>
                  <a:gd name="T4" fmla="*/ 118 w 136"/>
                  <a:gd name="T5" fmla="*/ 25 h 143"/>
                  <a:gd name="T6" fmla="*/ 123 w 136"/>
                  <a:gd name="T7" fmla="*/ 34 h 143"/>
                  <a:gd name="T8" fmla="*/ 135 w 136"/>
                  <a:gd name="T9" fmla="*/ 45 h 143"/>
                  <a:gd name="T10" fmla="*/ 117 w 136"/>
                  <a:gd name="T11" fmla="*/ 60 h 143"/>
                  <a:gd name="T12" fmla="*/ 125 w 136"/>
                  <a:gd name="T13" fmla="*/ 87 h 143"/>
                  <a:gd name="T14" fmla="*/ 121 w 136"/>
                  <a:gd name="T15" fmla="*/ 103 h 143"/>
                  <a:gd name="T16" fmla="*/ 114 w 136"/>
                  <a:gd name="T17" fmla="*/ 112 h 143"/>
                  <a:gd name="T18" fmla="*/ 106 w 136"/>
                  <a:gd name="T19" fmla="*/ 114 h 143"/>
                  <a:gd name="T20" fmla="*/ 101 w 136"/>
                  <a:gd name="T21" fmla="*/ 127 h 143"/>
                  <a:gd name="T22" fmla="*/ 91 w 136"/>
                  <a:gd name="T23" fmla="*/ 116 h 143"/>
                  <a:gd name="T24" fmla="*/ 86 w 136"/>
                  <a:gd name="T25" fmla="*/ 122 h 143"/>
                  <a:gd name="T26" fmla="*/ 67 w 136"/>
                  <a:gd name="T27" fmla="*/ 123 h 143"/>
                  <a:gd name="T28" fmla="*/ 63 w 136"/>
                  <a:gd name="T29" fmla="*/ 114 h 143"/>
                  <a:gd name="T30" fmla="*/ 55 w 136"/>
                  <a:gd name="T31" fmla="*/ 116 h 143"/>
                  <a:gd name="T32" fmla="*/ 55 w 136"/>
                  <a:gd name="T33" fmla="*/ 139 h 143"/>
                  <a:gd name="T34" fmla="*/ 46 w 136"/>
                  <a:gd name="T35" fmla="*/ 133 h 143"/>
                  <a:gd name="T36" fmla="*/ 40 w 136"/>
                  <a:gd name="T37" fmla="*/ 124 h 143"/>
                  <a:gd name="T38" fmla="*/ 36 w 136"/>
                  <a:gd name="T39" fmla="*/ 139 h 143"/>
                  <a:gd name="T40" fmla="*/ 26 w 136"/>
                  <a:gd name="T41" fmla="*/ 142 h 143"/>
                  <a:gd name="T42" fmla="*/ 19 w 136"/>
                  <a:gd name="T43" fmla="*/ 131 h 143"/>
                  <a:gd name="T44" fmla="*/ 7 w 136"/>
                  <a:gd name="T45" fmla="*/ 129 h 143"/>
                  <a:gd name="T46" fmla="*/ 0 w 136"/>
                  <a:gd name="T47" fmla="*/ 123 h 143"/>
                  <a:gd name="T48" fmla="*/ 11 w 136"/>
                  <a:gd name="T49" fmla="*/ 112 h 143"/>
                  <a:gd name="T50" fmla="*/ 23 w 136"/>
                  <a:gd name="T51" fmla="*/ 105 h 143"/>
                  <a:gd name="T52" fmla="*/ 32 w 136"/>
                  <a:gd name="T53" fmla="*/ 97 h 143"/>
                  <a:gd name="T54" fmla="*/ 54 w 136"/>
                  <a:gd name="T55" fmla="*/ 99 h 143"/>
                  <a:gd name="T56" fmla="*/ 55 w 136"/>
                  <a:gd name="T57" fmla="*/ 84 h 143"/>
                  <a:gd name="T58" fmla="*/ 60 w 136"/>
                  <a:gd name="T59" fmla="*/ 72 h 143"/>
                  <a:gd name="T60" fmla="*/ 68 w 136"/>
                  <a:gd name="T61" fmla="*/ 76 h 143"/>
                  <a:gd name="T62" fmla="*/ 88 w 136"/>
                  <a:gd name="T63" fmla="*/ 73 h 143"/>
                  <a:gd name="T64" fmla="*/ 91 w 136"/>
                  <a:gd name="T65" fmla="*/ 62 h 143"/>
                  <a:gd name="T66" fmla="*/ 91 w 136"/>
                  <a:gd name="T67" fmla="*/ 44 h 143"/>
                  <a:gd name="T68" fmla="*/ 97 w 136"/>
                  <a:gd name="T69" fmla="*/ 34 h 143"/>
                  <a:gd name="T70" fmla="*/ 92 w 136"/>
                  <a:gd name="T71" fmla="*/ 10 h 143"/>
                  <a:gd name="T72" fmla="*/ 99 w 136"/>
                  <a:gd name="T7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 h="143">
                    <a:moveTo>
                      <a:pt x="99" y="0"/>
                    </a:moveTo>
                    <a:lnTo>
                      <a:pt x="114" y="0"/>
                    </a:lnTo>
                    <a:lnTo>
                      <a:pt x="118" y="25"/>
                    </a:lnTo>
                    <a:lnTo>
                      <a:pt x="123" y="34"/>
                    </a:lnTo>
                    <a:lnTo>
                      <a:pt x="135" y="45"/>
                    </a:lnTo>
                    <a:lnTo>
                      <a:pt x="117" y="60"/>
                    </a:lnTo>
                    <a:lnTo>
                      <a:pt x="125" y="87"/>
                    </a:lnTo>
                    <a:lnTo>
                      <a:pt x="121" y="103"/>
                    </a:lnTo>
                    <a:lnTo>
                      <a:pt x="114" y="112"/>
                    </a:lnTo>
                    <a:lnTo>
                      <a:pt x="106" y="114"/>
                    </a:lnTo>
                    <a:lnTo>
                      <a:pt x="101" y="127"/>
                    </a:lnTo>
                    <a:lnTo>
                      <a:pt x="91" y="116"/>
                    </a:lnTo>
                    <a:lnTo>
                      <a:pt x="86" y="122"/>
                    </a:lnTo>
                    <a:lnTo>
                      <a:pt x="67" y="123"/>
                    </a:lnTo>
                    <a:lnTo>
                      <a:pt x="63" y="114"/>
                    </a:lnTo>
                    <a:lnTo>
                      <a:pt x="55" y="116"/>
                    </a:lnTo>
                    <a:lnTo>
                      <a:pt x="55" y="139"/>
                    </a:lnTo>
                    <a:lnTo>
                      <a:pt x="46" y="133"/>
                    </a:lnTo>
                    <a:lnTo>
                      <a:pt x="40" y="124"/>
                    </a:lnTo>
                    <a:lnTo>
                      <a:pt x="36" y="139"/>
                    </a:lnTo>
                    <a:lnTo>
                      <a:pt x="26" y="142"/>
                    </a:lnTo>
                    <a:lnTo>
                      <a:pt x="19" y="131"/>
                    </a:lnTo>
                    <a:lnTo>
                      <a:pt x="7" y="129"/>
                    </a:lnTo>
                    <a:lnTo>
                      <a:pt x="0" y="123"/>
                    </a:lnTo>
                    <a:lnTo>
                      <a:pt x="11" y="112"/>
                    </a:lnTo>
                    <a:lnTo>
                      <a:pt x="23" y="105"/>
                    </a:lnTo>
                    <a:lnTo>
                      <a:pt x="32" y="97"/>
                    </a:lnTo>
                    <a:lnTo>
                      <a:pt x="54" y="99"/>
                    </a:lnTo>
                    <a:lnTo>
                      <a:pt x="55" y="84"/>
                    </a:lnTo>
                    <a:lnTo>
                      <a:pt x="60" y="72"/>
                    </a:lnTo>
                    <a:lnTo>
                      <a:pt x="68" y="76"/>
                    </a:lnTo>
                    <a:lnTo>
                      <a:pt x="88" y="73"/>
                    </a:lnTo>
                    <a:lnTo>
                      <a:pt x="91" y="62"/>
                    </a:lnTo>
                    <a:lnTo>
                      <a:pt x="91" y="44"/>
                    </a:lnTo>
                    <a:lnTo>
                      <a:pt x="97" y="34"/>
                    </a:lnTo>
                    <a:lnTo>
                      <a:pt x="92" y="10"/>
                    </a:lnTo>
                    <a:lnTo>
                      <a:pt x="99"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52" name="Freeform 198"/>
              <p:cNvSpPr>
                <a:spLocks/>
              </p:cNvSpPr>
              <p:nvPr/>
            </p:nvSpPr>
            <p:spPr bwMode="auto">
              <a:xfrm>
                <a:off x="9036545" y="3240102"/>
                <a:ext cx="58182" cy="97523"/>
              </a:xfrm>
              <a:custGeom>
                <a:avLst/>
                <a:gdLst>
                  <a:gd name="T0" fmla="*/ 14 w 34"/>
                  <a:gd name="T1" fmla="*/ 5 h 54"/>
                  <a:gd name="T2" fmla="*/ 8 w 34"/>
                  <a:gd name="T3" fmla="*/ 15 h 54"/>
                  <a:gd name="T4" fmla="*/ 0 w 34"/>
                  <a:gd name="T5" fmla="*/ 21 h 54"/>
                  <a:gd name="T6" fmla="*/ 7 w 34"/>
                  <a:gd name="T7" fmla="*/ 36 h 54"/>
                  <a:gd name="T8" fmla="*/ 14 w 34"/>
                  <a:gd name="T9" fmla="*/ 28 h 54"/>
                  <a:gd name="T10" fmla="*/ 21 w 34"/>
                  <a:gd name="T11" fmla="*/ 31 h 54"/>
                  <a:gd name="T12" fmla="*/ 19 w 34"/>
                  <a:gd name="T13" fmla="*/ 40 h 54"/>
                  <a:gd name="T14" fmla="*/ 25 w 34"/>
                  <a:gd name="T15" fmla="*/ 53 h 54"/>
                  <a:gd name="T16" fmla="*/ 33 w 34"/>
                  <a:gd name="T17" fmla="*/ 47 h 54"/>
                  <a:gd name="T18" fmla="*/ 33 w 34"/>
                  <a:gd name="T19" fmla="*/ 32 h 54"/>
                  <a:gd name="T20" fmla="*/ 31 w 34"/>
                  <a:gd name="T21" fmla="*/ 8 h 54"/>
                  <a:gd name="T22" fmla="*/ 25 w 34"/>
                  <a:gd name="T23" fmla="*/ 0 h 54"/>
                  <a:gd name="T24" fmla="*/ 14 w 34"/>
                  <a:gd name="T25" fmla="*/ 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54">
                    <a:moveTo>
                      <a:pt x="14" y="5"/>
                    </a:moveTo>
                    <a:lnTo>
                      <a:pt x="8" y="15"/>
                    </a:lnTo>
                    <a:lnTo>
                      <a:pt x="0" y="21"/>
                    </a:lnTo>
                    <a:lnTo>
                      <a:pt x="7" y="36"/>
                    </a:lnTo>
                    <a:lnTo>
                      <a:pt x="14" y="28"/>
                    </a:lnTo>
                    <a:lnTo>
                      <a:pt x="21" y="31"/>
                    </a:lnTo>
                    <a:lnTo>
                      <a:pt x="19" y="40"/>
                    </a:lnTo>
                    <a:lnTo>
                      <a:pt x="25" y="53"/>
                    </a:lnTo>
                    <a:lnTo>
                      <a:pt x="33" y="47"/>
                    </a:lnTo>
                    <a:lnTo>
                      <a:pt x="33" y="32"/>
                    </a:lnTo>
                    <a:lnTo>
                      <a:pt x="31" y="8"/>
                    </a:lnTo>
                    <a:lnTo>
                      <a:pt x="25" y="0"/>
                    </a:lnTo>
                    <a:lnTo>
                      <a:pt x="14" y="5"/>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53" name="Freeform 199"/>
              <p:cNvSpPr>
                <a:spLocks/>
              </p:cNvSpPr>
              <p:nvPr/>
            </p:nvSpPr>
            <p:spPr bwMode="auto">
              <a:xfrm>
                <a:off x="7627599" y="2596764"/>
                <a:ext cx="1438823" cy="1063317"/>
              </a:xfrm>
              <a:custGeom>
                <a:avLst/>
                <a:gdLst>
                  <a:gd name="T0" fmla="*/ 622 w 817"/>
                  <a:gd name="T1" fmla="*/ 289 h 602"/>
                  <a:gd name="T2" fmla="*/ 663 w 817"/>
                  <a:gd name="T3" fmla="*/ 292 h 602"/>
                  <a:gd name="T4" fmla="*/ 670 w 817"/>
                  <a:gd name="T5" fmla="*/ 320 h 602"/>
                  <a:gd name="T6" fmla="*/ 674 w 817"/>
                  <a:gd name="T7" fmla="*/ 378 h 602"/>
                  <a:gd name="T8" fmla="*/ 696 w 817"/>
                  <a:gd name="T9" fmla="*/ 431 h 602"/>
                  <a:gd name="T10" fmla="*/ 691 w 817"/>
                  <a:gd name="T11" fmla="*/ 487 h 602"/>
                  <a:gd name="T12" fmla="*/ 664 w 817"/>
                  <a:gd name="T13" fmla="*/ 529 h 602"/>
                  <a:gd name="T14" fmla="*/ 641 w 817"/>
                  <a:gd name="T15" fmla="*/ 548 h 602"/>
                  <a:gd name="T16" fmla="*/ 595 w 817"/>
                  <a:gd name="T17" fmla="*/ 567 h 602"/>
                  <a:gd name="T18" fmla="*/ 540 w 817"/>
                  <a:gd name="T19" fmla="*/ 601 h 602"/>
                  <a:gd name="T20" fmla="*/ 519 w 817"/>
                  <a:gd name="T21" fmla="*/ 593 h 602"/>
                  <a:gd name="T22" fmla="*/ 460 w 817"/>
                  <a:gd name="T23" fmla="*/ 555 h 602"/>
                  <a:gd name="T24" fmla="*/ 428 w 817"/>
                  <a:gd name="T25" fmla="*/ 587 h 602"/>
                  <a:gd name="T26" fmla="*/ 391 w 817"/>
                  <a:gd name="T27" fmla="*/ 577 h 602"/>
                  <a:gd name="T28" fmla="*/ 364 w 817"/>
                  <a:gd name="T29" fmla="*/ 537 h 602"/>
                  <a:gd name="T30" fmla="*/ 380 w 817"/>
                  <a:gd name="T31" fmla="*/ 504 h 602"/>
                  <a:gd name="T32" fmla="*/ 354 w 817"/>
                  <a:gd name="T33" fmla="*/ 481 h 602"/>
                  <a:gd name="T34" fmla="*/ 306 w 817"/>
                  <a:gd name="T35" fmla="*/ 458 h 602"/>
                  <a:gd name="T36" fmla="*/ 257 w 817"/>
                  <a:gd name="T37" fmla="*/ 479 h 602"/>
                  <a:gd name="T38" fmla="*/ 219 w 817"/>
                  <a:gd name="T39" fmla="*/ 480 h 602"/>
                  <a:gd name="T40" fmla="*/ 163 w 817"/>
                  <a:gd name="T41" fmla="*/ 464 h 602"/>
                  <a:gd name="T42" fmla="*/ 142 w 817"/>
                  <a:gd name="T43" fmla="*/ 450 h 602"/>
                  <a:gd name="T44" fmla="*/ 100 w 817"/>
                  <a:gd name="T45" fmla="*/ 426 h 602"/>
                  <a:gd name="T46" fmla="*/ 68 w 817"/>
                  <a:gd name="T47" fmla="*/ 387 h 602"/>
                  <a:gd name="T48" fmla="*/ 17 w 817"/>
                  <a:gd name="T49" fmla="*/ 387 h 602"/>
                  <a:gd name="T50" fmla="*/ 14 w 817"/>
                  <a:gd name="T51" fmla="*/ 344 h 602"/>
                  <a:gd name="T52" fmla="*/ 15 w 817"/>
                  <a:gd name="T53" fmla="*/ 310 h 602"/>
                  <a:gd name="T54" fmla="*/ 14 w 817"/>
                  <a:gd name="T55" fmla="*/ 269 h 602"/>
                  <a:gd name="T56" fmla="*/ 40 w 817"/>
                  <a:gd name="T57" fmla="*/ 266 h 602"/>
                  <a:gd name="T58" fmla="*/ 81 w 817"/>
                  <a:gd name="T59" fmla="*/ 248 h 602"/>
                  <a:gd name="T60" fmla="*/ 76 w 817"/>
                  <a:gd name="T61" fmla="*/ 192 h 602"/>
                  <a:gd name="T62" fmla="*/ 111 w 817"/>
                  <a:gd name="T63" fmla="*/ 161 h 602"/>
                  <a:gd name="T64" fmla="*/ 150 w 817"/>
                  <a:gd name="T65" fmla="*/ 126 h 602"/>
                  <a:gd name="T66" fmla="*/ 172 w 817"/>
                  <a:gd name="T67" fmla="*/ 105 h 602"/>
                  <a:gd name="T68" fmla="*/ 210 w 817"/>
                  <a:gd name="T69" fmla="*/ 120 h 602"/>
                  <a:gd name="T70" fmla="*/ 258 w 817"/>
                  <a:gd name="T71" fmla="*/ 167 h 602"/>
                  <a:gd name="T72" fmla="*/ 298 w 817"/>
                  <a:gd name="T73" fmla="*/ 198 h 602"/>
                  <a:gd name="T74" fmla="*/ 406 w 817"/>
                  <a:gd name="T75" fmla="*/ 218 h 602"/>
                  <a:gd name="T76" fmla="*/ 460 w 817"/>
                  <a:gd name="T77" fmla="*/ 214 h 602"/>
                  <a:gd name="T78" fmla="*/ 513 w 817"/>
                  <a:gd name="T79" fmla="*/ 182 h 602"/>
                  <a:gd name="T80" fmla="*/ 546 w 817"/>
                  <a:gd name="T81" fmla="*/ 158 h 602"/>
                  <a:gd name="T82" fmla="*/ 604 w 817"/>
                  <a:gd name="T83" fmla="*/ 124 h 602"/>
                  <a:gd name="T84" fmla="*/ 558 w 817"/>
                  <a:gd name="T85" fmla="*/ 115 h 602"/>
                  <a:gd name="T86" fmla="*/ 557 w 817"/>
                  <a:gd name="T87" fmla="*/ 65 h 602"/>
                  <a:gd name="T88" fmla="*/ 591 w 817"/>
                  <a:gd name="T89" fmla="*/ 49 h 602"/>
                  <a:gd name="T90" fmla="*/ 600 w 817"/>
                  <a:gd name="T91" fmla="*/ 0 h 602"/>
                  <a:gd name="T92" fmla="*/ 689 w 817"/>
                  <a:gd name="T93" fmla="*/ 29 h 602"/>
                  <a:gd name="T94" fmla="*/ 714 w 817"/>
                  <a:gd name="T95" fmla="*/ 73 h 602"/>
                  <a:gd name="T96" fmla="*/ 763 w 817"/>
                  <a:gd name="T97" fmla="*/ 97 h 602"/>
                  <a:gd name="T98" fmla="*/ 808 w 817"/>
                  <a:gd name="T99" fmla="*/ 103 h 602"/>
                  <a:gd name="T100" fmla="*/ 806 w 817"/>
                  <a:gd name="T101" fmla="*/ 130 h 602"/>
                  <a:gd name="T102" fmla="*/ 783 w 817"/>
                  <a:gd name="T103" fmla="*/ 178 h 602"/>
                  <a:gd name="T104" fmla="*/ 797 w 817"/>
                  <a:gd name="T105" fmla="*/ 198 h 602"/>
                  <a:gd name="T106" fmla="*/ 755 w 817"/>
                  <a:gd name="T107" fmla="*/ 230 h 602"/>
                  <a:gd name="T108" fmla="*/ 721 w 817"/>
                  <a:gd name="T109" fmla="*/ 248 h 602"/>
                  <a:gd name="T110" fmla="*/ 669 w 817"/>
                  <a:gd name="T111" fmla="*/ 275 h 602"/>
                  <a:gd name="T112" fmla="*/ 657 w 817"/>
                  <a:gd name="T113" fmla="*/ 241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17" h="602">
                    <a:moveTo>
                      <a:pt x="641" y="259"/>
                    </a:moveTo>
                    <a:lnTo>
                      <a:pt x="621" y="274"/>
                    </a:lnTo>
                    <a:lnTo>
                      <a:pt x="622" y="289"/>
                    </a:lnTo>
                    <a:lnTo>
                      <a:pt x="637" y="302"/>
                    </a:lnTo>
                    <a:lnTo>
                      <a:pt x="652" y="303"/>
                    </a:lnTo>
                    <a:lnTo>
                      <a:pt x="663" y="292"/>
                    </a:lnTo>
                    <a:lnTo>
                      <a:pt x="685" y="294"/>
                    </a:lnTo>
                    <a:lnTo>
                      <a:pt x="689" y="314"/>
                    </a:lnTo>
                    <a:lnTo>
                      <a:pt x="670" y="320"/>
                    </a:lnTo>
                    <a:lnTo>
                      <a:pt x="655" y="334"/>
                    </a:lnTo>
                    <a:lnTo>
                      <a:pt x="661" y="353"/>
                    </a:lnTo>
                    <a:lnTo>
                      <a:pt x="674" y="378"/>
                    </a:lnTo>
                    <a:lnTo>
                      <a:pt x="692" y="397"/>
                    </a:lnTo>
                    <a:lnTo>
                      <a:pt x="692" y="413"/>
                    </a:lnTo>
                    <a:lnTo>
                      <a:pt x="696" y="431"/>
                    </a:lnTo>
                    <a:lnTo>
                      <a:pt x="703" y="471"/>
                    </a:lnTo>
                    <a:lnTo>
                      <a:pt x="693" y="474"/>
                    </a:lnTo>
                    <a:lnTo>
                      <a:pt x="691" y="487"/>
                    </a:lnTo>
                    <a:lnTo>
                      <a:pt x="677" y="500"/>
                    </a:lnTo>
                    <a:lnTo>
                      <a:pt x="678" y="519"/>
                    </a:lnTo>
                    <a:lnTo>
                      <a:pt x="664" y="529"/>
                    </a:lnTo>
                    <a:lnTo>
                      <a:pt x="655" y="530"/>
                    </a:lnTo>
                    <a:lnTo>
                      <a:pt x="652" y="545"/>
                    </a:lnTo>
                    <a:lnTo>
                      <a:pt x="641" y="548"/>
                    </a:lnTo>
                    <a:lnTo>
                      <a:pt x="638" y="563"/>
                    </a:lnTo>
                    <a:lnTo>
                      <a:pt x="613" y="570"/>
                    </a:lnTo>
                    <a:lnTo>
                      <a:pt x="595" y="567"/>
                    </a:lnTo>
                    <a:lnTo>
                      <a:pt x="572" y="575"/>
                    </a:lnTo>
                    <a:lnTo>
                      <a:pt x="549" y="593"/>
                    </a:lnTo>
                    <a:lnTo>
                      <a:pt x="540" y="601"/>
                    </a:lnTo>
                    <a:lnTo>
                      <a:pt x="534" y="581"/>
                    </a:lnTo>
                    <a:lnTo>
                      <a:pt x="525" y="576"/>
                    </a:lnTo>
                    <a:lnTo>
                      <a:pt x="519" y="593"/>
                    </a:lnTo>
                    <a:lnTo>
                      <a:pt x="497" y="563"/>
                    </a:lnTo>
                    <a:lnTo>
                      <a:pt x="475" y="555"/>
                    </a:lnTo>
                    <a:lnTo>
                      <a:pt x="460" y="555"/>
                    </a:lnTo>
                    <a:lnTo>
                      <a:pt x="437" y="567"/>
                    </a:lnTo>
                    <a:lnTo>
                      <a:pt x="426" y="573"/>
                    </a:lnTo>
                    <a:lnTo>
                      <a:pt x="428" y="587"/>
                    </a:lnTo>
                    <a:lnTo>
                      <a:pt x="408" y="590"/>
                    </a:lnTo>
                    <a:lnTo>
                      <a:pt x="405" y="581"/>
                    </a:lnTo>
                    <a:lnTo>
                      <a:pt x="391" y="577"/>
                    </a:lnTo>
                    <a:lnTo>
                      <a:pt x="387" y="554"/>
                    </a:lnTo>
                    <a:lnTo>
                      <a:pt x="380" y="539"/>
                    </a:lnTo>
                    <a:lnTo>
                      <a:pt x="364" y="537"/>
                    </a:lnTo>
                    <a:lnTo>
                      <a:pt x="365" y="524"/>
                    </a:lnTo>
                    <a:lnTo>
                      <a:pt x="375" y="516"/>
                    </a:lnTo>
                    <a:lnTo>
                      <a:pt x="380" y="504"/>
                    </a:lnTo>
                    <a:lnTo>
                      <a:pt x="375" y="487"/>
                    </a:lnTo>
                    <a:lnTo>
                      <a:pt x="371" y="479"/>
                    </a:lnTo>
                    <a:lnTo>
                      <a:pt x="354" y="481"/>
                    </a:lnTo>
                    <a:lnTo>
                      <a:pt x="345" y="467"/>
                    </a:lnTo>
                    <a:lnTo>
                      <a:pt x="329" y="458"/>
                    </a:lnTo>
                    <a:lnTo>
                      <a:pt x="306" y="458"/>
                    </a:lnTo>
                    <a:lnTo>
                      <a:pt x="288" y="468"/>
                    </a:lnTo>
                    <a:lnTo>
                      <a:pt x="280" y="479"/>
                    </a:lnTo>
                    <a:lnTo>
                      <a:pt x="257" y="479"/>
                    </a:lnTo>
                    <a:lnTo>
                      <a:pt x="241" y="471"/>
                    </a:lnTo>
                    <a:lnTo>
                      <a:pt x="233" y="486"/>
                    </a:lnTo>
                    <a:lnTo>
                      <a:pt x="219" y="480"/>
                    </a:lnTo>
                    <a:lnTo>
                      <a:pt x="188" y="478"/>
                    </a:lnTo>
                    <a:lnTo>
                      <a:pt x="174" y="470"/>
                    </a:lnTo>
                    <a:lnTo>
                      <a:pt x="163" y="464"/>
                    </a:lnTo>
                    <a:lnTo>
                      <a:pt x="161" y="448"/>
                    </a:lnTo>
                    <a:lnTo>
                      <a:pt x="156" y="458"/>
                    </a:lnTo>
                    <a:lnTo>
                      <a:pt x="142" y="450"/>
                    </a:lnTo>
                    <a:lnTo>
                      <a:pt x="129" y="438"/>
                    </a:lnTo>
                    <a:lnTo>
                      <a:pt x="113" y="438"/>
                    </a:lnTo>
                    <a:lnTo>
                      <a:pt x="100" y="426"/>
                    </a:lnTo>
                    <a:lnTo>
                      <a:pt x="79" y="421"/>
                    </a:lnTo>
                    <a:lnTo>
                      <a:pt x="79" y="395"/>
                    </a:lnTo>
                    <a:lnTo>
                      <a:pt x="68" y="387"/>
                    </a:lnTo>
                    <a:lnTo>
                      <a:pt x="51" y="385"/>
                    </a:lnTo>
                    <a:lnTo>
                      <a:pt x="31" y="398"/>
                    </a:lnTo>
                    <a:lnTo>
                      <a:pt x="17" y="387"/>
                    </a:lnTo>
                    <a:lnTo>
                      <a:pt x="19" y="368"/>
                    </a:lnTo>
                    <a:lnTo>
                      <a:pt x="11" y="358"/>
                    </a:lnTo>
                    <a:lnTo>
                      <a:pt x="14" y="344"/>
                    </a:lnTo>
                    <a:lnTo>
                      <a:pt x="17" y="321"/>
                    </a:lnTo>
                    <a:lnTo>
                      <a:pt x="17" y="308"/>
                    </a:lnTo>
                    <a:lnTo>
                      <a:pt x="15" y="310"/>
                    </a:lnTo>
                    <a:lnTo>
                      <a:pt x="0" y="299"/>
                    </a:lnTo>
                    <a:lnTo>
                      <a:pt x="2" y="277"/>
                    </a:lnTo>
                    <a:lnTo>
                      <a:pt x="14" y="269"/>
                    </a:lnTo>
                    <a:lnTo>
                      <a:pt x="35" y="282"/>
                    </a:lnTo>
                    <a:lnTo>
                      <a:pt x="42" y="275"/>
                    </a:lnTo>
                    <a:lnTo>
                      <a:pt x="40" y="266"/>
                    </a:lnTo>
                    <a:lnTo>
                      <a:pt x="64" y="261"/>
                    </a:lnTo>
                    <a:lnTo>
                      <a:pt x="69" y="252"/>
                    </a:lnTo>
                    <a:lnTo>
                      <a:pt x="81" y="248"/>
                    </a:lnTo>
                    <a:lnTo>
                      <a:pt x="82" y="208"/>
                    </a:lnTo>
                    <a:lnTo>
                      <a:pt x="71" y="203"/>
                    </a:lnTo>
                    <a:lnTo>
                      <a:pt x="76" y="192"/>
                    </a:lnTo>
                    <a:lnTo>
                      <a:pt x="104" y="189"/>
                    </a:lnTo>
                    <a:lnTo>
                      <a:pt x="110" y="181"/>
                    </a:lnTo>
                    <a:lnTo>
                      <a:pt x="111" y="161"/>
                    </a:lnTo>
                    <a:lnTo>
                      <a:pt x="126" y="153"/>
                    </a:lnTo>
                    <a:lnTo>
                      <a:pt x="144" y="159"/>
                    </a:lnTo>
                    <a:lnTo>
                      <a:pt x="150" y="126"/>
                    </a:lnTo>
                    <a:lnTo>
                      <a:pt x="157" y="119"/>
                    </a:lnTo>
                    <a:lnTo>
                      <a:pt x="169" y="116"/>
                    </a:lnTo>
                    <a:lnTo>
                      <a:pt x="172" y="105"/>
                    </a:lnTo>
                    <a:lnTo>
                      <a:pt x="181" y="98"/>
                    </a:lnTo>
                    <a:lnTo>
                      <a:pt x="189" y="109"/>
                    </a:lnTo>
                    <a:lnTo>
                      <a:pt x="210" y="120"/>
                    </a:lnTo>
                    <a:lnTo>
                      <a:pt x="214" y="136"/>
                    </a:lnTo>
                    <a:lnTo>
                      <a:pt x="225" y="161"/>
                    </a:lnTo>
                    <a:lnTo>
                      <a:pt x="258" y="167"/>
                    </a:lnTo>
                    <a:lnTo>
                      <a:pt x="272" y="170"/>
                    </a:lnTo>
                    <a:lnTo>
                      <a:pt x="288" y="179"/>
                    </a:lnTo>
                    <a:lnTo>
                      <a:pt x="298" y="198"/>
                    </a:lnTo>
                    <a:lnTo>
                      <a:pt x="308" y="207"/>
                    </a:lnTo>
                    <a:lnTo>
                      <a:pt x="388" y="213"/>
                    </a:lnTo>
                    <a:lnTo>
                      <a:pt x="406" y="218"/>
                    </a:lnTo>
                    <a:lnTo>
                      <a:pt x="427" y="230"/>
                    </a:lnTo>
                    <a:lnTo>
                      <a:pt x="448" y="223"/>
                    </a:lnTo>
                    <a:lnTo>
                      <a:pt x="460" y="214"/>
                    </a:lnTo>
                    <a:lnTo>
                      <a:pt x="488" y="218"/>
                    </a:lnTo>
                    <a:lnTo>
                      <a:pt x="511" y="199"/>
                    </a:lnTo>
                    <a:lnTo>
                      <a:pt x="513" y="182"/>
                    </a:lnTo>
                    <a:lnTo>
                      <a:pt x="513" y="165"/>
                    </a:lnTo>
                    <a:lnTo>
                      <a:pt x="532" y="172"/>
                    </a:lnTo>
                    <a:lnTo>
                      <a:pt x="546" y="158"/>
                    </a:lnTo>
                    <a:lnTo>
                      <a:pt x="558" y="148"/>
                    </a:lnTo>
                    <a:lnTo>
                      <a:pt x="580" y="136"/>
                    </a:lnTo>
                    <a:lnTo>
                      <a:pt x="604" y="124"/>
                    </a:lnTo>
                    <a:lnTo>
                      <a:pt x="593" y="109"/>
                    </a:lnTo>
                    <a:lnTo>
                      <a:pt x="570" y="112"/>
                    </a:lnTo>
                    <a:lnTo>
                      <a:pt x="558" y="115"/>
                    </a:lnTo>
                    <a:lnTo>
                      <a:pt x="555" y="109"/>
                    </a:lnTo>
                    <a:lnTo>
                      <a:pt x="553" y="77"/>
                    </a:lnTo>
                    <a:lnTo>
                      <a:pt x="557" y="65"/>
                    </a:lnTo>
                    <a:lnTo>
                      <a:pt x="568" y="76"/>
                    </a:lnTo>
                    <a:lnTo>
                      <a:pt x="587" y="76"/>
                    </a:lnTo>
                    <a:lnTo>
                      <a:pt x="591" y="49"/>
                    </a:lnTo>
                    <a:lnTo>
                      <a:pt x="602" y="40"/>
                    </a:lnTo>
                    <a:lnTo>
                      <a:pt x="592" y="14"/>
                    </a:lnTo>
                    <a:lnTo>
                      <a:pt x="600" y="0"/>
                    </a:lnTo>
                    <a:lnTo>
                      <a:pt x="661" y="1"/>
                    </a:lnTo>
                    <a:lnTo>
                      <a:pt x="675" y="17"/>
                    </a:lnTo>
                    <a:lnTo>
                      <a:pt x="689" y="29"/>
                    </a:lnTo>
                    <a:lnTo>
                      <a:pt x="700" y="42"/>
                    </a:lnTo>
                    <a:lnTo>
                      <a:pt x="703" y="59"/>
                    </a:lnTo>
                    <a:lnTo>
                      <a:pt x="714" y="73"/>
                    </a:lnTo>
                    <a:lnTo>
                      <a:pt x="740" y="78"/>
                    </a:lnTo>
                    <a:lnTo>
                      <a:pt x="751" y="88"/>
                    </a:lnTo>
                    <a:lnTo>
                      <a:pt x="763" y="97"/>
                    </a:lnTo>
                    <a:lnTo>
                      <a:pt x="769" y="106"/>
                    </a:lnTo>
                    <a:lnTo>
                      <a:pt x="783" y="107"/>
                    </a:lnTo>
                    <a:lnTo>
                      <a:pt x="808" y="103"/>
                    </a:lnTo>
                    <a:lnTo>
                      <a:pt x="813" y="109"/>
                    </a:lnTo>
                    <a:lnTo>
                      <a:pt x="816" y="122"/>
                    </a:lnTo>
                    <a:lnTo>
                      <a:pt x="806" y="130"/>
                    </a:lnTo>
                    <a:lnTo>
                      <a:pt x="804" y="165"/>
                    </a:lnTo>
                    <a:lnTo>
                      <a:pt x="791" y="164"/>
                    </a:lnTo>
                    <a:lnTo>
                      <a:pt x="783" y="178"/>
                    </a:lnTo>
                    <a:lnTo>
                      <a:pt x="784" y="194"/>
                    </a:lnTo>
                    <a:lnTo>
                      <a:pt x="798" y="198"/>
                    </a:lnTo>
                    <a:lnTo>
                      <a:pt x="797" y="198"/>
                    </a:lnTo>
                    <a:lnTo>
                      <a:pt x="783" y="209"/>
                    </a:lnTo>
                    <a:lnTo>
                      <a:pt x="769" y="213"/>
                    </a:lnTo>
                    <a:lnTo>
                      <a:pt x="755" y="230"/>
                    </a:lnTo>
                    <a:lnTo>
                      <a:pt x="741" y="230"/>
                    </a:lnTo>
                    <a:lnTo>
                      <a:pt x="729" y="224"/>
                    </a:lnTo>
                    <a:lnTo>
                      <a:pt x="721" y="248"/>
                    </a:lnTo>
                    <a:lnTo>
                      <a:pt x="707" y="257"/>
                    </a:lnTo>
                    <a:lnTo>
                      <a:pt x="689" y="268"/>
                    </a:lnTo>
                    <a:lnTo>
                      <a:pt x="669" y="275"/>
                    </a:lnTo>
                    <a:lnTo>
                      <a:pt x="667" y="258"/>
                    </a:lnTo>
                    <a:lnTo>
                      <a:pt x="663" y="242"/>
                    </a:lnTo>
                    <a:lnTo>
                      <a:pt x="657" y="241"/>
                    </a:lnTo>
                    <a:lnTo>
                      <a:pt x="648" y="248"/>
                    </a:lnTo>
                    <a:lnTo>
                      <a:pt x="641" y="25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54" name="Freeform 200"/>
              <p:cNvSpPr>
                <a:spLocks/>
              </p:cNvSpPr>
              <p:nvPr/>
            </p:nvSpPr>
            <p:spPr bwMode="auto">
              <a:xfrm>
                <a:off x="8874579" y="2972700"/>
                <a:ext cx="122654" cy="158868"/>
              </a:xfrm>
              <a:custGeom>
                <a:avLst/>
                <a:gdLst>
                  <a:gd name="T0" fmla="*/ 67 w 70"/>
                  <a:gd name="T1" fmla="*/ 0 h 91"/>
                  <a:gd name="T2" fmla="*/ 69 w 70"/>
                  <a:gd name="T3" fmla="*/ 25 h 91"/>
                  <a:gd name="T4" fmla="*/ 60 w 70"/>
                  <a:gd name="T5" fmla="*/ 31 h 91"/>
                  <a:gd name="T6" fmla="*/ 52 w 70"/>
                  <a:gd name="T7" fmla="*/ 45 h 91"/>
                  <a:gd name="T8" fmla="*/ 39 w 70"/>
                  <a:gd name="T9" fmla="*/ 51 h 91"/>
                  <a:gd name="T10" fmla="*/ 55 w 70"/>
                  <a:gd name="T11" fmla="*/ 67 h 91"/>
                  <a:gd name="T12" fmla="*/ 50 w 70"/>
                  <a:gd name="T13" fmla="*/ 82 h 91"/>
                  <a:gd name="T14" fmla="*/ 29 w 70"/>
                  <a:gd name="T15" fmla="*/ 90 h 91"/>
                  <a:gd name="T16" fmla="*/ 22 w 70"/>
                  <a:gd name="T17" fmla="*/ 81 h 91"/>
                  <a:gd name="T18" fmla="*/ 4 w 70"/>
                  <a:gd name="T19" fmla="*/ 73 h 91"/>
                  <a:gd name="T20" fmla="*/ 15 w 70"/>
                  <a:gd name="T21" fmla="*/ 65 h 91"/>
                  <a:gd name="T22" fmla="*/ 16 w 70"/>
                  <a:gd name="T23" fmla="*/ 48 h 91"/>
                  <a:gd name="T24" fmla="*/ 4 w 70"/>
                  <a:gd name="T25" fmla="*/ 45 h 91"/>
                  <a:gd name="T26" fmla="*/ 0 w 70"/>
                  <a:gd name="T27" fmla="*/ 45 h 91"/>
                  <a:gd name="T28" fmla="*/ 14 w 70"/>
                  <a:gd name="T29" fmla="*/ 37 h 91"/>
                  <a:gd name="T30" fmla="*/ 22 w 70"/>
                  <a:gd name="T31" fmla="*/ 12 h 91"/>
                  <a:gd name="T32" fmla="*/ 34 w 70"/>
                  <a:gd name="T33" fmla="*/ 18 h 91"/>
                  <a:gd name="T34" fmla="*/ 48 w 70"/>
                  <a:gd name="T35" fmla="*/ 18 h 91"/>
                  <a:gd name="T36" fmla="*/ 62 w 70"/>
                  <a:gd name="T37" fmla="*/ 1 h 91"/>
                  <a:gd name="T38" fmla="*/ 67 w 70"/>
                  <a:gd name="T3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91">
                    <a:moveTo>
                      <a:pt x="67" y="0"/>
                    </a:moveTo>
                    <a:lnTo>
                      <a:pt x="69" y="25"/>
                    </a:lnTo>
                    <a:lnTo>
                      <a:pt x="60" y="31"/>
                    </a:lnTo>
                    <a:lnTo>
                      <a:pt x="52" y="45"/>
                    </a:lnTo>
                    <a:lnTo>
                      <a:pt x="39" y="51"/>
                    </a:lnTo>
                    <a:lnTo>
                      <a:pt x="55" y="67"/>
                    </a:lnTo>
                    <a:lnTo>
                      <a:pt x="50" y="82"/>
                    </a:lnTo>
                    <a:lnTo>
                      <a:pt x="29" y="90"/>
                    </a:lnTo>
                    <a:lnTo>
                      <a:pt x="22" y="81"/>
                    </a:lnTo>
                    <a:lnTo>
                      <a:pt x="4" y="73"/>
                    </a:lnTo>
                    <a:lnTo>
                      <a:pt x="15" y="65"/>
                    </a:lnTo>
                    <a:lnTo>
                      <a:pt x="16" y="48"/>
                    </a:lnTo>
                    <a:lnTo>
                      <a:pt x="4" y="45"/>
                    </a:lnTo>
                    <a:lnTo>
                      <a:pt x="0" y="45"/>
                    </a:lnTo>
                    <a:lnTo>
                      <a:pt x="14" y="37"/>
                    </a:lnTo>
                    <a:lnTo>
                      <a:pt x="22" y="12"/>
                    </a:lnTo>
                    <a:lnTo>
                      <a:pt x="34" y="18"/>
                    </a:lnTo>
                    <a:lnTo>
                      <a:pt x="48" y="18"/>
                    </a:lnTo>
                    <a:lnTo>
                      <a:pt x="62" y="1"/>
                    </a:lnTo>
                    <a:lnTo>
                      <a:pt x="67"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55" name="Freeform 201"/>
              <p:cNvSpPr>
                <a:spLocks/>
              </p:cNvSpPr>
              <p:nvPr/>
            </p:nvSpPr>
            <p:spPr bwMode="auto">
              <a:xfrm>
                <a:off x="8149664" y="3443013"/>
                <a:ext cx="198133" cy="511210"/>
              </a:xfrm>
              <a:custGeom>
                <a:avLst/>
                <a:gdLst>
                  <a:gd name="T0" fmla="*/ 1 w 113"/>
                  <a:gd name="T1" fmla="*/ 109 h 289"/>
                  <a:gd name="T2" fmla="*/ 8 w 113"/>
                  <a:gd name="T3" fmla="*/ 97 h 289"/>
                  <a:gd name="T4" fmla="*/ 8 w 113"/>
                  <a:gd name="T5" fmla="*/ 69 h 289"/>
                  <a:gd name="T6" fmla="*/ 21 w 113"/>
                  <a:gd name="T7" fmla="*/ 54 h 289"/>
                  <a:gd name="T8" fmla="*/ 27 w 113"/>
                  <a:gd name="T9" fmla="*/ 35 h 289"/>
                  <a:gd name="T10" fmla="*/ 38 w 113"/>
                  <a:gd name="T11" fmla="*/ 20 h 289"/>
                  <a:gd name="T12" fmla="*/ 56 w 113"/>
                  <a:gd name="T13" fmla="*/ 11 h 289"/>
                  <a:gd name="T14" fmla="*/ 57 w 113"/>
                  <a:gd name="T15" fmla="*/ 3 h 289"/>
                  <a:gd name="T16" fmla="*/ 74 w 113"/>
                  <a:gd name="T17" fmla="*/ 0 h 289"/>
                  <a:gd name="T18" fmla="*/ 78 w 113"/>
                  <a:gd name="T19" fmla="*/ 8 h 289"/>
                  <a:gd name="T20" fmla="*/ 84 w 113"/>
                  <a:gd name="T21" fmla="*/ 25 h 289"/>
                  <a:gd name="T22" fmla="*/ 78 w 113"/>
                  <a:gd name="T23" fmla="*/ 37 h 289"/>
                  <a:gd name="T24" fmla="*/ 68 w 113"/>
                  <a:gd name="T25" fmla="*/ 45 h 289"/>
                  <a:gd name="T26" fmla="*/ 67 w 113"/>
                  <a:gd name="T27" fmla="*/ 58 h 289"/>
                  <a:gd name="T28" fmla="*/ 83 w 113"/>
                  <a:gd name="T29" fmla="*/ 60 h 289"/>
                  <a:gd name="T30" fmla="*/ 91 w 113"/>
                  <a:gd name="T31" fmla="*/ 75 h 289"/>
                  <a:gd name="T32" fmla="*/ 94 w 113"/>
                  <a:gd name="T33" fmla="*/ 98 h 289"/>
                  <a:gd name="T34" fmla="*/ 109 w 113"/>
                  <a:gd name="T35" fmla="*/ 102 h 289"/>
                  <a:gd name="T36" fmla="*/ 112 w 113"/>
                  <a:gd name="T37" fmla="*/ 111 h 289"/>
                  <a:gd name="T38" fmla="*/ 105 w 113"/>
                  <a:gd name="T39" fmla="*/ 125 h 289"/>
                  <a:gd name="T40" fmla="*/ 97 w 113"/>
                  <a:gd name="T41" fmla="*/ 132 h 289"/>
                  <a:gd name="T42" fmla="*/ 82 w 113"/>
                  <a:gd name="T43" fmla="*/ 138 h 289"/>
                  <a:gd name="T44" fmla="*/ 80 w 113"/>
                  <a:gd name="T45" fmla="*/ 164 h 289"/>
                  <a:gd name="T46" fmla="*/ 84 w 113"/>
                  <a:gd name="T47" fmla="*/ 175 h 289"/>
                  <a:gd name="T48" fmla="*/ 96 w 113"/>
                  <a:gd name="T49" fmla="*/ 190 h 289"/>
                  <a:gd name="T50" fmla="*/ 91 w 113"/>
                  <a:gd name="T51" fmla="*/ 215 h 289"/>
                  <a:gd name="T52" fmla="*/ 93 w 113"/>
                  <a:gd name="T53" fmla="*/ 227 h 289"/>
                  <a:gd name="T54" fmla="*/ 98 w 113"/>
                  <a:gd name="T55" fmla="*/ 246 h 289"/>
                  <a:gd name="T56" fmla="*/ 110 w 113"/>
                  <a:gd name="T57" fmla="*/ 257 h 289"/>
                  <a:gd name="T58" fmla="*/ 101 w 113"/>
                  <a:gd name="T59" fmla="*/ 278 h 289"/>
                  <a:gd name="T60" fmla="*/ 94 w 113"/>
                  <a:gd name="T61" fmla="*/ 288 h 289"/>
                  <a:gd name="T62" fmla="*/ 88 w 113"/>
                  <a:gd name="T63" fmla="*/ 261 h 289"/>
                  <a:gd name="T64" fmla="*/ 84 w 113"/>
                  <a:gd name="T65" fmla="*/ 242 h 289"/>
                  <a:gd name="T66" fmla="*/ 73 w 113"/>
                  <a:gd name="T67" fmla="*/ 234 h 289"/>
                  <a:gd name="T68" fmla="*/ 78 w 113"/>
                  <a:gd name="T69" fmla="*/ 197 h 289"/>
                  <a:gd name="T70" fmla="*/ 64 w 113"/>
                  <a:gd name="T71" fmla="*/ 175 h 289"/>
                  <a:gd name="T72" fmla="*/ 56 w 113"/>
                  <a:gd name="T73" fmla="*/ 187 h 289"/>
                  <a:gd name="T74" fmla="*/ 46 w 113"/>
                  <a:gd name="T75" fmla="*/ 197 h 289"/>
                  <a:gd name="T76" fmla="*/ 32 w 113"/>
                  <a:gd name="T77" fmla="*/ 192 h 289"/>
                  <a:gd name="T78" fmla="*/ 28 w 113"/>
                  <a:gd name="T79" fmla="*/ 160 h 289"/>
                  <a:gd name="T80" fmla="*/ 25 w 113"/>
                  <a:gd name="T81" fmla="*/ 145 h 289"/>
                  <a:gd name="T82" fmla="*/ 13 w 113"/>
                  <a:gd name="T83" fmla="*/ 128 h 289"/>
                  <a:gd name="T84" fmla="*/ 0 w 113"/>
                  <a:gd name="T85" fmla="*/ 117 h 289"/>
                  <a:gd name="T86" fmla="*/ 1 w 113"/>
                  <a:gd name="T87" fmla="*/ 10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289">
                    <a:moveTo>
                      <a:pt x="1" y="109"/>
                    </a:moveTo>
                    <a:lnTo>
                      <a:pt x="8" y="97"/>
                    </a:lnTo>
                    <a:lnTo>
                      <a:pt x="8" y="69"/>
                    </a:lnTo>
                    <a:lnTo>
                      <a:pt x="21" y="54"/>
                    </a:lnTo>
                    <a:lnTo>
                      <a:pt x="27" y="35"/>
                    </a:lnTo>
                    <a:lnTo>
                      <a:pt x="38" y="20"/>
                    </a:lnTo>
                    <a:lnTo>
                      <a:pt x="56" y="11"/>
                    </a:lnTo>
                    <a:lnTo>
                      <a:pt x="57" y="3"/>
                    </a:lnTo>
                    <a:lnTo>
                      <a:pt x="74" y="0"/>
                    </a:lnTo>
                    <a:lnTo>
                      <a:pt x="78" y="8"/>
                    </a:lnTo>
                    <a:lnTo>
                      <a:pt x="84" y="25"/>
                    </a:lnTo>
                    <a:lnTo>
                      <a:pt x="78" y="37"/>
                    </a:lnTo>
                    <a:lnTo>
                      <a:pt x="68" y="45"/>
                    </a:lnTo>
                    <a:lnTo>
                      <a:pt x="67" y="58"/>
                    </a:lnTo>
                    <a:lnTo>
                      <a:pt x="83" y="60"/>
                    </a:lnTo>
                    <a:lnTo>
                      <a:pt x="91" y="75"/>
                    </a:lnTo>
                    <a:lnTo>
                      <a:pt x="94" y="98"/>
                    </a:lnTo>
                    <a:lnTo>
                      <a:pt x="109" y="102"/>
                    </a:lnTo>
                    <a:lnTo>
                      <a:pt x="112" y="111"/>
                    </a:lnTo>
                    <a:lnTo>
                      <a:pt x="105" y="125"/>
                    </a:lnTo>
                    <a:lnTo>
                      <a:pt x="97" y="132"/>
                    </a:lnTo>
                    <a:lnTo>
                      <a:pt x="82" y="138"/>
                    </a:lnTo>
                    <a:lnTo>
                      <a:pt x="80" y="164"/>
                    </a:lnTo>
                    <a:lnTo>
                      <a:pt x="84" y="175"/>
                    </a:lnTo>
                    <a:lnTo>
                      <a:pt x="96" y="190"/>
                    </a:lnTo>
                    <a:lnTo>
                      <a:pt x="91" y="215"/>
                    </a:lnTo>
                    <a:lnTo>
                      <a:pt x="93" y="227"/>
                    </a:lnTo>
                    <a:lnTo>
                      <a:pt x="98" y="246"/>
                    </a:lnTo>
                    <a:lnTo>
                      <a:pt x="110" y="257"/>
                    </a:lnTo>
                    <a:lnTo>
                      <a:pt x="101" y="278"/>
                    </a:lnTo>
                    <a:lnTo>
                      <a:pt x="94" y="288"/>
                    </a:lnTo>
                    <a:lnTo>
                      <a:pt x="88" y="261"/>
                    </a:lnTo>
                    <a:lnTo>
                      <a:pt x="84" y="242"/>
                    </a:lnTo>
                    <a:lnTo>
                      <a:pt x="73" y="234"/>
                    </a:lnTo>
                    <a:lnTo>
                      <a:pt x="78" y="197"/>
                    </a:lnTo>
                    <a:lnTo>
                      <a:pt x="64" y="175"/>
                    </a:lnTo>
                    <a:lnTo>
                      <a:pt x="56" y="187"/>
                    </a:lnTo>
                    <a:lnTo>
                      <a:pt x="46" y="197"/>
                    </a:lnTo>
                    <a:lnTo>
                      <a:pt x="32" y="192"/>
                    </a:lnTo>
                    <a:lnTo>
                      <a:pt x="28" y="160"/>
                    </a:lnTo>
                    <a:lnTo>
                      <a:pt x="25" y="145"/>
                    </a:lnTo>
                    <a:lnTo>
                      <a:pt x="13" y="128"/>
                    </a:lnTo>
                    <a:lnTo>
                      <a:pt x="0" y="117"/>
                    </a:lnTo>
                    <a:lnTo>
                      <a:pt x="1" y="10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56" name="Freeform 202"/>
              <p:cNvSpPr>
                <a:spLocks/>
              </p:cNvSpPr>
              <p:nvPr/>
            </p:nvSpPr>
            <p:spPr bwMode="auto">
              <a:xfrm>
                <a:off x="8226716" y="4100508"/>
                <a:ext cx="298772" cy="330320"/>
              </a:xfrm>
              <a:custGeom>
                <a:avLst/>
                <a:gdLst>
                  <a:gd name="T0" fmla="*/ 65 w 170"/>
                  <a:gd name="T1" fmla="*/ 29 h 187"/>
                  <a:gd name="T2" fmla="*/ 43 w 170"/>
                  <a:gd name="T3" fmla="*/ 20 h 187"/>
                  <a:gd name="T4" fmla="*/ 25 w 170"/>
                  <a:gd name="T5" fmla="*/ 0 h 187"/>
                  <a:gd name="T6" fmla="*/ 3 w 170"/>
                  <a:gd name="T7" fmla="*/ 3 h 187"/>
                  <a:gd name="T8" fmla="*/ 0 w 170"/>
                  <a:gd name="T9" fmla="*/ 11 h 187"/>
                  <a:gd name="T10" fmla="*/ 26 w 170"/>
                  <a:gd name="T11" fmla="*/ 29 h 187"/>
                  <a:gd name="T12" fmla="*/ 49 w 170"/>
                  <a:gd name="T13" fmla="*/ 49 h 187"/>
                  <a:gd name="T14" fmla="*/ 65 w 170"/>
                  <a:gd name="T15" fmla="*/ 63 h 187"/>
                  <a:gd name="T16" fmla="*/ 69 w 170"/>
                  <a:gd name="T17" fmla="*/ 84 h 187"/>
                  <a:gd name="T18" fmla="*/ 78 w 170"/>
                  <a:gd name="T19" fmla="*/ 103 h 187"/>
                  <a:gd name="T20" fmla="*/ 108 w 170"/>
                  <a:gd name="T21" fmla="*/ 143 h 187"/>
                  <a:gd name="T22" fmla="*/ 134 w 170"/>
                  <a:gd name="T23" fmla="*/ 174 h 187"/>
                  <a:gd name="T24" fmla="*/ 143 w 170"/>
                  <a:gd name="T25" fmla="*/ 186 h 187"/>
                  <a:gd name="T26" fmla="*/ 169 w 170"/>
                  <a:gd name="T27" fmla="*/ 174 h 187"/>
                  <a:gd name="T28" fmla="*/ 166 w 170"/>
                  <a:gd name="T29" fmla="*/ 158 h 187"/>
                  <a:gd name="T30" fmla="*/ 166 w 170"/>
                  <a:gd name="T31" fmla="*/ 138 h 187"/>
                  <a:gd name="T32" fmla="*/ 158 w 170"/>
                  <a:gd name="T33" fmla="*/ 127 h 187"/>
                  <a:gd name="T34" fmla="*/ 135 w 170"/>
                  <a:gd name="T35" fmla="*/ 119 h 187"/>
                  <a:gd name="T36" fmla="*/ 135 w 170"/>
                  <a:gd name="T37" fmla="*/ 110 h 187"/>
                  <a:gd name="T38" fmla="*/ 127 w 170"/>
                  <a:gd name="T39" fmla="*/ 97 h 187"/>
                  <a:gd name="T40" fmla="*/ 127 w 170"/>
                  <a:gd name="T41" fmla="*/ 79 h 187"/>
                  <a:gd name="T42" fmla="*/ 112 w 170"/>
                  <a:gd name="T43" fmla="*/ 65 h 187"/>
                  <a:gd name="T44" fmla="*/ 92 w 170"/>
                  <a:gd name="T45" fmla="*/ 53 h 187"/>
                  <a:gd name="T46" fmla="*/ 65 w 170"/>
                  <a:gd name="T47" fmla="*/ 2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0" h="187">
                    <a:moveTo>
                      <a:pt x="65" y="29"/>
                    </a:moveTo>
                    <a:lnTo>
                      <a:pt x="43" y="20"/>
                    </a:lnTo>
                    <a:lnTo>
                      <a:pt x="25" y="0"/>
                    </a:lnTo>
                    <a:lnTo>
                      <a:pt x="3" y="3"/>
                    </a:lnTo>
                    <a:lnTo>
                      <a:pt x="0" y="11"/>
                    </a:lnTo>
                    <a:lnTo>
                      <a:pt x="26" y="29"/>
                    </a:lnTo>
                    <a:lnTo>
                      <a:pt x="49" y="49"/>
                    </a:lnTo>
                    <a:lnTo>
                      <a:pt x="65" y="63"/>
                    </a:lnTo>
                    <a:lnTo>
                      <a:pt x="69" y="84"/>
                    </a:lnTo>
                    <a:lnTo>
                      <a:pt x="78" y="103"/>
                    </a:lnTo>
                    <a:lnTo>
                      <a:pt x="108" y="143"/>
                    </a:lnTo>
                    <a:lnTo>
                      <a:pt x="134" y="174"/>
                    </a:lnTo>
                    <a:lnTo>
                      <a:pt x="143" y="186"/>
                    </a:lnTo>
                    <a:lnTo>
                      <a:pt x="169" y="174"/>
                    </a:lnTo>
                    <a:lnTo>
                      <a:pt x="166" y="158"/>
                    </a:lnTo>
                    <a:lnTo>
                      <a:pt x="166" y="138"/>
                    </a:lnTo>
                    <a:lnTo>
                      <a:pt x="158" y="127"/>
                    </a:lnTo>
                    <a:lnTo>
                      <a:pt x="135" y="119"/>
                    </a:lnTo>
                    <a:lnTo>
                      <a:pt x="135" y="110"/>
                    </a:lnTo>
                    <a:lnTo>
                      <a:pt x="127" y="97"/>
                    </a:lnTo>
                    <a:lnTo>
                      <a:pt x="127" y="79"/>
                    </a:lnTo>
                    <a:lnTo>
                      <a:pt x="112" y="65"/>
                    </a:lnTo>
                    <a:lnTo>
                      <a:pt x="92" y="53"/>
                    </a:lnTo>
                    <a:lnTo>
                      <a:pt x="65" y="2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57" name="Freeform 203"/>
              <p:cNvSpPr>
                <a:spLocks/>
              </p:cNvSpPr>
              <p:nvPr/>
            </p:nvSpPr>
            <p:spPr bwMode="auto">
              <a:xfrm>
                <a:off x="8580524" y="4054892"/>
                <a:ext cx="287765" cy="324028"/>
              </a:xfrm>
              <a:custGeom>
                <a:avLst/>
                <a:gdLst>
                  <a:gd name="T0" fmla="*/ 35 w 163"/>
                  <a:gd name="T1" fmla="*/ 89 h 184"/>
                  <a:gd name="T2" fmla="*/ 4 w 163"/>
                  <a:gd name="T3" fmla="*/ 89 h 184"/>
                  <a:gd name="T4" fmla="*/ 0 w 163"/>
                  <a:gd name="T5" fmla="*/ 112 h 184"/>
                  <a:gd name="T6" fmla="*/ 11 w 163"/>
                  <a:gd name="T7" fmla="*/ 118 h 184"/>
                  <a:gd name="T8" fmla="*/ 12 w 163"/>
                  <a:gd name="T9" fmla="*/ 136 h 184"/>
                  <a:gd name="T10" fmla="*/ 25 w 163"/>
                  <a:gd name="T11" fmla="*/ 139 h 184"/>
                  <a:gd name="T12" fmla="*/ 26 w 163"/>
                  <a:gd name="T13" fmla="*/ 160 h 184"/>
                  <a:gd name="T14" fmla="*/ 34 w 163"/>
                  <a:gd name="T15" fmla="*/ 161 h 184"/>
                  <a:gd name="T16" fmla="*/ 41 w 163"/>
                  <a:gd name="T17" fmla="*/ 170 h 184"/>
                  <a:gd name="T18" fmla="*/ 62 w 163"/>
                  <a:gd name="T19" fmla="*/ 175 h 184"/>
                  <a:gd name="T20" fmla="*/ 70 w 163"/>
                  <a:gd name="T21" fmla="*/ 164 h 184"/>
                  <a:gd name="T22" fmla="*/ 81 w 163"/>
                  <a:gd name="T23" fmla="*/ 168 h 184"/>
                  <a:gd name="T24" fmla="*/ 89 w 163"/>
                  <a:gd name="T25" fmla="*/ 183 h 184"/>
                  <a:gd name="T26" fmla="*/ 108 w 163"/>
                  <a:gd name="T27" fmla="*/ 181 h 184"/>
                  <a:gd name="T28" fmla="*/ 112 w 163"/>
                  <a:gd name="T29" fmla="*/ 169 h 184"/>
                  <a:gd name="T30" fmla="*/ 120 w 163"/>
                  <a:gd name="T31" fmla="*/ 157 h 184"/>
                  <a:gd name="T32" fmla="*/ 120 w 163"/>
                  <a:gd name="T33" fmla="*/ 142 h 184"/>
                  <a:gd name="T34" fmla="*/ 132 w 163"/>
                  <a:gd name="T35" fmla="*/ 131 h 184"/>
                  <a:gd name="T36" fmla="*/ 138 w 163"/>
                  <a:gd name="T37" fmla="*/ 107 h 184"/>
                  <a:gd name="T38" fmla="*/ 151 w 163"/>
                  <a:gd name="T39" fmla="*/ 102 h 184"/>
                  <a:gd name="T40" fmla="*/ 151 w 163"/>
                  <a:gd name="T41" fmla="*/ 88 h 184"/>
                  <a:gd name="T42" fmla="*/ 137 w 163"/>
                  <a:gd name="T43" fmla="*/ 77 h 184"/>
                  <a:gd name="T44" fmla="*/ 137 w 163"/>
                  <a:gd name="T45" fmla="*/ 52 h 184"/>
                  <a:gd name="T46" fmla="*/ 148 w 163"/>
                  <a:gd name="T47" fmla="*/ 43 h 184"/>
                  <a:gd name="T48" fmla="*/ 162 w 163"/>
                  <a:gd name="T49" fmla="*/ 32 h 184"/>
                  <a:gd name="T50" fmla="*/ 159 w 163"/>
                  <a:gd name="T51" fmla="*/ 17 h 184"/>
                  <a:gd name="T52" fmla="*/ 141 w 163"/>
                  <a:gd name="T53" fmla="*/ 13 h 184"/>
                  <a:gd name="T54" fmla="*/ 131 w 163"/>
                  <a:gd name="T55" fmla="*/ 9 h 184"/>
                  <a:gd name="T56" fmla="*/ 114 w 163"/>
                  <a:gd name="T57" fmla="*/ 0 h 184"/>
                  <a:gd name="T58" fmla="*/ 110 w 163"/>
                  <a:gd name="T59" fmla="*/ 14 h 184"/>
                  <a:gd name="T60" fmla="*/ 99 w 163"/>
                  <a:gd name="T61" fmla="*/ 20 h 184"/>
                  <a:gd name="T62" fmla="*/ 96 w 163"/>
                  <a:gd name="T63" fmla="*/ 37 h 184"/>
                  <a:gd name="T64" fmla="*/ 84 w 163"/>
                  <a:gd name="T65" fmla="*/ 43 h 184"/>
                  <a:gd name="T66" fmla="*/ 70 w 163"/>
                  <a:gd name="T67" fmla="*/ 53 h 184"/>
                  <a:gd name="T68" fmla="*/ 63 w 163"/>
                  <a:gd name="T69" fmla="*/ 68 h 184"/>
                  <a:gd name="T70" fmla="*/ 44 w 163"/>
                  <a:gd name="T71" fmla="*/ 66 h 184"/>
                  <a:gd name="T72" fmla="*/ 41 w 163"/>
                  <a:gd name="T73" fmla="*/ 80 h 184"/>
                  <a:gd name="T74" fmla="*/ 35 w 163"/>
                  <a:gd name="T75" fmla="*/ 89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3" h="184">
                    <a:moveTo>
                      <a:pt x="35" y="89"/>
                    </a:moveTo>
                    <a:lnTo>
                      <a:pt x="4" y="89"/>
                    </a:lnTo>
                    <a:lnTo>
                      <a:pt x="0" y="112"/>
                    </a:lnTo>
                    <a:lnTo>
                      <a:pt x="11" y="118"/>
                    </a:lnTo>
                    <a:lnTo>
                      <a:pt x="12" y="136"/>
                    </a:lnTo>
                    <a:lnTo>
                      <a:pt x="25" y="139"/>
                    </a:lnTo>
                    <a:lnTo>
                      <a:pt x="26" y="160"/>
                    </a:lnTo>
                    <a:lnTo>
                      <a:pt x="34" y="161"/>
                    </a:lnTo>
                    <a:lnTo>
                      <a:pt x="41" y="170"/>
                    </a:lnTo>
                    <a:lnTo>
                      <a:pt x="62" y="175"/>
                    </a:lnTo>
                    <a:lnTo>
                      <a:pt x="70" y="164"/>
                    </a:lnTo>
                    <a:lnTo>
                      <a:pt x="81" y="168"/>
                    </a:lnTo>
                    <a:lnTo>
                      <a:pt x="89" y="183"/>
                    </a:lnTo>
                    <a:lnTo>
                      <a:pt x="108" y="181"/>
                    </a:lnTo>
                    <a:lnTo>
                      <a:pt x="112" y="169"/>
                    </a:lnTo>
                    <a:lnTo>
                      <a:pt x="120" y="157"/>
                    </a:lnTo>
                    <a:lnTo>
                      <a:pt x="120" y="142"/>
                    </a:lnTo>
                    <a:lnTo>
                      <a:pt x="132" y="131"/>
                    </a:lnTo>
                    <a:lnTo>
                      <a:pt x="138" y="107"/>
                    </a:lnTo>
                    <a:lnTo>
                      <a:pt x="151" y="102"/>
                    </a:lnTo>
                    <a:lnTo>
                      <a:pt x="151" y="88"/>
                    </a:lnTo>
                    <a:lnTo>
                      <a:pt x="137" y="77"/>
                    </a:lnTo>
                    <a:lnTo>
                      <a:pt x="137" y="52"/>
                    </a:lnTo>
                    <a:lnTo>
                      <a:pt x="148" y="43"/>
                    </a:lnTo>
                    <a:lnTo>
                      <a:pt x="162" y="32"/>
                    </a:lnTo>
                    <a:lnTo>
                      <a:pt x="159" y="17"/>
                    </a:lnTo>
                    <a:lnTo>
                      <a:pt x="141" y="13"/>
                    </a:lnTo>
                    <a:lnTo>
                      <a:pt x="131" y="9"/>
                    </a:lnTo>
                    <a:lnTo>
                      <a:pt x="114" y="0"/>
                    </a:lnTo>
                    <a:lnTo>
                      <a:pt x="110" y="14"/>
                    </a:lnTo>
                    <a:lnTo>
                      <a:pt x="99" y="20"/>
                    </a:lnTo>
                    <a:lnTo>
                      <a:pt x="96" y="37"/>
                    </a:lnTo>
                    <a:lnTo>
                      <a:pt x="84" y="43"/>
                    </a:lnTo>
                    <a:lnTo>
                      <a:pt x="70" y="53"/>
                    </a:lnTo>
                    <a:lnTo>
                      <a:pt x="63" y="68"/>
                    </a:lnTo>
                    <a:lnTo>
                      <a:pt x="44" y="66"/>
                    </a:lnTo>
                    <a:lnTo>
                      <a:pt x="41" y="80"/>
                    </a:lnTo>
                    <a:lnTo>
                      <a:pt x="35" y="8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58" name="Freeform 204"/>
              <p:cNvSpPr>
                <a:spLocks/>
              </p:cNvSpPr>
              <p:nvPr/>
            </p:nvSpPr>
            <p:spPr bwMode="auto">
              <a:xfrm>
                <a:off x="8394971" y="3576714"/>
                <a:ext cx="196560" cy="440427"/>
              </a:xfrm>
              <a:custGeom>
                <a:avLst/>
                <a:gdLst>
                  <a:gd name="T0" fmla="*/ 0 w 111"/>
                  <a:gd name="T1" fmla="*/ 12 h 250"/>
                  <a:gd name="T2" fmla="*/ 8 w 111"/>
                  <a:gd name="T3" fmla="*/ 35 h 250"/>
                  <a:gd name="T4" fmla="*/ 34 w 111"/>
                  <a:gd name="T5" fmla="*/ 44 h 250"/>
                  <a:gd name="T6" fmla="*/ 36 w 111"/>
                  <a:gd name="T7" fmla="*/ 53 h 250"/>
                  <a:gd name="T8" fmla="*/ 32 w 111"/>
                  <a:gd name="T9" fmla="*/ 69 h 250"/>
                  <a:gd name="T10" fmla="*/ 42 w 111"/>
                  <a:gd name="T11" fmla="*/ 80 h 250"/>
                  <a:gd name="T12" fmla="*/ 64 w 111"/>
                  <a:gd name="T13" fmla="*/ 113 h 250"/>
                  <a:gd name="T14" fmla="*/ 77 w 111"/>
                  <a:gd name="T15" fmla="*/ 122 h 250"/>
                  <a:gd name="T16" fmla="*/ 77 w 111"/>
                  <a:gd name="T17" fmla="*/ 151 h 250"/>
                  <a:gd name="T18" fmla="*/ 83 w 111"/>
                  <a:gd name="T19" fmla="*/ 156 h 250"/>
                  <a:gd name="T20" fmla="*/ 85 w 111"/>
                  <a:gd name="T21" fmla="*/ 183 h 250"/>
                  <a:gd name="T22" fmla="*/ 75 w 111"/>
                  <a:gd name="T23" fmla="*/ 191 h 250"/>
                  <a:gd name="T24" fmla="*/ 61 w 111"/>
                  <a:gd name="T25" fmla="*/ 205 h 250"/>
                  <a:gd name="T26" fmla="*/ 47 w 111"/>
                  <a:gd name="T27" fmla="*/ 215 h 250"/>
                  <a:gd name="T28" fmla="*/ 53 w 111"/>
                  <a:gd name="T29" fmla="*/ 224 h 250"/>
                  <a:gd name="T30" fmla="*/ 46 w 111"/>
                  <a:gd name="T31" fmla="*/ 234 h 250"/>
                  <a:gd name="T32" fmla="*/ 51 w 111"/>
                  <a:gd name="T33" fmla="*/ 249 h 250"/>
                  <a:gd name="T34" fmla="*/ 77 w 111"/>
                  <a:gd name="T35" fmla="*/ 230 h 250"/>
                  <a:gd name="T36" fmla="*/ 100 w 111"/>
                  <a:gd name="T37" fmla="*/ 209 h 250"/>
                  <a:gd name="T38" fmla="*/ 106 w 111"/>
                  <a:gd name="T39" fmla="*/ 201 h 250"/>
                  <a:gd name="T40" fmla="*/ 110 w 111"/>
                  <a:gd name="T41" fmla="*/ 163 h 250"/>
                  <a:gd name="T42" fmla="*/ 102 w 111"/>
                  <a:gd name="T43" fmla="*/ 131 h 250"/>
                  <a:gd name="T44" fmla="*/ 81 w 111"/>
                  <a:gd name="T45" fmla="*/ 108 h 250"/>
                  <a:gd name="T46" fmla="*/ 57 w 111"/>
                  <a:gd name="T47" fmla="*/ 80 h 250"/>
                  <a:gd name="T48" fmla="*/ 57 w 111"/>
                  <a:gd name="T49" fmla="*/ 59 h 250"/>
                  <a:gd name="T50" fmla="*/ 63 w 111"/>
                  <a:gd name="T51" fmla="*/ 52 h 250"/>
                  <a:gd name="T52" fmla="*/ 81 w 111"/>
                  <a:gd name="T53" fmla="*/ 38 h 250"/>
                  <a:gd name="T54" fmla="*/ 60 w 111"/>
                  <a:gd name="T55" fmla="*/ 8 h 250"/>
                  <a:gd name="T56" fmla="*/ 37 w 111"/>
                  <a:gd name="T57" fmla="*/ 0 h 250"/>
                  <a:gd name="T58" fmla="*/ 23 w 111"/>
                  <a:gd name="T59" fmla="*/ 0 h 250"/>
                  <a:gd name="T60" fmla="*/ 0 w 111"/>
                  <a:gd name="T61" fmla="*/ 1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1" h="250">
                    <a:moveTo>
                      <a:pt x="0" y="12"/>
                    </a:moveTo>
                    <a:lnTo>
                      <a:pt x="8" y="35"/>
                    </a:lnTo>
                    <a:lnTo>
                      <a:pt x="34" y="44"/>
                    </a:lnTo>
                    <a:lnTo>
                      <a:pt x="36" y="53"/>
                    </a:lnTo>
                    <a:lnTo>
                      <a:pt x="32" y="69"/>
                    </a:lnTo>
                    <a:lnTo>
                      <a:pt x="42" y="80"/>
                    </a:lnTo>
                    <a:lnTo>
                      <a:pt x="64" y="113"/>
                    </a:lnTo>
                    <a:lnTo>
                      <a:pt x="77" y="122"/>
                    </a:lnTo>
                    <a:lnTo>
                      <a:pt x="77" y="151"/>
                    </a:lnTo>
                    <a:lnTo>
                      <a:pt x="83" y="156"/>
                    </a:lnTo>
                    <a:lnTo>
                      <a:pt x="85" y="183"/>
                    </a:lnTo>
                    <a:lnTo>
                      <a:pt x="75" y="191"/>
                    </a:lnTo>
                    <a:lnTo>
                      <a:pt x="61" y="205"/>
                    </a:lnTo>
                    <a:lnTo>
                      <a:pt x="47" y="215"/>
                    </a:lnTo>
                    <a:lnTo>
                      <a:pt x="53" y="224"/>
                    </a:lnTo>
                    <a:lnTo>
                      <a:pt x="46" y="234"/>
                    </a:lnTo>
                    <a:lnTo>
                      <a:pt x="51" y="249"/>
                    </a:lnTo>
                    <a:lnTo>
                      <a:pt x="77" y="230"/>
                    </a:lnTo>
                    <a:lnTo>
                      <a:pt x="100" y="209"/>
                    </a:lnTo>
                    <a:lnTo>
                      <a:pt x="106" y="201"/>
                    </a:lnTo>
                    <a:lnTo>
                      <a:pt x="110" y="163"/>
                    </a:lnTo>
                    <a:lnTo>
                      <a:pt x="102" y="131"/>
                    </a:lnTo>
                    <a:lnTo>
                      <a:pt x="81" y="108"/>
                    </a:lnTo>
                    <a:lnTo>
                      <a:pt x="57" y="80"/>
                    </a:lnTo>
                    <a:lnTo>
                      <a:pt x="57" y="59"/>
                    </a:lnTo>
                    <a:lnTo>
                      <a:pt x="63" y="52"/>
                    </a:lnTo>
                    <a:lnTo>
                      <a:pt x="81" y="38"/>
                    </a:lnTo>
                    <a:lnTo>
                      <a:pt x="60" y="8"/>
                    </a:lnTo>
                    <a:lnTo>
                      <a:pt x="37" y="0"/>
                    </a:lnTo>
                    <a:lnTo>
                      <a:pt x="23" y="0"/>
                    </a:lnTo>
                    <a:lnTo>
                      <a:pt x="0" y="1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59" name="Freeform 205"/>
              <p:cNvSpPr>
                <a:spLocks/>
              </p:cNvSpPr>
              <p:nvPr/>
            </p:nvSpPr>
            <p:spPr bwMode="auto">
              <a:xfrm>
                <a:off x="9225243" y="4298700"/>
                <a:ext cx="253170" cy="224932"/>
              </a:xfrm>
              <a:custGeom>
                <a:avLst/>
                <a:gdLst>
                  <a:gd name="T0" fmla="*/ 124 w 144"/>
                  <a:gd name="T1" fmla="*/ 24 h 128"/>
                  <a:gd name="T2" fmla="*/ 110 w 144"/>
                  <a:gd name="T3" fmla="*/ 19 h 128"/>
                  <a:gd name="T4" fmla="*/ 80 w 144"/>
                  <a:gd name="T5" fmla="*/ 6 h 128"/>
                  <a:gd name="T6" fmla="*/ 71 w 144"/>
                  <a:gd name="T7" fmla="*/ 0 h 128"/>
                  <a:gd name="T8" fmla="*/ 55 w 144"/>
                  <a:gd name="T9" fmla="*/ 3 h 128"/>
                  <a:gd name="T10" fmla="*/ 40 w 144"/>
                  <a:gd name="T11" fmla="*/ 19 h 128"/>
                  <a:gd name="T12" fmla="*/ 22 w 144"/>
                  <a:gd name="T13" fmla="*/ 29 h 128"/>
                  <a:gd name="T14" fmla="*/ 6 w 144"/>
                  <a:gd name="T15" fmla="*/ 32 h 128"/>
                  <a:gd name="T16" fmla="*/ 0 w 144"/>
                  <a:gd name="T17" fmla="*/ 34 h 128"/>
                  <a:gd name="T18" fmla="*/ 6 w 144"/>
                  <a:gd name="T19" fmla="*/ 45 h 128"/>
                  <a:gd name="T20" fmla="*/ 21 w 144"/>
                  <a:gd name="T21" fmla="*/ 43 h 128"/>
                  <a:gd name="T22" fmla="*/ 41 w 144"/>
                  <a:gd name="T23" fmla="*/ 54 h 128"/>
                  <a:gd name="T24" fmla="*/ 55 w 144"/>
                  <a:gd name="T25" fmla="*/ 62 h 128"/>
                  <a:gd name="T26" fmla="*/ 69 w 144"/>
                  <a:gd name="T27" fmla="*/ 75 h 128"/>
                  <a:gd name="T28" fmla="*/ 69 w 144"/>
                  <a:gd name="T29" fmla="*/ 92 h 128"/>
                  <a:gd name="T30" fmla="*/ 66 w 144"/>
                  <a:gd name="T31" fmla="*/ 98 h 128"/>
                  <a:gd name="T32" fmla="*/ 53 w 144"/>
                  <a:gd name="T33" fmla="*/ 103 h 128"/>
                  <a:gd name="T34" fmla="*/ 56 w 144"/>
                  <a:gd name="T35" fmla="*/ 116 h 128"/>
                  <a:gd name="T36" fmla="*/ 74 w 144"/>
                  <a:gd name="T37" fmla="*/ 114 h 128"/>
                  <a:gd name="T38" fmla="*/ 92 w 144"/>
                  <a:gd name="T39" fmla="*/ 114 h 128"/>
                  <a:gd name="T40" fmla="*/ 99 w 144"/>
                  <a:gd name="T41" fmla="*/ 122 h 128"/>
                  <a:gd name="T42" fmla="*/ 111 w 144"/>
                  <a:gd name="T43" fmla="*/ 127 h 128"/>
                  <a:gd name="T44" fmla="*/ 128 w 144"/>
                  <a:gd name="T45" fmla="*/ 120 h 128"/>
                  <a:gd name="T46" fmla="*/ 135 w 144"/>
                  <a:gd name="T47" fmla="*/ 107 h 128"/>
                  <a:gd name="T48" fmla="*/ 143 w 144"/>
                  <a:gd name="T49" fmla="*/ 97 h 128"/>
                  <a:gd name="T50" fmla="*/ 124 w 144"/>
                  <a:gd name="T51" fmla="*/ 2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4" h="128">
                    <a:moveTo>
                      <a:pt x="124" y="24"/>
                    </a:moveTo>
                    <a:lnTo>
                      <a:pt x="110" y="19"/>
                    </a:lnTo>
                    <a:lnTo>
                      <a:pt x="80" y="6"/>
                    </a:lnTo>
                    <a:lnTo>
                      <a:pt x="71" y="0"/>
                    </a:lnTo>
                    <a:lnTo>
                      <a:pt x="55" y="3"/>
                    </a:lnTo>
                    <a:lnTo>
                      <a:pt x="40" y="19"/>
                    </a:lnTo>
                    <a:lnTo>
                      <a:pt x="22" y="29"/>
                    </a:lnTo>
                    <a:lnTo>
                      <a:pt x="6" y="32"/>
                    </a:lnTo>
                    <a:lnTo>
                      <a:pt x="0" y="34"/>
                    </a:lnTo>
                    <a:lnTo>
                      <a:pt x="6" y="45"/>
                    </a:lnTo>
                    <a:lnTo>
                      <a:pt x="21" y="43"/>
                    </a:lnTo>
                    <a:lnTo>
                      <a:pt x="41" y="54"/>
                    </a:lnTo>
                    <a:lnTo>
                      <a:pt x="55" y="62"/>
                    </a:lnTo>
                    <a:lnTo>
                      <a:pt x="69" y="75"/>
                    </a:lnTo>
                    <a:lnTo>
                      <a:pt x="69" y="92"/>
                    </a:lnTo>
                    <a:lnTo>
                      <a:pt x="66" y="98"/>
                    </a:lnTo>
                    <a:lnTo>
                      <a:pt x="53" y="103"/>
                    </a:lnTo>
                    <a:lnTo>
                      <a:pt x="56" y="116"/>
                    </a:lnTo>
                    <a:lnTo>
                      <a:pt x="74" y="114"/>
                    </a:lnTo>
                    <a:lnTo>
                      <a:pt x="92" y="114"/>
                    </a:lnTo>
                    <a:lnTo>
                      <a:pt x="99" y="122"/>
                    </a:lnTo>
                    <a:lnTo>
                      <a:pt x="111" y="127"/>
                    </a:lnTo>
                    <a:lnTo>
                      <a:pt x="128" y="120"/>
                    </a:lnTo>
                    <a:lnTo>
                      <a:pt x="135" y="107"/>
                    </a:lnTo>
                    <a:lnTo>
                      <a:pt x="143" y="97"/>
                    </a:lnTo>
                    <a:lnTo>
                      <a:pt x="124" y="2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60" name="Freeform 206"/>
              <p:cNvSpPr>
                <a:spLocks/>
              </p:cNvSpPr>
              <p:nvPr/>
            </p:nvSpPr>
            <p:spPr bwMode="auto">
              <a:xfrm>
                <a:off x="9234678" y="4275106"/>
                <a:ext cx="67617" cy="45616"/>
              </a:xfrm>
              <a:custGeom>
                <a:avLst/>
                <a:gdLst>
                  <a:gd name="T0" fmla="*/ 14 w 38"/>
                  <a:gd name="T1" fmla="*/ 24 h 26"/>
                  <a:gd name="T2" fmla="*/ 0 w 38"/>
                  <a:gd name="T3" fmla="*/ 25 h 26"/>
                  <a:gd name="T4" fmla="*/ 3 w 38"/>
                  <a:gd name="T5" fmla="*/ 13 h 26"/>
                  <a:gd name="T6" fmla="*/ 9 w 38"/>
                  <a:gd name="T7" fmla="*/ 0 h 26"/>
                  <a:gd name="T8" fmla="*/ 24 w 38"/>
                  <a:gd name="T9" fmla="*/ 3 h 26"/>
                  <a:gd name="T10" fmla="*/ 37 w 38"/>
                  <a:gd name="T11" fmla="*/ 6 h 26"/>
                  <a:gd name="T12" fmla="*/ 33 w 38"/>
                  <a:gd name="T13" fmla="*/ 16 h 26"/>
                  <a:gd name="T14" fmla="*/ 23 w 38"/>
                  <a:gd name="T15" fmla="*/ 25 h 26"/>
                  <a:gd name="T16" fmla="*/ 14 w 38"/>
                  <a:gd name="T17"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6">
                    <a:moveTo>
                      <a:pt x="14" y="24"/>
                    </a:moveTo>
                    <a:lnTo>
                      <a:pt x="0" y="25"/>
                    </a:lnTo>
                    <a:lnTo>
                      <a:pt x="3" y="13"/>
                    </a:lnTo>
                    <a:lnTo>
                      <a:pt x="9" y="0"/>
                    </a:lnTo>
                    <a:lnTo>
                      <a:pt x="24" y="3"/>
                    </a:lnTo>
                    <a:lnTo>
                      <a:pt x="37" y="6"/>
                    </a:lnTo>
                    <a:lnTo>
                      <a:pt x="33" y="16"/>
                    </a:lnTo>
                    <a:lnTo>
                      <a:pt x="23" y="25"/>
                    </a:lnTo>
                    <a:lnTo>
                      <a:pt x="14" y="2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61" name="Freeform 207"/>
              <p:cNvSpPr>
                <a:spLocks/>
              </p:cNvSpPr>
              <p:nvPr/>
            </p:nvSpPr>
            <p:spPr bwMode="auto">
              <a:xfrm>
                <a:off x="6904257" y="3054494"/>
                <a:ext cx="507912" cy="459302"/>
              </a:xfrm>
              <a:custGeom>
                <a:avLst/>
                <a:gdLst>
                  <a:gd name="T0" fmla="*/ 0 w 286"/>
                  <a:gd name="T1" fmla="*/ 6 h 261"/>
                  <a:gd name="T2" fmla="*/ 14 w 286"/>
                  <a:gd name="T3" fmla="*/ 43 h 261"/>
                  <a:gd name="T4" fmla="*/ 20 w 286"/>
                  <a:gd name="T5" fmla="*/ 73 h 261"/>
                  <a:gd name="T6" fmla="*/ 32 w 286"/>
                  <a:gd name="T7" fmla="*/ 92 h 261"/>
                  <a:gd name="T8" fmla="*/ 22 w 286"/>
                  <a:gd name="T9" fmla="*/ 114 h 261"/>
                  <a:gd name="T10" fmla="*/ 39 w 286"/>
                  <a:gd name="T11" fmla="*/ 133 h 261"/>
                  <a:gd name="T12" fmla="*/ 59 w 286"/>
                  <a:gd name="T13" fmla="*/ 133 h 261"/>
                  <a:gd name="T14" fmla="*/ 56 w 286"/>
                  <a:gd name="T15" fmla="*/ 159 h 261"/>
                  <a:gd name="T16" fmla="*/ 66 w 286"/>
                  <a:gd name="T17" fmla="*/ 176 h 261"/>
                  <a:gd name="T18" fmla="*/ 87 w 286"/>
                  <a:gd name="T19" fmla="*/ 180 h 261"/>
                  <a:gd name="T20" fmla="*/ 94 w 286"/>
                  <a:gd name="T21" fmla="*/ 187 h 261"/>
                  <a:gd name="T22" fmla="*/ 111 w 286"/>
                  <a:gd name="T23" fmla="*/ 212 h 261"/>
                  <a:gd name="T24" fmla="*/ 122 w 286"/>
                  <a:gd name="T25" fmla="*/ 221 h 261"/>
                  <a:gd name="T26" fmla="*/ 174 w 286"/>
                  <a:gd name="T27" fmla="*/ 235 h 261"/>
                  <a:gd name="T28" fmla="*/ 189 w 286"/>
                  <a:gd name="T29" fmla="*/ 227 h 261"/>
                  <a:gd name="T30" fmla="*/ 209 w 286"/>
                  <a:gd name="T31" fmla="*/ 260 h 261"/>
                  <a:gd name="T32" fmla="*/ 261 w 286"/>
                  <a:gd name="T33" fmla="*/ 260 h 261"/>
                  <a:gd name="T34" fmla="*/ 277 w 286"/>
                  <a:gd name="T35" fmla="*/ 242 h 261"/>
                  <a:gd name="T36" fmla="*/ 280 w 286"/>
                  <a:gd name="T37" fmla="*/ 223 h 261"/>
                  <a:gd name="T38" fmla="*/ 265 w 286"/>
                  <a:gd name="T39" fmla="*/ 205 h 261"/>
                  <a:gd name="T40" fmla="*/ 249 w 286"/>
                  <a:gd name="T41" fmla="*/ 184 h 261"/>
                  <a:gd name="T42" fmla="*/ 252 w 286"/>
                  <a:gd name="T43" fmla="*/ 156 h 261"/>
                  <a:gd name="T44" fmla="*/ 238 w 286"/>
                  <a:gd name="T45" fmla="*/ 121 h 261"/>
                  <a:gd name="T46" fmla="*/ 240 w 286"/>
                  <a:gd name="T47" fmla="*/ 66 h 261"/>
                  <a:gd name="T48" fmla="*/ 197 w 286"/>
                  <a:gd name="T49" fmla="*/ 40 h 261"/>
                  <a:gd name="T50" fmla="*/ 156 w 286"/>
                  <a:gd name="T51" fmla="*/ 33 h 261"/>
                  <a:gd name="T52" fmla="*/ 135 w 286"/>
                  <a:gd name="T53" fmla="*/ 52 h 261"/>
                  <a:gd name="T54" fmla="*/ 112 w 286"/>
                  <a:gd name="T55" fmla="*/ 65 h 261"/>
                  <a:gd name="T56" fmla="*/ 79 w 286"/>
                  <a:gd name="T57" fmla="*/ 50 h 261"/>
                  <a:gd name="T58" fmla="*/ 60 w 286"/>
                  <a:gd name="T59" fmla="*/ 21 h 261"/>
                  <a:gd name="T60" fmla="*/ 46 w 286"/>
                  <a:gd name="T61" fmla="*/ 8 h 261"/>
                  <a:gd name="T62" fmla="*/ 24 w 286"/>
                  <a:gd name="T63" fmla="*/ 20 h 261"/>
                  <a:gd name="T64" fmla="*/ 5 w 286"/>
                  <a:gd name="T65"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6" h="261">
                    <a:moveTo>
                      <a:pt x="5" y="0"/>
                    </a:moveTo>
                    <a:lnTo>
                      <a:pt x="0" y="6"/>
                    </a:lnTo>
                    <a:lnTo>
                      <a:pt x="6" y="25"/>
                    </a:lnTo>
                    <a:lnTo>
                      <a:pt x="14" y="43"/>
                    </a:lnTo>
                    <a:lnTo>
                      <a:pt x="17" y="62"/>
                    </a:lnTo>
                    <a:lnTo>
                      <a:pt x="20" y="73"/>
                    </a:lnTo>
                    <a:lnTo>
                      <a:pt x="35" y="76"/>
                    </a:lnTo>
                    <a:lnTo>
                      <a:pt x="32" y="92"/>
                    </a:lnTo>
                    <a:lnTo>
                      <a:pt x="22" y="99"/>
                    </a:lnTo>
                    <a:lnTo>
                      <a:pt x="22" y="114"/>
                    </a:lnTo>
                    <a:lnTo>
                      <a:pt x="36" y="120"/>
                    </a:lnTo>
                    <a:lnTo>
                      <a:pt x="39" y="133"/>
                    </a:lnTo>
                    <a:lnTo>
                      <a:pt x="48" y="135"/>
                    </a:lnTo>
                    <a:lnTo>
                      <a:pt x="59" y="133"/>
                    </a:lnTo>
                    <a:lnTo>
                      <a:pt x="61" y="145"/>
                    </a:lnTo>
                    <a:lnTo>
                      <a:pt x="56" y="159"/>
                    </a:lnTo>
                    <a:lnTo>
                      <a:pt x="64" y="162"/>
                    </a:lnTo>
                    <a:lnTo>
                      <a:pt x="66" y="176"/>
                    </a:lnTo>
                    <a:lnTo>
                      <a:pt x="72" y="183"/>
                    </a:lnTo>
                    <a:lnTo>
                      <a:pt x="87" y="180"/>
                    </a:lnTo>
                    <a:lnTo>
                      <a:pt x="87" y="173"/>
                    </a:lnTo>
                    <a:lnTo>
                      <a:pt x="94" y="187"/>
                    </a:lnTo>
                    <a:lnTo>
                      <a:pt x="98" y="207"/>
                    </a:lnTo>
                    <a:lnTo>
                      <a:pt x="111" y="212"/>
                    </a:lnTo>
                    <a:lnTo>
                      <a:pt x="109" y="220"/>
                    </a:lnTo>
                    <a:lnTo>
                      <a:pt x="122" y="221"/>
                    </a:lnTo>
                    <a:lnTo>
                      <a:pt x="130" y="233"/>
                    </a:lnTo>
                    <a:lnTo>
                      <a:pt x="174" y="235"/>
                    </a:lnTo>
                    <a:lnTo>
                      <a:pt x="180" y="223"/>
                    </a:lnTo>
                    <a:lnTo>
                      <a:pt x="189" y="227"/>
                    </a:lnTo>
                    <a:lnTo>
                      <a:pt x="193" y="250"/>
                    </a:lnTo>
                    <a:lnTo>
                      <a:pt x="209" y="260"/>
                    </a:lnTo>
                    <a:lnTo>
                      <a:pt x="252" y="257"/>
                    </a:lnTo>
                    <a:lnTo>
                      <a:pt x="261" y="260"/>
                    </a:lnTo>
                    <a:lnTo>
                      <a:pt x="265" y="246"/>
                    </a:lnTo>
                    <a:lnTo>
                      <a:pt x="277" y="242"/>
                    </a:lnTo>
                    <a:lnTo>
                      <a:pt x="285" y="231"/>
                    </a:lnTo>
                    <a:lnTo>
                      <a:pt x="280" y="223"/>
                    </a:lnTo>
                    <a:lnTo>
                      <a:pt x="269" y="221"/>
                    </a:lnTo>
                    <a:lnTo>
                      <a:pt x="265" y="205"/>
                    </a:lnTo>
                    <a:lnTo>
                      <a:pt x="249" y="198"/>
                    </a:lnTo>
                    <a:lnTo>
                      <a:pt x="249" y="184"/>
                    </a:lnTo>
                    <a:lnTo>
                      <a:pt x="257" y="173"/>
                    </a:lnTo>
                    <a:lnTo>
                      <a:pt x="252" y="156"/>
                    </a:lnTo>
                    <a:lnTo>
                      <a:pt x="235" y="156"/>
                    </a:lnTo>
                    <a:lnTo>
                      <a:pt x="238" y="121"/>
                    </a:lnTo>
                    <a:lnTo>
                      <a:pt x="235" y="99"/>
                    </a:lnTo>
                    <a:lnTo>
                      <a:pt x="240" y="66"/>
                    </a:lnTo>
                    <a:lnTo>
                      <a:pt x="220" y="56"/>
                    </a:lnTo>
                    <a:lnTo>
                      <a:pt x="197" y="40"/>
                    </a:lnTo>
                    <a:lnTo>
                      <a:pt x="182" y="38"/>
                    </a:lnTo>
                    <a:lnTo>
                      <a:pt x="156" y="33"/>
                    </a:lnTo>
                    <a:lnTo>
                      <a:pt x="149" y="46"/>
                    </a:lnTo>
                    <a:lnTo>
                      <a:pt x="135" y="52"/>
                    </a:lnTo>
                    <a:lnTo>
                      <a:pt x="120" y="58"/>
                    </a:lnTo>
                    <a:lnTo>
                      <a:pt x="112" y="65"/>
                    </a:lnTo>
                    <a:lnTo>
                      <a:pt x="94" y="62"/>
                    </a:lnTo>
                    <a:lnTo>
                      <a:pt x="79" y="50"/>
                    </a:lnTo>
                    <a:lnTo>
                      <a:pt x="64" y="40"/>
                    </a:lnTo>
                    <a:lnTo>
                      <a:pt x="60" y="21"/>
                    </a:lnTo>
                    <a:lnTo>
                      <a:pt x="54" y="3"/>
                    </a:lnTo>
                    <a:lnTo>
                      <a:pt x="46" y="8"/>
                    </a:lnTo>
                    <a:lnTo>
                      <a:pt x="42" y="20"/>
                    </a:lnTo>
                    <a:lnTo>
                      <a:pt x="24" y="20"/>
                    </a:lnTo>
                    <a:lnTo>
                      <a:pt x="17" y="8"/>
                    </a:lnTo>
                    <a:lnTo>
                      <a:pt x="5"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62" name="Freeform 208"/>
              <p:cNvSpPr>
                <a:spLocks/>
              </p:cNvSpPr>
              <p:nvPr/>
            </p:nvSpPr>
            <p:spPr bwMode="auto">
              <a:xfrm>
                <a:off x="7129122" y="3531099"/>
                <a:ext cx="191843" cy="248527"/>
              </a:xfrm>
              <a:custGeom>
                <a:avLst/>
                <a:gdLst>
                  <a:gd name="T0" fmla="*/ 38 w 109"/>
                  <a:gd name="T1" fmla="*/ 34 h 141"/>
                  <a:gd name="T2" fmla="*/ 51 w 109"/>
                  <a:gd name="T3" fmla="*/ 52 h 141"/>
                  <a:gd name="T4" fmla="*/ 41 w 109"/>
                  <a:gd name="T5" fmla="*/ 92 h 141"/>
                  <a:gd name="T6" fmla="*/ 0 w 109"/>
                  <a:gd name="T7" fmla="*/ 99 h 141"/>
                  <a:gd name="T8" fmla="*/ 6 w 109"/>
                  <a:gd name="T9" fmla="*/ 118 h 141"/>
                  <a:gd name="T10" fmla="*/ 15 w 109"/>
                  <a:gd name="T11" fmla="*/ 140 h 141"/>
                  <a:gd name="T12" fmla="*/ 40 w 109"/>
                  <a:gd name="T13" fmla="*/ 136 h 141"/>
                  <a:gd name="T14" fmla="*/ 48 w 109"/>
                  <a:gd name="T15" fmla="*/ 121 h 141"/>
                  <a:gd name="T16" fmla="*/ 61 w 109"/>
                  <a:gd name="T17" fmla="*/ 118 h 141"/>
                  <a:gd name="T18" fmla="*/ 68 w 109"/>
                  <a:gd name="T19" fmla="*/ 109 h 141"/>
                  <a:gd name="T20" fmla="*/ 84 w 109"/>
                  <a:gd name="T21" fmla="*/ 105 h 141"/>
                  <a:gd name="T22" fmla="*/ 87 w 109"/>
                  <a:gd name="T23" fmla="*/ 78 h 141"/>
                  <a:gd name="T24" fmla="*/ 93 w 109"/>
                  <a:gd name="T25" fmla="*/ 67 h 141"/>
                  <a:gd name="T26" fmla="*/ 104 w 109"/>
                  <a:gd name="T27" fmla="*/ 61 h 141"/>
                  <a:gd name="T28" fmla="*/ 108 w 109"/>
                  <a:gd name="T29" fmla="*/ 34 h 141"/>
                  <a:gd name="T30" fmla="*/ 96 w 109"/>
                  <a:gd name="T31" fmla="*/ 30 h 141"/>
                  <a:gd name="T32" fmla="*/ 95 w 109"/>
                  <a:gd name="T33" fmla="*/ 16 h 141"/>
                  <a:gd name="T34" fmla="*/ 69 w 109"/>
                  <a:gd name="T35" fmla="*/ 12 h 141"/>
                  <a:gd name="T36" fmla="*/ 59 w 109"/>
                  <a:gd name="T37" fmla="*/ 0 h 141"/>
                  <a:gd name="T38" fmla="*/ 38 w 109"/>
                  <a:gd name="T39" fmla="*/ 3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141">
                    <a:moveTo>
                      <a:pt x="38" y="34"/>
                    </a:moveTo>
                    <a:lnTo>
                      <a:pt x="51" y="52"/>
                    </a:lnTo>
                    <a:lnTo>
                      <a:pt x="41" y="92"/>
                    </a:lnTo>
                    <a:lnTo>
                      <a:pt x="0" y="99"/>
                    </a:lnTo>
                    <a:lnTo>
                      <a:pt x="6" y="118"/>
                    </a:lnTo>
                    <a:lnTo>
                      <a:pt x="15" y="140"/>
                    </a:lnTo>
                    <a:lnTo>
                      <a:pt x="40" y="136"/>
                    </a:lnTo>
                    <a:lnTo>
                      <a:pt x="48" y="121"/>
                    </a:lnTo>
                    <a:lnTo>
                      <a:pt x="61" y="118"/>
                    </a:lnTo>
                    <a:lnTo>
                      <a:pt x="68" y="109"/>
                    </a:lnTo>
                    <a:lnTo>
                      <a:pt x="84" y="105"/>
                    </a:lnTo>
                    <a:lnTo>
                      <a:pt x="87" y="78"/>
                    </a:lnTo>
                    <a:lnTo>
                      <a:pt x="93" y="67"/>
                    </a:lnTo>
                    <a:lnTo>
                      <a:pt x="104" y="61"/>
                    </a:lnTo>
                    <a:lnTo>
                      <a:pt x="108" y="34"/>
                    </a:lnTo>
                    <a:lnTo>
                      <a:pt x="96" y="30"/>
                    </a:lnTo>
                    <a:lnTo>
                      <a:pt x="95" y="16"/>
                    </a:lnTo>
                    <a:lnTo>
                      <a:pt x="69" y="12"/>
                    </a:lnTo>
                    <a:lnTo>
                      <a:pt x="59" y="0"/>
                    </a:lnTo>
                    <a:lnTo>
                      <a:pt x="38" y="3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63" name="Freeform 209"/>
              <p:cNvSpPr>
                <a:spLocks/>
              </p:cNvSpPr>
              <p:nvPr/>
            </p:nvSpPr>
            <p:spPr bwMode="auto">
              <a:xfrm>
                <a:off x="6770596" y="3145725"/>
                <a:ext cx="253170" cy="281559"/>
              </a:xfrm>
              <a:custGeom>
                <a:avLst/>
                <a:gdLst>
                  <a:gd name="T0" fmla="*/ 109 w 143"/>
                  <a:gd name="T1" fmla="*/ 160 h 161"/>
                  <a:gd name="T2" fmla="*/ 100 w 143"/>
                  <a:gd name="T3" fmla="*/ 155 h 161"/>
                  <a:gd name="T4" fmla="*/ 84 w 143"/>
                  <a:gd name="T5" fmla="*/ 145 h 161"/>
                  <a:gd name="T6" fmla="*/ 71 w 143"/>
                  <a:gd name="T7" fmla="*/ 122 h 161"/>
                  <a:gd name="T8" fmla="*/ 60 w 143"/>
                  <a:gd name="T9" fmla="*/ 119 h 161"/>
                  <a:gd name="T10" fmla="*/ 50 w 143"/>
                  <a:gd name="T11" fmla="*/ 102 h 161"/>
                  <a:gd name="T12" fmla="*/ 34 w 143"/>
                  <a:gd name="T13" fmla="*/ 103 h 161"/>
                  <a:gd name="T14" fmla="*/ 24 w 143"/>
                  <a:gd name="T15" fmla="*/ 96 h 161"/>
                  <a:gd name="T16" fmla="*/ 14 w 143"/>
                  <a:gd name="T17" fmla="*/ 88 h 161"/>
                  <a:gd name="T18" fmla="*/ 9 w 143"/>
                  <a:gd name="T19" fmla="*/ 90 h 161"/>
                  <a:gd name="T20" fmla="*/ 0 w 143"/>
                  <a:gd name="T21" fmla="*/ 74 h 161"/>
                  <a:gd name="T22" fmla="*/ 15 w 143"/>
                  <a:gd name="T23" fmla="*/ 66 h 161"/>
                  <a:gd name="T24" fmla="*/ 34 w 143"/>
                  <a:gd name="T25" fmla="*/ 54 h 161"/>
                  <a:gd name="T26" fmla="*/ 37 w 143"/>
                  <a:gd name="T27" fmla="*/ 41 h 161"/>
                  <a:gd name="T28" fmla="*/ 37 w 143"/>
                  <a:gd name="T29" fmla="*/ 21 h 161"/>
                  <a:gd name="T30" fmla="*/ 47 w 143"/>
                  <a:gd name="T31" fmla="*/ 12 h 161"/>
                  <a:gd name="T32" fmla="*/ 55 w 143"/>
                  <a:gd name="T33" fmla="*/ 3 h 161"/>
                  <a:gd name="T34" fmla="*/ 70 w 143"/>
                  <a:gd name="T35" fmla="*/ 0 h 161"/>
                  <a:gd name="T36" fmla="*/ 76 w 143"/>
                  <a:gd name="T37" fmla="*/ 10 h 161"/>
                  <a:gd name="T38" fmla="*/ 93 w 143"/>
                  <a:gd name="T39" fmla="*/ 11 h 161"/>
                  <a:gd name="T40" fmla="*/ 96 w 143"/>
                  <a:gd name="T41" fmla="*/ 22 h 161"/>
                  <a:gd name="T42" fmla="*/ 111 w 143"/>
                  <a:gd name="T43" fmla="*/ 25 h 161"/>
                  <a:gd name="T44" fmla="*/ 108 w 143"/>
                  <a:gd name="T45" fmla="*/ 41 h 161"/>
                  <a:gd name="T46" fmla="*/ 98 w 143"/>
                  <a:gd name="T47" fmla="*/ 47 h 161"/>
                  <a:gd name="T48" fmla="*/ 98 w 143"/>
                  <a:gd name="T49" fmla="*/ 63 h 161"/>
                  <a:gd name="T50" fmla="*/ 111 w 143"/>
                  <a:gd name="T51" fmla="*/ 69 h 161"/>
                  <a:gd name="T52" fmla="*/ 115 w 143"/>
                  <a:gd name="T53" fmla="*/ 81 h 161"/>
                  <a:gd name="T54" fmla="*/ 124 w 143"/>
                  <a:gd name="T55" fmla="*/ 84 h 161"/>
                  <a:gd name="T56" fmla="*/ 134 w 143"/>
                  <a:gd name="T57" fmla="*/ 81 h 161"/>
                  <a:gd name="T58" fmla="*/ 137 w 143"/>
                  <a:gd name="T59" fmla="*/ 94 h 161"/>
                  <a:gd name="T60" fmla="*/ 132 w 143"/>
                  <a:gd name="T61" fmla="*/ 108 h 161"/>
                  <a:gd name="T62" fmla="*/ 140 w 143"/>
                  <a:gd name="T63" fmla="*/ 111 h 161"/>
                  <a:gd name="T64" fmla="*/ 142 w 143"/>
                  <a:gd name="T65" fmla="*/ 124 h 161"/>
                  <a:gd name="T66" fmla="*/ 129 w 143"/>
                  <a:gd name="T67" fmla="*/ 129 h 161"/>
                  <a:gd name="T68" fmla="*/ 121 w 143"/>
                  <a:gd name="T69" fmla="*/ 131 h 161"/>
                  <a:gd name="T70" fmla="*/ 119 w 143"/>
                  <a:gd name="T71" fmla="*/ 152 h 161"/>
                  <a:gd name="T72" fmla="*/ 109 w 143"/>
                  <a:gd name="T73" fmla="*/ 16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3" h="161">
                    <a:moveTo>
                      <a:pt x="109" y="160"/>
                    </a:moveTo>
                    <a:lnTo>
                      <a:pt x="100" y="155"/>
                    </a:lnTo>
                    <a:lnTo>
                      <a:pt x="84" y="145"/>
                    </a:lnTo>
                    <a:lnTo>
                      <a:pt x="71" y="122"/>
                    </a:lnTo>
                    <a:lnTo>
                      <a:pt x="60" y="119"/>
                    </a:lnTo>
                    <a:lnTo>
                      <a:pt x="50" y="102"/>
                    </a:lnTo>
                    <a:lnTo>
                      <a:pt x="34" y="103"/>
                    </a:lnTo>
                    <a:lnTo>
                      <a:pt x="24" y="96"/>
                    </a:lnTo>
                    <a:lnTo>
                      <a:pt x="14" y="88"/>
                    </a:lnTo>
                    <a:lnTo>
                      <a:pt x="9" y="90"/>
                    </a:lnTo>
                    <a:lnTo>
                      <a:pt x="0" y="74"/>
                    </a:lnTo>
                    <a:lnTo>
                      <a:pt x="15" y="66"/>
                    </a:lnTo>
                    <a:lnTo>
                      <a:pt x="34" y="54"/>
                    </a:lnTo>
                    <a:lnTo>
                      <a:pt x="37" y="41"/>
                    </a:lnTo>
                    <a:lnTo>
                      <a:pt x="37" y="21"/>
                    </a:lnTo>
                    <a:lnTo>
                      <a:pt x="47" y="12"/>
                    </a:lnTo>
                    <a:lnTo>
                      <a:pt x="55" y="3"/>
                    </a:lnTo>
                    <a:lnTo>
                      <a:pt x="70" y="0"/>
                    </a:lnTo>
                    <a:lnTo>
                      <a:pt x="76" y="10"/>
                    </a:lnTo>
                    <a:lnTo>
                      <a:pt x="93" y="11"/>
                    </a:lnTo>
                    <a:lnTo>
                      <a:pt x="96" y="22"/>
                    </a:lnTo>
                    <a:lnTo>
                      <a:pt x="111" y="25"/>
                    </a:lnTo>
                    <a:lnTo>
                      <a:pt x="108" y="41"/>
                    </a:lnTo>
                    <a:lnTo>
                      <a:pt x="98" y="47"/>
                    </a:lnTo>
                    <a:lnTo>
                      <a:pt x="98" y="63"/>
                    </a:lnTo>
                    <a:lnTo>
                      <a:pt x="111" y="69"/>
                    </a:lnTo>
                    <a:lnTo>
                      <a:pt x="115" y="81"/>
                    </a:lnTo>
                    <a:lnTo>
                      <a:pt x="124" y="84"/>
                    </a:lnTo>
                    <a:lnTo>
                      <a:pt x="134" y="81"/>
                    </a:lnTo>
                    <a:lnTo>
                      <a:pt x="137" y="94"/>
                    </a:lnTo>
                    <a:lnTo>
                      <a:pt x="132" y="108"/>
                    </a:lnTo>
                    <a:lnTo>
                      <a:pt x="140" y="111"/>
                    </a:lnTo>
                    <a:lnTo>
                      <a:pt x="142" y="124"/>
                    </a:lnTo>
                    <a:lnTo>
                      <a:pt x="129" y="129"/>
                    </a:lnTo>
                    <a:lnTo>
                      <a:pt x="121" y="131"/>
                    </a:lnTo>
                    <a:lnTo>
                      <a:pt x="119" y="152"/>
                    </a:lnTo>
                    <a:lnTo>
                      <a:pt x="109" y="16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64" name="Freeform 220"/>
              <p:cNvSpPr>
                <a:spLocks/>
              </p:cNvSpPr>
              <p:nvPr/>
            </p:nvSpPr>
            <p:spPr bwMode="auto">
              <a:xfrm>
                <a:off x="8808535" y="3919618"/>
                <a:ext cx="55037" cy="105388"/>
              </a:xfrm>
              <a:custGeom>
                <a:avLst/>
                <a:gdLst>
                  <a:gd name="T0" fmla="*/ 23 w 33"/>
                  <a:gd name="T1" fmla="*/ 6 h 60"/>
                  <a:gd name="T2" fmla="*/ 21 w 33"/>
                  <a:gd name="T3" fmla="*/ 17 h 60"/>
                  <a:gd name="T4" fmla="*/ 8 w 33"/>
                  <a:gd name="T5" fmla="*/ 27 h 60"/>
                  <a:gd name="T6" fmla="*/ 0 w 33"/>
                  <a:gd name="T7" fmla="*/ 39 h 60"/>
                  <a:gd name="T8" fmla="*/ 2 w 33"/>
                  <a:gd name="T9" fmla="*/ 59 h 60"/>
                  <a:gd name="T10" fmla="*/ 17 w 33"/>
                  <a:gd name="T11" fmla="*/ 44 h 60"/>
                  <a:gd name="T12" fmla="*/ 27 w 33"/>
                  <a:gd name="T13" fmla="*/ 24 h 60"/>
                  <a:gd name="T14" fmla="*/ 32 w 33"/>
                  <a:gd name="T15" fmla="*/ 11 h 60"/>
                  <a:gd name="T16" fmla="*/ 27 w 33"/>
                  <a:gd name="T17" fmla="*/ 0 h 60"/>
                  <a:gd name="T18" fmla="*/ 23 w 33"/>
                  <a:gd name="T19"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60">
                    <a:moveTo>
                      <a:pt x="23" y="6"/>
                    </a:moveTo>
                    <a:lnTo>
                      <a:pt x="21" y="17"/>
                    </a:lnTo>
                    <a:lnTo>
                      <a:pt x="8" y="27"/>
                    </a:lnTo>
                    <a:lnTo>
                      <a:pt x="0" y="39"/>
                    </a:lnTo>
                    <a:lnTo>
                      <a:pt x="2" y="59"/>
                    </a:lnTo>
                    <a:lnTo>
                      <a:pt x="17" y="44"/>
                    </a:lnTo>
                    <a:lnTo>
                      <a:pt x="27" y="24"/>
                    </a:lnTo>
                    <a:lnTo>
                      <a:pt x="32" y="11"/>
                    </a:lnTo>
                    <a:lnTo>
                      <a:pt x="27" y="0"/>
                    </a:lnTo>
                    <a:lnTo>
                      <a:pt x="23" y="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65" name="Freeform 221"/>
              <p:cNvSpPr>
                <a:spLocks/>
              </p:cNvSpPr>
              <p:nvPr/>
            </p:nvSpPr>
            <p:spPr bwMode="auto">
              <a:xfrm>
                <a:off x="8843129" y="3705697"/>
                <a:ext cx="88059" cy="138420"/>
              </a:xfrm>
              <a:custGeom>
                <a:avLst/>
                <a:gdLst>
                  <a:gd name="T0" fmla="*/ 24 w 51"/>
                  <a:gd name="T1" fmla="*/ 0 h 78"/>
                  <a:gd name="T2" fmla="*/ 14 w 51"/>
                  <a:gd name="T3" fmla="*/ 16 h 78"/>
                  <a:gd name="T4" fmla="*/ 10 w 51"/>
                  <a:gd name="T5" fmla="*/ 37 h 78"/>
                  <a:gd name="T6" fmla="*/ 0 w 51"/>
                  <a:gd name="T7" fmla="*/ 46 h 78"/>
                  <a:gd name="T8" fmla="*/ 3 w 51"/>
                  <a:gd name="T9" fmla="*/ 66 h 78"/>
                  <a:gd name="T10" fmla="*/ 14 w 51"/>
                  <a:gd name="T11" fmla="*/ 69 h 78"/>
                  <a:gd name="T12" fmla="*/ 20 w 51"/>
                  <a:gd name="T13" fmla="*/ 77 h 78"/>
                  <a:gd name="T14" fmla="*/ 36 w 51"/>
                  <a:gd name="T15" fmla="*/ 76 h 78"/>
                  <a:gd name="T16" fmla="*/ 50 w 51"/>
                  <a:gd name="T17" fmla="*/ 71 h 78"/>
                  <a:gd name="T18" fmla="*/ 45 w 51"/>
                  <a:gd name="T19" fmla="*/ 52 h 78"/>
                  <a:gd name="T20" fmla="*/ 47 w 51"/>
                  <a:gd name="T21" fmla="*/ 37 h 78"/>
                  <a:gd name="T22" fmla="*/ 47 w 51"/>
                  <a:gd name="T23" fmla="*/ 27 h 78"/>
                  <a:gd name="T24" fmla="*/ 42 w 51"/>
                  <a:gd name="T25" fmla="*/ 10 h 78"/>
                  <a:gd name="T26" fmla="*/ 39 w 51"/>
                  <a:gd name="T27" fmla="*/ 1 h 78"/>
                  <a:gd name="T28" fmla="*/ 24 w 51"/>
                  <a:gd name="T2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 h="78">
                    <a:moveTo>
                      <a:pt x="24" y="0"/>
                    </a:moveTo>
                    <a:lnTo>
                      <a:pt x="14" y="16"/>
                    </a:lnTo>
                    <a:lnTo>
                      <a:pt x="10" y="37"/>
                    </a:lnTo>
                    <a:lnTo>
                      <a:pt x="0" y="46"/>
                    </a:lnTo>
                    <a:lnTo>
                      <a:pt x="3" y="66"/>
                    </a:lnTo>
                    <a:lnTo>
                      <a:pt x="14" y="69"/>
                    </a:lnTo>
                    <a:lnTo>
                      <a:pt x="20" y="77"/>
                    </a:lnTo>
                    <a:lnTo>
                      <a:pt x="36" y="76"/>
                    </a:lnTo>
                    <a:lnTo>
                      <a:pt x="50" y="71"/>
                    </a:lnTo>
                    <a:lnTo>
                      <a:pt x="45" y="52"/>
                    </a:lnTo>
                    <a:lnTo>
                      <a:pt x="47" y="37"/>
                    </a:lnTo>
                    <a:lnTo>
                      <a:pt x="47" y="27"/>
                    </a:lnTo>
                    <a:lnTo>
                      <a:pt x="42" y="10"/>
                    </a:lnTo>
                    <a:lnTo>
                      <a:pt x="39" y="1"/>
                    </a:lnTo>
                    <a:lnTo>
                      <a:pt x="24"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66" name="Freeform 222"/>
              <p:cNvSpPr>
                <a:spLocks/>
              </p:cNvSpPr>
              <p:nvPr/>
            </p:nvSpPr>
            <p:spPr bwMode="auto">
              <a:xfrm>
                <a:off x="8961066" y="3977818"/>
                <a:ext cx="84914" cy="114826"/>
              </a:xfrm>
              <a:custGeom>
                <a:avLst/>
                <a:gdLst>
                  <a:gd name="T0" fmla="*/ 28 w 48"/>
                  <a:gd name="T1" fmla="*/ 0 h 66"/>
                  <a:gd name="T2" fmla="*/ 14 w 48"/>
                  <a:gd name="T3" fmla="*/ 10 h 66"/>
                  <a:gd name="T4" fmla="*/ 0 w 48"/>
                  <a:gd name="T5" fmla="*/ 26 h 66"/>
                  <a:gd name="T6" fmla="*/ 8 w 48"/>
                  <a:gd name="T7" fmla="*/ 38 h 66"/>
                  <a:gd name="T8" fmla="*/ 18 w 48"/>
                  <a:gd name="T9" fmla="*/ 52 h 66"/>
                  <a:gd name="T10" fmla="*/ 29 w 48"/>
                  <a:gd name="T11" fmla="*/ 65 h 66"/>
                  <a:gd name="T12" fmla="*/ 38 w 48"/>
                  <a:gd name="T13" fmla="*/ 52 h 66"/>
                  <a:gd name="T14" fmla="*/ 47 w 48"/>
                  <a:gd name="T15" fmla="*/ 45 h 66"/>
                  <a:gd name="T16" fmla="*/ 47 w 48"/>
                  <a:gd name="T17" fmla="*/ 18 h 66"/>
                  <a:gd name="T18" fmla="*/ 41 w 48"/>
                  <a:gd name="T19" fmla="*/ 7 h 66"/>
                  <a:gd name="T20" fmla="*/ 28 w 48"/>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66">
                    <a:moveTo>
                      <a:pt x="28" y="0"/>
                    </a:moveTo>
                    <a:lnTo>
                      <a:pt x="14" y="10"/>
                    </a:lnTo>
                    <a:lnTo>
                      <a:pt x="0" y="26"/>
                    </a:lnTo>
                    <a:lnTo>
                      <a:pt x="8" y="38"/>
                    </a:lnTo>
                    <a:lnTo>
                      <a:pt x="18" y="52"/>
                    </a:lnTo>
                    <a:lnTo>
                      <a:pt x="29" y="65"/>
                    </a:lnTo>
                    <a:lnTo>
                      <a:pt x="38" y="52"/>
                    </a:lnTo>
                    <a:lnTo>
                      <a:pt x="47" y="45"/>
                    </a:lnTo>
                    <a:lnTo>
                      <a:pt x="47" y="18"/>
                    </a:lnTo>
                    <a:lnTo>
                      <a:pt x="41" y="7"/>
                    </a:lnTo>
                    <a:lnTo>
                      <a:pt x="28"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67" name="Freeform 224"/>
              <p:cNvSpPr>
                <a:spLocks/>
              </p:cNvSpPr>
              <p:nvPr/>
            </p:nvSpPr>
            <p:spPr bwMode="auto">
              <a:xfrm>
                <a:off x="7946813" y="2629796"/>
                <a:ext cx="746930" cy="372790"/>
              </a:xfrm>
              <a:custGeom>
                <a:avLst/>
                <a:gdLst>
                  <a:gd name="T0" fmla="*/ 0 w 424"/>
                  <a:gd name="T1" fmla="*/ 80 h 212"/>
                  <a:gd name="T2" fmla="*/ 8 w 424"/>
                  <a:gd name="T3" fmla="*/ 73 h 212"/>
                  <a:gd name="T4" fmla="*/ 27 w 424"/>
                  <a:gd name="T5" fmla="*/ 68 h 212"/>
                  <a:gd name="T6" fmla="*/ 70 w 424"/>
                  <a:gd name="T7" fmla="*/ 64 h 212"/>
                  <a:gd name="T8" fmla="*/ 75 w 424"/>
                  <a:gd name="T9" fmla="*/ 70 h 212"/>
                  <a:gd name="T10" fmla="*/ 90 w 424"/>
                  <a:gd name="T11" fmla="*/ 73 h 212"/>
                  <a:gd name="T12" fmla="*/ 96 w 424"/>
                  <a:gd name="T13" fmla="*/ 79 h 212"/>
                  <a:gd name="T14" fmla="*/ 125 w 424"/>
                  <a:gd name="T15" fmla="*/ 76 h 212"/>
                  <a:gd name="T16" fmla="*/ 118 w 424"/>
                  <a:gd name="T17" fmla="*/ 59 h 212"/>
                  <a:gd name="T18" fmla="*/ 114 w 424"/>
                  <a:gd name="T19" fmla="*/ 51 h 212"/>
                  <a:gd name="T20" fmla="*/ 125 w 424"/>
                  <a:gd name="T21" fmla="*/ 51 h 212"/>
                  <a:gd name="T22" fmla="*/ 125 w 424"/>
                  <a:gd name="T23" fmla="*/ 26 h 212"/>
                  <a:gd name="T24" fmla="*/ 125 w 424"/>
                  <a:gd name="T25" fmla="*/ 0 h 212"/>
                  <a:gd name="T26" fmla="*/ 152 w 424"/>
                  <a:gd name="T27" fmla="*/ 11 h 212"/>
                  <a:gd name="T28" fmla="*/ 170 w 424"/>
                  <a:gd name="T29" fmla="*/ 11 h 212"/>
                  <a:gd name="T30" fmla="*/ 182 w 424"/>
                  <a:gd name="T31" fmla="*/ 24 h 212"/>
                  <a:gd name="T32" fmla="*/ 188 w 424"/>
                  <a:gd name="T33" fmla="*/ 37 h 212"/>
                  <a:gd name="T34" fmla="*/ 209 w 424"/>
                  <a:gd name="T35" fmla="*/ 37 h 212"/>
                  <a:gd name="T36" fmla="*/ 241 w 424"/>
                  <a:gd name="T37" fmla="*/ 39 h 212"/>
                  <a:gd name="T38" fmla="*/ 259 w 424"/>
                  <a:gd name="T39" fmla="*/ 49 h 212"/>
                  <a:gd name="T40" fmla="*/ 272 w 424"/>
                  <a:gd name="T41" fmla="*/ 52 h 212"/>
                  <a:gd name="T42" fmla="*/ 276 w 424"/>
                  <a:gd name="T43" fmla="*/ 64 h 212"/>
                  <a:gd name="T44" fmla="*/ 313 w 424"/>
                  <a:gd name="T45" fmla="*/ 58 h 212"/>
                  <a:gd name="T46" fmla="*/ 320 w 424"/>
                  <a:gd name="T47" fmla="*/ 49 h 212"/>
                  <a:gd name="T48" fmla="*/ 332 w 424"/>
                  <a:gd name="T49" fmla="*/ 57 h 212"/>
                  <a:gd name="T50" fmla="*/ 349 w 424"/>
                  <a:gd name="T51" fmla="*/ 41 h 212"/>
                  <a:gd name="T52" fmla="*/ 364 w 424"/>
                  <a:gd name="T53" fmla="*/ 41 h 212"/>
                  <a:gd name="T54" fmla="*/ 376 w 424"/>
                  <a:gd name="T55" fmla="*/ 47 h 212"/>
                  <a:gd name="T56" fmla="*/ 372 w 424"/>
                  <a:gd name="T57" fmla="*/ 59 h 212"/>
                  <a:gd name="T58" fmla="*/ 374 w 424"/>
                  <a:gd name="T59" fmla="*/ 91 h 212"/>
                  <a:gd name="T60" fmla="*/ 377 w 424"/>
                  <a:gd name="T61" fmla="*/ 97 h 212"/>
                  <a:gd name="T62" fmla="*/ 389 w 424"/>
                  <a:gd name="T63" fmla="*/ 94 h 212"/>
                  <a:gd name="T64" fmla="*/ 412 w 424"/>
                  <a:gd name="T65" fmla="*/ 91 h 212"/>
                  <a:gd name="T66" fmla="*/ 423 w 424"/>
                  <a:gd name="T67" fmla="*/ 106 h 212"/>
                  <a:gd name="T68" fmla="*/ 398 w 424"/>
                  <a:gd name="T69" fmla="*/ 117 h 212"/>
                  <a:gd name="T70" fmla="*/ 377 w 424"/>
                  <a:gd name="T71" fmla="*/ 130 h 212"/>
                  <a:gd name="T72" fmla="*/ 365 w 424"/>
                  <a:gd name="T73" fmla="*/ 139 h 212"/>
                  <a:gd name="T74" fmla="*/ 351 w 424"/>
                  <a:gd name="T75" fmla="*/ 154 h 212"/>
                  <a:gd name="T76" fmla="*/ 331 w 424"/>
                  <a:gd name="T77" fmla="*/ 147 h 212"/>
                  <a:gd name="T78" fmla="*/ 332 w 424"/>
                  <a:gd name="T79" fmla="*/ 164 h 212"/>
                  <a:gd name="T80" fmla="*/ 330 w 424"/>
                  <a:gd name="T81" fmla="*/ 181 h 212"/>
                  <a:gd name="T82" fmla="*/ 307 w 424"/>
                  <a:gd name="T83" fmla="*/ 199 h 212"/>
                  <a:gd name="T84" fmla="*/ 279 w 424"/>
                  <a:gd name="T85" fmla="*/ 196 h 212"/>
                  <a:gd name="T86" fmla="*/ 267 w 424"/>
                  <a:gd name="T87" fmla="*/ 204 h 212"/>
                  <a:gd name="T88" fmla="*/ 246 w 424"/>
                  <a:gd name="T89" fmla="*/ 211 h 212"/>
                  <a:gd name="T90" fmla="*/ 225 w 424"/>
                  <a:gd name="T91" fmla="*/ 199 h 212"/>
                  <a:gd name="T92" fmla="*/ 207 w 424"/>
                  <a:gd name="T93" fmla="*/ 194 h 212"/>
                  <a:gd name="T94" fmla="*/ 127 w 424"/>
                  <a:gd name="T95" fmla="*/ 188 h 212"/>
                  <a:gd name="T96" fmla="*/ 117 w 424"/>
                  <a:gd name="T97" fmla="*/ 179 h 212"/>
                  <a:gd name="T98" fmla="*/ 107 w 424"/>
                  <a:gd name="T99" fmla="*/ 160 h 212"/>
                  <a:gd name="T100" fmla="*/ 91 w 424"/>
                  <a:gd name="T101" fmla="*/ 152 h 212"/>
                  <a:gd name="T102" fmla="*/ 76 w 424"/>
                  <a:gd name="T103" fmla="*/ 149 h 212"/>
                  <a:gd name="T104" fmla="*/ 43 w 424"/>
                  <a:gd name="T105" fmla="*/ 143 h 212"/>
                  <a:gd name="T106" fmla="*/ 33 w 424"/>
                  <a:gd name="T107" fmla="*/ 118 h 212"/>
                  <a:gd name="T108" fmla="*/ 29 w 424"/>
                  <a:gd name="T109" fmla="*/ 102 h 212"/>
                  <a:gd name="T110" fmla="*/ 8 w 424"/>
                  <a:gd name="T111" fmla="*/ 91 h 212"/>
                  <a:gd name="T112" fmla="*/ 0 w 424"/>
                  <a:gd name="T113" fmla="*/ 8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4" h="212">
                    <a:moveTo>
                      <a:pt x="0" y="80"/>
                    </a:moveTo>
                    <a:lnTo>
                      <a:pt x="8" y="73"/>
                    </a:lnTo>
                    <a:lnTo>
                      <a:pt x="27" y="68"/>
                    </a:lnTo>
                    <a:lnTo>
                      <a:pt x="70" y="64"/>
                    </a:lnTo>
                    <a:lnTo>
                      <a:pt x="75" y="70"/>
                    </a:lnTo>
                    <a:lnTo>
                      <a:pt x="90" y="73"/>
                    </a:lnTo>
                    <a:lnTo>
                      <a:pt x="96" y="79"/>
                    </a:lnTo>
                    <a:lnTo>
                      <a:pt x="125" y="76"/>
                    </a:lnTo>
                    <a:lnTo>
                      <a:pt x="118" y="59"/>
                    </a:lnTo>
                    <a:lnTo>
                      <a:pt x="114" y="51"/>
                    </a:lnTo>
                    <a:lnTo>
                      <a:pt x="125" y="51"/>
                    </a:lnTo>
                    <a:lnTo>
                      <a:pt x="125" y="26"/>
                    </a:lnTo>
                    <a:lnTo>
                      <a:pt x="125" y="0"/>
                    </a:lnTo>
                    <a:lnTo>
                      <a:pt x="152" y="11"/>
                    </a:lnTo>
                    <a:lnTo>
                      <a:pt x="170" y="11"/>
                    </a:lnTo>
                    <a:lnTo>
                      <a:pt x="182" y="24"/>
                    </a:lnTo>
                    <a:lnTo>
                      <a:pt x="188" y="37"/>
                    </a:lnTo>
                    <a:lnTo>
                      <a:pt x="209" y="37"/>
                    </a:lnTo>
                    <a:lnTo>
                      <a:pt x="241" y="39"/>
                    </a:lnTo>
                    <a:lnTo>
                      <a:pt x="259" y="49"/>
                    </a:lnTo>
                    <a:lnTo>
                      <a:pt x="272" y="52"/>
                    </a:lnTo>
                    <a:lnTo>
                      <a:pt x="276" y="64"/>
                    </a:lnTo>
                    <a:lnTo>
                      <a:pt x="313" y="58"/>
                    </a:lnTo>
                    <a:lnTo>
                      <a:pt x="320" y="49"/>
                    </a:lnTo>
                    <a:lnTo>
                      <a:pt x="332" y="57"/>
                    </a:lnTo>
                    <a:lnTo>
                      <a:pt x="349" y="41"/>
                    </a:lnTo>
                    <a:lnTo>
                      <a:pt x="364" y="41"/>
                    </a:lnTo>
                    <a:lnTo>
                      <a:pt x="376" y="47"/>
                    </a:lnTo>
                    <a:lnTo>
                      <a:pt x="372" y="59"/>
                    </a:lnTo>
                    <a:lnTo>
                      <a:pt x="374" y="91"/>
                    </a:lnTo>
                    <a:lnTo>
                      <a:pt x="377" y="97"/>
                    </a:lnTo>
                    <a:lnTo>
                      <a:pt x="389" y="94"/>
                    </a:lnTo>
                    <a:lnTo>
                      <a:pt x="412" y="91"/>
                    </a:lnTo>
                    <a:lnTo>
                      <a:pt x="423" y="106"/>
                    </a:lnTo>
                    <a:lnTo>
                      <a:pt x="398" y="117"/>
                    </a:lnTo>
                    <a:lnTo>
                      <a:pt x="377" y="130"/>
                    </a:lnTo>
                    <a:lnTo>
                      <a:pt x="365" y="139"/>
                    </a:lnTo>
                    <a:lnTo>
                      <a:pt x="351" y="154"/>
                    </a:lnTo>
                    <a:lnTo>
                      <a:pt x="331" y="147"/>
                    </a:lnTo>
                    <a:lnTo>
                      <a:pt x="332" y="164"/>
                    </a:lnTo>
                    <a:lnTo>
                      <a:pt x="330" y="181"/>
                    </a:lnTo>
                    <a:lnTo>
                      <a:pt x="307" y="199"/>
                    </a:lnTo>
                    <a:lnTo>
                      <a:pt x="279" y="196"/>
                    </a:lnTo>
                    <a:lnTo>
                      <a:pt x="267" y="204"/>
                    </a:lnTo>
                    <a:lnTo>
                      <a:pt x="246" y="211"/>
                    </a:lnTo>
                    <a:lnTo>
                      <a:pt x="225" y="199"/>
                    </a:lnTo>
                    <a:lnTo>
                      <a:pt x="207" y="194"/>
                    </a:lnTo>
                    <a:lnTo>
                      <a:pt x="127" y="188"/>
                    </a:lnTo>
                    <a:lnTo>
                      <a:pt x="117" y="179"/>
                    </a:lnTo>
                    <a:lnTo>
                      <a:pt x="107" y="160"/>
                    </a:lnTo>
                    <a:lnTo>
                      <a:pt x="91" y="152"/>
                    </a:lnTo>
                    <a:lnTo>
                      <a:pt x="76" y="149"/>
                    </a:lnTo>
                    <a:lnTo>
                      <a:pt x="43" y="143"/>
                    </a:lnTo>
                    <a:lnTo>
                      <a:pt x="33" y="118"/>
                    </a:lnTo>
                    <a:lnTo>
                      <a:pt x="29" y="102"/>
                    </a:lnTo>
                    <a:lnTo>
                      <a:pt x="8" y="91"/>
                    </a:lnTo>
                    <a:lnTo>
                      <a:pt x="0" y="8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68" name="Freeform 225"/>
              <p:cNvSpPr>
                <a:spLocks/>
              </p:cNvSpPr>
              <p:nvPr/>
            </p:nvSpPr>
            <p:spPr bwMode="auto">
              <a:xfrm>
                <a:off x="7841457" y="3982536"/>
                <a:ext cx="51892" cy="105388"/>
              </a:xfrm>
              <a:custGeom>
                <a:avLst/>
                <a:gdLst>
                  <a:gd name="T0" fmla="*/ 9 w 29"/>
                  <a:gd name="T1" fmla="*/ 0 h 60"/>
                  <a:gd name="T2" fmla="*/ 1 w 29"/>
                  <a:gd name="T3" fmla="*/ 17 h 60"/>
                  <a:gd name="T4" fmla="*/ 0 w 29"/>
                  <a:gd name="T5" fmla="*/ 40 h 60"/>
                  <a:gd name="T6" fmla="*/ 8 w 29"/>
                  <a:gd name="T7" fmla="*/ 59 h 60"/>
                  <a:gd name="T8" fmla="*/ 28 w 29"/>
                  <a:gd name="T9" fmla="*/ 56 h 60"/>
                  <a:gd name="T10" fmla="*/ 28 w 29"/>
                  <a:gd name="T11" fmla="*/ 19 h 60"/>
                  <a:gd name="T12" fmla="*/ 22 w 29"/>
                  <a:gd name="T13" fmla="*/ 11 h 60"/>
                  <a:gd name="T14" fmla="*/ 9 w 29"/>
                  <a:gd name="T15" fmla="*/ 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60">
                    <a:moveTo>
                      <a:pt x="9" y="0"/>
                    </a:moveTo>
                    <a:lnTo>
                      <a:pt x="1" y="17"/>
                    </a:lnTo>
                    <a:lnTo>
                      <a:pt x="0" y="40"/>
                    </a:lnTo>
                    <a:lnTo>
                      <a:pt x="8" y="59"/>
                    </a:lnTo>
                    <a:lnTo>
                      <a:pt x="28" y="56"/>
                    </a:lnTo>
                    <a:lnTo>
                      <a:pt x="28" y="19"/>
                    </a:lnTo>
                    <a:lnTo>
                      <a:pt x="22" y="11"/>
                    </a:lnTo>
                    <a:lnTo>
                      <a:pt x="9"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69" name="Freeform 231"/>
              <p:cNvSpPr>
                <a:spLocks/>
              </p:cNvSpPr>
              <p:nvPr/>
            </p:nvSpPr>
            <p:spPr bwMode="auto">
              <a:xfrm>
                <a:off x="6897967" y="3705697"/>
                <a:ext cx="259460" cy="195046"/>
              </a:xfrm>
              <a:custGeom>
                <a:avLst/>
                <a:gdLst>
                  <a:gd name="T0" fmla="*/ 51 w 147"/>
                  <a:gd name="T1" fmla="*/ 59 h 110"/>
                  <a:gd name="T2" fmla="*/ 51 w 147"/>
                  <a:gd name="T3" fmla="*/ 46 h 110"/>
                  <a:gd name="T4" fmla="*/ 51 w 147"/>
                  <a:gd name="T5" fmla="*/ 36 h 110"/>
                  <a:gd name="T6" fmla="*/ 45 w 147"/>
                  <a:gd name="T7" fmla="*/ 34 h 110"/>
                  <a:gd name="T8" fmla="*/ 28 w 147"/>
                  <a:gd name="T9" fmla="*/ 33 h 110"/>
                  <a:gd name="T10" fmla="*/ 11 w 147"/>
                  <a:gd name="T11" fmla="*/ 34 h 110"/>
                  <a:gd name="T12" fmla="*/ 0 w 147"/>
                  <a:gd name="T13" fmla="*/ 41 h 110"/>
                  <a:gd name="T14" fmla="*/ 2 w 147"/>
                  <a:gd name="T15" fmla="*/ 74 h 110"/>
                  <a:gd name="T16" fmla="*/ 2 w 147"/>
                  <a:gd name="T17" fmla="*/ 91 h 110"/>
                  <a:gd name="T18" fmla="*/ 8 w 147"/>
                  <a:gd name="T19" fmla="*/ 101 h 110"/>
                  <a:gd name="T20" fmla="*/ 23 w 147"/>
                  <a:gd name="T21" fmla="*/ 109 h 110"/>
                  <a:gd name="T22" fmla="*/ 34 w 147"/>
                  <a:gd name="T23" fmla="*/ 98 h 110"/>
                  <a:gd name="T24" fmla="*/ 48 w 147"/>
                  <a:gd name="T25" fmla="*/ 84 h 110"/>
                  <a:gd name="T26" fmla="*/ 53 w 147"/>
                  <a:gd name="T27" fmla="*/ 79 h 110"/>
                  <a:gd name="T28" fmla="*/ 91 w 147"/>
                  <a:gd name="T29" fmla="*/ 78 h 110"/>
                  <a:gd name="T30" fmla="*/ 102 w 147"/>
                  <a:gd name="T31" fmla="*/ 68 h 110"/>
                  <a:gd name="T32" fmla="*/ 134 w 147"/>
                  <a:gd name="T33" fmla="*/ 62 h 110"/>
                  <a:gd name="T34" fmla="*/ 134 w 147"/>
                  <a:gd name="T35" fmla="*/ 51 h 110"/>
                  <a:gd name="T36" fmla="*/ 146 w 147"/>
                  <a:gd name="T37" fmla="*/ 41 h 110"/>
                  <a:gd name="T38" fmla="*/ 137 w 147"/>
                  <a:gd name="T39" fmla="*/ 19 h 110"/>
                  <a:gd name="T40" fmla="*/ 131 w 147"/>
                  <a:gd name="T41" fmla="*/ 0 h 110"/>
                  <a:gd name="T42" fmla="*/ 87 w 147"/>
                  <a:gd name="T43" fmla="*/ 8 h 110"/>
                  <a:gd name="T44" fmla="*/ 76 w 147"/>
                  <a:gd name="T45" fmla="*/ 23 h 110"/>
                  <a:gd name="T46" fmla="*/ 70 w 147"/>
                  <a:gd name="T47" fmla="*/ 44 h 110"/>
                  <a:gd name="T48" fmla="*/ 51 w 147"/>
                  <a:gd name="T49" fmla="*/ 5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 h="110">
                    <a:moveTo>
                      <a:pt x="51" y="59"/>
                    </a:moveTo>
                    <a:lnTo>
                      <a:pt x="51" y="46"/>
                    </a:lnTo>
                    <a:lnTo>
                      <a:pt x="51" y="36"/>
                    </a:lnTo>
                    <a:lnTo>
                      <a:pt x="45" y="34"/>
                    </a:lnTo>
                    <a:lnTo>
                      <a:pt x="28" y="33"/>
                    </a:lnTo>
                    <a:lnTo>
                      <a:pt x="11" y="34"/>
                    </a:lnTo>
                    <a:lnTo>
                      <a:pt x="0" y="41"/>
                    </a:lnTo>
                    <a:lnTo>
                      <a:pt x="2" y="74"/>
                    </a:lnTo>
                    <a:lnTo>
                      <a:pt x="2" y="91"/>
                    </a:lnTo>
                    <a:lnTo>
                      <a:pt x="8" y="101"/>
                    </a:lnTo>
                    <a:lnTo>
                      <a:pt x="23" y="109"/>
                    </a:lnTo>
                    <a:lnTo>
                      <a:pt x="34" y="98"/>
                    </a:lnTo>
                    <a:lnTo>
                      <a:pt x="48" y="84"/>
                    </a:lnTo>
                    <a:lnTo>
                      <a:pt x="53" y="79"/>
                    </a:lnTo>
                    <a:lnTo>
                      <a:pt x="91" y="78"/>
                    </a:lnTo>
                    <a:lnTo>
                      <a:pt x="102" y="68"/>
                    </a:lnTo>
                    <a:lnTo>
                      <a:pt x="134" y="62"/>
                    </a:lnTo>
                    <a:lnTo>
                      <a:pt x="134" y="51"/>
                    </a:lnTo>
                    <a:lnTo>
                      <a:pt x="146" y="41"/>
                    </a:lnTo>
                    <a:lnTo>
                      <a:pt x="137" y="19"/>
                    </a:lnTo>
                    <a:lnTo>
                      <a:pt x="131" y="0"/>
                    </a:lnTo>
                    <a:lnTo>
                      <a:pt x="87" y="8"/>
                    </a:lnTo>
                    <a:lnTo>
                      <a:pt x="76" y="23"/>
                    </a:lnTo>
                    <a:lnTo>
                      <a:pt x="70" y="44"/>
                    </a:lnTo>
                    <a:lnTo>
                      <a:pt x="51" y="5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70" name="Freeform 234"/>
              <p:cNvSpPr>
                <a:spLocks/>
              </p:cNvSpPr>
              <p:nvPr/>
            </p:nvSpPr>
            <p:spPr bwMode="auto">
              <a:xfrm>
                <a:off x="6684109" y="3276280"/>
                <a:ext cx="105356" cy="130555"/>
              </a:xfrm>
              <a:custGeom>
                <a:avLst/>
                <a:gdLst>
                  <a:gd name="T0" fmla="*/ 18 w 60"/>
                  <a:gd name="T1" fmla="*/ 72 h 73"/>
                  <a:gd name="T2" fmla="*/ 31 w 60"/>
                  <a:gd name="T3" fmla="*/ 59 h 73"/>
                  <a:gd name="T4" fmla="*/ 44 w 60"/>
                  <a:gd name="T5" fmla="*/ 49 h 73"/>
                  <a:gd name="T6" fmla="*/ 44 w 60"/>
                  <a:gd name="T7" fmla="*/ 29 h 73"/>
                  <a:gd name="T8" fmla="*/ 59 w 60"/>
                  <a:gd name="T9" fmla="*/ 15 h 73"/>
                  <a:gd name="T10" fmla="*/ 50 w 60"/>
                  <a:gd name="T11" fmla="*/ 0 h 73"/>
                  <a:gd name="T12" fmla="*/ 32 w 60"/>
                  <a:gd name="T13" fmla="*/ 14 h 73"/>
                  <a:gd name="T14" fmla="*/ 13 w 60"/>
                  <a:gd name="T15" fmla="*/ 12 h 73"/>
                  <a:gd name="T16" fmla="*/ 3 w 60"/>
                  <a:gd name="T17" fmla="*/ 3 h 73"/>
                  <a:gd name="T18" fmla="*/ 3 w 60"/>
                  <a:gd name="T19" fmla="*/ 36 h 73"/>
                  <a:gd name="T20" fmla="*/ 0 w 60"/>
                  <a:gd name="T21" fmla="*/ 54 h 73"/>
                  <a:gd name="T22" fmla="*/ 0 w 60"/>
                  <a:gd name="T23" fmla="*/ 72 h 73"/>
                  <a:gd name="T24" fmla="*/ 18 w 60"/>
                  <a:gd name="T25"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73">
                    <a:moveTo>
                      <a:pt x="18" y="72"/>
                    </a:moveTo>
                    <a:lnTo>
                      <a:pt x="31" y="59"/>
                    </a:lnTo>
                    <a:lnTo>
                      <a:pt x="44" y="49"/>
                    </a:lnTo>
                    <a:lnTo>
                      <a:pt x="44" y="29"/>
                    </a:lnTo>
                    <a:lnTo>
                      <a:pt x="59" y="15"/>
                    </a:lnTo>
                    <a:lnTo>
                      <a:pt x="50" y="0"/>
                    </a:lnTo>
                    <a:lnTo>
                      <a:pt x="32" y="14"/>
                    </a:lnTo>
                    <a:lnTo>
                      <a:pt x="13" y="12"/>
                    </a:lnTo>
                    <a:lnTo>
                      <a:pt x="3" y="3"/>
                    </a:lnTo>
                    <a:lnTo>
                      <a:pt x="3" y="36"/>
                    </a:lnTo>
                    <a:lnTo>
                      <a:pt x="0" y="54"/>
                    </a:lnTo>
                    <a:lnTo>
                      <a:pt x="0" y="72"/>
                    </a:lnTo>
                    <a:lnTo>
                      <a:pt x="18" y="7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71" name="Freeform 235"/>
              <p:cNvSpPr>
                <a:spLocks/>
              </p:cNvSpPr>
              <p:nvPr/>
            </p:nvSpPr>
            <p:spPr bwMode="auto">
              <a:xfrm>
                <a:off x="6685681" y="3155163"/>
                <a:ext cx="154103" cy="147858"/>
              </a:xfrm>
              <a:custGeom>
                <a:avLst/>
                <a:gdLst>
                  <a:gd name="T0" fmla="*/ 0 w 87"/>
                  <a:gd name="T1" fmla="*/ 70 h 82"/>
                  <a:gd name="T2" fmla="*/ 10 w 87"/>
                  <a:gd name="T3" fmla="*/ 79 h 82"/>
                  <a:gd name="T4" fmla="*/ 30 w 87"/>
                  <a:gd name="T5" fmla="*/ 81 h 82"/>
                  <a:gd name="T6" fmla="*/ 48 w 87"/>
                  <a:gd name="T7" fmla="*/ 68 h 82"/>
                  <a:gd name="T8" fmla="*/ 64 w 87"/>
                  <a:gd name="T9" fmla="*/ 59 h 82"/>
                  <a:gd name="T10" fmla="*/ 83 w 87"/>
                  <a:gd name="T11" fmla="*/ 48 h 82"/>
                  <a:gd name="T12" fmla="*/ 85 w 87"/>
                  <a:gd name="T13" fmla="*/ 34 h 82"/>
                  <a:gd name="T14" fmla="*/ 86 w 87"/>
                  <a:gd name="T15" fmla="*/ 15 h 82"/>
                  <a:gd name="T16" fmla="*/ 81 w 87"/>
                  <a:gd name="T17" fmla="*/ 0 h 82"/>
                  <a:gd name="T18" fmla="*/ 61 w 87"/>
                  <a:gd name="T19" fmla="*/ 4 h 82"/>
                  <a:gd name="T20" fmla="*/ 45 w 87"/>
                  <a:gd name="T21" fmla="*/ 4 h 82"/>
                  <a:gd name="T22" fmla="*/ 22 w 87"/>
                  <a:gd name="T23" fmla="*/ 6 h 82"/>
                  <a:gd name="T24" fmla="*/ 9 w 87"/>
                  <a:gd name="T25" fmla="*/ 9 h 82"/>
                  <a:gd name="T26" fmla="*/ 5 w 87"/>
                  <a:gd name="T27" fmla="*/ 23 h 82"/>
                  <a:gd name="T28" fmla="*/ 9 w 87"/>
                  <a:gd name="T29" fmla="*/ 38 h 82"/>
                  <a:gd name="T30" fmla="*/ 22 w 87"/>
                  <a:gd name="T31" fmla="*/ 48 h 82"/>
                  <a:gd name="T32" fmla="*/ 15 w 87"/>
                  <a:gd name="T33" fmla="*/ 63 h 82"/>
                  <a:gd name="T34" fmla="*/ 0 w 87"/>
                  <a:gd name="T35" fmla="*/ 7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82">
                    <a:moveTo>
                      <a:pt x="0" y="70"/>
                    </a:moveTo>
                    <a:lnTo>
                      <a:pt x="10" y="79"/>
                    </a:lnTo>
                    <a:lnTo>
                      <a:pt x="30" y="81"/>
                    </a:lnTo>
                    <a:lnTo>
                      <a:pt x="48" y="68"/>
                    </a:lnTo>
                    <a:lnTo>
                      <a:pt x="64" y="59"/>
                    </a:lnTo>
                    <a:lnTo>
                      <a:pt x="83" y="48"/>
                    </a:lnTo>
                    <a:lnTo>
                      <a:pt x="85" y="34"/>
                    </a:lnTo>
                    <a:lnTo>
                      <a:pt x="86" y="15"/>
                    </a:lnTo>
                    <a:lnTo>
                      <a:pt x="81" y="0"/>
                    </a:lnTo>
                    <a:lnTo>
                      <a:pt x="61" y="4"/>
                    </a:lnTo>
                    <a:lnTo>
                      <a:pt x="45" y="4"/>
                    </a:lnTo>
                    <a:lnTo>
                      <a:pt x="22" y="6"/>
                    </a:lnTo>
                    <a:lnTo>
                      <a:pt x="9" y="9"/>
                    </a:lnTo>
                    <a:lnTo>
                      <a:pt x="5" y="23"/>
                    </a:lnTo>
                    <a:lnTo>
                      <a:pt x="9" y="38"/>
                    </a:lnTo>
                    <a:lnTo>
                      <a:pt x="22" y="48"/>
                    </a:lnTo>
                    <a:lnTo>
                      <a:pt x="15" y="63"/>
                    </a:lnTo>
                    <a:lnTo>
                      <a:pt x="0" y="7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72" name="Freeform 236"/>
              <p:cNvSpPr>
                <a:spLocks/>
              </p:cNvSpPr>
              <p:nvPr/>
            </p:nvSpPr>
            <p:spPr bwMode="auto">
              <a:xfrm>
                <a:off x="7319392" y="3112693"/>
                <a:ext cx="338084" cy="303580"/>
              </a:xfrm>
              <a:custGeom>
                <a:avLst/>
                <a:gdLst>
                  <a:gd name="T0" fmla="*/ 191 w 192"/>
                  <a:gd name="T1" fmla="*/ 29 h 173"/>
                  <a:gd name="T2" fmla="*/ 160 w 192"/>
                  <a:gd name="T3" fmla="*/ 27 h 173"/>
                  <a:gd name="T4" fmla="*/ 145 w 192"/>
                  <a:gd name="T5" fmla="*/ 20 h 173"/>
                  <a:gd name="T6" fmla="*/ 138 w 192"/>
                  <a:gd name="T7" fmla="*/ 2 h 173"/>
                  <a:gd name="T8" fmla="*/ 130 w 192"/>
                  <a:gd name="T9" fmla="*/ 0 h 173"/>
                  <a:gd name="T10" fmla="*/ 124 w 192"/>
                  <a:gd name="T11" fmla="*/ 13 h 173"/>
                  <a:gd name="T12" fmla="*/ 102 w 192"/>
                  <a:gd name="T13" fmla="*/ 18 h 173"/>
                  <a:gd name="T14" fmla="*/ 93 w 192"/>
                  <a:gd name="T15" fmla="*/ 23 h 173"/>
                  <a:gd name="T16" fmla="*/ 81 w 192"/>
                  <a:gd name="T17" fmla="*/ 18 h 173"/>
                  <a:gd name="T18" fmla="*/ 62 w 192"/>
                  <a:gd name="T19" fmla="*/ 17 h 173"/>
                  <a:gd name="T20" fmla="*/ 54 w 192"/>
                  <a:gd name="T21" fmla="*/ 23 h 173"/>
                  <a:gd name="T22" fmla="*/ 43 w 192"/>
                  <a:gd name="T23" fmla="*/ 25 h 173"/>
                  <a:gd name="T24" fmla="*/ 40 w 192"/>
                  <a:gd name="T25" fmla="*/ 32 h 173"/>
                  <a:gd name="T26" fmla="*/ 30 w 192"/>
                  <a:gd name="T27" fmla="*/ 38 h 173"/>
                  <a:gd name="T28" fmla="*/ 28 w 192"/>
                  <a:gd name="T29" fmla="*/ 51 h 173"/>
                  <a:gd name="T30" fmla="*/ 13 w 192"/>
                  <a:gd name="T31" fmla="*/ 54 h 173"/>
                  <a:gd name="T32" fmla="*/ 0 w 192"/>
                  <a:gd name="T33" fmla="*/ 66 h 173"/>
                  <a:gd name="T34" fmla="*/ 3 w 192"/>
                  <a:gd name="T35" fmla="*/ 88 h 173"/>
                  <a:gd name="T36" fmla="*/ 0 w 192"/>
                  <a:gd name="T37" fmla="*/ 123 h 173"/>
                  <a:gd name="T38" fmla="*/ 17 w 192"/>
                  <a:gd name="T39" fmla="*/ 123 h 173"/>
                  <a:gd name="T40" fmla="*/ 22 w 192"/>
                  <a:gd name="T41" fmla="*/ 140 h 173"/>
                  <a:gd name="T42" fmla="*/ 14 w 192"/>
                  <a:gd name="T43" fmla="*/ 151 h 173"/>
                  <a:gd name="T44" fmla="*/ 14 w 192"/>
                  <a:gd name="T45" fmla="*/ 165 h 173"/>
                  <a:gd name="T46" fmla="*/ 30 w 192"/>
                  <a:gd name="T47" fmla="*/ 172 h 173"/>
                  <a:gd name="T48" fmla="*/ 36 w 192"/>
                  <a:gd name="T49" fmla="*/ 160 h 173"/>
                  <a:gd name="T50" fmla="*/ 77 w 192"/>
                  <a:gd name="T51" fmla="*/ 156 h 173"/>
                  <a:gd name="T52" fmla="*/ 83 w 192"/>
                  <a:gd name="T53" fmla="*/ 140 h 173"/>
                  <a:gd name="T54" fmla="*/ 95 w 192"/>
                  <a:gd name="T55" fmla="*/ 132 h 173"/>
                  <a:gd name="T56" fmla="*/ 111 w 192"/>
                  <a:gd name="T57" fmla="*/ 122 h 173"/>
                  <a:gd name="T58" fmla="*/ 124 w 192"/>
                  <a:gd name="T59" fmla="*/ 121 h 173"/>
                  <a:gd name="T60" fmla="*/ 127 w 192"/>
                  <a:gd name="T61" fmla="*/ 103 h 173"/>
                  <a:gd name="T62" fmla="*/ 138 w 192"/>
                  <a:gd name="T63" fmla="*/ 97 h 173"/>
                  <a:gd name="T64" fmla="*/ 143 w 192"/>
                  <a:gd name="T65" fmla="*/ 82 h 173"/>
                  <a:gd name="T66" fmla="*/ 149 w 192"/>
                  <a:gd name="T67" fmla="*/ 64 h 173"/>
                  <a:gd name="T68" fmla="*/ 153 w 192"/>
                  <a:gd name="T69" fmla="*/ 48 h 173"/>
                  <a:gd name="T70" fmla="*/ 166 w 192"/>
                  <a:gd name="T71" fmla="*/ 43 h 173"/>
                  <a:gd name="T72" fmla="*/ 176 w 192"/>
                  <a:gd name="T73" fmla="*/ 45 h 173"/>
                  <a:gd name="T74" fmla="*/ 188 w 192"/>
                  <a:gd name="T75" fmla="*/ 52 h 173"/>
                  <a:gd name="T76" fmla="*/ 191 w 192"/>
                  <a:gd name="T77" fmla="*/ 2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2" h="173">
                    <a:moveTo>
                      <a:pt x="191" y="29"/>
                    </a:moveTo>
                    <a:lnTo>
                      <a:pt x="160" y="27"/>
                    </a:lnTo>
                    <a:lnTo>
                      <a:pt x="145" y="20"/>
                    </a:lnTo>
                    <a:lnTo>
                      <a:pt x="138" y="2"/>
                    </a:lnTo>
                    <a:lnTo>
                      <a:pt x="130" y="0"/>
                    </a:lnTo>
                    <a:lnTo>
                      <a:pt x="124" y="13"/>
                    </a:lnTo>
                    <a:lnTo>
                      <a:pt x="102" y="18"/>
                    </a:lnTo>
                    <a:lnTo>
                      <a:pt x="93" y="23"/>
                    </a:lnTo>
                    <a:lnTo>
                      <a:pt x="81" y="18"/>
                    </a:lnTo>
                    <a:lnTo>
                      <a:pt x="62" y="17"/>
                    </a:lnTo>
                    <a:lnTo>
                      <a:pt x="54" y="23"/>
                    </a:lnTo>
                    <a:lnTo>
                      <a:pt x="43" y="25"/>
                    </a:lnTo>
                    <a:lnTo>
                      <a:pt x="40" y="32"/>
                    </a:lnTo>
                    <a:lnTo>
                      <a:pt x="30" y="38"/>
                    </a:lnTo>
                    <a:lnTo>
                      <a:pt x="28" y="51"/>
                    </a:lnTo>
                    <a:lnTo>
                      <a:pt x="13" y="54"/>
                    </a:lnTo>
                    <a:lnTo>
                      <a:pt x="0" y="66"/>
                    </a:lnTo>
                    <a:lnTo>
                      <a:pt x="3" y="88"/>
                    </a:lnTo>
                    <a:lnTo>
                      <a:pt x="0" y="123"/>
                    </a:lnTo>
                    <a:lnTo>
                      <a:pt x="17" y="123"/>
                    </a:lnTo>
                    <a:lnTo>
                      <a:pt x="22" y="140"/>
                    </a:lnTo>
                    <a:lnTo>
                      <a:pt x="14" y="151"/>
                    </a:lnTo>
                    <a:lnTo>
                      <a:pt x="14" y="165"/>
                    </a:lnTo>
                    <a:lnTo>
                      <a:pt x="30" y="172"/>
                    </a:lnTo>
                    <a:lnTo>
                      <a:pt x="36" y="160"/>
                    </a:lnTo>
                    <a:lnTo>
                      <a:pt x="77" y="156"/>
                    </a:lnTo>
                    <a:lnTo>
                      <a:pt x="83" y="140"/>
                    </a:lnTo>
                    <a:lnTo>
                      <a:pt x="95" y="132"/>
                    </a:lnTo>
                    <a:lnTo>
                      <a:pt x="111" y="122"/>
                    </a:lnTo>
                    <a:lnTo>
                      <a:pt x="124" y="121"/>
                    </a:lnTo>
                    <a:lnTo>
                      <a:pt x="127" y="103"/>
                    </a:lnTo>
                    <a:lnTo>
                      <a:pt x="138" y="97"/>
                    </a:lnTo>
                    <a:lnTo>
                      <a:pt x="143" y="82"/>
                    </a:lnTo>
                    <a:lnTo>
                      <a:pt x="149" y="64"/>
                    </a:lnTo>
                    <a:lnTo>
                      <a:pt x="153" y="48"/>
                    </a:lnTo>
                    <a:lnTo>
                      <a:pt x="166" y="43"/>
                    </a:lnTo>
                    <a:lnTo>
                      <a:pt x="176" y="45"/>
                    </a:lnTo>
                    <a:lnTo>
                      <a:pt x="188" y="52"/>
                    </a:lnTo>
                    <a:lnTo>
                      <a:pt x="191" y="2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73" name="Freeform 237"/>
              <p:cNvSpPr>
                <a:spLocks/>
              </p:cNvSpPr>
              <p:nvPr/>
            </p:nvSpPr>
            <p:spPr bwMode="auto">
              <a:xfrm>
                <a:off x="7111825" y="3001013"/>
                <a:ext cx="323932" cy="229651"/>
              </a:xfrm>
              <a:custGeom>
                <a:avLst/>
                <a:gdLst>
                  <a:gd name="T0" fmla="*/ 181 w 184"/>
                  <a:gd name="T1" fmla="*/ 82 h 131"/>
                  <a:gd name="T2" fmla="*/ 174 w 184"/>
                  <a:gd name="T3" fmla="*/ 88 h 131"/>
                  <a:gd name="T4" fmla="*/ 163 w 184"/>
                  <a:gd name="T5" fmla="*/ 89 h 131"/>
                  <a:gd name="T6" fmla="*/ 159 w 184"/>
                  <a:gd name="T7" fmla="*/ 97 h 131"/>
                  <a:gd name="T8" fmla="*/ 149 w 184"/>
                  <a:gd name="T9" fmla="*/ 103 h 131"/>
                  <a:gd name="T10" fmla="*/ 147 w 184"/>
                  <a:gd name="T11" fmla="*/ 116 h 131"/>
                  <a:gd name="T12" fmla="*/ 132 w 184"/>
                  <a:gd name="T13" fmla="*/ 119 h 131"/>
                  <a:gd name="T14" fmla="*/ 119 w 184"/>
                  <a:gd name="T15" fmla="*/ 130 h 131"/>
                  <a:gd name="T16" fmla="*/ 124 w 184"/>
                  <a:gd name="T17" fmla="*/ 98 h 131"/>
                  <a:gd name="T18" fmla="*/ 104 w 184"/>
                  <a:gd name="T19" fmla="*/ 88 h 131"/>
                  <a:gd name="T20" fmla="*/ 81 w 184"/>
                  <a:gd name="T21" fmla="*/ 71 h 131"/>
                  <a:gd name="T22" fmla="*/ 66 w 184"/>
                  <a:gd name="T23" fmla="*/ 70 h 131"/>
                  <a:gd name="T24" fmla="*/ 40 w 184"/>
                  <a:gd name="T25" fmla="*/ 65 h 131"/>
                  <a:gd name="T26" fmla="*/ 33 w 184"/>
                  <a:gd name="T27" fmla="*/ 77 h 131"/>
                  <a:gd name="T28" fmla="*/ 19 w 184"/>
                  <a:gd name="T29" fmla="*/ 83 h 131"/>
                  <a:gd name="T30" fmla="*/ 16 w 184"/>
                  <a:gd name="T31" fmla="*/ 65 h 131"/>
                  <a:gd name="T32" fmla="*/ 14 w 184"/>
                  <a:gd name="T33" fmla="*/ 55 h 131"/>
                  <a:gd name="T34" fmla="*/ 11 w 184"/>
                  <a:gd name="T35" fmla="*/ 48 h 131"/>
                  <a:gd name="T36" fmla="*/ 9 w 184"/>
                  <a:gd name="T37" fmla="*/ 31 h 131"/>
                  <a:gd name="T38" fmla="*/ 3 w 184"/>
                  <a:gd name="T39" fmla="*/ 25 h 131"/>
                  <a:gd name="T40" fmla="*/ 7 w 184"/>
                  <a:gd name="T41" fmla="*/ 19 h 131"/>
                  <a:gd name="T42" fmla="*/ 0 w 184"/>
                  <a:gd name="T43" fmla="*/ 14 h 131"/>
                  <a:gd name="T44" fmla="*/ 1 w 184"/>
                  <a:gd name="T45" fmla="*/ 3 h 131"/>
                  <a:gd name="T46" fmla="*/ 16 w 184"/>
                  <a:gd name="T47" fmla="*/ 19 h 131"/>
                  <a:gd name="T48" fmla="*/ 24 w 184"/>
                  <a:gd name="T49" fmla="*/ 6 h 131"/>
                  <a:gd name="T50" fmla="*/ 37 w 184"/>
                  <a:gd name="T51" fmla="*/ 0 h 131"/>
                  <a:gd name="T52" fmla="*/ 49 w 184"/>
                  <a:gd name="T53" fmla="*/ 5 h 131"/>
                  <a:gd name="T54" fmla="*/ 49 w 184"/>
                  <a:gd name="T55" fmla="*/ 14 h 131"/>
                  <a:gd name="T56" fmla="*/ 63 w 184"/>
                  <a:gd name="T57" fmla="*/ 19 h 131"/>
                  <a:gd name="T58" fmla="*/ 81 w 184"/>
                  <a:gd name="T59" fmla="*/ 24 h 131"/>
                  <a:gd name="T60" fmla="*/ 83 w 184"/>
                  <a:gd name="T61" fmla="*/ 14 h 131"/>
                  <a:gd name="T62" fmla="*/ 92 w 184"/>
                  <a:gd name="T63" fmla="*/ 11 h 131"/>
                  <a:gd name="T64" fmla="*/ 102 w 184"/>
                  <a:gd name="T65" fmla="*/ 6 h 131"/>
                  <a:gd name="T66" fmla="*/ 107 w 184"/>
                  <a:gd name="T67" fmla="*/ 14 h 131"/>
                  <a:gd name="T68" fmla="*/ 114 w 184"/>
                  <a:gd name="T69" fmla="*/ 20 h 131"/>
                  <a:gd name="T70" fmla="*/ 111 w 184"/>
                  <a:gd name="T71" fmla="*/ 28 h 131"/>
                  <a:gd name="T72" fmla="*/ 122 w 184"/>
                  <a:gd name="T73" fmla="*/ 31 h 131"/>
                  <a:gd name="T74" fmla="*/ 129 w 184"/>
                  <a:gd name="T75" fmla="*/ 31 h 131"/>
                  <a:gd name="T76" fmla="*/ 137 w 184"/>
                  <a:gd name="T77" fmla="*/ 34 h 131"/>
                  <a:gd name="T78" fmla="*/ 133 w 184"/>
                  <a:gd name="T79" fmla="*/ 46 h 131"/>
                  <a:gd name="T80" fmla="*/ 167 w 184"/>
                  <a:gd name="T81" fmla="*/ 72 h 131"/>
                  <a:gd name="T82" fmla="*/ 175 w 184"/>
                  <a:gd name="T83" fmla="*/ 68 h 131"/>
                  <a:gd name="T84" fmla="*/ 183 w 184"/>
                  <a:gd name="T85" fmla="*/ 71 h 131"/>
                  <a:gd name="T86" fmla="*/ 181 w 184"/>
                  <a:gd name="T87"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4" h="131">
                    <a:moveTo>
                      <a:pt x="181" y="82"/>
                    </a:moveTo>
                    <a:lnTo>
                      <a:pt x="174" y="88"/>
                    </a:lnTo>
                    <a:lnTo>
                      <a:pt x="163" y="89"/>
                    </a:lnTo>
                    <a:lnTo>
                      <a:pt x="159" y="97"/>
                    </a:lnTo>
                    <a:lnTo>
                      <a:pt x="149" y="103"/>
                    </a:lnTo>
                    <a:lnTo>
                      <a:pt x="147" y="116"/>
                    </a:lnTo>
                    <a:lnTo>
                      <a:pt x="132" y="119"/>
                    </a:lnTo>
                    <a:lnTo>
                      <a:pt x="119" y="130"/>
                    </a:lnTo>
                    <a:lnTo>
                      <a:pt x="124" y="98"/>
                    </a:lnTo>
                    <a:lnTo>
                      <a:pt x="104" y="88"/>
                    </a:lnTo>
                    <a:lnTo>
                      <a:pt x="81" y="71"/>
                    </a:lnTo>
                    <a:lnTo>
                      <a:pt x="66" y="70"/>
                    </a:lnTo>
                    <a:lnTo>
                      <a:pt x="40" y="65"/>
                    </a:lnTo>
                    <a:lnTo>
                      <a:pt x="33" y="77"/>
                    </a:lnTo>
                    <a:lnTo>
                      <a:pt x="19" y="83"/>
                    </a:lnTo>
                    <a:lnTo>
                      <a:pt x="16" y="65"/>
                    </a:lnTo>
                    <a:lnTo>
                      <a:pt x="14" y="55"/>
                    </a:lnTo>
                    <a:lnTo>
                      <a:pt x="11" y="48"/>
                    </a:lnTo>
                    <a:lnTo>
                      <a:pt x="9" y="31"/>
                    </a:lnTo>
                    <a:lnTo>
                      <a:pt x="3" y="25"/>
                    </a:lnTo>
                    <a:lnTo>
                      <a:pt x="7" y="19"/>
                    </a:lnTo>
                    <a:lnTo>
                      <a:pt x="0" y="14"/>
                    </a:lnTo>
                    <a:lnTo>
                      <a:pt x="1" y="3"/>
                    </a:lnTo>
                    <a:lnTo>
                      <a:pt x="16" y="19"/>
                    </a:lnTo>
                    <a:lnTo>
                      <a:pt x="24" y="6"/>
                    </a:lnTo>
                    <a:lnTo>
                      <a:pt x="37" y="0"/>
                    </a:lnTo>
                    <a:lnTo>
                      <a:pt x="49" y="5"/>
                    </a:lnTo>
                    <a:lnTo>
                      <a:pt x="49" y="14"/>
                    </a:lnTo>
                    <a:lnTo>
                      <a:pt x="63" y="19"/>
                    </a:lnTo>
                    <a:lnTo>
                      <a:pt x="81" y="24"/>
                    </a:lnTo>
                    <a:lnTo>
                      <a:pt x="83" y="14"/>
                    </a:lnTo>
                    <a:lnTo>
                      <a:pt x="92" y="11"/>
                    </a:lnTo>
                    <a:lnTo>
                      <a:pt x="102" y="6"/>
                    </a:lnTo>
                    <a:lnTo>
                      <a:pt x="107" y="14"/>
                    </a:lnTo>
                    <a:lnTo>
                      <a:pt x="114" y="20"/>
                    </a:lnTo>
                    <a:lnTo>
                      <a:pt x="111" y="28"/>
                    </a:lnTo>
                    <a:lnTo>
                      <a:pt x="122" y="31"/>
                    </a:lnTo>
                    <a:lnTo>
                      <a:pt x="129" y="31"/>
                    </a:lnTo>
                    <a:lnTo>
                      <a:pt x="137" y="34"/>
                    </a:lnTo>
                    <a:lnTo>
                      <a:pt x="133" y="46"/>
                    </a:lnTo>
                    <a:lnTo>
                      <a:pt x="167" y="72"/>
                    </a:lnTo>
                    <a:lnTo>
                      <a:pt x="175" y="68"/>
                    </a:lnTo>
                    <a:lnTo>
                      <a:pt x="183" y="71"/>
                    </a:lnTo>
                    <a:lnTo>
                      <a:pt x="181" y="8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74" name="Freeform 238"/>
              <p:cNvSpPr>
                <a:spLocks/>
              </p:cNvSpPr>
              <p:nvPr/>
            </p:nvSpPr>
            <p:spPr bwMode="auto">
              <a:xfrm>
                <a:off x="7482931" y="3030900"/>
                <a:ext cx="204423" cy="133701"/>
              </a:xfrm>
              <a:custGeom>
                <a:avLst/>
                <a:gdLst>
                  <a:gd name="T0" fmla="*/ 35 w 117"/>
                  <a:gd name="T1" fmla="*/ 9 h 76"/>
                  <a:gd name="T2" fmla="*/ 27 w 117"/>
                  <a:gd name="T3" fmla="*/ 25 h 76"/>
                  <a:gd name="T4" fmla="*/ 15 w 117"/>
                  <a:gd name="T5" fmla="*/ 40 h 76"/>
                  <a:gd name="T6" fmla="*/ 0 w 117"/>
                  <a:gd name="T7" fmla="*/ 69 h 76"/>
                  <a:gd name="T8" fmla="*/ 9 w 117"/>
                  <a:gd name="T9" fmla="*/ 64 h 76"/>
                  <a:gd name="T10" fmla="*/ 31 w 117"/>
                  <a:gd name="T11" fmla="*/ 59 h 76"/>
                  <a:gd name="T12" fmla="*/ 37 w 117"/>
                  <a:gd name="T13" fmla="*/ 46 h 76"/>
                  <a:gd name="T14" fmla="*/ 45 w 117"/>
                  <a:gd name="T15" fmla="*/ 48 h 76"/>
                  <a:gd name="T16" fmla="*/ 52 w 117"/>
                  <a:gd name="T17" fmla="*/ 67 h 76"/>
                  <a:gd name="T18" fmla="*/ 68 w 117"/>
                  <a:gd name="T19" fmla="*/ 73 h 76"/>
                  <a:gd name="T20" fmla="*/ 98 w 117"/>
                  <a:gd name="T21" fmla="*/ 75 h 76"/>
                  <a:gd name="T22" fmla="*/ 98 w 117"/>
                  <a:gd name="T23" fmla="*/ 62 h 76"/>
                  <a:gd name="T24" fmla="*/ 97 w 117"/>
                  <a:gd name="T25" fmla="*/ 64 h 76"/>
                  <a:gd name="T26" fmla="*/ 81 w 117"/>
                  <a:gd name="T27" fmla="*/ 53 h 76"/>
                  <a:gd name="T28" fmla="*/ 83 w 117"/>
                  <a:gd name="T29" fmla="*/ 31 h 76"/>
                  <a:gd name="T30" fmla="*/ 95 w 117"/>
                  <a:gd name="T31" fmla="*/ 23 h 76"/>
                  <a:gd name="T32" fmla="*/ 116 w 117"/>
                  <a:gd name="T33" fmla="*/ 36 h 76"/>
                  <a:gd name="T34" fmla="*/ 102 w 117"/>
                  <a:gd name="T35" fmla="*/ 0 h 76"/>
                  <a:gd name="T36" fmla="*/ 86 w 117"/>
                  <a:gd name="T37" fmla="*/ 13 h 76"/>
                  <a:gd name="T38" fmla="*/ 71 w 117"/>
                  <a:gd name="T39" fmla="*/ 14 h 76"/>
                  <a:gd name="T40" fmla="*/ 35 w 117"/>
                  <a:gd name="T41" fmla="*/ 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76">
                    <a:moveTo>
                      <a:pt x="35" y="9"/>
                    </a:moveTo>
                    <a:lnTo>
                      <a:pt x="27" y="25"/>
                    </a:lnTo>
                    <a:lnTo>
                      <a:pt x="15" y="40"/>
                    </a:lnTo>
                    <a:lnTo>
                      <a:pt x="0" y="69"/>
                    </a:lnTo>
                    <a:lnTo>
                      <a:pt x="9" y="64"/>
                    </a:lnTo>
                    <a:lnTo>
                      <a:pt x="31" y="59"/>
                    </a:lnTo>
                    <a:lnTo>
                      <a:pt x="37" y="46"/>
                    </a:lnTo>
                    <a:lnTo>
                      <a:pt x="45" y="48"/>
                    </a:lnTo>
                    <a:lnTo>
                      <a:pt x="52" y="67"/>
                    </a:lnTo>
                    <a:lnTo>
                      <a:pt x="68" y="73"/>
                    </a:lnTo>
                    <a:lnTo>
                      <a:pt x="98" y="75"/>
                    </a:lnTo>
                    <a:lnTo>
                      <a:pt x="98" y="62"/>
                    </a:lnTo>
                    <a:lnTo>
                      <a:pt x="97" y="64"/>
                    </a:lnTo>
                    <a:lnTo>
                      <a:pt x="81" y="53"/>
                    </a:lnTo>
                    <a:lnTo>
                      <a:pt x="83" y="31"/>
                    </a:lnTo>
                    <a:lnTo>
                      <a:pt x="95" y="23"/>
                    </a:lnTo>
                    <a:lnTo>
                      <a:pt x="116" y="36"/>
                    </a:lnTo>
                    <a:lnTo>
                      <a:pt x="102" y="0"/>
                    </a:lnTo>
                    <a:lnTo>
                      <a:pt x="86" y="13"/>
                    </a:lnTo>
                    <a:lnTo>
                      <a:pt x="71" y="14"/>
                    </a:lnTo>
                    <a:lnTo>
                      <a:pt x="35" y="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75" name="Freeform 239"/>
              <p:cNvSpPr>
                <a:spLocks/>
              </p:cNvSpPr>
              <p:nvPr/>
            </p:nvSpPr>
            <p:spPr bwMode="auto">
              <a:xfrm>
                <a:off x="6916837" y="2942814"/>
                <a:ext cx="133661" cy="152576"/>
              </a:xfrm>
              <a:custGeom>
                <a:avLst/>
                <a:gdLst>
                  <a:gd name="T0" fmla="*/ 0 w 76"/>
                  <a:gd name="T1" fmla="*/ 8 h 87"/>
                  <a:gd name="T2" fmla="*/ 5 w 76"/>
                  <a:gd name="T3" fmla="*/ 29 h 87"/>
                  <a:gd name="T4" fmla="*/ 16 w 76"/>
                  <a:gd name="T5" fmla="*/ 51 h 87"/>
                  <a:gd name="T6" fmla="*/ 29 w 76"/>
                  <a:gd name="T7" fmla="*/ 77 h 87"/>
                  <a:gd name="T8" fmla="*/ 18 w 76"/>
                  <a:gd name="T9" fmla="*/ 84 h 87"/>
                  <a:gd name="T10" fmla="*/ 37 w 76"/>
                  <a:gd name="T11" fmla="*/ 84 h 87"/>
                  <a:gd name="T12" fmla="*/ 40 w 76"/>
                  <a:gd name="T13" fmla="*/ 73 h 87"/>
                  <a:gd name="T14" fmla="*/ 49 w 76"/>
                  <a:gd name="T15" fmla="*/ 67 h 87"/>
                  <a:gd name="T16" fmla="*/ 55 w 76"/>
                  <a:gd name="T17" fmla="*/ 86 h 87"/>
                  <a:gd name="T18" fmla="*/ 62 w 76"/>
                  <a:gd name="T19" fmla="*/ 79 h 87"/>
                  <a:gd name="T20" fmla="*/ 66 w 76"/>
                  <a:gd name="T21" fmla="*/ 65 h 87"/>
                  <a:gd name="T22" fmla="*/ 75 w 76"/>
                  <a:gd name="T23" fmla="*/ 62 h 87"/>
                  <a:gd name="T24" fmla="*/ 73 w 76"/>
                  <a:gd name="T25" fmla="*/ 52 h 87"/>
                  <a:gd name="T26" fmla="*/ 58 w 76"/>
                  <a:gd name="T27" fmla="*/ 43 h 87"/>
                  <a:gd name="T28" fmla="*/ 44 w 76"/>
                  <a:gd name="T29" fmla="*/ 28 h 87"/>
                  <a:gd name="T30" fmla="*/ 29 w 76"/>
                  <a:gd name="T31" fmla="*/ 0 h 87"/>
                  <a:gd name="T32" fmla="*/ 0 w 76"/>
                  <a:gd name="T33" fmla="*/ 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87">
                    <a:moveTo>
                      <a:pt x="0" y="8"/>
                    </a:moveTo>
                    <a:lnTo>
                      <a:pt x="5" y="29"/>
                    </a:lnTo>
                    <a:lnTo>
                      <a:pt x="16" y="51"/>
                    </a:lnTo>
                    <a:lnTo>
                      <a:pt x="29" y="77"/>
                    </a:lnTo>
                    <a:lnTo>
                      <a:pt x="18" y="84"/>
                    </a:lnTo>
                    <a:lnTo>
                      <a:pt x="37" y="84"/>
                    </a:lnTo>
                    <a:lnTo>
                      <a:pt x="40" y="73"/>
                    </a:lnTo>
                    <a:lnTo>
                      <a:pt x="49" y="67"/>
                    </a:lnTo>
                    <a:lnTo>
                      <a:pt x="55" y="86"/>
                    </a:lnTo>
                    <a:lnTo>
                      <a:pt x="62" y="79"/>
                    </a:lnTo>
                    <a:lnTo>
                      <a:pt x="66" y="65"/>
                    </a:lnTo>
                    <a:lnTo>
                      <a:pt x="75" y="62"/>
                    </a:lnTo>
                    <a:lnTo>
                      <a:pt x="73" y="52"/>
                    </a:lnTo>
                    <a:lnTo>
                      <a:pt x="58" y="43"/>
                    </a:lnTo>
                    <a:lnTo>
                      <a:pt x="44" y="28"/>
                    </a:lnTo>
                    <a:lnTo>
                      <a:pt x="29" y="0"/>
                    </a:lnTo>
                    <a:lnTo>
                      <a:pt x="0" y="8"/>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76" name="Freeform 263"/>
              <p:cNvSpPr>
                <a:spLocks/>
              </p:cNvSpPr>
              <p:nvPr/>
            </p:nvSpPr>
            <p:spPr bwMode="auto">
              <a:xfrm>
                <a:off x="6468679" y="2977419"/>
                <a:ext cx="465455" cy="206057"/>
              </a:xfrm>
              <a:custGeom>
                <a:avLst/>
                <a:gdLst>
                  <a:gd name="T0" fmla="*/ 134 w 265"/>
                  <a:gd name="T1" fmla="*/ 111 h 118"/>
                  <a:gd name="T2" fmla="*/ 146 w 265"/>
                  <a:gd name="T3" fmla="*/ 108 h 118"/>
                  <a:gd name="T4" fmla="*/ 168 w 265"/>
                  <a:gd name="T5" fmla="*/ 106 h 118"/>
                  <a:gd name="T6" fmla="*/ 184 w 265"/>
                  <a:gd name="T7" fmla="*/ 106 h 118"/>
                  <a:gd name="T8" fmla="*/ 204 w 265"/>
                  <a:gd name="T9" fmla="*/ 102 h 118"/>
                  <a:gd name="T10" fmla="*/ 209 w 265"/>
                  <a:gd name="T11" fmla="*/ 117 h 118"/>
                  <a:gd name="T12" fmla="*/ 218 w 265"/>
                  <a:gd name="T13" fmla="*/ 108 h 118"/>
                  <a:gd name="T14" fmla="*/ 227 w 265"/>
                  <a:gd name="T15" fmla="*/ 99 h 118"/>
                  <a:gd name="T16" fmla="*/ 241 w 265"/>
                  <a:gd name="T17" fmla="*/ 96 h 118"/>
                  <a:gd name="T18" fmla="*/ 247 w 265"/>
                  <a:gd name="T19" fmla="*/ 106 h 118"/>
                  <a:gd name="T20" fmla="*/ 264 w 265"/>
                  <a:gd name="T21" fmla="*/ 107 h 118"/>
                  <a:gd name="T22" fmla="*/ 261 w 265"/>
                  <a:gd name="T23" fmla="*/ 88 h 118"/>
                  <a:gd name="T24" fmla="*/ 253 w 265"/>
                  <a:gd name="T25" fmla="*/ 69 h 118"/>
                  <a:gd name="T26" fmla="*/ 247 w 265"/>
                  <a:gd name="T27" fmla="*/ 50 h 118"/>
                  <a:gd name="T28" fmla="*/ 252 w 265"/>
                  <a:gd name="T29" fmla="*/ 44 h 118"/>
                  <a:gd name="T30" fmla="*/ 241 w 265"/>
                  <a:gd name="T31" fmla="*/ 32 h 118"/>
                  <a:gd name="T32" fmla="*/ 228 w 265"/>
                  <a:gd name="T33" fmla="*/ 12 h 118"/>
                  <a:gd name="T34" fmla="*/ 210 w 265"/>
                  <a:gd name="T35" fmla="*/ 14 h 118"/>
                  <a:gd name="T36" fmla="*/ 202 w 265"/>
                  <a:gd name="T37" fmla="*/ 23 h 118"/>
                  <a:gd name="T38" fmla="*/ 173 w 265"/>
                  <a:gd name="T39" fmla="*/ 25 h 118"/>
                  <a:gd name="T40" fmla="*/ 161 w 265"/>
                  <a:gd name="T41" fmla="*/ 26 h 118"/>
                  <a:gd name="T42" fmla="*/ 146 w 265"/>
                  <a:gd name="T43" fmla="*/ 19 h 118"/>
                  <a:gd name="T44" fmla="*/ 135 w 265"/>
                  <a:gd name="T45" fmla="*/ 19 h 118"/>
                  <a:gd name="T46" fmla="*/ 125 w 265"/>
                  <a:gd name="T47" fmla="*/ 7 h 118"/>
                  <a:gd name="T48" fmla="*/ 112 w 265"/>
                  <a:gd name="T49" fmla="*/ 0 h 118"/>
                  <a:gd name="T50" fmla="*/ 98 w 265"/>
                  <a:gd name="T51" fmla="*/ 7 h 118"/>
                  <a:gd name="T52" fmla="*/ 78 w 265"/>
                  <a:gd name="T53" fmla="*/ 9 h 118"/>
                  <a:gd name="T54" fmla="*/ 64 w 265"/>
                  <a:gd name="T55" fmla="*/ 14 h 118"/>
                  <a:gd name="T56" fmla="*/ 45 w 265"/>
                  <a:gd name="T57" fmla="*/ 15 h 118"/>
                  <a:gd name="T58" fmla="*/ 34 w 265"/>
                  <a:gd name="T59" fmla="*/ 15 h 118"/>
                  <a:gd name="T60" fmla="*/ 19 w 265"/>
                  <a:gd name="T61" fmla="*/ 21 h 118"/>
                  <a:gd name="T62" fmla="*/ 29 w 265"/>
                  <a:gd name="T63" fmla="*/ 26 h 118"/>
                  <a:gd name="T64" fmla="*/ 18 w 265"/>
                  <a:gd name="T65" fmla="*/ 32 h 118"/>
                  <a:gd name="T66" fmla="*/ 14 w 265"/>
                  <a:gd name="T67" fmla="*/ 39 h 118"/>
                  <a:gd name="T68" fmla="*/ 5 w 265"/>
                  <a:gd name="T69" fmla="*/ 48 h 118"/>
                  <a:gd name="T70" fmla="*/ 3 w 265"/>
                  <a:gd name="T71" fmla="*/ 56 h 118"/>
                  <a:gd name="T72" fmla="*/ 0 w 265"/>
                  <a:gd name="T73" fmla="*/ 63 h 118"/>
                  <a:gd name="T74" fmla="*/ 7 w 265"/>
                  <a:gd name="T75" fmla="*/ 65 h 118"/>
                  <a:gd name="T76" fmla="*/ 6 w 265"/>
                  <a:gd name="T77" fmla="*/ 74 h 118"/>
                  <a:gd name="T78" fmla="*/ 11 w 265"/>
                  <a:gd name="T79" fmla="*/ 78 h 118"/>
                  <a:gd name="T80" fmla="*/ 11 w 265"/>
                  <a:gd name="T81" fmla="*/ 88 h 118"/>
                  <a:gd name="T82" fmla="*/ 16 w 265"/>
                  <a:gd name="T83" fmla="*/ 95 h 118"/>
                  <a:gd name="T84" fmla="*/ 22 w 265"/>
                  <a:gd name="T85" fmla="*/ 94 h 118"/>
                  <a:gd name="T86" fmla="*/ 24 w 265"/>
                  <a:gd name="T87" fmla="*/ 101 h 118"/>
                  <a:gd name="T88" fmla="*/ 36 w 265"/>
                  <a:gd name="T89" fmla="*/ 105 h 118"/>
                  <a:gd name="T90" fmla="*/ 44 w 265"/>
                  <a:gd name="T91" fmla="*/ 114 h 118"/>
                  <a:gd name="T92" fmla="*/ 54 w 265"/>
                  <a:gd name="T93" fmla="*/ 111 h 118"/>
                  <a:gd name="T94" fmla="*/ 60 w 265"/>
                  <a:gd name="T95" fmla="*/ 107 h 118"/>
                  <a:gd name="T96" fmla="*/ 68 w 265"/>
                  <a:gd name="T97" fmla="*/ 100 h 118"/>
                  <a:gd name="T98" fmla="*/ 84 w 265"/>
                  <a:gd name="T99" fmla="*/ 111 h 118"/>
                  <a:gd name="T100" fmla="*/ 102 w 265"/>
                  <a:gd name="T101" fmla="*/ 113 h 118"/>
                  <a:gd name="T102" fmla="*/ 121 w 265"/>
                  <a:gd name="T103" fmla="*/ 110 h 118"/>
                  <a:gd name="T104" fmla="*/ 129 w 265"/>
                  <a:gd name="T105" fmla="*/ 110 h 118"/>
                  <a:gd name="T106" fmla="*/ 134 w 265"/>
                  <a:gd name="T107" fmla="*/ 11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5" h="118">
                    <a:moveTo>
                      <a:pt x="134" y="111"/>
                    </a:moveTo>
                    <a:lnTo>
                      <a:pt x="146" y="108"/>
                    </a:lnTo>
                    <a:lnTo>
                      <a:pt x="168" y="106"/>
                    </a:lnTo>
                    <a:lnTo>
                      <a:pt x="184" y="106"/>
                    </a:lnTo>
                    <a:lnTo>
                      <a:pt x="204" y="102"/>
                    </a:lnTo>
                    <a:lnTo>
                      <a:pt x="209" y="117"/>
                    </a:lnTo>
                    <a:lnTo>
                      <a:pt x="218" y="108"/>
                    </a:lnTo>
                    <a:lnTo>
                      <a:pt x="227" y="99"/>
                    </a:lnTo>
                    <a:lnTo>
                      <a:pt x="241" y="96"/>
                    </a:lnTo>
                    <a:lnTo>
                      <a:pt x="247" y="106"/>
                    </a:lnTo>
                    <a:lnTo>
                      <a:pt x="264" y="107"/>
                    </a:lnTo>
                    <a:lnTo>
                      <a:pt x="261" y="88"/>
                    </a:lnTo>
                    <a:lnTo>
                      <a:pt x="253" y="69"/>
                    </a:lnTo>
                    <a:lnTo>
                      <a:pt x="247" y="50"/>
                    </a:lnTo>
                    <a:lnTo>
                      <a:pt x="252" y="44"/>
                    </a:lnTo>
                    <a:lnTo>
                      <a:pt x="241" y="32"/>
                    </a:lnTo>
                    <a:lnTo>
                      <a:pt x="228" y="12"/>
                    </a:lnTo>
                    <a:lnTo>
                      <a:pt x="210" y="14"/>
                    </a:lnTo>
                    <a:lnTo>
                      <a:pt x="202" y="23"/>
                    </a:lnTo>
                    <a:lnTo>
                      <a:pt x="173" y="25"/>
                    </a:lnTo>
                    <a:lnTo>
                      <a:pt x="161" y="26"/>
                    </a:lnTo>
                    <a:lnTo>
                      <a:pt x="146" y="19"/>
                    </a:lnTo>
                    <a:lnTo>
                      <a:pt x="135" y="19"/>
                    </a:lnTo>
                    <a:lnTo>
                      <a:pt x="125" y="7"/>
                    </a:lnTo>
                    <a:lnTo>
                      <a:pt x="112" y="0"/>
                    </a:lnTo>
                    <a:lnTo>
                      <a:pt x="98" y="7"/>
                    </a:lnTo>
                    <a:lnTo>
                      <a:pt x="78" y="9"/>
                    </a:lnTo>
                    <a:lnTo>
                      <a:pt x="64" y="14"/>
                    </a:lnTo>
                    <a:lnTo>
                      <a:pt x="45" y="15"/>
                    </a:lnTo>
                    <a:lnTo>
                      <a:pt x="34" y="15"/>
                    </a:lnTo>
                    <a:lnTo>
                      <a:pt x="19" y="21"/>
                    </a:lnTo>
                    <a:lnTo>
                      <a:pt x="29" y="26"/>
                    </a:lnTo>
                    <a:lnTo>
                      <a:pt x="18" y="32"/>
                    </a:lnTo>
                    <a:lnTo>
                      <a:pt x="14" y="39"/>
                    </a:lnTo>
                    <a:lnTo>
                      <a:pt x="5" y="48"/>
                    </a:lnTo>
                    <a:lnTo>
                      <a:pt x="3" y="56"/>
                    </a:lnTo>
                    <a:lnTo>
                      <a:pt x="0" y="63"/>
                    </a:lnTo>
                    <a:lnTo>
                      <a:pt x="7" y="65"/>
                    </a:lnTo>
                    <a:lnTo>
                      <a:pt x="6" y="74"/>
                    </a:lnTo>
                    <a:lnTo>
                      <a:pt x="11" y="78"/>
                    </a:lnTo>
                    <a:lnTo>
                      <a:pt x="11" y="88"/>
                    </a:lnTo>
                    <a:lnTo>
                      <a:pt x="16" y="95"/>
                    </a:lnTo>
                    <a:lnTo>
                      <a:pt x="22" y="94"/>
                    </a:lnTo>
                    <a:lnTo>
                      <a:pt x="24" y="101"/>
                    </a:lnTo>
                    <a:lnTo>
                      <a:pt x="36" y="105"/>
                    </a:lnTo>
                    <a:lnTo>
                      <a:pt x="44" y="114"/>
                    </a:lnTo>
                    <a:lnTo>
                      <a:pt x="54" y="111"/>
                    </a:lnTo>
                    <a:lnTo>
                      <a:pt x="60" y="107"/>
                    </a:lnTo>
                    <a:lnTo>
                      <a:pt x="68" y="100"/>
                    </a:lnTo>
                    <a:lnTo>
                      <a:pt x="84" y="111"/>
                    </a:lnTo>
                    <a:lnTo>
                      <a:pt x="102" y="113"/>
                    </a:lnTo>
                    <a:lnTo>
                      <a:pt x="121" y="110"/>
                    </a:lnTo>
                    <a:lnTo>
                      <a:pt x="129" y="110"/>
                    </a:lnTo>
                    <a:lnTo>
                      <a:pt x="134" y="111"/>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77" name="Freeform 269"/>
              <p:cNvSpPr>
                <a:spLocks/>
              </p:cNvSpPr>
              <p:nvPr/>
            </p:nvSpPr>
            <p:spPr bwMode="auto">
              <a:xfrm>
                <a:off x="6463961" y="1579063"/>
                <a:ext cx="3678040" cy="1381053"/>
              </a:xfrm>
              <a:custGeom>
                <a:avLst/>
                <a:gdLst>
                  <a:gd name="T0" fmla="*/ 354 w 2085"/>
                  <a:gd name="T1" fmla="*/ 571 h 783"/>
                  <a:gd name="T2" fmla="*/ 487 w 2085"/>
                  <a:gd name="T3" fmla="*/ 613 h 783"/>
                  <a:gd name="T4" fmla="*/ 575 w 2085"/>
                  <a:gd name="T5" fmla="*/ 567 h 783"/>
                  <a:gd name="T6" fmla="*/ 718 w 2085"/>
                  <a:gd name="T7" fmla="*/ 589 h 783"/>
                  <a:gd name="T8" fmla="*/ 848 w 2085"/>
                  <a:gd name="T9" fmla="*/ 670 h 783"/>
                  <a:gd name="T10" fmla="*/ 953 w 2085"/>
                  <a:gd name="T11" fmla="*/ 648 h 783"/>
                  <a:gd name="T12" fmla="*/ 1049 w 2085"/>
                  <a:gd name="T13" fmla="*/ 634 h 783"/>
                  <a:gd name="T14" fmla="*/ 1189 w 2085"/>
                  <a:gd name="T15" fmla="*/ 638 h 783"/>
                  <a:gd name="T16" fmla="*/ 1259 w 2085"/>
                  <a:gd name="T17" fmla="*/ 578 h 783"/>
                  <a:gd name="T18" fmla="*/ 1409 w 2085"/>
                  <a:gd name="T19" fmla="*/ 667 h 783"/>
                  <a:gd name="T20" fmla="*/ 1463 w 2085"/>
                  <a:gd name="T21" fmla="*/ 744 h 783"/>
                  <a:gd name="T22" fmla="*/ 1531 w 2085"/>
                  <a:gd name="T23" fmla="*/ 701 h 783"/>
                  <a:gd name="T24" fmla="*/ 1482 w 2085"/>
                  <a:gd name="T25" fmla="*/ 573 h 783"/>
                  <a:gd name="T26" fmla="*/ 1537 w 2085"/>
                  <a:gd name="T27" fmla="*/ 452 h 783"/>
                  <a:gd name="T28" fmla="*/ 1683 w 2085"/>
                  <a:gd name="T29" fmla="*/ 408 h 783"/>
                  <a:gd name="T30" fmla="*/ 1773 w 2085"/>
                  <a:gd name="T31" fmla="*/ 421 h 783"/>
                  <a:gd name="T32" fmla="*/ 1751 w 2085"/>
                  <a:gd name="T33" fmla="*/ 604 h 783"/>
                  <a:gd name="T34" fmla="*/ 1814 w 2085"/>
                  <a:gd name="T35" fmla="*/ 509 h 783"/>
                  <a:gd name="T36" fmla="*/ 1785 w 2085"/>
                  <a:gd name="T37" fmla="*/ 478 h 783"/>
                  <a:gd name="T38" fmla="*/ 1785 w 2085"/>
                  <a:gd name="T39" fmla="*/ 462 h 783"/>
                  <a:gd name="T40" fmla="*/ 1797 w 2085"/>
                  <a:gd name="T41" fmla="*/ 439 h 783"/>
                  <a:gd name="T42" fmla="*/ 1895 w 2085"/>
                  <a:gd name="T43" fmla="*/ 405 h 783"/>
                  <a:gd name="T44" fmla="*/ 1929 w 2085"/>
                  <a:gd name="T45" fmla="*/ 332 h 783"/>
                  <a:gd name="T46" fmla="*/ 2005 w 2085"/>
                  <a:gd name="T47" fmla="*/ 313 h 783"/>
                  <a:gd name="T48" fmla="*/ 2070 w 2085"/>
                  <a:gd name="T49" fmla="*/ 305 h 783"/>
                  <a:gd name="T50" fmla="*/ 1997 w 2085"/>
                  <a:gd name="T51" fmla="*/ 260 h 783"/>
                  <a:gd name="T52" fmla="*/ 1865 w 2085"/>
                  <a:gd name="T53" fmla="*/ 201 h 783"/>
                  <a:gd name="T54" fmla="*/ 1722 w 2085"/>
                  <a:gd name="T55" fmla="*/ 199 h 783"/>
                  <a:gd name="T56" fmla="*/ 1571 w 2085"/>
                  <a:gd name="T57" fmla="*/ 180 h 783"/>
                  <a:gd name="T58" fmla="*/ 1409 w 2085"/>
                  <a:gd name="T59" fmla="*/ 136 h 783"/>
                  <a:gd name="T60" fmla="*/ 1312 w 2085"/>
                  <a:gd name="T61" fmla="*/ 165 h 783"/>
                  <a:gd name="T62" fmla="*/ 1233 w 2085"/>
                  <a:gd name="T63" fmla="*/ 136 h 783"/>
                  <a:gd name="T64" fmla="*/ 1020 w 2085"/>
                  <a:gd name="T65" fmla="*/ 107 h 783"/>
                  <a:gd name="T66" fmla="*/ 1024 w 2085"/>
                  <a:gd name="T67" fmla="*/ 51 h 783"/>
                  <a:gd name="T68" fmla="*/ 892 w 2085"/>
                  <a:gd name="T69" fmla="*/ 0 h 783"/>
                  <a:gd name="T70" fmla="*/ 806 w 2085"/>
                  <a:gd name="T71" fmla="*/ 53 h 783"/>
                  <a:gd name="T72" fmla="*/ 689 w 2085"/>
                  <a:gd name="T73" fmla="*/ 75 h 783"/>
                  <a:gd name="T74" fmla="*/ 642 w 2085"/>
                  <a:gd name="T75" fmla="*/ 142 h 783"/>
                  <a:gd name="T76" fmla="*/ 607 w 2085"/>
                  <a:gd name="T77" fmla="*/ 144 h 783"/>
                  <a:gd name="T78" fmla="*/ 554 w 2085"/>
                  <a:gd name="T79" fmla="*/ 137 h 783"/>
                  <a:gd name="T80" fmla="*/ 591 w 2085"/>
                  <a:gd name="T81" fmla="*/ 210 h 783"/>
                  <a:gd name="T82" fmla="*/ 627 w 2085"/>
                  <a:gd name="T83" fmla="*/ 256 h 783"/>
                  <a:gd name="T84" fmla="*/ 548 w 2085"/>
                  <a:gd name="T85" fmla="*/ 291 h 783"/>
                  <a:gd name="T86" fmla="*/ 559 w 2085"/>
                  <a:gd name="T87" fmla="*/ 256 h 783"/>
                  <a:gd name="T88" fmla="*/ 561 w 2085"/>
                  <a:gd name="T89" fmla="*/ 243 h 783"/>
                  <a:gd name="T90" fmla="*/ 554 w 2085"/>
                  <a:gd name="T91" fmla="*/ 225 h 783"/>
                  <a:gd name="T92" fmla="*/ 517 w 2085"/>
                  <a:gd name="T93" fmla="*/ 109 h 783"/>
                  <a:gd name="T94" fmla="*/ 499 w 2085"/>
                  <a:gd name="T95" fmla="*/ 228 h 783"/>
                  <a:gd name="T96" fmla="*/ 401 w 2085"/>
                  <a:gd name="T97" fmla="*/ 218 h 783"/>
                  <a:gd name="T98" fmla="*/ 314 w 2085"/>
                  <a:gd name="T99" fmla="*/ 233 h 783"/>
                  <a:gd name="T100" fmla="*/ 208 w 2085"/>
                  <a:gd name="T101" fmla="*/ 237 h 783"/>
                  <a:gd name="T102" fmla="*/ 166 w 2085"/>
                  <a:gd name="T103" fmla="*/ 298 h 783"/>
                  <a:gd name="T104" fmla="*/ 109 w 2085"/>
                  <a:gd name="T105" fmla="*/ 322 h 783"/>
                  <a:gd name="T106" fmla="*/ 80 w 2085"/>
                  <a:gd name="T107" fmla="*/ 289 h 783"/>
                  <a:gd name="T108" fmla="*/ 100 w 2085"/>
                  <a:gd name="T109" fmla="*/ 233 h 783"/>
                  <a:gd name="T110" fmla="*/ 20 w 2085"/>
                  <a:gd name="T111" fmla="*/ 311 h 783"/>
                  <a:gd name="T112" fmla="*/ 8 w 2085"/>
                  <a:gd name="T113" fmla="*/ 427 h 783"/>
                  <a:gd name="T114" fmla="*/ 69 w 2085"/>
                  <a:gd name="T115" fmla="*/ 584 h 783"/>
                  <a:gd name="T116" fmla="*/ 138 w 2085"/>
                  <a:gd name="T117" fmla="*/ 740 h 783"/>
                  <a:gd name="T118" fmla="*/ 285 w 2085"/>
                  <a:gd name="T119" fmla="*/ 773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85" h="783">
                    <a:moveTo>
                      <a:pt x="304" y="721"/>
                    </a:moveTo>
                    <a:lnTo>
                      <a:pt x="316" y="709"/>
                    </a:lnTo>
                    <a:lnTo>
                      <a:pt x="322" y="683"/>
                    </a:lnTo>
                    <a:lnTo>
                      <a:pt x="336" y="668"/>
                    </a:lnTo>
                    <a:lnTo>
                      <a:pt x="334" y="649"/>
                    </a:lnTo>
                    <a:lnTo>
                      <a:pt x="317" y="639"/>
                    </a:lnTo>
                    <a:lnTo>
                      <a:pt x="310" y="622"/>
                    </a:lnTo>
                    <a:lnTo>
                      <a:pt x="354" y="571"/>
                    </a:lnTo>
                    <a:lnTo>
                      <a:pt x="370" y="589"/>
                    </a:lnTo>
                    <a:lnTo>
                      <a:pt x="376" y="576"/>
                    </a:lnTo>
                    <a:lnTo>
                      <a:pt x="395" y="571"/>
                    </a:lnTo>
                    <a:lnTo>
                      <a:pt x="411" y="575"/>
                    </a:lnTo>
                    <a:lnTo>
                      <a:pt x="440" y="576"/>
                    </a:lnTo>
                    <a:lnTo>
                      <a:pt x="475" y="599"/>
                    </a:lnTo>
                    <a:lnTo>
                      <a:pt x="474" y="608"/>
                    </a:lnTo>
                    <a:lnTo>
                      <a:pt x="487" y="613"/>
                    </a:lnTo>
                    <a:lnTo>
                      <a:pt x="506" y="612"/>
                    </a:lnTo>
                    <a:lnTo>
                      <a:pt x="532" y="626"/>
                    </a:lnTo>
                    <a:lnTo>
                      <a:pt x="546" y="631"/>
                    </a:lnTo>
                    <a:lnTo>
                      <a:pt x="553" y="623"/>
                    </a:lnTo>
                    <a:lnTo>
                      <a:pt x="546" y="605"/>
                    </a:lnTo>
                    <a:lnTo>
                      <a:pt x="562" y="596"/>
                    </a:lnTo>
                    <a:lnTo>
                      <a:pt x="579" y="589"/>
                    </a:lnTo>
                    <a:lnTo>
                      <a:pt x="575" y="567"/>
                    </a:lnTo>
                    <a:lnTo>
                      <a:pt x="585" y="566"/>
                    </a:lnTo>
                    <a:lnTo>
                      <a:pt x="604" y="571"/>
                    </a:lnTo>
                    <a:lnTo>
                      <a:pt x="640" y="574"/>
                    </a:lnTo>
                    <a:lnTo>
                      <a:pt x="661" y="569"/>
                    </a:lnTo>
                    <a:lnTo>
                      <a:pt x="689" y="564"/>
                    </a:lnTo>
                    <a:lnTo>
                      <a:pt x="701" y="575"/>
                    </a:lnTo>
                    <a:lnTo>
                      <a:pt x="703" y="587"/>
                    </a:lnTo>
                    <a:lnTo>
                      <a:pt x="718" y="589"/>
                    </a:lnTo>
                    <a:lnTo>
                      <a:pt x="741" y="580"/>
                    </a:lnTo>
                    <a:lnTo>
                      <a:pt x="759" y="580"/>
                    </a:lnTo>
                    <a:lnTo>
                      <a:pt x="781" y="621"/>
                    </a:lnTo>
                    <a:lnTo>
                      <a:pt x="796" y="622"/>
                    </a:lnTo>
                    <a:lnTo>
                      <a:pt x="803" y="633"/>
                    </a:lnTo>
                    <a:lnTo>
                      <a:pt x="826" y="642"/>
                    </a:lnTo>
                    <a:lnTo>
                      <a:pt x="840" y="677"/>
                    </a:lnTo>
                    <a:lnTo>
                      <a:pt x="848" y="670"/>
                    </a:lnTo>
                    <a:lnTo>
                      <a:pt x="867" y="665"/>
                    </a:lnTo>
                    <a:lnTo>
                      <a:pt x="910" y="661"/>
                    </a:lnTo>
                    <a:lnTo>
                      <a:pt x="914" y="667"/>
                    </a:lnTo>
                    <a:lnTo>
                      <a:pt x="930" y="670"/>
                    </a:lnTo>
                    <a:lnTo>
                      <a:pt x="936" y="676"/>
                    </a:lnTo>
                    <a:lnTo>
                      <a:pt x="965" y="673"/>
                    </a:lnTo>
                    <a:lnTo>
                      <a:pt x="958" y="656"/>
                    </a:lnTo>
                    <a:lnTo>
                      <a:pt x="953" y="648"/>
                    </a:lnTo>
                    <a:lnTo>
                      <a:pt x="965" y="647"/>
                    </a:lnTo>
                    <a:lnTo>
                      <a:pt x="965" y="623"/>
                    </a:lnTo>
                    <a:lnTo>
                      <a:pt x="965" y="596"/>
                    </a:lnTo>
                    <a:lnTo>
                      <a:pt x="992" y="607"/>
                    </a:lnTo>
                    <a:lnTo>
                      <a:pt x="1009" y="607"/>
                    </a:lnTo>
                    <a:lnTo>
                      <a:pt x="1022" y="621"/>
                    </a:lnTo>
                    <a:lnTo>
                      <a:pt x="1028" y="634"/>
                    </a:lnTo>
                    <a:lnTo>
                      <a:pt x="1049" y="634"/>
                    </a:lnTo>
                    <a:lnTo>
                      <a:pt x="1081" y="635"/>
                    </a:lnTo>
                    <a:lnTo>
                      <a:pt x="1098" y="645"/>
                    </a:lnTo>
                    <a:lnTo>
                      <a:pt x="1112" y="649"/>
                    </a:lnTo>
                    <a:lnTo>
                      <a:pt x="1115" y="661"/>
                    </a:lnTo>
                    <a:lnTo>
                      <a:pt x="1153" y="655"/>
                    </a:lnTo>
                    <a:lnTo>
                      <a:pt x="1159" y="645"/>
                    </a:lnTo>
                    <a:lnTo>
                      <a:pt x="1172" y="653"/>
                    </a:lnTo>
                    <a:lnTo>
                      <a:pt x="1189" y="638"/>
                    </a:lnTo>
                    <a:lnTo>
                      <a:pt x="1203" y="637"/>
                    </a:lnTo>
                    <a:lnTo>
                      <a:pt x="1215" y="644"/>
                    </a:lnTo>
                    <a:lnTo>
                      <a:pt x="1226" y="655"/>
                    </a:lnTo>
                    <a:lnTo>
                      <a:pt x="1246" y="655"/>
                    </a:lnTo>
                    <a:lnTo>
                      <a:pt x="1249" y="628"/>
                    </a:lnTo>
                    <a:lnTo>
                      <a:pt x="1260" y="618"/>
                    </a:lnTo>
                    <a:lnTo>
                      <a:pt x="1251" y="593"/>
                    </a:lnTo>
                    <a:lnTo>
                      <a:pt x="1259" y="578"/>
                    </a:lnTo>
                    <a:lnTo>
                      <a:pt x="1320" y="579"/>
                    </a:lnTo>
                    <a:lnTo>
                      <a:pt x="1334" y="595"/>
                    </a:lnTo>
                    <a:lnTo>
                      <a:pt x="1348" y="607"/>
                    </a:lnTo>
                    <a:lnTo>
                      <a:pt x="1359" y="621"/>
                    </a:lnTo>
                    <a:lnTo>
                      <a:pt x="1362" y="638"/>
                    </a:lnTo>
                    <a:lnTo>
                      <a:pt x="1373" y="651"/>
                    </a:lnTo>
                    <a:lnTo>
                      <a:pt x="1398" y="656"/>
                    </a:lnTo>
                    <a:lnTo>
                      <a:pt x="1409" y="667"/>
                    </a:lnTo>
                    <a:lnTo>
                      <a:pt x="1421" y="675"/>
                    </a:lnTo>
                    <a:lnTo>
                      <a:pt x="1427" y="684"/>
                    </a:lnTo>
                    <a:lnTo>
                      <a:pt x="1442" y="685"/>
                    </a:lnTo>
                    <a:lnTo>
                      <a:pt x="1467" y="681"/>
                    </a:lnTo>
                    <a:lnTo>
                      <a:pt x="1472" y="688"/>
                    </a:lnTo>
                    <a:lnTo>
                      <a:pt x="1475" y="701"/>
                    </a:lnTo>
                    <a:lnTo>
                      <a:pt x="1464" y="708"/>
                    </a:lnTo>
                    <a:lnTo>
                      <a:pt x="1463" y="744"/>
                    </a:lnTo>
                    <a:lnTo>
                      <a:pt x="1449" y="742"/>
                    </a:lnTo>
                    <a:lnTo>
                      <a:pt x="1442" y="757"/>
                    </a:lnTo>
                    <a:lnTo>
                      <a:pt x="1442" y="773"/>
                    </a:lnTo>
                    <a:lnTo>
                      <a:pt x="1457" y="776"/>
                    </a:lnTo>
                    <a:lnTo>
                      <a:pt x="1475" y="782"/>
                    </a:lnTo>
                    <a:lnTo>
                      <a:pt x="1498" y="764"/>
                    </a:lnTo>
                    <a:lnTo>
                      <a:pt x="1516" y="735"/>
                    </a:lnTo>
                    <a:lnTo>
                      <a:pt x="1531" y="701"/>
                    </a:lnTo>
                    <a:lnTo>
                      <a:pt x="1544" y="667"/>
                    </a:lnTo>
                    <a:lnTo>
                      <a:pt x="1537" y="634"/>
                    </a:lnTo>
                    <a:lnTo>
                      <a:pt x="1542" y="624"/>
                    </a:lnTo>
                    <a:lnTo>
                      <a:pt x="1538" y="588"/>
                    </a:lnTo>
                    <a:lnTo>
                      <a:pt x="1523" y="566"/>
                    </a:lnTo>
                    <a:lnTo>
                      <a:pt x="1499" y="558"/>
                    </a:lnTo>
                    <a:lnTo>
                      <a:pt x="1492" y="572"/>
                    </a:lnTo>
                    <a:lnTo>
                      <a:pt x="1482" y="573"/>
                    </a:lnTo>
                    <a:lnTo>
                      <a:pt x="1480" y="560"/>
                    </a:lnTo>
                    <a:lnTo>
                      <a:pt x="1457" y="548"/>
                    </a:lnTo>
                    <a:lnTo>
                      <a:pt x="1453" y="537"/>
                    </a:lnTo>
                    <a:lnTo>
                      <a:pt x="1467" y="523"/>
                    </a:lnTo>
                    <a:lnTo>
                      <a:pt x="1483" y="497"/>
                    </a:lnTo>
                    <a:lnTo>
                      <a:pt x="1492" y="478"/>
                    </a:lnTo>
                    <a:lnTo>
                      <a:pt x="1503" y="461"/>
                    </a:lnTo>
                    <a:lnTo>
                      <a:pt x="1537" y="452"/>
                    </a:lnTo>
                    <a:lnTo>
                      <a:pt x="1564" y="450"/>
                    </a:lnTo>
                    <a:lnTo>
                      <a:pt x="1602" y="454"/>
                    </a:lnTo>
                    <a:lnTo>
                      <a:pt x="1610" y="439"/>
                    </a:lnTo>
                    <a:lnTo>
                      <a:pt x="1637" y="446"/>
                    </a:lnTo>
                    <a:lnTo>
                      <a:pt x="1637" y="455"/>
                    </a:lnTo>
                    <a:lnTo>
                      <a:pt x="1675" y="450"/>
                    </a:lnTo>
                    <a:lnTo>
                      <a:pt x="1677" y="432"/>
                    </a:lnTo>
                    <a:lnTo>
                      <a:pt x="1683" y="408"/>
                    </a:lnTo>
                    <a:lnTo>
                      <a:pt x="1691" y="394"/>
                    </a:lnTo>
                    <a:lnTo>
                      <a:pt x="1728" y="394"/>
                    </a:lnTo>
                    <a:lnTo>
                      <a:pt x="1741" y="410"/>
                    </a:lnTo>
                    <a:lnTo>
                      <a:pt x="1749" y="413"/>
                    </a:lnTo>
                    <a:lnTo>
                      <a:pt x="1762" y="391"/>
                    </a:lnTo>
                    <a:lnTo>
                      <a:pt x="1771" y="387"/>
                    </a:lnTo>
                    <a:lnTo>
                      <a:pt x="1781" y="405"/>
                    </a:lnTo>
                    <a:lnTo>
                      <a:pt x="1773" y="421"/>
                    </a:lnTo>
                    <a:lnTo>
                      <a:pt x="1753" y="437"/>
                    </a:lnTo>
                    <a:lnTo>
                      <a:pt x="1736" y="463"/>
                    </a:lnTo>
                    <a:lnTo>
                      <a:pt x="1720" y="483"/>
                    </a:lnTo>
                    <a:lnTo>
                      <a:pt x="1718" y="512"/>
                    </a:lnTo>
                    <a:lnTo>
                      <a:pt x="1722" y="543"/>
                    </a:lnTo>
                    <a:lnTo>
                      <a:pt x="1734" y="564"/>
                    </a:lnTo>
                    <a:lnTo>
                      <a:pt x="1741" y="589"/>
                    </a:lnTo>
                    <a:lnTo>
                      <a:pt x="1751" y="604"/>
                    </a:lnTo>
                    <a:lnTo>
                      <a:pt x="1763" y="612"/>
                    </a:lnTo>
                    <a:lnTo>
                      <a:pt x="1777" y="589"/>
                    </a:lnTo>
                    <a:lnTo>
                      <a:pt x="1791" y="561"/>
                    </a:lnTo>
                    <a:lnTo>
                      <a:pt x="1791" y="545"/>
                    </a:lnTo>
                    <a:lnTo>
                      <a:pt x="1805" y="545"/>
                    </a:lnTo>
                    <a:lnTo>
                      <a:pt x="1803" y="526"/>
                    </a:lnTo>
                    <a:lnTo>
                      <a:pt x="1805" y="511"/>
                    </a:lnTo>
                    <a:lnTo>
                      <a:pt x="1814" y="509"/>
                    </a:lnTo>
                    <a:lnTo>
                      <a:pt x="1808" y="498"/>
                    </a:lnTo>
                    <a:lnTo>
                      <a:pt x="1792" y="480"/>
                    </a:lnTo>
                    <a:lnTo>
                      <a:pt x="1790" y="480"/>
                    </a:lnTo>
                    <a:lnTo>
                      <a:pt x="1789" y="480"/>
                    </a:lnTo>
                    <a:lnTo>
                      <a:pt x="1788" y="480"/>
                    </a:lnTo>
                    <a:lnTo>
                      <a:pt x="1787" y="479"/>
                    </a:lnTo>
                    <a:lnTo>
                      <a:pt x="1786" y="478"/>
                    </a:lnTo>
                    <a:lnTo>
                      <a:pt x="1785" y="478"/>
                    </a:lnTo>
                    <a:lnTo>
                      <a:pt x="1785" y="477"/>
                    </a:lnTo>
                    <a:lnTo>
                      <a:pt x="1783" y="476"/>
                    </a:lnTo>
                    <a:lnTo>
                      <a:pt x="1783" y="475"/>
                    </a:lnTo>
                    <a:lnTo>
                      <a:pt x="1783" y="472"/>
                    </a:lnTo>
                    <a:lnTo>
                      <a:pt x="1783" y="469"/>
                    </a:lnTo>
                    <a:lnTo>
                      <a:pt x="1784" y="467"/>
                    </a:lnTo>
                    <a:lnTo>
                      <a:pt x="1784" y="465"/>
                    </a:lnTo>
                    <a:lnTo>
                      <a:pt x="1785" y="462"/>
                    </a:lnTo>
                    <a:lnTo>
                      <a:pt x="1785" y="460"/>
                    </a:lnTo>
                    <a:lnTo>
                      <a:pt x="1786" y="458"/>
                    </a:lnTo>
                    <a:lnTo>
                      <a:pt x="1787" y="455"/>
                    </a:lnTo>
                    <a:lnTo>
                      <a:pt x="1787" y="454"/>
                    </a:lnTo>
                    <a:lnTo>
                      <a:pt x="1787" y="452"/>
                    </a:lnTo>
                    <a:lnTo>
                      <a:pt x="1787" y="451"/>
                    </a:lnTo>
                    <a:lnTo>
                      <a:pt x="1788" y="450"/>
                    </a:lnTo>
                    <a:lnTo>
                      <a:pt x="1797" y="439"/>
                    </a:lnTo>
                    <a:lnTo>
                      <a:pt x="1820" y="428"/>
                    </a:lnTo>
                    <a:lnTo>
                      <a:pt x="1832" y="419"/>
                    </a:lnTo>
                    <a:lnTo>
                      <a:pt x="1851" y="416"/>
                    </a:lnTo>
                    <a:lnTo>
                      <a:pt x="1862" y="419"/>
                    </a:lnTo>
                    <a:lnTo>
                      <a:pt x="1872" y="432"/>
                    </a:lnTo>
                    <a:lnTo>
                      <a:pt x="1880" y="438"/>
                    </a:lnTo>
                    <a:lnTo>
                      <a:pt x="1887" y="412"/>
                    </a:lnTo>
                    <a:lnTo>
                      <a:pt x="1895" y="405"/>
                    </a:lnTo>
                    <a:lnTo>
                      <a:pt x="1898" y="391"/>
                    </a:lnTo>
                    <a:lnTo>
                      <a:pt x="1918" y="392"/>
                    </a:lnTo>
                    <a:lnTo>
                      <a:pt x="1937" y="378"/>
                    </a:lnTo>
                    <a:lnTo>
                      <a:pt x="1948" y="376"/>
                    </a:lnTo>
                    <a:lnTo>
                      <a:pt x="1969" y="384"/>
                    </a:lnTo>
                    <a:lnTo>
                      <a:pt x="1974" y="373"/>
                    </a:lnTo>
                    <a:lnTo>
                      <a:pt x="1955" y="349"/>
                    </a:lnTo>
                    <a:lnTo>
                      <a:pt x="1929" y="332"/>
                    </a:lnTo>
                    <a:lnTo>
                      <a:pt x="1939" y="323"/>
                    </a:lnTo>
                    <a:lnTo>
                      <a:pt x="1957" y="311"/>
                    </a:lnTo>
                    <a:lnTo>
                      <a:pt x="1950" y="302"/>
                    </a:lnTo>
                    <a:lnTo>
                      <a:pt x="1950" y="286"/>
                    </a:lnTo>
                    <a:lnTo>
                      <a:pt x="1967" y="281"/>
                    </a:lnTo>
                    <a:lnTo>
                      <a:pt x="1973" y="298"/>
                    </a:lnTo>
                    <a:lnTo>
                      <a:pt x="1978" y="311"/>
                    </a:lnTo>
                    <a:lnTo>
                      <a:pt x="2005" y="313"/>
                    </a:lnTo>
                    <a:lnTo>
                      <a:pt x="2016" y="325"/>
                    </a:lnTo>
                    <a:lnTo>
                      <a:pt x="2035" y="326"/>
                    </a:lnTo>
                    <a:lnTo>
                      <a:pt x="2046" y="341"/>
                    </a:lnTo>
                    <a:lnTo>
                      <a:pt x="2055" y="344"/>
                    </a:lnTo>
                    <a:lnTo>
                      <a:pt x="2068" y="332"/>
                    </a:lnTo>
                    <a:lnTo>
                      <a:pt x="2055" y="317"/>
                    </a:lnTo>
                    <a:lnTo>
                      <a:pt x="2059" y="305"/>
                    </a:lnTo>
                    <a:lnTo>
                      <a:pt x="2070" y="305"/>
                    </a:lnTo>
                    <a:lnTo>
                      <a:pt x="2081" y="300"/>
                    </a:lnTo>
                    <a:lnTo>
                      <a:pt x="2084" y="282"/>
                    </a:lnTo>
                    <a:lnTo>
                      <a:pt x="2057" y="282"/>
                    </a:lnTo>
                    <a:lnTo>
                      <a:pt x="2041" y="271"/>
                    </a:lnTo>
                    <a:lnTo>
                      <a:pt x="2018" y="275"/>
                    </a:lnTo>
                    <a:lnTo>
                      <a:pt x="2012" y="284"/>
                    </a:lnTo>
                    <a:lnTo>
                      <a:pt x="2003" y="268"/>
                    </a:lnTo>
                    <a:lnTo>
                      <a:pt x="1997" y="260"/>
                    </a:lnTo>
                    <a:lnTo>
                      <a:pt x="1976" y="254"/>
                    </a:lnTo>
                    <a:lnTo>
                      <a:pt x="1973" y="242"/>
                    </a:lnTo>
                    <a:lnTo>
                      <a:pt x="1944" y="242"/>
                    </a:lnTo>
                    <a:lnTo>
                      <a:pt x="1931" y="227"/>
                    </a:lnTo>
                    <a:lnTo>
                      <a:pt x="1912" y="216"/>
                    </a:lnTo>
                    <a:lnTo>
                      <a:pt x="1894" y="215"/>
                    </a:lnTo>
                    <a:lnTo>
                      <a:pt x="1874" y="207"/>
                    </a:lnTo>
                    <a:lnTo>
                      <a:pt x="1865" y="201"/>
                    </a:lnTo>
                    <a:lnTo>
                      <a:pt x="1846" y="194"/>
                    </a:lnTo>
                    <a:lnTo>
                      <a:pt x="1819" y="194"/>
                    </a:lnTo>
                    <a:lnTo>
                      <a:pt x="1787" y="191"/>
                    </a:lnTo>
                    <a:lnTo>
                      <a:pt x="1783" y="210"/>
                    </a:lnTo>
                    <a:lnTo>
                      <a:pt x="1768" y="213"/>
                    </a:lnTo>
                    <a:lnTo>
                      <a:pt x="1759" y="204"/>
                    </a:lnTo>
                    <a:lnTo>
                      <a:pt x="1743" y="207"/>
                    </a:lnTo>
                    <a:lnTo>
                      <a:pt x="1722" y="199"/>
                    </a:lnTo>
                    <a:lnTo>
                      <a:pt x="1687" y="204"/>
                    </a:lnTo>
                    <a:lnTo>
                      <a:pt x="1679" y="216"/>
                    </a:lnTo>
                    <a:lnTo>
                      <a:pt x="1667" y="212"/>
                    </a:lnTo>
                    <a:lnTo>
                      <a:pt x="1650" y="198"/>
                    </a:lnTo>
                    <a:lnTo>
                      <a:pt x="1634" y="181"/>
                    </a:lnTo>
                    <a:lnTo>
                      <a:pt x="1594" y="172"/>
                    </a:lnTo>
                    <a:lnTo>
                      <a:pt x="1581" y="176"/>
                    </a:lnTo>
                    <a:lnTo>
                      <a:pt x="1571" y="180"/>
                    </a:lnTo>
                    <a:lnTo>
                      <a:pt x="1549" y="176"/>
                    </a:lnTo>
                    <a:lnTo>
                      <a:pt x="1522" y="162"/>
                    </a:lnTo>
                    <a:lnTo>
                      <a:pt x="1504" y="154"/>
                    </a:lnTo>
                    <a:lnTo>
                      <a:pt x="1501" y="146"/>
                    </a:lnTo>
                    <a:lnTo>
                      <a:pt x="1458" y="146"/>
                    </a:lnTo>
                    <a:lnTo>
                      <a:pt x="1446" y="151"/>
                    </a:lnTo>
                    <a:lnTo>
                      <a:pt x="1433" y="136"/>
                    </a:lnTo>
                    <a:lnTo>
                      <a:pt x="1409" y="136"/>
                    </a:lnTo>
                    <a:lnTo>
                      <a:pt x="1399" y="123"/>
                    </a:lnTo>
                    <a:lnTo>
                      <a:pt x="1386" y="131"/>
                    </a:lnTo>
                    <a:lnTo>
                      <a:pt x="1373" y="140"/>
                    </a:lnTo>
                    <a:lnTo>
                      <a:pt x="1381" y="159"/>
                    </a:lnTo>
                    <a:lnTo>
                      <a:pt x="1363" y="163"/>
                    </a:lnTo>
                    <a:lnTo>
                      <a:pt x="1341" y="159"/>
                    </a:lnTo>
                    <a:lnTo>
                      <a:pt x="1323" y="158"/>
                    </a:lnTo>
                    <a:lnTo>
                      <a:pt x="1312" y="165"/>
                    </a:lnTo>
                    <a:lnTo>
                      <a:pt x="1296" y="157"/>
                    </a:lnTo>
                    <a:lnTo>
                      <a:pt x="1287" y="147"/>
                    </a:lnTo>
                    <a:lnTo>
                      <a:pt x="1285" y="163"/>
                    </a:lnTo>
                    <a:lnTo>
                      <a:pt x="1262" y="165"/>
                    </a:lnTo>
                    <a:lnTo>
                      <a:pt x="1233" y="156"/>
                    </a:lnTo>
                    <a:lnTo>
                      <a:pt x="1215" y="149"/>
                    </a:lnTo>
                    <a:lnTo>
                      <a:pt x="1220" y="140"/>
                    </a:lnTo>
                    <a:lnTo>
                      <a:pt x="1233" y="136"/>
                    </a:lnTo>
                    <a:lnTo>
                      <a:pt x="1223" y="116"/>
                    </a:lnTo>
                    <a:lnTo>
                      <a:pt x="1199" y="107"/>
                    </a:lnTo>
                    <a:lnTo>
                      <a:pt x="1168" y="109"/>
                    </a:lnTo>
                    <a:lnTo>
                      <a:pt x="1159" y="133"/>
                    </a:lnTo>
                    <a:lnTo>
                      <a:pt x="1134" y="125"/>
                    </a:lnTo>
                    <a:lnTo>
                      <a:pt x="1113" y="115"/>
                    </a:lnTo>
                    <a:lnTo>
                      <a:pt x="1081" y="107"/>
                    </a:lnTo>
                    <a:lnTo>
                      <a:pt x="1020" y="107"/>
                    </a:lnTo>
                    <a:lnTo>
                      <a:pt x="999" y="107"/>
                    </a:lnTo>
                    <a:lnTo>
                      <a:pt x="978" y="116"/>
                    </a:lnTo>
                    <a:lnTo>
                      <a:pt x="948" y="126"/>
                    </a:lnTo>
                    <a:lnTo>
                      <a:pt x="964" y="109"/>
                    </a:lnTo>
                    <a:lnTo>
                      <a:pt x="993" y="93"/>
                    </a:lnTo>
                    <a:lnTo>
                      <a:pt x="1005" y="87"/>
                    </a:lnTo>
                    <a:lnTo>
                      <a:pt x="1020" y="72"/>
                    </a:lnTo>
                    <a:lnTo>
                      <a:pt x="1024" y="51"/>
                    </a:lnTo>
                    <a:lnTo>
                      <a:pt x="1003" y="42"/>
                    </a:lnTo>
                    <a:lnTo>
                      <a:pt x="994" y="29"/>
                    </a:lnTo>
                    <a:lnTo>
                      <a:pt x="947" y="25"/>
                    </a:lnTo>
                    <a:lnTo>
                      <a:pt x="938" y="35"/>
                    </a:lnTo>
                    <a:lnTo>
                      <a:pt x="922" y="27"/>
                    </a:lnTo>
                    <a:lnTo>
                      <a:pt x="916" y="15"/>
                    </a:lnTo>
                    <a:lnTo>
                      <a:pt x="903" y="6"/>
                    </a:lnTo>
                    <a:lnTo>
                      <a:pt x="892" y="0"/>
                    </a:lnTo>
                    <a:lnTo>
                      <a:pt x="869" y="9"/>
                    </a:lnTo>
                    <a:lnTo>
                      <a:pt x="863" y="29"/>
                    </a:lnTo>
                    <a:lnTo>
                      <a:pt x="859" y="36"/>
                    </a:lnTo>
                    <a:lnTo>
                      <a:pt x="870" y="40"/>
                    </a:lnTo>
                    <a:lnTo>
                      <a:pt x="853" y="48"/>
                    </a:lnTo>
                    <a:lnTo>
                      <a:pt x="829" y="43"/>
                    </a:lnTo>
                    <a:lnTo>
                      <a:pt x="814" y="46"/>
                    </a:lnTo>
                    <a:lnTo>
                      <a:pt x="806" y="53"/>
                    </a:lnTo>
                    <a:lnTo>
                      <a:pt x="796" y="41"/>
                    </a:lnTo>
                    <a:lnTo>
                      <a:pt x="781" y="47"/>
                    </a:lnTo>
                    <a:lnTo>
                      <a:pt x="770" y="43"/>
                    </a:lnTo>
                    <a:lnTo>
                      <a:pt x="769" y="55"/>
                    </a:lnTo>
                    <a:lnTo>
                      <a:pt x="743" y="57"/>
                    </a:lnTo>
                    <a:lnTo>
                      <a:pt x="721" y="59"/>
                    </a:lnTo>
                    <a:lnTo>
                      <a:pt x="706" y="69"/>
                    </a:lnTo>
                    <a:lnTo>
                      <a:pt x="689" y="75"/>
                    </a:lnTo>
                    <a:lnTo>
                      <a:pt x="689" y="87"/>
                    </a:lnTo>
                    <a:lnTo>
                      <a:pt x="702" y="91"/>
                    </a:lnTo>
                    <a:lnTo>
                      <a:pt x="706" y="107"/>
                    </a:lnTo>
                    <a:lnTo>
                      <a:pt x="683" y="104"/>
                    </a:lnTo>
                    <a:lnTo>
                      <a:pt x="654" y="106"/>
                    </a:lnTo>
                    <a:lnTo>
                      <a:pt x="638" y="112"/>
                    </a:lnTo>
                    <a:lnTo>
                      <a:pt x="634" y="129"/>
                    </a:lnTo>
                    <a:lnTo>
                      <a:pt x="642" y="142"/>
                    </a:lnTo>
                    <a:lnTo>
                      <a:pt x="654" y="143"/>
                    </a:lnTo>
                    <a:lnTo>
                      <a:pt x="664" y="156"/>
                    </a:lnTo>
                    <a:lnTo>
                      <a:pt x="674" y="172"/>
                    </a:lnTo>
                    <a:lnTo>
                      <a:pt x="672" y="184"/>
                    </a:lnTo>
                    <a:lnTo>
                      <a:pt x="651" y="163"/>
                    </a:lnTo>
                    <a:lnTo>
                      <a:pt x="630" y="157"/>
                    </a:lnTo>
                    <a:lnTo>
                      <a:pt x="620" y="143"/>
                    </a:lnTo>
                    <a:lnTo>
                      <a:pt x="607" y="144"/>
                    </a:lnTo>
                    <a:lnTo>
                      <a:pt x="601" y="161"/>
                    </a:lnTo>
                    <a:lnTo>
                      <a:pt x="607" y="170"/>
                    </a:lnTo>
                    <a:lnTo>
                      <a:pt x="609" y="178"/>
                    </a:lnTo>
                    <a:lnTo>
                      <a:pt x="591" y="172"/>
                    </a:lnTo>
                    <a:lnTo>
                      <a:pt x="573" y="157"/>
                    </a:lnTo>
                    <a:lnTo>
                      <a:pt x="571" y="138"/>
                    </a:lnTo>
                    <a:lnTo>
                      <a:pt x="564" y="127"/>
                    </a:lnTo>
                    <a:lnTo>
                      <a:pt x="554" y="137"/>
                    </a:lnTo>
                    <a:lnTo>
                      <a:pt x="557" y="152"/>
                    </a:lnTo>
                    <a:lnTo>
                      <a:pt x="554" y="162"/>
                    </a:lnTo>
                    <a:lnTo>
                      <a:pt x="557" y="172"/>
                    </a:lnTo>
                    <a:lnTo>
                      <a:pt x="564" y="175"/>
                    </a:lnTo>
                    <a:lnTo>
                      <a:pt x="567" y="202"/>
                    </a:lnTo>
                    <a:lnTo>
                      <a:pt x="570" y="216"/>
                    </a:lnTo>
                    <a:lnTo>
                      <a:pt x="588" y="218"/>
                    </a:lnTo>
                    <a:lnTo>
                      <a:pt x="591" y="210"/>
                    </a:lnTo>
                    <a:lnTo>
                      <a:pt x="605" y="216"/>
                    </a:lnTo>
                    <a:lnTo>
                      <a:pt x="614" y="220"/>
                    </a:lnTo>
                    <a:lnTo>
                      <a:pt x="620" y="228"/>
                    </a:lnTo>
                    <a:lnTo>
                      <a:pt x="623" y="242"/>
                    </a:lnTo>
                    <a:lnTo>
                      <a:pt x="631" y="249"/>
                    </a:lnTo>
                    <a:lnTo>
                      <a:pt x="640" y="253"/>
                    </a:lnTo>
                    <a:lnTo>
                      <a:pt x="640" y="264"/>
                    </a:lnTo>
                    <a:lnTo>
                      <a:pt x="627" y="256"/>
                    </a:lnTo>
                    <a:lnTo>
                      <a:pt x="617" y="244"/>
                    </a:lnTo>
                    <a:lnTo>
                      <a:pt x="602" y="233"/>
                    </a:lnTo>
                    <a:lnTo>
                      <a:pt x="586" y="233"/>
                    </a:lnTo>
                    <a:lnTo>
                      <a:pt x="585" y="238"/>
                    </a:lnTo>
                    <a:lnTo>
                      <a:pt x="582" y="249"/>
                    </a:lnTo>
                    <a:lnTo>
                      <a:pt x="575" y="265"/>
                    </a:lnTo>
                    <a:lnTo>
                      <a:pt x="564" y="284"/>
                    </a:lnTo>
                    <a:lnTo>
                      <a:pt x="548" y="291"/>
                    </a:lnTo>
                    <a:lnTo>
                      <a:pt x="525" y="283"/>
                    </a:lnTo>
                    <a:lnTo>
                      <a:pt x="528" y="275"/>
                    </a:lnTo>
                    <a:lnTo>
                      <a:pt x="543" y="270"/>
                    </a:lnTo>
                    <a:lnTo>
                      <a:pt x="557" y="262"/>
                    </a:lnTo>
                    <a:lnTo>
                      <a:pt x="557" y="261"/>
                    </a:lnTo>
                    <a:lnTo>
                      <a:pt x="558" y="260"/>
                    </a:lnTo>
                    <a:lnTo>
                      <a:pt x="559" y="258"/>
                    </a:lnTo>
                    <a:lnTo>
                      <a:pt x="559" y="256"/>
                    </a:lnTo>
                    <a:lnTo>
                      <a:pt x="560" y="254"/>
                    </a:lnTo>
                    <a:lnTo>
                      <a:pt x="561" y="253"/>
                    </a:lnTo>
                    <a:lnTo>
                      <a:pt x="561" y="250"/>
                    </a:lnTo>
                    <a:lnTo>
                      <a:pt x="561" y="249"/>
                    </a:lnTo>
                    <a:lnTo>
                      <a:pt x="561" y="247"/>
                    </a:lnTo>
                    <a:lnTo>
                      <a:pt x="562" y="246"/>
                    </a:lnTo>
                    <a:lnTo>
                      <a:pt x="561" y="244"/>
                    </a:lnTo>
                    <a:lnTo>
                      <a:pt x="561" y="243"/>
                    </a:lnTo>
                    <a:lnTo>
                      <a:pt x="561" y="241"/>
                    </a:lnTo>
                    <a:lnTo>
                      <a:pt x="560" y="238"/>
                    </a:lnTo>
                    <a:lnTo>
                      <a:pt x="559" y="235"/>
                    </a:lnTo>
                    <a:lnTo>
                      <a:pt x="558" y="233"/>
                    </a:lnTo>
                    <a:lnTo>
                      <a:pt x="557" y="231"/>
                    </a:lnTo>
                    <a:lnTo>
                      <a:pt x="556" y="228"/>
                    </a:lnTo>
                    <a:lnTo>
                      <a:pt x="555" y="227"/>
                    </a:lnTo>
                    <a:lnTo>
                      <a:pt x="554" y="225"/>
                    </a:lnTo>
                    <a:lnTo>
                      <a:pt x="554" y="224"/>
                    </a:lnTo>
                    <a:lnTo>
                      <a:pt x="550" y="209"/>
                    </a:lnTo>
                    <a:lnTo>
                      <a:pt x="550" y="198"/>
                    </a:lnTo>
                    <a:lnTo>
                      <a:pt x="545" y="184"/>
                    </a:lnTo>
                    <a:lnTo>
                      <a:pt x="541" y="167"/>
                    </a:lnTo>
                    <a:lnTo>
                      <a:pt x="535" y="142"/>
                    </a:lnTo>
                    <a:lnTo>
                      <a:pt x="530" y="123"/>
                    </a:lnTo>
                    <a:lnTo>
                      <a:pt x="517" y="109"/>
                    </a:lnTo>
                    <a:lnTo>
                      <a:pt x="498" y="110"/>
                    </a:lnTo>
                    <a:lnTo>
                      <a:pt x="488" y="135"/>
                    </a:lnTo>
                    <a:lnTo>
                      <a:pt x="485" y="159"/>
                    </a:lnTo>
                    <a:lnTo>
                      <a:pt x="469" y="170"/>
                    </a:lnTo>
                    <a:lnTo>
                      <a:pt x="470" y="186"/>
                    </a:lnTo>
                    <a:lnTo>
                      <a:pt x="480" y="201"/>
                    </a:lnTo>
                    <a:lnTo>
                      <a:pt x="491" y="216"/>
                    </a:lnTo>
                    <a:lnTo>
                      <a:pt x="499" y="228"/>
                    </a:lnTo>
                    <a:lnTo>
                      <a:pt x="503" y="239"/>
                    </a:lnTo>
                    <a:lnTo>
                      <a:pt x="490" y="244"/>
                    </a:lnTo>
                    <a:lnTo>
                      <a:pt x="476" y="226"/>
                    </a:lnTo>
                    <a:lnTo>
                      <a:pt x="452" y="212"/>
                    </a:lnTo>
                    <a:lnTo>
                      <a:pt x="424" y="204"/>
                    </a:lnTo>
                    <a:lnTo>
                      <a:pt x="399" y="204"/>
                    </a:lnTo>
                    <a:lnTo>
                      <a:pt x="393" y="213"/>
                    </a:lnTo>
                    <a:lnTo>
                      <a:pt x="401" y="218"/>
                    </a:lnTo>
                    <a:lnTo>
                      <a:pt x="399" y="237"/>
                    </a:lnTo>
                    <a:lnTo>
                      <a:pt x="387" y="241"/>
                    </a:lnTo>
                    <a:lnTo>
                      <a:pt x="384" y="224"/>
                    </a:lnTo>
                    <a:lnTo>
                      <a:pt x="373" y="224"/>
                    </a:lnTo>
                    <a:lnTo>
                      <a:pt x="364" y="236"/>
                    </a:lnTo>
                    <a:lnTo>
                      <a:pt x="333" y="236"/>
                    </a:lnTo>
                    <a:lnTo>
                      <a:pt x="322" y="249"/>
                    </a:lnTo>
                    <a:lnTo>
                      <a:pt x="314" y="233"/>
                    </a:lnTo>
                    <a:lnTo>
                      <a:pt x="303" y="236"/>
                    </a:lnTo>
                    <a:lnTo>
                      <a:pt x="287" y="243"/>
                    </a:lnTo>
                    <a:lnTo>
                      <a:pt x="270" y="249"/>
                    </a:lnTo>
                    <a:lnTo>
                      <a:pt x="251" y="267"/>
                    </a:lnTo>
                    <a:lnTo>
                      <a:pt x="230" y="277"/>
                    </a:lnTo>
                    <a:lnTo>
                      <a:pt x="223" y="264"/>
                    </a:lnTo>
                    <a:lnTo>
                      <a:pt x="223" y="252"/>
                    </a:lnTo>
                    <a:lnTo>
                      <a:pt x="208" y="237"/>
                    </a:lnTo>
                    <a:lnTo>
                      <a:pt x="187" y="239"/>
                    </a:lnTo>
                    <a:lnTo>
                      <a:pt x="192" y="252"/>
                    </a:lnTo>
                    <a:lnTo>
                      <a:pt x="197" y="267"/>
                    </a:lnTo>
                    <a:lnTo>
                      <a:pt x="203" y="281"/>
                    </a:lnTo>
                    <a:lnTo>
                      <a:pt x="204" y="298"/>
                    </a:lnTo>
                    <a:lnTo>
                      <a:pt x="190" y="291"/>
                    </a:lnTo>
                    <a:lnTo>
                      <a:pt x="175" y="288"/>
                    </a:lnTo>
                    <a:lnTo>
                      <a:pt x="166" y="298"/>
                    </a:lnTo>
                    <a:lnTo>
                      <a:pt x="147" y="304"/>
                    </a:lnTo>
                    <a:lnTo>
                      <a:pt x="146" y="316"/>
                    </a:lnTo>
                    <a:lnTo>
                      <a:pt x="157" y="322"/>
                    </a:lnTo>
                    <a:lnTo>
                      <a:pt x="153" y="338"/>
                    </a:lnTo>
                    <a:lnTo>
                      <a:pt x="138" y="338"/>
                    </a:lnTo>
                    <a:lnTo>
                      <a:pt x="138" y="322"/>
                    </a:lnTo>
                    <a:lnTo>
                      <a:pt x="124" y="316"/>
                    </a:lnTo>
                    <a:lnTo>
                      <a:pt x="109" y="322"/>
                    </a:lnTo>
                    <a:lnTo>
                      <a:pt x="111" y="334"/>
                    </a:lnTo>
                    <a:lnTo>
                      <a:pt x="121" y="338"/>
                    </a:lnTo>
                    <a:lnTo>
                      <a:pt x="125" y="344"/>
                    </a:lnTo>
                    <a:lnTo>
                      <a:pt x="117" y="352"/>
                    </a:lnTo>
                    <a:lnTo>
                      <a:pt x="102" y="341"/>
                    </a:lnTo>
                    <a:lnTo>
                      <a:pt x="91" y="326"/>
                    </a:lnTo>
                    <a:lnTo>
                      <a:pt x="83" y="311"/>
                    </a:lnTo>
                    <a:lnTo>
                      <a:pt x="80" y="289"/>
                    </a:lnTo>
                    <a:lnTo>
                      <a:pt x="74" y="281"/>
                    </a:lnTo>
                    <a:lnTo>
                      <a:pt x="90" y="286"/>
                    </a:lnTo>
                    <a:lnTo>
                      <a:pt x="115" y="293"/>
                    </a:lnTo>
                    <a:lnTo>
                      <a:pt x="138" y="287"/>
                    </a:lnTo>
                    <a:lnTo>
                      <a:pt x="149" y="277"/>
                    </a:lnTo>
                    <a:lnTo>
                      <a:pt x="155" y="265"/>
                    </a:lnTo>
                    <a:lnTo>
                      <a:pt x="130" y="247"/>
                    </a:lnTo>
                    <a:lnTo>
                      <a:pt x="100" y="233"/>
                    </a:lnTo>
                    <a:lnTo>
                      <a:pt x="69" y="216"/>
                    </a:lnTo>
                    <a:lnTo>
                      <a:pt x="53" y="209"/>
                    </a:lnTo>
                    <a:lnTo>
                      <a:pt x="36" y="220"/>
                    </a:lnTo>
                    <a:lnTo>
                      <a:pt x="20" y="237"/>
                    </a:lnTo>
                    <a:lnTo>
                      <a:pt x="14" y="252"/>
                    </a:lnTo>
                    <a:lnTo>
                      <a:pt x="14" y="267"/>
                    </a:lnTo>
                    <a:lnTo>
                      <a:pt x="19" y="288"/>
                    </a:lnTo>
                    <a:lnTo>
                      <a:pt x="20" y="311"/>
                    </a:lnTo>
                    <a:lnTo>
                      <a:pt x="26" y="332"/>
                    </a:lnTo>
                    <a:lnTo>
                      <a:pt x="34" y="354"/>
                    </a:lnTo>
                    <a:lnTo>
                      <a:pt x="42" y="363"/>
                    </a:lnTo>
                    <a:lnTo>
                      <a:pt x="52" y="371"/>
                    </a:lnTo>
                    <a:lnTo>
                      <a:pt x="41" y="381"/>
                    </a:lnTo>
                    <a:lnTo>
                      <a:pt x="25" y="397"/>
                    </a:lnTo>
                    <a:lnTo>
                      <a:pt x="12" y="414"/>
                    </a:lnTo>
                    <a:lnTo>
                      <a:pt x="8" y="427"/>
                    </a:lnTo>
                    <a:lnTo>
                      <a:pt x="9" y="444"/>
                    </a:lnTo>
                    <a:lnTo>
                      <a:pt x="0" y="447"/>
                    </a:lnTo>
                    <a:lnTo>
                      <a:pt x="16" y="470"/>
                    </a:lnTo>
                    <a:lnTo>
                      <a:pt x="39" y="490"/>
                    </a:lnTo>
                    <a:lnTo>
                      <a:pt x="78" y="506"/>
                    </a:lnTo>
                    <a:lnTo>
                      <a:pt x="81" y="557"/>
                    </a:lnTo>
                    <a:lnTo>
                      <a:pt x="75" y="564"/>
                    </a:lnTo>
                    <a:lnTo>
                      <a:pt x="69" y="584"/>
                    </a:lnTo>
                    <a:lnTo>
                      <a:pt x="106" y="582"/>
                    </a:lnTo>
                    <a:lnTo>
                      <a:pt x="114" y="604"/>
                    </a:lnTo>
                    <a:lnTo>
                      <a:pt x="171" y="651"/>
                    </a:lnTo>
                    <a:lnTo>
                      <a:pt x="163" y="695"/>
                    </a:lnTo>
                    <a:lnTo>
                      <a:pt x="169" y="702"/>
                    </a:lnTo>
                    <a:lnTo>
                      <a:pt x="155" y="717"/>
                    </a:lnTo>
                    <a:lnTo>
                      <a:pt x="142" y="729"/>
                    </a:lnTo>
                    <a:lnTo>
                      <a:pt x="138" y="740"/>
                    </a:lnTo>
                    <a:lnTo>
                      <a:pt x="157" y="749"/>
                    </a:lnTo>
                    <a:lnTo>
                      <a:pt x="168" y="761"/>
                    </a:lnTo>
                    <a:lnTo>
                      <a:pt x="199" y="743"/>
                    </a:lnTo>
                    <a:lnTo>
                      <a:pt x="217" y="752"/>
                    </a:lnTo>
                    <a:lnTo>
                      <a:pt x="229" y="752"/>
                    </a:lnTo>
                    <a:lnTo>
                      <a:pt x="242" y="764"/>
                    </a:lnTo>
                    <a:lnTo>
                      <a:pt x="256" y="780"/>
                    </a:lnTo>
                    <a:lnTo>
                      <a:pt x="285" y="773"/>
                    </a:lnTo>
                    <a:lnTo>
                      <a:pt x="277" y="753"/>
                    </a:lnTo>
                    <a:lnTo>
                      <a:pt x="285" y="740"/>
                    </a:lnTo>
                    <a:lnTo>
                      <a:pt x="304" y="721"/>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78" name="Freeform 272"/>
              <p:cNvSpPr>
                <a:spLocks/>
              </p:cNvSpPr>
              <p:nvPr/>
            </p:nvSpPr>
            <p:spPr bwMode="auto">
              <a:xfrm>
                <a:off x="6684109" y="3299875"/>
                <a:ext cx="534644" cy="511210"/>
              </a:xfrm>
              <a:custGeom>
                <a:avLst/>
                <a:gdLst>
                  <a:gd name="T0" fmla="*/ 159 w 304"/>
                  <a:gd name="T1" fmla="*/ 72 h 290"/>
                  <a:gd name="T2" fmla="*/ 169 w 304"/>
                  <a:gd name="T3" fmla="*/ 64 h 290"/>
                  <a:gd name="T4" fmla="*/ 189 w 304"/>
                  <a:gd name="T5" fmla="*/ 65 h 290"/>
                  <a:gd name="T6" fmla="*/ 205 w 304"/>
                  <a:gd name="T7" fmla="*/ 83 h 290"/>
                  <a:gd name="T8" fmla="*/ 226 w 304"/>
                  <a:gd name="T9" fmla="*/ 103 h 290"/>
                  <a:gd name="T10" fmla="*/ 227 w 304"/>
                  <a:gd name="T11" fmla="*/ 121 h 290"/>
                  <a:gd name="T12" fmla="*/ 235 w 304"/>
                  <a:gd name="T13" fmla="*/ 128 h 290"/>
                  <a:gd name="T14" fmla="*/ 247 w 304"/>
                  <a:gd name="T15" fmla="*/ 161 h 290"/>
                  <a:gd name="T16" fmla="*/ 290 w 304"/>
                  <a:gd name="T17" fmla="*/ 164 h 290"/>
                  <a:gd name="T18" fmla="*/ 303 w 304"/>
                  <a:gd name="T19" fmla="*/ 182 h 290"/>
                  <a:gd name="T20" fmla="*/ 294 w 304"/>
                  <a:gd name="T21" fmla="*/ 222 h 290"/>
                  <a:gd name="T22" fmla="*/ 252 w 304"/>
                  <a:gd name="T23" fmla="*/ 230 h 290"/>
                  <a:gd name="T24" fmla="*/ 209 w 304"/>
                  <a:gd name="T25" fmla="*/ 237 h 290"/>
                  <a:gd name="T26" fmla="*/ 197 w 304"/>
                  <a:gd name="T27" fmla="*/ 253 h 290"/>
                  <a:gd name="T28" fmla="*/ 192 w 304"/>
                  <a:gd name="T29" fmla="*/ 274 h 290"/>
                  <a:gd name="T30" fmla="*/ 172 w 304"/>
                  <a:gd name="T31" fmla="*/ 289 h 290"/>
                  <a:gd name="T32" fmla="*/ 172 w 304"/>
                  <a:gd name="T33" fmla="*/ 276 h 290"/>
                  <a:gd name="T34" fmla="*/ 172 w 304"/>
                  <a:gd name="T35" fmla="*/ 266 h 290"/>
                  <a:gd name="T36" fmla="*/ 166 w 304"/>
                  <a:gd name="T37" fmla="*/ 264 h 290"/>
                  <a:gd name="T38" fmla="*/ 149 w 304"/>
                  <a:gd name="T39" fmla="*/ 263 h 290"/>
                  <a:gd name="T40" fmla="*/ 132 w 304"/>
                  <a:gd name="T41" fmla="*/ 264 h 290"/>
                  <a:gd name="T42" fmla="*/ 121 w 304"/>
                  <a:gd name="T43" fmla="*/ 270 h 290"/>
                  <a:gd name="T44" fmla="*/ 105 w 304"/>
                  <a:gd name="T45" fmla="*/ 252 h 290"/>
                  <a:gd name="T46" fmla="*/ 100 w 304"/>
                  <a:gd name="T47" fmla="*/ 234 h 290"/>
                  <a:gd name="T48" fmla="*/ 91 w 304"/>
                  <a:gd name="T49" fmla="*/ 219 h 290"/>
                  <a:gd name="T50" fmla="*/ 72 w 304"/>
                  <a:gd name="T51" fmla="*/ 197 h 290"/>
                  <a:gd name="T52" fmla="*/ 65 w 304"/>
                  <a:gd name="T53" fmla="*/ 181 h 290"/>
                  <a:gd name="T54" fmla="*/ 54 w 304"/>
                  <a:gd name="T55" fmla="*/ 149 h 290"/>
                  <a:gd name="T56" fmla="*/ 38 w 304"/>
                  <a:gd name="T57" fmla="*/ 123 h 290"/>
                  <a:gd name="T58" fmla="*/ 18 w 304"/>
                  <a:gd name="T59" fmla="*/ 104 h 290"/>
                  <a:gd name="T60" fmla="*/ 15 w 304"/>
                  <a:gd name="T61" fmla="*/ 81 h 290"/>
                  <a:gd name="T62" fmla="*/ 3 w 304"/>
                  <a:gd name="T63" fmla="*/ 74 h 290"/>
                  <a:gd name="T64" fmla="*/ 0 w 304"/>
                  <a:gd name="T65" fmla="*/ 58 h 290"/>
                  <a:gd name="T66" fmla="*/ 18 w 304"/>
                  <a:gd name="T67" fmla="*/ 58 h 290"/>
                  <a:gd name="T68" fmla="*/ 31 w 304"/>
                  <a:gd name="T69" fmla="*/ 46 h 290"/>
                  <a:gd name="T70" fmla="*/ 43 w 304"/>
                  <a:gd name="T71" fmla="*/ 36 h 290"/>
                  <a:gd name="T72" fmla="*/ 43 w 304"/>
                  <a:gd name="T73" fmla="*/ 15 h 290"/>
                  <a:gd name="T74" fmla="*/ 59 w 304"/>
                  <a:gd name="T75" fmla="*/ 2 h 290"/>
                  <a:gd name="T76" fmla="*/ 65 w 304"/>
                  <a:gd name="T77" fmla="*/ 0 h 290"/>
                  <a:gd name="T78" fmla="*/ 74 w 304"/>
                  <a:gd name="T79" fmla="*/ 8 h 290"/>
                  <a:gd name="T80" fmla="*/ 84 w 304"/>
                  <a:gd name="T81" fmla="*/ 15 h 290"/>
                  <a:gd name="T82" fmla="*/ 100 w 304"/>
                  <a:gd name="T83" fmla="*/ 14 h 290"/>
                  <a:gd name="T84" fmla="*/ 110 w 304"/>
                  <a:gd name="T85" fmla="*/ 31 h 290"/>
                  <a:gd name="T86" fmla="*/ 121 w 304"/>
                  <a:gd name="T87" fmla="*/ 34 h 290"/>
                  <a:gd name="T88" fmla="*/ 134 w 304"/>
                  <a:gd name="T89" fmla="*/ 57 h 290"/>
                  <a:gd name="T90" fmla="*/ 159 w 304"/>
                  <a:gd name="T91" fmla="*/ 72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4" h="290">
                    <a:moveTo>
                      <a:pt x="159" y="72"/>
                    </a:moveTo>
                    <a:lnTo>
                      <a:pt x="169" y="64"/>
                    </a:lnTo>
                    <a:lnTo>
                      <a:pt x="189" y="65"/>
                    </a:lnTo>
                    <a:lnTo>
                      <a:pt x="205" y="83"/>
                    </a:lnTo>
                    <a:lnTo>
                      <a:pt x="226" y="103"/>
                    </a:lnTo>
                    <a:lnTo>
                      <a:pt x="227" y="121"/>
                    </a:lnTo>
                    <a:lnTo>
                      <a:pt x="235" y="128"/>
                    </a:lnTo>
                    <a:lnTo>
                      <a:pt x="247" y="161"/>
                    </a:lnTo>
                    <a:lnTo>
                      <a:pt x="290" y="164"/>
                    </a:lnTo>
                    <a:lnTo>
                      <a:pt x="303" y="182"/>
                    </a:lnTo>
                    <a:lnTo>
                      <a:pt x="294" y="222"/>
                    </a:lnTo>
                    <a:lnTo>
                      <a:pt x="252" y="230"/>
                    </a:lnTo>
                    <a:lnTo>
                      <a:pt x="209" y="237"/>
                    </a:lnTo>
                    <a:lnTo>
                      <a:pt x="197" y="253"/>
                    </a:lnTo>
                    <a:lnTo>
                      <a:pt x="192" y="274"/>
                    </a:lnTo>
                    <a:lnTo>
                      <a:pt x="172" y="289"/>
                    </a:lnTo>
                    <a:lnTo>
                      <a:pt x="172" y="276"/>
                    </a:lnTo>
                    <a:lnTo>
                      <a:pt x="172" y="266"/>
                    </a:lnTo>
                    <a:lnTo>
                      <a:pt x="166" y="264"/>
                    </a:lnTo>
                    <a:lnTo>
                      <a:pt x="149" y="263"/>
                    </a:lnTo>
                    <a:lnTo>
                      <a:pt x="132" y="264"/>
                    </a:lnTo>
                    <a:lnTo>
                      <a:pt x="121" y="270"/>
                    </a:lnTo>
                    <a:lnTo>
                      <a:pt x="105" y="252"/>
                    </a:lnTo>
                    <a:lnTo>
                      <a:pt x="100" y="234"/>
                    </a:lnTo>
                    <a:lnTo>
                      <a:pt x="91" y="219"/>
                    </a:lnTo>
                    <a:lnTo>
                      <a:pt x="72" y="197"/>
                    </a:lnTo>
                    <a:lnTo>
                      <a:pt x="65" y="181"/>
                    </a:lnTo>
                    <a:lnTo>
                      <a:pt x="54" y="149"/>
                    </a:lnTo>
                    <a:lnTo>
                      <a:pt x="38" y="123"/>
                    </a:lnTo>
                    <a:lnTo>
                      <a:pt x="18" y="104"/>
                    </a:lnTo>
                    <a:lnTo>
                      <a:pt x="15" y="81"/>
                    </a:lnTo>
                    <a:lnTo>
                      <a:pt x="3" y="74"/>
                    </a:lnTo>
                    <a:lnTo>
                      <a:pt x="0" y="58"/>
                    </a:lnTo>
                    <a:lnTo>
                      <a:pt x="18" y="58"/>
                    </a:lnTo>
                    <a:lnTo>
                      <a:pt x="31" y="46"/>
                    </a:lnTo>
                    <a:lnTo>
                      <a:pt x="43" y="36"/>
                    </a:lnTo>
                    <a:lnTo>
                      <a:pt x="43" y="15"/>
                    </a:lnTo>
                    <a:lnTo>
                      <a:pt x="59" y="2"/>
                    </a:lnTo>
                    <a:lnTo>
                      <a:pt x="65" y="0"/>
                    </a:lnTo>
                    <a:lnTo>
                      <a:pt x="74" y="8"/>
                    </a:lnTo>
                    <a:lnTo>
                      <a:pt x="84" y="15"/>
                    </a:lnTo>
                    <a:lnTo>
                      <a:pt x="100" y="14"/>
                    </a:lnTo>
                    <a:lnTo>
                      <a:pt x="110" y="31"/>
                    </a:lnTo>
                    <a:lnTo>
                      <a:pt x="121" y="34"/>
                    </a:lnTo>
                    <a:lnTo>
                      <a:pt x="134" y="57"/>
                    </a:lnTo>
                    <a:lnTo>
                      <a:pt x="159" y="7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79" name="Freeform 273"/>
              <p:cNvSpPr>
                <a:spLocks/>
              </p:cNvSpPr>
              <p:nvPr/>
            </p:nvSpPr>
            <p:spPr bwMode="auto">
              <a:xfrm>
                <a:off x="7215608" y="2861021"/>
                <a:ext cx="325504" cy="292569"/>
              </a:xfrm>
              <a:custGeom>
                <a:avLst/>
                <a:gdLst>
                  <a:gd name="T0" fmla="*/ 148 w 184"/>
                  <a:gd name="T1" fmla="*/ 166 h 167"/>
                  <a:gd name="T2" fmla="*/ 137 w 184"/>
                  <a:gd name="T3" fmla="*/ 161 h 167"/>
                  <a:gd name="T4" fmla="*/ 118 w 184"/>
                  <a:gd name="T5" fmla="*/ 160 h 167"/>
                  <a:gd name="T6" fmla="*/ 120 w 184"/>
                  <a:gd name="T7" fmla="*/ 149 h 167"/>
                  <a:gd name="T8" fmla="*/ 112 w 184"/>
                  <a:gd name="T9" fmla="*/ 146 h 167"/>
                  <a:gd name="T10" fmla="*/ 104 w 184"/>
                  <a:gd name="T11" fmla="*/ 151 h 167"/>
                  <a:gd name="T12" fmla="*/ 70 w 184"/>
                  <a:gd name="T13" fmla="*/ 123 h 167"/>
                  <a:gd name="T14" fmla="*/ 74 w 184"/>
                  <a:gd name="T15" fmla="*/ 112 h 167"/>
                  <a:gd name="T16" fmla="*/ 66 w 184"/>
                  <a:gd name="T17" fmla="*/ 109 h 167"/>
                  <a:gd name="T18" fmla="*/ 58 w 184"/>
                  <a:gd name="T19" fmla="*/ 109 h 167"/>
                  <a:gd name="T20" fmla="*/ 47 w 184"/>
                  <a:gd name="T21" fmla="*/ 106 h 167"/>
                  <a:gd name="T22" fmla="*/ 51 w 184"/>
                  <a:gd name="T23" fmla="*/ 99 h 167"/>
                  <a:gd name="T24" fmla="*/ 44 w 184"/>
                  <a:gd name="T25" fmla="*/ 93 h 167"/>
                  <a:gd name="T26" fmla="*/ 40 w 184"/>
                  <a:gd name="T27" fmla="*/ 84 h 167"/>
                  <a:gd name="T28" fmla="*/ 30 w 184"/>
                  <a:gd name="T29" fmla="*/ 89 h 167"/>
                  <a:gd name="T30" fmla="*/ 20 w 184"/>
                  <a:gd name="T31" fmla="*/ 92 h 167"/>
                  <a:gd name="T32" fmla="*/ 18 w 184"/>
                  <a:gd name="T33" fmla="*/ 102 h 167"/>
                  <a:gd name="T34" fmla="*/ 0 w 184"/>
                  <a:gd name="T35" fmla="*/ 97 h 167"/>
                  <a:gd name="T36" fmla="*/ 11 w 184"/>
                  <a:gd name="T37" fmla="*/ 25 h 167"/>
                  <a:gd name="T38" fmla="*/ 42 w 184"/>
                  <a:gd name="T39" fmla="*/ 0 h 167"/>
                  <a:gd name="T40" fmla="*/ 45 w 184"/>
                  <a:gd name="T41" fmla="*/ 37 h 167"/>
                  <a:gd name="T42" fmla="*/ 60 w 184"/>
                  <a:gd name="T43" fmla="*/ 37 h 167"/>
                  <a:gd name="T44" fmla="*/ 67 w 184"/>
                  <a:gd name="T45" fmla="*/ 44 h 167"/>
                  <a:gd name="T46" fmla="*/ 84 w 184"/>
                  <a:gd name="T47" fmla="*/ 44 h 167"/>
                  <a:gd name="T48" fmla="*/ 86 w 184"/>
                  <a:gd name="T49" fmla="*/ 20 h 167"/>
                  <a:gd name="T50" fmla="*/ 95 w 184"/>
                  <a:gd name="T51" fmla="*/ 37 h 167"/>
                  <a:gd name="T52" fmla="*/ 100 w 184"/>
                  <a:gd name="T53" fmla="*/ 50 h 167"/>
                  <a:gd name="T54" fmla="*/ 118 w 184"/>
                  <a:gd name="T55" fmla="*/ 45 h 167"/>
                  <a:gd name="T56" fmla="*/ 135 w 184"/>
                  <a:gd name="T57" fmla="*/ 47 h 167"/>
                  <a:gd name="T58" fmla="*/ 150 w 184"/>
                  <a:gd name="T59" fmla="*/ 54 h 167"/>
                  <a:gd name="T60" fmla="*/ 151 w 184"/>
                  <a:gd name="T61" fmla="*/ 77 h 167"/>
                  <a:gd name="T62" fmla="*/ 156 w 184"/>
                  <a:gd name="T63" fmla="*/ 89 h 167"/>
                  <a:gd name="T64" fmla="*/ 173 w 184"/>
                  <a:gd name="T65" fmla="*/ 98 h 167"/>
                  <a:gd name="T66" fmla="*/ 183 w 184"/>
                  <a:gd name="T67" fmla="*/ 106 h 167"/>
                  <a:gd name="T68" fmla="*/ 175 w 184"/>
                  <a:gd name="T69" fmla="*/ 122 h 167"/>
                  <a:gd name="T70" fmla="*/ 164 w 184"/>
                  <a:gd name="T71" fmla="*/ 137 h 167"/>
                  <a:gd name="T72" fmla="*/ 148 w 184"/>
                  <a:gd name="T73" fmla="*/ 16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4" h="167">
                    <a:moveTo>
                      <a:pt x="148" y="166"/>
                    </a:moveTo>
                    <a:lnTo>
                      <a:pt x="137" y="161"/>
                    </a:lnTo>
                    <a:lnTo>
                      <a:pt x="118" y="160"/>
                    </a:lnTo>
                    <a:lnTo>
                      <a:pt x="120" y="149"/>
                    </a:lnTo>
                    <a:lnTo>
                      <a:pt x="112" y="146"/>
                    </a:lnTo>
                    <a:lnTo>
                      <a:pt x="104" y="151"/>
                    </a:lnTo>
                    <a:lnTo>
                      <a:pt x="70" y="123"/>
                    </a:lnTo>
                    <a:lnTo>
                      <a:pt x="74" y="112"/>
                    </a:lnTo>
                    <a:lnTo>
                      <a:pt x="66" y="109"/>
                    </a:lnTo>
                    <a:lnTo>
                      <a:pt x="58" y="109"/>
                    </a:lnTo>
                    <a:lnTo>
                      <a:pt x="47" y="106"/>
                    </a:lnTo>
                    <a:lnTo>
                      <a:pt x="51" y="99"/>
                    </a:lnTo>
                    <a:lnTo>
                      <a:pt x="44" y="93"/>
                    </a:lnTo>
                    <a:lnTo>
                      <a:pt x="40" y="84"/>
                    </a:lnTo>
                    <a:lnTo>
                      <a:pt x="30" y="89"/>
                    </a:lnTo>
                    <a:lnTo>
                      <a:pt x="20" y="92"/>
                    </a:lnTo>
                    <a:lnTo>
                      <a:pt x="18" y="102"/>
                    </a:lnTo>
                    <a:lnTo>
                      <a:pt x="0" y="97"/>
                    </a:lnTo>
                    <a:lnTo>
                      <a:pt x="11" y="25"/>
                    </a:lnTo>
                    <a:lnTo>
                      <a:pt x="42" y="0"/>
                    </a:lnTo>
                    <a:lnTo>
                      <a:pt x="45" y="37"/>
                    </a:lnTo>
                    <a:lnTo>
                      <a:pt x="60" y="37"/>
                    </a:lnTo>
                    <a:lnTo>
                      <a:pt x="67" y="44"/>
                    </a:lnTo>
                    <a:lnTo>
                      <a:pt x="84" y="44"/>
                    </a:lnTo>
                    <a:lnTo>
                      <a:pt x="86" y="20"/>
                    </a:lnTo>
                    <a:lnTo>
                      <a:pt x="95" y="37"/>
                    </a:lnTo>
                    <a:lnTo>
                      <a:pt x="100" y="50"/>
                    </a:lnTo>
                    <a:lnTo>
                      <a:pt x="118" y="45"/>
                    </a:lnTo>
                    <a:lnTo>
                      <a:pt x="135" y="47"/>
                    </a:lnTo>
                    <a:lnTo>
                      <a:pt x="150" y="54"/>
                    </a:lnTo>
                    <a:lnTo>
                      <a:pt x="151" y="77"/>
                    </a:lnTo>
                    <a:lnTo>
                      <a:pt x="156" y="89"/>
                    </a:lnTo>
                    <a:lnTo>
                      <a:pt x="173" y="98"/>
                    </a:lnTo>
                    <a:lnTo>
                      <a:pt x="183" y="106"/>
                    </a:lnTo>
                    <a:lnTo>
                      <a:pt x="175" y="122"/>
                    </a:lnTo>
                    <a:lnTo>
                      <a:pt x="164" y="137"/>
                    </a:lnTo>
                    <a:lnTo>
                      <a:pt x="148" y="16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80" name="Freeform 277"/>
              <p:cNvSpPr>
                <a:spLocks/>
              </p:cNvSpPr>
              <p:nvPr/>
            </p:nvSpPr>
            <p:spPr bwMode="auto">
              <a:xfrm>
                <a:off x="6649514" y="3213362"/>
                <a:ext cx="72334" cy="151004"/>
              </a:xfrm>
              <a:custGeom>
                <a:avLst/>
                <a:gdLst>
                  <a:gd name="T0" fmla="*/ 0 w 46"/>
                  <a:gd name="T1" fmla="*/ 74 h 96"/>
                  <a:gd name="T2" fmla="*/ 15 w 46"/>
                  <a:gd name="T3" fmla="*/ 29 h 96"/>
                  <a:gd name="T4" fmla="*/ 27 w 46"/>
                  <a:gd name="T5" fmla="*/ 0 h 96"/>
                  <a:gd name="T6" fmla="*/ 46 w 46"/>
                  <a:gd name="T7" fmla="*/ 17 h 96"/>
                  <a:gd name="T8" fmla="*/ 40 w 46"/>
                  <a:gd name="T9" fmla="*/ 35 h 96"/>
                  <a:gd name="T10" fmla="*/ 27 w 46"/>
                  <a:gd name="T11" fmla="*/ 42 h 96"/>
                  <a:gd name="T12" fmla="*/ 27 w 46"/>
                  <a:gd name="T13" fmla="*/ 77 h 96"/>
                  <a:gd name="T14" fmla="*/ 22 w 46"/>
                  <a:gd name="T15" fmla="*/ 96 h 96"/>
                  <a:gd name="T16" fmla="*/ 7 w 46"/>
                  <a:gd name="T17" fmla="*/ 75 h 96"/>
                  <a:gd name="T18" fmla="*/ 0 w 46"/>
                  <a:gd name="T19" fmla="*/ 7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96">
                    <a:moveTo>
                      <a:pt x="0" y="74"/>
                    </a:moveTo>
                    <a:lnTo>
                      <a:pt x="15" y="29"/>
                    </a:lnTo>
                    <a:lnTo>
                      <a:pt x="27" y="0"/>
                    </a:lnTo>
                    <a:lnTo>
                      <a:pt x="46" y="17"/>
                    </a:lnTo>
                    <a:lnTo>
                      <a:pt x="40" y="35"/>
                    </a:lnTo>
                    <a:lnTo>
                      <a:pt x="27" y="42"/>
                    </a:lnTo>
                    <a:lnTo>
                      <a:pt x="27" y="77"/>
                    </a:lnTo>
                    <a:lnTo>
                      <a:pt x="22" y="96"/>
                    </a:lnTo>
                    <a:lnTo>
                      <a:pt x="7" y="75"/>
                    </a:lnTo>
                    <a:lnTo>
                      <a:pt x="0" y="74"/>
                    </a:lnTo>
                    <a:close/>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grpSp>
        <p:grpSp>
          <p:nvGrpSpPr>
            <p:cNvPr id="56" name="Group 55"/>
            <p:cNvGrpSpPr/>
            <p:nvPr/>
          </p:nvGrpSpPr>
          <p:grpSpPr>
            <a:xfrm>
              <a:off x="5076627" y="3568937"/>
              <a:ext cx="1754892" cy="2162811"/>
              <a:chOff x="5380520" y="3142579"/>
              <a:chExt cx="1754892" cy="2162811"/>
            </a:xfrm>
            <a:grpFill/>
          </p:grpSpPr>
          <p:sp>
            <p:nvSpPr>
              <p:cNvPr id="57" name="Freeform 131"/>
              <p:cNvSpPr>
                <a:spLocks/>
              </p:cNvSpPr>
              <p:nvPr/>
            </p:nvSpPr>
            <p:spPr bwMode="auto">
              <a:xfrm>
                <a:off x="6474969" y="4710814"/>
                <a:ext cx="191843" cy="220213"/>
              </a:xfrm>
              <a:custGeom>
                <a:avLst/>
                <a:gdLst>
                  <a:gd name="T0" fmla="*/ 65 w 108"/>
                  <a:gd name="T1" fmla="*/ 0 h 125"/>
                  <a:gd name="T2" fmla="*/ 59 w 108"/>
                  <a:gd name="T3" fmla="*/ 7 h 125"/>
                  <a:gd name="T4" fmla="*/ 47 w 108"/>
                  <a:gd name="T5" fmla="*/ 9 h 125"/>
                  <a:gd name="T6" fmla="*/ 45 w 108"/>
                  <a:gd name="T7" fmla="*/ 20 h 125"/>
                  <a:gd name="T8" fmla="*/ 40 w 108"/>
                  <a:gd name="T9" fmla="*/ 23 h 125"/>
                  <a:gd name="T10" fmla="*/ 32 w 108"/>
                  <a:gd name="T11" fmla="*/ 25 h 125"/>
                  <a:gd name="T12" fmla="*/ 30 w 108"/>
                  <a:gd name="T13" fmla="*/ 36 h 125"/>
                  <a:gd name="T14" fmla="*/ 22 w 108"/>
                  <a:gd name="T15" fmla="*/ 39 h 125"/>
                  <a:gd name="T16" fmla="*/ 8 w 108"/>
                  <a:gd name="T17" fmla="*/ 39 h 125"/>
                  <a:gd name="T18" fmla="*/ 0 w 108"/>
                  <a:gd name="T19" fmla="*/ 42 h 125"/>
                  <a:gd name="T20" fmla="*/ 6 w 108"/>
                  <a:gd name="T21" fmla="*/ 64 h 125"/>
                  <a:gd name="T22" fmla="*/ 8 w 108"/>
                  <a:gd name="T23" fmla="*/ 75 h 125"/>
                  <a:gd name="T24" fmla="*/ 15 w 108"/>
                  <a:gd name="T25" fmla="*/ 79 h 125"/>
                  <a:gd name="T26" fmla="*/ 19 w 108"/>
                  <a:gd name="T27" fmla="*/ 91 h 125"/>
                  <a:gd name="T28" fmla="*/ 27 w 108"/>
                  <a:gd name="T29" fmla="*/ 92 h 125"/>
                  <a:gd name="T30" fmla="*/ 31 w 108"/>
                  <a:gd name="T31" fmla="*/ 107 h 125"/>
                  <a:gd name="T32" fmla="*/ 37 w 108"/>
                  <a:gd name="T33" fmla="*/ 109 h 125"/>
                  <a:gd name="T34" fmla="*/ 52 w 108"/>
                  <a:gd name="T35" fmla="*/ 115 h 125"/>
                  <a:gd name="T36" fmla="*/ 62 w 108"/>
                  <a:gd name="T37" fmla="*/ 119 h 125"/>
                  <a:gd name="T38" fmla="*/ 66 w 108"/>
                  <a:gd name="T39" fmla="*/ 124 h 125"/>
                  <a:gd name="T40" fmla="*/ 82 w 108"/>
                  <a:gd name="T41" fmla="*/ 124 h 125"/>
                  <a:gd name="T42" fmla="*/ 85 w 108"/>
                  <a:gd name="T43" fmla="*/ 113 h 125"/>
                  <a:gd name="T44" fmla="*/ 93 w 108"/>
                  <a:gd name="T45" fmla="*/ 108 h 125"/>
                  <a:gd name="T46" fmla="*/ 92 w 108"/>
                  <a:gd name="T47" fmla="*/ 87 h 125"/>
                  <a:gd name="T48" fmla="*/ 102 w 108"/>
                  <a:gd name="T49" fmla="*/ 82 h 125"/>
                  <a:gd name="T50" fmla="*/ 107 w 108"/>
                  <a:gd name="T51" fmla="*/ 75 h 125"/>
                  <a:gd name="T52" fmla="*/ 101 w 108"/>
                  <a:gd name="T53" fmla="*/ 61 h 125"/>
                  <a:gd name="T54" fmla="*/ 100 w 108"/>
                  <a:gd name="T55" fmla="*/ 51 h 125"/>
                  <a:gd name="T56" fmla="*/ 105 w 108"/>
                  <a:gd name="T57" fmla="*/ 31 h 125"/>
                  <a:gd name="T58" fmla="*/ 98 w 108"/>
                  <a:gd name="T59" fmla="*/ 16 h 125"/>
                  <a:gd name="T60" fmla="*/ 77 w 108"/>
                  <a:gd name="T61" fmla="*/ 13 h 125"/>
                  <a:gd name="T62" fmla="*/ 70 w 108"/>
                  <a:gd name="T63" fmla="*/ 1 h 125"/>
                  <a:gd name="T64" fmla="*/ 65 w 108"/>
                  <a:gd name="T65"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8" h="125">
                    <a:moveTo>
                      <a:pt x="65" y="0"/>
                    </a:moveTo>
                    <a:lnTo>
                      <a:pt x="59" y="7"/>
                    </a:lnTo>
                    <a:lnTo>
                      <a:pt x="47" y="9"/>
                    </a:lnTo>
                    <a:lnTo>
                      <a:pt x="45" y="20"/>
                    </a:lnTo>
                    <a:lnTo>
                      <a:pt x="40" y="23"/>
                    </a:lnTo>
                    <a:lnTo>
                      <a:pt x="32" y="25"/>
                    </a:lnTo>
                    <a:lnTo>
                      <a:pt x="30" y="36"/>
                    </a:lnTo>
                    <a:lnTo>
                      <a:pt x="22" y="39"/>
                    </a:lnTo>
                    <a:lnTo>
                      <a:pt x="8" y="39"/>
                    </a:lnTo>
                    <a:lnTo>
                      <a:pt x="0" y="42"/>
                    </a:lnTo>
                    <a:lnTo>
                      <a:pt x="6" y="64"/>
                    </a:lnTo>
                    <a:lnTo>
                      <a:pt x="8" y="75"/>
                    </a:lnTo>
                    <a:lnTo>
                      <a:pt x="15" y="79"/>
                    </a:lnTo>
                    <a:lnTo>
                      <a:pt x="19" y="91"/>
                    </a:lnTo>
                    <a:lnTo>
                      <a:pt x="27" y="92"/>
                    </a:lnTo>
                    <a:lnTo>
                      <a:pt x="31" y="107"/>
                    </a:lnTo>
                    <a:lnTo>
                      <a:pt x="37" y="109"/>
                    </a:lnTo>
                    <a:lnTo>
                      <a:pt x="52" y="115"/>
                    </a:lnTo>
                    <a:lnTo>
                      <a:pt x="62" y="119"/>
                    </a:lnTo>
                    <a:lnTo>
                      <a:pt x="66" y="124"/>
                    </a:lnTo>
                    <a:lnTo>
                      <a:pt x="82" y="124"/>
                    </a:lnTo>
                    <a:lnTo>
                      <a:pt x="85" y="113"/>
                    </a:lnTo>
                    <a:lnTo>
                      <a:pt x="93" y="108"/>
                    </a:lnTo>
                    <a:lnTo>
                      <a:pt x="92" y="87"/>
                    </a:lnTo>
                    <a:lnTo>
                      <a:pt x="102" y="82"/>
                    </a:lnTo>
                    <a:lnTo>
                      <a:pt x="107" y="75"/>
                    </a:lnTo>
                    <a:lnTo>
                      <a:pt x="101" y="61"/>
                    </a:lnTo>
                    <a:lnTo>
                      <a:pt x="100" y="51"/>
                    </a:lnTo>
                    <a:lnTo>
                      <a:pt x="105" y="31"/>
                    </a:lnTo>
                    <a:lnTo>
                      <a:pt x="98" y="16"/>
                    </a:lnTo>
                    <a:lnTo>
                      <a:pt x="77" y="13"/>
                    </a:lnTo>
                    <a:lnTo>
                      <a:pt x="70" y="1"/>
                    </a:lnTo>
                    <a:lnTo>
                      <a:pt x="65"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58" name="Freeform 132"/>
              <p:cNvSpPr>
                <a:spLocks/>
              </p:cNvSpPr>
              <p:nvPr/>
            </p:nvSpPr>
            <p:spPr bwMode="auto">
              <a:xfrm>
                <a:off x="6116442" y="4751711"/>
                <a:ext cx="250025" cy="374363"/>
              </a:xfrm>
              <a:custGeom>
                <a:avLst/>
                <a:gdLst>
                  <a:gd name="T0" fmla="*/ 1 w 141"/>
                  <a:gd name="T1" fmla="*/ 6 h 212"/>
                  <a:gd name="T2" fmla="*/ 15 w 141"/>
                  <a:gd name="T3" fmla="*/ 0 h 212"/>
                  <a:gd name="T4" fmla="*/ 31 w 141"/>
                  <a:gd name="T5" fmla="*/ 7 h 212"/>
                  <a:gd name="T6" fmla="*/ 56 w 141"/>
                  <a:gd name="T7" fmla="*/ 9 h 212"/>
                  <a:gd name="T8" fmla="*/ 93 w 141"/>
                  <a:gd name="T9" fmla="*/ 8 h 212"/>
                  <a:gd name="T10" fmla="*/ 98 w 141"/>
                  <a:gd name="T11" fmla="*/ 16 h 212"/>
                  <a:gd name="T12" fmla="*/ 129 w 141"/>
                  <a:gd name="T13" fmla="*/ 20 h 212"/>
                  <a:gd name="T14" fmla="*/ 140 w 141"/>
                  <a:gd name="T15" fmla="*/ 22 h 212"/>
                  <a:gd name="T16" fmla="*/ 133 w 141"/>
                  <a:gd name="T17" fmla="*/ 35 h 212"/>
                  <a:gd name="T18" fmla="*/ 132 w 141"/>
                  <a:gd name="T19" fmla="*/ 87 h 212"/>
                  <a:gd name="T20" fmla="*/ 126 w 141"/>
                  <a:gd name="T21" fmla="*/ 91 h 212"/>
                  <a:gd name="T22" fmla="*/ 118 w 141"/>
                  <a:gd name="T23" fmla="*/ 95 h 212"/>
                  <a:gd name="T24" fmla="*/ 119 w 141"/>
                  <a:gd name="T25" fmla="*/ 146 h 212"/>
                  <a:gd name="T26" fmla="*/ 115 w 141"/>
                  <a:gd name="T27" fmla="*/ 202 h 212"/>
                  <a:gd name="T28" fmla="*/ 107 w 141"/>
                  <a:gd name="T29" fmla="*/ 211 h 212"/>
                  <a:gd name="T30" fmla="*/ 87 w 141"/>
                  <a:gd name="T31" fmla="*/ 208 h 212"/>
                  <a:gd name="T32" fmla="*/ 81 w 141"/>
                  <a:gd name="T33" fmla="*/ 197 h 212"/>
                  <a:gd name="T34" fmla="*/ 77 w 141"/>
                  <a:gd name="T35" fmla="*/ 202 h 212"/>
                  <a:gd name="T36" fmla="*/ 67 w 141"/>
                  <a:gd name="T37" fmla="*/ 203 h 212"/>
                  <a:gd name="T38" fmla="*/ 63 w 141"/>
                  <a:gd name="T39" fmla="*/ 190 h 212"/>
                  <a:gd name="T40" fmla="*/ 55 w 141"/>
                  <a:gd name="T41" fmla="*/ 181 h 212"/>
                  <a:gd name="T42" fmla="*/ 45 w 141"/>
                  <a:gd name="T43" fmla="*/ 179 h 212"/>
                  <a:gd name="T44" fmla="*/ 46 w 141"/>
                  <a:gd name="T45" fmla="*/ 160 h 212"/>
                  <a:gd name="T46" fmla="*/ 42 w 141"/>
                  <a:gd name="T47" fmla="*/ 138 h 212"/>
                  <a:gd name="T48" fmla="*/ 41 w 141"/>
                  <a:gd name="T49" fmla="*/ 123 h 212"/>
                  <a:gd name="T50" fmla="*/ 40 w 141"/>
                  <a:gd name="T51" fmla="*/ 103 h 212"/>
                  <a:gd name="T52" fmla="*/ 35 w 141"/>
                  <a:gd name="T53" fmla="*/ 89 h 212"/>
                  <a:gd name="T54" fmla="*/ 30 w 141"/>
                  <a:gd name="T55" fmla="*/ 78 h 212"/>
                  <a:gd name="T56" fmla="*/ 25 w 141"/>
                  <a:gd name="T57" fmla="*/ 68 h 212"/>
                  <a:gd name="T58" fmla="*/ 16 w 141"/>
                  <a:gd name="T59" fmla="*/ 50 h 212"/>
                  <a:gd name="T60" fmla="*/ 11 w 141"/>
                  <a:gd name="T61" fmla="*/ 40 h 212"/>
                  <a:gd name="T62" fmla="*/ 0 w 141"/>
                  <a:gd name="T63" fmla="*/ 25 h 212"/>
                  <a:gd name="T64" fmla="*/ 1 w 141"/>
                  <a:gd name="T65" fmla="*/ 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1" h="212">
                    <a:moveTo>
                      <a:pt x="1" y="6"/>
                    </a:moveTo>
                    <a:lnTo>
                      <a:pt x="15" y="0"/>
                    </a:lnTo>
                    <a:lnTo>
                      <a:pt x="31" y="7"/>
                    </a:lnTo>
                    <a:lnTo>
                      <a:pt x="56" y="9"/>
                    </a:lnTo>
                    <a:lnTo>
                      <a:pt x="93" y="8"/>
                    </a:lnTo>
                    <a:lnTo>
                      <a:pt x="98" y="16"/>
                    </a:lnTo>
                    <a:lnTo>
                      <a:pt x="129" y="20"/>
                    </a:lnTo>
                    <a:lnTo>
                      <a:pt x="140" y="22"/>
                    </a:lnTo>
                    <a:lnTo>
                      <a:pt x="133" y="35"/>
                    </a:lnTo>
                    <a:lnTo>
                      <a:pt x="132" y="87"/>
                    </a:lnTo>
                    <a:lnTo>
                      <a:pt x="126" y="91"/>
                    </a:lnTo>
                    <a:lnTo>
                      <a:pt x="118" y="95"/>
                    </a:lnTo>
                    <a:lnTo>
                      <a:pt x="119" y="146"/>
                    </a:lnTo>
                    <a:lnTo>
                      <a:pt x="115" y="202"/>
                    </a:lnTo>
                    <a:lnTo>
                      <a:pt x="107" y="211"/>
                    </a:lnTo>
                    <a:lnTo>
                      <a:pt x="87" y="208"/>
                    </a:lnTo>
                    <a:lnTo>
                      <a:pt x="81" y="197"/>
                    </a:lnTo>
                    <a:lnTo>
                      <a:pt x="77" y="202"/>
                    </a:lnTo>
                    <a:lnTo>
                      <a:pt x="67" y="203"/>
                    </a:lnTo>
                    <a:lnTo>
                      <a:pt x="63" y="190"/>
                    </a:lnTo>
                    <a:lnTo>
                      <a:pt x="55" y="181"/>
                    </a:lnTo>
                    <a:lnTo>
                      <a:pt x="45" y="179"/>
                    </a:lnTo>
                    <a:lnTo>
                      <a:pt x="46" y="160"/>
                    </a:lnTo>
                    <a:lnTo>
                      <a:pt x="42" y="138"/>
                    </a:lnTo>
                    <a:lnTo>
                      <a:pt x="41" y="123"/>
                    </a:lnTo>
                    <a:lnTo>
                      <a:pt x="40" y="103"/>
                    </a:lnTo>
                    <a:lnTo>
                      <a:pt x="35" y="89"/>
                    </a:lnTo>
                    <a:lnTo>
                      <a:pt x="30" y="78"/>
                    </a:lnTo>
                    <a:lnTo>
                      <a:pt x="25" y="68"/>
                    </a:lnTo>
                    <a:lnTo>
                      <a:pt x="16" y="50"/>
                    </a:lnTo>
                    <a:lnTo>
                      <a:pt x="11" y="40"/>
                    </a:lnTo>
                    <a:lnTo>
                      <a:pt x="0" y="25"/>
                    </a:lnTo>
                    <a:lnTo>
                      <a:pt x="1" y="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59" name="Freeform 133"/>
              <p:cNvSpPr>
                <a:spLocks/>
              </p:cNvSpPr>
              <p:nvPr/>
            </p:nvSpPr>
            <p:spPr bwMode="auto">
              <a:xfrm>
                <a:off x="6902684" y="4600707"/>
                <a:ext cx="204423" cy="421552"/>
              </a:xfrm>
              <a:custGeom>
                <a:avLst/>
                <a:gdLst>
                  <a:gd name="T0" fmla="*/ 88 w 116"/>
                  <a:gd name="T1" fmla="*/ 3 h 238"/>
                  <a:gd name="T2" fmla="*/ 87 w 116"/>
                  <a:gd name="T3" fmla="*/ 23 h 238"/>
                  <a:gd name="T4" fmla="*/ 81 w 116"/>
                  <a:gd name="T5" fmla="*/ 26 h 238"/>
                  <a:gd name="T6" fmla="*/ 79 w 116"/>
                  <a:gd name="T7" fmla="*/ 41 h 238"/>
                  <a:gd name="T8" fmla="*/ 70 w 116"/>
                  <a:gd name="T9" fmla="*/ 41 h 238"/>
                  <a:gd name="T10" fmla="*/ 66 w 116"/>
                  <a:gd name="T11" fmla="*/ 47 h 238"/>
                  <a:gd name="T12" fmla="*/ 64 w 116"/>
                  <a:gd name="T13" fmla="*/ 55 h 238"/>
                  <a:gd name="T14" fmla="*/ 56 w 116"/>
                  <a:gd name="T15" fmla="*/ 62 h 238"/>
                  <a:gd name="T16" fmla="*/ 53 w 116"/>
                  <a:gd name="T17" fmla="*/ 70 h 238"/>
                  <a:gd name="T18" fmla="*/ 48 w 116"/>
                  <a:gd name="T19" fmla="*/ 69 h 238"/>
                  <a:gd name="T20" fmla="*/ 46 w 116"/>
                  <a:gd name="T21" fmla="*/ 61 h 238"/>
                  <a:gd name="T22" fmla="*/ 37 w 116"/>
                  <a:gd name="T23" fmla="*/ 61 h 238"/>
                  <a:gd name="T24" fmla="*/ 35 w 116"/>
                  <a:gd name="T25" fmla="*/ 67 h 238"/>
                  <a:gd name="T26" fmla="*/ 26 w 116"/>
                  <a:gd name="T27" fmla="*/ 71 h 238"/>
                  <a:gd name="T28" fmla="*/ 23 w 116"/>
                  <a:gd name="T29" fmla="*/ 84 h 238"/>
                  <a:gd name="T30" fmla="*/ 17 w 116"/>
                  <a:gd name="T31" fmla="*/ 85 h 238"/>
                  <a:gd name="T32" fmla="*/ 20 w 116"/>
                  <a:gd name="T33" fmla="*/ 127 h 238"/>
                  <a:gd name="T34" fmla="*/ 24 w 116"/>
                  <a:gd name="T35" fmla="*/ 128 h 238"/>
                  <a:gd name="T36" fmla="*/ 26 w 116"/>
                  <a:gd name="T37" fmla="*/ 139 h 238"/>
                  <a:gd name="T38" fmla="*/ 20 w 116"/>
                  <a:gd name="T39" fmla="*/ 143 h 238"/>
                  <a:gd name="T40" fmla="*/ 17 w 116"/>
                  <a:gd name="T41" fmla="*/ 157 h 238"/>
                  <a:gd name="T42" fmla="*/ 10 w 116"/>
                  <a:gd name="T43" fmla="*/ 160 h 238"/>
                  <a:gd name="T44" fmla="*/ 9 w 116"/>
                  <a:gd name="T45" fmla="*/ 167 h 238"/>
                  <a:gd name="T46" fmla="*/ 0 w 116"/>
                  <a:gd name="T47" fmla="*/ 170 h 238"/>
                  <a:gd name="T48" fmla="*/ 1 w 116"/>
                  <a:gd name="T49" fmla="*/ 189 h 238"/>
                  <a:gd name="T50" fmla="*/ 11 w 116"/>
                  <a:gd name="T51" fmla="*/ 189 h 238"/>
                  <a:gd name="T52" fmla="*/ 11 w 116"/>
                  <a:gd name="T53" fmla="*/ 228 h 238"/>
                  <a:gd name="T54" fmla="*/ 20 w 116"/>
                  <a:gd name="T55" fmla="*/ 228 h 238"/>
                  <a:gd name="T56" fmla="*/ 26 w 116"/>
                  <a:gd name="T57" fmla="*/ 234 h 238"/>
                  <a:gd name="T58" fmla="*/ 33 w 116"/>
                  <a:gd name="T59" fmla="*/ 237 h 238"/>
                  <a:gd name="T60" fmla="*/ 42 w 116"/>
                  <a:gd name="T61" fmla="*/ 228 h 238"/>
                  <a:gd name="T62" fmla="*/ 52 w 116"/>
                  <a:gd name="T63" fmla="*/ 227 h 238"/>
                  <a:gd name="T64" fmla="*/ 59 w 116"/>
                  <a:gd name="T65" fmla="*/ 222 h 238"/>
                  <a:gd name="T66" fmla="*/ 66 w 116"/>
                  <a:gd name="T67" fmla="*/ 217 h 238"/>
                  <a:gd name="T68" fmla="*/ 70 w 116"/>
                  <a:gd name="T69" fmla="*/ 198 h 238"/>
                  <a:gd name="T70" fmla="*/ 78 w 116"/>
                  <a:gd name="T71" fmla="*/ 195 h 238"/>
                  <a:gd name="T72" fmla="*/ 78 w 116"/>
                  <a:gd name="T73" fmla="*/ 170 h 238"/>
                  <a:gd name="T74" fmla="*/ 83 w 116"/>
                  <a:gd name="T75" fmla="*/ 167 h 238"/>
                  <a:gd name="T76" fmla="*/ 82 w 116"/>
                  <a:gd name="T77" fmla="*/ 132 h 238"/>
                  <a:gd name="T78" fmla="*/ 92 w 116"/>
                  <a:gd name="T79" fmla="*/ 125 h 238"/>
                  <a:gd name="T80" fmla="*/ 98 w 116"/>
                  <a:gd name="T81" fmla="*/ 119 h 238"/>
                  <a:gd name="T82" fmla="*/ 98 w 116"/>
                  <a:gd name="T83" fmla="*/ 91 h 238"/>
                  <a:gd name="T84" fmla="*/ 106 w 116"/>
                  <a:gd name="T85" fmla="*/ 86 h 238"/>
                  <a:gd name="T86" fmla="*/ 107 w 116"/>
                  <a:gd name="T87" fmla="*/ 64 h 238"/>
                  <a:gd name="T88" fmla="*/ 114 w 116"/>
                  <a:gd name="T89" fmla="*/ 64 h 238"/>
                  <a:gd name="T90" fmla="*/ 115 w 116"/>
                  <a:gd name="T91" fmla="*/ 28 h 238"/>
                  <a:gd name="T92" fmla="*/ 106 w 116"/>
                  <a:gd name="T93" fmla="*/ 23 h 238"/>
                  <a:gd name="T94" fmla="*/ 105 w 116"/>
                  <a:gd name="T95" fmla="*/ 6 h 238"/>
                  <a:gd name="T96" fmla="*/ 96 w 116"/>
                  <a:gd name="T97" fmla="*/ 0 h 238"/>
                  <a:gd name="T98" fmla="*/ 88 w 116"/>
                  <a:gd name="T99" fmla="*/ 3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6" h="238">
                    <a:moveTo>
                      <a:pt x="88" y="3"/>
                    </a:moveTo>
                    <a:lnTo>
                      <a:pt x="87" y="23"/>
                    </a:lnTo>
                    <a:lnTo>
                      <a:pt x="81" y="26"/>
                    </a:lnTo>
                    <a:lnTo>
                      <a:pt x="79" y="41"/>
                    </a:lnTo>
                    <a:lnTo>
                      <a:pt x="70" y="41"/>
                    </a:lnTo>
                    <a:lnTo>
                      <a:pt x="66" y="47"/>
                    </a:lnTo>
                    <a:lnTo>
                      <a:pt x="64" y="55"/>
                    </a:lnTo>
                    <a:lnTo>
                      <a:pt x="56" y="62"/>
                    </a:lnTo>
                    <a:lnTo>
                      <a:pt x="53" y="70"/>
                    </a:lnTo>
                    <a:lnTo>
                      <a:pt x="48" y="69"/>
                    </a:lnTo>
                    <a:lnTo>
                      <a:pt x="46" y="61"/>
                    </a:lnTo>
                    <a:lnTo>
                      <a:pt x="37" y="61"/>
                    </a:lnTo>
                    <a:lnTo>
                      <a:pt x="35" y="67"/>
                    </a:lnTo>
                    <a:lnTo>
                      <a:pt x="26" y="71"/>
                    </a:lnTo>
                    <a:lnTo>
                      <a:pt x="23" y="84"/>
                    </a:lnTo>
                    <a:lnTo>
                      <a:pt x="17" y="85"/>
                    </a:lnTo>
                    <a:lnTo>
                      <a:pt x="20" y="127"/>
                    </a:lnTo>
                    <a:lnTo>
                      <a:pt x="24" y="128"/>
                    </a:lnTo>
                    <a:lnTo>
                      <a:pt x="26" y="139"/>
                    </a:lnTo>
                    <a:lnTo>
                      <a:pt x="20" y="143"/>
                    </a:lnTo>
                    <a:lnTo>
                      <a:pt x="17" y="157"/>
                    </a:lnTo>
                    <a:lnTo>
                      <a:pt x="10" y="160"/>
                    </a:lnTo>
                    <a:lnTo>
                      <a:pt x="9" y="167"/>
                    </a:lnTo>
                    <a:lnTo>
                      <a:pt x="0" y="170"/>
                    </a:lnTo>
                    <a:lnTo>
                      <a:pt x="1" y="189"/>
                    </a:lnTo>
                    <a:lnTo>
                      <a:pt x="11" y="189"/>
                    </a:lnTo>
                    <a:lnTo>
                      <a:pt x="11" y="228"/>
                    </a:lnTo>
                    <a:lnTo>
                      <a:pt x="20" y="228"/>
                    </a:lnTo>
                    <a:lnTo>
                      <a:pt x="26" y="234"/>
                    </a:lnTo>
                    <a:lnTo>
                      <a:pt x="33" y="237"/>
                    </a:lnTo>
                    <a:lnTo>
                      <a:pt x="42" y="228"/>
                    </a:lnTo>
                    <a:lnTo>
                      <a:pt x="52" y="227"/>
                    </a:lnTo>
                    <a:lnTo>
                      <a:pt x="59" y="222"/>
                    </a:lnTo>
                    <a:lnTo>
                      <a:pt x="66" y="217"/>
                    </a:lnTo>
                    <a:lnTo>
                      <a:pt x="70" y="198"/>
                    </a:lnTo>
                    <a:lnTo>
                      <a:pt x="78" y="195"/>
                    </a:lnTo>
                    <a:lnTo>
                      <a:pt x="78" y="170"/>
                    </a:lnTo>
                    <a:lnTo>
                      <a:pt x="83" y="167"/>
                    </a:lnTo>
                    <a:lnTo>
                      <a:pt x="82" y="132"/>
                    </a:lnTo>
                    <a:lnTo>
                      <a:pt x="92" y="125"/>
                    </a:lnTo>
                    <a:lnTo>
                      <a:pt x="98" y="119"/>
                    </a:lnTo>
                    <a:lnTo>
                      <a:pt x="98" y="91"/>
                    </a:lnTo>
                    <a:lnTo>
                      <a:pt x="106" y="86"/>
                    </a:lnTo>
                    <a:lnTo>
                      <a:pt x="107" y="64"/>
                    </a:lnTo>
                    <a:lnTo>
                      <a:pt x="114" y="64"/>
                    </a:lnTo>
                    <a:lnTo>
                      <a:pt x="115" y="28"/>
                    </a:lnTo>
                    <a:lnTo>
                      <a:pt x="106" y="23"/>
                    </a:lnTo>
                    <a:lnTo>
                      <a:pt x="105" y="6"/>
                    </a:lnTo>
                    <a:lnTo>
                      <a:pt x="96" y="0"/>
                    </a:lnTo>
                    <a:lnTo>
                      <a:pt x="88" y="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60" name="Freeform 134"/>
              <p:cNvSpPr>
                <a:spLocks/>
              </p:cNvSpPr>
              <p:nvPr/>
            </p:nvSpPr>
            <p:spPr bwMode="auto">
              <a:xfrm>
                <a:off x="6324010" y="4778451"/>
                <a:ext cx="243735" cy="279986"/>
              </a:xfrm>
              <a:custGeom>
                <a:avLst/>
                <a:gdLst>
                  <a:gd name="T0" fmla="*/ 47 w 139"/>
                  <a:gd name="T1" fmla="*/ 3 h 159"/>
                  <a:gd name="T2" fmla="*/ 86 w 139"/>
                  <a:gd name="T3" fmla="*/ 4 h 159"/>
                  <a:gd name="T4" fmla="*/ 92 w 139"/>
                  <a:gd name="T5" fmla="*/ 26 h 159"/>
                  <a:gd name="T6" fmla="*/ 93 w 139"/>
                  <a:gd name="T7" fmla="*/ 37 h 159"/>
                  <a:gd name="T8" fmla="*/ 101 w 139"/>
                  <a:gd name="T9" fmla="*/ 42 h 159"/>
                  <a:gd name="T10" fmla="*/ 105 w 139"/>
                  <a:gd name="T11" fmla="*/ 54 h 159"/>
                  <a:gd name="T12" fmla="*/ 113 w 139"/>
                  <a:gd name="T13" fmla="*/ 54 h 159"/>
                  <a:gd name="T14" fmla="*/ 117 w 139"/>
                  <a:gd name="T15" fmla="*/ 70 h 159"/>
                  <a:gd name="T16" fmla="*/ 123 w 139"/>
                  <a:gd name="T17" fmla="*/ 71 h 159"/>
                  <a:gd name="T18" fmla="*/ 138 w 139"/>
                  <a:gd name="T19" fmla="*/ 77 h 159"/>
                  <a:gd name="T20" fmla="*/ 135 w 139"/>
                  <a:gd name="T21" fmla="*/ 86 h 159"/>
                  <a:gd name="T22" fmla="*/ 126 w 139"/>
                  <a:gd name="T23" fmla="*/ 93 h 159"/>
                  <a:gd name="T24" fmla="*/ 117 w 139"/>
                  <a:gd name="T25" fmla="*/ 102 h 159"/>
                  <a:gd name="T26" fmla="*/ 106 w 139"/>
                  <a:gd name="T27" fmla="*/ 107 h 159"/>
                  <a:gd name="T28" fmla="*/ 102 w 139"/>
                  <a:gd name="T29" fmla="*/ 121 h 159"/>
                  <a:gd name="T30" fmla="*/ 93 w 139"/>
                  <a:gd name="T31" fmla="*/ 124 h 159"/>
                  <a:gd name="T32" fmla="*/ 87 w 139"/>
                  <a:gd name="T33" fmla="*/ 133 h 159"/>
                  <a:gd name="T34" fmla="*/ 78 w 139"/>
                  <a:gd name="T35" fmla="*/ 142 h 159"/>
                  <a:gd name="T36" fmla="*/ 64 w 139"/>
                  <a:gd name="T37" fmla="*/ 142 h 159"/>
                  <a:gd name="T38" fmla="*/ 55 w 139"/>
                  <a:gd name="T39" fmla="*/ 136 h 159"/>
                  <a:gd name="T40" fmla="*/ 46 w 139"/>
                  <a:gd name="T41" fmla="*/ 136 h 159"/>
                  <a:gd name="T42" fmla="*/ 41 w 139"/>
                  <a:gd name="T43" fmla="*/ 144 h 159"/>
                  <a:gd name="T44" fmla="*/ 38 w 139"/>
                  <a:gd name="T45" fmla="*/ 153 h 159"/>
                  <a:gd name="T46" fmla="*/ 30 w 139"/>
                  <a:gd name="T47" fmla="*/ 158 h 159"/>
                  <a:gd name="T48" fmla="*/ 10 w 139"/>
                  <a:gd name="T49" fmla="*/ 153 h 159"/>
                  <a:gd name="T50" fmla="*/ 6 w 139"/>
                  <a:gd name="T51" fmla="*/ 138 h 159"/>
                  <a:gd name="T52" fmla="*/ 1 w 139"/>
                  <a:gd name="T53" fmla="*/ 132 h 159"/>
                  <a:gd name="T54" fmla="*/ 0 w 139"/>
                  <a:gd name="T55" fmla="*/ 80 h 159"/>
                  <a:gd name="T56" fmla="*/ 8 w 139"/>
                  <a:gd name="T57" fmla="*/ 76 h 159"/>
                  <a:gd name="T58" fmla="*/ 15 w 139"/>
                  <a:gd name="T59" fmla="*/ 72 h 159"/>
                  <a:gd name="T60" fmla="*/ 15 w 139"/>
                  <a:gd name="T61" fmla="*/ 20 h 159"/>
                  <a:gd name="T62" fmla="*/ 22 w 139"/>
                  <a:gd name="T63" fmla="*/ 7 h 159"/>
                  <a:gd name="T64" fmla="*/ 40 w 139"/>
                  <a:gd name="T65" fmla="*/ 0 h 159"/>
                  <a:gd name="T66" fmla="*/ 47 w 139"/>
                  <a:gd name="T67" fmla="*/ 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9" h="159">
                    <a:moveTo>
                      <a:pt x="47" y="3"/>
                    </a:moveTo>
                    <a:lnTo>
                      <a:pt x="86" y="4"/>
                    </a:lnTo>
                    <a:lnTo>
                      <a:pt x="92" y="26"/>
                    </a:lnTo>
                    <a:lnTo>
                      <a:pt x="93" y="37"/>
                    </a:lnTo>
                    <a:lnTo>
                      <a:pt x="101" y="42"/>
                    </a:lnTo>
                    <a:lnTo>
                      <a:pt x="105" y="54"/>
                    </a:lnTo>
                    <a:lnTo>
                      <a:pt x="113" y="54"/>
                    </a:lnTo>
                    <a:lnTo>
                      <a:pt x="117" y="70"/>
                    </a:lnTo>
                    <a:lnTo>
                      <a:pt x="123" y="71"/>
                    </a:lnTo>
                    <a:lnTo>
                      <a:pt x="138" y="77"/>
                    </a:lnTo>
                    <a:lnTo>
                      <a:pt x="135" y="86"/>
                    </a:lnTo>
                    <a:lnTo>
                      <a:pt x="126" y="93"/>
                    </a:lnTo>
                    <a:lnTo>
                      <a:pt x="117" y="102"/>
                    </a:lnTo>
                    <a:lnTo>
                      <a:pt x="106" y="107"/>
                    </a:lnTo>
                    <a:lnTo>
                      <a:pt x="102" y="121"/>
                    </a:lnTo>
                    <a:lnTo>
                      <a:pt x="93" y="124"/>
                    </a:lnTo>
                    <a:lnTo>
                      <a:pt x="87" y="133"/>
                    </a:lnTo>
                    <a:lnTo>
                      <a:pt x="78" y="142"/>
                    </a:lnTo>
                    <a:lnTo>
                      <a:pt x="64" y="142"/>
                    </a:lnTo>
                    <a:lnTo>
                      <a:pt x="55" y="136"/>
                    </a:lnTo>
                    <a:lnTo>
                      <a:pt x="46" y="136"/>
                    </a:lnTo>
                    <a:lnTo>
                      <a:pt x="41" y="144"/>
                    </a:lnTo>
                    <a:lnTo>
                      <a:pt x="38" y="153"/>
                    </a:lnTo>
                    <a:lnTo>
                      <a:pt x="30" y="158"/>
                    </a:lnTo>
                    <a:lnTo>
                      <a:pt x="10" y="153"/>
                    </a:lnTo>
                    <a:lnTo>
                      <a:pt x="6" y="138"/>
                    </a:lnTo>
                    <a:lnTo>
                      <a:pt x="1" y="132"/>
                    </a:lnTo>
                    <a:lnTo>
                      <a:pt x="0" y="80"/>
                    </a:lnTo>
                    <a:lnTo>
                      <a:pt x="8" y="76"/>
                    </a:lnTo>
                    <a:lnTo>
                      <a:pt x="15" y="72"/>
                    </a:lnTo>
                    <a:lnTo>
                      <a:pt x="15" y="20"/>
                    </a:lnTo>
                    <a:lnTo>
                      <a:pt x="22" y="7"/>
                    </a:lnTo>
                    <a:lnTo>
                      <a:pt x="40" y="0"/>
                    </a:lnTo>
                    <a:lnTo>
                      <a:pt x="47" y="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61" name="Freeform 152"/>
              <p:cNvSpPr>
                <a:spLocks/>
              </p:cNvSpPr>
              <p:nvPr/>
            </p:nvSpPr>
            <p:spPr bwMode="auto">
              <a:xfrm>
                <a:off x="6235951" y="4913725"/>
                <a:ext cx="418281" cy="391665"/>
              </a:xfrm>
              <a:custGeom>
                <a:avLst/>
                <a:gdLst>
                  <a:gd name="T0" fmla="*/ 217 w 237"/>
                  <a:gd name="T1" fmla="*/ 9 h 221"/>
                  <a:gd name="T2" fmla="*/ 201 w 237"/>
                  <a:gd name="T3" fmla="*/ 9 h 221"/>
                  <a:gd name="T4" fmla="*/ 197 w 237"/>
                  <a:gd name="T5" fmla="*/ 4 h 221"/>
                  <a:gd name="T6" fmla="*/ 187 w 237"/>
                  <a:gd name="T7" fmla="*/ 0 h 221"/>
                  <a:gd name="T8" fmla="*/ 184 w 237"/>
                  <a:gd name="T9" fmla="*/ 8 h 221"/>
                  <a:gd name="T10" fmla="*/ 175 w 237"/>
                  <a:gd name="T11" fmla="*/ 15 h 221"/>
                  <a:gd name="T12" fmla="*/ 167 w 237"/>
                  <a:gd name="T13" fmla="*/ 25 h 221"/>
                  <a:gd name="T14" fmla="*/ 156 w 237"/>
                  <a:gd name="T15" fmla="*/ 30 h 221"/>
                  <a:gd name="T16" fmla="*/ 151 w 237"/>
                  <a:gd name="T17" fmla="*/ 44 h 221"/>
                  <a:gd name="T18" fmla="*/ 143 w 237"/>
                  <a:gd name="T19" fmla="*/ 47 h 221"/>
                  <a:gd name="T20" fmla="*/ 137 w 237"/>
                  <a:gd name="T21" fmla="*/ 55 h 221"/>
                  <a:gd name="T22" fmla="*/ 128 w 237"/>
                  <a:gd name="T23" fmla="*/ 65 h 221"/>
                  <a:gd name="T24" fmla="*/ 114 w 237"/>
                  <a:gd name="T25" fmla="*/ 65 h 221"/>
                  <a:gd name="T26" fmla="*/ 105 w 237"/>
                  <a:gd name="T27" fmla="*/ 59 h 221"/>
                  <a:gd name="T28" fmla="*/ 96 w 237"/>
                  <a:gd name="T29" fmla="*/ 59 h 221"/>
                  <a:gd name="T30" fmla="*/ 91 w 237"/>
                  <a:gd name="T31" fmla="*/ 66 h 221"/>
                  <a:gd name="T32" fmla="*/ 88 w 237"/>
                  <a:gd name="T33" fmla="*/ 76 h 221"/>
                  <a:gd name="T34" fmla="*/ 80 w 237"/>
                  <a:gd name="T35" fmla="*/ 81 h 221"/>
                  <a:gd name="T36" fmla="*/ 61 w 237"/>
                  <a:gd name="T37" fmla="*/ 76 h 221"/>
                  <a:gd name="T38" fmla="*/ 57 w 237"/>
                  <a:gd name="T39" fmla="*/ 61 h 221"/>
                  <a:gd name="T40" fmla="*/ 52 w 237"/>
                  <a:gd name="T41" fmla="*/ 54 h 221"/>
                  <a:gd name="T42" fmla="*/ 47 w 237"/>
                  <a:gd name="T43" fmla="*/ 110 h 221"/>
                  <a:gd name="T44" fmla="*/ 40 w 237"/>
                  <a:gd name="T45" fmla="*/ 120 h 221"/>
                  <a:gd name="T46" fmla="*/ 20 w 237"/>
                  <a:gd name="T47" fmla="*/ 117 h 221"/>
                  <a:gd name="T48" fmla="*/ 14 w 237"/>
                  <a:gd name="T49" fmla="*/ 105 h 221"/>
                  <a:gd name="T50" fmla="*/ 10 w 237"/>
                  <a:gd name="T51" fmla="*/ 110 h 221"/>
                  <a:gd name="T52" fmla="*/ 0 w 237"/>
                  <a:gd name="T53" fmla="*/ 111 h 221"/>
                  <a:gd name="T54" fmla="*/ 3 w 237"/>
                  <a:gd name="T55" fmla="*/ 118 h 221"/>
                  <a:gd name="T56" fmla="*/ 3 w 237"/>
                  <a:gd name="T57" fmla="*/ 134 h 221"/>
                  <a:gd name="T58" fmla="*/ 13 w 237"/>
                  <a:gd name="T59" fmla="*/ 138 h 221"/>
                  <a:gd name="T60" fmla="*/ 14 w 237"/>
                  <a:gd name="T61" fmla="*/ 157 h 221"/>
                  <a:gd name="T62" fmla="*/ 20 w 237"/>
                  <a:gd name="T63" fmla="*/ 160 h 221"/>
                  <a:gd name="T64" fmla="*/ 20 w 237"/>
                  <a:gd name="T65" fmla="*/ 166 h 221"/>
                  <a:gd name="T66" fmla="*/ 27 w 237"/>
                  <a:gd name="T67" fmla="*/ 166 h 221"/>
                  <a:gd name="T68" fmla="*/ 25 w 237"/>
                  <a:gd name="T69" fmla="*/ 178 h 221"/>
                  <a:gd name="T70" fmla="*/ 17 w 237"/>
                  <a:gd name="T71" fmla="*/ 184 h 221"/>
                  <a:gd name="T72" fmla="*/ 43 w 237"/>
                  <a:gd name="T73" fmla="*/ 218 h 221"/>
                  <a:gd name="T74" fmla="*/ 61 w 237"/>
                  <a:gd name="T75" fmla="*/ 220 h 221"/>
                  <a:gd name="T76" fmla="*/ 70 w 237"/>
                  <a:gd name="T77" fmla="*/ 214 h 221"/>
                  <a:gd name="T78" fmla="*/ 78 w 237"/>
                  <a:gd name="T79" fmla="*/ 203 h 221"/>
                  <a:gd name="T80" fmla="*/ 108 w 237"/>
                  <a:gd name="T81" fmla="*/ 204 h 221"/>
                  <a:gd name="T82" fmla="*/ 111 w 237"/>
                  <a:gd name="T83" fmla="*/ 209 h 221"/>
                  <a:gd name="T84" fmla="*/ 128 w 237"/>
                  <a:gd name="T85" fmla="*/ 202 h 221"/>
                  <a:gd name="T86" fmla="*/ 135 w 237"/>
                  <a:gd name="T87" fmla="*/ 196 h 221"/>
                  <a:gd name="T88" fmla="*/ 156 w 237"/>
                  <a:gd name="T89" fmla="*/ 193 h 221"/>
                  <a:gd name="T90" fmla="*/ 167 w 237"/>
                  <a:gd name="T91" fmla="*/ 186 h 221"/>
                  <a:gd name="T92" fmla="*/ 178 w 237"/>
                  <a:gd name="T93" fmla="*/ 167 h 221"/>
                  <a:gd name="T94" fmla="*/ 190 w 237"/>
                  <a:gd name="T95" fmla="*/ 158 h 221"/>
                  <a:gd name="T96" fmla="*/ 209 w 237"/>
                  <a:gd name="T97" fmla="*/ 142 h 221"/>
                  <a:gd name="T98" fmla="*/ 212 w 237"/>
                  <a:gd name="T99" fmla="*/ 125 h 221"/>
                  <a:gd name="T100" fmla="*/ 217 w 237"/>
                  <a:gd name="T101" fmla="*/ 110 h 221"/>
                  <a:gd name="T102" fmla="*/ 228 w 237"/>
                  <a:gd name="T103" fmla="*/ 109 h 221"/>
                  <a:gd name="T104" fmla="*/ 236 w 237"/>
                  <a:gd name="T105" fmla="*/ 93 h 221"/>
                  <a:gd name="T106" fmla="*/ 224 w 237"/>
                  <a:gd name="T107" fmla="*/ 88 h 221"/>
                  <a:gd name="T108" fmla="*/ 222 w 237"/>
                  <a:gd name="T109" fmla="*/ 76 h 221"/>
                  <a:gd name="T110" fmla="*/ 216 w 237"/>
                  <a:gd name="T111" fmla="*/ 66 h 221"/>
                  <a:gd name="T112" fmla="*/ 217 w 237"/>
                  <a:gd name="T113" fmla="*/ 52 h 221"/>
                  <a:gd name="T114" fmla="*/ 217 w 237"/>
                  <a:gd name="T115" fmla="*/ 34 h 221"/>
                  <a:gd name="T116" fmla="*/ 217 w 237"/>
                  <a:gd name="T117" fmla="*/ 9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 h="221">
                    <a:moveTo>
                      <a:pt x="217" y="9"/>
                    </a:moveTo>
                    <a:lnTo>
                      <a:pt x="201" y="9"/>
                    </a:lnTo>
                    <a:lnTo>
                      <a:pt x="197" y="4"/>
                    </a:lnTo>
                    <a:lnTo>
                      <a:pt x="187" y="0"/>
                    </a:lnTo>
                    <a:lnTo>
                      <a:pt x="184" y="8"/>
                    </a:lnTo>
                    <a:lnTo>
                      <a:pt x="175" y="15"/>
                    </a:lnTo>
                    <a:lnTo>
                      <a:pt x="167" y="25"/>
                    </a:lnTo>
                    <a:lnTo>
                      <a:pt x="156" y="30"/>
                    </a:lnTo>
                    <a:lnTo>
                      <a:pt x="151" y="44"/>
                    </a:lnTo>
                    <a:lnTo>
                      <a:pt x="143" y="47"/>
                    </a:lnTo>
                    <a:lnTo>
                      <a:pt x="137" y="55"/>
                    </a:lnTo>
                    <a:lnTo>
                      <a:pt x="128" y="65"/>
                    </a:lnTo>
                    <a:lnTo>
                      <a:pt x="114" y="65"/>
                    </a:lnTo>
                    <a:lnTo>
                      <a:pt x="105" y="59"/>
                    </a:lnTo>
                    <a:lnTo>
                      <a:pt x="96" y="59"/>
                    </a:lnTo>
                    <a:lnTo>
                      <a:pt x="91" y="66"/>
                    </a:lnTo>
                    <a:lnTo>
                      <a:pt x="88" y="76"/>
                    </a:lnTo>
                    <a:lnTo>
                      <a:pt x="80" y="81"/>
                    </a:lnTo>
                    <a:lnTo>
                      <a:pt x="61" y="76"/>
                    </a:lnTo>
                    <a:lnTo>
                      <a:pt x="57" y="61"/>
                    </a:lnTo>
                    <a:lnTo>
                      <a:pt x="52" y="54"/>
                    </a:lnTo>
                    <a:lnTo>
                      <a:pt x="47" y="110"/>
                    </a:lnTo>
                    <a:lnTo>
                      <a:pt x="40" y="120"/>
                    </a:lnTo>
                    <a:lnTo>
                      <a:pt x="20" y="117"/>
                    </a:lnTo>
                    <a:lnTo>
                      <a:pt x="14" y="105"/>
                    </a:lnTo>
                    <a:lnTo>
                      <a:pt x="10" y="110"/>
                    </a:lnTo>
                    <a:lnTo>
                      <a:pt x="0" y="111"/>
                    </a:lnTo>
                    <a:lnTo>
                      <a:pt x="3" y="118"/>
                    </a:lnTo>
                    <a:lnTo>
                      <a:pt x="3" y="134"/>
                    </a:lnTo>
                    <a:lnTo>
                      <a:pt x="13" y="138"/>
                    </a:lnTo>
                    <a:lnTo>
                      <a:pt x="14" y="157"/>
                    </a:lnTo>
                    <a:lnTo>
                      <a:pt x="20" y="160"/>
                    </a:lnTo>
                    <a:lnTo>
                      <a:pt x="20" y="166"/>
                    </a:lnTo>
                    <a:lnTo>
                      <a:pt x="27" y="166"/>
                    </a:lnTo>
                    <a:lnTo>
                      <a:pt x="25" y="178"/>
                    </a:lnTo>
                    <a:lnTo>
                      <a:pt x="17" y="184"/>
                    </a:lnTo>
                    <a:lnTo>
                      <a:pt x="43" y="218"/>
                    </a:lnTo>
                    <a:lnTo>
                      <a:pt x="61" y="220"/>
                    </a:lnTo>
                    <a:lnTo>
                      <a:pt x="70" y="214"/>
                    </a:lnTo>
                    <a:lnTo>
                      <a:pt x="78" y="203"/>
                    </a:lnTo>
                    <a:lnTo>
                      <a:pt x="108" y="204"/>
                    </a:lnTo>
                    <a:lnTo>
                      <a:pt x="111" y="209"/>
                    </a:lnTo>
                    <a:lnTo>
                      <a:pt x="128" y="202"/>
                    </a:lnTo>
                    <a:lnTo>
                      <a:pt x="135" y="196"/>
                    </a:lnTo>
                    <a:lnTo>
                      <a:pt x="156" y="193"/>
                    </a:lnTo>
                    <a:lnTo>
                      <a:pt x="167" y="186"/>
                    </a:lnTo>
                    <a:lnTo>
                      <a:pt x="178" y="167"/>
                    </a:lnTo>
                    <a:lnTo>
                      <a:pt x="190" y="158"/>
                    </a:lnTo>
                    <a:lnTo>
                      <a:pt x="209" y="142"/>
                    </a:lnTo>
                    <a:lnTo>
                      <a:pt x="212" y="125"/>
                    </a:lnTo>
                    <a:lnTo>
                      <a:pt x="217" y="110"/>
                    </a:lnTo>
                    <a:lnTo>
                      <a:pt x="228" y="109"/>
                    </a:lnTo>
                    <a:lnTo>
                      <a:pt x="236" y="93"/>
                    </a:lnTo>
                    <a:lnTo>
                      <a:pt x="224" y="88"/>
                    </a:lnTo>
                    <a:lnTo>
                      <a:pt x="222" y="76"/>
                    </a:lnTo>
                    <a:lnTo>
                      <a:pt x="216" y="66"/>
                    </a:lnTo>
                    <a:lnTo>
                      <a:pt x="217" y="52"/>
                    </a:lnTo>
                    <a:lnTo>
                      <a:pt x="217" y="34"/>
                    </a:lnTo>
                    <a:lnTo>
                      <a:pt x="217" y="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62" name="Freeform 153"/>
              <p:cNvSpPr>
                <a:spLocks/>
              </p:cNvSpPr>
              <p:nvPr/>
            </p:nvSpPr>
            <p:spPr bwMode="auto">
              <a:xfrm>
                <a:off x="6589760" y="4570821"/>
                <a:ext cx="264177" cy="509637"/>
              </a:xfrm>
              <a:custGeom>
                <a:avLst/>
                <a:gdLst>
                  <a:gd name="T0" fmla="*/ 24 w 150"/>
                  <a:gd name="T1" fmla="*/ 284 h 289"/>
                  <a:gd name="T2" fmla="*/ 15 w 150"/>
                  <a:gd name="T3" fmla="*/ 262 h 289"/>
                  <a:gd name="T4" fmla="*/ 16 w 150"/>
                  <a:gd name="T5" fmla="*/ 229 h 289"/>
                  <a:gd name="T6" fmla="*/ 19 w 150"/>
                  <a:gd name="T7" fmla="*/ 194 h 289"/>
                  <a:gd name="T8" fmla="*/ 26 w 150"/>
                  <a:gd name="T9" fmla="*/ 168 h 289"/>
                  <a:gd name="T10" fmla="*/ 41 w 150"/>
                  <a:gd name="T11" fmla="*/ 155 h 289"/>
                  <a:gd name="T12" fmla="*/ 35 w 150"/>
                  <a:gd name="T13" fmla="*/ 132 h 289"/>
                  <a:gd name="T14" fmla="*/ 32 w 150"/>
                  <a:gd name="T15" fmla="*/ 97 h 289"/>
                  <a:gd name="T16" fmla="*/ 5 w 150"/>
                  <a:gd name="T17" fmla="*/ 82 h 289"/>
                  <a:gd name="T18" fmla="*/ 23 w 150"/>
                  <a:gd name="T19" fmla="*/ 75 h 289"/>
                  <a:gd name="T20" fmla="*/ 38 w 150"/>
                  <a:gd name="T21" fmla="*/ 60 h 289"/>
                  <a:gd name="T22" fmla="*/ 60 w 150"/>
                  <a:gd name="T23" fmla="*/ 68 h 289"/>
                  <a:gd name="T24" fmla="*/ 55 w 150"/>
                  <a:gd name="T25" fmla="*/ 94 h 289"/>
                  <a:gd name="T26" fmla="*/ 71 w 150"/>
                  <a:gd name="T27" fmla="*/ 99 h 289"/>
                  <a:gd name="T28" fmla="*/ 85 w 150"/>
                  <a:gd name="T29" fmla="*/ 81 h 289"/>
                  <a:gd name="T30" fmla="*/ 78 w 150"/>
                  <a:gd name="T31" fmla="*/ 59 h 289"/>
                  <a:gd name="T32" fmla="*/ 69 w 150"/>
                  <a:gd name="T33" fmla="*/ 44 h 289"/>
                  <a:gd name="T34" fmla="*/ 64 w 150"/>
                  <a:gd name="T35" fmla="*/ 26 h 289"/>
                  <a:gd name="T36" fmla="*/ 64 w 150"/>
                  <a:gd name="T37" fmla="*/ 0 h 289"/>
                  <a:gd name="T38" fmla="*/ 80 w 150"/>
                  <a:gd name="T39" fmla="*/ 18 h 289"/>
                  <a:gd name="T40" fmla="*/ 112 w 150"/>
                  <a:gd name="T41" fmla="*/ 11 h 289"/>
                  <a:gd name="T42" fmla="*/ 132 w 150"/>
                  <a:gd name="T43" fmla="*/ 4 h 289"/>
                  <a:gd name="T44" fmla="*/ 149 w 150"/>
                  <a:gd name="T45" fmla="*/ 30 h 289"/>
                  <a:gd name="T46" fmla="*/ 140 w 150"/>
                  <a:gd name="T47" fmla="*/ 93 h 289"/>
                  <a:gd name="T48" fmla="*/ 113 w 150"/>
                  <a:gd name="T49" fmla="*/ 106 h 289"/>
                  <a:gd name="T50" fmla="*/ 101 w 150"/>
                  <a:gd name="T51" fmla="*/ 117 h 289"/>
                  <a:gd name="T52" fmla="*/ 93 w 150"/>
                  <a:gd name="T53" fmla="*/ 139 h 289"/>
                  <a:gd name="T54" fmla="*/ 73 w 150"/>
                  <a:gd name="T55" fmla="*/ 149 h 289"/>
                  <a:gd name="T56" fmla="*/ 68 w 150"/>
                  <a:gd name="T57" fmla="*/ 189 h 289"/>
                  <a:gd name="T58" fmla="*/ 71 w 150"/>
                  <a:gd name="T59" fmla="*/ 220 h 289"/>
                  <a:gd name="T60" fmla="*/ 68 w 150"/>
                  <a:gd name="T61" fmla="*/ 234 h 289"/>
                  <a:gd name="T62" fmla="*/ 56 w 150"/>
                  <a:gd name="T63" fmla="*/ 242 h 289"/>
                  <a:gd name="T64" fmla="*/ 39 w 150"/>
                  <a:gd name="T65" fmla="*/ 248 h 289"/>
                  <a:gd name="T66" fmla="*/ 37 w 150"/>
                  <a:gd name="T67" fmla="*/ 269 h 289"/>
                  <a:gd name="T68" fmla="*/ 36 w 150"/>
                  <a:gd name="T69" fmla="*/ 28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0" h="289">
                    <a:moveTo>
                      <a:pt x="36" y="288"/>
                    </a:moveTo>
                    <a:lnTo>
                      <a:pt x="24" y="284"/>
                    </a:lnTo>
                    <a:lnTo>
                      <a:pt x="21" y="272"/>
                    </a:lnTo>
                    <a:lnTo>
                      <a:pt x="15" y="262"/>
                    </a:lnTo>
                    <a:lnTo>
                      <a:pt x="16" y="247"/>
                    </a:lnTo>
                    <a:lnTo>
                      <a:pt x="16" y="229"/>
                    </a:lnTo>
                    <a:lnTo>
                      <a:pt x="16" y="205"/>
                    </a:lnTo>
                    <a:lnTo>
                      <a:pt x="19" y="194"/>
                    </a:lnTo>
                    <a:lnTo>
                      <a:pt x="27" y="189"/>
                    </a:lnTo>
                    <a:lnTo>
                      <a:pt x="26" y="168"/>
                    </a:lnTo>
                    <a:lnTo>
                      <a:pt x="36" y="162"/>
                    </a:lnTo>
                    <a:lnTo>
                      <a:pt x="41" y="155"/>
                    </a:lnTo>
                    <a:lnTo>
                      <a:pt x="36" y="142"/>
                    </a:lnTo>
                    <a:lnTo>
                      <a:pt x="35" y="132"/>
                    </a:lnTo>
                    <a:lnTo>
                      <a:pt x="40" y="111"/>
                    </a:lnTo>
                    <a:lnTo>
                      <a:pt x="32" y="97"/>
                    </a:lnTo>
                    <a:lnTo>
                      <a:pt x="12" y="93"/>
                    </a:lnTo>
                    <a:lnTo>
                      <a:pt x="5" y="82"/>
                    </a:lnTo>
                    <a:lnTo>
                      <a:pt x="0" y="81"/>
                    </a:lnTo>
                    <a:lnTo>
                      <a:pt x="23" y="75"/>
                    </a:lnTo>
                    <a:lnTo>
                      <a:pt x="26" y="66"/>
                    </a:lnTo>
                    <a:lnTo>
                      <a:pt x="38" y="60"/>
                    </a:lnTo>
                    <a:lnTo>
                      <a:pt x="49" y="65"/>
                    </a:lnTo>
                    <a:lnTo>
                      <a:pt x="60" y="68"/>
                    </a:lnTo>
                    <a:lnTo>
                      <a:pt x="59" y="80"/>
                    </a:lnTo>
                    <a:lnTo>
                      <a:pt x="55" y="94"/>
                    </a:lnTo>
                    <a:lnTo>
                      <a:pt x="61" y="101"/>
                    </a:lnTo>
                    <a:lnTo>
                      <a:pt x="71" y="99"/>
                    </a:lnTo>
                    <a:lnTo>
                      <a:pt x="75" y="88"/>
                    </a:lnTo>
                    <a:lnTo>
                      <a:pt x="85" y="81"/>
                    </a:lnTo>
                    <a:lnTo>
                      <a:pt x="82" y="68"/>
                    </a:lnTo>
                    <a:lnTo>
                      <a:pt x="78" y="59"/>
                    </a:lnTo>
                    <a:lnTo>
                      <a:pt x="72" y="49"/>
                    </a:lnTo>
                    <a:lnTo>
                      <a:pt x="69" y="44"/>
                    </a:lnTo>
                    <a:lnTo>
                      <a:pt x="63" y="37"/>
                    </a:lnTo>
                    <a:lnTo>
                      <a:pt x="64" y="26"/>
                    </a:lnTo>
                    <a:lnTo>
                      <a:pt x="67" y="14"/>
                    </a:lnTo>
                    <a:lnTo>
                      <a:pt x="64" y="0"/>
                    </a:lnTo>
                    <a:lnTo>
                      <a:pt x="77" y="9"/>
                    </a:lnTo>
                    <a:lnTo>
                      <a:pt x="80" y="18"/>
                    </a:lnTo>
                    <a:lnTo>
                      <a:pt x="109" y="20"/>
                    </a:lnTo>
                    <a:lnTo>
                      <a:pt x="112" y="11"/>
                    </a:lnTo>
                    <a:lnTo>
                      <a:pt x="129" y="11"/>
                    </a:lnTo>
                    <a:lnTo>
                      <a:pt x="132" y="4"/>
                    </a:lnTo>
                    <a:lnTo>
                      <a:pt x="149" y="0"/>
                    </a:lnTo>
                    <a:lnTo>
                      <a:pt x="149" y="30"/>
                    </a:lnTo>
                    <a:lnTo>
                      <a:pt x="149" y="83"/>
                    </a:lnTo>
                    <a:lnTo>
                      <a:pt x="140" y="93"/>
                    </a:lnTo>
                    <a:lnTo>
                      <a:pt x="136" y="103"/>
                    </a:lnTo>
                    <a:lnTo>
                      <a:pt x="113" y="106"/>
                    </a:lnTo>
                    <a:lnTo>
                      <a:pt x="111" y="114"/>
                    </a:lnTo>
                    <a:lnTo>
                      <a:pt x="101" y="117"/>
                    </a:lnTo>
                    <a:lnTo>
                      <a:pt x="97" y="121"/>
                    </a:lnTo>
                    <a:lnTo>
                      <a:pt x="93" y="139"/>
                    </a:lnTo>
                    <a:lnTo>
                      <a:pt x="81" y="143"/>
                    </a:lnTo>
                    <a:lnTo>
                      <a:pt x="73" y="149"/>
                    </a:lnTo>
                    <a:lnTo>
                      <a:pt x="69" y="157"/>
                    </a:lnTo>
                    <a:lnTo>
                      <a:pt x="68" y="189"/>
                    </a:lnTo>
                    <a:lnTo>
                      <a:pt x="71" y="190"/>
                    </a:lnTo>
                    <a:lnTo>
                      <a:pt x="71" y="220"/>
                    </a:lnTo>
                    <a:lnTo>
                      <a:pt x="73" y="233"/>
                    </a:lnTo>
                    <a:lnTo>
                      <a:pt x="68" y="234"/>
                    </a:lnTo>
                    <a:lnTo>
                      <a:pt x="67" y="242"/>
                    </a:lnTo>
                    <a:lnTo>
                      <a:pt x="56" y="242"/>
                    </a:lnTo>
                    <a:lnTo>
                      <a:pt x="52" y="246"/>
                    </a:lnTo>
                    <a:lnTo>
                      <a:pt x="39" y="248"/>
                    </a:lnTo>
                    <a:lnTo>
                      <a:pt x="37" y="259"/>
                    </a:lnTo>
                    <a:lnTo>
                      <a:pt x="37" y="269"/>
                    </a:lnTo>
                    <a:lnTo>
                      <a:pt x="37" y="280"/>
                    </a:lnTo>
                    <a:lnTo>
                      <a:pt x="36" y="288"/>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63" name="Freeform 154"/>
              <p:cNvSpPr>
                <a:spLocks/>
              </p:cNvSpPr>
              <p:nvPr/>
            </p:nvSpPr>
            <p:spPr bwMode="auto">
              <a:xfrm>
                <a:off x="6492266" y="5111917"/>
                <a:ext cx="66044" cy="67637"/>
              </a:xfrm>
              <a:custGeom>
                <a:avLst/>
                <a:gdLst>
                  <a:gd name="T0" fmla="*/ 12 w 38"/>
                  <a:gd name="T1" fmla="*/ 2 h 38"/>
                  <a:gd name="T2" fmla="*/ 9 w 38"/>
                  <a:gd name="T3" fmla="*/ 9 h 38"/>
                  <a:gd name="T4" fmla="*/ 0 w 38"/>
                  <a:gd name="T5" fmla="*/ 11 h 38"/>
                  <a:gd name="T6" fmla="*/ 1 w 38"/>
                  <a:gd name="T7" fmla="*/ 34 h 38"/>
                  <a:gd name="T8" fmla="*/ 13 w 38"/>
                  <a:gd name="T9" fmla="*/ 33 h 38"/>
                  <a:gd name="T10" fmla="*/ 16 w 38"/>
                  <a:gd name="T11" fmla="*/ 37 h 38"/>
                  <a:gd name="T12" fmla="*/ 23 w 38"/>
                  <a:gd name="T13" fmla="*/ 36 h 38"/>
                  <a:gd name="T14" fmla="*/ 28 w 38"/>
                  <a:gd name="T15" fmla="*/ 30 h 38"/>
                  <a:gd name="T16" fmla="*/ 31 w 38"/>
                  <a:gd name="T17" fmla="*/ 22 h 38"/>
                  <a:gd name="T18" fmla="*/ 37 w 38"/>
                  <a:gd name="T19" fmla="*/ 22 h 38"/>
                  <a:gd name="T20" fmla="*/ 37 w 38"/>
                  <a:gd name="T21" fmla="*/ 1 h 38"/>
                  <a:gd name="T22" fmla="*/ 23 w 38"/>
                  <a:gd name="T23" fmla="*/ 0 h 38"/>
                  <a:gd name="T24" fmla="*/ 12 w 38"/>
                  <a:gd name="T25"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38">
                    <a:moveTo>
                      <a:pt x="12" y="2"/>
                    </a:moveTo>
                    <a:lnTo>
                      <a:pt x="9" y="9"/>
                    </a:lnTo>
                    <a:lnTo>
                      <a:pt x="0" y="11"/>
                    </a:lnTo>
                    <a:lnTo>
                      <a:pt x="1" y="34"/>
                    </a:lnTo>
                    <a:lnTo>
                      <a:pt x="13" y="33"/>
                    </a:lnTo>
                    <a:lnTo>
                      <a:pt x="16" y="37"/>
                    </a:lnTo>
                    <a:lnTo>
                      <a:pt x="23" y="36"/>
                    </a:lnTo>
                    <a:lnTo>
                      <a:pt x="28" y="30"/>
                    </a:lnTo>
                    <a:lnTo>
                      <a:pt x="31" y="22"/>
                    </a:lnTo>
                    <a:lnTo>
                      <a:pt x="37" y="22"/>
                    </a:lnTo>
                    <a:lnTo>
                      <a:pt x="37" y="1"/>
                    </a:lnTo>
                    <a:lnTo>
                      <a:pt x="23" y="0"/>
                    </a:lnTo>
                    <a:lnTo>
                      <a:pt x="12" y="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64" name="Freeform 155"/>
              <p:cNvSpPr>
                <a:spLocks/>
              </p:cNvSpPr>
              <p:nvPr/>
            </p:nvSpPr>
            <p:spPr bwMode="auto">
              <a:xfrm>
                <a:off x="6369612" y="4481163"/>
                <a:ext cx="306634" cy="305153"/>
              </a:xfrm>
              <a:custGeom>
                <a:avLst/>
                <a:gdLst>
                  <a:gd name="T0" fmla="*/ 59 w 174"/>
                  <a:gd name="T1" fmla="*/ 172 h 173"/>
                  <a:gd name="T2" fmla="*/ 68 w 174"/>
                  <a:gd name="T3" fmla="*/ 169 h 173"/>
                  <a:gd name="T4" fmla="*/ 81 w 174"/>
                  <a:gd name="T5" fmla="*/ 169 h 173"/>
                  <a:gd name="T6" fmla="*/ 89 w 174"/>
                  <a:gd name="T7" fmla="*/ 166 h 173"/>
                  <a:gd name="T8" fmla="*/ 92 w 174"/>
                  <a:gd name="T9" fmla="*/ 156 h 173"/>
                  <a:gd name="T10" fmla="*/ 99 w 174"/>
                  <a:gd name="T11" fmla="*/ 153 h 173"/>
                  <a:gd name="T12" fmla="*/ 104 w 174"/>
                  <a:gd name="T13" fmla="*/ 150 h 173"/>
                  <a:gd name="T14" fmla="*/ 106 w 174"/>
                  <a:gd name="T15" fmla="*/ 140 h 173"/>
                  <a:gd name="T16" fmla="*/ 119 w 174"/>
                  <a:gd name="T17" fmla="*/ 137 h 173"/>
                  <a:gd name="T18" fmla="*/ 125 w 174"/>
                  <a:gd name="T19" fmla="*/ 130 h 173"/>
                  <a:gd name="T20" fmla="*/ 148 w 174"/>
                  <a:gd name="T21" fmla="*/ 125 h 173"/>
                  <a:gd name="T22" fmla="*/ 151 w 174"/>
                  <a:gd name="T23" fmla="*/ 116 h 173"/>
                  <a:gd name="T24" fmla="*/ 163 w 174"/>
                  <a:gd name="T25" fmla="*/ 110 h 173"/>
                  <a:gd name="T26" fmla="*/ 165 w 174"/>
                  <a:gd name="T27" fmla="*/ 83 h 173"/>
                  <a:gd name="T28" fmla="*/ 173 w 174"/>
                  <a:gd name="T29" fmla="*/ 76 h 173"/>
                  <a:gd name="T30" fmla="*/ 170 w 174"/>
                  <a:gd name="T31" fmla="*/ 59 h 173"/>
                  <a:gd name="T32" fmla="*/ 170 w 174"/>
                  <a:gd name="T33" fmla="*/ 39 h 173"/>
                  <a:gd name="T34" fmla="*/ 162 w 174"/>
                  <a:gd name="T35" fmla="*/ 25 h 173"/>
                  <a:gd name="T36" fmla="*/ 148 w 174"/>
                  <a:gd name="T37" fmla="*/ 19 h 173"/>
                  <a:gd name="T38" fmla="*/ 139 w 174"/>
                  <a:gd name="T39" fmla="*/ 8 h 173"/>
                  <a:gd name="T40" fmla="*/ 137 w 174"/>
                  <a:gd name="T41" fmla="*/ 0 h 173"/>
                  <a:gd name="T42" fmla="*/ 126 w 174"/>
                  <a:gd name="T43" fmla="*/ 1 h 173"/>
                  <a:gd name="T44" fmla="*/ 123 w 174"/>
                  <a:gd name="T45" fmla="*/ 10 h 173"/>
                  <a:gd name="T46" fmla="*/ 112 w 174"/>
                  <a:gd name="T47" fmla="*/ 14 h 173"/>
                  <a:gd name="T48" fmla="*/ 107 w 174"/>
                  <a:gd name="T49" fmla="*/ 25 h 173"/>
                  <a:gd name="T50" fmla="*/ 103 w 174"/>
                  <a:gd name="T51" fmla="*/ 69 h 173"/>
                  <a:gd name="T52" fmla="*/ 109 w 174"/>
                  <a:gd name="T53" fmla="*/ 75 h 173"/>
                  <a:gd name="T54" fmla="*/ 119 w 174"/>
                  <a:gd name="T55" fmla="*/ 75 h 173"/>
                  <a:gd name="T56" fmla="*/ 122 w 174"/>
                  <a:gd name="T57" fmla="*/ 93 h 173"/>
                  <a:gd name="T58" fmla="*/ 118 w 174"/>
                  <a:gd name="T59" fmla="*/ 103 h 173"/>
                  <a:gd name="T60" fmla="*/ 102 w 174"/>
                  <a:gd name="T61" fmla="*/ 103 h 173"/>
                  <a:gd name="T62" fmla="*/ 96 w 174"/>
                  <a:gd name="T63" fmla="*/ 96 h 173"/>
                  <a:gd name="T64" fmla="*/ 92 w 174"/>
                  <a:gd name="T65" fmla="*/ 80 h 173"/>
                  <a:gd name="T66" fmla="*/ 81 w 174"/>
                  <a:gd name="T67" fmla="*/ 74 h 173"/>
                  <a:gd name="T68" fmla="*/ 80 w 174"/>
                  <a:gd name="T69" fmla="*/ 69 h 173"/>
                  <a:gd name="T70" fmla="*/ 68 w 174"/>
                  <a:gd name="T71" fmla="*/ 70 h 173"/>
                  <a:gd name="T72" fmla="*/ 64 w 174"/>
                  <a:gd name="T73" fmla="*/ 80 h 173"/>
                  <a:gd name="T74" fmla="*/ 57 w 174"/>
                  <a:gd name="T75" fmla="*/ 77 h 173"/>
                  <a:gd name="T76" fmla="*/ 53 w 174"/>
                  <a:gd name="T77" fmla="*/ 62 h 173"/>
                  <a:gd name="T78" fmla="*/ 37 w 174"/>
                  <a:gd name="T79" fmla="*/ 60 h 173"/>
                  <a:gd name="T80" fmla="*/ 35 w 174"/>
                  <a:gd name="T81" fmla="*/ 94 h 173"/>
                  <a:gd name="T82" fmla="*/ 22 w 174"/>
                  <a:gd name="T83" fmla="*/ 94 h 173"/>
                  <a:gd name="T84" fmla="*/ 17 w 174"/>
                  <a:gd name="T85" fmla="*/ 85 h 173"/>
                  <a:gd name="T86" fmla="*/ 11 w 174"/>
                  <a:gd name="T87" fmla="*/ 86 h 173"/>
                  <a:gd name="T88" fmla="*/ 11 w 174"/>
                  <a:gd name="T89" fmla="*/ 94 h 173"/>
                  <a:gd name="T90" fmla="*/ 1 w 174"/>
                  <a:gd name="T91" fmla="*/ 95 h 173"/>
                  <a:gd name="T92" fmla="*/ 0 w 174"/>
                  <a:gd name="T93" fmla="*/ 134 h 173"/>
                  <a:gd name="T94" fmla="*/ 2 w 174"/>
                  <a:gd name="T95" fmla="*/ 146 h 173"/>
                  <a:gd name="T96" fmla="*/ 14 w 174"/>
                  <a:gd name="T97" fmla="*/ 160 h 173"/>
                  <a:gd name="T98" fmla="*/ 14 w 174"/>
                  <a:gd name="T99" fmla="*/ 168 h 173"/>
                  <a:gd name="T100" fmla="*/ 21 w 174"/>
                  <a:gd name="T101" fmla="*/ 170 h 173"/>
                  <a:gd name="T102" fmla="*/ 59 w 174"/>
                  <a:gd name="T103" fmla="*/ 17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4" h="173">
                    <a:moveTo>
                      <a:pt x="59" y="172"/>
                    </a:moveTo>
                    <a:lnTo>
                      <a:pt x="68" y="169"/>
                    </a:lnTo>
                    <a:lnTo>
                      <a:pt x="81" y="169"/>
                    </a:lnTo>
                    <a:lnTo>
                      <a:pt x="89" y="166"/>
                    </a:lnTo>
                    <a:lnTo>
                      <a:pt x="92" y="156"/>
                    </a:lnTo>
                    <a:lnTo>
                      <a:pt x="99" y="153"/>
                    </a:lnTo>
                    <a:lnTo>
                      <a:pt x="104" y="150"/>
                    </a:lnTo>
                    <a:lnTo>
                      <a:pt x="106" y="140"/>
                    </a:lnTo>
                    <a:lnTo>
                      <a:pt x="119" y="137"/>
                    </a:lnTo>
                    <a:lnTo>
                      <a:pt x="125" y="130"/>
                    </a:lnTo>
                    <a:lnTo>
                      <a:pt x="148" y="125"/>
                    </a:lnTo>
                    <a:lnTo>
                      <a:pt x="151" y="116"/>
                    </a:lnTo>
                    <a:lnTo>
                      <a:pt x="163" y="110"/>
                    </a:lnTo>
                    <a:lnTo>
                      <a:pt x="165" y="83"/>
                    </a:lnTo>
                    <a:lnTo>
                      <a:pt x="173" y="76"/>
                    </a:lnTo>
                    <a:lnTo>
                      <a:pt x="170" y="59"/>
                    </a:lnTo>
                    <a:lnTo>
                      <a:pt x="170" y="39"/>
                    </a:lnTo>
                    <a:lnTo>
                      <a:pt x="162" y="25"/>
                    </a:lnTo>
                    <a:lnTo>
                      <a:pt x="148" y="19"/>
                    </a:lnTo>
                    <a:lnTo>
                      <a:pt x="139" y="8"/>
                    </a:lnTo>
                    <a:lnTo>
                      <a:pt x="137" y="0"/>
                    </a:lnTo>
                    <a:lnTo>
                      <a:pt x="126" y="1"/>
                    </a:lnTo>
                    <a:lnTo>
                      <a:pt x="123" y="10"/>
                    </a:lnTo>
                    <a:lnTo>
                      <a:pt x="112" y="14"/>
                    </a:lnTo>
                    <a:lnTo>
                      <a:pt x="107" y="25"/>
                    </a:lnTo>
                    <a:lnTo>
                      <a:pt x="103" y="69"/>
                    </a:lnTo>
                    <a:lnTo>
                      <a:pt x="109" y="75"/>
                    </a:lnTo>
                    <a:lnTo>
                      <a:pt x="119" y="75"/>
                    </a:lnTo>
                    <a:lnTo>
                      <a:pt x="122" y="93"/>
                    </a:lnTo>
                    <a:lnTo>
                      <a:pt x="118" y="103"/>
                    </a:lnTo>
                    <a:lnTo>
                      <a:pt x="102" y="103"/>
                    </a:lnTo>
                    <a:lnTo>
                      <a:pt x="96" y="96"/>
                    </a:lnTo>
                    <a:lnTo>
                      <a:pt x="92" y="80"/>
                    </a:lnTo>
                    <a:lnTo>
                      <a:pt x="81" y="74"/>
                    </a:lnTo>
                    <a:lnTo>
                      <a:pt x="80" y="69"/>
                    </a:lnTo>
                    <a:lnTo>
                      <a:pt x="68" y="70"/>
                    </a:lnTo>
                    <a:lnTo>
                      <a:pt x="64" y="80"/>
                    </a:lnTo>
                    <a:lnTo>
                      <a:pt x="57" y="77"/>
                    </a:lnTo>
                    <a:lnTo>
                      <a:pt x="53" y="62"/>
                    </a:lnTo>
                    <a:lnTo>
                      <a:pt x="37" y="60"/>
                    </a:lnTo>
                    <a:lnTo>
                      <a:pt x="35" y="94"/>
                    </a:lnTo>
                    <a:lnTo>
                      <a:pt x="22" y="94"/>
                    </a:lnTo>
                    <a:lnTo>
                      <a:pt x="17" y="85"/>
                    </a:lnTo>
                    <a:lnTo>
                      <a:pt x="11" y="86"/>
                    </a:lnTo>
                    <a:lnTo>
                      <a:pt x="11" y="94"/>
                    </a:lnTo>
                    <a:lnTo>
                      <a:pt x="1" y="95"/>
                    </a:lnTo>
                    <a:lnTo>
                      <a:pt x="0" y="134"/>
                    </a:lnTo>
                    <a:lnTo>
                      <a:pt x="2" y="146"/>
                    </a:lnTo>
                    <a:lnTo>
                      <a:pt x="14" y="160"/>
                    </a:lnTo>
                    <a:lnTo>
                      <a:pt x="14" y="168"/>
                    </a:lnTo>
                    <a:lnTo>
                      <a:pt x="21" y="170"/>
                    </a:lnTo>
                    <a:lnTo>
                      <a:pt x="59" y="17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65" name="Freeform 159"/>
              <p:cNvSpPr>
                <a:spLocks/>
              </p:cNvSpPr>
              <p:nvPr/>
            </p:nvSpPr>
            <p:spPr bwMode="auto">
              <a:xfrm>
                <a:off x="6871235" y="3910181"/>
                <a:ext cx="56609" cy="56626"/>
              </a:xfrm>
              <a:custGeom>
                <a:avLst/>
                <a:gdLst>
                  <a:gd name="T0" fmla="*/ 16 w 32"/>
                  <a:gd name="T1" fmla="*/ 30 h 31"/>
                  <a:gd name="T2" fmla="*/ 0 w 32"/>
                  <a:gd name="T3" fmla="*/ 27 h 31"/>
                  <a:gd name="T4" fmla="*/ 3 w 32"/>
                  <a:gd name="T5" fmla="*/ 0 h 31"/>
                  <a:gd name="T6" fmla="*/ 31 w 32"/>
                  <a:gd name="T7" fmla="*/ 17 h 31"/>
                  <a:gd name="T8" fmla="*/ 16 w 32"/>
                  <a:gd name="T9" fmla="*/ 30 h 31"/>
                </a:gdLst>
                <a:ahLst/>
                <a:cxnLst>
                  <a:cxn ang="0">
                    <a:pos x="T0" y="T1"/>
                  </a:cxn>
                  <a:cxn ang="0">
                    <a:pos x="T2" y="T3"/>
                  </a:cxn>
                  <a:cxn ang="0">
                    <a:pos x="T4" y="T5"/>
                  </a:cxn>
                  <a:cxn ang="0">
                    <a:pos x="T6" y="T7"/>
                  </a:cxn>
                  <a:cxn ang="0">
                    <a:pos x="T8" y="T9"/>
                  </a:cxn>
                </a:cxnLst>
                <a:rect l="0" t="0" r="r" b="b"/>
                <a:pathLst>
                  <a:path w="32" h="31">
                    <a:moveTo>
                      <a:pt x="16" y="30"/>
                    </a:moveTo>
                    <a:lnTo>
                      <a:pt x="0" y="27"/>
                    </a:lnTo>
                    <a:lnTo>
                      <a:pt x="3" y="0"/>
                    </a:lnTo>
                    <a:lnTo>
                      <a:pt x="31" y="17"/>
                    </a:lnTo>
                    <a:lnTo>
                      <a:pt x="16" y="3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66" name="Freeform 160"/>
              <p:cNvSpPr>
                <a:spLocks/>
              </p:cNvSpPr>
              <p:nvPr/>
            </p:nvSpPr>
            <p:spPr bwMode="auto">
              <a:xfrm>
                <a:off x="5833395" y="3903889"/>
                <a:ext cx="84914" cy="184036"/>
              </a:xfrm>
              <a:custGeom>
                <a:avLst/>
                <a:gdLst>
                  <a:gd name="T0" fmla="*/ 0 w 48"/>
                  <a:gd name="T1" fmla="*/ 36 h 104"/>
                  <a:gd name="T2" fmla="*/ 7 w 48"/>
                  <a:gd name="T3" fmla="*/ 46 h 104"/>
                  <a:gd name="T4" fmla="*/ 10 w 48"/>
                  <a:gd name="T5" fmla="*/ 66 h 104"/>
                  <a:gd name="T6" fmla="*/ 11 w 48"/>
                  <a:gd name="T7" fmla="*/ 84 h 104"/>
                  <a:gd name="T8" fmla="*/ 16 w 48"/>
                  <a:gd name="T9" fmla="*/ 103 h 104"/>
                  <a:gd name="T10" fmla="*/ 34 w 48"/>
                  <a:gd name="T11" fmla="*/ 95 h 104"/>
                  <a:gd name="T12" fmla="*/ 31 w 48"/>
                  <a:gd name="T13" fmla="*/ 62 h 104"/>
                  <a:gd name="T14" fmla="*/ 39 w 48"/>
                  <a:gd name="T15" fmla="*/ 51 h 104"/>
                  <a:gd name="T16" fmla="*/ 47 w 48"/>
                  <a:gd name="T17" fmla="*/ 19 h 104"/>
                  <a:gd name="T18" fmla="*/ 44 w 48"/>
                  <a:gd name="T19" fmla="*/ 0 h 104"/>
                  <a:gd name="T20" fmla="*/ 31 w 48"/>
                  <a:gd name="T21" fmla="*/ 1 h 104"/>
                  <a:gd name="T22" fmla="*/ 27 w 48"/>
                  <a:gd name="T23" fmla="*/ 16 h 104"/>
                  <a:gd name="T24" fmla="*/ 11 w 48"/>
                  <a:gd name="T25" fmla="*/ 21 h 104"/>
                  <a:gd name="T26" fmla="*/ 0 w 48"/>
                  <a:gd name="T27" fmla="*/ 3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104">
                    <a:moveTo>
                      <a:pt x="0" y="36"/>
                    </a:moveTo>
                    <a:lnTo>
                      <a:pt x="7" y="46"/>
                    </a:lnTo>
                    <a:lnTo>
                      <a:pt x="10" y="66"/>
                    </a:lnTo>
                    <a:lnTo>
                      <a:pt x="11" y="84"/>
                    </a:lnTo>
                    <a:lnTo>
                      <a:pt x="16" y="103"/>
                    </a:lnTo>
                    <a:lnTo>
                      <a:pt x="34" y="95"/>
                    </a:lnTo>
                    <a:lnTo>
                      <a:pt x="31" y="62"/>
                    </a:lnTo>
                    <a:lnTo>
                      <a:pt x="39" y="51"/>
                    </a:lnTo>
                    <a:lnTo>
                      <a:pt x="47" y="19"/>
                    </a:lnTo>
                    <a:lnTo>
                      <a:pt x="44" y="0"/>
                    </a:lnTo>
                    <a:lnTo>
                      <a:pt x="31" y="1"/>
                    </a:lnTo>
                    <a:lnTo>
                      <a:pt x="27" y="16"/>
                    </a:lnTo>
                    <a:lnTo>
                      <a:pt x="11" y="21"/>
                    </a:lnTo>
                    <a:lnTo>
                      <a:pt x="0" y="3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67" name="Freeform 161"/>
              <p:cNvSpPr>
                <a:spLocks/>
              </p:cNvSpPr>
              <p:nvPr/>
            </p:nvSpPr>
            <p:spPr bwMode="auto">
              <a:xfrm>
                <a:off x="5489021" y="3977818"/>
                <a:ext cx="88059" cy="94377"/>
              </a:xfrm>
              <a:custGeom>
                <a:avLst/>
                <a:gdLst>
                  <a:gd name="T0" fmla="*/ 48 w 49"/>
                  <a:gd name="T1" fmla="*/ 26 h 53"/>
                  <a:gd name="T2" fmla="*/ 44 w 49"/>
                  <a:gd name="T3" fmla="*/ 9 h 53"/>
                  <a:gd name="T4" fmla="*/ 27 w 49"/>
                  <a:gd name="T5" fmla="*/ 0 h 53"/>
                  <a:gd name="T6" fmla="*/ 15 w 49"/>
                  <a:gd name="T7" fmla="*/ 6 h 53"/>
                  <a:gd name="T8" fmla="*/ 0 w 49"/>
                  <a:gd name="T9" fmla="*/ 10 h 53"/>
                  <a:gd name="T10" fmla="*/ 3 w 49"/>
                  <a:gd name="T11" fmla="*/ 25 h 53"/>
                  <a:gd name="T12" fmla="*/ 14 w 49"/>
                  <a:gd name="T13" fmla="*/ 28 h 53"/>
                  <a:gd name="T14" fmla="*/ 16 w 49"/>
                  <a:gd name="T15" fmla="*/ 40 h 53"/>
                  <a:gd name="T16" fmla="*/ 29 w 49"/>
                  <a:gd name="T17" fmla="*/ 44 h 53"/>
                  <a:gd name="T18" fmla="*/ 33 w 49"/>
                  <a:gd name="T19" fmla="*/ 52 h 53"/>
                  <a:gd name="T20" fmla="*/ 48 w 49"/>
                  <a:gd name="T21" fmla="*/ 2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53">
                    <a:moveTo>
                      <a:pt x="48" y="26"/>
                    </a:moveTo>
                    <a:lnTo>
                      <a:pt x="44" y="9"/>
                    </a:lnTo>
                    <a:lnTo>
                      <a:pt x="27" y="0"/>
                    </a:lnTo>
                    <a:lnTo>
                      <a:pt x="15" y="6"/>
                    </a:lnTo>
                    <a:lnTo>
                      <a:pt x="0" y="10"/>
                    </a:lnTo>
                    <a:lnTo>
                      <a:pt x="3" y="25"/>
                    </a:lnTo>
                    <a:lnTo>
                      <a:pt x="14" y="28"/>
                    </a:lnTo>
                    <a:lnTo>
                      <a:pt x="16" y="40"/>
                    </a:lnTo>
                    <a:lnTo>
                      <a:pt x="29" y="44"/>
                    </a:lnTo>
                    <a:lnTo>
                      <a:pt x="33" y="52"/>
                    </a:lnTo>
                    <a:lnTo>
                      <a:pt x="48" y="2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68" name="Freeform 163"/>
              <p:cNvSpPr>
                <a:spLocks/>
              </p:cNvSpPr>
              <p:nvPr/>
            </p:nvSpPr>
            <p:spPr bwMode="auto">
              <a:xfrm>
                <a:off x="6555165" y="4298700"/>
                <a:ext cx="48747" cy="48762"/>
              </a:xfrm>
              <a:custGeom>
                <a:avLst/>
                <a:gdLst>
                  <a:gd name="T0" fmla="*/ 13 w 28"/>
                  <a:gd name="T1" fmla="*/ 0 h 28"/>
                  <a:gd name="T2" fmla="*/ 3 w 28"/>
                  <a:gd name="T3" fmla="*/ 4 h 28"/>
                  <a:gd name="T4" fmla="*/ 6 w 28"/>
                  <a:gd name="T5" fmla="*/ 14 h 28"/>
                  <a:gd name="T6" fmla="*/ 0 w 28"/>
                  <a:gd name="T7" fmla="*/ 19 h 28"/>
                  <a:gd name="T8" fmla="*/ 1 w 28"/>
                  <a:gd name="T9" fmla="*/ 27 h 28"/>
                  <a:gd name="T10" fmla="*/ 10 w 28"/>
                  <a:gd name="T11" fmla="*/ 26 h 28"/>
                  <a:gd name="T12" fmla="*/ 22 w 28"/>
                  <a:gd name="T13" fmla="*/ 26 h 28"/>
                  <a:gd name="T14" fmla="*/ 27 w 28"/>
                  <a:gd name="T15" fmla="*/ 19 h 28"/>
                  <a:gd name="T16" fmla="*/ 24 w 28"/>
                  <a:gd name="T17" fmla="*/ 4 h 28"/>
                  <a:gd name="T18" fmla="*/ 13 w 28"/>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3" y="0"/>
                    </a:moveTo>
                    <a:lnTo>
                      <a:pt x="3" y="4"/>
                    </a:lnTo>
                    <a:lnTo>
                      <a:pt x="6" y="14"/>
                    </a:lnTo>
                    <a:lnTo>
                      <a:pt x="0" y="19"/>
                    </a:lnTo>
                    <a:lnTo>
                      <a:pt x="1" y="27"/>
                    </a:lnTo>
                    <a:lnTo>
                      <a:pt x="10" y="26"/>
                    </a:lnTo>
                    <a:lnTo>
                      <a:pt x="22" y="26"/>
                    </a:lnTo>
                    <a:lnTo>
                      <a:pt x="27" y="19"/>
                    </a:lnTo>
                    <a:lnTo>
                      <a:pt x="24" y="4"/>
                    </a:lnTo>
                    <a:lnTo>
                      <a:pt x="13"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69" name="Freeform 164"/>
              <p:cNvSpPr>
                <a:spLocks/>
              </p:cNvSpPr>
              <p:nvPr/>
            </p:nvSpPr>
            <p:spPr bwMode="auto">
              <a:xfrm>
                <a:off x="6567745" y="4331732"/>
                <a:ext cx="42457" cy="51907"/>
              </a:xfrm>
              <a:custGeom>
                <a:avLst/>
                <a:gdLst>
                  <a:gd name="T0" fmla="*/ 13 w 25"/>
                  <a:gd name="T1" fmla="*/ 26 h 29"/>
                  <a:gd name="T2" fmla="*/ 24 w 25"/>
                  <a:gd name="T3" fmla="*/ 25 h 29"/>
                  <a:gd name="T4" fmla="*/ 23 w 25"/>
                  <a:gd name="T5" fmla="*/ 7 h 29"/>
                  <a:gd name="T6" fmla="*/ 19 w 25"/>
                  <a:gd name="T7" fmla="*/ 0 h 29"/>
                  <a:gd name="T8" fmla="*/ 14 w 25"/>
                  <a:gd name="T9" fmla="*/ 7 h 29"/>
                  <a:gd name="T10" fmla="*/ 2 w 25"/>
                  <a:gd name="T11" fmla="*/ 7 h 29"/>
                  <a:gd name="T12" fmla="*/ 0 w 25"/>
                  <a:gd name="T13" fmla="*/ 23 h 29"/>
                  <a:gd name="T14" fmla="*/ 6 w 25"/>
                  <a:gd name="T15" fmla="*/ 28 h 29"/>
                  <a:gd name="T16" fmla="*/ 13 w 25"/>
                  <a:gd name="T17" fmla="*/ 2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9">
                    <a:moveTo>
                      <a:pt x="13" y="26"/>
                    </a:moveTo>
                    <a:lnTo>
                      <a:pt x="24" y="25"/>
                    </a:lnTo>
                    <a:lnTo>
                      <a:pt x="23" y="7"/>
                    </a:lnTo>
                    <a:lnTo>
                      <a:pt x="19" y="0"/>
                    </a:lnTo>
                    <a:lnTo>
                      <a:pt x="14" y="7"/>
                    </a:lnTo>
                    <a:lnTo>
                      <a:pt x="2" y="7"/>
                    </a:lnTo>
                    <a:lnTo>
                      <a:pt x="0" y="23"/>
                    </a:lnTo>
                    <a:lnTo>
                      <a:pt x="6" y="28"/>
                    </a:lnTo>
                    <a:lnTo>
                      <a:pt x="13" y="2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70" name="Freeform 167"/>
              <p:cNvSpPr>
                <a:spLocks/>
              </p:cNvSpPr>
              <p:nvPr/>
            </p:nvSpPr>
            <p:spPr bwMode="auto">
              <a:xfrm>
                <a:off x="6042536" y="4199604"/>
                <a:ext cx="163538" cy="191900"/>
              </a:xfrm>
              <a:custGeom>
                <a:avLst/>
                <a:gdLst>
                  <a:gd name="T0" fmla="*/ 68 w 93"/>
                  <a:gd name="T1" fmla="*/ 0 h 109"/>
                  <a:gd name="T2" fmla="*/ 45 w 93"/>
                  <a:gd name="T3" fmla="*/ 2 h 109"/>
                  <a:gd name="T4" fmla="*/ 37 w 93"/>
                  <a:gd name="T5" fmla="*/ 8 h 109"/>
                  <a:gd name="T6" fmla="*/ 37 w 93"/>
                  <a:gd name="T7" fmla="*/ 16 h 109"/>
                  <a:gd name="T8" fmla="*/ 33 w 93"/>
                  <a:gd name="T9" fmla="*/ 27 h 109"/>
                  <a:gd name="T10" fmla="*/ 18 w 93"/>
                  <a:gd name="T11" fmla="*/ 28 h 109"/>
                  <a:gd name="T12" fmla="*/ 14 w 93"/>
                  <a:gd name="T13" fmla="*/ 23 h 109"/>
                  <a:gd name="T14" fmla="*/ 14 w 93"/>
                  <a:gd name="T15" fmla="*/ 42 h 109"/>
                  <a:gd name="T16" fmla="*/ 2 w 93"/>
                  <a:gd name="T17" fmla="*/ 48 h 109"/>
                  <a:gd name="T18" fmla="*/ 0 w 93"/>
                  <a:gd name="T19" fmla="*/ 52 h 109"/>
                  <a:gd name="T20" fmla="*/ 7 w 93"/>
                  <a:gd name="T21" fmla="*/ 56 h 109"/>
                  <a:gd name="T22" fmla="*/ 6 w 93"/>
                  <a:gd name="T23" fmla="*/ 69 h 109"/>
                  <a:gd name="T24" fmla="*/ 24 w 93"/>
                  <a:gd name="T25" fmla="*/ 85 h 109"/>
                  <a:gd name="T26" fmla="*/ 38 w 93"/>
                  <a:gd name="T27" fmla="*/ 102 h 109"/>
                  <a:gd name="T28" fmla="*/ 43 w 93"/>
                  <a:gd name="T29" fmla="*/ 108 h 109"/>
                  <a:gd name="T30" fmla="*/ 49 w 93"/>
                  <a:gd name="T31" fmla="*/ 100 h 109"/>
                  <a:gd name="T32" fmla="*/ 54 w 93"/>
                  <a:gd name="T33" fmla="*/ 89 h 109"/>
                  <a:gd name="T34" fmla="*/ 47 w 93"/>
                  <a:gd name="T35" fmla="*/ 84 h 109"/>
                  <a:gd name="T36" fmla="*/ 45 w 93"/>
                  <a:gd name="T37" fmla="*/ 76 h 109"/>
                  <a:gd name="T38" fmla="*/ 55 w 93"/>
                  <a:gd name="T39" fmla="*/ 71 h 109"/>
                  <a:gd name="T40" fmla="*/ 63 w 93"/>
                  <a:gd name="T41" fmla="*/ 69 h 109"/>
                  <a:gd name="T42" fmla="*/ 71 w 93"/>
                  <a:gd name="T43" fmla="*/ 79 h 109"/>
                  <a:gd name="T44" fmla="*/ 83 w 93"/>
                  <a:gd name="T45" fmla="*/ 74 h 109"/>
                  <a:gd name="T46" fmla="*/ 92 w 93"/>
                  <a:gd name="T47" fmla="*/ 61 h 109"/>
                  <a:gd name="T48" fmla="*/ 89 w 93"/>
                  <a:gd name="T49" fmla="*/ 47 h 109"/>
                  <a:gd name="T50" fmla="*/ 83 w 93"/>
                  <a:gd name="T51" fmla="*/ 41 h 109"/>
                  <a:gd name="T52" fmla="*/ 78 w 93"/>
                  <a:gd name="T53" fmla="*/ 30 h 109"/>
                  <a:gd name="T54" fmla="*/ 82 w 93"/>
                  <a:gd name="T55" fmla="*/ 23 h 109"/>
                  <a:gd name="T56" fmla="*/ 78 w 93"/>
                  <a:gd name="T57" fmla="*/ 14 h 109"/>
                  <a:gd name="T58" fmla="*/ 68 w 93"/>
                  <a:gd name="T59" fmla="*/ 13 h 109"/>
                  <a:gd name="T60" fmla="*/ 68 w 93"/>
                  <a:gd name="T61"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3" h="109">
                    <a:moveTo>
                      <a:pt x="68" y="0"/>
                    </a:moveTo>
                    <a:lnTo>
                      <a:pt x="45" y="2"/>
                    </a:lnTo>
                    <a:lnTo>
                      <a:pt x="37" y="8"/>
                    </a:lnTo>
                    <a:lnTo>
                      <a:pt x="37" y="16"/>
                    </a:lnTo>
                    <a:lnTo>
                      <a:pt x="33" y="27"/>
                    </a:lnTo>
                    <a:lnTo>
                      <a:pt x="18" y="28"/>
                    </a:lnTo>
                    <a:lnTo>
                      <a:pt x="14" y="23"/>
                    </a:lnTo>
                    <a:lnTo>
                      <a:pt x="14" y="42"/>
                    </a:lnTo>
                    <a:lnTo>
                      <a:pt x="2" y="48"/>
                    </a:lnTo>
                    <a:lnTo>
                      <a:pt x="0" y="52"/>
                    </a:lnTo>
                    <a:lnTo>
                      <a:pt x="7" y="56"/>
                    </a:lnTo>
                    <a:lnTo>
                      <a:pt x="6" y="69"/>
                    </a:lnTo>
                    <a:lnTo>
                      <a:pt x="24" y="85"/>
                    </a:lnTo>
                    <a:lnTo>
                      <a:pt x="38" y="102"/>
                    </a:lnTo>
                    <a:lnTo>
                      <a:pt x="43" y="108"/>
                    </a:lnTo>
                    <a:lnTo>
                      <a:pt x="49" y="100"/>
                    </a:lnTo>
                    <a:lnTo>
                      <a:pt x="54" y="89"/>
                    </a:lnTo>
                    <a:lnTo>
                      <a:pt x="47" y="84"/>
                    </a:lnTo>
                    <a:lnTo>
                      <a:pt x="45" y="76"/>
                    </a:lnTo>
                    <a:lnTo>
                      <a:pt x="55" y="71"/>
                    </a:lnTo>
                    <a:lnTo>
                      <a:pt x="63" y="69"/>
                    </a:lnTo>
                    <a:lnTo>
                      <a:pt x="71" y="79"/>
                    </a:lnTo>
                    <a:lnTo>
                      <a:pt x="83" y="74"/>
                    </a:lnTo>
                    <a:lnTo>
                      <a:pt x="92" y="61"/>
                    </a:lnTo>
                    <a:lnTo>
                      <a:pt x="89" y="47"/>
                    </a:lnTo>
                    <a:lnTo>
                      <a:pt x="83" y="41"/>
                    </a:lnTo>
                    <a:lnTo>
                      <a:pt x="78" y="30"/>
                    </a:lnTo>
                    <a:lnTo>
                      <a:pt x="82" y="23"/>
                    </a:lnTo>
                    <a:lnTo>
                      <a:pt x="78" y="14"/>
                    </a:lnTo>
                    <a:lnTo>
                      <a:pt x="68" y="13"/>
                    </a:lnTo>
                    <a:lnTo>
                      <a:pt x="68"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71" name="Freeform 168"/>
              <p:cNvSpPr>
                <a:spLocks/>
              </p:cNvSpPr>
              <p:nvPr/>
            </p:nvSpPr>
            <p:spPr bwMode="auto">
              <a:xfrm>
                <a:off x="5421404" y="3427284"/>
                <a:ext cx="202850" cy="224932"/>
              </a:xfrm>
              <a:custGeom>
                <a:avLst/>
                <a:gdLst>
                  <a:gd name="T0" fmla="*/ 112 w 115"/>
                  <a:gd name="T1" fmla="*/ 7 h 127"/>
                  <a:gd name="T2" fmla="*/ 114 w 115"/>
                  <a:gd name="T3" fmla="*/ 0 h 127"/>
                  <a:gd name="T4" fmla="*/ 104 w 115"/>
                  <a:gd name="T5" fmla="*/ 0 h 127"/>
                  <a:gd name="T6" fmla="*/ 67 w 115"/>
                  <a:gd name="T7" fmla="*/ 0 h 127"/>
                  <a:gd name="T8" fmla="*/ 61 w 115"/>
                  <a:gd name="T9" fmla="*/ 9 h 127"/>
                  <a:gd name="T10" fmla="*/ 44 w 115"/>
                  <a:gd name="T11" fmla="*/ 6 h 127"/>
                  <a:gd name="T12" fmla="*/ 41 w 115"/>
                  <a:gd name="T13" fmla="*/ 25 h 127"/>
                  <a:gd name="T14" fmla="*/ 35 w 115"/>
                  <a:gd name="T15" fmla="*/ 35 h 127"/>
                  <a:gd name="T16" fmla="*/ 23 w 115"/>
                  <a:gd name="T17" fmla="*/ 40 h 127"/>
                  <a:gd name="T18" fmla="*/ 16 w 115"/>
                  <a:gd name="T19" fmla="*/ 46 h 127"/>
                  <a:gd name="T20" fmla="*/ 18 w 115"/>
                  <a:gd name="T21" fmla="*/ 68 h 127"/>
                  <a:gd name="T22" fmla="*/ 8 w 115"/>
                  <a:gd name="T23" fmla="*/ 70 h 127"/>
                  <a:gd name="T24" fmla="*/ 12 w 115"/>
                  <a:gd name="T25" fmla="*/ 81 h 127"/>
                  <a:gd name="T26" fmla="*/ 5 w 115"/>
                  <a:gd name="T27" fmla="*/ 86 h 127"/>
                  <a:gd name="T28" fmla="*/ 0 w 115"/>
                  <a:gd name="T29" fmla="*/ 100 h 127"/>
                  <a:gd name="T30" fmla="*/ 1 w 115"/>
                  <a:gd name="T31" fmla="*/ 121 h 127"/>
                  <a:gd name="T32" fmla="*/ 7 w 115"/>
                  <a:gd name="T33" fmla="*/ 123 h 127"/>
                  <a:gd name="T34" fmla="*/ 27 w 115"/>
                  <a:gd name="T35" fmla="*/ 126 h 127"/>
                  <a:gd name="T36" fmla="*/ 41 w 115"/>
                  <a:gd name="T37" fmla="*/ 126 h 127"/>
                  <a:gd name="T38" fmla="*/ 41 w 115"/>
                  <a:gd name="T39" fmla="*/ 105 h 127"/>
                  <a:gd name="T40" fmla="*/ 45 w 115"/>
                  <a:gd name="T41" fmla="*/ 92 h 127"/>
                  <a:gd name="T42" fmla="*/ 53 w 115"/>
                  <a:gd name="T43" fmla="*/ 84 h 127"/>
                  <a:gd name="T44" fmla="*/ 67 w 115"/>
                  <a:gd name="T45" fmla="*/ 88 h 127"/>
                  <a:gd name="T46" fmla="*/ 67 w 115"/>
                  <a:gd name="T47" fmla="*/ 39 h 127"/>
                  <a:gd name="T48" fmla="*/ 100 w 115"/>
                  <a:gd name="T49" fmla="*/ 36 h 127"/>
                  <a:gd name="T50" fmla="*/ 107 w 115"/>
                  <a:gd name="T51" fmla="*/ 27 h 127"/>
                  <a:gd name="T52" fmla="*/ 112 w 115"/>
                  <a:gd name="T53" fmla="*/ 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5" h="127">
                    <a:moveTo>
                      <a:pt x="112" y="7"/>
                    </a:moveTo>
                    <a:lnTo>
                      <a:pt x="114" y="0"/>
                    </a:lnTo>
                    <a:lnTo>
                      <a:pt x="104" y="0"/>
                    </a:lnTo>
                    <a:lnTo>
                      <a:pt x="67" y="0"/>
                    </a:lnTo>
                    <a:lnTo>
                      <a:pt x="61" y="9"/>
                    </a:lnTo>
                    <a:lnTo>
                      <a:pt x="44" y="6"/>
                    </a:lnTo>
                    <a:lnTo>
                      <a:pt x="41" y="25"/>
                    </a:lnTo>
                    <a:lnTo>
                      <a:pt x="35" y="35"/>
                    </a:lnTo>
                    <a:lnTo>
                      <a:pt x="23" y="40"/>
                    </a:lnTo>
                    <a:lnTo>
                      <a:pt x="16" y="46"/>
                    </a:lnTo>
                    <a:lnTo>
                      <a:pt x="18" y="68"/>
                    </a:lnTo>
                    <a:lnTo>
                      <a:pt x="8" y="70"/>
                    </a:lnTo>
                    <a:lnTo>
                      <a:pt x="12" y="81"/>
                    </a:lnTo>
                    <a:lnTo>
                      <a:pt x="5" y="86"/>
                    </a:lnTo>
                    <a:lnTo>
                      <a:pt x="0" y="100"/>
                    </a:lnTo>
                    <a:lnTo>
                      <a:pt x="1" y="121"/>
                    </a:lnTo>
                    <a:lnTo>
                      <a:pt x="7" y="123"/>
                    </a:lnTo>
                    <a:lnTo>
                      <a:pt x="27" y="126"/>
                    </a:lnTo>
                    <a:lnTo>
                      <a:pt x="41" y="126"/>
                    </a:lnTo>
                    <a:lnTo>
                      <a:pt x="41" y="105"/>
                    </a:lnTo>
                    <a:lnTo>
                      <a:pt x="45" y="92"/>
                    </a:lnTo>
                    <a:lnTo>
                      <a:pt x="53" y="84"/>
                    </a:lnTo>
                    <a:lnTo>
                      <a:pt x="67" y="88"/>
                    </a:lnTo>
                    <a:lnTo>
                      <a:pt x="67" y="39"/>
                    </a:lnTo>
                    <a:lnTo>
                      <a:pt x="100" y="36"/>
                    </a:lnTo>
                    <a:lnTo>
                      <a:pt x="107" y="27"/>
                    </a:lnTo>
                    <a:lnTo>
                      <a:pt x="112" y="7"/>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72" name="Freeform 169"/>
              <p:cNvSpPr>
                <a:spLocks/>
              </p:cNvSpPr>
              <p:nvPr/>
            </p:nvSpPr>
            <p:spPr bwMode="auto">
              <a:xfrm>
                <a:off x="5380520" y="3779625"/>
                <a:ext cx="174546" cy="147858"/>
              </a:xfrm>
              <a:custGeom>
                <a:avLst/>
                <a:gdLst>
                  <a:gd name="T0" fmla="*/ 17 w 99"/>
                  <a:gd name="T1" fmla="*/ 66 h 84"/>
                  <a:gd name="T2" fmla="*/ 18 w 99"/>
                  <a:gd name="T3" fmla="*/ 77 h 84"/>
                  <a:gd name="T4" fmla="*/ 31 w 99"/>
                  <a:gd name="T5" fmla="*/ 77 h 84"/>
                  <a:gd name="T6" fmla="*/ 36 w 99"/>
                  <a:gd name="T7" fmla="*/ 83 h 84"/>
                  <a:gd name="T8" fmla="*/ 43 w 99"/>
                  <a:gd name="T9" fmla="*/ 74 h 84"/>
                  <a:gd name="T10" fmla="*/ 61 w 99"/>
                  <a:gd name="T11" fmla="*/ 68 h 84"/>
                  <a:gd name="T12" fmla="*/ 81 w 99"/>
                  <a:gd name="T13" fmla="*/ 71 h 84"/>
                  <a:gd name="T14" fmla="*/ 98 w 99"/>
                  <a:gd name="T15" fmla="*/ 71 h 84"/>
                  <a:gd name="T16" fmla="*/ 90 w 99"/>
                  <a:gd name="T17" fmla="*/ 54 h 84"/>
                  <a:gd name="T18" fmla="*/ 82 w 99"/>
                  <a:gd name="T19" fmla="*/ 48 h 84"/>
                  <a:gd name="T20" fmla="*/ 79 w 99"/>
                  <a:gd name="T21" fmla="*/ 36 h 84"/>
                  <a:gd name="T22" fmla="*/ 68 w 99"/>
                  <a:gd name="T23" fmla="*/ 28 h 84"/>
                  <a:gd name="T24" fmla="*/ 57 w 99"/>
                  <a:gd name="T25" fmla="*/ 13 h 84"/>
                  <a:gd name="T26" fmla="*/ 47 w 99"/>
                  <a:gd name="T27" fmla="*/ 8 h 84"/>
                  <a:gd name="T28" fmla="*/ 41 w 99"/>
                  <a:gd name="T29" fmla="*/ 0 h 84"/>
                  <a:gd name="T30" fmla="*/ 28 w 99"/>
                  <a:gd name="T31" fmla="*/ 3 h 84"/>
                  <a:gd name="T32" fmla="*/ 10 w 99"/>
                  <a:gd name="T33" fmla="*/ 24 h 84"/>
                  <a:gd name="T34" fmla="*/ 0 w 99"/>
                  <a:gd name="T35" fmla="*/ 28 h 84"/>
                  <a:gd name="T36" fmla="*/ 11 w 99"/>
                  <a:gd name="T37" fmla="*/ 32 h 84"/>
                  <a:gd name="T38" fmla="*/ 21 w 99"/>
                  <a:gd name="T39" fmla="*/ 44 h 84"/>
                  <a:gd name="T40" fmla="*/ 28 w 99"/>
                  <a:gd name="T41" fmla="*/ 50 h 84"/>
                  <a:gd name="T42" fmla="*/ 19 w 99"/>
                  <a:gd name="T43" fmla="*/ 56 h 84"/>
                  <a:gd name="T44" fmla="*/ 17 w 99"/>
                  <a:gd name="T45" fmla="*/ 6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9" h="84">
                    <a:moveTo>
                      <a:pt x="17" y="66"/>
                    </a:moveTo>
                    <a:lnTo>
                      <a:pt x="18" y="77"/>
                    </a:lnTo>
                    <a:lnTo>
                      <a:pt x="31" y="77"/>
                    </a:lnTo>
                    <a:lnTo>
                      <a:pt x="36" y="83"/>
                    </a:lnTo>
                    <a:lnTo>
                      <a:pt x="43" y="74"/>
                    </a:lnTo>
                    <a:lnTo>
                      <a:pt x="61" y="68"/>
                    </a:lnTo>
                    <a:lnTo>
                      <a:pt x="81" y="71"/>
                    </a:lnTo>
                    <a:lnTo>
                      <a:pt x="98" y="71"/>
                    </a:lnTo>
                    <a:lnTo>
                      <a:pt x="90" y="54"/>
                    </a:lnTo>
                    <a:lnTo>
                      <a:pt x="82" y="48"/>
                    </a:lnTo>
                    <a:lnTo>
                      <a:pt x="79" y="36"/>
                    </a:lnTo>
                    <a:lnTo>
                      <a:pt x="68" y="28"/>
                    </a:lnTo>
                    <a:lnTo>
                      <a:pt x="57" y="13"/>
                    </a:lnTo>
                    <a:lnTo>
                      <a:pt x="47" y="8"/>
                    </a:lnTo>
                    <a:lnTo>
                      <a:pt x="41" y="0"/>
                    </a:lnTo>
                    <a:lnTo>
                      <a:pt x="28" y="3"/>
                    </a:lnTo>
                    <a:lnTo>
                      <a:pt x="10" y="24"/>
                    </a:lnTo>
                    <a:lnTo>
                      <a:pt x="0" y="28"/>
                    </a:lnTo>
                    <a:lnTo>
                      <a:pt x="11" y="32"/>
                    </a:lnTo>
                    <a:lnTo>
                      <a:pt x="21" y="44"/>
                    </a:lnTo>
                    <a:lnTo>
                      <a:pt x="28" y="50"/>
                    </a:lnTo>
                    <a:lnTo>
                      <a:pt x="19" y="56"/>
                    </a:lnTo>
                    <a:lnTo>
                      <a:pt x="17" y="6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73" name="Freeform 170"/>
              <p:cNvSpPr>
                <a:spLocks/>
              </p:cNvSpPr>
              <p:nvPr/>
            </p:nvSpPr>
            <p:spPr bwMode="auto">
              <a:xfrm>
                <a:off x="6015803" y="3142579"/>
                <a:ext cx="95922" cy="188754"/>
              </a:xfrm>
              <a:custGeom>
                <a:avLst/>
                <a:gdLst>
                  <a:gd name="T0" fmla="*/ 29 w 55"/>
                  <a:gd name="T1" fmla="*/ 106 h 107"/>
                  <a:gd name="T2" fmla="*/ 22 w 55"/>
                  <a:gd name="T3" fmla="*/ 105 h 107"/>
                  <a:gd name="T4" fmla="*/ 18 w 55"/>
                  <a:gd name="T5" fmla="*/ 89 h 107"/>
                  <a:gd name="T6" fmla="*/ 5 w 55"/>
                  <a:gd name="T7" fmla="*/ 85 h 107"/>
                  <a:gd name="T8" fmla="*/ 0 w 55"/>
                  <a:gd name="T9" fmla="*/ 68 h 107"/>
                  <a:gd name="T10" fmla="*/ 3 w 55"/>
                  <a:gd name="T11" fmla="*/ 53 h 107"/>
                  <a:gd name="T12" fmla="*/ 17 w 55"/>
                  <a:gd name="T13" fmla="*/ 48 h 107"/>
                  <a:gd name="T14" fmla="*/ 9 w 55"/>
                  <a:gd name="T15" fmla="*/ 37 h 107"/>
                  <a:gd name="T16" fmla="*/ 11 w 55"/>
                  <a:gd name="T17" fmla="*/ 25 h 107"/>
                  <a:gd name="T18" fmla="*/ 18 w 55"/>
                  <a:gd name="T19" fmla="*/ 25 h 107"/>
                  <a:gd name="T20" fmla="*/ 15 w 55"/>
                  <a:gd name="T21" fmla="*/ 7 h 107"/>
                  <a:gd name="T22" fmla="*/ 25 w 55"/>
                  <a:gd name="T23" fmla="*/ 1 h 107"/>
                  <a:gd name="T24" fmla="*/ 32 w 55"/>
                  <a:gd name="T25" fmla="*/ 0 h 107"/>
                  <a:gd name="T26" fmla="*/ 39 w 55"/>
                  <a:gd name="T27" fmla="*/ 5 h 107"/>
                  <a:gd name="T28" fmla="*/ 51 w 55"/>
                  <a:gd name="T29" fmla="*/ 9 h 107"/>
                  <a:gd name="T30" fmla="*/ 47 w 55"/>
                  <a:gd name="T31" fmla="*/ 21 h 107"/>
                  <a:gd name="T32" fmla="*/ 52 w 55"/>
                  <a:gd name="T33" fmla="*/ 30 h 107"/>
                  <a:gd name="T34" fmla="*/ 51 w 55"/>
                  <a:gd name="T35" fmla="*/ 47 h 107"/>
                  <a:gd name="T36" fmla="*/ 40 w 55"/>
                  <a:gd name="T37" fmla="*/ 50 h 107"/>
                  <a:gd name="T38" fmla="*/ 40 w 55"/>
                  <a:gd name="T39" fmla="*/ 64 h 107"/>
                  <a:gd name="T40" fmla="*/ 47 w 55"/>
                  <a:gd name="T41" fmla="*/ 67 h 107"/>
                  <a:gd name="T42" fmla="*/ 54 w 55"/>
                  <a:gd name="T43" fmla="*/ 75 h 107"/>
                  <a:gd name="T44" fmla="*/ 51 w 55"/>
                  <a:gd name="T45" fmla="*/ 97 h 107"/>
                  <a:gd name="T46" fmla="*/ 43 w 55"/>
                  <a:gd name="T47" fmla="*/ 99 h 107"/>
                  <a:gd name="T48" fmla="*/ 29 w 55"/>
                  <a:gd name="T49" fmla="*/ 10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107">
                    <a:moveTo>
                      <a:pt x="29" y="106"/>
                    </a:moveTo>
                    <a:lnTo>
                      <a:pt x="22" y="105"/>
                    </a:lnTo>
                    <a:lnTo>
                      <a:pt x="18" y="89"/>
                    </a:lnTo>
                    <a:lnTo>
                      <a:pt x="5" y="85"/>
                    </a:lnTo>
                    <a:lnTo>
                      <a:pt x="0" y="68"/>
                    </a:lnTo>
                    <a:lnTo>
                      <a:pt x="3" y="53"/>
                    </a:lnTo>
                    <a:lnTo>
                      <a:pt x="17" y="48"/>
                    </a:lnTo>
                    <a:lnTo>
                      <a:pt x="9" y="37"/>
                    </a:lnTo>
                    <a:lnTo>
                      <a:pt x="11" y="25"/>
                    </a:lnTo>
                    <a:lnTo>
                      <a:pt x="18" y="25"/>
                    </a:lnTo>
                    <a:lnTo>
                      <a:pt x="15" y="7"/>
                    </a:lnTo>
                    <a:lnTo>
                      <a:pt x="25" y="1"/>
                    </a:lnTo>
                    <a:lnTo>
                      <a:pt x="32" y="0"/>
                    </a:lnTo>
                    <a:lnTo>
                      <a:pt x="39" y="5"/>
                    </a:lnTo>
                    <a:lnTo>
                      <a:pt x="51" y="9"/>
                    </a:lnTo>
                    <a:lnTo>
                      <a:pt x="47" y="21"/>
                    </a:lnTo>
                    <a:lnTo>
                      <a:pt x="52" y="30"/>
                    </a:lnTo>
                    <a:lnTo>
                      <a:pt x="51" y="47"/>
                    </a:lnTo>
                    <a:lnTo>
                      <a:pt x="40" y="50"/>
                    </a:lnTo>
                    <a:lnTo>
                      <a:pt x="40" y="64"/>
                    </a:lnTo>
                    <a:lnTo>
                      <a:pt x="47" y="67"/>
                    </a:lnTo>
                    <a:lnTo>
                      <a:pt x="54" y="75"/>
                    </a:lnTo>
                    <a:lnTo>
                      <a:pt x="51" y="97"/>
                    </a:lnTo>
                    <a:lnTo>
                      <a:pt x="43" y="99"/>
                    </a:lnTo>
                    <a:lnTo>
                      <a:pt x="29" y="10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74" name="Freeform 180"/>
              <p:cNvSpPr>
                <a:spLocks/>
              </p:cNvSpPr>
              <p:nvPr/>
            </p:nvSpPr>
            <p:spPr bwMode="auto">
              <a:xfrm>
                <a:off x="5518898" y="3502786"/>
                <a:ext cx="418281" cy="470313"/>
              </a:xfrm>
              <a:custGeom>
                <a:avLst/>
                <a:gdLst>
                  <a:gd name="T0" fmla="*/ 0 w 237"/>
                  <a:gd name="T1" fmla="*/ 191 h 266"/>
                  <a:gd name="T2" fmla="*/ 14 w 237"/>
                  <a:gd name="T3" fmla="*/ 173 h 266"/>
                  <a:gd name="T4" fmla="*/ 26 w 237"/>
                  <a:gd name="T5" fmla="*/ 179 h 266"/>
                  <a:gd name="T6" fmla="*/ 78 w 237"/>
                  <a:gd name="T7" fmla="*/ 182 h 266"/>
                  <a:gd name="T8" fmla="*/ 96 w 237"/>
                  <a:gd name="T9" fmla="*/ 180 h 266"/>
                  <a:gd name="T10" fmla="*/ 95 w 237"/>
                  <a:gd name="T11" fmla="*/ 162 h 266"/>
                  <a:gd name="T12" fmla="*/ 83 w 237"/>
                  <a:gd name="T13" fmla="*/ 158 h 266"/>
                  <a:gd name="T14" fmla="*/ 85 w 237"/>
                  <a:gd name="T15" fmla="*/ 47 h 266"/>
                  <a:gd name="T16" fmla="*/ 78 w 237"/>
                  <a:gd name="T17" fmla="*/ 38 h 266"/>
                  <a:gd name="T18" fmla="*/ 78 w 237"/>
                  <a:gd name="T19" fmla="*/ 16 h 266"/>
                  <a:gd name="T20" fmla="*/ 87 w 237"/>
                  <a:gd name="T21" fmla="*/ 14 h 266"/>
                  <a:gd name="T22" fmla="*/ 88 w 237"/>
                  <a:gd name="T23" fmla="*/ 0 h 266"/>
                  <a:gd name="T24" fmla="*/ 103 w 237"/>
                  <a:gd name="T25" fmla="*/ 9 h 266"/>
                  <a:gd name="T26" fmla="*/ 204 w 237"/>
                  <a:gd name="T27" fmla="*/ 89 h 266"/>
                  <a:gd name="T28" fmla="*/ 217 w 237"/>
                  <a:gd name="T29" fmla="*/ 96 h 266"/>
                  <a:gd name="T30" fmla="*/ 221 w 237"/>
                  <a:gd name="T31" fmla="*/ 119 h 266"/>
                  <a:gd name="T32" fmla="*/ 233 w 237"/>
                  <a:gd name="T33" fmla="*/ 117 h 266"/>
                  <a:gd name="T34" fmla="*/ 236 w 237"/>
                  <a:gd name="T35" fmla="*/ 164 h 266"/>
                  <a:gd name="T36" fmla="*/ 226 w 237"/>
                  <a:gd name="T37" fmla="*/ 166 h 266"/>
                  <a:gd name="T38" fmla="*/ 226 w 237"/>
                  <a:gd name="T39" fmla="*/ 174 h 266"/>
                  <a:gd name="T40" fmla="*/ 188 w 237"/>
                  <a:gd name="T41" fmla="*/ 179 h 266"/>
                  <a:gd name="T42" fmla="*/ 177 w 237"/>
                  <a:gd name="T43" fmla="*/ 187 h 266"/>
                  <a:gd name="T44" fmla="*/ 153 w 237"/>
                  <a:gd name="T45" fmla="*/ 186 h 266"/>
                  <a:gd name="T46" fmla="*/ 145 w 237"/>
                  <a:gd name="T47" fmla="*/ 196 h 266"/>
                  <a:gd name="T48" fmla="*/ 137 w 237"/>
                  <a:gd name="T49" fmla="*/ 203 h 266"/>
                  <a:gd name="T50" fmla="*/ 118 w 237"/>
                  <a:gd name="T51" fmla="*/ 209 h 266"/>
                  <a:gd name="T52" fmla="*/ 115 w 237"/>
                  <a:gd name="T53" fmla="*/ 217 h 266"/>
                  <a:gd name="T54" fmla="*/ 110 w 237"/>
                  <a:gd name="T55" fmla="*/ 228 h 266"/>
                  <a:gd name="T56" fmla="*/ 100 w 237"/>
                  <a:gd name="T57" fmla="*/ 242 h 266"/>
                  <a:gd name="T58" fmla="*/ 95 w 237"/>
                  <a:gd name="T59" fmla="*/ 262 h 266"/>
                  <a:gd name="T60" fmla="*/ 78 w 237"/>
                  <a:gd name="T61" fmla="*/ 264 h 266"/>
                  <a:gd name="T62" fmla="*/ 65 w 237"/>
                  <a:gd name="T63" fmla="*/ 265 h 266"/>
                  <a:gd name="T64" fmla="*/ 60 w 237"/>
                  <a:gd name="T65" fmla="*/ 246 h 266"/>
                  <a:gd name="T66" fmla="*/ 49 w 237"/>
                  <a:gd name="T67" fmla="*/ 235 h 266"/>
                  <a:gd name="T68" fmla="*/ 33 w 237"/>
                  <a:gd name="T69" fmla="*/ 231 h 266"/>
                  <a:gd name="T70" fmla="*/ 19 w 237"/>
                  <a:gd name="T71" fmla="*/ 227 h 266"/>
                  <a:gd name="T72" fmla="*/ 11 w 237"/>
                  <a:gd name="T73" fmla="*/ 210 h 266"/>
                  <a:gd name="T74" fmla="*/ 3 w 237"/>
                  <a:gd name="T75" fmla="*/ 204 h 266"/>
                  <a:gd name="T76" fmla="*/ 0 w 237"/>
                  <a:gd name="T77" fmla="*/ 19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7" h="266">
                    <a:moveTo>
                      <a:pt x="0" y="191"/>
                    </a:moveTo>
                    <a:lnTo>
                      <a:pt x="14" y="173"/>
                    </a:lnTo>
                    <a:lnTo>
                      <a:pt x="26" y="179"/>
                    </a:lnTo>
                    <a:lnTo>
                      <a:pt x="78" y="182"/>
                    </a:lnTo>
                    <a:lnTo>
                      <a:pt x="96" y="180"/>
                    </a:lnTo>
                    <a:lnTo>
                      <a:pt x="95" y="162"/>
                    </a:lnTo>
                    <a:lnTo>
                      <a:pt x="83" y="158"/>
                    </a:lnTo>
                    <a:lnTo>
                      <a:pt x="85" y="47"/>
                    </a:lnTo>
                    <a:lnTo>
                      <a:pt x="78" y="38"/>
                    </a:lnTo>
                    <a:lnTo>
                      <a:pt x="78" y="16"/>
                    </a:lnTo>
                    <a:lnTo>
                      <a:pt x="87" y="14"/>
                    </a:lnTo>
                    <a:lnTo>
                      <a:pt x="88" y="0"/>
                    </a:lnTo>
                    <a:lnTo>
                      <a:pt x="103" y="9"/>
                    </a:lnTo>
                    <a:lnTo>
                      <a:pt x="204" y="89"/>
                    </a:lnTo>
                    <a:lnTo>
                      <a:pt x="217" y="96"/>
                    </a:lnTo>
                    <a:lnTo>
                      <a:pt x="221" y="119"/>
                    </a:lnTo>
                    <a:lnTo>
                      <a:pt x="233" y="117"/>
                    </a:lnTo>
                    <a:lnTo>
                      <a:pt x="236" y="164"/>
                    </a:lnTo>
                    <a:lnTo>
                      <a:pt x="226" y="166"/>
                    </a:lnTo>
                    <a:lnTo>
                      <a:pt x="226" y="174"/>
                    </a:lnTo>
                    <a:lnTo>
                      <a:pt x="188" y="179"/>
                    </a:lnTo>
                    <a:lnTo>
                      <a:pt x="177" y="187"/>
                    </a:lnTo>
                    <a:lnTo>
                      <a:pt x="153" y="186"/>
                    </a:lnTo>
                    <a:lnTo>
                      <a:pt x="145" y="196"/>
                    </a:lnTo>
                    <a:lnTo>
                      <a:pt x="137" y="203"/>
                    </a:lnTo>
                    <a:lnTo>
                      <a:pt x="118" y="209"/>
                    </a:lnTo>
                    <a:lnTo>
                      <a:pt x="115" y="217"/>
                    </a:lnTo>
                    <a:lnTo>
                      <a:pt x="110" y="228"/>
                    </a:lnTo>
                    <a:lnTo>
                      <a:pt x="100" y="242"/>
                    </a:lnTo>
                    <a:lnTo>
                      <a:pt x="95" y="262"/>
                    </a:lnTo>
                    <a:lnTo>
                      <a:pt x="78" y="264"/>
                    </a:lnTo>
                    <a:lnTo>
                      <a:pt x="65" y="265"/>
                    </a:lnTo>
                    <a:lnTo>
                      <a:pt x="60" y="246"/>
                    </a:lnTo>
                    <a:lnTo>
                      <a:pt x="49" y="235"/>
                    </a:lnTo>
                    <a:lnTo>
                      <a:pt x="33" y="231"/>
                    </a:lnTo>
                    <a:lnTo>
                      <a:pt x="19" y="227"/>
                    </a:lnTo>
                    <a:lnTo>
                      <a:pt x="11" y="210"/>
                    </a:lnTo>
                    <a:lnTo>
                      <a:pt x="3" y="204"/>
                    </a:lnTo>
                    <a:lnTo>
                      <a:pt x="0" y="191"/>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75" name="Freeform 181"/>
              <p:cNvSpPr>
                <a:spLocks/>
              </p:cNvSpPr>
              <p:nvPr/>
            </p:nvSpPr>
            <p:spPr bwMode="auto">
              <a:xfrm>
                <a:off x="5888432" y="3862992"/>
                <a:ext cx="278330" cy="276840"/>
              </a:xfrm>
              <a:custGeom>
                <a:avLst/>
                <a:gdLst>
                  <a:gd name="T0" fmla="*/ 126 w 158"/>
                  <a:gd name="T1" fmla="*/ 101 h 156"/>
                  <a:gd name="T2" fmla="*/ 135 w 158"/>
                  <a:gd name="T3" fmla="*/ 84 h 156"/>
                  <a:gd name="T4" fmla="*/ 142 w 158"/>
                  <a:gd name="T5" fmla="*/ 57 h 156"/>
                  <a:gd name="T6" fmla="*/ 146 w 158"/>
                  <a:gd name="T7" fmla="*/ 49 h 156"/>
                  <a:gd name="T8" fmla="*/ 154 w 158"/>
                  <a:gd name="T9" fmla="*/ 44 h 156"/>
                  <a:gd name="T10" fmla="*/ 157 w 158"/>
                  <a:gd name="T11" fmla="*/ 24 h 156"/>
                  <a:gd name="T12" fmla="*/ 154 w 158"/>
                  <a:gd name="T13" fmla="*/ 0 h 156"/>
                  <a:gd name="T14" fmla="*/ 143 w 158"/>
                  <a:gd name="T15" fmla="*/ 6 h 156"/>
                  <a:gd name="T16" fmla="*/ 137 w 158"/>
                  <a:gd name="T17" fmla="*/ 13 h 156"/>
                  <a:gd name="T18" fmla="*/ 129 w 158"/>
                  <a:gd name="T19" fmla="*/ 6 h 156"/>
                  <a:gd name="T20" fmla="*/ 111 w 158"/>
                  <a:gd name="T21" fmla="*/ 6 h 156"/>
                  <a:gd name="T22" fmla="*/ 109 w 158"/>
                  <a:gd name="T23" fmla="*/ 13 h 156"/>
                  <a:gd name="T24" fmla="*/ 96 w 158"/>
                  <a:gd name="T25" fmla="*/ 13 h 156"/>
                  <a:gd name="T26" fmla="*/ 89 w 158"/>
                  <a:gd name="T27" fmla="*/ 4 h 156"/>
                  <a:gd name="T28" fmla="*/ 78 w 158"/>
                  <a:gd name="T29" fmla="*/ 6 h 156"/>
                  <a:gd name="T30" fmla="*/ 60 w 158"/>
                  <a:gd name="T31" fmla="*/ 7 h 156"/>
                  <a:gd name="T32" fmla="*/ 59 w 158"/>
                  <a:gd name="T33" fmla="*/ 13 h 156"/>
                  <a:gd name="T34" fmla="*/ 52 w 158"/>
                  <a:gd name="T35" fmla="*/ 3 h 156"/>
                  <a:gd name="T36" fmla="*/ 41 w 158"/>
                  <a:gd name="T37" fmla="*/ 2 h 156"/>
                  <a:gd name="T38" fmla="*/ 28 w 158"/>
                  <a:gd name="T39" fmla="*/ 6 h 156"/>
                  <a:gd name="T40" fmla="*/ 23 w 158"/>
                  <a:gd name="T41" fmla="*/ 16 h 156"/>
                  <a:gd name="T42" fmla="*/ 18 w 158"/>
                  <a:gd name="T43" fmla="*/ 23 h 156"/>
                  <a:gd name="T44" fmla="*/ 14 w 158"/>
                  <a:gd name="T45" fmla="*/ 23 h 156"/>
                  <a:gd name="T46" fmla="*/ 16 w 158"/>
                  <a:gd name="T47" fmla="*/ 42 h 156"/>
                  <a:gd name="T48" fmla="*/ 8 w 158"/>
                  <a:gd name="T49" fmla="*/ 74 h 156"/>
                  <a:gd name="T50" fmla="*/ 0 w 158"/>
                  <a:gd name="T51" fmla="*/ 85 h 156"/>
                  <a:gd name="T52" fmla="*/ 3 w 158"/>
                  <a:gd name="T53" fmla="*/ 117 h 156"/>
                  <a:gd name="T54" fmla="*/ 15 w 158"/>
                  <a:gd name="T55" fmla="*/ 119 h 156"/>
                  <a:gd name="T56" fmla="*/ 28 w 158"/>
                  <a:gd name="T57" fmla="*/ 117 h 156"/>
                  <a:gd name="T58" fmla="*/ 34 w 158"/>
                  <a:gd name="T59" fmla="*/ 124 h 156"/>
                  <a:gd name="T60" fmla="*/ 40 w 158"/>
                  <a:gd name="T61" fmla="*/ 132 h 156"/>
                  <a:gd name="T62" fmla="*/ 39 w 158"/>
                  <a:gd name="T63" fmla="*/ 147 h 156"/>
                  <a:gd name="T64" fmla="*/ 50 w 158"/>
                  <a:gd name="T65" fmla="*/ 154 h 156"/>
                  <a:gd name="T66" fmla="*/ 63 w 158"/>
                  <a:gd name="T67" fmla="*/ 155 h 156"/>
                  <a:gd name="T68" fmla="*/ 89 w 158"/>
                  <a:gd name="T69" fmla="*/ 133 h 156"/>
                  <a:gd name="T70" fmla="*/ 98 w 158"/>
                  <a:gd name="T71" fmla="*/ 122 h 156"/>
                  <a:gd name="T72" fmla="*/ 110 w 158"/>
                  <a:gd name="T73" fmla="*/ 111 h 156"/>
                  <a:gd name="T74" fmla="*/ 126 w 158"/>
                  <a:gd name="T75" fmla="*/ 10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8" h="156">
                    <a:moveTo>
                      <a:pt x="126" y="101"/>
                    </a:moveTo>
                    <a:lnTo>
                      <a:pt x="135" y="84"/>
                    </a:lnTo>
                    <a:lnTo>
                      <a:pt x="142" y="57"/>
                    </a:lnTo>
                    <a:lnTo>
                      <a:pt x="146" y="49"/>
                    </a:lnTo>
                    <a:lnTo>
                      <a:pt x="154" y="44"/>
                    </a:lnTo>
                    <a:lnTo>
                      <a:pt x="157" y="24"/>
                    </a:lnTo>
                    <a:lnTo>
                      <a:pt x="154" y="0"/>
                    </a:lnTo>
                    <a:lnTo>
                      <a:pt x="143" y="6"/>
                    </a:lnTo>
                    <a:lnTo>
                      <a:pt x="137" y="13"/>
                    </a:lnTo>
                    <a:lnTo>
                      <a:pt x="129" y="6"/>
                    </a:lnTo>
                    <a:lnTo>
                      <a:pt x="111" y="6"/>
                    </a:lnTo>
                    <a:lnTo>
                      <a:pt x="109" y="13"/>
                    </a:lnTo>
                    <a:lnTo>
                      <a:pt x="96" y="13"/>
                    </a:lnTo>
                    <a:lnTo>
                      <a:pt x="89" y="4"/>
                    </a:lnTo>
                    <a:lnTo>
                      <a:pt x="78" y="6"/>
                    </a:lnTo>
                    <a:lnTo>
                      <a:pt x="60" y="7"/>
                    </a:lnTo>
                    <a:lnTo>
                      <a:pt x="59" y="13"/>
                    </a:lnTo>
                    <a:lnTo>
                      <a:pt x="52" y="3"/>
                    </a:lnTo>
                    <a:lnTo>
                      <a:pt x="41" y="2"/>
                    </a:lnTo>
                    <a:lnTo>
                      <a:pt x="28" y="6"/>
                    </a:lnTo>
                    <a:lnTo>
                      <a:pt x="23" y="16"/>
                    </a:lnTo>
                    <a:lnTo>
                      <a:pt x="18" y="23"/>
                    </a:lnTo>
                    <a:lnTo>
                      <a:pt x="14" y="23"/>
                    </a:lnTo>
                    <a:lnTo>
                      <a:pt x="16" y="42"/>
                    </a:lnTo>
                    <a:lnTo>
                      <a:pt x="8" y="74"/>
                    </a:lnTo>
                    <a:lnTo>
                      <a:pt x="0" y="85"/>
                    </a:lnTo>
                    <a:lnTo>
                      <a:pt x="3" y="117"/>
                    </a:lnTo>
                    <a:lnTo>
                      <a:pt x="15" y="119"/>
                    </a:lnTo>
                    <a:lnTo>
                      <a:pt x="28" y="117"/>
                    </a:lnTo>
                    <a:lnTo>
                      <a:pt x="34" y="124"/>
                    </a:lnTo>
                    <a:lnTo>
                      <a:pt x="40" y="132"/>
                    </a:lnTo>
                    <a:lnTo>
                      <a:pt x="39" y="147"/>
                    </a:lnTo>
                    <a:lnTo>
                      <a:pt x="50" y="154"/>
                    </a:lnTo>
                    <a:lnTo>
                      <a:pt x="63" y="155"/>
                    </a:lnTo>
                    <a:lnTo>
                      <a:pt x="89" y="133"/>
                    </a:lnTo>
                    <a:lnTo>
                      <a:pt x="98" y="122"/>
                    </a:lnTo>
                    <a:lnTo>
                      <a:pt x="110" y="111"/>
                    </a:lnTo>
                    <a:lnTo>
                      <a:pt x="126" y="101"/>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76" name="Freeform 182"/>
              <p:cNvSpPr>
                <a:spLocks/>
              </p:cNvSpPr>
              <p:nvPr/>
            </p:nvSpPr>
            <p:spPr bwMode="auto">
              <a:xfrm>
                <a:off x="6202929" y="3941640"/>
                <a:ext cx="311352" cy="251673"/>
              </a:xfrm>
              <a:custGeom>
                <a:avLst/>
                <a:gdLst>
                  <a:gd name="T0" fmla="*/ 174 w 177"/>
                  <a:gd name="T1" fmla="*/ 101 h 142"/>
                  <a:gd name="T2" fmla="*/ 166 w 177"/>
                  <a:gd name="T3" fmla="*/ 100 h 142"/>
                  <a:gd name="T4" fmla="*/ 150 w 177"/>
                  <a:gd name="T5" fmla="*/ 103 h 142"/>
                  <a:gd name="T6" fmla="*/ 136 w 177"/>
                  <a:gd name="T7" fmla="*/ 101 h 142"/>
                  <a:gd name="T8" fmla="*/ 135 w 177"/>
                  <a:gd name="T9" fmla="*/ 108 h 142"/>
                  <a:gd name="T10" fmla="*/ 106 w 177"/>
                  <a:gd name="T11" fmla="*/ 110 h 142"/>
                  <a:gd name="T12" fmla="*/ 103 w 177"/>
                  <a:gd name="T13" fmla="*/ 116 h 142"/>
                  <a:gd name="T14" fmla="*/ 79 w 177"/>
                  <a:gd name="T15" fmla="*/ 120 h 142"/>
                  <a:gd name="T16" fmla="*/ 74 w 177"/>
                  <a:gd name="T17" fmla="*/ 109 h 142"/>
                  <a:gd name="T18" fmla="*/ 64 w 177"/>
                  <a:gd name="T19" fmla="*/ 105 h 142"/>
                  <a:gd name="T20" fmla="*/ 58 w 177"/>
                  <a:gd name="T21" fmla="*/ 114 h 142"/>
                  <a:gd name="T22" fmla="*/ 51 w 177"/>
                  <a:gd name="T23" fmla="*/ 117 h 142"/>
                  <a:gd name="T24" fmla="*/ 46 w 177"/>
                  <a:gd name="T25" fmla="*/ 121 h 142"/>
                  <a:gd name="T26" fmla="*/ 35 w 177"/>
                  <a:gd name="T27" fmla="*/ 123 h 142"/>
                  <a:gd name="T28" fmla="*/ 28 w 177"/>
                  <a:gd name="T29" fmla="*/ 132 h 142"/>
                  <a:gd name="T30" fmla="*/ 22 w 177"/>
                  <a:gd name="T31" fmla="*/ 141 h 142"/>
                  <a:gd name="T32" fmla="*/ 17 w 177"/>
                  <a:gd name="T33" fmla="*/ 132 h 142"/>
                  <a:gd name="T34" fmla="*/ 10 w 177"/>
                  <a:gd name="T35" fmla="*/ 111 h 142"/>
                  <a:gd name="T36" fmla="*/ 0 w 177"/>
                  <a:gd name="T37" fmla="*/ 94 h 142"/>
                  <a:gd name="T38" fmla="*/ 6 w 177"/>
                  <a:gd name="T39" fmla="*/ 75 h 142"/>
                  <a:gd name="T40" fmla="*/ 13 w 177"/>
                  <a:gd name="T41" fmla="*/ 66 h 142"/>
                  <a:gd name="T42" fmla="*/ 21 w 177"/>
                  <a:gd name="T43" fmla="*/ 61 h 142"/>
                  <a:gd name="T44" fmla="*/ 35 w 177"/>
                  <a:gd name="T45" fmla="*/ 62 h 142"/>
                  <a:gd name="T46" fmla="*/ 39 w 177"/>
                  <a:gd name="T47" fmla="*/ 53 h 142"/>
                  <a:gd name="T48" fmla="*/ 55 w 177"/>
                  <a:gd name="T49" fmla="*/ 52 h 142"/>
                  <a:gd name="T50" fmla="*/ 62 w 177"/>
                  <a:gd name="T51" fmla="*/ 42 h 142"/>
                  <a:gd name="T52" fmla="*/ 75 w 177"/>
                  <a:gd name="T53" fmla="*/ 38 h 142"/>
                  <a:gd name="T54" fmla="*/ 80 w 177"/>
                  <a:gd name="T55" fmla="*/ 27 h 142"/>
                  <a:gd name="T56" fmla="*/ 90 w 177"/>
                  <a:gd name="T57" fmla="*/ 24 h 142"/>
                  <a:gd name="T58" fmla="*/ 96 w 177"/>
                  <a:gd name="T59" fmla="*/ 12 h 142"/>
                  <a:gd name="T60" fmla="*/ 106 w 177"/>
                  <a:gd name="T61" fmla="*/ 3 h 142"/>
                  <a:gd name="T62" fmla="*/ 113 w 177"/>
                  <a:gd name="T63" fmla="*/ 0 h 142"/>
                  <a:gd name="T64" fmla="*/ 119 w 177"/>
                  <a:gd name="T65" fmla="*/ 11 h 142"/>
                  <a:gd name="T66" fmla="*/ 126 w 177"/>
                  <a:gd name="T67" fmla="*/ 26 h 142"/>
                  <a:gd name="T68" fmla="*/ 124 w 177"/>
                  <a:gd name="T69" fmla="*/ 38 h 142"/>
                  <a:gd name="T70" fmla="*/ 131 w 177"/>
                  <a:gd name="T71" fmla="*/ 41 h 142"/>
                  <a:gd name="T72" fmla="*/ 132 w 177"/>
                  <a:gd name="T73" fmla="*/ 50 h 142"/>
                  <a:gd name="T74" fmla="*/ 143 w 177"/>
                  <a:gd name="T75" fmla="*/ 47 h 142"/>
                  <a:gd name="T76" fmla="*/ 146 w 177"/>
                  <a:gd name="T77" fmla="*/ 61 h 142"/>
                  <a:gd name="T78" fmla="*/ 159 w 177"/>
                  <a:gd name="T79" fmla="*/ 64 h 142"/>
                  <a:gd name="T80" fmla="*/ 162 w 177"/>
                  <a:gd name="T81" fmla="*/ 80 h 142"/>
                  <a:gd name="T82" fmla="*/ 169 w 177"/>
                  <a:gd name="T83" fmla="*/ 83 h 142"/>
                  <a:gd name="T84" fmla="*/ 173 w 177"/>
                  <a:gd name="T85" fmla="*/ 89 h 142"/>
                  <a:gd name="T86" fmla="*/ 176 w 177"/>
                  <a:gd name="T87" fmla="*/ 94 h 142"/>
                  <a:gd name="T88" fmla="*/ 174 w 177"/>
                  <a:gd name="T89" fmla="*/ 10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7" h="142">
                    <a:moveTo>
                      <a:pt x="174" y="101"/>
                    </a:moveTo>
                    <a:lnTo>
                      <a:pt x="166" y="100"/>
                    </a:lnTo>
                    <a:lnTo>
                      <a:pt x="150" y="103"/>
                    </a:lnTo>
                    <a:lnTo>
                      <a:pt x="136" y="101"/>
                    </a:lnTo>
                    <a:lnTo>
                      <a:pt x="135" y="108"/>
                    </a:lnTo>
                    <a:lnTo>
                      <a:pt x="106" y="110"/>
                    </a:lnTo>
                    <a:lnTo>
                      <a:pt x="103" y="116"/>
                    </a:lnTo>
                    <a:lnTo>
                      <a:pt x="79" y="120"/>
                    </a:lnTo>
                    <a:lnTo>
                      <a:pt x="74" y="109"/>
                    </a:lnTo>
                    <a:lnTo>
                      <a:pt x="64" y="105"/>
                    </a:lnTo>
                    <a:lnTo>
                      <a:pt x="58" y="114"/>
                    </a:lnTo>
                    <a:lnTo>
                      <a:pt x="51" y="117"/>
                    </a:lnTo>
                    <a:lnTo>
                      <a:pt x="46" y="121"/>
                    </a:lnTo>
                    <a:lnTo>
                      <a:pt x="35" y="123"/>
                    </a:lnTo>
                    <a:lnTo>
                      <a:pt x="28" y="132"/>
                    </a:lnTo>
                    <a:lnTo>
                      <a:pt x="22" y="141"/>
                    </a:lnTo>
                    <a:lnTo>
                      <a:pt x="17" y="132"/>
                    </a:lnTo>
                    <a:lnTo>
                      <a:pt x="10" y="111"/>
                    </a:lnTo>
                    <a:lnTo>
                      <a:pt x="0" y="94"/>
                    </a:lnTo>
                    <a:lnTo>
                      <a:pt x="6" y="75"/>
                    </a:lnTo>
                    <a:lnTo>
                      <a:pt x="13" y="66"/>
                    </a:lnTo>
                    <a:lnTo>
                      <a:pt x="21" y="61"/>
                    </a:lnTo>
                    <a:lnTo>
                      <a:pt x="35" y="62"/>
                    </a:lnTo>
                    <a:lnTo>
                      <a:pt x="39" y="53"/>
                    </a:lnTo>
                    <a:lnTo>
                      <a:pt x="55" y="52"/>
                    </a:lnTo>
                    <a:lnTo>
                      <a:pt x="62" y="42"/>
                    </a:lnTo>
                    <a:lnTo>
                      <a:pt x="75" y="38"/>
                    </a:lnTo>
                    <a:lnTo>
                      <a:pt x="80" y="27"/>
                    </a:lnTo>
                    <a:lnTo>
                      <a:pt x="90" y="24"/>
                    </a:lnTo>
                    <a:lnTo>
                      <a:pt x="96" y="12"/>
                    </a:lnTo>
                    <a:lnTo>
                      <a:pt x="106" y="3"/>
                    </a:lnTo>
                    <a:lnTo>
                      <a:pt x="113" y="0"/>
                    </a:lnTo>
                    <a:lnTo>
                      <a:pt x="119" y="11"/>
                    </a:lnTo>
                    <a:lnTo>
                      <a:pt x="126" y="26"/>
                    </a:lnTo>
                    <a:lnTo>
                      <a:pt x="124" y="38"/>
                    </a:lnTo>
                    <a:lnTo>
                      <a:pt x="131" y="41"/>
                    </a:lnTo>
                    <a:lnTo>
                      <a:pt x="132" y="50"/>
                    </a:lnTo>
                    <a:lnTo>
                      <a:pt x="143" y="47"/>
                    </a:lnTo>
                    <a:lnTo>
                      <a:pt x="146" y="61"/>
                    </a:lnTo>
                    <a:lnTo>
                      <a:pt x="159" y="64"/>
                    </a:lnTo>
                    <a:lnTo>
                      <a:pt x="162" y="80"/>
                    </a:lnTo>
                    <a:lnTo>
                      <a:pt x="169" y="83"/>
                    </a:lnTo>
                    <a:lnTo>
                      <a:pt x="173" y="89"/>
                    </a:lnTo>
                    <a:lnTo>
                      <a:pt x="176" y="94"/>
                    </a:lnTo>
                    <a:lnTo>
                      <a:pt x="174" y="101"/>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77" name="Freeform 183"/>
              <p:cNvSpPr>
                <a:spLocks/>
              </p:cNvSpPr>
              <p:nvPr/>
            </p:nvSpPr>
            <p:spPr bwMode="auto">
              <a:xfrm>
                <a:off x="6446664" y="3325042"/>
                <a:ext cx="270467" cy="316164"/>
              </a:xfrm>
              <a:custGeom>
                <a:avLst/>
                <a:gdLst>
                  <a:gd name="T0" fmla="*/ 0 w 172"/>
                  <a:gd name="T1" fmla="*/ 2 h 201"/>
                  <a:gd name="T2" fmla="*/ 0 w 172"/>
                  <a:gd name="T3" fmla="*/ 201 h 201"/>
                  <a:gd name="T4" fmla="*/ 10 w 172"/>
                  <a:gd name="T5" fmla="*/ 195 h 201"/>
                  <a:gd name="T6" fmla="*/ 22 w 172"/>
                  <a:gd name="T7" fmla="*/ 186 h 201"/>
                  <a:gd name="T8" fmla="*/ 129 w 172"/>
                  <a:gd name="T9" fmla="*/ 186 h 201"/>
                  <a:gd name="T10" fmla="*/ 138 w 172"/>
                  <a:gd name="T11" fmla="*/ 195 h 201"/>
                  <a:gd name="T12" fmla="*/ 166 w 172"/>
                  <a:gd name="T13" fmla="*/ 172 h 201"/>
                  <a:gd name="T14" fmla="*/ 166 w 172"/>
                  <a:gd name="T15" fmla="*/ 149 h 201"/>
                  <a:gd name="T16" fmla="*/ 172 w 172"/>
                  <a:gd name="T17" fmla="*/ 146 h 201"/>
                  <a:gd name="T18" fmla="*/ 134 w 172"/>
                  <a:gd name="T19" fmla="*/ 85 h 201"/>
                  <a:gd name="T20" fmla="*/ 112 w 172"/>
                  <a:gd name="T21" fmla="*/ 48 h 201"/>
                  <a:gd name="T22" fmla="*/ 112 w 172"/>
                  <a:gd name="T23" fmla="*/ 32 h 201"/>
                  <a:gd name="T24" fmla="*/ 125 w 172"/>
                  <a:gd name="T25" fmla="*/ 45 h 201"/>
                  <a:gd name="T26" fmla="*/ 143 w 172"/>
                  <a:gd name="T27" fmla="*/ 65 h 201"/>
                  <a:gd name="T28" fmla="*/ 151 w 172"/>
                  <a:gd name="T29" fmla="*/ 48 h 201"/>
                  <a:gd name="T30" fmla="*/ 151 w 172"/>
                  <a:gd name="T31" fmla="*/ 28 h 201"/>
                  <a:gd name="T32" fmla="*/ 136 w 172"/>
                  <a:gd name="T33" fmla="*/ 5 h 201"/>
                  <a:gd name="T34" fmla="*/ 112 w 172"/>
                  <a:gd name="T35" fmla="*/ 2 h 201"/>
                  <a:gd name="T36" fmla="*/ 91 w 172"/>
                  <a:gd name="T37" fmla="*/ 3 h 201"/>
                  <a:gd name="T38" fmla="*/ 67 w 172"/>
                  <a:gd name="T39" fmla="*/ 19 h 201"/>
                  <a:gd name="T40" fmla="*/ 55 w 172"/>
                  <a:gd name="T41" fmla="*/ 12 h 201"/>
                  <a:gd name="T42" fmla="*/ 44 w 172"/>
                  <a:gd name="T43" fmla="*/ 0 h 201"/>
                  <a:gd name="T44" fmla="*/ 0 w 172"/>
                  <a:gd name="T45" fmla="*/ 2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2" h="201">
                    <a:moveTo>
                      <a:pt x="0" y="2"/>
                    </a:moveTo>
                    <a:lnTo>
                      <a:pt x="0" y="201"/>
                    </a:lnTo>
                    <a:lnTo>
                      <a:pt x="10" y="195"/>
                    </a:lnTo>
                    <a:lnTo>
                      <a:pt x="22" y="186"/>
                    </a:lnTo>
                    <a:lnTo>
                      <a:pt x="129" y="186"/>
                    </a:lnTo>
                    <a:lnTo>
                      <a:pt x="138" y="195"/>
                    </a:lnTo>
                    <a:lnTo>
                      <a:pt x="166" y="172"/>
                    </a:lnTo>
                    <a:lnTo>
                      <a:pt x="166" y="149"/>
                    </a:lnTo>
                    <a:lnTo>
                      <a:pt x="172" y="146"/>
                    </a:lnTo>
                    <a:lnTo>
                      <a:pt x="134" y="85"/>
                    </a:lnTo>
                    <a:lnTo>
                      <a:pt x="112" y="48"/>
                    </a:lnTo>
                    <a:lnTo>
                      <a:pt x="112" y="32"/>
                    </a:lnTo>
                    <a:lnTo>
                      <a:pt x="125" y="45"/>
                    </a:lnTo>
                    <a:lnTo>
                      <a:pt x="143" y="65"/>
                    </a:lnTo>
                    <a:lnTo>
                      <a:pt x="151" y="48"/>
                    </a:lnTo>
                    <a:lnTo>
                      <a:pt x="151" y="28"/>
                    </a:lnTo>
                    <a:lnTo>
                      <a:pt x="136" y="5"/>
                    </a:lnTo>
                    <a:lnTo>
                      <a:pt x="112" y="2"/>
                    </a:lnTo>
                    <a:lnTo>
                      <a:pt x="91" y="3"/>
                    </a:lnTo>
                    <a:lnTo>
                      <a:pt x="67" y="19"/>
                    </a:lnTo>
                    <a:lnTo>
                      <a:pt x="55" y="12"/>
                    </a:lnTo>
                    <a:lnTo>
                      <a:pt x="44" y="0"/>
                    </a:lnTo>
                    <a:lnTo>
                      <a:pt x="0" y="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78" name="Freeform 189"/>
              <p:cNvSpPr>
                <a:spLocks/>
              </p:cNvSpPr>
              <p:nvPr/>
            </p:nvSpPr>
            <p:spPr bwMode="auto">
              <a:xfrm>
                <a:off x="5537768" y="3192914"/>
                <a:ext cx="264177" cy="246954"/>
              </a:xfrm>
              <a:custGeom>
                <a:avLst/>
                <a:gdLst>
                  <a:gd name="T0" fmla="*/ 118 w 149"/>
                  <a:gd name="T1" fmla="*/ 19 h 140"/>
                  <a:gd name="T2" fmla="*/ 135 w 149"/>
                  <a:gd name="T3" fmla="*/ 16 h 140"/>
                  <a:gd name="T4" fmla="*/ 146 w 149"/>
                  <a:gd name="T5" fmla="*/ 27 h 140"/>
                  <a:gd name="T6" fmla="*/ 139 w 149"/>
                  <a:gd name="T7" fmla="*/ 41 h 140"/>
                  <a:gd name="T8" fmla="*/ 148 w 149"/>
                  <a:gd name="T9" fmla="*/ 46 h 140"/>
                  <a:gd name="T10" fmla="*/ 141 w 149"/>
                  <a:gd name="T11" fmla="*/ 70 h 140"/>
                  <a:gd name="T12" fmla="*/ 126 w 149"/>
                  <a:gd name="T13" fmla="*/ 71 h 140"/>
                  <a:gd name="T14" fmla="*/ 122 w 149"/>
                  <a:gd name="T15" fmla="*/ 82 h 140"/>
                  <a:gd name="T16" fmla="*/ 130 w 149"/>
                  <a:gd name="T17" fmla="*/ 89 h 140"/>
                  <a:gd name="T18" fmla="*/ 111 w 149"/>
                  <a:gd name="T19" fmla="*/ 105 h 140"/>
                  <a:gd name="T20" fmla="*/ 100 w 149"/>
                  <a:gd name="T21" fmla="*/ 118 h 140"/>
                  <a:gd name="T22" fmla="*/ 88 w 149"/>
                  <a:gd name="T23" fmla="*/ 124 h 140"/>
                  <a:gd name="T24" fmla="*/ 77 w 149"/>
                  <a:gd name="T25" fmla="*/ 124 h 140"/>
                  <a:gd name="T26" fmla="*/ 74 w 149"/>
                  <a:gd name="T27" fmla="*/ 131 h 140"/>
                  <a:gd name="T28" fmla="*/ 63 w 149"/>
                  <a:gd name="T29" fmla="*/ 130 h 140"/>
                  <a:gd name="T30" fmla="*/ 61 w 149"/>
                  <a:gd name="T31" fmla="*/ 139 h 140"/>
                  <a:gd name="T32" fmla="*/ 46 w 149"/>
                  <a:gd name="T33" fmla="*/ 139 h 140"/>
                  <a:gd name="T34" fmla="*/ 48 w 149"/>
                  <a:gd name="T35" fmla="*/ 132 h 140"/>
                  <a:gd name="T36" fmla="*/ 37 w 149"/>
                  <a:gd name="T37" fmla="*/ 132 h 140"/>
                  <a:gd name="T38" fmla="*/ 0 w 149"/>
                  <a:gd name="T39" fmla="*/ 132 h 140"/>
                  <a:gd name="T40" fmla="*/ 9 w 149"/>
                  <a:gd name="T41" fmla="*/ 120 h 140"/>
                  <a:gd name="T42" fmla="*/ 17 w 149"/>
                  <a:gd name="T43" fmla="*/ 115 h 140"/>
                  <a:gd name="T44" fmla="*/ 25 w 149"/>
                  <a:gd name="T45" fmla="*/ 108 h 140"/>
                  <a:gd name="T46" fmla="*/ 31 w 149"/>
                  <a:gd name="T47" fmla="*/ 64 h 140"/>
                  <a:gd name="T48" fmla="*/ 36 w 149"/>
                  <a:gd name="T49" fmla="*/ 49 h 140"/>
                  <a:gd name="T50" fmla="*/ 42 w 149"/>
                  <a:gd name="T51" fmla="*/ 51 h 140"/>
                  <a:gd name="T52" fmla="*/ 43 w 149"/>
                  <a:gd name="T53" fmla="*/ 41 h 140"/>
                  <a:gd name="T54" fmla="*/ 67 w 149"/>
                  <a:gd name="T55" fmla="*/ 40 h 140"/>
                  <a:gd name="T56" fmla="*/ 67 w 149"/>
                  <a:gd name="T57" fmla="*/ 28 h 140"/>
                  <a:gd name="T58" fmla="*/ 76 w 149"/>
                  <a:gd name="T59" fmla="*/ 19 h 140"/>
                  <a:gd name="T60" fmla="*/ 82 w 149"/>
                  <a:gd name="T61" fmla="*/ 9 h 140"/>
                  <a:gd name="T62" fmla="*/ 85 w 149"/>
                  <a:gd name="T63" fmla="*/ 0 h 140"/>
                  <a:gd name="T64" fmla="*/ 96 w 149"/>
                  <a:gd name="T65" fmla="*/ 7 h 140"/>
                  <a:gd name="T66" fmla="*/ 108 w 149"/>
                  <a:gd name="T67" fmla="*/ 8 h 140"/>
                  <a:gd name="T68" fmla="*/ 118 w 149"/>
                  <a:gd name="T69" fmla="*/ 1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 h="140">
                    <a:moveTo>
                      <a:pt x="118" y="19"/>
                    </a:moveTo>
                    <a:lnTo>
                      <a:pt x="135" y="16"/>
                    </a:lnTo>
                    <a:lnTo>
                      <a:pt x="146" y="27"/>
                    </a:lnTo>
                    <a:lnTo>
                      <a:pt x="139" y="41"/>
                    </a:lnTo>
                    <a:lnTo>
                      <a:pt x="148" y="46"/>
                    </a:lnTo>
                    <a:lnTo>
                      <a:pt x="141" y="70"/>
                    </a:lnTo>
                    <a:lnTo>
                      <a:pt x="126" y="71"/>
                    </a:lnTo>
                    <a:lnTo>
                      <a:pt x="122" y="82"/>
                    </a:lnTo>
                    <a:lnTo>
                      <a:pt x="130" y="89"/>
                    </a:lnTo>
                    <a:lnTo>
                      <a:pt x="111" y="105"/>
                    </a:lnTo>
                    <a:lnTo>
                      <a:pt x="100" y="118"/>
                    </a:lnTo>
                    <a:lnTo>
                      <a:pt x="88" y="124"/>
                    </a:lnTo>
                    <a:lnTo>
                      <a:pt x="77" y="124"/>
                    </a:lnTo>
                    <a:lnTo>
                      <a:pt x="74" y="131"/>
                    </a:lnTo>
                    <a:lnTo>
                      <a:pt x="63" y="130"/>
                    </a:lnTo>
                    <a:lnTo>
                      <a:pt x="61" y="139"/>
                    </a:lnTo>
                    <a:lnTo>
                      <a:pt x="46" y="139"/>
                    </a:lnTo>
                    <a:lnTo>
                      <a:pt x="48" y="132"/>
                    </a:lnTo>
                    <a:lnTo>
                      <a:pt x="37" y="132"/>
                    </a:lnTo>
                    <a:lnTo>
                      <a:pt x="0" y="132"/>
                    </a:lnTo>
                    <a:lnTo>
                      <a:pt x="9" y="120"/>
                    </a:lnTo>
                    <a:lnTo>
                      <a:pt x="17" y="115"/>
                    </a:lnTo>
                    <a:lnTo>
                      <a:pt x="25" y="108"/>
                    </a:lnTo>
                    <a:lnTo>
                      <a:pt x="31" y="64"/>
                    </a:lnTo>
                    <a:lnTo>
                      <a:pt x="36" y="49"/>
                    </a:lnTo>
                    <a:lnTo>
                      <a:pt x="42" y="51"/>
                    </a:lnTo>
                    <a:lnTo>
                      <a:pt x="43" y="41"/>
                    </a:lnTo>
                    <a:lnTo>
                      <a:pt x="67" y="40"/>
                    </a:lnTo>
                    <a:lnTo>
                      <a:pt x="67" y="28"/>
                    </a:lnTo>
                    <a:lnTo>
                      <a:pt x="76" y="19"/>
                    </a:lnTo>
                    <a:lnTo>
                      <a:pt x="82" y="9"/>
                    </a:lnTo>
                    <a:lnTo>
                      <a:pt x="85" y="0"/>
                    </a:lnTo>
                    <a:lnTo>
                      <a:pt x="96" y="7"/>
                    </a:lnTo>
                    <a:lnTo>
                      <a:pt x="108" y="8"/>
                    </a:lnTo>
                    <a:lnTo>
                      <a:pt x="118" y="1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79" name="Freeform 190"/>
              <p:cNvSpPr>
                <a:spLocks/>
              </p:cNvSpPr>
              <p:nvPr/>
            </p:nvSpPr>
            <p:spPr bwMode="auto">
              <a:xfrm>
                <a:off x="5619537" y="3152017"/>
                <a:ext cx="503195" cy="564690"/>
              </a:xfrm>
              <a:custGeom>
                <a:avLst/>
                <a:gdLst>
                  <a:gd name="T0" fmla="*/ 89 w 285"/>
                  <a:gd name="T1" fmla="*/ 41 h 320"/>
                  <a:gd name="T2" fmla="*/ 100 w 285"/>
                  <a:gd name="T3" fmla="*/ 52 h 320"/>
                  <a:gd name="T4" fmla="*/ 94 w 285"/>
                  <a:gd name="T5" fmla="*/ 65 h 320"/>
                  <a:gd name="T6" fmla="*/ 102 w 285"/>
                  <a:gd name="T7" fmla="*/ 70 h 320"/>
                  <a:gd name="T8" fmla="*/ 95 w 285"/>
                  <a:gd name="T9" fmla="*/ 95 h 320"/>
                  <a:gd name="T10" fmla="*/ 80 w 285"/>
                  <a:gd name="T11" fmla="*/ 96 h 320"/>
                  <a:gd name="T12" fmla="*/ 77 w 285"/>
                  <a:gd name="T13" fmla="*/ 107 h 320"/>
                  <a:gd name="T14" fmla="*/ 84 w 285"/>
                  <a:gd name="T15" fmla="*/ 113 h 320"/>
                  <a:gd name="T16" fmla="*/ 65 w 285"/>
                  <a:gd name="T17" fmla="*/ 129 h 320"/>
                  <a:gd name="T18" fmla="*/ 54 w 285"/>
                  <a:gd name="T19" fmla="*/ 142 h 320"/>
                  <a:gd name="T20" fmla="*/ 42 w 285"/>
                  <a:gd name="T21" fmla="*/ 148 h 320"/>
                  <a:gd name="T22" fmla="*/ 31 w 285"/>
                  <a:gd name="T23" fmla="*/ 148 h 320"/>
                  <a:gd name="T24" fmla="*/ 28 w 285"/>
                  <a:gd name="T25" fmla="*/ 156 h 320"/>
                  <a:gd name="T26" fmla="*/ 17 w 285"/>
                  <a:gd name="T27" fmla="*/ 154 h 320"/>
                  <a:gd name="T28" fmla="*/ 15 w 285"/>
                  <a:gd name="T29" fmla="*/ 163 h 320"/>
                  <a:gd name="T30" fmla="*/ 0 w 285"/>
                  <a:gd name="T31" fmla="*/ 163 h 320"/>
                  <a:gd name="T32" fmla="*/ 31 w 285"/>
                  <a:gd name="T33" fmla="*/ 200 h 320"/>
                  <a:gd name="T34" fmla="*/ 46 w 285"/>
                  <a:gd name="T35" fmla="*/ 209 h 320"/>
                  <a:gd name="T36" fmla="*/ 146 w 285"/>
                  <a:gd name="T37" fmla="*/ 289 h 320"/>
                  <a:gd name="T38" fmla="*/ 160 w 285"/>
                  <a:gd name="T39" fmla="*/ 295 h 320"/>
                  <a:gd name="T40" fmla="*/ 163 w 285"/>
                  <a:gd name="T41" fmla="*/ 319 h 320"/>
                  <a:gd name="T42" fmla="*/ 176 w 285"/>
                  <a:gd name="T43" fmla="*/ 316 h 320"/>
                  <a:gd name="T44" fmla="*/ 178 w 285"/>
                  <a:gd name="T45" fmla="*/ 309 h 320"/>
                  <a:gd name="T46" fmla="*/ 202 w 285"/>
                  <a:gd name="T47" fmla="*/ 307 h 320"/>
                  <a:gd name="T48" fmla="*/ 212 w 285"/>
                  <a:gd name="T49" fmla="*/ 296 h 320"/>
                  <a:gd name="T50" fmla="*/ 220 w 285"/>
                  <a:gd name="T51" fmla="*/ 291 h 320"/>
                  <a:gd name="T52" fmla="*/ 223 w 285"/>
                  <a:gd name="T53" fmla="*/ 282 h 320"/>
                  <a:gd name="T54" fmla="*/ 246 w 285"/>
                  <a:gd name="T55" fmla="*/ 274 h 320"/>
                  <a:gd name="T56" fmla="*/ 253 w 285"/>
                  <a:gd name="T57" fmla="*/ 264 h 320"/>
                  <a:gd name="T58" fmla="*/ 264 w 285"/>
                  <a:gd name="T59" fmla="*/ 254 h 320"/>
                  <a:gd name="T60" fmla="*/ 279 w 285"/>
                  <a:gd name="T61" fmla="*/ 248 h 320"/>
                  <a:gd name="T62" fmla="*/ 284 w 285"/>
                  <a:gd name="T63" fmla="*/ 241 h 320"/>
                  <a:gd name="T64" fmla="*/ 282 w 285"/>
                  <a:gd name="T65" fmla="*/ 227 h 320"/>
                  <a:gd name="T66" fmla="*/ 259 w 285"/>
                  <a:gd name="T67" fmla="*/ 223 h 320"/>
                  <a:gd name="T68" fmla="*/ 252 w 285"/>
                  <a:gd name="T69" fmla="*/ 216 h 320"/>
                  <a:gd name="T70" fmla="*/ 250 w 285"/>
                  <a:gd name="T71" fmla="*/ 198 h 320"/>
                  <a:gd name="T72" fmla="*/ 253 w 285"/>
                  <a:gd name="T73" fmla="*/ 102 h 320"/>
                  <a:gd name="T74" fmla="*/ 246 w 285"/>
                  <a:gd name="T75" fmla="*/ 101 h 320"/>
                  <a:gd name="T76" fmla="*/ 242 w 285"/>
                  <a:gd name="T77" fmla="*/ 85 h 320"/>
                  <a:gd name="T78" fmla="*/ 229 w 285"/>
                  <a:gd name="T79" fmla="*/ 80 h 320"/>
                  <a:gd name="T80" fmla="*/ 224 w 285"/>
                  <a:gd name="T81" fmla="*/ 63 h 320"/>
                  <a:gd name="T82" fmla="*/ 227 w 285"/>
                  <a:gd name="T83" fmla="*/ 48 h 320"/>
                  <a:gd name="T84" fmla="*/ 241 w 285"/>
                  <a:gd name="T85" fmla="*/ 44 h 320"/>
                  <a:gd name="T86" fmla="*/ 233 w 285"/>
                  <a:gd name="T87" fmla="*/ 33 h 320"/>
                  <a:gd name="T88" fmla="*/ 235 w 285"/>
                  <a:gd name="T89" fmla="*/ 21 h 320"/>
                  <a:gd name="T90" fmla="*/ 242 w 285"/>
                  <a:gd name="T91" fmla="*/ 21 h 320"/>
                  <a:gd name="T92" fmla="*/ 239 w 285"/>
                  <a:gd name="T93" fmla="*/ 3 h 320"/>
                  <a:gd name="T94" fmla="*/ 196 w 285"/>
                  <a:gd name="T95" fmla="*/ 0 h 320"/>
                  <a:gd name="T96" fmla="*/ 176 w 285"/>
                  <a:gd name="T97" fmla="*/ 3 h 320"/>
                  <a:gd name="T98" fmla="*/ 160 w 285"/>
                  <a:gd name="T99" fmla="*/ 8 h 320"/>
                  <a:gd name="T100" fmla="*/ 128 w 285"/>
                  <a:gd name="T101" fmla="*/ 11 h 320"/>
                  <a:gd name="T102" fmla="*/ 117 w 285"/>
                  <a:gd name="T103" fmla="*/ 21 h 320"/>
                  <a:gd name="T104" fmla="*/ 96 w 285"/>
                  <a:gd name="T105" fmla="*/ 25 h 320"/>
                  <a:gd name="T106" fmla="*/ 89 w 285"/>
                  <a:gd name="T107" fmla="*/ 41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5" h="320">
                    <a:moveTo>
                      <a:pt x="89" y="41"/>
                    </a:moveTo>
                    <a:lnTo>
                      <a:pt x="100" y="52"/>
                    </a:lnTo>
                    <a:lnTo>
                      <a:pt x="94" y="65"/>
                    </a:lnTo>
                    <a:lnTo>
                      <a:pt x="102" y="70"/>
                    </a:lnTo>
                    <a:lnTo>
                      <a:pt x="95" y="95"/>
                    </a:lnTo>
                    <a:lnTo>
                      <a:pt x="80" y="96"/>
                    </a:lnTo>
                    <a:lnTo>
                      <a:pt x="77" y="107"/>
                    </a:lnTo>
                    <a:lnTo>
                      <a:pt x="84" y="113"/>
                    </a:lnTo>
                    <a:lnTo>
                      <a:pt x="65" y="129"/>
                    </a:lnTo>
                    <a:lnTo>
                      <a:pt x="54" y="142"/>
                    </a:lnTo>
                    <a:lnTo>
                      <a:pt x="42" y="148"/>
                    </a:lnTo>
                    <a:lnTo>
                      <a:pt x="31" y="148"/>
                    </a:lnTo>
                    <a:lnTo>
                      <a:pt x="28" y="156"/>
                    </a:lnTo>
                    <a:lnTo>
                      <a:pt x="17" y="154"/>
                    </a:lnTo>
                    <a:lnTo>
                      <a:pt x="15" y="163"/>
                    </a:lnTo>
                    <a:lnTo>
                      <a:pt x="0" y="163"/>
                    </a:lnTo>
                    <a:lnTo>
                      <a:pt x="31" y="200"/>
                    </a:lnTo>
                    <a:lnTo>
                      <a:pt x="46" y="209"/>
                    </a:lnTo>
                    <a:lnTo>
                      <a:pt x="146" y="289"/>
                    </a:lnTo>
                    <a:lnTo>
                      <a:pt x="160" y="295"/>
                    </a:lnTo>
                    <a:lnTo>
                      <a:pt x="163" y="319"/>
                    </a:lnTo>
                    <a:lnTo>
                      <a:pt x="176" y="316"/>
                    </a:lnTo>
                    <a:lnTo>
                      <a:pt x="178" y="309"/>
                    </a:lnTo>
                    <a:lnTo>
                      <a:pt x="202" y="307"/>
                    </a:lnTo>
                    <a:lnTo>
                      <a:pt x="212" y="296"/>
                    </a:lnTo>
                    <a:lnTo>
                      <a:pt x="220" y="291"/>
                    </a:lnTo>
                    <a:lnTo>
                      <a:pt x="223" y="282"/>
                    </a:lnTo>
                    <a:lnTo>
                      <a:pt x="246" y="274"/>
                    </a:lnTo>
                    <a:lnTo>
                      <a:pt x="253" y="264"/>
                    </a:lnTo>
                    <a:lnTo>
                      <a:pt x="264" y="254"/>
                    </a:lnTo>
                    <a:lnTo>
                      <a:pt x="279" y="248"/>
                    </a:lnTo>
                    <a:lnTo>
                      <a:pt x="284" y="241"/>
                    </a:lnTo>
                    <a:lnTo>
                      <a:pt x="282" y="227"/>
                    </a:lnTo>
                    <a:lnTo>
                      <a:pt x="259" y="223"/>
                    </a:lnTo>
                    <a:lnTo>
                      <a:pt x="252" y="216"/>
                    </a:lnTo>
                    <a:lnTo>
                      <a:pt x="250" y="198"/>
                    </a:lnTo>
                    <a:lnTo>
                      <a:pt x="253" y="102"/>
                    </a:lnTo>
                    <a:lnTo>
                      <a:pt x="246" y="101"/>
                    </a:lnTo>
                    <a:lnTo>
                      <a:pt x="242" y="85"/>
                    </a:lnTo>
                    <a:lnTo>
                      <a:pt x="229" y="80"/>
                    </a:lnTo>
                    <a:lnTo>
                      <a:pt x="224" y="63"/>
                    </a:lnTo>
                    <a:lnTo>
                      <a:pt x="227" y="48"/>
                    </a:lnTo>
                    <a:lnTo>
                      <a:pt x="241" y="44"/>
                    </a:lnTo>
                    <a:lnTo>
                      <a:pt x="233" y="33"/>
                    </a:lnTo>
                    <a:lnTo>
                      <a:pt x="235" y="21"/>
                    </a:lnTo>
                    <a:lnTo>
                      <a:pt x="242" y="21"/>
                    </a:lnTo>
                    <a:lnTo>
                      <a:pt x="239" y="3"/>
                    </a:lnTo>
                    <a:lnTo>
                      <a:pt x="196" y="0"/>
                    </a:lnTo>
                    <a:lnTo>
                      <a:pt x="176" y="3"/>
                    </a:lnTo>
                    <a:lnTo>
                      <a:pt x="160" y="8"/>
                    </a:lnTo>
                    <a:lnTo>
                      <a:pt x="128" y="11"/>
                    </a:lnTo>
                    <a:lnTo>
                      <a:pt x="117" y="21"/>
                    </a:lnTo>
                    <a:lnTo>
                      <a:pt x="96" y="25"/>
                    </a:lnTo>
                    <a:lnTo>
                      <a:pt x="89" y="41"/>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80" name="Freeform 191"/>
              <p:cNvSpPr>
                <a:spLocks/>
              </p:cNvSpPr>
              <p:nvPr/>
            </p:nvSpPr>
            <p:spPr bwMode="auto">
              <a:xfrm>
                <a:off x="6000078" y="3862992"/>
                <a:ext cx="242163" cy="369644"/>
              </a:xfrm>
              <a:custGeom>
                <a:avLst/>
                <a:gdLst>
                  <a:gd name="T0" fmla="*/ 0 w 138"/>
                  <a:gd name="T1" fmla="*/ 157 h 209"/>
                  <a:gd name="T2" fmla="*/ 26 w 138"/>
                  <a:gd name="T3" fmla="*/ 135 h 209"/>
                  <a:gd name="T4" fmla="*/ 35 w 138"/>
                  <a:gd name="T5" fmla="*/ 124 h 209"/>
                  <a:gd name="T6" fmla="*/ 47 w 138"/>
                  <a:gd name="T7" fmla="*/ 113 h 209"/>
                  <a:gd name="T8" fmla="*/ 63 w 138"/>
                  <a:gd name="T9" fmla="*/ 102 h 209"/>
                  <a:gd name="T10" fmla="*/ 72 w 138"/>
                  <a:gd name="T11" fmla="*/ 85 h 209"/>
                  <a:gd name="T12" fmla="*/ 79 w 138"/>
                  <a:gd name="T13" fmla="*/ 58 h 209"/>
                  <a:gd name="T14" fmla="*/ 83 w 138"/>
                  <a:gd name="T15" fmla="*/ 51 h 209"/>
                  <a:gd name="T16" fmla="*/ 92 w 138"/>
                  <a:gd name="T17" fmla="*/ 45 h 209"/>
                  <a:gd name="T18" fmla="*/ 94 w 138"/>
                  <a:gd name="T19" fmla="*/ 25 h 209"/>
                  <a:gd name="T20" fmla="*/ 91 w 138"/>
                  <a:gd name="T21" fmla="*/ 1 h 209"/>
                  <a:gd name="T22" fmla="*/ 97 w 138"/>
                  <a:gd name="T23" fmla="*/ 0 h 209"/>
                  <a:gd name="T24" fmla="*/ 100 w 138"/>
                  <a:gd name="T25" fmla="*/ 10 h 209"/>
                  <a:gd name="T26" fmla="*/ 104 w 138"/>
                  <a:gd name="T27" fmla="*/ 18 h 209"/>
                  <a:gd name="T28" fmla="*/ 111 w 138"/>
                  <a:gd name="T29" fmla="*/ 32 h 209"/>
                  <a:gd name="T30" fmla="*/ 111 w 138"/>
                  <a:gd name="T31" fmla="*/ 40 h 209"/>
                  <a:gd name="T32" fmla="*/ 105 w 138"/>
                  <a:gd name="T33" fmla="*/ 43 h 209"/>
                  <a:gd name="T34" fmla="*/ 108 w 138"/>
                  <a:gd name="T35" fmla="*/ 46 h 209"/>
                  <a:gd name="T36" fmla="*/ 111 w 138"/>
                  <a:gd name="T37" fmla="*/ 54 h 209"/>
                  <a:gd name="T38" fmla="*/ 116 w 138"/>
                  <a:gd name="T39" fmla="*/ 62 h 209"/>
                  <a:gd name="T40" fmla="*/ 115 w 138"/>
                  <a:gd name="T41" fmla="*/ 69 h 209"/>
                  <a:gd name="T42" fmla="*/ 108 w 138"/>
                  <a:gd name="T43" fmla="*/ 73 h 209"/>
                  <a:gd name="T44" fmla="*/ 109 w 138"/>
                  <a:gd name="T45" fmla="*/ 81 h 209"/>
                  <a:gd name="T46" fmla="*/ 120 w 138"/>
                  <a:gd name="T47" fmla="*/ 95 h 209"/>
                  <a:gd name="T48" fmla="*/ 128 w 138"/>
                  <a:gd name="T49" fmla="*/ 111 h 209"/>
                  <a:gd name="T50" fmla="*/ 121 w 138"/>
                  <a:gd name="T51" fmla="*/ 120 h 209"/>
                  <a:gd name="T52" fmla="*/ 115 w 138"/>
                  <a:gd name="T53" fmla="*/ 139 h 209"/>
                  <a:gd name="T54" fmla="*/ 125 w 138"/>
                  <a:gd name="T55" fmla="*/ 156 h 209"/>
                  <a:gd name="T56" fmla="*/ 132 w 138"/>
                  <a:gd name="T57" fmla="*/ 176 h 209"/>
                  <a:gd name="T58" fmla="*/ 137 w 138"/>
                  <a:gd name="T59" fmla="*/ 185 h 209"/>
                  <a:gd name="T60" fmla="*/ 92 w 138"/>
                  <a:gd name="T61" fmla="*/ 190 h 209"/>
                  <a:gd name="T62" fmla="*/ 69 w 138"/>
                  <a:gd name="T63" fmla="*/ 193 h 209"/>
                  <a:gd name="T64" fmla="*/ 60 w 138"/>
                  <a:gd name="T65" fmla="*/ 200 h 209"/>
                  <a:gd name="T66" fmla="*/ 60 w 138"/>
                  <a:gd name="T67" fmla="*/ 206 h 209"/>
                  <a:gd name="T68" fmla="*/ 40 w 138"/>
                  <a:gd name="T69" fmla="*/ 208 h 209"/>
                  <a:gd name="T70" fmla="*/ 37 w 138"/>
                  <a:gd name="T71" fmla="*/ 193 h 209"/>
                  <a:gd name="T72" fmla="*/ 44 w 138"/>
                  <a:gd name="T73" fmla="*/ 178 h 209"/>
                  <a:gd name="T74" fmla="*/ 37 w 138"/>
                  <a:gd name="T75" fmla="*/ 170 h 209"/>
                  <a:gd name="T76" fmla="*/ 22 w 138"/>
                  <a:gd name="T77" fmla="*/ 164 h 209"/>
                  <a:gd name="T78" fmla="*/ 0 w 138"/>
                  <a:gd name="T79" fmla="*/ 157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8" h="209">
                    <a:moveTo>
                      <a:pt x="0" y="157"/>
                    </a:moveTo>
                    <a:lnTo>
                      <a:pt x="26" y="135"/>
                    </a:lnTo>
                    <a:lnTo>
                      <a:pt x="35" y="124"/>
                    </a:lnTo>
                    <a:lnTo>
                      <a:pt x="47" y="113"/>
                    </a:lnTo>
                    <a:lnTo>
                      <a:pt x="63" y="102"/>
                    </a:lnTo>
                    <a:lnTo>
                      <a:pt x="72" y="85"/>
                    </a:lnTo>
                    <a:lnTo>
                      <a:pt x="79" y="58"/>
                    </a:lnTo>
                    <a:lnTo>
                      <a:pt x="83" y="51"/>
                    </a:lnTo>
                    <a:lnTo>
                      <a:pt x="92" y="45"/>
                    </a:lnTo>
                    <a:lnTo>
                      <a:pt x="94" y="25"/>
                    </a:lnTo>
                    <a:lnTo>
                      <a:pt x="91" y="1"/>
                    </a:lnTo>
                    <a:lnTo>
                      <a:pt x="97" y="0"/>
                    </a:lnTo>
                    <a:lnTo>
                      <a:pt x="100" y="10"/>
                    </a:lnTo>
                    <a:lnTo>
                      <a:pt x="104" y="18"/>
                    </a:lnTo>
                    <a:lnTo>
                      <a:pt x="111" y="32"/>
                    </a:lnTo>
                    <a:lnTo>
                      <a:pt x="111" y="40"/>
                    </a:lnTo>
                    <a:lnTo>
                      <a:pt x="105" y="43"/>
                    </a:lnTo>
                    <a:lnTo>
                      <a:pt x="108" y="46"/>
                    </a:lnTo>
                    <a:lnTo>
                      <a:pt x="111" y="54"/>
                    </a:lnTo>
                    <a:lnTo>
                      <a:pt x="116" y="62"/>
                    </a:lnTo>
                    <a:lnTo>
                      <a:pt x="115" y="69"/>
                    </a:lnTo>
                    <a:lnTo>
                      <a:pt x="108" y="73"/>
                    </a:lnTo>
                    <a:lnTo>
                      <a:pt x="109" y="81"/>
                    </a:lnTo>
                    <a:lnTo>
                      <a:pt x="120" y="95"/>
                    </a:lnTo>
                    <a:lnTo>
                      <a:pt x="128" y="111"/>
                    </a:lnTo>
                    <a:lnTo>
                      <a:pt x="121" y="120"/>
                    </a:lnTo>
                    <a:lnTo>
                      <a:pt x="115" y="139"/>
                    </a:lnTo>
                    <a:lnTo>
                      <a:pt x="125" y="156"/>
                    </a:lnTo>
                    <a:lnTo>
                      <a:pt x="132" y="176"/>
                    </a:lnTo>
                    <a:lnTo>
                      <a:pt x="137" y="185"/>
                    </a:lnTo>
                    <a:lnTo>
                      <a:pt x="92" y="190"/>
                    </a:lnTo>
                    <a:lnTo>
                      <a:pt x="69" y="193"/>
                    </a:lnTo>
                    <a:lnTo>
                      <a:pt x="60" y="200"/>
                    </a:lnTo>
                    <a:lnTo>
                      <a:pt x="60" y="206"/>
                    </a:lnTo>
                    <a:lnTo>
                      <a:pt x="40" y="208"/>
                    </a:lnTo>
                    <a:lnTo>
                      <a:pt x="37" y="193"/>
                    </a:lnTo>
                    <a:lnTo>
                      <a:pt x="44" y="178"/>
                    </a:lnTo>
                    <a:lnTo>
                      <a:pt x="37" y="170"/>
                    </a:lnTo>
                    <a:lnTo>
                      <a:pt x="22" y="164"/>
                    </a:lnTo>
                    <a:lnTo>
                      <a:pt x="0" y="157"/>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81" name="Freeform 210"/>
              <p:cNvSpPr>
                <a:spLocks/>
              </p:cNvSpPr>
              <p:nvPr/>
            </p:nvSpPr>
            <p:spPr bwMode="auto">
              <a:xfrm>
                <a:off x="5547203" y="4025006"/>
                <a:ext cx="117936" cy="128982"/>
              </a:xfrm>
              <a:custGeom>
                <a:avLst/>
                <a:gdLst>
                  <a:gd name="T0" fmla="*/ 0 w 67"/>
                  <a:gd name="T1" fmla="*/ 26 h 74"/>
                  <a:gd name="T2" fmla="*/ 14 w 67"/>
                  <a:gd name="T3" fmla="*/ 0 h 74"/>
                  <a:gd name="T4" fmla="*/ 23 w 67"/>
                  <a:gd name="T5" fmla="*/ 17 h 74"/>
                  <a:gd name="T6" fmla="*/ 34 w 67"/>
                  <a:gd name="T7" fmla="*/ 20 h 74"/>
                  <a:gd name="T8" fmla="*/ 38 w 67"/>
                  <a:gd name="T9" fmla="*/ 34 h 74"/>
                  <a:gd name="T10" fmla="*/ 47 w 67"/>
                  <a:gd name="T11" fmla="*/ 36 h 74"/>
                  <a:gd name="T12" fmla="*/ 49 w 67"/>
                  <a:gd name="T13" fmla="*/ 53 h 74"/>
                  <a:gd name="T14" fmla="*/ 66 w 67"/>
                  <a:gd name="T15" fmla="*/ 59 h 74"/>
                  <a:gd name="T16" fmla="*/ 63 w 67"/>
                  <a:gd name="T17" fmla="*/ 67 h 74"/>
                  <a:gd name="T18" fmla="*/ 54 w 67"/>
                  <a:gd name="T19" fmla="*/ 73 h 74"/>
                  <a:gd name="T20" fmla="*/ 36 w 67"/>
                  <a:gd name="T21" fmla="*/ 68 h 74"/>
                  <a:gd name="T22" fmla="*/ 0 w 67"/>
                  <a:gd name="T23" fmla="*/ 2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74">
                    <a:moveTo>
                      <a:pt x="0" y="26"/>
                    </a:moveTo>
                    <a:lnTo>
                      <a:pt x="14" y="0"/>
                    </a:lnTo>
                    <a:lnTo>
                      <a:pt x="23" y="17"/>
                    </a:lnTo>
                    <a:lnTo>
                      <a:pt x="34" y="20"/>
                    </a:lnTo>
                    <a:lnTo>
                      <a:pt x="38" y="34"/>
                    </a:lnTo>
                    <a:lnTo>
                      <a:pt x="47" y="36"/>
                    </a:lnTo>
                    <a:lnTo>
                      <a:pt x="49" y="53"/>
                    </a:lnTo>
                    <a:lnTo>
                      <a:pt x="66" y="59"/>
                    </a:lnTo>
                    <a:lnTo>
                      <a:pt x="63" y="67"/>
                    </a:lnTo>
                    <a:lnTo>
                      <a:pt x="54" y="73"/>
                    </a:lnTo>
                    <a:lnTo>
                      <a:pt x="36" y="68"/>
                    </a:lnTo>
                    <a:lnTo>
                      <a:pt x="0" y="2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82" name="Freeform 211"/>
              <p:cNvSpPr>
                <a:spLocks/>
              </p:cNvSpPr>
              <p:nvPr/>
            </p:nvSpPr>
            <p:spPr bwMode="auto">
              <a:xfrm>
                <a:off x="5422977" y="3438295"/>
                <a:ext cx="268895" cy="405822"/>
              </a:xfrm>
              <a:custGeom>
                <a:avLst/>
                <a:gdLst>
                  <a:gd name="T0" fmla="*/ 112 w 152"/>
                  <a:gd name="T1" fmla="*/ 0 h 229"/>
                  <a:gd name="T2" fmla="*/ 107 w 152"/>
                  <a:gd name="T3" fmla="*/ 20 h 229"/>
                  <a:gd name="T4" fmla="*/ 100 w 152"/>
                  <a:gd name="T5" fmla="*/ 29 h 229"/>
                  <a:gd name="T6" fmla="*/ 66 w 152"/>
                  <a:gd name="T7" fmla="*/ 31 h 229"/>
                  <a:gd name="T8" fmla="*/ 66 w 152"/>
                  <a:gd name="T9" fmla="*/ 81 h 229"/>
                  <a:gd name="T10" fmla="*/ 53 w 152"/>
                  <a:gd name="T11" fmla="*/ 76 h 229"/>
                  <a:gd name="T12" fmla="*/ 44 w 152"/>
                  <a:gd name="T13" fmla="*/ 84 h 229"/>
                  <a:gd name="T14" fmla="*/ 41 w 152"/>
                  <a:gd name="T15" fmla="*/ 97 h 229"/>
                  <a:gd name="T16" fmla="*/ 40 w 152"/>
                  <a:gd name="T17" fmla="*/ 118 h 229"/>
                  <a:gd name="T18" fmla="*/ 26 w 152"/>
                  <a:gd name="T19" fmla="*/ 118 h 229"/>
                  <a:gd name="T20" fmla="*/ 6 w 152"/>
                  <a:gd name="T21" fmla="*/ 115 h 229"/>
                  <a:gd name="T22" fmla="*/ 0 w 152"/>
                  <a:gd name="T23" fmla="*/ 113 h 229"/>
                  <a:gd name="T24" fmla="*/ 0 w 152"/>
                  <a:gd name="T25" fmla="*/ 156 h 229"/>
                  <a:gd name="T26" fmla="*/ 4 w 152"/>
                  <a:gd name="T27" fmla="*/ 162 h 229"/>
                  <a:gd name="T28" fmla="*/ 4 w 152"/>
                  <a:gd name="T29" fmla="*/ 195 h 229"/>
                  <a:gd name="T30" fmla="*/ 17 w 152"/>
                  <a:gd name="T31" fmla="*/ 192 h 229"/>
                  <a:gd name="T32" fmla="*/ 23 w 152"/>
                  <a:gd name="T33" fmla="*/ 201 h 229"/>
                  <a:gd name="T34" fmla="*/ 33 w 152"/>
                  <a:gd name="T35" fmla="*/ 205 h 229"/>
                  <a:gd name="T36" fmla="*/ 44 w 152"/>
                  <a:gd name="T37" fmla="*/ 220 h 229"/>
                  <a:gd name="T38" fmla="*/ 55 w 152"/>
                  <a:gd name="T39" fmla="*/ 228 h 229"/>
                  <a:gd name="T40" fmla="*/ 70 w 152"/>
                  <a:gd name="T41" fmla="*/ 209 h 229"/>
                  <a:gd name="T42" fmla="*/ 81 w 152"/>
                  <a:gd name="T43" fmla="*/ 215 h 229"/>
                  <a:gd name="T44" fmla="*/ 132 w 152"/>
                  <a:gd name="T45" fmla="*/ 219 h 229"/>
                  <a:gd name="T46" fmla="*/ 151 w 152"/>
                  <a:gd name="T47" fmla="*/ 217 h 229"/>
                  <a:gd name="T48" fmla="*/ 149 w 152"/>
                  <a:gd name="T49" fmla="*/ 198 h 229"/>
                  <a:gd name="T50" fmla="*/ 138 w 152"/>
                  <a:gd name="T51" fmla="*/ 195 h 229"/>
                  <a:gd name="T52" fmla="*/ 140 w 152"/>
                  <a:gd name="T53" fmla="*/ 84 h 229"/>
                  <a:gd name="T54" fmla="*/ 132 w 152"/>
                  <a:gd name="T55" fmla="*/ 75 h 229"/>
                  <a:gd name="T56" fmla="*/ 132 w 152"/>
                  <a:gd name="T57" fmla="*/ 53 h 229"/>
                  <a:gd name="T58" fmla="*/ 142 w 152"/>
                  <a:gd name="T59" fmla="*/ 50 h 229"/>
                  <a:gd name="T60" fmla="*/ 143 w 152"/>
                  <a:gd name="T61" fmla="*/ 36 h 229"/>
                  <a:gd name="T62" fmla="*/ 112 w 152"/>
                  <a:gd name="T63"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2" h="229">
                    <a:moveTo>
                      <a:pt x="112" y="0"/>
                    </a:moveTo>
                    <a:lnTo>
                      <a:pt x="107" y="20"/>
                    </a:lnTo>
                    <a:lnTo>
                      <a:pt x="100" y="29"/>
                    </a:lnTo>
                    <a:lnTo>
                      <a:pt x="66" y="31"/>
                    </a:lnTo>
                    <a:lnTo>
                      <a:pt x="66" y="81"/>
                    </a:lnTo>
                    <a:lnTo>
                      <a:pt x="53" y="76"/>
                    </a:lnTo>
                    <a:lnTo>
                      <a:pt x="44" y="84"/>
                    </a:lnTo>
                    <a:lnTo>
                      <a:pt x="41" y="97"/>
                    </a:lnTo>
                    <a:lnTo>
                      <a:pt x="40" y="118"/>
                    </a:lnTo>
                    <a:lnTo>
                      <a:pt x="26" y="118"/>
                    </a:lnTo>
                    <a:lnTo>
                      <a:pt x="6" y="115"/>
                    </a:lnTo>
                    <a:lnTo>
                      <a:pt x="0" y="113"/>
                    </a:lnTo>
                    <a:lnTo>
                      <a:pt x="0" y="156"/>
                    </a:lnTo>
                    <a:lnTo>
                      <a:pt x="4" y="162"/>
                    </a:lnTo>
                    <a:lnTo>
                      <a:pt x="4" y="195"/>
                    </a:lnTo>
                    <a:lnTo>
                      <a:pt x="17" y="192"/>
                    </a:lnTo>
                    <a:lnTo>
                      <a:pt x="23" y="201"/>
                    </a:lnTo>
                    <a:lnTo>
                      <a:pt x="33" y="205"/>
                    </a:lnTo>
                    <a:lnTo>
                      <a:pt x="44" y="220"/>
                    </a:lnTo>
                    <a:lnTo>
                      <a:pt x="55" y="228"/>
                    </a:lnTo>
                    <a:lnTo>
                      <a:pt x="70" y="209"/>
                    </a:lnTo>
                    <a:lnTo>
                      <a:pt x="81" y="215"/>
                    </a:lnTo>
                    <a:lnTo>
                      <a:pt x="132" y="219"/>
                    </a:lnTo>
                    <a:lnTo>
                      <a:pt x="151" y="217"/>
                    </a:lnTo>
                    <a:lnTo>
                      <a:pt x="149" y="198"/>
                    </a:lnTo>
                    <a:lnTo>
                      <a:pt x="138" y="195"/>
                    </a:lnTo>
                    <a:lnTo>
                      <a:pt x="140" y="84"/>
                    </a:lnTo>
                    <a:lnTo>
                      <a:pt x="132" y="75"/>
                    </a:lnTo>
                    <a:lnTo>
                      <a:pt x="132" y="53"/>
                    </a:lnTo>
                    <a:lnTo>
                      <a:pt x="142" y="50"/>
                    </a:lnTo>
                    <a:lnTo>
                      <a:pt x="143" y="36"/>
                    </a:lnTo>
                    <a:lnTo>
                      <a:pt x="112"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83" name="Freeform 212"/>
              <p:cNvSpPr>
                <a:spLocks/>
              </p:cNvSpPr>
              <p:nvPr/>
            </p:nvSpPr>
            <p:spPr bwMode="auto">
              <a:xfrm>
                <a:off x="6118015" y="4153988"/>
                <a:ext cx="182408" cy="254818"/>
              </a:xfrm>
              <a:custGeom>
                <a:avLst/>
                <a:gdLst>
                  <a:gd name="T0" fmla="*/ 0 w 103"/>
                  <a:gd name="T1" fmla="*/ 133 h 145"/>
                  <a:gd name="T2" fmla="*/ 5 w 103"/>
                  <a:gd name="T3" fmla="*/ 126 h 145"/>
                  <a:gd name="T4" fmla="*/ 10 w 103"/>
                  <a:gd name="T5" fmla="*/ 114 h 145"/>
                  <a:gd name="T6" fmla="*/ 3 w 103"/>
                  <a:gd name="T7" fmla="*/ 108 h 145"/>
                  <a:gd name="T8" fmla="*/ 2 w 103"/>
                  <a:gd name="T9" fmla="*/ 101 h 145"/>
                  <a:gd name="T10" fmla="*/ 12 w 103"/>
                  <a:gd name="T11" fmla="*/ 97 h 145"/>
                  <a:gd name="T12" fmla="*/ 19 w 103"/>
                  <a:gd name="T13" fmla="*/ 95 h 145"/>
                  <a:gd name="T14" fmla="*/ 27 w 103"/>
                  <a:gd name="T15" fmla="*/ 104 h 145"/>
                  <a:gd name="T16" fmla="*/ 39 w 103"/>
                  <a:gd name="T17" fmla="*/ 100 h 145"/>
                  <a:gd name="T18" fmla="*/ 48 w 103"/>
                  <a:gd name="T19" fmla="*/ 86 h 145"/>
                  <a:gd name="T20" fmla="*/ 46 w 103"/>
                  <a:gd name="T21" fmla="*/ 72 h 145"/>
                  <a:gd name="T22" fmla="*/ 38 w 103"/>
                  <a:gd name="T23" fmla="*/ 65 h 145"/>
                  <a:gd name="T24" fmla="*/ 34 w 103"/>
                  <a:gd name="T25" fmla="*/ 55 h 145"/>
                  <a:gd name="T26" fmla="*/ 37 w 103"/>
                  <a:gd name="T27" fmla="*/ 47 h 145"/>
                  <a:gd name="T28" fmla="*/ 35 w 103"/>
                  <a:gd name="T29" fmla="*/ 38 h 145"/>
                  <a:gd name="T30" fmla="*/ 24 w 103"/>
                  <a:gd name="T31" fmla="*/ 38 h 145"/>
                  <a:gd name="T32" fmla="*/ 24 w 103"/>
                  <a:gd name="T33" fmla="*/ 25 h 145"/>
                  <a:gd name="T34" fmla="*/ 69 w 103"/>
                  <a:gd name="T35" fmla="*/ 19 h 145"/>
                  <a:gd name="T36" fmla="*/ 75 w 103"/>
                  <a:gd name="T37" fmla="*/ 10 h 145"/>
                  <a:gd name="T38" fmla="*/ 82 w 103"/>
                  <a:gd name="T39" fmla="*/ 2 h 145"/>
                  <a:gd name="T40" fmla="*/ 93 w 103"/>
                  <a:gd name="T41" fmla="*/ 0 h 145"/>
                  <a:gd name="T42" fmla="*/ 102 w 103"/>
                  <a:gd name="T43" fmla="*/ 3 h 145"/>
                  <a:gd name="T44" fmla="*/ 98 w 103"/>
                  <a:gd name="T45" fmla="*/ 22 h 145"/>
                  <a:gd name="T46" fmla="*/ 94 w 103"/>
                  <a:gd name="T47" fmla="*/ 26 h 145"/>
                  <a:gd name="T48" fmla="*/ 93 w 103"/>
                  <a:gd name="T49" fmla="*/ 71 h 145"/>
                  <a:gd name="T50" fmla="*/ 89 w 103"/>
                  <a:gd name="T51" fmla="*/ 77 h 145"/>
                  <a:gd name="T52" fmla="*/ 83 w 103"/>
                  <a:gd name="T53" fmla="*/ 84 h 145"/>
                  <a:gd name="T54" fmla="*/ 82 w 103"/>
                  <a:gd name="T55" fmla="*/ 103 h 145"/>
                  <a:gd name="T56" fmla="*/ 70 w 103"/>
                  <a:gd name="T57" fmla="*/ 104 h 145"/>
                  <a:gd name="T58" fmla="*/ 69 w 103"/>
                  <a:gd name="T59" fmla="*/ 128 h 145"/>
                  <a:gd name="T60" fmla="*/ 54 w 103"/>
                  <a:gd name="T61" fmla="*/ 134 h 145"/>
                  <a:gd name="T62" fmla="*/ 51 w 103"/>
                  <a:gd name="T63" fmla="*/ 139 h 145"/>
                  <a:gd name="T64" fmla="*/ 39 w 103"/>
                  <a:gd name="T65" fmla="*/ 139 h 145"/>
                  <a:gd name="T66" fmla="*/ 32 w 103"/>
                  <a:gd name="T67" fmla="*/ 135 h 145"/>
                  <a:gd name="T68" fmla="*/ 22 w 103"/>
                  <a:gd name="T69" fmla="*/ 139 h 145"/>
                  <a:gd name="T70" fmla="*/ 14 w 103"/>
                  <a:gd name="T71" fmla="*/ 142 h 145"/>
                  <a:gd name="T72" fmla="*/ 8 w 103"/>
                  <a:gd name="T73" fmla="*/ 144 h 145"/>
                  <a:gd name="T74" fmla="*/ 8 w 103"/>
                  <a:gd name="T75" fmla="*/ 137 h 145"/>
                  <a:gd name="T76" fmla="*/ 0 w 103"/>
                  <a:gd name="T77" fmla="*/ 13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3" h="145">
                    <a:moveTo>
                      <a:pt x="0" y="133"/>
                    </a:moveTo>
                    <a:lnTo>
                      <a:pt x="5" y="126"/>
                    </a:lnTo>
                    <a:lnTo>
                      <a:pt x="10" y="114"/>
                    </a:lnTo>
                    <a:lnTo>
                      <a:pt x="3" y="108"/>
                    </a:lnTo>
                    <a:lnTo>
                      <a:pt x="2" y="101"/>
                    </a:lnTo>
                    <a:lnTo>
                      <a:pt x="12" y="97"/>
                    </a:lnTo>
                    <a:lnTo>
                      <a:pt x="19" y="95"/>
                    </a:lnTo>
                    <a:lnTo>
                      <a:pt x="27" y="104"/>
                    </a:lnTo>
                    <a:lnTo>
                      <a:pt x="39" y="100"/>
                    </a:lnTo>
                    <a:lnTo>
                      <a:pt x="48" y="86"/>
                    </a:lnTo>
                    <a:lnTo>
                      <a:pt x="46" y="72"/>
                    </a:lnTo>
                    <a:lnTo>
                      <a:pt x="38" y="65"/>
                    </a:lnTo>
                    <a:lnTo>
                      <a:pt x="34" y="55"/>
                    </a:lnTo>
                    <a:lnTo>
                      <a:pt x="37" y="47"/>
                    </a:lnTo>
                    <a:lnTo>
                      <a:pt x="35" y="38"/>
                    </a:lnTo>
                    <a:lnTo>
                      <a:pt x="24" y="38"/>
                    </a:lnTo>
                    <a:lnTo>
                      <a:pt x="24" y="25"/>
                    </a:lnTo>
                    <a:lnTo>
                      <a:pt x="69" y="19"/>
                    </a:lnTo>
                    <a:lnTo>
                      <a:pt x="75" y="10"/>
                    </a:lnTo>
                    <a:lnTo>
                      <a:pt x="82" y="2"/>
                    </a:lnTo>
                    <a:lnTo>
                      <a:pt x="93" y="0"/>
                    </a:lnTo>
                    <a:lnTo>
                      <a:pt x="102" y="3"/>
                    </a:lnTo>
                    <a:lnTo>
                      <a:pt x="98" y="22"/>
                    </a:lnTo>
                    <a:lnTo>
                      <a:pt x="94" y="26"/>
                    </a:lnTo>
                    <a:lnTo>
                      <a:pt x="93" y="71"/>
                    </a:lnTo>
                    <a:lnTo>
                      <a:pt x="89" y="77"/>
                    </a:lnTo>
                    <a:lnTo>
                      <a:pt x="83" y="84"/>
                    </a:lnTo>
                    <a:lnTo>
                      <a:pt x="82" y="103"/>
                    </a:lnTo>
                    <a:lnTo>
                      <a:pt x="70" y="104"/>
                    </a:lnTo>
                    <a:lnTo>
                      <a:pt x="69" y="128"/>
                    </a:lnTo>
                    <a:lnTo>
                      <a:pt x="54" y="134"/>
                    </a:lnTo>
                    <a:lnTo>
                      <a:pt x="51" y="139"/>
                    </a:lnTo>
                    <a:lnTo>
                      <a:pt x="39" y="139"/>
                    </a:lnTo>
                    <a:lnTo>
                      <a:pt x="32" y="135"/>
                    </a:lnTo>
                    <a:lnTo>
                      <a:pt x="22" y="139"/>
                    </a:lnTo>
                    <a:lnTo>
                      <a:pt x="14" y="142"/>
                    </a:lnTo>
                    <a:lnTo>
                      <a:pt x="8" y="144"/>
                    </a:lnTo>
                    <a:lnTo>
                      <a:pt x="8" y="137"/>
                    </a:lnTo>
                    <a:lnTo>
                      <a:pt x="0" y="13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84" name="Freeform 213"/>
              <p:cNvSpPr>
                <a:spLocks/>
              </p:cNvSpPr>
              <p:nvPr/>
            </p:nvSpPr>
            <p:spPr bwMode="auto">
              <a:xfrm>
                <a:off x="6132167" y="4116237"/>
                <a:ext cx="495332" cy="550534"/>
              </a:xfrm>
              <a:custGeom>
                <a:avLst/>
                <a:gdLst>
                  <a:gd name="T0" fmla="*/ 1 w 282"/>
                  <a:gd name="T1" fmla="*/ 174 h 311"/>
                  <a:gd name="T2" fmla="*/ 7 w 282"/>
                  <a:gd name="T3" fmla="*/ 183 h 311"/>
                  <a:gd name="T4" fmla="*/ 42 w 282"/>
                  <a:gd name="T5" fmla="*/ 178 h 311"/>
                  <a:gd name="T6" fmla="*/ 75 w 282"/>
                  <a:gd name="T7" fmla="*/ 206 h 311"/>
                  <a:gd name="T8" fmla="*/ 82 w 282"/>
                  <a:gd name="T9" fmla="*/ 217 h 311"/>
                  <a:gd name="T10" fmla="*/ 110 w 282"/>
                  <a:gd name="T11" fmla="*/ 201 h 311"/>
                  <a:gd name="T12" fmla="*/ 124 w 282"/>
                  <a:gd name="T13" fmla="*/ 213 h 311"/>
                  <a:gd name="T14" fmla="*/ 139 w 282"/>
                  <a:gd name="T15" fmla="*/ 206 h 311"/>
                  <a:gd name="T16" fmla="*/ 146 w 282"/>
                  <a:gd name="T17" fmla="*/ 247 h 311"/>
                  <a:gd name="T18" fmla="*/ 155 w 282"/>
                  <a:gd name="T19" fmla="*/ 267 h 311"/>
                  <a:gd name="T20" fmla="*/ 188 w 282"/>
                  <a:gd name="T21" fmla="*/ 268 h 311"/>
                  <a:gd name="T22" fmla="*/ 199 w 282"/>
                  <a:gd name="T23" fmla="*/ 286 h 311"/>
                  <a:gd name="T24" fmla="*/ 215 w 282"/>
                  <a:gd name="T25" fmla="*/ 275 h 311"/>
                  <a:gd name="T26" fmla="*/ 228 w 282"/>
                  <a:gd name="T27" fmla="*/ 286 h 311"/>
                  <a:gd name="T28" fmla="*/ 237 w 282"/>
                  <a:gd name="T29" fmla="*/ 310 h 311"/>
                  <a:gd name="T30" fmla="*/ 257 w 282"/>
                  <a:gd name="T31" fmla="*/ 300 h 311"/>
                  <a:gd name="T32" fmla="*/ 244 w 282"/>
                  <a:gd name="T33" fmla="*/ 281 h 311"/>
                  <a:gd name="T34" fmla="*/ 242 w 282"/>
                  <a:gd name="T35" fmla="*/ 231 h 311"/>
                  <a:gd name="T36" fmla="*/ 258 w 282"/>
                  <a:gd name="T37" fmla="*/ 217 h 311"/>
                  <a:gd name="T38" fmla="*/ 262 w 282"/>
                  <a:gd name="T39" fmla="*/ 200 h 311"/>
                  <a:gd name="T40" fmla="*/ 257 w 282"/>
                  <a:gd name="T41" fmla="*/ 180 h 311"/>
                  <a:gd name="T42" fmla="*/ 257 w 282"/>
                  <a:gd name="T43" fmla="*/ 159 h 311"/>
                  <a:gd name="T44" fmla="*/ 247 w 282"/>
                  <a:gd name="T45" fmla="*/ 144 h 311"/>
                  <a:gd name="T46" fmla="*/ 241 w 282"/>
                  <a:gd name="T47" fmla="*/ 130 h 311"/>
                  <a:gd name="T48" fmla="*/ 246 w 282"/>
                  <a:gd name="T49" fmla="*/ 116 h 311"/>
                  <a:gd name="T50" fmla="*/ 253 w 282"/>
                  <a:gd name="T51" fmla="*/ 102 h 311"/>
                  <a:gd name="T52" fmla="*/ 272 w 282"/>
                  <a:gd name="T53" fmla="*/ 62 h 311"/>
                  <a:gd name="T54" fmla="*/ 281 w 282"/>
                  <a:gd name="T55" fmla="*/ 48 h 311"/>
                  <a:gd name="T56" fmla="*/ 272 w 282"/>
                  <a:gd name="T57" fmla="*/ 42 h 311"/>
                  <a:gd name="T58" fmla="*/ 268 w 282"/>
                  <a:gd name="T59" fmla="*/ 21 h 311"/>
                  <a:gd name="T60" fmla="*/ 253 w 282"/>
                  <a:gd name="T61" fmla="*/ 11 h 311"/>
                  <a:gd name="T62" fmla="*/ 215 w 282"/>
                  <a:gd name="T63" fmla="*/ 1 h 311"/>
                  <a:gd name="T64" fmla="*/ 190 w 282"/>
                  <a:gd name="T65" fmla="*/ 3 h 311"/>
                  <a:gd name="T66" fmla="*/ 176 w 282"/>
                  <a:gd name="T67" fmla="*/ 8 h 311"/>
                  <a:gd name="T68" fmla="*/ 143 w 282"/>
                  <a:gd name="T69" fmla="*/ 16 h 311"/>
                  <a:gd name="T70" fmla="*/ 114 w 282"/>
                  <a:gd name="T71" fmla="*/ 8 h 311"/>
                  <a:gd name="T72" fmla="*/ 98 w 282"/>
                  <a:gd name="T73" fmla="*/ 14 h 311"/>
                  <a:gd name="T74" fmla="*/ 86 w 282"/>
                  <a:gd name="T75" fmla="*/ 21 h 311"/>
                  <a:gd name="T76" fmla="*/ 91 w 282"/>
                  <a:gd name="T77" fmla="*/ 43 h 311"/>
                  <a:gd name="T78" fmla="*/ 86 w 282"/>
                  <a:gd name="T79" fmla="*/ 92 h 311"/>
                  <a:gd name="T80" fmla="*/ 76 w 282"/>
                  <a:gd name="T81" fmla="*/ 105 h 311"/>
                  <a:gd name="T82" fmla="*/ 63 w 282"/>
                  <a:gd name="T83" fmla="*/ 125 h 311"/>
                  <a:gd name="T84" fmla="*/ 47 w 282"/>
                  <a:gd name="T85" fmla="*/ 155 h 311"/>
                  <a:gd name="T86" fmla="*/ 31 w 282"/>
                  <a:gd name="T87" fmla="*/ 160 h 311"/>
                  <a:gd name="T88" fmla="*/ 14 w 282"/>
                  <a:gd name="T89" fmla="*/ 160 h 311"/>
                  <a:gd name="T90" fmla="*/ 1 w 282"/>
                  <a:gd name="T91" fmla="*/ 165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2" h="311">
                    <a:moveTo>
                      <a:pt x="7" y="171"/>
                    </a:moveTo>
                    <a:lnTo>
                      <a:pt x="1" y="174"/>
                    </a:lnTo>
                    <a:lnTo>
                      <a:pt x="0" y="180"/>
                    </a:lnTo>
                    <a:lnTo>
                      <a:pt x="7" y="183"/>
                    </a:lnTo>
                    <a:lnTo>
                      <a:pt x="28" y="184"/>
                    </a:lnTo>
                    <a:lnTo>
                      <a:pt x="42" y="178"/>
                    </a:lnTo>
                    <a:lnTo>
                      <a:pt x="69" y="181"/>
                    </a:lnTo>
                    <a:lnTo>
                      <a:pt x="75" y="206"/>
                    </a:lnTo>
                    <a:lnTo>
                      <a:pt x="81" y="208"/>
                    </a:lnTo>
                    <a:lnTo>
                      <a:pt x="82" y="217"/>
                    </a:lnTo>
                    <a:lnTo>
                      <a:pt x="109" y="217"/>
                    </a:lnTo>
                    <a:lnTo>
                      <a:pt x="110" y="201"/>
                    </a:lnTo>
                    <a:lnTo>
                      <a:pt x="116" y="195"/>
                    </a:lnTo>
                    <a:lnTo>
                      <a:pt x="124" y="213"/>
                    </a:lnTo>
                    <a:lnTo>
                      <a:pt x="130" y="208"/>
                    </a:lnTo>
                    <a:lnTo>
                      <a:pt x="139" y="206"/>
                    </a:lnTo>
                    <a:lnTo>
                      <a:pt x="145" y="215"/>
                    </a:lnTo>
                    <a:lnTo>
                      <a:pt x="146" y="247"/>
                    </a:lnTo>
                    <a:lnTo>
                      <a:pt x="146" y="259"/>
                    </a:lnTo>
                    <a:lnTo>
                      <a:pt x="155" y="267"/>
                    </a:lnTo>
                    <a:lnTo>
                      <a:pt x="172" y="267"/>
                    </a:lnTo>
                    <a:lnTo>
                      <a:pt x="188" y="268"/>
                    </a:lnTo>
                    <a:lnTo>
                      <a:pt x="192" y="284"/>
                    </a:lnTo>
                    <a:lnTo>
                      <a:pt x="199" y="286"/>
                    </a:lnTo>
                    <a:lnTo>
                      <a:pt x="203" y="277"/>
                    </a:lnTo>
                    <a:lnTo>
                      <a:pt x="215" y="275"/>
                    </a:lnTo>
                    <a:lnTo>
                      <a:pt x="216" y="280"/>
                    </a:lnTo>
                    <a:lnTo>
                      <a:pt x="228" y="286"/>
                    </a:lnTo>
                    <a:lnTo>
                      <a:pt x="231" y="302"/>
                    </a:lnTo>
                    <a:lnTo>
                      <a:pt x="237" y="310"/>
                    </a:lnTo>
                    <a:lnTo>
                      <a:pt x="253" y="309"/>
                    </a:lnTo>
                    <a:lnTo>
                      <a:pt x="257" y="300"/>
                    </a:lnTo>
                    <a:lnTo>
                      <a:pt x="254" y="282"/>
                    </a:lnTo>
                    <a:lnTo>
                      <a:pt x="244" y="281"/>
                    </a:lnTo>
                    <a:lnTo>
                      <a:pt x="238" y="275"/>
                    </a:lnTo>
                    <a:lnTo>
                      <a:pt x="242" y="231"/>
                    </a:lnTo>
                    <a:lnTo>
                      <a:pt x="247" y="221"/>
                    </a:lnTo>
                    <a:lnTo>
                      <a:pt x="258" y="217"/>
                    </a:lnTo>
                    <a:lnTo>
                      <a:pt x="261" y="208"/>
                    </a:lnTo>
                    <a:lnTo>
                      <a:pt x="262" y="200"/>
                    </a:lnTo>
                    <a:lnTo>
                      <a:pt x="261" y="190"/>
                    </a:lnTo>
                    <a:lnTo>
                      <a:pt x="257" y="180"/>
                    </a:lnTo>
                    <a:lnTo>
                      <a:pt x="256" y="173"/>
                    </a:lnTo>
                    <a:lnTo>
                      <a:pt x="257" y="159"/>
                    </a:lnTo>
                    <a:lnTo>
                      <a:pt x="253" y="149"/>
                    </a:lnTo>
                    <a:lnTo>
                      <a:pt x="247" y="144"/>
                    </a:lnTo>
                    <a:lnTo>
                      <a:pt x="250" y="129"/>
                    </a:lnTo>
                    <a:lnTo>
                      <a:pt x="241" y="130"/>
                    </a:lnTo>
                    <a:lnTo>
                      <a:pt x="240" y="122"/>
                    </a:lnTo>
                    <a:lnTo>
                      <a:pt x="246" y="116"/>
                    </a:lnTo>
                    <a:lnTo>
                      <a:pt x="244" y="107"/>
                    </a:lnTo>
                    <a:lnTo>
                      <a:pt x="253" y="102"/>
                    </a:lnTo>
                    <a:lnTo>
                      <a:pt x="257" y="68"/>
                    </a:lnTo>
                    <a:lnTo>
                      <a:pt x="272" y="62"/>
                    </a:lnTo>
                    <a:lnTo>
                      <a:pt x="280" y="58"/>
                    </a:lnTo>
                    <a:lnTo>
                      <a:pt x="281" y="48"/>
                    </a:lnTo>
                    <a:lnTo>
                      <a:pt x="272" y="48"/>
                    </a:lnTo>
                    <a:lnTo>
                      <a:pt x="272" y="42"/>
                    </a:lnTo>
                    <a:lnTo>
                      <a:pt x="268" y="23"/>
                    </a:lnTo>
                    <a:lnTo>
                      <a:pt x="268" y="21"/>
                    </a:lnTo>
                    <a:lnTo>
                      <a:pt x="258" y="19"/>
                    </a:lnTo>
                    <a:lnTo>
                      <a:pt x="253" y="11"/>
                    </a:lnTo>
                    <a:lnTo>
                      <a:pt x="220" y="8"/>
                    </a:lnTo>
                    <a:lnTo>
                      <a:pt x="215" y="1"/>
                    </a:lnTo>
                    <a:lnTo>
                      <a:pt x="206" y="0"/>
                    </a:lnTo>
                    <a:lnTo>
                      <a:pt x="190" y="3"/>
                    </a:lnTo>
                    <a:lnTo>
                      <a:pt x="177" y="1"/>
                    </a:lnTo>
                    <a:lnTo>
                      <a:pt x="176" y="8"/>
                    </a:lnTo>
                    <a:lnTo>
                      <a:pt x="146" y="10"/>
                    </a:lnTo>
                    <a:lnTo>
                      <a:pt x="143" y="16"/>
                    </a:lnTo>
                    <a:lnTo>
                      <a:pt x="119" y="19"/>
                    </a:lnTo>
                    <a:lnTo>
                      <a:pt x="114" y="8"/>
                    </a:lnTo>
                    <a:lnTo>
                      <a:pt x="104" y="5"/>
                    </a:lnTo>
                    <a:lnTo>
                      <a:pt x="98" y="14"/>
                    </a:lnTo>
                    <a:lnTo>
                      <a:pt x="91" y="17"/>
                    </a:lnTo>
                    <a:lnTo>
                      <a:pt x="86" y="21"/>
                    </a:lnTo>
                    <a:lnTo>
                      <a:pt x="95" y="25"/>
                    </a:lnTo>
                    <a:lnTo>
                      <a:pt x="91" y="43"/>
                    </a:lnTo>
                    <a:lnTo>
                      <a:pt x="87" y="47"/>
                    </a:lnTo>
                    <a:lnTo>
                      <a:pt x="86" y="92"/>
                    </a:lnTo>
                    <a:lnTo>
                      <a:pt x="82" y="98"/>
                    </a:lnTo>
                    <a:lnTo>
                      <a:pt x="76" y="105"/>
                    </a:lnTo>
                    <a:lnTo>
                      <a:pt x="75" y="125"/>
                    </a:lnTo>
                    <a:lnTo>
                      <a:pt x="63" y="125"/>
                    </a:lnTo>
                    <a:lnTo>
                      <a:pt x="62" y="149"/>
                    </a:lnTo>
                    <a:lnTo>
                      <a:pt x="47" y="155"/>
                    </a:lnTo>
                    <a:lnTo>
                      <a:pt x="43" y="160"/>
                    </a:lnTo>
                    <a:lnTo>
                      <a:pt x="31" y="160"/>
                    </a:lnTo>
                    <a:lnTo>
                      <a:pt x="25" y="156"/>
                    </a:lnTo>
                    <a:lnTo>
                      <a:pt x="14" y="160"/>
                    </a:lnTo>
                    <a:lnTo>
                      <a:pt x="7" y="163"/>
                    </a:lnTo>
                    <a:lnTo>
                      <a:pt x="1" y="165"/>
                    </a:lnTo>
                    <a:lnTo>
                      <a:pt x="4" y="17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85" name="Freeform 214"/>
              <p:cNvSpPr>
                <a:spLocks/>
              </p:cNvSpPr>
              <p:nvPr/>
            </p:nvSpPr>
            <p:spPr bwMode="auto">
              <a:xfrm>
                <a:off x="6118015" y="4432401"/>
                <a:ext cx="317642" cy="358633"/>
              </a:xfrm>
              <a:custGeom>
                <a:avLst/>
                <a:gdLst>
                  <a:gd name="T0" fmla="*/ 8 w 180"/>
                  <a:gd name="T1" fmla="*/ 3 h 203"/>
                  <a:gd name="T2" fmla="*/ 14 w 180"/>
                  <a:gd name="T3" fmla="*/ 5 h 203"/>
                  <a:gd name="T4" fmla="*/ 35 w 180"/>
                  <a:gd name="T5" fmla="*/ 6 h 203"/>
                  <a:gd name="T6" fmla="*/ 50 w 180"/>
                  <a:gd name="T7" fmla="*/ 0 h 203"/>
                  <a:gd name="T8" fmla="*/ 76 w 180"/>
                  <a:gd name="T9" fmla="*/ 3 h 203"/>
                  <a:gd name="T10" fmla="*/ 82 w 180"/>
                  <a:gd name="T11" fmla="*/ 28 h 203"/>
                  <a:gd name="T12" fmla="*/ 89 w 180"/>
                  <a:gd name="T13" fmla="*/ 30 h 203"/>
                  <a:gd name="T14" fmla="*/ 90 w 180"/>
                  <a:gd name="T15" fmla="*/ 39 h 203"/>
                  <a:gd name="T16" fmla="*/ 116 w 180"/>
                  <a:gd name="T17" fmla="*/ 39 h 203"/>
                  <a:gd name="T18" fmla="*/ 117 w 180"/>
                  <a:gd name="T19" fmla="*/ 23 h 203"/>
                  <a:gd name="T20" fmla="*/ 123 w 180"/>
                  <a:gd name="T21" fmla="*/ 17 h 203"/>
                  <a:gd name="T22" fmla="*/ 131 w 180"/>
                  <a:gd name="T23" fmla="*/ 35 h 203"/>
                  <a:gd name="T24" fmla="*/ 137 w 180"/>
                  <a:gd name="T25" fmla="*/ 30 h 203"/>
                  <a:gd name="T26" fmla="*/ 146 w 180"/>
                  <a:gd name="T27" fmla="*/ 28 h 203"/>
                  <a:gd name="T28" fmla="*/ 152 w 180"/>
                  <a:gd name="T29" fmla="*/ 37 h 203"/>
                  <a:gd name="T30" fmla="*/ 153 w 180"/>
                  <a:gd name="T31" fmla="*/ 69 h 203"/>
                  <a:gd name="T32" fmla="*/ 153 w 180"/>
                  <a:gd name="T33" fmla="*/ 81 h 203"/>
                  <a:gd name="T34" fmla="*/ 162 w 180"/>
                  <a:gd name="T35" fmla="*/ 88 h 203"/>
                  <a:gd name="T36" fmla="*/ 179 w 180"/>
                  <a:gd name="T37" fmla="*/ 88 h 203"/>
                  <a:gd name="T38" fmla="*/ 176 w 180"/>
                  <a:gd name="T39" fmla="*/ 122 h 203"/>
                  <a:gd name="T40" fmla="*/ 164 w 180"/>
                  <a:gd name="T41" fmla="*/ 122 h 203"/>
                  <a:gd name="T42" fmla="*/ 159 w 180"/>
                  <a:gd name="T43" fmla="*/ 113 h 203"/>
                  <a:gd name="T44" fmla="*/ 153 w 180"/>
                  <a:gd name="T45" fmla="*/ 114 h 203"/>
                  <a:gd name="T46" fmla="*/ 153 w 180"/>
                  <a:gd name="T47" fmla="*/ 122 h 203"/>
                  <a:gd name="T48" fmla="*/ 143 w 180"/>
                  <a:gd name="T49" fmla="*/ 123 h 203"/>
                  <a:gd name="T50" fmla="*/ 142 w 180"/>
                  <a:gd name="T51" fmla="*/ 162 h 203"/>
                  <a:gd name="T52" fmla="*/ 144 w 180"/>
                  <a:gd name="T53" fmla="*/ 173 h 203"/>
                  <a:gd name="T54" fmla="*/ 155 w 180"/>
                  <a:gd name="T55" fmla="*/ 188 h 203"/>
                  <a:gd name="T56" fmla="*/ 156 w 180"/>
                  <a:gd name="T57" fmla="*/ 195 h 203"/>
                  <a:gd name="T58" fmla="*/ 138 w 180"/>
                  <a:gd name="T59" fmla="*/ 202 h 203"/>
                  <a:gd name="T60" fmla="*/ 127 w 180"/>
                  <a:gd name="T61" fmla="*/ 200 h 203"/>
                  <a:gd name="T62" fmla="*/ 97 w 180"/>
                  <a:gd name="T63" fmla="*/ 196 h 203"/>
                  <a:gd name="T64" fmla="*/ 92 w 180"/>
                  <a:gd name="T65" fmla="*/ 188 h 203"/>
                  <a:gd name="T66" fmla="*/ 55 w 180"/>
                  <a:gd name="T67" fmla="*/ 189 h 203"/>
                  <a:gd name="T68" fmla="*/ 30 w 180"/>
                  <a:gd name="T69" fmla="*/ 187 h 203"/>
                  <a:gd name="T70" fmla="*/ 14 w 180"/>
                  <a:gd name="T71" fmla="*/ 180 h 203"/>
                  <a:gd name="T72" fmla="*/ 0 w 180"/>
                  <a:gd name="T73" fmla="*/ 186 h 203"/>
                  <a:gd name="T74" fmla="*/ 0 w 180"/>
                  <a:gd name="T75" fmla="*/ 162 h 203"/>
                  <a:gd name="T76" fmla="*/ 16 w 180"/>
                  <a:gd name="T77" fmla="*/ 133 h 203"/>
                  <a:gd name="T78" fmla="*/ 24 w 180"/>
                  <a:gd name="T79" fmla="*/ 114 h 203"/>
                  <a:gd name="T80" fmla="*/ 25 w 180"/>
                  <a:gd name="T81" fmla="*/ 110 h 203"/>
                  <a:gd name="T82" fmla="*/ 32 w 180"/>
                  <a:gd name="T83" fmla="*/ 108 h 203"/>
                  <a:gd name="T84" fmla="*/ 35 w 180"/>
                  <a:gd name="T85" fmla="*/ 93 h 203"/>
                  <a:gd name="T86" fmla="*/ 26 w 180"/>
                  <a:gd name="T87" fmla="*/ 78 h 203"/>
                  <a:gd name="T88" fmla="*/ 23 w 180"/>
                  <a:gd name="T89" fmla="*/ 59 h 203"/>
                  <a:gd name="T90" fmla="*/ 21 w 180"/>
                  <a:gd name="T91" fmla="*/ 39 h 203"/>
                  <a:gd name="T92" fmla="*/ 14 w 180"/>
                  <a:gd name="T93" fmla="*/ 34 h 203"/>
                  <a:gd name="T94" fmla="*/ 14 w 180"/>
                  <a:gd name="T95" fmla="*/ 12 h 203"/>
                  <a:gd name="T96" fmla="*/ 5 w 180"/>
                  <a:gd name="T97" fmla="*/ 12 h 203"/>
                  <a:gd name="T98" fmla="*/ 8 w 180"/>
                  <a:gd name="T99" fmla="*/ 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 h="203">
                    <a:moveTo>
                      <a:pt x="8" y="3"/>
                    </a:moveTo>
                    <a:lnTo>
                      <a:pt x="14" y="5"/>
                    </a:lnTo>
                    <a:lnTo>
                      <a:pt x="35" y="6"/>
                    </a:lnTo>
                    <a:lnTo>
                      <a:pt x="50" y="0"/>
                    </a:lnTo>
                    <a:lnTo>
                      <a:pt x="76" y="3"/>
                    </a:lnTo>
                    <a:lnTo>
                      <a:pt x="82" y="28"/>
                    </a:lnTo>
                    <a:lnTo>
                      <a:pt x="89" y="30"/>
                    </a:lnTo>
                    <a:lnTo>
                      <a:pt x="90" y="39"/>
                    </a:lnTo>
                    <a:lnTo>
                      <a:pt x="116" y="39"/>
                    </a:lnTo>
                    <a:lnTo>
                      <a:pt x="117" y="23"/>
                    </a:lnTo>
                    <a:lnTo>
                      <a:pt x="123" y="17"/>
                    </a:lnTo>
                    <a:lnTo>
                      <a:pt x="131" y="35"/>
                    </a:lnTo>
                    <a:lnTo>
                      <a:pt x="137" y="30"/>
                    </a:lnTo>
                    <a:lnTo>
                      <a:pt x="146" y="28"/>
                    </a:lnTo>
                    <a:lnTo>
                      <a:pt x="152" y="37"/>
                    </a:lnTo>
                    <a:lnTo>
                      <a:pt x="153" y="69"/>
                    </a:lnTo>
                    <a:lnTo>
                      <a:pt x="153" y="81"/>
                    </a:lnTo>
                    <a:lnTo>
                      <a:pt x="162" y="88"/>
                    </a:lnTo>
                    <a:lnTo>
                      <a:pt x="179" y="88"/>
                    </a:lnTo>
                    <a:lnTo>
                      <a:pt x="176" y="122"/>
                    </a:lnTo>
                    <a:lnTo>
                      <a:pt x="164" y="122"/>
                    </a:lnTo>
                    <a:lnTo>
                      <a:pt x="159" y="113"/>
                    </a:lnTo>
                    <a:lnTo>
                      <a:pt x="153" y="114"/>
                    </a:lnTo>
                    <a:lnTo>
                      <a:pt x="153" y="122"/>
                    </a:lnTo>
                    <a:lnTo>
                      <a:pt x="143" y="123"/>
                    </a:lnTo>
                    <a:lnTo>
                      <a:pt x="142" y="162"/>
                    </a:lnTo>
                    <a:lnTo>
                      <a:pt x="144" y="173"/>
                    </a:lnTo>
                    <a:lnTo>
                      <a:pt x="155" y="188"/>
                    </a:lnTo>
                    <a:lnTo>
                      <a:pt x="156" y="195"/>
                    </a:lnTo>
                    <a:lnTo>
                      <a:pt x="138" y="202"/>
                    </a:lnTo>
                    <a:lnTo>
                      <a:pt x="127" y="200"/>
                    </a:lnTo>
                    <a:lnTo>
                      <a:pt x="97" y="196"/>
                    </a:lnTo>
                    <a:lnTo>
                      <a:pt x="92" y="188"/>
                    </a:lnTo>
                    <a:lnTo>
                      <a:pt x="55" y="189"/>
                    </a:lnTo>
                    <a:lnTo>
                      <a:pt x="30" y="187"/>
                    </a:lnTo>
                    <a:lnTo>
                      <a:pt x="14" y="180"/>
                    </a:lnTo>
                    <a:lnTo>
                      <a:pt x="0" y="186"/>
                    </a:lnTo>
                    <a:lnTo>
                      <a:pt x="0" y="162"/>
                    </a:lnTo>
                    <a:lnTo>
                      <a:pt x="16" y="133"/>
                    </a:lnTo>
                    <a:lnTo>
                      <a:pt x="24" y="114"/>
                    </a:lnTo>
                    <a:lnTo>
                      <a:pt x="25" y="110"/>
                    </a:lnTo>
                    <a:lnTo>
                      <a:pt x="32" y="108"/>
                    </a:lnTo>
                    <a:lnTo>
                      <a:pt x="35" y="93"/>
                    </a:lnTo>
                    <a:lnTo>
                      <a:pt x="26" y="78"/>
                    </a:lnTo>
                    <a:lnTo>
                      <a:pt x="23" y="59"/>
                    </a:lnTo>
                    <a:lnTo>
                      <a:pt x="21" y="39"/>
                    </a:lnTo>
                    <a:lnTo>
                      <a:pt x="14" y="34"/>
                    </a:lnTo>
                    <a:lnTo>
                      <a:pt x="14" y="12"/>
                    </a:lnTo>
                    <a:lnTo>
                      <a:pt x="5" y="12"/>
                    </a:lnTo>
                    <a:lnTo>
                      <a:pt x="8" y="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86" name="Freeform 215"/>
              <p:cNvSpPr>
                <a:spLocks/>
              </p:cNvSpPr>
              <p:nvPr/>
            </p:nvSpPr>
            <p:spPr bwMode="auto">
              <a:xfrm>
                <a:off x="6679391" y="4127248"/>
                <a:ext cx="205995" cy="264256"/>
              </a:xfrm>
              <a:custGeom>
                <a:avLst/>
                <a:gdLst>
                  <a:gd name="T0" fmla="*/ 83 w 116"/>
                  <a:gd name="T1" fmla="*/ 150 h 151"/>
                  <a:gd name="T2" fmla="*/ 60 w 116"/>
                  <a:gd name="T3" fmla="*/ 138 h 151"/>
                  <a:gd name="T4" fmla="*/ 60 w 116"/>
                  <a:gd name="T5" fmla="*/ 126 h 151"/>
                  <a:gd name="T6" fmla="*/ 44 w 116"/>
                  <a:gd name="T7" fmla="*/ 121 h 151"/>
                  <a:gd name="T8" fmla="*/ 15 w 116"/>
                  <a:gd name="T9" fmla="*/ 98 h 151"/>
                  <a:gd name="T10" fmla="*/ 4 w 116"/>
                  <a:gd name="T11" fmla="*/ 98 h 151"/>
                  <a:gd name="T12" fmla="*/ 0 w 116"/>
                  <a:gd name="T13" fmla="*/ 88 h 151"/>
                  <a:gd name="T14" fmla="*/ 3 w 116"/>
                  <a:gd name="T15" fmla="*/ 72 h 151"/>
                  <a:gd name="T16" fmla="*/ 11 w 116"/>
                  <a:gd name="T17" fmla="*/ 56 h 151"/>
                  <a:gd name="T18" fmla="*/ 11 w 116"/>
                  <a:gd name="T19" fmla="*/ 29 h 151"/>
                  <a:gd name="T20" fmla="*/ 3 w 116"/>
                  <a:gd name="T21" fmla="*/ 14 h 151"/>
                  <a:gd name="T22" fmla="*/ 23 w 116"/>
                  <a:gd name="T23" fmla="*/ 0 h 151"/>
                  <a:gd name="T24" fmla="*/ 37 w 116"/>
                  <a:gd name="T25" fmla="*/ 3 h 151"/>
                  <a:gd name="T26" fmla="*/ 51 w 116"/>
                  <a:gd name="T27" fmla="*/ 13 h 151"/>
                  <a:gd name="T28" fmla="*/ 53 w 116"/>
                  <a:gd name="T29" fmla="*/ 23 h 151"/>
                  <a:gd name="T30" fmla="*/ 84 w 116"/>
                  <a:gd name="T31" fmla="*/ 20 h 151"/>
                  <a:gd name="T32" fmla="*/ 84 w 116"/>
                  <a:gd name="T33" fmla="*/ 14 h 151"/>
                  <a:gd name="T34" fmla="*/ 104 w 116"/>
                  <a:gd name="T35" fmla="*/ 13 h 151"/>
                  <a:gd name="T36" fmla="*/ 108 w 116"/>
                  <a:gd name="T37" fmla="*/ 19 h 151"/>
                  <a:gd name="T38" fmla="*/ 115 w 116"/>
                  <a:gd name="T39" fmla="*/ 23 h 151"/>
                  <a:gd name="T40" fmla="*/ 107 w 116"/>
                  <a:gd name="T41" fmla="*/ 29 h 151"/>
                  <a:gd name="T42" fmla="*/ 103 w 116"/>
                  <a:gd name="T43" fmla="*/ 39 h 151"/>
                  <a:gd name="T44" fmla="*/ 106 w 116"/>
                  <a:gd name="T45" fmla="*/ 102 h 151"/>
                  <a:gd name="T46" fmla="*/ 112 w 116"/>
                  <a:gd name="T47" fmla="*/ 105 h 151"/>
                  <a:gd name="T48" fmla="*/ 106 w 116"/>
                  <a:gd name="T49" fmla="*/ 111 h 151"/>
                  <a:gd name="T50" fmla="*/ 101 w 116"/>
                  <a:gd name="T51" fmla="*/ 121 h 151"/>
                  <a:gd name="T52" fmla="*/ 90 w 116"/>
                  <a:gd name="T53" fmla="*/ 131 h 151"/>
                  <a:gd name="T54" fmla="*/ 88 w 116"/>
                  <a:gd name="T55" fmla="*/ 140 h 151"/>
                  <a:gd name="T56" fmla="*/ 83 w 116"/>
                  <a:gd name="T57" fmla="*/ 15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6" h="151">
                    <a:moveTo>
                      <a:pt x="83" y="150"/>
                    </a:moveTo>
                    <a:lnTo>
                      <a:pt x="60" y="138"/>
                    </a:lnTo>
                    <a:lnTo>
                      <a:pt x="60" y="126"/>
                    </a:lnTo>
                    <a:lnTo>
                      <a:pt x="44" y="121"/>
                    </a:lnTo>
                    <a:lnTo>
                      <a:pt x="15" y="98"/>
                    </a:lnTo>
                    <a:lnTo>
                      <a:pt x="4" y="98"/>
                    </a:lnTo>
                    <a:lnTo>
                      <a:pt x="0" y="88"/>
                    </a:lnTo>
                    <a:lnTo>
                      <a:pt x="3" y="72"/>
                    </a:lnTo>
                    <a:lnTo>
                      <a:pt x="11" y="56"/>
                    </a:lnTo>
                    <a:lnTo>
                      <a:pt x="11" y="29"/>
                    </a:lnTo>
                    <a:lnTo>
                      <a:pt x="3" y="14"/>
                    </a:lnTo>
                    <a:lnTo>
                      <a:pt x="23" y="0"/>
                    </a:lnTo>
                    <a:lnTo>
                      <a:pt x="37" y="3"/>
                    </a:lnTo>
                    <a:lnTo>
                      <a:pt x="51" y="13"/>
                    </a:lnTo>
                    <a:lnTo>
                      <a:pt x="53" y="23"/>
                    </a:lnTo>
                    <a:lnTo>
                      <a:pt x="84" y="20"/>
                    </a:lnTo>
                    <a:lnTo>
                      <a:pt x="84" y="14"/>
                    </a:lnTo>
                    <a:lnTo>
                      <a:pt x="104" y="13"/>
                    </a:lnTo>
                    <a:lnTo>
                      <a:pt x="108" y="19"/>
                    </a:lnTo>
                    <a:lnTo>
                      <a:pt x="115" y="23"/>
                    </a:lnTo>
                    <a:lnTo>
                      <a:pt x="107" y="29"/>
                    </a:lnTo>
                    <a:lnTo>
                      <a:pt x="103" y="39"/>
                    </a:lnTo>
                    <a:lnTo>
                      <a:pt x="106" y="102"/>
                    </a:lnTo>
                    <a:lnTo>
                      <a:pt x="112" y="105"/>
                    </a:lnTo>
                    <a:lnTo>
                      <a:pt x="106" y="111"/>
                    </a:lnTo>
                    <a:lnTo>
                      <a:pt x="101" y="121"/>
                    </a:lnTo>
                    <a:lnTo>
                      <a:pt x="90" y="131"/>
                    </a:lnTo>
                    <a:lnTo>
                      <a:pt x="88" y="140"/>
                    </a:lnTo>
                    <a:lnTo>
                      <a:pt x="83" y="15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87" name="Freeform 216"/>
              <p:cNvSpPr>
                <a:spLocks/>
              </p:cNvSpPr>
              <p:nvPr/>
            </p:nvSpPr>
            <p:spPr bwMode="auto">
              <a:xfrm>
                <a:off x="6660522" y="3680529"/>
                <a:ext cx="360099" cy="484470"/>
              </a:xfrm>
              <a:custGeom>
                <a:avLst/>
                <a:gdLst>
                  <a:gd name="T0" fmla="*/ 126 w 204"/>
                  <a:gd name="T1" fmla="*/ 275 h 276"/>
                  <a:gd name="T2" fmla="*/ 119 w 204"/>
                  <a:gd name="T3" fmla="*/ 271 h 276"/>
                  <a:gd name="T4" fmla="*/ 115 w 204"/>
                  <a:gd name="T5" fmla="*/ 265 h 276"/>
                  <a:gd name="T6" fmla="*/ 96 w 204"/>
                  <a:gd name="T7" fmla="*/ 267 h 276"/>
                  <a:gd name="T8" fmla="*/ 96 w 204"/>
                  <a:gd name="T9" fmla="*/ 272 h 276"/>
                  <a:gd name="T10" fmla="*/ 64 w 204"/>
                  <a:gd name="T11" fmla="*/ 275 h 276"/>
                  <a:gd name="T12" fmla="*/ 63 w 204"/>
                  <a:gd name="T13" fmla="*/ 265 h 276"/>
                  <a:gd name="T14" fmla="*/ 49 w 204"/>
                  <a:gd name="T15" fmla="*/ 256 h 276"/>
                  <a:gd name="T16" fmla="*/ 35 w 204"/>
                  <a:gd name="T17" fmla="*/ 252 h 276"/>
                  <a:gd name="T18" fmla="*/ 35 w 204"/>
                  <a:gd name="T19" fmla="*/ 243 h 276"/>
                  <a:gd name="T20" fmla="*/ 28 w 204"/>
                  <a:gd name="T21" fmla="*/ 231 h 276"/>
                  <a:gd name="T22" fmla="*/ 24 w 204"/>
                  <a:gd name="T23" fmla="*/ 228 h 276"/>
                  <a:gd name="T24" fmla="*/ 16 w 204"/>
                  <a:gd name="T25" fmla="*/ 223 h 276"/>
                  <a:gd name="T26" fmla="*/ 16 w 204"/>
                  <a:gd name="T27" fmla="*/ 211 h 276"/>
                  <a:gd name="T28" fmla="*/ 8 w 204"/>
                  <a:gd name="T29" fmla="*/ 209 h 276"/>
                  <a:gd name="T30" fmla="*/ 0 w 204"/>
                  <a:gd name="T31" fmla="*/ 195 h 276"/>
                  <a:gd name="T32" fmla="*/ 15 w 204"/>
                  <a:gd name="T33" fmla="*/ 194 h 276"/>
                  <a:gd name="T34" fmla="*/ 19 w 204"/>
                  <a:gd name="T35" fmla="*/ 162 h 276"/>
                  <a:gd name="T36" fmla="*/ 30 w 204"/>
                  <a:gd name="T37" fmla="*/ 161 h 276"/>
                  <a:gd name="T38" fmla="*/ 33 w 204"/>
                  <a:gd name="T39" fmla="*/ 128 h 276"/>
                  <a:gd name="T40" fmla="*/ 52 w 204"/>
                  <a:gd name="T41" fmla="*/ 124 h 276"/>
                  <a:gd name="T42" fmla="*/ 49 w 204"/>
                  <a:gd name="T43" fmla="*/ 85 h 276"/>
                  <a:gd name="T44" fmla="*/ 39 w 204"/>
                  <a:gd name="T45" fmla="*/ 82 h 276"/>
                  <a:gd name="T46" fmla="*/ 40 w 204"/>
                  <a:gd name="T47" fmla="*/ 71 h 276"/>
                  <a:gd name="T48" fmla="*/ 52 w 204"/>
                  <a:gd name="T49" fmla="*/ 72 h 276"/>
                  <a:gd name="T50" fmla="*/ 52 w 204"/>
                  <a:gd name="T51" fmla="*/ 60 h 276"/>
                  <a:gd name="T52" fmla="*/ 46 w 204"/>
                  <a:gd name="T53" fmla="*/ 46 h 276"/>
                  <a:gd name="T54" fmla="*/ 45 w 204"/>
                  <a:gd name="T55" fmla="*/ 27 h 276"/>
                  <a:gd name="T56" fmla="*/ 55 w 204"/>
                  <a:gd name="T57" fmla="*/ 0 h 276"/>
                  <a:gd name="T58" fmla="*/ 60 w 204"/>
                  <a:gd name="T59" fmla="*/ 12 h 276"/>
                  <a:gd name="T60" fmla="*/ 68 w 204"/>
                  <a:gd name="T61" fmla="*/ 25 h 276"/>
                  <a:gd name="T62" fmla="*/ 74 w 204"/>
                  <a:gd name="T63" fmla="*/ 34 h 276"/>
                  <a:gd name="T64" fmla="*/ 84 w 204"/>
                  <a:gd name="T65" fmla="*/ 52 h 276"/>
                  <a:gd name="T66" fmla="*/ 90 w 204"/>
                  <a:gd name="T67" fmla="*/ 63 h 276"/>
                  <a:gd name="T68" fmla="*/ 91 w 204"/>
                  <a:gd name="T69" fmla="*/ 76 h 276"/>
                  <a:gd name="T70" fmla="*/ 108 w 204"/>
                  <a:gd name="T71" fmla="*/ 81 h 276"/>
                  <a:gd name="T72" fmla="*/ 116 w 204"/>
                  <a:gd name="T73" fmla="*/ 100 h 276"/>
                  <a:gd name="T74" fmla="*/ 127 w 204"/>
                  <a:gd name="T75" fmla="*/ 121 h 276"/>
                  <a:gd name="T76" fmla="*/ 123 w 204"/>
                  <a:gd name="T77" fmla="*/ 132 h 276"/>
                  <a:gd name="T78" fmla="*/ 121 w 204"/>
                  <a:gd name="T79" fmla="*/ 159 h 276"/>
                  <a:gd name="T80" fmla="*/ 137 w 204"/>
                  <a:gd name="T81" fmla="*/ 162 h 276"/>
                  <a:gd name="T82" fmla="*/ 148 w 204"/>
                  <a:gd name="T83" fmla="*/ 172 h 276"/>
                  <a:gd name="T84" fmla="*/ 173 w 204"/>
                  <a:gd name="T85" fmla="*/ 195 h 276"/>
                  <a:gd name="T86" fmla="*/ 189 w 204"/>
                  <a:gd name="T87" fmla="*/ 195 h 276"/>
                  <a:gd name="T88" fmla="*/ 203 w 204"/>
                  <a:gd name="T89" fmla="*/ 208 h 276"/>
                  <a:gd name="T90" fmla="*/ 189 w 204"/>
                  <a:gd name="T91" fmla="*/ 220 h 276"/>
                  <a:gd name="T92" fmla="*/ 185 w 204"/>
                  <a:gd name="T93" fmla="*/ 240 h 276"/>
                  <a:gd name="T94" fmla="*/ 171 w 204"/>
                  <a:gd name="T95" fmla="*/ 256 h 276"/>
                  <a:gd name="T96" fmla="*/ 151 w 204"/>
                  <a:gd name="T97" fmla="*/ 260 h 276"/>
                  <a:gd name="T98" fmla="*/ 137 w 204"/>
                  <a:gd name="T99" fmla="*/ 260 h 276"/>
                  <a:gd name="T100" fmla="*/ 126 w 204"/>
                  <a:gd name="T101" fmla="*/ 275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4" h="276">
                    <a:moveTo>
                      <a:pt x="126" y="275"/>
                    </a:moveTo>
                    <a:lnTo>
                      <a:pt x="119" y="271"/>
                    </a:lnTo>
                    <a:lnTo>
                      <a:pt x="115" y="265"/>
                    </a:lnTo>
                    <a:lnTo>
                      <a:pt x="96" y="267"/>
                    </a:lnTo>
                    <a:lnTo>
                      <a:pt x="96" y="272"/>
                    </a:lnTo>
                    <a:lnTo>
                      <a:pt x="64" y="275"/>
                    </a:lnTo>
                    <a:lnTo>
                      <a:pt x="63" y="265"/>
                    </a:lnTo>
                    <a:lnTo>
                      <a:pt x="49" y="256"/>
                    </a:lnTo>
                    <a:lnTo>
                      <a:pt x="35" y="252"/>
                    </a:lnTo>
                    <a:lnTo>
                      <a:pt x="35" y="243"/>
                    </a:lnTo>
                    <a:lnTo>
                      <a:pt x="28" y="231"/>
                    </a:lnTo>
                    <a:lnTo>
                      <a:pt x="24" y="228"/>
                    </a:lnTo>
                    <a:lnTo>
                      <a:pt x="16" y="223"/>
                    </a:lnTo>
                    <a:lnTo>
                      <a:pt x="16" y="211"/>
                    </a:lnTo>
                    <a:lnTo>
                      <a:pt x="8" y="209"/>
                    </a:lnTo>
                    <a:lnTo>
                      <a:pt x="0" y="195"/>
                    </a:lnTo>
                    <a:lnTo>
                      <a:pt x="15" y="194"/>
                    </a:lnTo>
                    <a:lnTo>
                      <a:pt x="19" y="162"/>
                    </a:lnTo>
                    <a:lnTo>
                      <a:pt x="30" y="161"/>
                    </a:lnTo>
                    <a:lnTo>
                      <a:pt x="33" y="128"/>
                    </a:lnTo>
                    <a:lnTo>
                      <a:pt x="52" y="124"/>
                    </a:lnTo>
                    <a:lnTo>
                      <a:pt x="49" y="85"/>
                    </a:lnTo>
                    <a:lnTo>
                      <a:pt x="39" y="82"/>
                    </a:lnTo>
                    <a:lnTo>
                      <a:pt x="40" y="71"/>
                    </a:lnTo>
                    <a:lnTo>
                      <a:pt x="52" y="72"/>
                    </a:lnTo>
                    <a:lnTo>
                      <a:pt x="52" y="60"/>
                    </a:lnTo>
                    <a:lnTo>
                      <a:pt x="46" y="46"/>
                    </a:lnTo>
                    <a:lnTo>
                      <a:pt x="45" y="27"/>
                    </a:lnTo>
                    <a:lnTo>
                      <a:pt x="55" y="0"/>
                    </a:lnTo>
                    <a:lnTo>
                      <a:pt x="60" y="12"/>
                    </a:lnTo>
                    <a:lnTo>
                      <a:pt x="68" y="25"/>
                    </a:lnTo>
                    <a:lnTo>
                      <a:pt x="74" y="34"/>
                    </a:lnTo>
                    <a:lnTo>
                      <a:pt x="84" y="52"/>
                    </a:lnTo>
                    <a:lnTo>
                      <a:pt x="90" y="63"/>
                    </a:lnTo>
                    <a:lnTo>
                      <a:pt x="91" y="76"/>
                    </a:lnTo>
                    <a:lnTo>
                      <a:pt x="108" y="81"/>
                    </a:lnTo>
                    <a:lnTo>
                      <a:pt x="116" y="100"/>
                    </a:lnTo>
                    <a:lnTo>
                      <a:pt x="127" y="121"/>
                    </a:lnTo>
                    <a:lnTo>
                      <a:pt x="123" y="132"/>
                    </a:lnTo>
                    <a:lnTo>
                      <a:pt x="121" y="159"/>
                    </a:lnTo>
                    <a:lnTo>
                      <a:pt x="137" y="162"/>
                    </a:lnTo>
                    <a:lnTo>
                      <a:pt x="148" y="172"/>
                    </a:lnTo>
                    <a:lnTo>
                      <a:pt x="173" y="195"/>
                    </a:lnTo>
                    <a:lnTo>
                      <a:pt x="189" y="195"/>
                    </a:lnTo>
                    <a:lnTo>
                      <a:pt x="203" y="208"/>
                    </a:lnTo>
                    <a:lnTo>
                      <a:pt x="189" y="220"/>
                    </a:lnTo>
                    <a:lnTo>
                      <a:pt x="185" y="240"/>
                    </a:lnTo>
                    <a:lnTo>
                      <a:pt x="171" y="256"/>
                    </a:lnTo>
                    <a:lnTo>
                      <a:pt x="151" y="260"/>
                    </a:lnTo>
                    <a:lnTo>
                      <a:pt x="137" y="260"/>
                    </a:lnTo>
                    <a:lnTo>
                      <a:pt x="126" y="275"/>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88" name="Freeform 217"/>
              <p:cNvSpPr>
                <a:spLocks/>
              </p:cNvSpPr>
              <p:nvPr/>
            </p:nvSpPr>
            <p:spPr bwMode="auto">
              <a:xfrm>
                <a:off x="6861800" y="3907035"/>
                <a:ext cx="273612" cy="407395"/>
              </a:xfrm>
              <a:custGeom>
                <a:avLst/>
                <a:gdLst>
                  <a:gd name="T0" fmla="*/ 23 w 155"/>
                  <a:gd name="T1" fmla="*/ 33 h 231"/>
                  <a:gd name="T2" fmla="*/ 34 w 155"/>
                  <a:gd name="T3" fmla="*/ 43 h 231"/>
                  <a:gd name="T4" fmla="*/ 58 w 155"/>
                  <a:gd name="T5" fmla="*/ 67 h 231"/>
                  <a:gd name="T6" fmla="*/ 75 w 155"/>
                  <a:gd name="T7" fmla="*/ 66 h 231"/>
                  <a:gd name="T8" fmla="*/ 89 w 155"/>
                  <a:gd name="T9" fmla="*/ 80 h 231"/>
                  <a:gd name="T10" fmla="*/ 74 w 155"/>
                  <a:gd name="T11" fmla="*/ 92 h 231"/>
                  <a:gd name="T12" fmla="*/ 71 w 155"/>
                  <a:gd name="T13" fmla="*/ 112 h 231"/>
                  <a:gd name="T14" fmla="*/ 57 w 155"/>
                  <a:gd name="T15" fmla="*/ 127 h 231"/>
                  <a:gd name="T16" fmla="*/ 37 w 155"/>
                  <a:gd name="T17" fmla="*/ 132 h 231"/>
                  <a:gd name="T18" fmla="*/ 23 w 155"/>
                  <a:gd name="T19" fmla="*/ 132 h 231"/>
                  <a:gd name="T20" fmla="*/ 12 w 155"/>
                  <a:gd name="T21" fmla="*/ 147 h 231"/>
                  <a:gd name="T22" fmla="*/ 4 w 155"/>
                  <a:gd name="T23" fmla="*/ 154 h 231"/>
                  <a:gd name="T24" fmla="*/ 0 w 155"/>
                  <a:gd name="T25" fmla="*/ 163 h 231"/>
                  <a:gd name="T26" fmla="*/ 3 w 155"/>
                  <a:gd name="T27" fmla="*/ 227 h 231"/>
                  <a:gd name="T28" fmla="*/ 8 w 155"/>
                  <a:gd name="T29" fmla="*/ 230 h 231"/>
                  <a:gd name="T30" fmla="*/ 19 w 155"/>
                  <a:gd name="T31" fmla="*/ 216 h 231"/>
                  <a:gd name="T32" fmla="*/ 28 w 155"/>
                  <a:gd name="T33" fmla="*/ 201 h 231"/>
                  <a:gd name="T34" fmla="*/ 45 w 155"/>
                  <a:gd name="T35" fmla="*/ 189 h 231"/>
                  <a:gd name="T36" fmla="*/ 72 w 155"/>
                  <a:gd name="T37" fmla="*/ 165 h 231"/>
                  <a:gd name="T38" fmla="*/ 98 w 155"/>
                  <a:gd name="T39" fmla="*/ 138 h 231"/>
                  <a:gd name="T40" fmla="*/ 114 w 155"/>
                  <a:gd name="T41" fmla="*/ 115 h 231"/>
                  <a:gd name="T42" fmla="*/ 120 w 155"/>
                  <a:gd name="T43" fmla="*/ 87 h 231"/>
                  <a:gd name="T44" fmla="*/ 129 w 155"/>
                  <a:gd name="T45" fmla="*/ 67 h 231"/>
                  <a:gd name="T46" fmla="*/ 141 w 155"/>
                  <a:gd name="T47" fmla="*/ 51 h 231"/>
                  <a:gd name="T48" fmla="*/ 146 w 155"/>
                  <a:gd name="T49" fmla="*/ 33 h 231"/>
                  <a:gd name="T50" fmla="*/ 154 w 155"/>
                  <a:gd name="T51" fmla="*/ 25 h 231"/>
                  <a:gd name="T52" fmla="*/ 146 w 155"/>
                  <a:gd name="T53" fmla="*/ 15 h 231"/>
                  <a:gd name="T54" fmla="*/ 134 w 155"/>
                  <a:gd name="T55" fmla="*/ 0 h 231"/>
                  <a:gd name="T56" fmla="*/ 118 w 155"/>
                  <a:gd name="T57" fmla="*/ 14 h 231"/>
                  <a:gd name="T58" fmla="*/ 103 w 155"/>
                  <a:gd name="T59" fmla="*/ 17 h 231"/>
                  <a:gd name="T60" fmla="*/ 93 w 155"/>
                  <a:gd name="T61" fmla="*/ 22 h 231"/>
                  <a:gd name="T62" fmla="*/ 84 w 155"/>
                  <a:gd name="T63" fmla="*/ 29 h 231"/>
                  <a:gd name="T64" fmla="*/ 54 w 155"/>
                  <a:gd name="T65" fmla="*/ 26 h 231"/>
                  <a:gd name="T66" fmla="*/ 37 w 155"/>
                  <a:gd name="T67" fmla="*/ 20 h 231"/>
                  <a:gd name="T68" fmla="*/ 23 w 155"/>
                  <a:gd name="T69" fmla="*/ 33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5" h="231">
                    <a:moveTo>
                      <a:pt x="23" y="33"/>
                    </a:moveTo>
                    <a:lnTo>
                      <a:pt x="34" y="43"/>
                    </a:lnTo>
                    <a:lnTo>
                      <a:pt x="58" y="67"/>
                    </a:lnTo>
                    <a:lnTo>
                      <a:pt x="75" y="66"/>
                    </a:lnTo>
                    <a:lnTo>
                      <a:pt x="89" y="80"/>
                    </a:lnTo>
                    <a:lnTo>
                      <a:pt x="74" y="92"/>
                    </a:lnTo>
                    <a:lnTo>
                      <a:pt x="71" y="112"/>
                    </a:lnTo>
                    <a:lnTo>
                      <a:pt x="57" y="127"/>
                    </a:lnTo>
                    <a:lnTo>
                      <a:pt x="37" y="132"/>
                    </a:lnTo>
                    <a:lnTo>
                      <a:pt x="23" y="132"/>
                    </a:lnTo>
                    <a:lnTo>
                      <a:pt x="12" y="147"/>
                    </a:lnTo>
                    <a:lnTo>
                      <a:pt x="4" y="154"/>
                    </a:lnTo>
                    <a:lnTo>
                      <a:pt x="0" y="163"/>
                    </a:lnTo>
                    <a:lnTo>
                      <a:pt x="3" y="227"/>
                    </a:lnTo>
                    <a:lnTo>
                      <a:pt x="8" y="230"/>
                    </a:lnTo>
                    <a:lnTo>
                      <a:pt x="19" y="216"/>
                    </a:lnTo>
                    <a:lnTo>
                      <a:pt x="28" y="201"/>
                    </a:lnTo>
                    <a:lnTo>
                      <a:pt x="45" y="189"/>
                    </a:lnTo>
                    <a:lnTo>
                      <a:pt x="72" y="165"/>
                    </a:lnTo>
                    <a:lnTo>
                      <a:pt x="98" y="138"/>
                    </a:lnTo>
                    <a:lnTo>
                      <a:pt x="114" y="115"/>
                    </a:lnTo>
                    <a:lnTo>
                      <a:pt x="120" y="87"/>
                    </a:lnTo>
                    <a:lnTo>
                      <a:pt x="129" y="67"/>
                    </a:lnTo>
                    <a:lnTo>
                      <a:pt x="141" y="51"/>
                    </a:lnTo>
                    <a:lnTo>
                      <a:pt x="146" y="33"/>
                    </a:lnTo>
                    <a:lnTo>
                      <a:pt x="154" y="25"/>
                    </a:lnTo>
                    <a:lnTo>
                      <a:pt x="146" y="15"/>
                    </a:lnTo>
                    <a:lnTo>
                      <a:pt x="134" y="0"/>
                    </a:lnTo>
                    <a:lnTo>
                      <a:pt x="118" y="14"/>
                    </a:lnTo>
                    <a:lnTo>
                      <a:pt x="103" y="17"/>
                    </a:lnTo>
                    <a:lnTo>
                      <a:pt x="93" y="22"/>
                    </a:lnTo>
                    <a:lnTo>
                      <a:pt x="84" y="29"/>
                    </a:lnTo>
                    <a:lnTo>
                      <a:pt x="54" y="26"/>
                    </a:lnTo>
                    <a:lnTo>
                      <a:pt x="37" y="20"/>
                    </a:lnTo>
                    <a:lnTo>
                      <a:pt x="23" y="3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89" name="Freeform 218"/>
              <p:cNvSpPr>
                <a:spLocks/>
              </p:cNvSpPr>
              <p:nvPr/>
            </p:nvSpPr>
            <p:spPr bwMode="auto">
              <a:xfrm>
                <a:off x="6059833" y="3271561"/>
                <a:ext cx="391548" cy="467167"/>
              </a:xfrm>
              <a:custGeom>
                <a:avLst/>
                <a:gdLst>
                  <a:gd name="T0" fmla="*/ 28 w 221"/>
                  <a:gd name="T1" fmla="*/ 2 h 264"/>
                  <a:gd name="T2" fmla="*/ 40 w 221"/>
                  <a:gd name="T3" fmla="*/ 8 h 264"/>
                  <a:gd name="T4" fmla="*/ 48 w 221"/>
                  <a:gd name="T5" fmla="*/ 9 h 264"/>
                  <a:gd name="T6" fmla="*/ 81 w 221"/>
                  <a:gd name="T7" fmla="*/ 15 h 264"/>
                  <a:gd name="T8" fmla="*/ 85 w 221"/>
                  <a:gd name="T9" fmla="*/ 27 h 264"/>
                  <a:gd name="T10" fmla="*/ 108 w 221"/>
                  <a:gd name="T11" fmla="*/ 31 h 264"/>
                  <a:gd name="T12" fmla="*/ 109 w 221"/>
                  <a:gd name="T13" fmla="*/ 38 h 264"/>
                  <a:gd name="T14" fmla="*/ 129 w 221"/>
                  <a:gd name="T15" fmla="*/ 42 h 264"/>
                  <a:gd name="T16" fmla="*/ 142 w 221"/>
                  <a:gd name="T17" fmla="*/ 48 h 264"/>
                  <a:gd name="T18" fmla="*/ 146 w 221"/>
                  <a:gd name="T19" fmla="*/ 41 h 264"/>
                  <a:gd name="T20" fmla="*/ 146 w 221"/>
                  <a:gd name="T21" fmla="*/ 20 h 264"/>
                  <a:gd name="T22" fmla="*/ 152 w 221"/>
                  <a:gd name="T23" fmla="*/ 14 h 264"/>
                  <a:gd name="T24" fmla="*/ 158 w 221"/>
                  <a:gd name="T25" fmla="*/ 5 h 264"/>
                  <a:gd name="T26" fmla="*/ 164 w 221"/>
                  <a:gd name="T27" fmla="*/ 0 h 264"/>
                  <a:gd name="T28" fmla="*/ 179 w 221"/>
                  <a:gd name="T29" fmla="*/ 1 h 264"/>
                  <a:gd name="T30" fmla="*/ 187 w 221"/>
                  <a:gd name="T31" fmla="*/ 9 h 264"/>
                  <a:gd name="T32" fmla="*/ 195 w 221"/>
                  <a:gd name="T33" fmla="*/ 16 h 264"/>
                  <a:gd name="T34" fmla="*/ 208 w 221"/>
                  <a:gd name="T35" fmla="*/ 16 h 264"/>
                  <a:gd name="T36" fmla="*/ 220 w 221"/>
                  <a:gd name="T37" fmla="*/ 20 h 264"/>
                  <a:gd name="T38" fmla="*/ 219 w 221"/>
                  <a:gd name="T39" fmla="*/ 34 h 264"/>
                  <a:gd name="T40" fmla="*/ 219 w 221"/>
                  <a:gd name="T41" fmla="*/ 210 h 264"/>
                  <a:gd name="T42" fmla="*/ 218 w 221"/>
                  <a:gd name="T43" fmla="*/ 234 h 264"/>
                  <a:gd name="T44" fmla="*/ 208 w 221"/>
                  <a:gd name="T45" fmla="*/ 237 h 264"/>
                  <a:gd name="T46" fmla="*/ 211 w 221"/>
                  <a:gd name="T47" fmla="*/ 263 h 264"/>
                  <a:gd name="T48" fmla="*/ 201 w 221"/>
                  <a:gd name="T49" fmla="*/ 261 h 264"/>
                  <a:gd name="T50" fmla="*/ 177 w 221"/>
                  <a:gd name="T51" fmla="*/ 243 h 264"/>
                  <a:gd name="T52" fmla="*/ 168 w 221"/>
                  <a:gd name="T53" fmla="*/ 238 h 264"/>
                  <a:gd name="T54" fmla="*/ 146 w 221"/>
                  <a:gd name="T55" fmla="*/ 227 h 264"/>
                  <a:gd name="T56" fmla="*/ 138 w 221"/>
                  <a:gd name="T57" fmla="*/ 214 h 264"/>
                  <a:gd name="T58" fmla="*/ 113 w 221"/>
                  <a:gd name="T59" fmla="*/ 210 h 264"/>
                  <a:gd name="T60" fmla="*/ 108 w 221"/>
                  <a:gd name="T61" fmla="*/ 198 h 264"/>
                  <a:gd name="T62" fmla="*/ 95 w 221"/>
                  <a:gd name="T63" fmla="*/ 193 h 264"/>
                  <a:gd name="T64" fmla="*/ 95 w 221"/>
                  <a:gd name="T65" fmla="*/ 187 h 264"/>
                  <a:gd name="T66" fmla="*/ 80 w 221"/>
                  <a:gd name="T67" fmla="*/ 186 h 264"/>
                  <a:gd name="T68" fmla="*/ 72 w 221"/>
                  <a:gd name="T69" fmla="*/ 182 h 264"/>
                  <a:gd name="T70" fmla="*/ 54 w 221"/>
                  <a:gd name="T71" fmla="*/ 181 h 264"/>
                  <a:gd name="T72" fmla="*/ 52 w 221"/>
                  <a:gd name="T73" fmla="*/ 173 h 264"/>
                  <a:gd name="T74" fmla="*/ 34 w 221"/>
                  <a:gd name="T75" fmla="*/ 173 h 264"/>
                  <a:gd name="T76" fmla="*/ 32 w 221"/>
                  <a:gd name="T77" fmla="*/ 159 h 264"/>
                  <a:gd name="T78" fmla="*/ 9 w 221"/>
                  <a:gd name="T79" fmla="*/ 155 h 264"/>
                  <a:gd name="T80" fmla="*/ 2 w 221"/>
                  <a:gd name="T81" fmla="*/ 148 h 264"/>
                  <a:gd name="T82" fmla="*/ 0 w 221"/>
                  <a:gd name="T83" fmla="*/ 130 h 264"/>
                  <a:gd name="T84" fmla="*/ 3 w 221"/>
                  <a:gd name="T85" fmla="*/ 33 h 264"/>
                  <a:gd name="T86" fmla="*/ 18 w 221"/>
                  <a:gd name="T87" fmla="*/ 26 h 264"/>
                  <a:gd name="T88" fmla="*/ 25 w 221"/>
                  <a:gd name="T89" fmla="*/ 24 h 264"/>
                  <a:gd name="T90" fmla="*/ 28 w 221"/>
                  <a:gd name="T91" fmla="*/ 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1" h="264">
                    <a:moveTo>
                      <a:pt x="28" y="2"/>
                    </a:moveTo>
                    <a:lnTo>
                      <a:pt x="40" y="8"/>
                    </a:lnTo>
                    <a:lnTo>
                      <a:pt x="48" y="9"/>
                    </a:lnTo>
                    <a:lnTo>
                      <a:pt x="81" y="15"/>
                    </a:lnTo>
                    <a:lnTo>
                      <a:pt x="85" y="27"/>
                    </a:lnTo>
                    <a:lnTo>
                      <a:pt x="108" y="31"/>
                    </a:lnTo>
                    <a:lnTo>
                      <a:pt x="109" y="38"/>
                    </a:lnTo>
                    <a:lnTo>
                      <a:pt x="129" y="42"/>
                    </a:lnTo>
                    <a:lnTo>
                      <a:pt x="142" y="48"/>
                    </a:lnTo>
                    <a:lnTo>
                      <a:pt x="146" y="41"/>
                    </a:lnTo>
                    <a:lnTo>
                      <a:pt x="146" y="20"/>
                    </a:lnTo>
                    <a:lnTo>
                      <a:pt x="152" y="14"/>
                    </a:lnTo>
                    <a:lnTo>
                      <a:pt x="158" y="5"/>
                    </a:lnTo>
                    <a:lnTo>
                      <a:pt x="164" y="0"/>
                    </a:lnTo>
                    <a:lnTo>
                      <a:pt x="179" y="1"/>
                    </a:lnTo>
                    <a:lnTo>
                      <a:pt x="187" y="9"/>
                    </a:lnTo>
                    <a:lnTo>
                      <a:pt x="195" y="16"/>
                    </a:lnTo>
                    <a:lnTo>
                      <a:pt x="208" y="16"/>
                    </a:lnTo>
                    <a:lnTo>
                      <a:pt x="220" y="20"/>
                    </a:lnTo>
                    <a:lnTo>
                      <a:pt x="219" y="34"/>
                    </a:lnTo>
                    <a:lnTo>
                      <a:pt x="219" y="210"/>
                    </a:lnTo>
                    <a:lnTo>
                      <a:pt x="218" y="234"/>
                    </a:lnTo>
                    <a:lnTo>
                      <a:pt x="208" y="237"/>
                    </a:lnTo>
                    <a:lnTo>
                      <a:pt x="211" y="263"/>
                    </a:lnTo>
                    <a:lnTo>
                      <a:pt x="201" y="261"/>
                    </a:lnTo>
                    <a:lnTo>
                      <a:pt x="177" y="243"/>
                    </a:lnTo>
                    <a:lnTo>
                      <a:pt x="168" y="238"/>
                    </a:lnTo>
                    <a:lnTo>
                      <a:pt x="146" y="227"/>
                    </a:lnTo>
                    <a:lnTo>
                      <a:pt x="138" y="214"/>
                    </a:lnTo>
                    <a:lnTo>
                      <a:pt x="113" y="210"/>
                    </a:lnTo>
                    <a:lnTo>
                      <a:pt x="108" y="198"/>
                    </a:lnTo>
                    <a:lnTo>
                      <a:pt x="95" y="193"/>
                    </a:lnTo>
                    <a:lnTo>
                      <a:pt x="95" y="187"/>
                    </a:lnTo>
                    <a:lnTo>
                      <a:pt x="80" y="186"/>
                    </a:lnTo>
                    <a:lnTo>
                      <a:pt x="72" y="182"/>
                    </a:lnTo>
                    <a:lnTo>
                      <a:pt x="54" y="181"/>
                    </a:lnTo>
                    <a:lnTo>
                      <a:pt x="52" y="173"/>
                    </a:lnTo>
                    <a:lnTo>
                      <a:pt x="34" y="173"/>
                    </a:lnTo>
                    <a:lnTo>
                      <a:pt x="32" y="159"/>
                    </a:lnTo>
                    <a:lnTo>
                      <a:pt x="9" y="155"/>
                    </a:lnTo>
                    <a:lnTo>
                      <a:pt x="2" y="148"/>
                    </a:lnTo>
                    <a:lnTo>
                      <a:pt x="0" y="130"/>
                    </a:lnTo>
                    <a:lnTo>
                      <a:pt x="3" y="33"/>
                    </a:lnTo>
                    <a:lnTo>
                      <a:pt x="18" y="26"/>
                    </a:lnTo>
                    <a:lnTo>
                      <a:pt x="25" y="24"/>
                    </a:lnTo>
                    <a:lnTo>
                      <a:pt x="28" y="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90" name="Freeform 219"/>
              <p:cNvSpPr>
                <a:spLocks/>
              </p:cNvSpPr>
              <p:nvPr/>
            </p:nvSpPr>
            <p:spPr bwMode="auto">
              <a:xfrm>
                <a:off x="6369612" y="3595590"/>
                <a:ext cx="388404" cy="566263"/>
              </a:xfrm>
              <a:custGeom>
                <a:avLst/>
                <a:gdLst>
                  <a:gd name="T0" fmla="*/ 34 w 220"/>
                  <a:gd name="T1" fmla="*/ 121 h 320"/>
                  <a:gd name="T2" fmla="*/ 16 w 220"/>
                  <a:gd name="T3" fmla="*/ 141 h 320"/>
                  <a:gd name="T4" fmla="*/ 2 w 220"/>
                  <a:gd name="T5" fmla="*/ 156 h 320"/>
                  <a:gd name="T6" fmla="*/ 11 w 220"/>
                  <a:gd name="T7" fmla="*/ 170 h 320"/>
                  <a:gd name="T8" fmla="*/ 20 w 220"/>
                  <a:gd name="T9" fmla="*/ 184 h 320"/>
                  <a:gd name="T10" fmla="*/ 18 w 220"/>
                  <a:gd name="T11" fmla="*/ 196 h 320"/>
                  <a:gd name="T12" fmla="*/ 31 w 220"/>
                  <a:gd name="T13" fmla="*/ 221 h 320"/>
                  <a:gd name="T14" fmla="*/ 36 w 220"/>
                  <a:gd name="T15" fmla="*/ 237 h 320"/>
                  <a:gd name="T16" fmla="*/ 48 w 220"/>
                  <a:gd name="T17" fmla="*/ 243 h 320"/>
                  <a:gd name="T18" fmla="*/ 64 w 220"/>
                  <a:gd name="T19" fmla="*/ 260 h 320"/>
                  <a:gd name="T20" fmla="*/ 74 w 220"/>
                  <a:gd name="T21" fmla="*/ 278 h 320"/>
                  <a:gd name="T22" fmla="*/ 81 w 220"/>
                  <a:gd name="T23" fmla="*/ 289 h 320"/>
                  <a:gd name="T24" fmla="*/ 85 w 220"/>
                  <a:gd name="T25" fmla="*/ 304 h 320"/>
                  <a:gd name="T26" fmla="*/ 123 w 220"/>
                  <a:gd name="T27" fmla="*/ 314 h 320"/>
                  <a:gd name="T28" fmla="*/ 133 w 220"/>
                  <a:gd name="T29" fmla="*/ 318 h 320"/>
                  <a:gd name="T30" fmla="*/ 162 w 220"/>
                  <a:gd name="T31" fmla="*/ 319 h 320"/>
                  <a:gd name="T32" fmla="*/ 199 w 220"/>
                  <a:gd name="T33" fmla="*/ 299 h 320"/>
                  <a:gd name="T34" fmla="*/ 192 w 220"/>
                  <a:gd name="T35" fmla="*/ 278 h 320"/>
                  <a:gd name="T36" fmla="*/ 180 w 220"/>
                  <a:gd name="T37" fmla="*/ 270 h 320"/>
                  <a:gd name="T38" fmla="*/ 172 w 220"/>
                  <a:gd name="T39" fmla="*/ 256 h 320"/>
                  <a:gd name="T40" fmla="*/ 179 w 220"/>
                  <a:gd name="T41" fmla="*/ 241 h 320"/>
                  <a:gd name="T42" fmla="*/ 194 w 220"/>
                  <a:gd name="T43" fmla="*/ 208 h 320"/>
                  <a:gd name="T44" fmla="*/ 216 w 220"/>
                  <a:gd name="T45" fmla="*/ 171 h 320"/>
                  <a:gd name="T46" fmla="*/ 203 w 220"/>
                  <a:gd name="T47" fmla="*/ 129 h 320"/>
                  <a:gd name="T48" fmla="*/ 216 w 220"/>
                  <a:gd name="T49" fmla="*/ 119 h 320"/>
                  <a:gd name="T50" fmla="*/ 210 w 220"/>
                  <a:gd name="T51" fmla="*/ 92 h 320"/>
                  <a:gd name="T52" fmla="*/ 219 w 220"/>
                  <a:gd name="T53" fmla="*/ 47 h 320"/>
                  <a:gd name="T54" fmla="*/ 210 w 220"/>
                  <a:gd name="T55" fmla="*/ 14 h 320"/>
                  <a:gd name="T56" fmla="*/ 167 w 220"/>
                  <a:gd name="T57" fmla="*/ 20 h 320"/>
                  <a:gd name="T58" fmla="*/ 64 w 220"/>
                  <a:gd name="T59" fmla="*/ 13 h 320"/>
                  <a:gd name="T60" fmla="*/ 44 w 220"/>
                  <a:gd name="T61" fmla="*/ 25 h 320"/>
                  <a:gd name="T62" fmla="*/ 33 w 220"/>
                  <a:gd name="T63" fmla="*/ 53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0" h="320">
                    <a:moveTo>
                      <a:pt x="36" y="79"/>
                    </a:moveTo>
                    <a:lnTo>
                      <a:pt x="34" y="121"/>
                    </a:lnTo>
                    <a:lnTo>
                      <a:pt x="25" y="125"/>
                    </a:lnTo>
                    <a:lnTo>
                      <a:pt x="16" y="141"/>
                    </a:lnTo>
                    <a:lnTo>
                      <a:pt x="13" y="155"/>
                    </a:lnTo>
                    <a:lnTo>
                      <a:pt x="2" y="156"/>
                    </a:lnTo>
                    <a:lnTo>
                      <a:pt x="0" y="165"/>
                    </a:lnTo>
                    <a:lnTo>
                      <a:pt x="11" y="170"/>
                    </a:lnTo>
                    <a:lnTo>
                      <a:pt x="14" y="182"/>
                    </a:lnTo>
                    <a:lnTo>
                      <a:pt x="20" y="184"/>
                    </a:lnTo>
                    <a:lnTo>
                      <a:pt x="20" y="191"/>
                    </a:lnTo>
                    <a:lnTo>
                      <a:pt x="18" y="196"/>
                    </a:lnTo>
                    <a:lnTo>
                      <a:pt x="25" y="207"/>
                    </a:lnTo>
                    <a:lnTo>
                      <a:pt x="31" y="221"/>
                    </a:lnTo>
                    <a:lnTo>
                      <a:pt x="30" y="234"/>
                    </a:lnTo>
                    <a:lnTo>
                      <a:pt x="36" y="237"/>
                    </a:lnTo>
                    <a:lnTo>
                      <a:pt x="37" y="245"/>
                    </a:lnTo>
                    <a:lnTo>
                      <a:pt x="48" y="243"/>
                    </a:lnTo>
                    <a:lnTo>
                      <a:pt x="52" y="256"/>
                    </a:lnTo>
                    <a:lnTo>
                      <a:pt x="64" y="260"/>
                    </a:lnTo>
                    <a:lnTo>
                      <a:pt x="67" y="276"/>
                    </a:lnTo>
                    <a:lnTo>
                      <a:pt x="74" y="278"/>
                    </a:lnTo>
                    <a:lnTo>
                      <a:pt x="79" y="284"/>
                    </a:lnTo>
                    <a:lnTo>
                      <a:pt x="81" y="289"/>
                    </a:lnTo>
                    <a:lnTo>
                      <a:pt x="79" y="296"/>
                    </a:lnTo>
                    <a:lnTo>
                      <a:pt x="85" y="304"/>
                    </a:lnTo>
                    <a:lnTo>
                      <a:pt x="118" y="306"/>
                    </a:lnTo>
                    <a:lnTo>
                      <a:pt x="123" y="314"/>
                    </a:lnTo>
                    <a:lnTo>
                      <a:pt x="133" y="316"/>
                    </a:lnTo>
                    <a:lnTo>
                      <a:pt x="133" y="318"/>
                    </a:lnTo>
                    <a:lnTo>
                      <a:pt x="148" y="318"/>
                    </a:lnTo>
                    <a:lnTo>
                      <a:pt x="162" y="319"/>
                    </a:lnTo>
                    <a:lnTo>
                      <a:pt x="178" y="314"/>
                    </a:lnTo>
                    <a:lnTo>
                      <a:pt x="199" y="299"/>
                    </a:lnTo>
                    <a:lnTo>
                      <a:pt x="199" y="290"/>
                    </a:lnTo>
                    <a:lnTo>
                      <a:pt x="192" y="278"/>
                    </a:lnTo>
                    <a:lnTo>
                      <a:pt x="188" y="275"/>
                    </a:lnTo>
                    <a:lnTo>
                      <a:pt x="180" y="270"/>
                    </a:lnTo>
                    <a:lnTo>
                      <a:pt x="180" y="258"/>
                    </a:lnTo>
                    <a:lnTo>
                      <a:pt x="172" y="256"/>
                    </a:lnTo>
                    <a:lnTo>
                      <a:pt x="164" y="242"/>
                    </a:lnTo>
                    <a:lnTo>
                      <a:pt x="179" y="241"/>
                    </a:lnTo>
                    <a:lnTo>
                      <a:pt x="183" y="209"/>
                    </a:lnTo>
                    <a:lnTo>
                      <a:pt x="194" y="208"/>
                    </a:lnTo>
                    <a:lnTo>
                      <a:pt x="197" y="175"/>
                    </a:lnTo>
                    <a:lnTo>
                      <a:pt x="216" y="171"/>
                    </a:lnTo>
                    <a:lnTo>
                      <a:pt x="213" y="132"/>
                    </a:lnTo>
                    <a:lnTo>
                      <a:pt x="203" y="129"/>
                    </a:lnTo>
                    <a:lnTo>
                      <a:pt x="204" y="118"/>
                    </a:lnTo>
                    <a:lnTo>
                      <a:pt x="216" y="119"/>
                    </a:lnTo>
                    <a:lnTo>
                      <a:pt x="216" y="107"/>
                    </a:lnTo>
                    <a:lnTo>
                      <a:pt x="210" y="92"/>
                    </a:lnTo>
                    <a:lnTo>
                      <a:pt x="209" y="74"/>
                    </a:lnTo>
                    <a:lnTo>
                      <a:pt x="219" y="47"/>
                    </a:lnTo>
                    <a:lnTo>
                      <a:pt x="217" y="33"/>
                    </a:lnTo>
                    <a:lnTo>
                      <a:pt x="210" y="14"/>
                    </a:lnTo>
                    <a:lnTo>
                      <a:pt x="191" y="0"/>
                    </a:lnTo>
                    <a:lnTo>
                      <a:pt x="167" y="20"/>
                    </a:lnTo>
                    <a:lnTo>
                      <a:pt x="158" y="13"/>
                    </a:lnTo>
                    <a:lnTo>
                      <a:pt x="64" y="13"/>
                    </a:lnTo>
                    <a:lnTo>
                      <a:pt x="53" y="20"/>
                    </a:lnTo>
                    <a:lnTo>
                      <a:pt x="44" y="25"/>
                    </a:lnTo>
                    <a:lnTo>
                      <a:pt x="43" y="50"/>
                    </a:lnTo>
                    <a:lnTo>
                      <a:pt x="33" y="53"/>
                    </a:lnTo>
                    <a:lnTo>
                      <a:pt x="36" y="7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91" name="Freeform 223"/>
              <p:cNvSpPr>
                <a:spLocks/>
              </p:cNvSpPr>
              <p:nvPr/>
            </p:nvSpPr>
            <p:spPr bwMode="auto">
              <a:xfrm>
                <a:off x="5606958" y="3966807"/>
                <a:ext cx="166683" cy="163587"/>
              </a:xfrm>
              <a:custGeom>
                <a:avLst/>
                <a:gdLst>
                  <a:gd name="T0" fmla="*/ 32 w 94"/>
                  <a:gd name="T1" fmla="*/ 92 h 93"/>
                  <a:gd name="T2" fmla="*/ 15 w 94"/>
                  <a:gd name="T3" fmla="*/ 86 h 93"/>
                  <a:gd name="T4" fmla="*/ 14 w 94"/>
                  <a:gd name="T5" fmla="*/ 69 h 93"/>
                  <a:gd name="T6" fmla="*/ 4 w 94"/>
                  <a:gd name="T7" fmla="*/ 68 h 93"/>
                  <a:gd name="T8" fmla="*/ 0 w 94"/>
                  <a:gd name="T9" fmla="*/ 53 h 93"/>
                  <a:gd name="T10" fmla="*/ 4 w 94"/>
                  <a:gd name="T11" fmla="*/ 35 h 93"/>
                  <a:gd name="T12" fmla="*/ 20 w 94"/>
                  <a:gd name="T13" fmla="*/ 24 h 93"/>
                  <a:gd name="T14" fmla="*/ 10 w 94"/>
                  <a:gd name="T15" fmla="*/ 15 h 93"/>
                  <a:gd name="T16" fmla="*/ 15 w 94"/>
                  <a:gd name="T17" fmla="*/ 3 h 93"/>
                  <a:gd name="T18" fmla="*/ 28 w 94"/>
                  <a:gd name="T19" fmla="*/ 3 h 93"/>
                  <a:gd name="T20" fmla="*/ 46 w 94"/>
                  <a:gd name="T21" fmla="*/ 0 h 93"/>
                  <a:gd name="T22" fmla="*/ 54 w 94"/>
                  <a:gd name="T23" fmla="*/ 6 h 93"/>
                  <a:gd name="T24" fmla="*/ 83 w 94"/>
                  <a:gd name="T25" fmla="*/ 8 h 93"/>
                  <a:gd name="T26" fmla="*/ 84 w 94"/>
                  <a:gd name="T27" fmla="*/ 21 h 93"/>
                  <a:gd name="T28" fmla="*/ 93 w 94"/>
                  <a:gd name="T29" fmla="*/ 26 h 93"/>
                  <a:gd name="T30" fmla="*/ 91 w 94"/>
                  <a:gd name="T31" fmla="*/ 37 h 93"/>
                  <a:gd name="T32" fmla="*/ 84 w 94"/>
                  <a:gd name="T33" fmla="*/ 39 h 93"/>
                  <a:gd name="T34" fmla="*/ 81 w 94"/>
                  <a:gd name="T35" fmla="*/ 61 h 93"/>
                  <a:gd name="T36" fmla="*/ 84 w 94"/>
                  <a:gd name="T37" fmla="*/ 84 h 93"/>
                  <a:gd name="T38" fmla="*/ 48 w 94"/>
                  <a:gd name="T39" fmla="*/ 85 h 93"/>
                  <a:gd name="T40" fmla="*/ 32 w 94"/>
                  <a:gd name="T41"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93">
                    <a:moveTo>
                      <a:pt x="32" y="92"/>
                    </a:moveTo>
                    <a:lnTo>
                      <a:pt x="15" y="86"/>
                    </a:lnTo>
                    <a:lnTo>
                      <a:pt x="14" y="69"/>
                    </a:lnTo>
                    <a:lnTo>
                      <a:pt x="4" y="68"/>
                    </a:lnTo>
                    <a:lnTo>
                      <a:pt x="0" y="53"/>
                    </a:lnTo>
                    <a:lnTo>
                      <a:pt x="4" y="35"/>
                    </a:lnTo>
                    <a:lnTo>
                      <a:pt x="20" y="24"/>
                    </a:lnTo>
                    <a:lnTo>
                      <a:pt x="10" y="15"/>
                    </a:lnTo>
                    <a:lnTo>
                      <a:pt x="15" y="3"/>
                    </a:lnTo>
                    <a:lnTo>
                      <a:pt x="28" y="3"/>
                    </a:lnTo>
                    <a:lnTo>
                      <a:pt x="46" y="0"/>
                    </a:lnTo>
                    <a:lnTo>
                      <a:pt x="54" y="6"/>
                    </a:lnTo>
                    <a:lnTo>
                      <a:pt x="83" y="8"/>
                    </a:lnTo>
                    <a:lnTo>
                      <a:pt x="84" y="21"/>
                    </a:lnTo>
                    <a:lnTo>
                      <a:pt x="93" y="26"/>
                    </a:lnTo>
                    <a:lnTo>
                      <a:pt x="91" y="37"/>
                    </a:lnTo>
                    <a:lnTo>
                      <a:pt x="84" y="39"/>
                    </a:lnTo>
                    <a:lnTo>
                      <a:pt x="81" y="61"/>
                    </a:lnTo>
                    <a:lnTo>
                      <a:pt x="84" y="84"/>
                    </a:lnTo>
                    <a:lnTo>
                      <a:pt x="48" y="85"/>
                    </a:lnTo>
                    <a:lnTo>
                      <a:pt x="32" y="9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92" name="Freeform 226"/>
              <p:cNvSpPr>
                <a:spLocks/>
              </p:cNvSpPr>
              <p:nvPr/>
            </p:nvSpPr>
            <p:spPr bwMode="auto">
              <a:xfrm>
                <a:off x="5688727" y="3833106"/>
                <a:ext cx="201278" cy="149431"/>
              </a:xfrm>
              <a:custGeom>
                <a:avLst/>
                <a:gdLst>
                  <a:gd name="T0" fmla="*/ 113 w 114"/>
                  <a:gd name="T1" fmla="*/ 42 h 84"/>
                  <a:gd name="T2" fmla="*/ 109 w 114"/>
                  <a:gd name="T3" fmla="*/ 57 h 84"/>
                  <a:gd name="T4" fmla="*/ 93 w 114"/>
                  <a:gd name="T5" fmla="*/ 62 h 84"/>
                  <a:gd name="T6" fmla="*/ 82 w 114"/>
                  <a:gd name="T7" fmla="*/ 77 h 84"/>
                  <a:gd name="T8" fmla="*/ 75 w 114"/>
                  <a:gd name="T9" fmla="*/ 78 h 84"/>
                  <a:gd name="T10" fmla="*/ 63 w 114"/>
                  <a:gd name="T11" fmla="*/ 75 h 84"/>
                  <a:gd name="T12" fmla="*/ 52 w 114"/>
                  <a:gd name="T13" fmla="*/ 69 h 84"/>
                  <a:gd name="T14" fmla="*/ 45 w 114"/>
                  <a:gd name="T15" fmla="*/ 69 h 84"/>
                  <a:gd name="T16" fmla="*/ 37 w 114"/>
                  <a:gd name="T17" fmla="*/ 83 h 84"/>
                  <a:gd name="T18" fmla="*/ 8 w 114"/>
                  <a:gd name="T19" fmla="*/ 81 h 84"/>
                  <a:gd name="T20" fmla="*/ 0 w 114"/>
                  <a:gd name="T21" fmla="*/ 75 h 84"/>
                  <a:gd name="T22" fmla="*/ 4 w 114"/>
                  <a:gd name="T23" fmla="*/ 56 h 84"/>
                  <a:gd name="T24" fmla="*/ 14 w 114"/>
                  <a:gd name="T25" fmla="*/ 42 h 84"/>
                  <a:gd name="T26" fmla="*/ 19 w 114"/>
                  <a:gd name="T27" fmla="*/ 30 h 84"/>
                  <a:gd name="T28" fmla="*/ 23 w 114"/>
                  <a:gd name="T29" fmla="*/ 23 h 84"/>
                  <a:gd name="T30" fmla="*/ 41 w 114"/>
                  <a:gd name="T31" fmla="*/ 17 h 84"/>
                  <a:gd name="T32" fmla="*/ 49 w 114"/>
                  <a:gd name="T33" fmla="*/ 9 h 84"/>
                  <a:gd name="T34" fmla="*/ 57 w 114"/>
                  <a:gd name="T35" fmla="*/ 0 h 84"/>
                  <a:gd name="T36" fmla="*/ 81 w 114"/>
                  <a:gd name="T37" fmla="*/ 1 h 84"/>
                  <a:gd name="T38" fmla="*/ 85 w 114"/>
                  <a:gd name="T39" fmla="*/ 9 h 84"/>
                  <a:gd name="T40" fmla="*/ 94 w 114"/>
                  <a:gd name="T41" fmla="*/ 14 h 84"/>
                  <a:gd name="T42" fmla="*/ 95 w 114"/>
                  <a:gd name="T43" fmla="*/ 30 h 84"/>
                  <a:gd name="T44" fmla="*/ 105 w 114"/>
                  <a:gd name="T45" fmla="*/ 30 h 84"/>
                  <a:gd name="T46" fmla="*/ 113 w 114"/>
                  <a:gd name="T47" fmla="*/ 4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 h="84">
                    <a:moveTo>
                      <a:pt x="113" y="42"/>
                    </a:moveTo>
                    <a:lnTo>
                      <a:pt x="109" y="57"/>
                    </a:lnTo>
                    <a:lnTo>
                      <a:pt x="93" y="62"/>
                    </a:lnTo>
                    <a:lnTo>
                      <a:pt x="82" y="77"/>
                    </a:lnTo>
                    <a:lnTo>
                      <a:pt x="75" y="78"/>
                    </a:lnTo>
                    <a:lnTo>
                      <a:pt x="63" y="75"/>
                    </a:lnTo>
                    <a:lnTo>
                      <a:pt x="52" y="69"/>
                    </a:lnTo>
                    <a:lnTo>
                      <a:pt x="45" y="69"/>
                    </a:lnTo>
                    <a:lnTo>
                      <a:pt x="37" y="83"/>
                    </a:lnTo>
                    <a:lnTo>
                      <a:pt x="8" y="81"/>
                    </a:lnTo>
                    <a:lnTo>
                      <a:pt x="0" y="75"/>
                    </a:lnTo>
                    <a:lnTo>
                      <a:pt x="4" y="56"/>
                    </a:lnTo>
                    <a:lnTo>
                      <a:pt x="14" y="42"/>
                    </a:lnTo>
                    <a:lnTo>
                      <a:pt x="19" y="30"/>
                    </a:lnTo>
                    <a:lnTo>
                      <a:pt x="23" y="23"/>
                    </a:lnTo>
                    <a:lnTo>
                      <a:pt x="41" y="17"/>
                    </a:lnTo>
                    <a:lnTo>
                      <a:pt x="49" y="9"/>
                    </a:lnTo>
                    <a:lnTo>
                      <a:pt x="57" y="0"/>
                    </a:lnTo>
                    <a:lnTo>
                      <a:pt x="81" y="1"/>
                    </a:lnTo>
                    <a:lnTo>
                      <a:pt x="85" y="9"/>
                    </a:lnTo>
                    <a:lnTo>
                      <a:pt x="94" y="14"/>
                    </a:lnTo>
                    <a:lnTo>
                      <a:pt x="95" y="30"/>
                    </a:lnTo>
                    <a:lnTo>
                      <a:pt x="105" y="30"/>
                    </a:lnTo>
                    <a:lnTo>
                      <a:pt x="113" y="4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93" name="Freeform 227"/>
              <p:cNvSpPr>
                <a:spLocks/>
              </p:cNvSpPr>
              <p:nvPr/>
            </p:nvSpPr>
            <p:spPr bwMode="auto">
              <a:xfrm>
                <a:off x="5444992" y="3897597"/>
                <a:ext cx="198133" cy="163587"/>
              </a:xfrm>
              <a:custGeom>
                <a:avLst/>
                <a:gdLst>
                  <a:gd name="T0" fmla="*/ 0 w 113"/>
                  <a:gd name="T1" fmla="*/ 15 h 93"/>
                  <a:gd name="T2" fmla="*/ 8 w 113"/>
                  <a:gd name="T3" fmla="*/ 6 h 93"/>
                  <a:gd name="T4" fmla="*/ 25 w 113"/>
                  <a:gd name="T5" fmla="*/ 0 h 93"/>
                  <a:gd name="T6" fmla="*/ 45 w 113"/>
                  <a:gd name="T7" fmla="*/ 3 h 93"/>
                  <a:gd name="T8" fmla="*/ 61 w 113"/>
                  <a:gd name="T9" fmla="*/ 3 h 93"/>
                  <a:gd name="T10" fmla="*/ 76 w 113"/>
                  <a:gd name="T11" fmla="*/ 8 h 93"/>
                  <a:gd name="T12" fmla="*/ 92 w 113"/>
                  <a:gd name="T13" fmla="*/ 11 h 93"/>
                  <a:gd name="T14" fmla="*/ 103 w 113"/>
                  <a:gd name="T15" fmla="*/ 23 h 93"/>
                  <a:gd name="T16" fmla="*/ 107 w 113"/>
                  <a:gd name="T17" fmla="*/ 42 h 93"/>
                  <a:gd name="T18" fmla="*/ 102 w 113"/>
                  <a:gd name="T19" fmla="*/ 54 h 93"/>
                  <a:gd name="T20" fmla="*/ 112 w 113"/>
                  <a:gd name="T21" fmla="*/ 62 h 93"/>
                  <a:gd name="T22" fmla="*/ 96 w 113"/>
                  <a:gd name="T23" fmla="*/ 74 h 93"/>
                  <a:gd name="T24" fmla="*/ 92 w 113"/>
                  <a:gd name="T25" fmla="*/ 92 h 93"/>
                  <a:gd name="T26" fmla="*/ 81 w 113"/>
                  <a:gd name="T27" fmla="*/ 89 h 93"/>
                  <a:gd name="T28" fmla="*/ 72 w 113"/>
                  <a:gd name="T29" fmla="*/ 72 h 93"/>
                  <a:gd name="T30" fmla="*/ 68 w 113"/>
                  <a:gd name="T31" fmla="*/ 55 h 93"/>
                  <a:gd name="T32" fmla="*/ 52 w 113"/>
                  <a:gd name="T33" fmla="*/ 46 h 93"/>
                  <a:gd name="T34" fmla="*/ 40 w 113"/>
                  <a:gd name="T35" fmla="*/ 52 h 93"/>
                  <a:gd name="T36" fmla="*/ 25 w 113"/>
                  <a:gd name="T37" fmla="*/ 56 h 93"/>
                  <a:gd name="T38" fmla="*/ 7 w 113"/>
                  <a:gd name="T39" fmla="*/ 37 h 93"/>
                  <a:gd name="T40" fmla="*/ 0 w 113"/>
                  <a:gd name="T41" fmla="*/ 1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3" h="93">
                    <a:moveTo>
                      <a:pt x="0" y="15"/>
                    </a:moveTo>
                    <a:lnTo>
                      <a:pt x="8" y="6"/>
                    </a:lnTo>
                    <a:lnTo>
                      <a:pt x="25" y="0"/>
                    </a:lnTo>
                    <a:lnTo>
                      <a:pt x="45" y="3"/>
                    </a:lnTo>
                    <a:lnTo>
                      <a:pt x="61" y="3"/>
                    </a:lnTo>
                    <a:lnTo>
                      <a:pt x="76" y="8"/>
                    </a:lnTo>
                    <a:lnTo>
                      <a:pt x="92" y="11"/>
                    </a:lnTo>
                    <a:lnTo>
                      <a:pt x="103" y="23"/>
                    </a:lnTo>
                    <a:lnTo>
                      <a:pt x="107" y="42"/>
                    </a:lnTo>
                    <a:lnTo>
                      <a:pt x="102" y="54"/>
                    </a:lnTo>
                    <a:lnTo>
                      <a:pt x="112" y="62"/>
                    </a:lnTo>
                    <a:lnTo>
                      <a:pt x="96" y="74"/>
                    </a:lnTo>
                    <a:lnTo>
                      <a:pt x="92" y="92"/>
                    </a:lnTo>
                    <a:lnTo>
                      <a:pt x="81" y="89"/>
                    </a:lnTo>
                    <a:lnTo>
                      <a:pt x="72" y="72"/>
                    </a:lnTo>
                    <a:lnTo>
                      <a:pt x="68" y="55"/>
                    </a:lnTo>
                    <a:lnTo>
                      <a:pt x="52" y="46"/>
                    </a:lnTo>
                    <a:lnTo>
                      <a:pt x="40" y="52"/>
                    </a:lnTo>
                    <a:lnTo>
                      <a:pt x="25" y="56"/>
                    </a:lnTo>
                    <a:lnTo>
                      <a:pt x="7" y="37"/>
                    </a:lnTo>
                    <a:lnTo>
                      <a:pt x="0" y="15"/>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94" name="Freeform 228"/>
              <p:cNvSpPr>
                <a:spLocks/>
              </p:cNvSpPr>
              <p:nvPr/>
            </p:nvSpPr>
            <p:spPr bwMode="auto">
              <a:xfrm>
                <a:off x="5751626" y="3954223"/>
                <a:ext cx="92777" cy="168306"/>
              </a:xfrm>
              <a:custGeom>
                <a:avLst/>
                <a:gdLst>
                  <a:gd name="T0" fmla="*/ 2 w 53"/>
                  <a:gd name="T1" fmla="*/ 91 h 95"/>
                  <a:gd name="T2" fmla="*/ 0 w 53"/>
                  <a:gd name="T3" fmla="*/ 68 h 95"/>
                  <a:gd name="T4" fmla="*/ 2 w 53"/>
                  <a:gd name="T5" fmla="*/ 45 h 95"/>
                  <a:gd name="T6" fmla="*/ 10 w 53"/>
                  <a:gd name="T7" fmla="*/ 44 h 95"/>
                  <a:gd name="T8" fmla="*/ 12 w 53"/>
                  <a:gd name="T9" fmla="*/ 32 h 95"/>
                  <a:gd name="T10" fmla="*/ 2 w 53"/>
                  <a:gd name="T11" fmla="*/ 27 h 95"/>
                  <a:gd name="T12" fmla="*/ 2 w 53"/>
                  <a:gd name="T13" fmla="*/ 14 h 95"/>
                  <a:gd name="T14" fmla="*/ 9 w 53"/>
                  <a:gd name="T15" fmla="*/ 0 h 95"/>
                  <a:gd name="T16" fmla="*/ 17 w 53"/>
                  <a:gd name="T17" fmla="*/ 0 h 95"/>
                  <a:gd name="T18" fmla="*/ 27 w 53"/>
                  <a:gd name="T19" fmla="*/ 6 h 95"/>
                  <a:gd name="T20" fmla="*/ 39 w 53"/>
                  <a:gd name="T21" fmla="*/ 9 h 95"/>
                  <a:gd name="T22" fmla="*/ 40 w 53"/>
                  <a:gd name="T23" fmla="*/ 23 h 95"/>
                  <a:gd name="T24" fmla="*/ 46 w 53"/>
                  <a:gd name="T25" fmla="*/ 26 h 95"/>
                  <a:gd name="T26" fmla="*/ 45 w 53"/>
                  <a:gd name="T27" fmla="*/ 39 h 95"/>
                  <a:gd name="T28" fmla="*/ 48 w 53"/>
                  <a:gd name="T29" fmla="*/ 60 h 95"/>
                  <a:gd name="T30" fmla="*/ 52 w 53"/>
                  <a:gd name="T31" fmla="*/ 79 h 95"/>
                  <a:gd name="T32" fmla="*/ 46 w 53"/>
                  <a:gd name="T33" fmla="*/ 86 h 95"/>
                  <a:gd name="T34" fmla="*/ 35 w 53"/>
                  <a:gd name="T35" fmla="*/ 86 h 95"/>
                  <a:gd name="T36" fmla="*/ 29 w 53"/>
                  <a:gd name="T37" fmla="*/ 93 h 95"/>
                  <a:gd name="T38" fmla="*/ 18 w 53"/>
                  <a:gd name="T39" fmla="*/ 94 h 95"/>
                  <a:gd name="T40" fmla="*/ 2 w 53"/>
                  <a:gd name="T41" fmla="*/ 9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 h="95">
                    <a:moveTo>
                      <a:pt x="2" y="91"/>
                    </a:moveTo>
                    <a:lnTo>
                      <a:pt x="0" y="68"/>
                    </a:lnTo>
                    <a:lnTo>
                      <a:pt x="2" y="45"/>
                    </a:lnTo>
                    <a:lnTo>
                      <a:pt x="10" y="44"/>
                    </a:lnTo>
                    <a:lnTo>
                      <a:pt x="12" y="32"/>
                    </a:lnTo>
                    <a:lnTo>
                      <a:pt x="2" y="27"/>
                    </a:lnTo>
                    <a:lnTo>
                      <a:pt x="2" y="14"/>
                    </a:lnTo>
                    <a:lnTo>
                      <a:pt x="9" y="0"/>
                    </a:lnTo>
                    <a:lnTo>
                      <a:pt x="17" y="0"/>
                    </a:lnTo>
                    <a:lnTo>
                      <a:pt x="27" y="6"/>
                    </a:lnTo>
                    <a:lnTo>
                      <a:pt x="39" y="9"/>
                    </a:lnTo>
                    <a:lnTo>
                      <a:pt x="40" y="23"/>
                    </a:lnTo>
                    <a:lnTo>
                      <a:pt x="46" y="26"/>
                    </a:lnTo>
                    <a:lnTo>
                      <a:pt x="45" y="39"/>
                    </a:lnTo>
                    <a:lnTo>
                      <a:pt x="48" y="60"/>
                    </a:lnTo>
                    <a:lnTo>
                      <a:pt x="52" y="79"/>
                    </a:lnTo>
                    <a:lnTo>
                      <a:pt x="46" y="86"/>
                    </a:lnTo>
                    <a:lnTo>
                      <a:pt x="35" y="86"/>
                    </a:lnTo>
                    <a:lnTo>
                      <a:pt x="29" y="93"/>
                    </a:lnTo>
                    <a:lnTo>
                      <a:pt x="18" y="94"/>
                    </a:lnTo>
                    <a:lnTo>
                      <a:pt x="2" y="91"/>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95" name="Freeform 229"/>
              <p:cNvSpPr>
                <a:spLocks/>
              </p:cNvSpPr>
              <p:nvPr/>
            </p:nvSpPr>
            <p:spPr bwMode="auto">
              <a:xfrm>
                <a:off x="6575608" y="4298700"/>
                <a:ext cx="278330" cy="308299"/>
              </a:xfrm>
              <a:custGeom>
                <a:avLst/>
                <a:gdLst>
                  <a:gd name="T0" fmla="*/ 156 w 157"/>
                  <a:gd name="T1" fmla="*/ 154 h 175"/>
                  <a:gd name="T2" fmla="*/ 139 w 157"/>
                  <a:gd name="T3" fmla="*/ 158 h 175"/>
                  <a:gd name="T4" fmla="*/ 136 w 157"/>
                  <a:gd name="T5" fmla="*/ 165 h 175"/>
                  <a:gd name="T6" fmla="*/ 119 w 157"/>
                  <a:gd name="T7" fmla="*/ 165 h 175"/>
                  <a:gd name="T8" fmla="*/ 116 w 157"/>
                  <a:gd name="T9" fmla="*/ 174 h 175"/>
                  <a:gd name="T10" fmla="*/ 86 w 157"/>
                  <a:gd name="T11" fmla="*/ 171 h 175"/>
                  <a:gd name="T12" fmla="*/ 84 w 157"/>
                  <a:gd name="T13" fmla="*/ 163 h 175"/>
                  <a:gd name="T14" fmla="*/ 71 w 157"/>
                  <a:gd name="T15" fmla="*/ 154 h 175"/>
                  <a:gd name="T16" fmla="*/ 60 w 157"/>
                  <a:gd name="T17" fmla="*/ 146 h 175"/>
                  <a:gd name="T18" fmla="*/ 53 w 157"/>
                  <a:gd name="T19" fmla="*/ 143 h 175"/>
                  <a:gd name="T20" fmla="*/ 44 w 157"/>
                  <a:gd name="T21" fmla="*/ 129 h 175"/>
                  <a:gd name="T22" fmla="*/ 31 w 157"/>
                  <a:gd name="T23" fmla="*/ 122 h 175"/>
                  <a:gd name="T24" fmla="*/ 21 w 157"/>
                  <a:gd name="T25" fmla="*/ 112 h 175"/>
                  <a:gd name="T26" fmla="*/ 19 w 157"/>
                  <a:gd name="T27" fmla="*/ 104 h 175"/>
                  <a:gd name="T28" fmla="*/ 8 w 157"/>
                  <a:gd name="T29" fmla="*/ 105 h 175"/>
                  <a:gd name="T30" fmla="*/ 9 w 157"/>
                  <a:gd name="T31" fmla="*/ 97 h 175"/>
                  <a:gd name="T32" fmla="*/ 8 w 157"/>
                  <a:gd name="T33" fmla="*/ 87 h 175"/>
                  <a:gd name="T34" fmla="*/ 4 w 157"/>
                  <a:gd name="T35" fmla="*/ 78 h 175"/>
                  <a:gd name="T36" fmla="*/ 3 w 157"/>
                  <a:gd name="T37" fmla="*/ 70 h 175"/>
                  <a:gd name="T38" fmla="*/ 4 w 157"/>
                  <a:gd name="T39" fmla="*/ 57 h 175"/>
                  <a:gd name="T40" fmla="*/ 0 w 157"/>
                  <a:gd name="T41" fmla="*/ 46 h 175"/>
                  <a:gd name="T42" fmla="*/ 8 w 157"/>
                  <a:gd name="T43" fmla="*/ 45 h 175"/>
                  <a:gd name="T44" fmla="*/ 19 w 157"/>
                  <a:gd name="T45" fmla="*/ 43 h 175"/>
                  <a:gd name="T46" fmla="*/ 18 w 157"/>
                  <a:gd name="T47" fmla="*/ 26 h 175"/>
                  <a:gd name="T48" fmla="*/ 14 w 157"/>
                  <a:gd name="T49" fmla="*/ 19 h 175"/>
                  <a:gd name="T50" fmla="*/ 11 w 157"/>
                  <a:gd name="T51" fmla="*/ 4 h 175"/>
                  <a:gd name="T52" fmla="*/ 18 w 157"/>
                  <a:gd name="T53" fmla="*/ 0 h 175"/>
                  <a:gd name="T54" fmla="*/ 33 w 157"/>
                  <a:gd name="T55" fmla="*/ 1 h 175"/>
                  <a:gd name="T56" fmla="*/ 63 w 157"/>
                  <a:gd name="T57" fmla="*/ 0 h 175"/>
                  <a:gd name="T58" fmla="*/ 74 w 157"/>
                  <a:gd name="T59" fmla="*/ 0 h 175"/>
                  <a:gd name="T60" fmla="*/ 103 w 157"/>
                  <a:gd name="T61" fmla="*/ 24 h 175"/>
                  <a:gd name="T62" fmla="*/ 118 w 157"/>
                  <a:gd name="T63" fmla="*/ 28 h 175"/>
                  <a:gd name="T64" fmla="*/ 119 w 157"/>
                  <a:gd name="T65" fmla="*/ 41 h 175"/>
                  <a:gd name="T66" fmla="*/ 141 w 157"/>
                  <a:gd name="T67" fmla="*/ 52 h 175"/>
                  <a:gd name="T68" fmla="*/ 142 w 157"/>
                  <a:gd name="T69" fmla="*/ 60 h 175"/>
                  <a:gd name="T70" fmla="*/ 142 w 157"/>
                  <a:gd name="T71" fmla="*/ 71 h 175"/>
                  <a:gd name="T72" fmla="*/ 137 w 157"/>
                  <a:gd name="T73" fmla="*/ 77 h 175"/>
                  <a:gd name="T74" fmla="*/ 135 w 157"/>
                  <a:gd name="T75" fmla="*/ 88 h 175"/>
                  <a:gd name="T76" fmla="*/ 143 w 157"/>
                  <a:gd name="T77" fmla="*/ 90 h 175"/>
                  <a:gd name="T78" fmla="*/ 142 w 157"/>
                  <a:gd name="T79" fmla="*/ 106 h 175"/>
                  <a:gd name="T80" fmla="*/ 145 w 157"/>
                  <a:gd name="T81" fmla="*/ 122 h 175"/>
                  <a:gd name="T82" fmla="*/ 146 w 157"/>
                  <a:gd name="T83" fmla="*/ 140 h 175"/>
                  <a:gd name="T84" fmla="*/ 152 w 157"/>
                  <a:gd name="T85" fmla="*/ 146 h 175"/>
                  <a:gd name="T86" fmla="*/ 156 w 157"/>
                  <a:gd name="T87" fmla="*/ 154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7" h="175">
                    <a:moveTo>
                      <a:pt x="156" y="154"/>
                    </a:moveTo>
                    <a:lnTo>
                      <a:pt x="139" y="158"/>
                    </a:lnTo>
                    <a:lnTo>
                      <a:pt x="136" y="165"/>
                    </a:lnTo>
                    <a:lnTo>
                      <a:pt x="119" y="165"/>
                    </a:lnTo>
                    <a:lnTo>
                      <a:pt x="116" y="174"/>
                    </a:lnTo>
                    <a:lnTo>
                      <a:pt x="86" y="171"/>
                    </a:lnTo>
                    <a:lnTo>
                      <a:pt x="84" y="163"/>
                    </a:lnTo>
                    <a:lnTo>
                      <a:pt x="71" y="154"/>
                    </a:lnTo>
                    <a:lnTo>
                      <a:pt x="60" y="146"/>
                    </a:lnTo>
                    <a:lnTo>
                      <a:pt x="53" y="143"/>
                    </a:lnTo>
                    <a:lnTo>
                      <a:pt x="44" y="129"/>
                    </a:lnTo>
                    <a:lnTo>
                      <a:pt x="31" y="122"/>
                    </a:lnTo>
                    <a:lnTo>
                      <a:pt x="21" y="112"/>
                    </a:lnTo>
                    <a:lnTo>
                      <a:pt x="19" y="104"/>
                    </a:lnTo>
                    <a:lnTo>
                      <a:pt x="8" y="105"/>
                    </a:lnTo>
                    <a:lnTo>
                      <a:pt x="9" y="97"/>
                    </a:lnTo>
                    <a:lnTo>
                      <a:pt x="8" y="87"/>
                    </a:lnTo>
                    <a:lnTo>
                      <a:pt x="4" y="78"/>
                    </a:lnTo>
                    <a:lnTo>
                      <a:pt x="3" y="70"/>
                    </a:lnTo>
                    <a:lnTo>
                      <a:pt x="4" y="57"/>
                    </a:lnTo>
                    <a:lnTo>
                      <a:pt x="0" y="46"/>
                    </a:lnTo>
                    <a:lnTo>
                      <a:pt x="8" y="45"/>
                    </a:lnTo>
                    <a:lnTo>
                      <a:pt x="19" y="43"/>
                    </a:lnTo>
                    <a:lnTo>
                      <a:pt x="18" y="26"/>
                    </a:lnTo>
                    <a:lnTo>
                      <a:pt x="14" y="19"/>
                    </a:lnTo>
                    <a:lnTo>
                      <a:pt x="11" y="4"/>
                    </a:lnTo>
                    <a:lnTo>
                      <a:pt x="18" y="0"/>
                    </a:lnTo>
                    <a:lnTo>
                      <a:pt x="33" y="1"/>
                    </a:lnTo>
                    <a:lnTo>
                      <a:pt x="63" y="0"/>
                    </a:lnTo>
                    <a:lnTo>
                      <a:pt x="74" y="0"/>
                    </a:lnTo>
                    <a:lnTo>
                      <a:pt x="103" y="24"/>
                    </a:lnTo>
                    <a:lnTo>
                      <a:pt x="118" y="28"/>
                    </a:lnTo>
                    <a:lnTo>
                      <a:pt x="119" y="41"/>
                    </a:lnTo>
                    <a:lnTo>
                      <a:pt x="141" y="52"/>
                    </a:lnTo>
                    <a:lnTo>
                      <a:pt x="142" y="60"/>
                    </a:lnTo>
                    <a:lnTo>
                      <a:pt x="142" y="71"/>
                    </a:lnTo>
                    <a:lnTo>
                      <a:pt x="137" y="77"/>
                    </a:lnTo>
                    <a:lnTo>
                      <a:pt x="135" y="88"/>
                    </a:lnTo>
                    <a:lnTo>
                      <a:pt x="143" y="90"/>
                    </a:lnTo>
                    <a:lnTo>
                      <a:pt x="142" y="106"/>
                    </a:lnTo>
                    <a:lnTo>
                      <a:pt x="145" y="122"/>
                    </a:lnTo>
                    <a:lnTo>
                      <a:pt x="146" y="140"/>
                    </a:lnTo>
                    <a:lnTo>
                      <a:pt x="152" y="146"/>
                    </a:lnTo>
                    <a:lnTo>
                      <a:pt x="156" y="15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96" name="Freeform 230"/>
              <p:cNvSpPr>
                <a:spLocks/>
              </p:cNvSpPr>
              <p:nvPr/>
            </p:nvSpPr>
            <p:spPr bwMode="auto">
              <a:xfrm>
                <a:off x="6575608" y="4150842"/>
                <a:ext cx="125799" cy="157295"/>
              </a:xfrm>
              <a:custGeom>
                <a:avLst/>
                <a:gdLst>
                  <a:gd name="T0" fmla="*/ 61 w 71"/>
                  <a:gd name="T1" fmla="*/ 0 h 89"/>
                  <a:gd name="T2" fmla="*/ 70 w 71"/>
                  <a:gd name="T3" fmla="*/ 14 h 89"/>
                  <a:gd name="T4" fmla="*/ 70 w 71"/>
                  <a:gd name="T5" fmla="*/ 41 h 89"/>
                  <a:gd name="T6" fmla="*/ 61 w 71"/>
                  <a:gd name="T7" fmla="*/ 58 h 89"/>
                  <a:gd name="T8" fmla="*/ 59 w 71"/>
                  <a:gd name="T9" fmla="*/ 74 h 89"/>
                  <a:gd name="T10" fmla="*/ 63 w 71"/>
                  <a:gd name="T11" fmla="*/ 84 h 89"/>
                  <a:gd name="T12" fmla="*/ 33 w 71"/>
                  <a:gd name="T13" fmla="*/ 85 h 89"/>
                  <a:gd name="T14" fmla="*/ 18 w 71"/>
                  <a:gd name="T15" fmla="*/ 84 h 89"/>
                  <a:gd name="T16" fmla="*/ 11 w 71"/>
                  <a:gd name="T17" fmla="*/ 88 h 89"/>
                  <a:gd name="T18" fmla="*/ 0 w 71"/>
                  <a:gd name="T19" fmla="*/ 84 h 89"/>
                  <a:gd name="T20" fmla="*/ 4 w 71"/>
                  <a:gd name="T21" fmla="*/ 49 h 89"/>
                  <a:gd name="T22" fmla="*/ 19 w 71"/>
                  <a:gd name="T23" fmla="*/ 43 h 89"/>
                  <a:gd name="T24" fmla="*/ 27 w 71"/>
                  <a:gd name="T25" fmla="*/ 39 h 89"/>
                  <a:gd name="T26" fmla="*/ 28 w 71"/>
                  <a:gd name="T27" fmla="*/ 30 h 89"/>
                  <a:gd name="T28" fmla="*/ 19 w 71"/>
                  <a:gd name="T29" fmla="*/ 30 h 89"/>
                  <a:gd name="T30" fmla="*/ 19 w 71"/>
                  <a:gd name="T31" fmla="*/ 23 h 89"/>
                  <a:gd name="T32" fmla="*/ 15 w 71"/>
                  <a:gd name="T33" fmla="*/ 4 h 89"/>
                  <a:gd name="T34" fmla="*/ 31 w 71"/>
                  <a:gd name="T35" fmla="*/ 4 h 89"/>
                  <a:gd name="T36" fmla="*/ 44 w 71"/>
                  <a:gd name="T37" fmla="*/ 5 h 89"/>
                  <a:gd name="T38" fmla="*/ 61 w 71"/>
                  <a:gd name="T3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1" h="89">
                    <a:moveTo>
                      <a:pt x="61" y="0"/>
                    </a:moveTo>
                    <a:lnTo>
                      <a:pt x="70" y="14"/>
                    </a:lnTo>
                    <a:lnTo>
                      <a:pt x="70" y="41"/>
                    </a:lnTo>
                    <a:lnTo>
                      <a:pt x="61" y="58"/>
                    </a:lnTo>
                    <a:lnTo>
                      <a:pt x="59" y="74"/>
                    </a:lnTo>
                    <a:lnTo>
                      <a:pt x="63" y="84"/>
                    </a:lnTo>
                    <a:lnTo>
                      <a:pt x="33" y="85"/>
                    </a:lnTo>
                    <a:lnTo>
                      <a:pt x="18" y="84"/>
                    </a:lnTo>
                    <a:lnTo>
                      <a:pt x="11" y="88"/>
                    </a:lnTo>
                    <a:lnTo>
                      <a:pt x="0" y="84"/>
                    </a:lnTo>
                    <a:lnTo>
                      <a:pt x="4" y="49"/>
                    </a:lnTo>
                    <a:lnTo>
                      <a:pt x="19" y="43"/>
                    </a:lnTo>
                    <a:lnTo>
                      <a:pt x="27" y="39"/>
                    </a:lnTo>
                    <a:lnTo>
                      <a:pt x="28" y="30"/>
                    </a:lnTo>
                    <a:lnTo>
                      <a:pt x="19" y="30"/>
                    </a:lnTo>
                    <a:lnTo>
                      <a:pt x="19" y="23"/>
                    </a:lnTo>
                    <a:lnTo>
                      <a:pt x="15" y="4"/>
                    </a:lnTo>
                    <a:lnTo>
                      <a:pt x="31" y="4"/>
                    </a:lnTo>
                    <a:lnTo>
                      <a:pt x="44" y="5"/>
                    </a:lnTo>
                    <a:lnTo>
                      <a:pt x="61"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97" name="Freeform 232"/>
              <p:cNvSpPr>
                <a:spLocks/>
              </p:cNvSpPr>
              <p:nvPr/>
            </p:nvSpPr>
            <p:spPr bwMode="auto">
              <a:xfrm>
                <a:off x="6158899" y="3600309"/>
                <a:ext cx="275185" cy="457729"/>
              </a:xfrm>
              <a:custGeom>
                <a:avLst/>
                <a:gdLst>
                  <a:gd name="T0" fmla="*/ 24 w 155"/>
                  <a:gd name="T1" fmla="*/ 0 h 260"/>
                  <a:gd name="T2" fmla="*/ 26 w 155"/>
                  <a:gd name="T3" fmla="*/ 8 h 260"/>
                  <a:gd name="T4" fmla="*/ 29 w 155"/>
                  <a:gd name="T5" fmla="*/ 14 h 260"/>
                  <a:gd name="T6" fmla="*/ 36 w 155"/>
                  <a:gd name="T7" fmla="*/ 30 h 260"/>
                  <a:gd name="T8" fmla="*/ 30 w 155"/>
                  <a:gd name="T9" fmla="*/ 108 h 260"/>
                  <a:gd name="T10" fmla="*/ 20 w 155"/>
                  <a:gd name="T11" fmla="*/ 112 h 260"/>
                  <a:gd name="T12" fmla="*/ 15 w 155"/>
                  <a:gd name="T13" fmla="*/ 121 h 260"/>
                  <a:gd name="T14" fmla="*/ 5 w 155"/>
                  <a:gd name="T15" fmla="*/ 127 h 260"/>
                  <a:gd name="T16" fmla="*/ 0 w 155"/>
                  <a:gd name="T17" fmla="*/ 135 h 260"/>
                  <a:gd name="T18" fmla="*/ 0 w 155"/>
                  <a:gd name="T19" fmla="*/ 149 h 260"/>
                  <a:gd name="T20" fmla="*/ 6 w 155"/>
                  <a:gd name="T21" fmla="*/ 148 h 260"/>
                  <a:gd name="T22" fmla="*/ 8 w 155"/>
                  <a:gd name="T23" fmla="*/ 158 h 260"/>
                  <a:gd name="T24" fmla="*/ 13 w 155"/>
                  <a:gd name="T25" fmla="*/ 166 h 260"/>
                  <a:gd name="T26" fmla="*/ 19 w 155"/>
                  <a:gd name="T27" fmla="*/ 180 h 260"/>
                  <a:gd name="T28" fmla="*/ 19 w 155"/>
                  <a:gd name="T29" fmla="*/ 188 h 260"/>
                  <a:gd name="T30" fmla="*/ 14 w 155"/>
                  <a:gd name="T31" fmla="*/ 191 h 260"/>
                  <a:gd name="T32" fmla="*/ 17 w 155"/>
                  <a:gd name="T33" fmla="*/ 194 h 260"/>
                  <a:gd name="T34" fmla="*/ 19 w 155"/>
                  <a:gd name="T35" fmla="*/ 202 h 260"/>
                  <a:gd name="T36" fmla="*/ 25 w 155"/>
                  <a:gd name="T37" fmla="*/ 210 h 260"/>
                  <a:gd name="T38" fmla="*/ 24 w 155"/>
                  <a:gd name="T39" fmla="*/ 218 h 260"/>
                  <a:gd name="T40" fmla="*/ 17 w 155"/>
                  <a:gd name="T41" fmla="*/ 221 h 260"/>
                  <a:gd name="T42" fmla="*/ 18 w 155"/>
                  <a:gd name="T43" fmla="*/ 229 h 260"/>
                  <a:gd name="T44" fmla="*/ 29 w 155"/>
                  <a:gd name="T45" fmla="*/ 243 h 260"/>
                  <a:gd name="T46" fmla="*/ 36 w 155"/>
                  <a:gd name="T47" fmla="*/ 259 h 260"/>
                  <a:gd name="T48" fmla="*/ 45 w 155"/>
                  <a:gd name="T49" fmla="*/ 254 h 260"/>
                  <a:gd name="T50" fmla="*/ 58 w 155"/>
                  <a:gd name="T51" fmla="*/ 256 h 260"/>
                  <a:gd name="T52" fmla="*/ 63 w 155"/>
                  <a:gd name="T53" fmla="*/ 246 h 260"/>
                  <a:gd name="T54" fmla="*/ 79 w 155"/>
                  <a:gd name="T55" fmla="*/ 245 h 260"/>
                  <a:gd name="T56" fmla="*/ 85 w 155"/>
                  <a:gd name="T57" fmla="*/ 235 h 260"/>
                  <a:gd name="T58" fmla="*/ 99 w 155"/>
                  <a:gd name="T59" fmla="*/ 232 h 260"/>
                  <a:gd name="T60" fmla="*/ 104 w 155"/>
                  <a:gd name="T61" fmla="*/ 221 h 260"/>
                  <a:gd name="T62" fmla="*/ 113 w 155"/>
                  <a:gd name="T63" fmla="*/ 218 h 260"/>
                  <a:gd name="T64" fmla="*/ 119 w 155"/>
                  <a:gd name="T65" fmla="*/ 206 h 260"/>
                  <a:gd name="T66" fmla="*/ 129 w 155"/>
                  <a:gd name="T67" fmla="*/ 196 h 260"/>
                  <a:gd name="T68" fmla="*/ 136 w 155"/>
                  <a:gd name="T69" fmla="*/ 194 h 260"/>
                  <a:gd name="T70" fmla="*/ 139 w 155"/>
                  <a:gd name="T71" fmla="*/ 189 h 260"/>
                  <a:gd name="T72" fmla="*/ 139 w 155"/>
                  <a:gd name="T73" fmla="*/ 182 h 260"/>
                  <a:gd name="T74" fmla="*/ 133 w 155"/>
                  <a:gd name="T75" fmla="*/ 179 h 260"/>
                  <a:gd name="T76" fmla="*/ 129 w 155"/>
                  <a:gd name="T77" fmla="*/ 168 h 260"/>
                  <a:gd name="T78" fmla="*/ 118 w 155"/>
                  <a:gd name="T79" fmla="*/ 163 h 260"/>
                  <a:gd name="T80" fmla="*/ 120 w 155"/>
                  <a:gd name="T81" fmla="*/ 154 h 260"/>
                  <a:gd name="T82" fmla="*/ 131 w 155"/>
                  <a:gd name="T83" fmla="*/ 153 h 260"/>
                  <a:gd name="T84" fmla="*/ 135 w 155"/>
                  <a:gd name="T85" fmla="*/ 139 h 260"/>
                  <a:gd name="T86" fmla="*/ 144 w 155"/>
                  <a:gd name="T87" fmla="*/ 123 h 260"/>
                  <a:gd name="T88" fmla="*/ 152 w 155"/>
                  <a:gd name="T89" fmla="*/ 119 h 260"/>
                  <a:gd name="T90" fmla="*/ 154 w 155"/>
                  <a:gd name="T91" fmla="*/ 77 h 260"/>
                  <a:gd name="T92" fmla="*/ 145 w 155"/>
                  <a:gd name="T93" fmla="*/ 75 h 260"/>
                  <a:gd name="T94" fmla="*/ 120 w 155"/>
                  <a:gd name="T95" fmla="*/ 57 h 260"/>
                  <a:gd name="T96" fmla="*/ 111 w 155"/>
                  <a:gd name="T97" fmla="*/ 52 h 260"/>
                  <a:gd name="T98" fmla="*/ 89 w 155"/>
                  <a:gd name="T99" fmla="*/ 41 h 260"/>
                  <a:gd name="T100" fmla="*/ 81 w 155"/>
                  <a:gd name="T101" fmla="*/ 28 h 260"/>
                  <a:gd name="T102" fmla="*/ 57 w 155"/>
                  <a:gd name="T103" fmla="*/ 24 h 260"/>
                  <a:gd name="T104" fmla="*/ 52 w 155"/>
                  <a:gd name="T105" fmla="*/ 12 h 260"/>
                  <a:gd name="T106" fmla="*/ 38 w 155"/>
                  <a:gd name="T107" fmla="*/ 7 h 260"/>
                  <a:gd name="T108" fmla="*/ 38 w 155"/>
                  <a:gd name="T109" fmla="*/ 2 h 260"/>
                  <a:gd name="T110" fmla="*/ 24 w 155"/>
                  <a:gd name="T111"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5" h="260">
                    <a:moveTo>
                      <a:pt x="24" y="0"/>
                    </a:moveTo>
                    <a:lnTo>
                      <a:pt x="26" y="8"/>
                    </a:lnTo>
                    <a:lnTo>
                      <a:pt x="29" y="14"/>
                    </a:lnTo>
                    <a:lnTo>
                      <a:pt x="36" y="30"/>
                    </a:lnTo>
                    <a:lnTo>
                      <a:pt x="30" y="108"/>
                    </a:lnTo>
                    <a:lnTo>
                      <a:pt x="20" y="112"/>
                    </a:lnTo>
                    <a:lnTo>
                      <a:pt x="15" y="121"/>
                    </a:lnTo>
                    <a:lnTo>
                      <a:pt x="5" y="127"/>
                    </a:lnTo>
                    <a:lnTo>
                      <a:pt x="0" y="135"/>
                    </a:lnTo>
                    <a:lnTo>
                      <a:pt x="0" y="149"/>
                    </a:lnTo>
                    <a:lnTo>
                      <a:pt x="6" y="148"/>
                    </a:lnTo>
                    <a:lnTo>
                      <a:pt x="8" y="158"/>
                    </a:lnTo>
                    <a:lnTo>
                      <a:pt x="13" y="166"/>
                    </a:lnTo>
                    <a:lnTo>
                      <a:pt x="19" y="180"/>
                    </a:lnTo>
                    <a:lnTo>
                      <a:pt x="19" y="188"/>
                    </a:lnTo>
                    <a:lnTo>
                      <a:pt x="14" y="191"/>
                    </a:lnTo>
                    <a:lnTo>
                      <a:pt x="17" y="194"/>
                    </a:lnTo>
                    <a:lnTo>
                      <a:pt x="19" y="202"/>
                    </a:lnTo>
                    <a:lnTo>
                      <a:pt x="25" y="210"/>
                    </a:lnTo>
                    <a:lnTo>
                      <a:pt x="24" y="218"/>
                    </a:lnTo>
                    <a:lnTo>
                      <a:pt x="17" y="221"/>
                    </a:lnTo>
                    <a:lnTo>
                      <a:pt x="18" y="229"/>
                    </a:lnTo>
                    <a:lnTo>
                      <a:pt x="29" y="243"/>
                    </a:lnTo>
                    <a:lnTo>
                      <a:pt x="36" y="259"/>
                    </a:lnTo>
                    <a:lnTo>
                      <a:pt x="45" y="254"/>
                    </a:lnTo>
                    <a:lnTo>
                      <a:pt x="58" y="256"/>
                    </a:lnTo>
                    <a:lnTo>
                      <a:pt x="63" y="246"/>
                    </a:lnTo>
                    <a:lnTo>
                      <a:pt x="79" y="245"/>
                    </a:lnTo>
                    <a:lnTo>
                      <a:pt x="85" y="235"/>
                    </a:lnTo>
                    <a:lnTo>
                      <a:pt x="99" y="232"/>
                    </a:lnTo>
                    <a:lnTo>
                      <a:pt x="104" y="221"/>
                    </a:lnTo>
                    <a:lnTo>
                      <a:pt x="113" y="218"/>
                    </a:lnTo>
                    <a:lnTo>
                      <a:pt x="119" y="206"/>
                    </a:lnTo>
                    <a:lnTo>
                      <a:pt x="129" y="196"/>
                    </a:lnTo>
                    <a:lnTo>
                      <a:pt x="136" y="194"/>
                    </a:lnTo>
                    <a:lnTo>
                      <a:pt x="139" y="189"/>
                    </a:lnTo>
                    <a:lnTo>
                      <a:pt x="139" y="182"/>
                    </a:lnTo>
                    <a:lnTo>
                      <a:pt x="133" y="179"/>
                    </a:lnTo>
                    <a:lnTo>
                      <a:pt x="129" y="168"/>
                    </a:lnTo>
                    <a:lnTo>
                      <a:pt x="118" y="163"/>
                    </a:lnTo>
                    <a:lnTo>
                      <a:pt x="120" y="154"/>
                    </a:lnTo>
                    <a:lnTo>
                      <a:pt x="131" y="153"/>
                    </a:lnTo>
                    <a:lnTo>
                      <a:pt x="135" y="139"/>
                    </a:lnTo>
                    <a:lnTo>
                      <a:pt x="144" y="123"/>
                    </a:lnTo>
                    <a:lnTo>
                      <a:pt x="152" y="119"/>
                    </a:lnTo>
                    <a:lnTo>
                      <a:pt x="154" y="77"/>
                    </a:lnTo>
                    <a:lnTo>
                      <a:pt x="145" y="75"/>
                    </a:lnTo>
                    <a:lnTo>
                      <a:pt x="120" y="57"/>
                    </a:lnTo>
                    <a:lnTo>
                      <a:pt x="111" y="52"/>
                    </a:lnTo>
                    <a:lnTo>
                      <a:pt x="89" y="41"/>
                    </a:lnTo>
                    <a:lnTo>
                      <a:pt x="81" y="28"/>
                    </a:lnTo>
                    <a:lnTo>
                      <a:pt x="57" y="24"/>
                    </a:lnTo>
                    <a:lnTo>
                      <a:pt x="52" y="12"/>
                    </a:lnTo>
                    <a:lnTo>
                      <a:pt x="38" y="7"/>
                    </a:lnTo>
                    <a:lnTo>
                      <a:pt x="38" y="2"/>
                    </a:lnTo>
                    <a:lnTo>
                      <a:pt x="24"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98" name="Freeform 233"/>
              <p:cNvSpPr>
                <a:spLocks/>
              </p:cNvSpPr>
              <p:nvPr/>
            </p:nvSpPr>
            <p:spPr bwMode="auto">
              <a:xfrm>
                <a:off x="5833395" y="3576714"/>
                <a:ext cx="388404" cy="331893"/>
              </a:xfrm>
              <a:custGeom>
                <a:avLst/>
                <a:gdLst>
                  <a:gd name="T0" fmla="*/ 50 w 221"/>
                  <a:gd name="T1" fmla="*/ 186 h 188"/>
                  <a:gd name="T2" fmla="*/ 55 w 221"/>
                  <a:gd name="T3" fmla="*/ 179 h 188"/>
                  <a:gd name="T4" fmla="*/ 60 w 221"/>
                  <a:gd name="T5" fmla="*/ 168 h 188"/>
                  <a:gd name="T6" fmla="*/ 73 w 221"/>
                  <a:gd name="T7" fmla="*/ 164 h 188"/>
                  <a:gd name="T8" fmla="*/ 84 w 221"/>
                  <a:gd name="T9" fmla="*/ 166 h 188"/>
                  <a:gd name="T10" fmla="*/ 91 w 221"/>
                  <a:gd name="T11" fmla="*/ 176 h 188"/>
                  <a:gd name="T12" fmla="*/ 92 w 221"/>
                  <a:gd name="T13" fmla="*/ 169 h 188"/>
                  <a:gd name="T14" fmla="*/ 109 w 221"/>
                  <a:gd name="T15" fmla="*/ 168 h 188"/>
                  <a:gd name="T16" fmla="*/ 120 w 221"/>
                  <a:gd name="T17" fmla="*/ 167 h 188"/>
                  <a:gd name="T18" fmla="*/ 128 w 221"/>
                  <a:gd name="T19" fmla="*/ 175 h 188"/>
                  <a:gd name="T20" fmla="*/ 140 w 221"/>
                  <a:gd name="T21" fmla="*/ 176 h 188"/>
                  <a:gd name="T22" fmla="*/ 142 w 221"/>
                  <a:gd name="T23" fmla="*/ 168 h 188"/>
                  <a:gd name="T24" fmla="*/ 160 w 221"/>
                  <a:gd name="T25" fmla="*/ 168 h 188"/>
                  <a:gd name="T26" fmla="*/ 168 w 221"/>
                  <a:gd name="T27" fmla="*/ 176 h 188"/>
                  <a:gd name="T28" fmla="*/ 175 w 221"/>
                  <a:gd name="T29" fmla="*/ 168 h 188"/>
                  <a:gd name="T30" fmla="*/ 185 w 221"/>
                  <a:gd name="T31" fmla="*/ 162 h 188"/>
                  <a:gd name="T32" fmla="*/ 185 w 221"/>
                  <a:gd name="T33" fmla="*/ 148 h 188"/>
                  <a:gd name="T34" fmla="*/ 190 w 221"/>
                  <a:gd name="T35" fmla="*/ 140 h 188"/>
                  <a:gd name="T36" fmla="*/ 200 w 221"/>
                  <a:gd name="T37" fmla="*/ 134 h 188"/>
                  <a:gd name="T38" fmla="*/ 205 w 221"/>
                  <a:gd name="T39" fmla="*/ 125 h 188"/>
                  <a:gd name="T40" fmla="*/ 215 w 221"/>
                  <a:gd name="T41" fmla="*/ 122 h 188"/>
                  <a:gd name="T42" fmla="*/ 220 w 221"/>
                  <a:gd name="T43" fmla="*/ 43 h 188"/>
                  <a:gd name="T44" fmla="*/ 213 w 221"/>
                  <a:gd name="T45" fmla="*/ 27 h 188"/>
                  <a:gd name="T46" fmla="*/ 211 w 221"/>
                  <a:gd name="T47" fmla="*/ 21 h 188"/>
                  <a:gd name="T48" fmla="*/ 208 w 221"/>
                  <a:gd name="T49" fmla="*/ 13 h 188"/>
                  <a:gd name="T50" fmla="*/ 200 w 221"/>
                  <a:gd name="T51" fmla="*/ 9 h 188"/>
                  <a:gd name="T52" fmla="*/ 182 w 221"/>
                  <a:gd name="T53" fmla="*/ 8 h 188"/>
                  <a:gd name="T54" fmla="*/ 181 w 221"/>
                  <a:gd name="T55" fmla="*/ 0 h 188"/>
                  <a:gd name="T56" fmla="*/ 162 w 221"/>
                  <a:gd name="T57" fmla="*/ 0 h 188"/>
                  <a:gd name="T58" fmla="*/ 157 w 221"/>
                  <a:gd name="T59" fmla="*/ 7 h 188"/>
                  <a:gd name="T60" fmla="*/ 143 w 221"/>
                  <a:gd name="T61" fmla="*/ 13 h 188"/>
                  <a:gd name="T62" fmla="*/ 131 w 221"/>
                  <a:gd name="T63" fmla="*/ 23 h 188"/>
                  <a:gd name="T64" fmla="*/ 124 w 221"/>
                  <a:gd name="T65" fmla="*/ 33 h 188"/>
                  <a:gd name="T66" fmla="*/ 102 w 221"/>
                  <a:gd name="T67" fmla="*/ 41 h 188"/>
                  <a:gd name="T68" fmla="*/ 99 w 221"/>
                  <a:gd name="T69" fmla="*/ 50 h 188"/>
                  <a:gd name="T70" fmla="*/ 91 w 221"/>
                  <a:gd name="T71" fmla="*/ 55 h 188"/>
                  <a:gd name="T72" fmla="*/ 81 w 221"/>
                  <a:gd name="T73" fmla="*/ 66 h 188"/>
                  <a:gd name="T74" fmla="*/ 57 w 221"/>
                  <a:gd name="T75" fmla="*/ 68 h 188"/>
                  <a:gd name="T76" fmla="*/ 55 w 221"/>
                  <a:gd name="T77" fmla="*/ 76 h 188"/>
                  <a:gd name="T78" fmla="*/ 58 w 221"/>
                  <a:gd name="T79" fmla="*/ 123 h 188"/>
                  <a:gd name="T80" fmla="*/ 48 w 221"/>
                  <a:gd name="T81" fmla="*/ 125 h 188"/>
                  <a:gd name="T82" fmla="*/ 48 w 221"/>
                  <a:gd name="T83" fmla="*/ 133 h 188"/>
                  <a:gd name="T84" fmla="*/ 11 w 221"/>
                  <a:gd name="T85" fmla="*/ 139 h 188"/>
                  <a:gd name="T86" fmla="*/ 0 w 221"/>
                  <a:gd name="T87" fmla="*/ 146 h 188"/>
                  <a:gd name="T88" fmla="*/ 4 w 221"/>
                  <a:gd name="T89" fmla="*/ 155 h 188"/>
                  <a:gd name="T90" fmla="*/ 13 w 221"/>
                  <a:gd name="T91" fmla="*/ 160 h 188"/>
                  <a:gd name="T92" fmla="*/ 14 w 221"/>
                  <a:gd name="T93" fmla="*/ 175 h 188"/>
                  <a:gd name="T94" fmla="*/ 24 w 221"/>
                  <a:gd name="T95" fmla="*/ 176 h 188"/>
                  <a:gd name="T96" fmla="*/ 32 w 221"/>
                  <a:gd name="T97" fmla="*/ 187 h 188"/>
                  <a:gd name="T98" fmla="*/ 45 w 221"/>
                  <a:gd name="T99" fmla="*/ 186 h 188"/>
                  <a:gd name="T100" fmla="*/ 50 w 221"/>
                  <a:gd name="T101" fmla="*/ 18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1" h="188">
                    <a:moveTo>
                      <a:pt x="50" y="186"/>
                    </a:moveTo>
                    <a:lnTo>
                      <a:pt x="55" y="179"/>
                    </a:lnTo>
                    <a:lnTo>
                      <a:pt x="60" y="168"/>
                    </a:lnTo>
                    <a:lnTo>
                      <a:pt x="73" y="164"/>
                    </a:lnTo>
                    <a:lnTo>
                      <a:pt x="84" y="166"/>
                    </a:lnTo>
                    <a:lnTo>
                      <a:pt x="91" y="176"/>
                    </a:lnTo>
                    <a:lnTo>
                      <a:pt x="92" y="169"/>
                    </a:lnTo>
                    <a:lnTo>
                      <a:pt x="109" y="168"/>
                    </a:lnTo>
                    <a:lnTo>
                      <a:pt x="120" y="167"/>
                    </a:lnTo>
                    <a:lnTo>
                      <a:pt x="128" y="175"/>
                    </a:lnTo>
                    <a:lnTo>
                      <a:pt x="140" y="176"/>
                    </a:lnTo>
                    <a:lnTo>
                      <a:pt x="142" y="168"/>
                    </a:lnTo>
                    <a:lnTo>
                      <a:pt x="160" y="168"/>
                    </a:lnTo>
                    <a:lnTo>
                      <a:pt x="168" y="176"/>
                    </a:lnTo>
                    <a:lnTo>
                      <a:pt x="175" y="168"/>
                    </a:lnTo>
                    <a:lnTo>
                      <a:pt x="185" y="162"/>
                    </a:lnTo>
                    <a:lnTo>
                      <a:pt x="185" y="148"/>
                    </a:lnTo>
                    <a:lnTo>
                      <a:pt x="190" y="140"/>
                    </a:lnTo>
                    <a:lnTo>
                      <a:pt x="200" y="134"/>
                    </a:lnTo>
                    <a:lnTo>
                      <a:pt x="205" y="125"/>
                    </a:lnTo>
                    <a:lnTo>
                      <a:pt x="215" y="122"/>
                    </a:lnTo>
                    <a:lnTo>
                      <a:pt x="220" y="43"/>
                    </a:lnTo>
                    <a:lnTo>
                      <a:pt x="213" y="27"/>
                    </a:lnTo>
                    <a:lnTo>
                      <a:pt x="211" y="21"/>
                    </a:lnTo>
                    <a:lnTo>
                      <a:pt x="208" y="13"/>
                    </a:lnTo>
                    <a:lnTo>
                      <a:pt x="200" y="9"/>
                    </a:lnTo>
                    <a:lnTo>
                      <a:pt x="182" y="8"/>
                    </a:lnTo>
                    <a:lnTo>
                      <a:pt x="181" y="0"/>
                    </a:lnTo>
                    <a:lnTo>
                      <a:pt x="162" y="0"/>
                    </a:lnTo>
                    <a:lnTo>
                      <a:pt x="157" y="7"/>
                    </a:lnTo>
                    <a:lnTo>
                      <a:pt x="143" y="13"/>
                    </a:lnTo>
                    <a:lnTo>
                      <a:pt x="131" y="23"/>
                    </a:lnTo>
                    <a:lnTo>
                      <a:pt x="124" y="33"/>
                    </a:lnTo>
                    <a:lnTo>
                      <a:pt x="102" y="41"/>
                    </a:lnTo>
                    <a:lnTo>
                      <a:pt x="99" y="50"/>
                    </a:lnTo>
                    <a:lnTo>
                      <a:pt x="91" y="55"/>
                    </a:lnTo>
                    <a:lnTo>
                      <a:pt x="81" y="66"/>
                    </a:lnTo>
                    <a:lnTo>
                      <a:pt x="57" y="68"/>
                    </a:lnTo>
                    <a:lnTo>
                      <a:pt x="55" y="76"/>
                    </a:lnTo>
                    <a:lnTo>
                      <a:pt x="58" y="123"/>
                    </a:lnTo>
                    <a:lnTo>
                      <a:pt x="48" y="125"/>
                    </a:lnTo>
                    <a:lnTo>
                      <a:pt x="48" y="133"/>
                    </a:lnTo>
                    <a:lnTo>
                      <a:pt x="11" y="139"/>
                    </a:lnTo>
                    <a:lnTo>
                      <a:pt x="0" y="146"/>
                    </a:lnTo>
                    <a:lnTo>
                      <a:pt x="4" y="155"/>
                    </a:lnTo>
                    <a:lnTo>
                      <a:pt x="13" y="160"/>
                    </a:lnTo>
                    <a:lnTo>
                      <a:pt x="14" y="175"/>
                    </a:lnTo>
                    <a:lnTo>
                      <a:pt x="24" y="176"/>
                    </a:lnTo>
                    <a:lnTo>
                      <a:pt x="32" y="187"/>
                    </a:lnTo>
                    <a:lnTo>
                      <a:pt x="45" y="186"/>
                    </a:lnTo>
                    <a:lnTo>
                      <a:pt x="50" y="18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99" name="Freeform 275"/>
              <p:cNvSpPr>
                <a:spLocks/>
              </p:cNvSpPr>
              <p:nvPr/>
            </p:nvSpPr>
            <p:spPr bwMode="auto">
              <a:xfrm>
                <a:off x="5816098" y="3968380"/>
                <a:ext cx="42457" cy="130555"/>
              </a:xfrm>
              <a:custGeom>
                <a:avLst/>
                <a:gdLst>
                  <a:gd name="T0" fmla="*/ 15 w 27"/>
                  <a:gd name="T1" fmla="*/ 83 h 83"/>
                  <a:gd name="T2" fmla="*/ 27 w 27"/>
                  <a:gd name="T3" fmla="*/ 72 h 83"/>
                  <a:gd name="T4" fmla="*/ 20 w 27"/>
                  <a:gd name="T5" fmla="*/ 48 h 83"/>
                  <a:gd name="T6" fmla="*/ 20 w 27"/>
                  <a:gd name="T7" fmla="*/ 26 h 83"/>
                  <a:gd name="T8" fmla="*/ 18 w 27"/>
                  <a:gd name="T9" fmla="*/ 11 h 83"/>
                  <a:gd name="T10" fmla="*/ 12 w 27"/>
                  <a:gd name="T11" fmla="*/ 2 h 83"/>
                  <a:gd name="T12" fmla="*/ 2 w 27"/>
                  <a:gd name="T13" fmla="*/ 0 h 83"/>
                  <a:gd name="T14" fmla="*/ 0 w 27"/>
                  <a:gd name="T15" fmla="*/ 14 h 83"/>
                  <a:gd name="T16" fmla="*/ 6 w 27"/>
                  <a:gd name="T17" fmla="*/ 24 h 83"/>
                  <a:gd name="T18" fmla="*/ 9 w 27"/>
                  <a:gd name="T19" fmla="*/ 48 h 83"/>
                  <a:gd name="T20" fmla="*/ 15 w 27"/>
                  <a:gd name="T21"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83">
                    <a:moveTo>
                      <a:pt x="15" y="83"/>
                    </a:moveTo>
                    <a:lnTo>
                      <a:pt x="27" y="72"/>
                    </a:lnTo>
                    <a:lnTo>
                      <a:pt x="20" y="48"/>
                    </a:lnTo>
                    <a:lnTo>
                      <a:pt x="20" y="26"/>
                    </a:lnTo>
                    <a:lnTo>
                      <a:pt x="18" y="11"/>
                    </a:lnTo>
                    <a:lnTo>
                      <a:pt x="12" y="2"/>
                    </a:lnTo>
                    <a:lnTo>
                      <a:pt x="2" y="0"/>
                    </a:lnTo>
                    <a:lnTo>
                      <a:pt x="0" y="14"/>
                    </a:lnTo>
                    <a:lnTo>
                      <a:pt x="6" y="24"/>
                    </a:lnTo>
                    <a:lnTo>
                      <a:pt x="9" y="48"/>
                    </a:lnTo>
                    <a:lnTo>
                      <a:pt x="15" y="83"/>
                    </a:lnTo>
                    <a:close/>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00" name="Freeform 278"/>
              <p:cNvSpPr>
                <a:spLocks/>
              </p:cNvSpPr>
              <p:nvPr/>
            </p:nvSpPr>
            <p:spPr bwMode="auto">
              <a:xfrm>
                <a:off x="6066123" y="4223198"/>
                <a:ext cx="45602" cy="26740"/>
              </a:xfrm>
              <a:custGeom>
                <a:avLst/>
                <a:gdLst>
                  <a:gd name="T0" fmla="*/ 0 w 29"/>
                  <a:gd name="T1" fmla="*/ 14 h 17"/>
                  <a:gd name="T2" fmla="*/ 2 w 29"/>
                  <a:gd name="T3" fmla="*/ 0 h 17"/>
                  <a:gd name="T4" fmla="*/ 29 w 29"/>
                  <a:gd name="T5" fmla="*/ 3 h 17"/>
                  <a:gd name="T6" fmla="*/ 18 w 29"/>
                  <a:gd name="T7" fmla="*/ 17 h 17"/>
                  <a:gd name="T8" fmla="*/ 0 w 29"/>
                  <a:gd name="T9" fmla="*/ 14 h 17"/>
                </a:gdLst>
                <a:ahLst/>
                <a:cxnLst>
                  <a:cxn ang="0">
                    <a:pos x="T0" y="T1"/>
                  </a:cxn>
                  <a:cxn ang="0">
                    <a:pos x="T2" y="T3"/>
                  </a:cxn>
                  <a:cxn ang="0">
                    <a:pos x="T4" y="T5"/>
                  </a:cxn>
                  <a:cxn ang="0">
                    <a:pos x="T6" y="T7"/>
                  </a:cxn>
                  <a:cxn ang="0">
                    <a:pos x="T8" y="T9"/>
                  </a:cxn>
                </a:cxnLst>
                <a:rect l="0" t="0" r="r" b="b"/>
                <a:pathLst>
                  <a:path w="29" h="17">
                    <a:moveTo>
                      <a:pt x="0" y="14"/>
                    </a:moveTo>
                    <a:lnTo>
                      <a:pt x="2" y="0"/>
                    </a:lnTo>
                    <a:lnTo>
                      <a:pt x="29" y="3"/>
                    </a:lnTo>
                    <a:lnTo>
                      <a:pt x="18" y="17"/>
                    </a:lnTo>
                    <a:lnTo>
                      <a:pt x="0" y="14"/>
                    </a:lnTo>
                    <a:close/>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01" name="Freeform 279"/>
              <p:cNvSpPr>
                <a:spLocks/>
              </p:cNvSpPr>
              <p:nvPr/>
            </p:nvSpPr>
            <p:spPr bwMode="auto">
              <a:xfrm>
                <a:off x="6658949" y="4548800"/>
                <a:ext cx="81769" cy="206057"/>
              </a:xfrm>
              <a:custGeom>
                <a:avLst/>
                <a:gdLst>
                  <a:gd name="T0" fmla="*/ 16 w 52"/>
                  <a:gd name="T1" fmla="*/ 119 h 131"/>
                  <a:gd name="T2" fmla="*/ 24 w 52"/>
                  <a:gd name="T3" fmla="*/ 90 h 131"/>
                  <a:gd name="T4" fmla="*/ 0 w 52"/>
                  <a:gd name="T5" fmla="*/ 81 h 131"/>
                  <a:gd name="T6" fmla="*/ 0 w 52"/>
                  <a:gd name="T7" fmla="*/ 50 h 131"/>
                  <a:gd name="T8" fmla="*/ 10 w 52"/>
                  <a:gd name="T9" fmla="*/ 41 h 131"/>
                  <a:gd name="T10" fmla="*/ 4 w 52"/>
                  <a:gd name="T11" fmla="*/ 17 h 131"/>
                  <a:gd name="T12" fmla="*/ 7 w 52"/>
                  <a:gd name="T13" fmla="*/ 0 h 131"/>
                  <a:gd name="T14" fmla="*/ 30 w 52"/>
                  <a:gd name="T15" fmla="*/ 14 h 131"/>
                  <a:gd name="T16" fmla="*/ 33 w 52"/>
                  <a:gd name="T17" fmla="*/ 30 h 131"/>
                  <a:gd name="T18" fmla="*/ 28 w 52"/>
                  <a:gd name="T19" fmla="*/ 56 h 131"/>
                  <a:gd name="T20" fmla="*/ 45 w 52"/>
                  <a:gd name="T21" fmla="*/ 81 h 131"/>
                  <a:gd name="T22" fmla="*/ 52 w 52"/>
                  <a:gd name="T23" fmla="*/ 104 h 131"/>
                  <a:gd name="T24" fmla="*/ 40 w 52"/>
                  <a:gd name="T25" fmla="*/ 110 h 131"/>
                  <a:gd name="T26" fmla="*/ 39 w 52"/>
                  <a:gd name="T27" fmla="*/ 126 h 131"/>
                  <a:gd name="T28" fmla="*/ 24 w 52"/>
                  <a:gd name="T29" fmla="*/ 131 h 131"/>
                  <a:gd name="T30" fmla="*/ 16 w 52"/>
                  <a:gd name="T31" fmla="*/ 11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131">
                    <a:moveTo>
                      <a:pt x="16" y="119"/>
                    </a:moveTo>
                    <a:lnTo>
                      <a:pt x="24" y="90"/>
                    </a:lnTo>
                    <a:lnTo>
                      <a:pt x="0" y="81"/>
                    </a:lnTo>
                    <a:lnTo>
                      <a:pt x="0" y="50"/>
                    </a:lnTo>
                    <a:lnTo>
                      <a:pt x="10" y="41"/>
                    </a:lnTo>
                    <a:lnTo>
                      <a:pt x="4" y="17"/>
                    </a:lnTo>
                    <a:lnTo>
                      <a:pt x="7" y="0"/>
                    </a:lnTo>
                    <a:lnTo>
                      <a:pt x="30" y="14"/>
                    </a:lnTo>
                    <a:lnTo>
                      <a:pt x="33" y="30"/>
                    </a:lnTo>
                    <a:lnTo>
                      <a:pt x="28" y="56"/>
                    </a:lnTo>
                    <a:lnTo>
                      <a:pt x="45" y="81"/>
                    </a:lnTo>
                    <a:lnTo>
                      <a:pt x="52" y="104"/>
                    </a:lnTo>
                    <a:lnTo>
                      <a:pt x="40" y="110"/>
                    </a:lnTo>
                    <a:lnTo>
                      <a:pt x="39" y="126"/>
                    </a:lnTo>
                    <a:lnTo>
                      <a:pt x="24" y="131"/>
                    </a:lnTo>
                    <a:lnTo>
                      <a:pt x="16" y="119"/>
                    </a:lnTo>
                    <a:close/>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grpSp>
      </p:grpSp>
      <p:sp>
        <p:nvSpPr>
          <p:cNvPr id="13" name="Text Placeholder 24"/>
          <p:cNvSpPr>
            <a:spLocks noGrp="1"/>
          </p:cNvSpPr>
          <p:nvPr>
            <p:ph type="body" sz="quarter" idx="36" hasCustomPrompt="1"/>
          </p:nvPr>
        </p:nvSpPr>
        <p:spPr>
          <a:xfrm>
            <a:off x="9042400" y="6346535"/>
            <a:ext cx="2890045" cy="47793"/>
          </a:xfrm>
          <a:solidFill>
            <a:schemeClr val="accent6"/>
          </a:solidFill>
        </p:spPr>
        <p:txBody>
          <a:bodyPr/>
          <a:lstStyle>
            <a:lvl1pPr>
              <a:defRPr/>
            </a:lvl1pPr>
          </a:lstStyle>
          <a:p>
            <a:pPr lvl="0"/>
            <a:r>
              <a:rPr lang="en-US"/>
              <a:t>  </a:t>
            </a:r>
            <a:endParaRPr lang="en-GB"/>
          </a:p>
        </p:txBody>
      </p:sp>
      <p:sp>
        <p:nvSpPr>
          <p:cNvPr id="15" name="Text Placeholder 26"/>
          <p:cNvSpPr>
            <a:spLocks noGrp="1"/>
          </p:cNvSpPr>
          <p:nvPr>
            <p:ph type="body" sz="quarter" idx="37" hasCustomPrompt="1"/>
          </p:nvPr>
        </p:nvSpPr>
        <p:spPr>
          <a:xfrm>
            <a:off x="9042400" y="5855528"/>
            <a:ext cx="2890045" cy="493081"/>
          </a:xfrm>
          <a:solidFill>
            <a:schemeClr val="tx1">
              <a:alpha val="80000"/>
            </a:schemeClr>
          </a:solidFill>
        </p:spPr>
        <p:txBody>
          <a:bodyPr lIns="108000" tIns="108000"/>
          <a:lstStyle>
            <a:lvl1pPr>
              <a:defRPr sz="1100" b="1" spc="0" baseline="0">
                <a:solidFill>
                  <a:schemeClr val="bg1"/>
                </a:solidFill>
              </a:defRPr>
            </a:lvl1pPr>
            <a:lvl2pPr>
              <a:defRPr sz="1050" b="1">
                <a:solidFill>
                  <a:schemeClr val="bg1"/>
                </a:solidFill>
              </a:defRPr>
            </a:lvl2pPr>
            <a:lvl3pPr>
              <a:defRPr sz="1000" b="1">
                <a:solidFill>
                  <a:schemeClr val="bg1"/>
                </a:solidFill>
              </a:defRPr>
            </a:lvl3pPr>
            <a:lvl4pPr>
              <a:defRPr sz="900" b="1">
                <a:solidFill>
                  <a:schemeClr val="bg1"/>
                </a:solidFill>
              </a:defRPr>
            </a:lvl4pPr>
            <a:lvl5pPr>
              <a:defRPr sz="800" b="1">
                <a:solidFill>
                  <a:schemeClr val="bg1"/>
                </a:solidFill>
              </a:defRPr>
            </a:lvl5pPr>
          </a:lstStyle>
          <a:p>
            <a:pPr lvl="0"/>
            <a:r>
              <a:rPr lang="en-US"/>
              <a:t>Enter place here</a:t>
            </a:r>
            <a:endParaRPr lang="en-GB"/>
          </a:p>
        </p:txBody>
      </p:sp>
      <p:sp>
        <p:nvSpPr>
          <p:cNvPr id="16" name="Text Placeholder 26"/>
          <p:cNvSpPr>
            <a:spLocks noGrp="1"/>
          </p:cNvSpPr>
          <p:nvPr>
            <p:ph type="body" sz="quarter" idx="81" hasCustomPrompt="1"/>
          </p:nvPr>
        </p:nvSpPr>
        <p:spPr>
          <a:xfrm>
            <a:off x="9042400" y="6117769"/>
            <a:ext cx="2890045" cy="183616"/>
          </a:xfrm>
          <a:noFill/>
        </p:spPr>
        <p:txBody>
          <a:bodyPr lIns="126000" tIns="46800" anchor="t"/>
          <a:lstStyle>
            <a:lvl1pPr>
              <a:defRPr sz="900" b="0" i="1" spc="0" baseline="0">
                <a:solidFill>
                  <a:schemeClr val="bg1"/>
                </a:solidFill>
              </a:defRPr>
            </a:lvl1pPr>
            <a:lvl2pPr>
              <a:defRPr sz="800" b="0" i="1">
                <a:solidFill>
                  <a:schemeClr val="bg1"/>
                </a:solidFill>
              </a:defRPr>
            </a:lvl2pPr>
            <a:lvl3pPr>
              <a:defRPr sz="700" b="0" i="1">
                <a:solidFill>
                  <a:schemeClr val="bg1"/>
                </a:solidFill>
              </a:defRPr>
            </a:lvl3pPr>
            <a:lvl4pPr>
              <a:defRPr sz="600" b="0" i="1">
                <a:solidFill>
                  <a:schemeClr val="bg1"/>
                </a:solidFill>
              </a:defRPr>
            </a:lvl4pPr>
            <a:lvl5pPr>
              <a:defRPr sz="500" b="0" i="1">
                <a:solidFill>
                  <a:schemeClr val="bg1"/>
                </a:solidFill>
              </a:defRPr>
            </a:lvl5pPr>
          </a:lstStyle>
          <a:p>
            <a:pPr lvl="0"/>
            <a:r>
              <a:rPr lang="en-US"/>
              <a:t>Enter address here</a:t>
            </a:r>
            <a:endParaRPr lang="en-GB"/>
          </a:p>
        </p:txBody>
      </p:sp>
      <p:sp>
        <p:nvSpPr>
          <p:cNvPr id="314" name="Text Placeholder 15"/>
          <p:cNvSpPr>
            <a:spLocks noGrp="1"/>
          </p:cNvSpPr>
          <p:nvPr>
            <p:ph type="body" sz="quarter" idx="102" hasCustomPrompt="1"/>
          </p:nvPr>
        </p:nvSpPr>
        <p:spPr>
          <a:xfrm>
            <a:off x="195263" y="1619776"/>
            <a:ext cx="2531207" cy="277425"/>
          </a:xfrm>
        </p:spPr>
        <p:txBody>
          <a:bodyPr numCol="1" anchor="b"/>
          <a:lstStyle>
            <a:lvl1pPr>
              <a:defRPr sz="1400"/>
            </a:lvl1pPr>
            <a:lvl2pPr>
              <a:defRPr sz="1200"/>
            </a:lvl2pPr>
            <a:lvl3pPr>
              <a:defRPr sz="1100"/>
            </a:lvl3pPr>
            <a:lvl4pPr>
              <a:defRPr sz="1050"/>
            </a:lvl4pPr>
            <a:lvl5pPr>
              <a:defRPr sz="900"/>
            </a:lvl5pPr>
          </a:lstStyle>
          <a:p>
            <a:pPr lvl="0"/>
            <a:r>
              <a:rPr lang="en-US"/>
              <a:t>Enter text here</a:t>
            </a:r>
          </a:p>
        </p:txBody>
      </p:sp>
      <p:sp>
        <p:nvSpPr>
          <p:cNvPr id="315" name="Text Placeholder 7"/>
          <p:cNvSpPr>
            <a:spLocks noGrp="1"/>
          </p:cNvSpPr>
          <p:nvPr>
            <p:ph type="body" sz="quarter" idx="104" hasCustomPrompt="1"/>
          </p:nvPr>
        </p:nvSpPr>
        <p:spPr>
          <a:xfrm>
            <a:off x="195263" y="4538043"/>
            <a:ext cx="2721768" cy="1620709"/>
          </a:xfrm>
        </p:spPr>
        <p:txBody>
          <a:bodyPr rIns="108000" numCol="1"/>
          <a:lstStyle>
            <a:lvl1pPr marL="0" indent="0">
              <a:buFont typeface="Wingdings" panose="05000000000000000000" pitchFamily="2" charset="2"/>
              <a:buNone/>
              <a:tabLst>
                <a:tab pos="179388" algn="l"/>
              </a:tabLst>
              <a:defRPr sz="1100">
                <a:solidFill>
                  <a:schemeClr val="tx2"/>
                </a:solidFill>
              </a:defRPr>
            </a:lvl1pPr>
            <a:lvl2pPr marL="269875" indent="-176213">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316" name="Text Placeholder 7"/>
          <p:cNvSpPr>
            <a:spLocks noGrp="1"/>
          </p:cNvSpPr>
          <p:nvPr>
            <p:ph type="body" sz="quarter" idx="105" hasCustomPrompt="1"/>
          </p:nvPr>
        </p:nvSpPr>
        <p:spPr>
          <a:xfrm>
            <a:off x="3317154" y="3355789"/>
            <a:ext cx="2721768" cy="2802963"/>
          </a:xfrm>
        </p:spPr>
        <p:txBody>
          <a:bodyPr rIns="108000" numCol="1"/>
          <a:lstStyle>
            <a:lvl1pPr marL="0" indent="0">
              <a:buFont typeface="Wingdings" panose="05000000000000000000" pitchFamily="2" charset="2"/>
              <a:buNone/>
              <a:tabLst>
                <a:tab pos="179388" algn="l"/>
              </a:tabLst>
              <a:defRPr sz="1100">
                <a:solidFill>
                  <a:schemeClr val="tx2"/>
                </a:solidFill>
              </a:defRPr>
            </a:lvl1pPr>
            <a:lvl2pPr marL="269875" indent="-176213">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317" name="Text Placeholder 15"/>
          <p:cNvSpPr>
            <a:spLocks noGrp="1"/>
          </p:cNvSpPr>
          <p:nvPr>
            <p:ph type="body" sz="quarter" idx="106" hasCustomPrompt="1"/>
          </p:nvPr>
        </p:nvSpPr>
        <p:spPr>
          <a:xfrm>
            <a:off x="195263" y="2971079"/>
            <a:ext cx="2720975" cy="311749"/>
          </a:xfrm>
        </p:spPr>
        <p:txBody>
          <a:bodyPr numCol="1"/>
          <a:lstStyle>
            <a:lvl1pPr>
              <a:defRPr sz="1400"/>
            </a:lvl1pPr>
            <a:lvl2pPr>
              <a:defRPr sz="1200"/>
            </a:lvl2pPr>
            <a:lvl3pPr>
              <a:defRPr sz="1100"/>
            </a:lvl3pPr>
            <a:lvl4pPr>
              <a:defRPr sz="1050"/>
            </a:lvl4pPr>
            <a:lvl5pPr>
              <a:defRPr sz="900"/>
            </a:lvl5pPr>
          </a:lstStyle>
          <a:p>
            <a:pPr lvl="0"/>
            <a:r>
              <a:rPr lang="en-US"/>
              <a:t>Challenge</a:t>
            </a:r>
            <a:endParaRPr lang="en-GB"/>
          </a:p>
        </p:txBody>
      </p:sp>
      <p:sp>
        <p:nvSpPr>
          <p:cNvPr id="318" name="Text Placeholder 15"/>
          <p:cNvSpPr>
            <a:spLocks noGrp="1"/>
          </p:cNvSpPr>
          <p:nvPr>
            <p:ph type="body" sz="quarter" idx="107" hasCustomPrompt="1"/>
          </p:nvPr>
        </p:nvSpPr>
        <p:spPr>
          <a:xfrm>
            <a:off x="195263" y="4162570"/>
            <a:ext cx="2720975" cy="311749"/>
          </a:xfrm>
        </p:spPr>
        <p:txBody>
          <a:bodyPr numCol="1"/>
          <a:lstStyle>
            <a:lvl1pPr>
              <a:defRPr sz="1400"/>
            </a:lvl1pPr>
            <a:lvl2pPr>
              <a:defRPr sz="1200"/>
            </a:lvl2pPr>
            <a:lvl3pPr>
              <a:defRPr sz="1100"/>
            </a:lvl3pPr>
            <a:lvl4pPr>
              <a:defRPr sz="1050"/>
            </a:lvl4pPr>
            <a:lvl5pPr>
              <a:defRPr sz="900"/>
            </a:lvl5pPr>
          </a:lstStyle>
          <a:p>
            <a:pPr lvl="0"/>
            <a:r>
              <a:rPr lang="en-US"/>
              <a:t>Solution</a:t>
            </a:r>
            <a:endParaRPr lang="en-GB"/>
          </a:p>
        </p:txBody>
      </p:sp>
      <p:sp>
        <p:nvSpPr>
          <p:cNvPr id="319" name="Text Placeholder 15"/>
          <p:cNvSpPr>
            <a:spLocks noGrp="1"/>
          </p:cNvSpPr>
          <p:nvPr>
            <p:ph type="body" sz="quarter" idx="108" hasCustomPrompt="1"/>
          </p:nvPr>
        </p:nvSpPr>
        <p:spPr>
          <a:xfrm>
            <a:off x="3317154" y="2971079"/>
            <a:ext cx="2720975" cy="311749"/>
          </a:xfrm>
        </p:spPr>
        <p:txBody>
          <a:bodyPr numCol="1"/>
          <a:lstStyle>
            <a:lvl1pPr>
              <a:defRPr sz="1400"/>
            </a:lvl1pPr>
            <a:lvl2pPr>
              <a:defRPr sz="1200"/>
            </a:lvl2pPr>
            <a:lvl3pPr>
              <a:defRPr sz="1100"/>
            </a:lvl3pPr>
            <a:lvl4pPr>
              <a:defRPr sz="1050"/>
            </a:lvl4pPr>
            <a:lvl5pPr>
              <a:defRPr sz="900"/>
            </a:lvl5pPr>
          </a:lstStyle>
          <a:p>
            <a:pPr lvl="0"/>
            <a:r>
              <a:rPr lang="en-US"/>
              <a:t>Results</a:t>
            </a:r>
            <a:endParaRPr lang="en-GB"/>
          </a:p>
        </p:txBody>
      </p:sp>
      <p:cxnSp>
        <p:nvCxnSpPr>
          <p:cNvPr id="325" name="Straight Connector 324"/>
          <p:cNvCxnSpPr/>
          <p:nvPr userDrawn="1"/>
        </p:nvCxnSpPr>
        <p:spPr>
          <a:xfrm>
            <a:off x="0" y="2685467"/>
            <a:ext cx="30353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47" name="Text Placeholder 20"/>
          <p:cNvSpPr>
            <a:spLocks noGrp="1"/>
          </p:cNvSpPr>
          <p:nvPr>
            <p:ph type="body" sz="quarter" idx="109" hasCustomPrompt="1"/>
          </p:nvPr>
        </p:nvSpPr>
        <p:spPr>
          <a:xfrm>
            <a:off x="195261" y="1905551"/>
            <a:ext cx="546329" cy="200599"/>
          </a:xfrm>
        </p:spPr>
        <p:txBody>
          <a:bodyPr/>
          <a:lstStyle>
            <a:lvl1pPr>
              <a:defRPr sz="1100"/>
            </a:lvl1pPr>
            <a:lvl2pPr>
              <a:defRPr sz="1000"/>
            </a:lvl2pPr>
            <a:lvl3pPr>
              <a:defRPr sz="900"/>
            </a:lvl3pPr>
            <a:lvl4pPr>
              <a:defRPr sz="800"/>
            </a:lvl4pPr>
            <a:lvl5pPr>
              <a:defRPr sz="600"/>
            </a:lvl5pPr>
          </a:lstStyle>
          <a:p>
            <a:pPr lvl="0"/>
            <a:r>
              <a:rPr lang="en-US"/>
              <a:t>Date:</a:t>
            </a:r>
            <a:endParaRPr lang="en-GB"/>
          </a:p>
        </p:txBody>
      </p:sp>
      <p:sp>
        <p:nvSpPr>
          <p:cNvPr id="348" name="Text Placeholder 20"/>
          <p:cNvSpPr>
            <a:spLocks noGrp="1"/>
          </p:cNvSpPr>
          <p:nvPr>
            <p:ph type="body" sz="quarter" idx="110" hasCustomPrompt="1"/>
          </p:nvPr>
        </p:nvSpPr>
        <p:spPr>
          <a:xfrm>
            <a:off x="195261" y="2134227"/>
            <a:ext cx="586914" cy="200599"/>
          </a:xfrm>
        </p:spPr>
        <p:txBody>
          <a:bodyPr/>
          <a:lstStyle>
            <a:lvl1pPr>
              <a:defRPr sz="1100"/>
            </a:lvl1pPr>
            <a:lvl2pPr>
              <a:defRPr sz="1000"/>
            </a:lvl2pPr>
            <a:lvl3pPr>
              <a:defRPr sz="900"/>
            </a:lvl3pPr>
            <a:lvl4pPr>
              <a:defRPr sz="800"/>
            </a:lvl4pPr>
            <a:lvl5pPr>
              <a:defRPr sz="600"/>
            </a:lvl5pPr>
          </a:lstStyle>
          <a:p>
            <a:pPr lvl="0"/>
            <a:r>
              <a:rPr lang="en-US"/>
              <a:t>Value:</a:t>
            </a:r>
            <a:endParaRPr lang="en-GB"/>
          </a:p>
        </p:txBody>
      </p:sp>
      <p:sp>
        <p:nvSpPr>
          <p:cNvPr id="349" name="Text Placeholder 20"/>
          <p:cNvSpPr>
            <a:spLocks noGrp="1"/>
          </p:cNvSpPr>
          <p:nvPr>
            <p:ph type="body" sz="quarter" idx="111" hasCustomPrompt="1"/>
          </p:nvPr>
        </p:nvSpPr>
        <p:spPr>
          <a:xfrm>
            <a:off x="618835" y="1905551"/>
            <a:ext cx="2107635" cy="200599"/>
          </a:xfrm>
        </p:spPr>
        <p:txBody>
          <a:bodyPr/>
          <a:lstStyle>
            <a:lvl1pPr>
              <a:defRPr sz="1100" baseline="0">
                <a:solidFill>
                  <a:schemeClr val="tx2"/>
                </a:solidFill>
              </a:defRPr>
            </a:lvl1pPr>
            <a:lvl2pPr>
              <a:defRPr sz="1000"/>
            </a:lvl2pPr>
            <a:lvl3pPr>
              <a:defRPr sz="900"/>
            </a:lvl3pPr>
            <a:lvl4pPr>
              <a:defRPr sz="800"/>
            </a:lvl4pPr>
            <a:lvl5pPr>
              <a:defRPr sz="600"/>
            </a:lvl5pPr>
          </a:lstStyle>
          <a:p>
            <a:pPr lvl="0"/>
            <a:r>
              <a:rPr lang="en-US"/>
              <a:t>Enter date here</a:t>
            </a:r>
            <a:endParaRPr lang="en-GB"/>
          </a:p>
        </p:txBody>
      </p:sp>
      <p:sp>
        <p:nvSpPr>
          <p:cNvPr id="350" name="Text Placeholder 20"/>
          <p:cNvSpPr>
            <a:spLocks noGrp="1"/>
          </p:cNvSpPr>
          <p:nvPr>
            <p:ph type="body" sz="quarter" idx="112" hasCustomPrompt="1"/>
          </p:nvPr>
        </p:nvSpPr>
        <p:spPr>
          <a:xfrm>
            <a:off x="616186" y="2134227"/>
            <a:ext cx="2363266" cy="257534"/>
          </a:xfrm>
        </p:spPr>
        <p:txBody>
          <a:bodyPr/>
          <a:lstStyle>
            <a:lvl1pPr>
              <a:defRPr sz="1100">
                <a:solidFill>
                  <a:schemeClr val="tx2"/>
                </a:solidFill>
              </a:defRPr>
            </a:lvl1pPr>
            <a:lvl2pPr>
              <a:defRPr sz="1000"/>
            </a:lvl2pPr>
            <a:lvl3pPr>
              <a:defRPr sz="900"/>
            </a:lvl3pPr>
            <a:lvl4pPr>
              <a:defRPr sz="800"/>
            </a:lvl4pPr>
            <a:lvl5pPr>
              <a:defRPr sz="600"/>
            </a:lvl5pPr>
          </a:lstStyle>
          <a:p>
            <a:pPr lvl="0"/>
            <a:r>
              <a:rPr lang="en-US"/>
              <a:t>Enter value here</a:t>
            </a:r>
            <a:endParaRPr lang="en-GB"/>
          </a:p>
        </p:txBody>
      </p:sp>
      <p:sp>
        <p:nvSpPr>
          <p:cNvPr id="352"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a:p>
        </p:txBody>
      </p:sp>
      <p:sp>
        <p:nvSpPr>
          <p:cNvPr id="353" name="Picture Placeholder 16"/>
          <p:cNvSpPr>
            <a:spLocks noGrp="1"/>
          </p:cNvSpPr>
          <p:nvPr>
            <p:ph type="pic" sz="quarter" idx="103" hasCustomPrompt="1"/>
          </p:nvPr>
        </p:nvSpPr>
        <p:spPr>
          <a:xfrm>
            <a:off x="3317154" y="1130711"/>
            <a:ext cx="2707410" cy="1575977"/>
          </a:xfrm>
          <a:noFill/>
        </p:spPr>
        <p:txBody>
          <a:bodyPr/>
          <a:lstStyle>
            <a:lvl1pPr algn="ctr">
              <a:defRPr sz="1100" baseline="0"/>
            </a:lvl1pPr>
          </a:lstStyle>
          <a:p>
            <a:r>
              <a:rPr lang="en-GB"/>
              <a:t>Click on the icon to insert an image</a:t>
            </a:r>
          </a:p>
        </p:txBody>
      </p:sp>
      <p:grpSp>
        <p:nvGrpSpPr>
          <p:cNvPr id="354" name="Group 353"/>
          <p:cNvGrpSpPr/>
          <p:nvPr userDrawn="1"/>
        </p:nvGrpSpPr>
        <p:grpSpPr>
          <a:xfrm>
            <a:off x="-4350366" y="0"/>
            <a:ext cx="3909698" cy="5532582"/>
            <a:chOff x="-3999345" y="0"/>
            <a:chExt cx="3909698" cy="5532582"/>
          </a:xfrm>
        </p:grpSpPr>
        <p:sp>
          <p:nvSpPr>
            <p:cNvPr id="355" name="Rectangle 354"/>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a:latin typeface="+mn-lt"/>
              </a:endParaRPr>
            </a:p>
          </p:txBody>
        </p:sp>
        <p:cxnSp>
          <p:nvCxnSpPr>
            <p:cNvPr id="356" name="Straight Connector 355"/>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357" name="Picture 35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358" name="TextBox 357"/>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a:solidFill>
                    <a:schemeClr val="tx1"/>
                  </a:solidFill>
                  <a:latin typeface="+mn-lt"/>
                </a:rPr>
                <a:t>How to</a:t>
              </a:r>
              <a:r>
                <a:rPr lang="en-GB" sz="2000" baseline="0">
                  <a:solidFill>
                    <a:schemeClr val="tx1"/>
                  </a:solidFill>
                  <a:latin typeface="+mn-lt"/>
                </a:rPr>
                <a:t> insert an image</a:t>
              </a:r>
              <a:endParaRPr lang="en-GB" sz="2000">
                <a:solidFill>
                  <a:schemeClr val="tx1"/>
                </a:solidFill>
                <a:latin typeface="+mn-lt"/>
              </a:endParaRPr>
            </a:p>
          </p:txBody>
        </p:sp>
        <p:grpSp>
          <p:nvGrpSpPr>
            <p:cNvPr id="359" name="Group 358"/>
            <p:cNvGrpSpPr/>
            <p:nvPr userDrawn="1"/>
          </p:nvGrpSpPr>
          <p:grpSpPr>
            <a:xfrm>
              <a:off x="-3916219" y="2007734"/>
              <a:ext cx="3741159" cy="603077"/>
              <a:chOff x="-3953163" y="1928406"/>
              <a:chExt cx="3741159" cy="603077"/>
            </a:xfrm>
          </p:grpSpPr>
          <p:sp>
            <p:nvSpPr>
              <p:cNvPr id="372" name="TextBox 371"/>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a:latin typeface="+mn-lt"/>
                  </a:rPr>
                  <a:t>2</a:t>
                </a:r>
              </a:p>
            </p:txBody>
          </p:sp>
          <p:sp>
            <p:nvSpPr>
              <p:cNvPr id="373" name="TextBox 372"/>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a:latin typeface="+mn-lt"/>
                  </a:rPr>
                  <a:t>Click on</a:t>
                </a:r>
                <a:r>
                  <a:rPr lang="en-GB" sz="1400" baseline="0">
                    <a:latin typeface="+mn-lt"/>
                  </a:rPr>
                  <a:t> the </a:t>
                </a:r>
                <a:r>
                  <a:rPr lang="en-GB" sz="1400" b="1" baseline="0">
                    <a:latin typeface="+mn-lt"/>
                  </a:rPr>
                  <a:t>Format Picture </a:t>
                </a:r>
                <a:r>
                  <a:rPr lang="en-GB" sz="1400" baseline="0">
                    <a:latin typeface="+mn-lt"/>
                  </a:rPr>
                  <a:t>tab in the ribbon and use the tools to edit the image.</a:t>
                </a:r>
                <a:endParaRPr lang="en-GB" sz="1400">
                  <a:latin typeface="+mn-lt"/>
                </a:endParaRPr>
              </a:p>
            </p:txBody>
          </p:sp>
        </p:grpSp>
        <p:grpSp>
          <p:nvGrpSpPr>
            <p:cNvPr id="360" name="Group 359"/>
            <p:cNvGrpSpPr/>
            <p:nvPr userDrawn="1"/>
          </p:nvGrpSpPr>
          <p:grpSpPr>
            <a:xfrm>
              <a:off x="-3916219" y="3804415"/>
              <a:ext cx="3741159" cy="649206"/>
              <a:chOff x="-3953163" y="3686663"/>
              <a:chExt cx="3741159" cy="649206"/>
            </a:xfrm>
          </p:grpSpPr>
          <p:sp>
            <p:nvSpPr>
              <p:cNvPr id="370" name="TextBox 369"/>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a:latin typeface="+mn-lt"/>
                  </a:rPr>
                  <a:t>4</a:t>
                </a:r>
              </a:p>
            </p:txBody>
          </p:sp>
          <p:sp>
            <p:nvSpPr>
              <p:cNvPr id="371" name="TextBox 370"/>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a:latin typeface="+mn-lt"/>
                  </a:rPr>
                  <a:t>Choose </a:t>
                </a:r>
                <a:r>
                  <a:rPr lang="en-GB" sz="1400" b="1">
                    <a:latin typeface="+mn-lt"/>
                  </a:rPr>
                  <a:t>Picture Colour </a:t>
                </a:r>
                <a:r>
                  <a:rPr lang="en-GB" sz="1400">
                    <a:latin typeface="+mn-lt"/>
                  </a:rPr>
                  <a:t>to adjust the Saturation, Tone, and Colour.</a:t>
                </a:r>
              </a:p>
            </p:txBody>
          </p:sp>
        </p:grpSp>
        <p:grpSp>
          <p:nvGrpSpPr>
            <p:cNvPr id="361" name="Group 360"/>
            <p:cNvGrpSpPr/>
            <p:nvPr userDrawn="1"/>
          </p:nvGrpSpPr>
          <p:grpSpPr>
            <a:xfrm>
              <a:off x="-3916219" y="2909062"/>
              <a:ext cx="3741159" cy="634370"/>
              <a:chOff x="-3953163" y="2815638"/>
              <a:chExt cx="3741159" cy="634370"/>
            </a:xfrm>
          </p:grpSpPr>
          <p:sp>
            <p:nvSpPr>
              <p:cNvPr id="368" name="TextBox 367"/>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a:latin typeface="+mn-lt"/>
                  </a:rPr>
                  <a:t>3</a:t>
                </a:r>
              </a:p>
            </p:txBody>
          </p:sp>
          <p:sp>
            <p:nvSpPr>
              <p:cNvPr id="369" name="TextBox 368"/>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a:latin typeface="+mn-lt"/>
                  </a:rPr>
                  <a:t>Choose </a:t>
                </a:r>
                <a:r>
                  <a:rPr lang="en-GB" sz="1400" b="1">
                    <a:latin typeface="+mn-lt"/>
                  </a:rPr>
                  <a:t>Crop</a:t>
                </a:r>
                <a:r>
                  <a:rPr lang="en-GB" sz="1400">
                    <a:latin typeface="+mn-lt"/>
                  </a:rPr>
                  <a:t> </a:t>
                </a:r>
                <a:r>
                  <a:rPr lang="en-GB" sz="1400" baseline="0">
                    <a:latin typeface="+mn-lt"/>
                  </a:rPr>
                  <a:t>to resize and move the image within the placeholder, using the white circles in the corners of the image.</a:t>
                </a:r>
                <a:endParaRPr lang="en-GB" sz="1400">
                  <a:latin typeface="+mn-lt"/>
                </a:endParaRPr>
              </a:p>
            </p:txBody>
          </p:sp>
        </p:grpSp>
        <p:grpSp>
          <p:nvGrpSpPr>
            <p:cNvPr id="362" name="Group 361"/>
            <p:cNvGrpSpPr/>
            <p:nvPr userDrawn="1"/>
          </p:nvGrpSpPr>
          <p:grpSpPr>
            <a:xfrm>
              <a:off x="-3916219" y="4693793"/>
              <a:ext cx="3470417" cy="603077"/>
              <a:chOff x="-3953163" y="4622237"/>
              <a:chExt cx="3470417" cy="603077"/>
            </a:xfrm>
          </p:grpSpPr>
          <p:sp>
            <p:nvSpPr>
              <p:cNvPr id="366" name="TextBox 365"/>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a:latin typeface="+mn-lt"/>
                  </a:rPr>
                  <a:t>5</a:t>
                </a:r>
              </a:p>
            </p:txBody>
          </p:sp>
          <p:sp>
            <p:nvSpPr>
              <p:cNvPr id="367" name="TextBox 366"/>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a:latin typeface="+mn-lt"/>
                  </a:rPr>
                  <a:t>Choose </a:t>
                </a:r>
                <a:r>
                  <a:rPr lang="en-GB" sz="1400" b="1">
                    <a:latin typeface="+mn-lt"/>
                  </a:rPr>
                  <a:t>Picture Correction </a:t>
                </a:r>
                <a:r>
                  <a:rPr lang="en-GB" sz="1400">
                    <a:latin typeface="+mn-lt"/>
                  </a:rPr>
                  <a:t>to adjust the Sharpness, Brightness, and Contrast. </a:t>
                </a:r>
              </a:p>
            </p:txBody>
          </p:sp>
        </p:grpSp>
        <p:grpSp>
          <p:nvGrpSpPr>
            <p:cNvPr id="363" name="Group 362"/>
            <p:cNvGrpSpPr/>
            <p:nvPr userDrawn="1"/>
          </p:nvGrpSpPr>
          <p:grpSpPr>
            <a:xfrm>
              <a:off x="-3916219" y="1118356"/>
              <a:ext cx="3741159" cy="677414"/>
              <a:chOff x="-3953163" y="1118356"/>
              <a:chExt cx="3741159" cy="677414"/>
            </a:xfrm>
          </p:grpSpPr>
          <p:sp>
            <p:nvSpPr>
              <p:cNvPr id="364" name="TextBox 363"/>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a:latin typeface="+mn-lt"/>
                  </a:rPr>
                  <a:t>1</a:t>
                </a:r>
              </a:p>
            </p:txBody>
          </p:sp>
          <p:sp>
            <p:nvSpPr>
              <p:cNvPr id="365" name="TextBox 364"/>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a:latin typeface="+mn-lt"/>
                  </a:rPr>
                  <a:t>Click on the </a:t>
                </a:r>
                <a:r>
                  <a:rPr lang="en-GB" sz="1400" b="1">
                    <a:latin typeface="+mn-lt"/>
                  </a:rPr>
                  <a:t>icon</a:t>
                </a:r>
                <a:r>
                  <a:rPr lang="en-GB" sz="1400">
                    <a:latin typeface="+mn-lt"/>
                  </a:rPr>
                  <a:t> in the middle</a:t>
                </a:r>
                <a:r>
                  <a:rPr lang="en-GB" sz="1400" baseline="0">
                    <a:latin typeface="+mn-lt"/>
                  </a:rPr>
                  <a:t> of the placeholder and c</a:t>
                </a:r>
                <a:r>
                  <a:rPr lang="en-GB" sz="1400">
                    <a:latin typeface="+mn-lt"/>
                  </a:rPr>
                  <a:t>hoose</a:t>
                </a:r>
                <a:r>
                  <a:rPr lang="en-GB" sz="1400" baseline="0">
                    <a:latin typeface="+mn-lt"/>
                  </a:rPr>
                  <a:t> the image from your computer.</a:t>
                </a:r>
                <a:endParaRPr lang="en-GB" sz="1400">
                  <a:latin typeface="+mn-lt"/>
                </a:endParaRPr>
              </a:p>
            </p:txBody>
          </p:sp>
        </p:grpSp>
      </p:grpSp>
      <p:sp>
        <p:nvSpPr>
          <p:cNvPr id="374"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a:p>
        </p:txBody>
      </p:sp>
      <p:sp>
        <p:nvSpPr>
          <p:cNvPr id="375" name="Text Placeholder 18"/>
          <p:cNvSpPr>
            <a:spLocks noGrp="1"/>
          </p:cNvSpPr>
          <p:nvPr>
            <p:ph type="body" sz="quarter" idx="38" hasCustomPrompt="1"/>
          </p:nvPr>
        </p:nvSpPr>
        <p:spPr>
          <a:xfrm>
            <a:off x="200604" y="1129946"/>
            <a:ext cx="286870" cy="486374"/>
          </a:xfrm>
        </p:spPr>
        <p:txBody>
          <a:bodyPr anchor="ctr"/>
          <a:lstStyle>
            <a:lvl1pPr algn="r">
              <a:defRPr sz="2800" b="0">
                <a:latin typeface="+mn-lt"/>
              </a:defRPr>
            </a:lvl1pPr>
          </a:lstStyle>
          <a:p>
            <a:pPr lvl="0"/>
            <a:r>
              <a:rPr lang="en-US"/>
              <a:t>1</a:t>
            </a:r>
            <a:endParaRPr lang="en-GB"/>
          </a:p>
        </p:txBody>
      </p:sp>
      <p:grpSp>
        <p:nvGrpSpPr>
          <p:cNvPr id="304" name="Group 303"/>
          <p:cNvGrpSpPr/>
          <p:nvPr userDrawn="1"/>
        </p:nvGrpSpPr>
        <p:grpSpPr>
          <a:xfrm>
            <a:off x="12630286" y="0"/>
            <a:ext cx="3909698" cy="3473285"/>
            <a:chOff x="-3999345" y="0"/>
            <a:chExt cx="3909698" cy="3473285"/>
          </a:xfrm>
        </p:grpSpPr>
        <p:sp>
          <p:nvSpPr>
            <p:cNvPr id="305" name="Rectangle 304"/>
            <p:cNvSpPr/>
            <p:nvPr userDrawn="1"/>
          </p:nvSpPr>
          <p:spPr>
            <a:xfrm>
              <a:off x="-3999345" y="0"/>
              <a:ext cx="3909698" cy="347328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a:latin typeface="+mn-lt"/>
              </a:endParaRPr>
            </a:p>
          </p:txBody>
        </p:sp>
        <p:cxnSp>
          <p:nvCxnSpPr>
            <p:cNvPr id="306" name="Straight Connector 305"/>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307" name="Picture 30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308" name="TextBox 307"/>
            <p:cNvSpPr txBox="1"/>
            <p:nvPr userDrawn="1"/>
          </p:nvSpPr>
          <p:spPr>
            <a:xfrm>
              <a:off x="-3916218" y="128588"/>
              <a:ext cx="2927928" cy="681037"/>
            </a:xfrm>
            <a:prstGeom prst="rect">
              <a:avLst/>
            </a:prstGeom>
            <a:noFill/>
          </p:spPr>
          <p:txBody>
            <a:bodyPr wrap="square" rtlCol="0" anchor="ctr">
              <a:noAutofit/>
            </a:bodyPr>
            <a:lstStyle/>
            <a:p>
              <a:pPr algn="ctr">
                <a:lnSpc>
                  <a:spcPct val="90000"/>
                </a:lnSpc>
                <a:spcAft>
                  <a:spcPts val="600"/>
                </a:spcAft>
              </a:pPr>
              <a:r>
                <a:rPr lang="en-GB" sz="2000">
                  <a:solidFill>
                    <a:schemeClr val="tx1"/>
                  </a:solidFill>
                  <a:latin typeface="+mn-lt"/>
                </a:rPr>
                <a:t>How to</a:t>
              </a:r>
              <a:r>
                <a:rPr lang="en-GB" sz="2000" baseline="0">
                  <a:solidFill>
                    <a:schemeClr val="tx1"/>
                  </a:solidFill>
                  <a:latin typeface="+mn-lt"/>
                </a:rPr>
                <a:t> use your map</a:t>
              </a:r>
              <a:endParaRPr lang="en-GB" sz="2000">
                <a:solidFill>
                  <a:schemeClr val="tx1"/>
                </a:solidFill>
                <a:latin typeface="+mn-lt"/>
              </a:endParaRPr>
            </a:p>
          </p:txBody>
        </p:sp>
        <p:grpSp>
          <p:nvGrpSpPr>
            <p:cNvPr id="309" name="Group 308"/>
            <p:cNvGrpSpPr/>
            <p:nvPr userDrawn="1"/>
          </p:nvGrpSpPr>
          <p:grpSpPr>
            <a:xfrm>
              <a:off x="-3916219" y="2017411"/>
              <a:ext cx="3685743" cy="651346"/>
              <a:chOff x="-3953163" y="1938083"/>
              <a:chExt cx="3685743" cy="651346"/>
            </a:xfrm>
          </p:grpSpPr>
          <p:sp>
            <p:nvSpPr>
              <p:cNvPr id="322" name="TextBox 321"/>
              <p:cNvSpPr txBox="1"/>
              <p:nvPr userDrawn="1"/>
            </p:nvSpPr>
            <p:spPr>
              <a:xfrm>
                <a:off x="-3953163" y="1938083"/>
                <a:ext cx="471055" cy="591127"/>
              </a:xfrm>
              <a:prstGeom prst="rect">
                <a:avLst/>
              </a:prstGeom>
              <a:noFill/>
            </p:spPr>
            <p:txBody>
              <a:bodyPr wrap="square" rtlCol="0" anchor="ctr">
                <a:noAutofit/>
              </a:bodyPr>
              <a:lstStyle/>
              <a:p>
                <a:pPr algn="ctr">
                  <a:lnSpc>
                    <a:spcPct val="90000"/>
                  </a:lnSpc>
                  <a:spcAft>
                    <a:spcPts val="600"/>
                  </a:spcAft>
                </a:pPr>
                <a:r>
                  <a:rPr lang="en-GB" sz="4400">
                    <a:latin typeface="+mn-lt"/>
                  </a:rPr>
                  <a:t>2</a:t>
                </a:r>
              </a:p>
            </p:txBody>
          </p:sp>
          <p:sp>
            <p:nvSpPr>
              <p:cNvPr id="323" name="TextBox 322"/>
              <p:cNvSpPr txBox="1"/>
              <p:nvPr userDrawn="1"/>
            </p:nvSpPr>
            <p:spPr>
              <a:xfrm>
                <a:off x="-3565236" y="1986352"/>
                <a:ext cx="3297816"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b="1">
                    <a:latin typeface="+mn-lt"/>
                  </a:rPr>
                  <a:t>Copy</a:t>
                </a:r>
                <a:r>
                  <a:rPr lang="en-GB" sz="1400">
                    <a:latin typeface="+mn-lt"/>
                  </a:rPr>
                  <a:t> them</a:t>
                </a:r>
                <a:r>
                  <a:rPr lang="en-GB" sz="1400" baseline="0">
                    <a:latin typeface="+mn-lt"/>
                  </a:rPr>
                  <a:t> from the Asset Library and </a:t>
                </a:r>
                <a:r>
                  <a:rPr lang="en-GB" sz="1400" b="1" baseline="0">
                    <a:latin typeface="+mn-lt"/>
                  </a:rPr>
                  <a:t>paste</a:t>
                </a:r>
                <a:r>
                  <a:rPr lang="en-GB" sz="1400" baseline="0">
                    <a:latin typeface="+mn-lt"/>
                  </a:rPr>
                  <a:t> them onto your presentation</a:t>
                </a:r>
                <a:endParaRPr lang="en-GB" sz="1400">
                  <a:latin typeface="+mn-lt"/>
                </a:endParaRPr>
              </a:p>
            </p:txBody>
          </p:sp>
        </p:grpSp>
        <p:grpSp>
          <p:nvGrpSpPr>
            <p:cNvPr id="310" name="Group 309"/>
            <p:cNvGrpSpPr/>
            <p:nvPr userDrawn="1"/>
          </p:nvGrpSpPr>
          <p:grpSpPr>
            <a:xfrm>
              <a:off x="-3916219" y="2751342"/>
              <a:ext cx="3741159" cy="690245"/>
              <a:chOff x="-3953163" y="2657918"/>
              <a:chExt cx="3741159" cy="690245"/>
            </a:xfrm>
          </p:grpSpPr>
          <p:sp>
            <p:nvSpPr>
              <p:cNvPr id="320" name="TextBox 319"/>
              <p:cNvSpPr txBox="1"/>
              <p:nvPr userDrawn="1"/>
            </p:nvSpPr>
            <p:spPr>
              <a:xfrm>
                <a:off x="-3953163" y="2657918"/>
                <a:ext cx="471055" cy="591127"/>
              </a:xfrm>
              <a:prstGeom prst="rect">
                <a:avLst/>
              </a:prstGeom>
              <a:noFill/>
            </p:spPr>
            <p:txBody>
              <a:bodyPr wrap="square" rtlCol="0" anchor="ctr">
                <a:noAutofit/>
              </a:bodyPr>
              <a:lstStyle/>
              <a:p>
                <a:pPr algn="ctr">
                  <a:lnSpc>
                    <a:spcPct val="90000"/>
                  </a:lnSpc>
                  <a:spcAft>
                    <a:spcPts val="600"/>
                  </a:spcAft>
                </a:pPr>
                <a:r>
                  <a:rPr lang="en-GB" sz="4400">
                    <a:latin typeface="+mn-lt"/>
                  </a:rPr>
                  <a:t>3</a:t>
                </a:r>
              </a:p>
            </p:txBody>
          </p:sp>
          <p:sp>
            <p:nvSpPr>
              <p:cNvPr id="321" name="TextBox 320"/>
              <p:cNvSpPr txBox="1"/>
              <p:nvPr userDrawn="1"/>
            </p:nvSpPr>
            <p:spPr>
              <a:xfrm>
                <a:off x="-3565237" y="2745086"/>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b="1">
                    <a:latin typeface="+mn-lt"/>
                  </a:rPr>
                  <a:t>Fill in</a:t>
                </a:r>
                <a:r>
                  <a:rPr lang="en-GB" sz="1400">
                    <a:latin typeface="+mn-lt"/>
                  </a:rPr>
                  <a:t> the data and stats and </a:t>
                </a:r>
                <a:r>
                  <a:rPr lang="en-GB" sz="1400" b="1">
                    <a:latin typeface="+mn-lt"/>
                  </a:rPr>
                  <a:t>drag</a:t>
                </a:r>
                <a:r>
                  <a:rPr lang="en-GB" sz="1400" baseline="0">
                    <a:latin typeface="+mn-lt"/>
                  </a:rPr>
                  <a:t> them to the relevant areas on your map</a:t>
                </a:r>
                <a:endParaRPr lang="en-GB" sz="1400">
                  <a:latin typeface="+mn-lt"/>
                </a:endParaRPr>
              </a:p>
            </p:txBody>
          </p:sp>
        </p:grpSp>
        <p:grpSp>
          <p:nvGrpSpPr>
            <p:cNvPr id="311" name="Group 310"/>
            <p:cNvGrpSpPr/>
            <p:nvPr userDrawn="1"/>
          </p:nvGrpSpPr>
          <p:grpSpPr>
            <a:xfrm>
              <a:off x="-3916219" y="1118356"/>
              <a:ext cx="3741159" cy="677414"/>
              <a:chOff x="-3953163" y="1118356"/>
              <a:chExt cx="3741159" cy="677414"/>
            </a:xfrm>
          </p:grpSpPr>
          <p:sp>
            <p:nvSpPr>
              <p:cNvPr id="312" name="TextBox 311"/>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a:latin typeface="+mn-lt"/>
                  </a:rPr>
                  <a:t>1</a:t>
                </a:r>
              </a:p>
            </p:txBody>
          </p:sp>
          <p:sp>
            <p:nvSpPr>
              <p:cNvPr id="313" name="TextBox 312"/>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a:latin typeface="+mn-lt"/>
                  </a:rPr>
                  <a:t>In</a:t>
                </a:r>
                <a:r>
                  <a:rPr lang="en-GB" sz="1400" baseline="0">
                    <a:latin typeface="+mn-lt"/>
                  </a:rPr>
                  <a:t> your </a:t>
                </a:r>
                <a:r>
                  <a:rPr lang="en-GB" sz="1400" b="1" baseline="0">
                    <a:latin typeface="+mn-lt"/>
                  </a:rPr>
                  <a:t>Asset Library</a:t>
                </a:r>
                <a:r>
                  <a:rPr lang="en-GB" sz="1400" baseline="0">
                    <a:latin typeface="+mn-lt"/>
                  </a:rPr>
                  <a:t>, find the appropriate pointers or markers for the data you wish to display</a:t>
                </a:r>
                <a:endParaRPr lang="en-GB" sz="1400">
                  <a:latin typeface="+mn-lt"/>
                </a:endParaRPr>
              </a:p>
            </p:txBody>
          </p:sp>
        </p:grpSp>
      </p:grpSp>
    </p:spTree>
    <p:extLst>
      <p:ext uri="{BB962C8B-B14F-4D97-AF65-F5344CB8AC3E}">
        <p14:creationId xmlns:p14="http://schemas.microsoft.com/office/powerpoint/2010/main" val="115275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ull Image">
    <p:bg>
      <p:bgPr>
        <a:solidFill>
          <a:schemeClr val="bg1"/>
        </a:solidFill>
        <a:effectLst/>
      </p:bgPr>
    </p:bg>
    <p:spTree>
      <p:nvGrpSpPr>
        <p:cNvPr id="1" name=""/>
        <p:cNvGrpSpPr/>
        <p:nvPr/>
      </p:nvGrpSpPr>
      <p:grpSpPr>
        <a:xfrm>
          <a:off x="0" y="0"/>
          <a:ext cx="0" cy="0"/>
          <a:chOff x="0" y="0"/>
          <a:chExt cx="0" cy="0"/>
        </a:xfrm>
      </p:grpSpPr>
      <p:sp>
        <p:nvSpPr>
          <p:cNvPr id="12" name="Picture Placeholder 11"/>
          <p:cNvSpPr>
            <a:spLocks noGrp="1"/>
          </p:cNvSpPr>
          <p:nvPr>
            <p:ph type="pic" sz="quarter" idx="15" hasCustomPrompt="1"/>
          </p:nvPr>
        </p:nvSpPr>
        <p:spPr>
          <a:xfrm>
            <a:off x="128588" y="1130711"/>
            <a:ext cx="11925300" cy="5368514"/>
          </a:xfrm>
          <a:custGeom>
            <a:avLst/>
            <a:gdLst>
              <a:gd name="connsiteX0" fmla="*/ 3014662 w 11925300"/>
              <a:gd name="connsiteY0" fmla="*/ 0 h 5368514"/>
              <a:gd name="connsiteX1" fmla="*/ 11925300 w 11925300"/>
              <a:gd name="connsiteY1" fmla="*/ 0 h 5368514"/>
              <a:gd name="connsiteX2" fmla="*/ 11925300 w 11925300"/>
              <a:gd name="connsiteY2" fmla="*/ 5368514 h 5368514"/>
              <a:gd name="connsiteX3" fmla="*/ 0 w 11925300"/>
              <a:gd name="connsiteY3" fmla="*/ 5368514 h 5368514"/>
              <a:gd name="connsiteX4" fmla="*/ 0 w 11925300"/>
              <a:gd name="connsiteY4" fmla="*/ 3862630 h 5368514"/>
              <a:gd name="connsiteX5" fmla="*/ 3014662 w 11925300"/>
              <a:gd name="connsiteY5" fmla="*/ 3862630 h 5368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25300" h="5368514">
                <a:moveTo>
                  <a:pt x="3014662" y="0"/>
                </a:moveTo>
                <a:lnTo>
                  <a:pt x="11925300" y="0"/>
                </a:lnTo>
                <a:lnTo>
                  <a:pt x="11925300" y="5368514"/>
                </a:lnTo>
                <a:lnTo>
                  <a:pt x="0" y="5368514"/>
                </a:lnTo>
                <a:lnTo>
                  <a:pt x="0" y="3862630"/>
                </a:lnTo>
                <a:lnTo>
                  <a:pt x="3014662" y="3862630"/>
                </a:lnTo>
                <a:close/>
              </a:path>
            </a:pathLst>
          </a:custGeom>
          <a:noFill/>
        </p:spPr>
        <p:txBody>
          <a:bodyPr wrap="square">
            <a:noAutofit/>
          </a:bodyPr>
          <a:lstStyle>
            <a:lvl1pPr algn="ctr">
              <a:defRPr sz="1100" baseline="0"/>
            </a:lvl1pPr>
          </a:lstStyle>
          <a:p>
            <a:r>
              <a:rPr lang="en-GB" dirty="0"/>
              <a:t>Click on the icon to insert an image</a:t>
            </a:r>
          </a:p>
        </p:txBody>
      </p:sp>
      <p:sp>
        <p:nvSpPr>
          <p:cNvPr id="14" name="Text Placeholder 13"/>
          <p:cNvSpPr>
            <a:spLocks noGrp="1"/>
          </p:cNvSpPr>
          <p:nvPr>
            <p:ph type="body" sz="quarter" idx="16" hasCustomPrompt="1"/>
          </p:nvPr>
        </p:nvSpPr>
        <p:spPr>
          <a:xfrm>
            <a:off x="128588" y="1130711"/>
            <a:ext cx="2889250" cy="3736564"/>
          </a:xfrm>
          <a:solidFill>
            <a:schemeClr val="bg2"/>
          </a:solidFill>
        </p:spPr>
        <p:txBody>
          <a:bodyPr/>
          <a:lstStyle>
            <a:lvl1pPr>
              <a:defRPr/>
            </a:lvl1pPr>
          </a:lstStyle>
          <a:p>
            <a:pPr lvl="0"/>
            <a:r>
              <a:rPr lang="en-US" dirty="0"/>
              <a:t>  </a:t>
            </a:r>
            <a:endParaRPr lang="en-GB" dirty="0"/>
          </a:p>
        </p:txBody>
      </p:sp>
      <p:sp>
        <p:nvSpPr>
          <p:cNvPr id="2" name="Title 1"/>
          <p:cNvSpPr>
            <a:spLocks noGrp="1"/>
          </p:cNvSpPr>
          <p:nvPr>
            <p:ph type="title" hasCustomPrompt="1"/>
          </p:nvPr>
        </p:nvSpPr>
        <p:spPr/>
        <p:txBody>
          <a:bodyPr/>
          <a:lstStyle/>
          <a:p>
            <a:r>
              <a:rPr lang="en-US" dirty="0"/>
              <a:t>Enter title here</a:t>
            </a:r>
            <a:endParaRPr lang="en-GB" dirty="0"/>
          </a:p>
        </p:txBody>
      </p:sp>
      <p:sp>
        <p:nvSpPr>
          <p:cNvPr id="33"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34" name="Group 33"/>
          <p:cNvGrpSpPr/>
          <p:nvPr userDrawn="1"/>
        </p:nvGrpSpPr>
        <p:grpSpPr>
          <a:xfrm>
            <a:off x="-4350366" y="0"/>
            <a:ext cx="3909698" cy="5532582"/>
            <a:chOff x="-3999345" y="0"/>
            <a:chExt cx="3909698" cy="5532582"/>
          </a:xfrm>
        </p:grpSpPr>
        <p:sp>
          <p:nvSpPr>
            <p:cNvPr id="35" name="Rectangle 34"/>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36" name="Straight Connector 35"/>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38" name="TextBox 37"/>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39" name="Group 38"/>
            <p:cNvGrpSpPr/>
            <p:nvPr userDrawn="1"/>
          </p:nvGrpSpPr>
          <p:grpSpPr>
            <a:xfrm>
              <a:off x="-3916219" y="2007734"/>
              <a:ext cx="3741159" cy="603077"/>
              <a:chOff x="-3953163" y="1928406"/>
              <a:chExt cx="3741159" cy="603077"/>
            </a:xfrm>
          </p:grpSpPr>
          <p:sp>
            <p:nvSpPr>
              <p:cNvPr id="52" name="TextBox 51"/>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53" name="TextBox 52"/>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40" name="Group 39"/>
            <p:cNvGrpSpPr/>
            <p:nvPr userDrawn="1"/>
          </p:nvGrpSpPr>
          <p:grpSpPr>
            <a:xfrm>
              <a:off x="-3916219" y="3804415"/>
              <a:ext cx="3741159" cy="649206"/>
              <a:chOff x="-3953163" y="3686663"/>
              <a:chExt cx="3741159" cy="649206"/>
            </a:xfrm>
          </p:grpSpPr>
          <p:sp>
            <p:nvSpPr>
              <p:cNvPr id="50" name="TextBox 49"/>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51" name="TextBox 50"/>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41" name="Group 40"/>
            <p:cNvGrpSpPr/>
            <p:nvPr userDrawn="1"/>
          </p:nvGrpSpPr>
          <p:grpSpPr>
            <a:xfrm>
              <a:off x="-3916219" y="2909062"/>
              <a:ext cx="3741159" cy="634370"/>
              <a:chOff x="-3953163" y="2815638"/>
              <a:chExt cx="3741159" cy="634370"/>
            </a:xfrm>
          </p:grpSpPr>
          <p:sp>
            <p:nvSpPr>
              <p:cNvPr id="48" name="TextBox 47"/>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49" name="TextBox 48"/>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42" name="Group 41"/>
            <p:cNvGrpSpPr/>
            <p:nvPr userDrawn="1"/>
          </p:nvGrpSpPr>
          <p:grpSpPr>
            <a:xfrm>
              <a:off x="-3916219" y="4693793"/>
              <a:ext cx="3470417" cy="603077"/>
              <a:chOff x="-3953163" y="4622237"/>
              <a:chExt cx="3470417" cy="603077"/>
            </a:xfrm>
          </p:grpSpPr>
          <p:sp>
            <p:nvSpPr>
              <p:cNvPr id="46" name="TextBox 45"/>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47" name="TextBox 46"/>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43" name="Group 42"/>
            <p:cNvGrpSpPr/>
            <p:nvPr userDrawn="1"/>
          </p:nvGrpSpPr>
          <p:grpSpPr>
            <a:xfrm>
              <a:off x="-3916219" y="1118356"/>
              <a:ext cx="3741159" cy="677414"/>
              <a:chOff x="-3953163" y="1118356"/>
              <a:chExt cx="3741159" cy="677414"/>
            </a:xfrm>
          </p:grpSpPr>
          <p:sp>
            <p:nvSpPr>
              <p:cNvPr id="44" name="TextBox 43"/>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45" name="TextBox 44"/>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54"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57" name="Text Placeholder 41"/>
          <p:cNvSpPr>
            <a:spLocks noGrp="1"/>
          </p:cNvSpPr>
          <p:nvPr>
            <p:ph type="body" sz="quarter" idx="85" hasCustomPrompt="1"/>
          </p:nvPr>
        </p:nvSpPr>
        <p:spPr>
          <a:xfrm>
            <a:off x="191344" y="2952603"/>
            <a:ext cx="2724894" cy="1874509"/>
          </a:xfrm>
        </p:spPr>
        <p:txBody>
          <a:bodyPr rIns="108000"/>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8" name="Text Placeholder 3"/>
          <p:cNvSpPr>
            <a:spLocks noGrp="1"/>
          </p:cNvSpPr>
          <p:nvPr>
            <p:ph type="body" sz="quarter" idx="86" hasCustomPrompt="1"/>
          </p:nvPr>
        </p:nvSpPr>
        <p:spPr>
          <a:xfrm>
            <a:off x="191345" y="1271588"/>
            <a:ext cx="2724893" cy="1606085"/>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19566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bg1"/>
        </a:solidFill>
        <a:effectLst/>
      </p:bgPr>
    </p:bg>
    <p:spTree>
      <p:nvGrpSpPr>
        <p:cNvPr id="1" name=""/>
        <p:cNvGrpSpPr/>
        <p:nvPr/>
      </p:nvGrpSpPr>
      <p:grpSpPr>
        <a:xfrm>
          <a:off x="0" y="0"/>
          <a:ext cx="0" cy="0"/>
          <a:chOff x="0" y="0"/>
          <a:chExt cx="0" cy="0"/>
        </a:xfrm>
      </p:grpSpPr>
      <p:sp>
        <p:nvSpPr>
          <p:cNvPr id="11" name="Chart Placeholder 10"/>
          <p:cNvSpPr>
            <a:spLocks noGrp="1"/>
          </p:cNvSpPr>
          <p:nvPr>
            <p:ph type="chart" sz="quarter" idx="82" hasCustomPrompt="1"/>
          </p:nvPr>
        </p:nvSpPr>
        <p:spPr>
          <a:xfrm>
            <a:off x="3143250" y="1130711"/>
            <a:ext cx="8910638" cy="5368514"/>
          </a:xfrm>
          <a:noFill/>
        </p:spPr>
        <p:txBody>
          <a:bodyPr/>
          <a:lstStyle>
            <a:lvl1pPr algn="ctr">
              <a:defRPr sz="1100" baseline="0"/>
            </a:lvl1pPr>
          </a:lstStyle>
          <a:p>
            <a:r>
              <a:rPr lang="en-GB" dirty="0"/>
              <a:t>Click on the icon to insert a chart</a:t>
            </a:r>
          </a:p>
        </p:txBody>
      </p:sp>
      <p:sp>
        <p:nvSpPr>
          <p:cNvPr id="2" name="Title 1"/>
          <p:cNvSpPr>
            <a:spLocks noGrp="1"/>
          </p:cNvSpPr>
          <p:nvPr>
            <p:ph type="title" hasCustomPrompt="1"/>
          </p:nvPr>
        </p:nvSpPr>
        <p:spPr/>
        <p:txBody>
          <a:bodyPr/>
          <a:lstStyle/>
          <a:p>
            <a:r>
              <a:rPr lang="en-US" dirty="0"/>
              <a:t>Enter title here</a:t>
            </a:r>
            <a:endParaRPr lang="en-GB" dirty="0"/>
          </a:p>
        </p:txBody>
      </p:sp>
      <p:grpSp>
        <p:nvGrpSpPr>
          <p:cNvPr id="9" name="Group 8"/>
          <p:cNvGrpSpPr/>
          <p:nvPr userDrawn="1"/>
        </p:nvGrpSpPr>
        <p:grpSpPr>
          <a:xfrm>
            <a:off x="-4350366" y="0"/>
            <a:ext cx="3909698" cy="5532582"/>
            <a:chOff x="-12577097" y="0"/>
            <a:chExt cx="3909698" cy="5532582"/>
          </a:xfrm>
        </p:grpSpPr>
        <p:sp>
          <p:nvSpPr>
            <p:cNvPr id="10" name="Rectangle 9"/>
            <p:cNvSpPr/>
            <p:nvPr/>
          </p:nvSpPr>
          <p:spPr>
            <a:xfrm>
              <a:off x="-12577097"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12" name="Straight Connector 11"/>
            <p:cNvCxnSpPr/>
            <p:nvPr/>
          </p:nvCxnSpPr>
          <p:spPr>
            <a:xfrm>
              <a:off x="-12577097"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89265" y="128588"/>
              <a:ext cx="681037" cy="681037"/>
            </a:xfrm>
            <a:prstGeom prst="rect">
              <a:avLst/>
            </a:prstGeom>
          </p:spPr>
        </p:pic>
        <p:sp>
          <p:nvSpPr>
            <p:cNvPr id="14" name="TextBox 13"/>
            <p:cNvSpPr txBox="1"/>
            <p:nvPr/>
          </p:nvSpPr>
          <p:spPr>
            <a:xfrm>
              <a:off x="-12429316"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 chart</a:t>
              </a:r>
              <a:endParaRPr lang="en-GB" sz="2000" dirty="0">
                <a:solidFill>
                  <a:schemeClr val="tx1"/>
                </a:solidFill>
                <a:latin typeface="+mn-lt"/>
              </a:endParaRPr>
            </a:p>
          </p:txBody>
        </p:sp>
        <p:grpSp>
          <p:nvGrpSpPr>
            <p:cNvPr id="15" name="Group 14"/>
            <p:cNvGrpSpPr/>
            <p:nvPr/>
          </p:nvGrpSpPr>
          <p:grpSpPr>
            <a:xfrm>
              <a:off x="-12493971" y="2007734"/>
              <a:ext cx="3741159" cy="603077"/>
              <a:chOff x="-3953163" y="1928406"/>
              <a:chExt cx="3741159" cy="603077"/>
            </a:xfrm>
          </p:grpSpPr>
          <p:sp>
            <p:nvSpPr>
              <p:cNvPr id="28" name="TextBox 27"/>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29" name="TextBox 28"/>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When</a:t>
                </a:r>
                <a:r>
                  <a:rPr lang="en-GB" sz="1400" baseline="0" dirty="0">
                    <a:latin typeface="+mn-lt"/>
                  </a:rPr>
                  <a:t> the chart template box comes up, click on the </a:t>
                </a:r>
                <a:r>
                  <a:rPr lang="en-GB" sz="1400" b="1" baseline="0" dirty="0">
                    <a:latin typeface="+mn-lt"/>
                  </a:rPr>
                  <a:t>Template folder </a:t>
                </a:r>
                <a:r>
                  <a:rPr lang="en-GB" sz="1400" baseline="0" dirty="0">
                    <a:latin typeface="+mn-lt"/>
                  </a:rPr>
                  <a:t>on the left.</a:t>
                </a:r>
                <a:endParaRPr lang="en-GB" sz="1400" dirty="0">
                  <a:latin typeface="+mn-lt"/>
                </a:endParaRPr>
              </a:p>
            </p:txBody>
          </p:sp>
        </p:grpSp>
        <p:grpSp>
          <p:nvGrpSpPr>
            <p:cNvPr id="16" name="Group 15"/>
            <p:cNvGrpSpPr/>
            <p:nvPr/>
          </p:nvGrpSpPr>
          <p:grpSpPr>
            <a:xfrm>
              <a:off x="-12493971" y="3798440"/>
              <a:ext cx="3741159" cy="603077"/>
              <a:chOff x="-3953163" y="3680688"/>
              <a:chExt cx="3741159" cy="603077"/>
            </a:xfrm>
          </p:grpSpPr>
          <p:sp>
            <p:nvSpPr>
              <p:cNvPr id="26" name="TextBox 25"/>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27" name="TextBox 26"/>
              <p:cNvSpPr txBox="1"/>
              <p:nvPr userDrawn="1"/>
            </p:nvSpPr>
            <p:spPr>
              <a:xfrm>
                <a:off x="-3565237" y="3680688"/>
                <a:ext cx="3353233" cy="603077"/>
              </a:xfrm>
              <a:prstGeom prst="rect">
                <a:avLst/>
              </a:prstGeom>
              <a:noFill/>
            </p:spPr>
            <p:txBody>
              <a:bodyPr wrap="square" rtlCol="0">
                <a:noAutofit/>
              </a:bodyPr>
              <a:lstStyle/>
              <a:p>
                <a:pPr>
                  <a:lnSpc>
                    <a:spcPct val="90000"/>
                  </a:lnSpc>
                  <a:spcAft>
                    <a:spcPts val="600"/>
                  </a:spcAft>
                </a:pPr>
                <a:r>
                  <a:rPr lang="en-GB" sz="1400" dirty="0">
                    <a:latin typeface="+mn-lt"/>
                  </a:rPr>
                  <a:t>Alternatively, pick a</a:t>
                </a:r>
                <a:r>
                  <a:rPr lang="en-GB" sz="1400" baseline="0" dirty="0">
                    <a:latin typeface="+mn-lt"/>
                  </a:rPr>
                  <a:t> chart from the list in the template box.</a:t>
                </a:r>
                <a:endParaRPr lang="en-GB" sz="1400" dirty="0">
                  <a:latin typeface="+mn-lt"/>
                </a:endParaRPr>
              </a:p>
            </p:txBody>
          </p:sp>
        </p:grpSp>
        <p:grpSp>
          <p:nvGrpSpPr>
            <p:cNvPr id="17" name="Group 16"/>
            <p:cNvGrpSpPr/>
            <p:nvPr/>
          </p:nvGrpSpPr>
          <p:grpSpPr>
            <a:xfrm>
              <a:off x="-12493971" y="2903087"/>
              <a:ext cx="3741159" cy="603077"/>
              <a:chOff x="-3953163" y="2809663"/>
              <a:chExt cx="3741159" cy="603077"/>
            </a:xfrm>
          </p:grpSpPr>
          <p:sp>
            <p:nvSpPr>
              <p:cNvPr id="24" name="TextBox 23"/>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25" name="TextBox 24"/>
              <p:cNvSpPr txBox="1"/>
              <p:nvPr userDrawn="1"/>
            </p:nvSpPr>
            <p:spPr>
              <a:xfrm>
                <a:off x="-3565237" y="2809663"/>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a:t>
                </a:r>
                <a:r>
                  <a:rPr lang="en-GB" sz="1400" baseline="0" dirty="0">
                    <a:latin typeface="+mn-lt"/>
                  </a:rPr>
                  <a:t> on the</a:t>
                </a:r>
                <a:r>
                  <a:rPr lang="en-GB" sz="1400" b="1" baseline="0" dirty="0">
                    <a:latin typeface="+mn-lt"/>
                  </a:rPr>
                  <a:t> template </a:t>
                </a:r>
                <a:r>
                  <a:rPr lang="en-GB" sz="1400" baseline="0" dirty="0">
                    <a:latin typeface="+mn-lt"/>
                  </a:rPr>
                  <a:t>of the chart you wish to use.</a:t>
                </a:r>
                <a:endParaRPr lang="en-GB" sz="1400" dirty="0">
                  <a:latin typeface="+mn-lt"/>
                </a:endParaRPr>
              </a:p>
            </p:txBody>
          </p:sp>
        </p:grpSp>
        <p:grpSp>
          <p:nvGrpSpPr>
            <p:cNvPr id="18" name="Group 17"/>
            <p:cNvGrpSpPr/>
            <p:nvPr/>
          </p:nvGrpSpPr>
          <p:grpSpPr>
            <a:xfrm>
              <a:off x="-12493971" y="4693793"/>
              <a:ext cx="3741159" cy="603077"/>
              <a:chOff x="-3953163" y="4622237"/>
              <a:chExt cx="3741159" cy="603077"/>
            </a:xfrm>
          </p:grpSpPr>
          <p:sp>
            <p:nvSpPr>
              <p:cNvPr id="22" name="TextBox 21"/>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23" name="TextBox 22"/>
              <p:cNvSpPr txBox="1"/>
              <p:nvPr userDrawn="1"/>
            </p:nvSpPr>
            <p:spPr>
              <a:xfrm>
                <a:off x="-3565237" y="4622237"/>
                <a:ext cx="3353233" cy="603077"/>
              </a:xfrm>
              <a:prstGeom prst="rect">
                <a:avLst/>
              </a:prstGeom>
              <a:noFill/>
            </p:spPr>
            <p:txBody>
              <a:bodyPr wrap="square" rtlCol="0">
                <a:noAutofit/>
              </a:bodyPr>
              <a:lstStyle/>
              <a:p>
                <a:pPr>
                  <a:lnSpc>
                    <a:spcPct val="90000"/>
                  </a:lnSpc>
                  <a:spcAft>
                    <a:spcPts val="600"/>
                  </a:spcAft>
                </a:pPr>
                <a:r>
                  <a:rPr lang="en-GB" sz="1400" dirty="0">
                    <a:latin typeface="+mn-lt"/>
                  </a:rPr>
                  <a:t>Edit your data using</a:t>
                </a:r>
                <a:r>
                  <a:rPr lang="en-GB" sz="1400" baseline="0" dirty="0">
                    <a:latin typeface="+mn-lt"/>
                  </a:rPr>
                  <a:t> the </a:t>
                </a:r>
                <a:r>
                  <a:rPr lang="en-GB" sz="1400" b="1" baseline="0" dirty="0">
                    <a:latin typeface="+mn-lt"/>
                  </a:rPr>
                  <a:t>Chart Tools </a:t>
                </a:r>
                <a:r>
                  <a:rPr lang="en-GB" sz="1400" baseline="0" dirty="0">
                    <a:latin typeface="+mn-lt"/>
                  </a:rPr>
                  <a:t>in the ribbon.</a:t>
                </a:r>
                <a:endParaRPr lang="en-GB" sz="1400" dirty="0">
                  <a:latin typeface="+mn-lt"/>
                </a:endParaRPr>
              </a:p>
            </p:txBody>
          </p:sp>
        </p:grpSp>
        <p:grpSp>
          <p:nvGrpSpPr>
            <p:cNvPr id="19" name="Group 18"/>
            <p:cNvGrpSpPr/>
            <p:nvPr/>
          </p:nvGrpSpPr>
          <p:grpSpPr>
            <a:xfrm>
              <a:off x="-12493971" y="1112381"/>
              <a:ext cx="3741159" cy="603077"/>
              <a:chOff x="-3953163" y="1112381"/>
              <a:chExt cx="3741159" cy="603077"/>
            </a:xfrm>
          </p:grpSpPr>
          <p:sp>
            <p:nvSpPr>
              <p:cNvPr id="20" name="TextBox 19"/>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21" name="TextBox 20"/>
              <p:cNvSpPr txBox="1"/>
              <p:nvPr userDrawn="1"/>
            </p:nvSpPr>
            <p:spPr>
              <a:xfrm>
                <a:off x="-3565237" y="111238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a:t>
                </a:r>
                <a:endParaRPr lang="en-GB" sz="1400" dirty="0">
                  <a:latin typeface="+mn-lt"/>
                </a:endParaRPr>
              </a:p>
            </p:txBody>
          </p:sp>
        </p:grpSp>
      </p:grpSp>
      <p:sp>
        <p:nvSpPr>
          <p:cNvPr id="32"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sp>
        <p:nvSpPr>
          <p:cNvPr id="33" name="Rectangle 32"/>
          <p:cNvSpPr/>
          <p:nvPr userDrawn="1"/>
        </p:nvSpPr>
        <p:spPr>
          <a:xfrm>
            <a:off x="1" y="1125538"/>
            <a:ext cx="3009899" cy="53807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sp>
        <p:nvSpPr>
          <p:cNvPr id="30"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58" name="Text Placeholder 41"/>
          <p:cNvSpPr>
            <a:spLocks noGrp="1"/>
          </p:cNvSpPr>
          <p:nvPr>
            <p:ph type="body" sz="quarter" idx="85" hasCustomPrompt="1"/>
          </p:nvPr>
        </p:nvSpPr>
        <p:spPr>
          <a:xfrm>
            <a:off x="191344" y="2952603"/>
            <a:ext cx="2724894" cy="1874509"/>
          </a:xfrm>
        </p:spPr>
        <p:txBody>
          <a:bodyPr rIns="108000"/>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9" name="Text Placeholder 3"/>
          <p:cNvSpPr>
            <a:spLocks noGrp="1"/>
          </p:cNvSpPr>
          <p:nvPr>
            <p:ph type="body" sz="quarter" idx="86" hasCustomPrompt="1"/>
          </p:nvPr>
        </p:nvSpPr>
        <p:spPr>
          <a:xfrm>
            <a:off x="191345" y="1271588"/>
            <a:ext cx="2724893" cy="1606085"/>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4973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bg1"/>
        </a:solidFill>
        <a:effectLst/>
      </p:bgPr>
    </p:bg>
    <p:spTree>
      <p:nvGrpSpPr>
        <p:cNvPr id="1" name=""/>
        <p:cNvGrpSpPr/>
        <p:nvPr/>
      </p:nvGrpSpPr>
      <p:grpSpPr>
        <a:xfrm>
          <a:off x="0" y="0"/>
          <a:ext cx="0" cy="0"/>
          <a:chOff x="0" y="0"/>
          <a:chExt cx="0" cy="0"/>
        </a:xfrm>
      </p:grpSpPr>
      <p:sp>
        <p:nvSpPr>
          <p:cNvPr id="12" name="Table Placeholder 6"/>
          <p:cNvSpPr>
            <a:spLocks noGrp="1"/>
          </p:cNvSpPr>
          <p:nvPr>
            <p:ph type="tbl" sz="quarter" idx="83" hasCustomPrompt="1"/>
          </p:nvPr>
        </p:nvSpPr>
        <p:spPr>
          <a:xfrm>
            <a:off x="3143250" y="1130711"/>
            <a:ext cx="8910638" cy="5368515"/>
          </a:xfrm>
          <a:noFill/>
        </p:spPr>
        <p:txBody>
          <a:bodyPr/>
          <a:lstStyle>
            <a:lvl1pPr algn="ctr">
              <a:defRPr sz="1100" baseline="0"/>
            </a:lvl1pPr>
          </a:lstStyle>
          <a:p>
            <a:r>
              <a:rPr lang="en-GB" dirty="0"/>
              <a:t>Click on the icon to insert a table</a:t>
            </a:r>
          </a:p>
        </p:txBody>
      </p:sp>
      <p:sp>
        <p:nvSpPr>
          <p:cNvPr id="2" name="Title 1"/>
          <p:cNvSpPr>
            <a:spLocks noGrp="1"/>
          </p:cNvSpPr>
          <p:nvPr>
            <p:ph type="title" hasCustomPrompt="1"/>
          </p:nvPr>
        </p:nvSpPr>
        <p:spPr/>
        <p:txBody>
          <a:bodyPr/>
          <a:lstStyle/>
          <a:p>
            <a:r>
              <a:rPr lang="en-US" dirty="0"/>
              <a:t>Enter title here</a:t>
            </a:r>
            <a:endParaRPr lang="en-GB" dirty="0"/>
          </a:p>
        </p:txBody>
      </p:sp>
      <p:grpSp>
        <p:nvGrpSpPr>
          <p:cNvPr id="13" name="Group 12"/>
          <p:cNvGrpSpPr/>
          <p:nvPr userDrawn="1"/>
        </p:nvGrpSpPr>
        <p:grpSpPr>
          <a:xfrm>
            <a:off x="-4350366" y="0"/>
            <a:ext cx="3909698" cy="5532582"/>
            <a:chOff x="-16865973" y="0"/>
            <a:chExt cx="3909698" cy="5532582"/>
          </a:xfrm>
        </p:grpSpPr>
        <p:sp>
          <p:nvSpPr>
            <p:cNvPr id="14" name="Rectangle 13"/>
            <p:cNvSpPr/>
            <p:nvPr/>
          </p:nvSpPr>
          <p:spPr>
            <a:xfrm>
              <a:off x="-16865973"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15" name="Straight Connector 14"/>
            <p:cNvCxnSpPr/>
            <p:nvPr/>
          </p:nvCxnSpPr>
          <p:spPr>
            <a:xfrm>
              <a:off x="-16865973"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78141" y="128588"/>
              <a:ext cx="681037" cy="681037"/>
            </a:xfrm>
            <a:prstGeom prst="rect">
              <a:avLst/>
            </a:prstGeom>
          </p:spPr>
        </p:pic>
        <p:sp>
          <p:nvSpPr>
            <p:cNvPr id="17" name="TextBox 16"/>
            <p:cNvSpPr txBox="1"/>
            <p:nvPr/>
          </p:nvSpPr>
          <p:spPr>
            <a:xfrm>
              <a:off x="-16718192"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 table</a:t>
              </a:r>
              <a:endParaRPr lang="en-GB" sz="2000" dirty="0">
                <a:solidFill>
                  <a:schemeClr val="tx1"/>
                </a:solidFill>
                <a:latin typeface="+mn-lt"/>
              </a:endParaRPr>
            </a:p>
          </p:txBody>
        </p:sp>
        <p:grpSp>
          <p:nvGrpSpPr>
            <p:cNvPr id="18" name="Group 17"/>
            <p:cNvGrpSpPr/>
            <p:nvPr/>
          </p:nvGrpSpPr>
          <p:grpSpPr>
            <a:xfrm>
              <a:off x="-16782847" y="2007734"/>
              <a:ext cx="3741159" cy="603077"/>
              <a:chOff x="-3953163" y="1928406"/>
              <a:chExt cx="3741159" cy="603077"/>
            </a:xfrm>
          </p:grpSpPr>
          <p:sp>
            <p:nvSpPr>
              <p:cNvPr id="31" name="TextBox 30"/>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32" name="TextBox 31"/>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a:t>
                </a:r>
                <a:r>
                  <a:rPr lang="en-GB" sz="1400" baseline="0" dirty="0">
                    <a:latin typeface="+mn-lt"/>
                  </a:rPr>
                  <a:t> on your table, and o</a:t>
                </a:r>
                <a:r>
                  <a:rPr lang="en-GB" sz="1400" dirty="0">
                    <a:latin typeface="+mn-lt"/>
                  </a:rPr>
                  <a:t>n the </a:t>
                </a:r>
                <a:r>
                  <a:rPr lang="en-GB" sz="1400" b="1" dirty="0">
                    <a:latin typeface="+mn-lt"/>
                  </a:rPr>
                  <a:t>Table Tools </a:t>
                </a:r>
                <a:r>
                  <a:rPr lang="en-GB" sz="1400" dirty="0">
                    <a:latin typeface="+mn-lt"/>
                  </a:rPr>
                  <a:t>tab</a:t>
                </a:r>
                <a:r>
                  <a:rPr lang="en-GB" sz="1400" baseline="0" dirty="0">
                    <a:latin typeface="+mn-lt"/>
                  </a:rPr>
                  <a:t> in the ribbon, click on the </a:t>
                </a:r>
                <a:r>
                  <a:rPr lang="en-GB" sz="1400" b="1" baseline="0" dirty="0">
                    <a:latin typeface="+mn-lt"/>
                  </a:rPr>
                  <a:t>Design</a:t>
                </a:r>
                <a:r>
                  <a:rPr lang="en-GB" sz="1400" baseline="0" dirty="0">
                    <a:latin typeface="+mn-lt"/>
                  </a:rPr>
                  <a:t> tab.</a:t>
                </a:r>
                <a:endParaRPr lang="en-GB" sz="1400" dirty="0">
                  <a:latin typeface="+mn-lt"/>
                </a:endParaRPr>
              </a:p>
            </p:txBody>
          </p:sp>
        </p:grpSp>
        <p:grpSp>
          <p:nvGrpSpPr>
            <p:cNvPr id="19" name="Group 18"/>
            <p:cNvGrpSpPr/>
            <p:nvPr/>
          </p:nvGrpSpPr>
          <p:grpSpPr>
            <a:xfrm>
              <a:off x="-16782847" y="3798440"/>
              <a:ext cx="3741159" cy="603077"/>
              <a:chOff x="-3953163" y="3680688"/>
              <a:chExt cx="3741159" cy="603077"/>
            </a:xfrm>
          </p:grpSpPr>
          <p:sp>
            <p:nvSpPr>
              <p:cNvPr id="29" name="TextBox 28"/>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30" name="TextBox 29"/>
              <p:cNvSpPr txBox="1"/>
              <p:nvPr userDrawn="1"/>
            </p:nvSpPr>
            <p:spPr>
              <a:xfrm>
                <a:off x="-3565237" y="3680688"/>
                <a:ext cx="3353233" cy="603077"/>
              </a:xfrm>
              <a:prstGeom prst="rect">
                <a:avLst/>
              </a:prstGeom>
              <a:noFill/>
            </p:spPr>
            <p:txBody>
              <a:bodyPr wrap="square" rtlCol="0">
                <a:noAutofit/>
              </a:bodyPr>
              <a:lstStyle/>
              <a:p>
                <a:pPr>
                  <a:lnSpc>
                    <a:spcPct val="90000"/>
                  </a:lnSpc>
                  <a:spcAft>
                    <a:spcPts val="600"/>
                  </a:spcAft>
                </a:pPr>
                <a:r>
                  <a:rPr lang="en-GB" sz="1400" dirty="0">
                    <a:latin typeface="+mn-lt"/>
                  </a:rPr>
                  <a:t>The top two are </a:t>
                </a:r>
                <a:r>
                  <a:rPr lang="en-GB" sz="1400" b="1" dirty="0">
                    <a:latin typeface="+mn-lt"/>
                  </a:rPr>
                  <a:t>Custom Styles</a:t>
                </a:r>
                <a:r>
                  <a:rPr lang="en-GB" sz="1400" b="1" baseline="0" dirty="0">
                    <a:latin typeface="+mn-lt"/>
                  </a:rPr>
                  <a:t> </a:t>
                </a:r>
                <a:r>
                  <a:rPr lang="en-GB" sz="1400" baseline="0" dirty="0">
                    <a:latin typeface="+mn-lt"/>
                  </a:rPr>
                  <a:t>that have been designed specifically to match your template.</a:t>
                </a:r>
                <a:endParaRPr lang="en-GB" sz="1400" dirty="0">
                  <a:latin typeface="+mn-lt"/>
                </a:endParaRPr>
              </a:p>
            </p:txBody>
          </p:sp>
        </p:grpSp>
        <p:grpSp>
          <p:nvGrpSpPr>
            <p:cNvPr id="20" name="Group 19"/>
            <p:cNvGrpSpPr/>
            <p:nvPr/>
          </p:nvGrpSpPr>
          <p:grpSpPr>
            <a:xfrm>
              <a:off x="-16782847" y="2903087"/>
              <a:ext cx="3741159" cy="603077"/>
              <a:chOff x="-3953163" y="2809663"/>
              <a:chExt cx="3741159" cy="603077"/>
            </a:xfrm>
          </p:grpSpPr>
          <p:sp>
            <p:nvSpPr>
              <p:cNvPr id="27" name="TextBox 26"/>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28" name="TextBox 27"/>
              <p:cNvSpPr txBox="1"/>
              <p:nvPr userDrawn="1"/>
            </p:nvSpPr>
            <p:spPr>
              <a:xfrm>
                <a:off x="-3565237" y="2809663"/>
                <a:ext cx="3353233" cy="603077"/>
              </a:xfrm>
              <a:prstGeom prst="rect">
                <a:avLst/>
              </a:prstGeom>
              <a:noFill/>
            </p:spPr>
            <p:txBody>
              <a:bodyPr wrap="square" rtlCol="0">
                <a:noAutofit/>
              </a:bodyPr>
              <a:lstStyle/>
              <a:p>
                <a:pPr>
                  <a:lnSpc>
                    <a:spcPct val="90000"/>
                  </a:lnSpc>
                  <a:spcAft>
                    <a:spcPts val="600"/>
                  </a:spcAft>
                </a:pPr>
                <a:r>
                  <a:rPr lang="en-GB" sz="1400" dirty="0">
                    <a:latin typeface="+mn-lt"/>
                  </a:rPr>
                  <a:t>In the </a:t>
                </a:r>
                <a:r>
                  <a:rPr lang="en-GB" sz="1400" b="1" dirty="0">
                    <a:latin typeface="+mn-lt"/>
                  </a:rPr>
                  <a:t>Table</a:t>
                </a:r>
                <a:r>
                  <a:rPr lang="en-GB" sz="1400" b="1" baseline="0" dirty="0">
                    <a:latin typeface="+mn-lt"/>
                  </a:rPr>
                  <a:t> Styles </a:t>
                </a:r>
                <a:r>
                  <a:rPr lang="en-GB" sz="1400" baseline="0" dirty="0">
                    <a:latin typeface="+mn-lt"/>
                  </a:rPr>
                  <a:t>section, click on the drop down arrow to open the full selection of Table Styles.</a:t>
                </a:r>
                <a:endParaRPr lang="en-GB" sz="1400" dirty="0">
                  <a:latin typeface="+mn-lt"/>
                </a:endParaRPr>
              </a:p>
            </p:txBody>
          </p:sp>
        </p:grpSp>
        <p:grpSp>
          <p:nvGrpSpPr>
            <p:cNvPr id="21" name="Group 20"/>
            <p:cNvGrpSpPr/>
            <p:nvPr/>
          </p:nvGrpSpPr>
          <p:grpSpPr>
            <a:xfrm>
              <a:off x="-16782847" y="4693793"/>
              <a:ext cx="3741159" cy="603077"/>
              <a:chOff x="-3953163" y="4622237"/>
              <a:chExt cx="3741159" cy="603077"/>
            </a:xfrm>
          </p:grpSpPr>
          <p:sp>
            <p:nvSpPr>
              <p:cNvPr id="25" name="TextBox 24"/>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26" name="TextBox 25"/>
              <p:cNvSpPr txBox="1"/>
              <p:nvPr userDrawn="1"/>
            </p:nvSpPr>
            <p:spPr>
              <a:xfrm>
                <a:off x="-3565237" y="4622237"/>
                <a:ext cx="3353233" cy="603077"/>
              </a:xfrm>
              <a:prstGeom prst="rect">
                <a:avLst/>
              </a:prstGeom>
              <a:noFill/>
            </p:spPr>
            <p:txBody>
              <a:bodyPr wrap="square" rtlCol="0">
                <a:noAutofit/>
              </a:bodyPr>
              <a:lstStyle/>
              <a:p>
                <a:pPr>
                  <a:lnSpc>
                    <a:spcPct val="90000"/>
                  </a:lnSpc>
                  <a:spcAft>
                    <a:spcPts val="600"/>
                  </a:spcAft>
                </a:pPr>
                <a:r>
                  <a:rPr lang="en-GB" sz="1400" dirty="0">
                    <a:latin typeface="+mn-lt"/>
                  </a:rPr>
                  <a:t>You can also use tools on the </a:t>
                </a:r>
                <a:r>
                  <a:rPr lang="en-GB" sz="1400" b="1" dirty="0">
                    <a:latin typeface="+mn-lt"/>
                  </a:rPr>
                  <a:t>Layout</a:t>
                </a:r>
                <a:r>
                  <a:rPr lang="en-GB" sz="1400" dirty="0">
                    <a:latin typeface="+mn-lt"/>
                  </a:rPr>
                  <a:t> tab</a:t>
                </a:r>
                <a:r>
                  <a:rPr lang="en-GB" sz="1400" baseline="0" dirty="0">
                    <a:latin typeface="+mn-lt"/>
                  </a:rPr>
                  <a:t> to evenly distribute your rows and columns.</a:t>
                </a:r>
                <a:endParaRPr lang="en-GB" sz="1400" dirty="0">
                  <a:latin typeface="+mn-lt"/>
                </a:endParaRPr>
              </a:p>
            </p:txBody>
          </p:sp>
        </p:grpSp>
        <p:grpSp>
          <p:nvGrpSpPr>
            <p:cNvPr id="22" name="Group 21"/>
            <p:cNvGrpSpPr/>
            <p:nvPr/>
          </p:nvGrpSpPr>
          <p:grpSpPr>
            <a:xfrm>
              <a:off x="-16782847" y="1112381"/>
              <a:ext cx="3741159" cy="603077"/>
              <a:chOff x="-3953163" y="1112381"/>
              <a:chExt cx="3741159" cy="603077"/>
            </a:xfrm>
          </p:grpSpPr>
          <p:sp>
            <p:nvSpPr>
              <p:cNvPr id="23" name="TextBox 22"/>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24" name="TextBox 23"/>
              <p:cNvSpPr txBox="1"/>
              <p:nvPr userDrawn="1"/>
            </p:nvSpPr>
            <p:spPr>
              <a:xfrm>
                <a:off x="-3565237" y="1112381"/>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 the amount</a:t>
                </a:r>
                <a:r>
                  <a:rPr lang="en-GB" sz="1400" baseline="0" dirty="0">
                    <a:latin typeface="+mn-lt"/>
                  </a:rPr>
                  <a:t> of rows and columns you need.</a:t>
                </a:r>
                <a:endParaRPr lang="en-GB" sz="1400" dirty="0">
                  <a:latin typeface="+mn-lt"/>
                </a:endParaRPr>
              </a:p>
            </p:txBody>
          </p:sp>
        </p:grpSp>
      </p:grpSp>
      <p:sp>
        <p:nvSpPr>
          <p:cNvPr id="34"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sp>
        <p:nvSpPr>
          <p:cNvPr id="35" name="Rectangle 34"/>
          <p:cNvSpPr/>
          <p:nvPr userDrawn="1"/>
        </p:nvSpPr>
        <p:spPr>
          <a:xfrm>
            <a:off x="1" y="1125538"/>
            <a:ext cx="3009899" cy="53807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sp>
        <p:nvSpPr>
          <p:cNvPr id="37"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63" name="Text Placeholder 41"/>
          <p:cNvSpPr>
            <a:spLocks noGrp="1"/>
          </p:cNvSpPr>
          <p:nvPr>
            <p:ph type="body" sz="quarter" idx="85" hasCustomPrompt="1"/>
          </p:nvPr>
        </p:nvSpPr>
        <p:spPr>
          <a:xfrm>
            <a:off x="191344" y="2952603"/>
            <a:ext cx="2724894" cy="1874509"/>
          </a:xfrm>
        </p:spPr>
        <p:txBody>
          <a:bodyPr rIns="108000"/>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4" name="Text Placeholder 3"/>
          <p:cNvSpPr>
            <a:spLocks noGrp="1"/>
          </p:cNvSpPr>
          <p:nvPr>
            <p:ph type="body" sz="quarter" idx="86" hasCustomPrompt="1"/>
          </p:nvPr>
        </p:nvSpPr>
        <p:spPr>
          <a:xfrm>
            <a:off x="191345" y="1271588"/>
            <a:ext cx="2724893" cy="1606085"/>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38194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lumn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Enter title here</a:t>
            </a:r>
            <a:endParaRPr lang="en-GB" dirty="0"/>
          </a:p>
        </p:txBody>
      </p:sp>
      <p:sp>
        <p:nvSpPr>
          <p:cNvPr id="34"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sp>
        <p:nvSpPr>
          <p:cNvPr id="35" name="Rectangle 34"/>
          <p:cNvSpPr/>
          <p:nvPr userDrawn="1"/>
        </p:nvSpPr>
        <p:spPr>
          <a:xfrm>
            <a:off x="1" y="1125538"/>
            <a:ext cx="3009899" cy="53807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sp>
        <p:nvSpPr>
          <p:cNvPr id="39"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42" name="Text Placeholder 41"/>
          <p:cNvSpPr>
            <a:spLocks noGrp="1"/>
          </p:cNvSpPr>
          <p:nvPr>
            <p:ph type="body" sz="quarter" idx="85" hasCustomPrompt="1"/>
          </p:nvPr>
        </p:nvSpPr>
        <p:spPr>
          <a:xfrm>
            <a:off x="191344" y="2952603"/>
            <a:ext cx="2724894" cy="917225"/>
          </a:xfrm>
        </p:spPr>
        <p:txBody>
          <a:bodyPr rIns="108000"/>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3" name="Text Placeholder 3"/>
          <p:cNvSpPr>
            <a:spLocks noGrp="1"/>
          </p:cNvSpPr>
          <p:nvPr>
            <p:ph type="body" sz="quarter" idx="86" hasCustomPrompt="1"/>
          </p:nvPr>
        </p:nvSpPr>
        <p:spPr>
          <a:xfrm>
            <a:off x="191345" y="1271588"/>
            <a:ext cx="2724893" cy="1621554"/>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4" name="Picture Placeholder 17"/>
          <p:cNvSpPr>
            <a:spLocks noGrp="1"/>
          </p:cNvSpPr>
          <p:nvPr>
            <p:ph type="pic" sz="quarter" idx="17" hasCustomPrompt="1"/>
          </p:nvPr>
        </p:nvSpPr>
        <p:spPr>
          <a:xfrm>
            <a:off x="200024" y="3929289"/>
            <a:ext cx="2716214" cy="2517496"/>
          </a:xfrm>
          <a:noFill/>
        </p:spPr>
        <p:txBody>
          <a:bodyPr/>
          <a:lstStyle>
            <a:lvl1pPr algn="ctr">
              <a:defRPr sz="1100" spc="0" baseline="0"/>
            </a:lvl1pPr>
          </a:lstStyle>
          <a:p>
            <a:r>
              <a:rPr lang="en-GB" dirty="0"/>
              <a:t>Click on the icon to insert an image</a:t>
            </a:r>
          </a:p>
        </p:txBody>
      </p:sp>
      <p:sp>
        <p:nvSpPr>
          <p:cNvPr id="45" name="Text Placeholder 24"/>
          <p:cNvSpPr>
            <a:spLocks noGrp="1"/>
          </p:cNvSpPr>
          <p:nvPr>
            <p:ph type="body" sz="quarter" idx="27" hasCustomPrompt="1"/>
          </p:nvPr>
        </p:nvSpPr>
        <p:spPr>
          <a:xfrm>
            <a:off x="195265" y="6446785"/>
            <a:ext cx="2716214" cy="45719"/>
          </a:xfrm>
          <a:solidFill>
            <a:schemeClr val="accent6"/>
          </a:solidFill>
        </p:spPr>
        <p:txBody>
          <a:bodyPr/>
          <a:lstStyle>
            <a:lvl1pPr>
              <a:defRPr/>
            </a:lvl1pPr>
          </a:lstStyle>
          <a:p>
            <a:pPr lvl="0"/>
            <a:r>
              <a:rPr lang="en-US" dirty="0"/>
              <a:t>  </a:t>
            </a:r>
            <a:endParaRPr lang="en-GB" dirty="0"/>
          </a:p>
        </p:txBody>
      </p:sp>
      <p:sp>
        <p:nvSpPr>
          <p:cNvPr id="46" name="Text Placeholder 26"/>
          <p:cNvSpPr>
            <a:spLocks noGrp="1"/>
          </p:cNvSpPr>
          <p:nvPr>
            <p:ph type="body" sz="quarter" idx="28" hasCustomPrompt="1"/>
          </p:nvPr>
        </p:nvSpPr>
        <p:spPr>
          <a:xfrm>
            <a:off x="195265" y="5749079"/>
            <a:ext cx="2716214" cy="697706"/>
          </a:xfrm>
          <a:solidFill>
            <a:schemeClr val="tx1">
              <a:alpha val="80000"/>
            </a:schemeClr>
          </a:solidFill>
        </p:spPr>
        <p:txBody>
          <a:bodyPr lIns="108000" tIns="198000"/>
          <a:lstStyle>
            <a:lvl1pPr>
              <a:defRPr sz="1100" b="1" spc="0" baseline="0">
                <a:solidFill>
                  <a:schemeClr val="bg1"/>
                </a:solidFill>
              </a:defRPr>
            </a:lvl1pPr>
            <a:lvl2pPr>
              <a:defRPr sz="1050" b="1">
                <a:solidFill>
                  <a:schemeClr val="bg1"/>
                </a:solidFill>
              </a:defRPr>
            </a:lvl2pPr>
            <a:lvl3pPr>
              <a:defRPr sz="1000" b="1">
                <a:solidFill>
                  <a:schemeClr val="bg1"/>
                </a:solidFill>
              </a:defRPr>
            </a:lvl3pPr>
            <a:lvl4pPr>
              <a:defRPr sz="900" b="1">
                <a:solidFill>
                  <a:schemeClr val="bg1"/>
                </a:solidFill>
              </a:defRPr>
            </a:lvl4pPr>
            <a:lvl5pPr>
              <a:defRPr sz="800" b="1">
                <a:solidFill>
                  <a:schemeClr val="bg1"/>
                </a:solidFill>
              </a:defRPr>
            </a:lvl5pPr>
          </a:lstStyle>
          <a:p>
            <a:pPr lvl="0"/>
            <a:r>
              <a:rPr lang="en-US" dirty="0"/>
              <a:t>Enter name and qualification here</a:t>
            </a:r>
            <a:endParaRPr lang="en-GB" dirty="0"/>
          </a:p>
        </p:txBody>
      </p:sp>
      <p:sp>
        <p:nvSpPr>
          <p:cNvPr id="47" name="Text Placeholder 26"/>
          <p:cNvSpPr>
            <a:spLocks noGrp="1"/>
          </p:cNvSpPr>
          <p:nvPr>
            <p:ph type="body" sz="quarter" idx="29" hasCustomPrompt="1"/>
          </p:nvPr>
        </p:nvSpPr>
        <p:spPr>
          <a:xfrm>
            <a:off x="195265" y="6097932"/>
            <a:ext cx="2716214" cy="175648"/>
          </a:xfrm>
          <a:noFill/>
        </p:spPr>
        <p:txBody>
          <a:bodyPr lIns="126000" tIns="46800" anchor="t"/>
          <a:lstStyle>
            <a:lvl1pPr>
              <a:defRPr sz="900" b="0" i="1" spc="0" baseline="0">
                <a:solidFill>
                  <a:schemeClr val="bg1"/>
                </a:solidFill>
              </a:defRPr>
            </a:lvl1pPr>
            <a:lvl2pPr>
              <a:defRPr sz="800" b="0" i="1">
                <a:solidFill>
                  <a:schemeClr val="bg1"/>
                </a:solidFill>
              </a:defRPr>
            </a:lvl2pPr>
            <a:lvl3pPr>
              <a:defRPr sz="700" b="0" i="1">
                <a:solidFill>
                  <a:schemeClr val="bg1"/>
                </a:solidFill>
              </a:defRPr>
            </a:lvl3pPr>
            <a:lvl4pPr>
              <a:defRPr sz="600" b="0" i="1">
                <a:solidFill>
                  <a:schemeClr val="bg1"/>
                </a:solidFill>
              </a:defRPr>
            </a:lvl4pPr>
            <a:lvl5pPr>
              <a:defRPr sz="500" b="0" i="1">
                <a:solidFill>
                  <a:schemeClr val="bg1"/>
                </a:solidFill>
              </a:defRPr>
            </a:lvl5pPr>
          </a:lstStyle>
          <a:p>
            <a:pPr lvl="0"/>
            <a:r>
              <a:rPr lang="en-US" dirty="0"/>
              <a:t>Enter job title here</a:t>
            </a:r>
            <a:endParaRPr lang="en-GB" dirty="0"/>
          </a:p>
        </p:txBody>
      </p:sp>
    </p:spTree>
    <p:extLst>
      <p:ext uri="{BB962C8B-B14F-4D97-AF65-F5344CB8AC3E}">
        <p14:creationId xmlns:p14="http://schemas.microsoft.com/office/powerpoint/2010/main" val="920675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op Bar Only">
    <p:spTree>
      <p:nvGrpSpPr>
        <p:cNvPr id="1" name=""/>
        <p:cNvGrpSpPr/>
        <p:nvPr/>
      </p:nvGrpSpPr>
      <p:grpSpPr>
        <a:xfrm>
          <a:off x="0" y="0"/>
          <a:ext cx="0" cy="0"/>
          <a:chOff x="0" y="0"/>
          <a:chExt cx="0" cy="0"/>
        </a:xfrm>
      </p:grpSpPr>
      <p:sp>
        <p:nvSpPr>
          <p:cNvPr id="8" name="Text Placeholder 3"/>
          <p:cNvSpPr>
            <a:spLocks noGrp="1"/>
          </p:cNvSpPr>
          <p:nvPr>
            <p:ph type="body" sz="quarter" idx="88" hasCustomPrompt="1"/>
          </p:nvPr>
        </p:nvSpPr>
        <p:spPr>
          <a:xfrm>
            <a:off x="0" y="1125538"/>
            <a:ext cx="6024563" cy="1774979"/>
          </a:xfrm>
          <a:solidFill>
            <a:schemeClr val="bg2"/>
          </a:solidFill>
          <a:ln>
            <a:noFill/>
          </a:ln>
        </p:spPr>
        <p:style>
          <a:lnRef idx="0">
            <a:scrgbClr r="0" g="0" b="0"/>
          </a:lnRef>
          <a:fillRef idx="0">
            <a:scrgbClr r="0" g="0" b="0"/>
          </a:fillRef>
          <a:effectRef idx="0">
            <a:scrgbClr r="0" g="0" b="0"/>
          </a:effectRef>
          <a:fontRef idx="minor">
            <a:schemeClr val="lt1"/>
          </a:fontRef>
        </p:style>
        <p:txBody>
          <a:bodyPr/>
          <a:lstStyle>
            <a:lvl1pPr>
              <a:defRPr/>
            </a:lvl1pPr>
          </a:lstStyle>
          <a:p>
            <a:pPr lvl="0"/>
            <a:r>
              <a:rPr lang="en-US" dirty="0"/>
              <a:t>   </a:t>
            </a:r>
            <a:endParaRPr lang="en-GB" dirty="0"/>
          </a:p>
        </p:txBody>
      </p:sp>
      <p:sp>
        <p:nvSpPr>
          <p:cNvPr id="2" name="Title 1"/>
          <p:cNvSpPr>
            <a:spLocks noGrp="1"/>
          </p:cNvSpPr>
          <p:nvPr>
            <p:ph type="title" hasCustomPrompt="1"/>
          </p:nvPr>
        </p:nvSpPr>
        <p:spPr/>
        <p:txBody>
          <a:bodyPr/>
          <a:lstStyle/>
          <a:p>
            <a:r>
              <a:rPr lang="en-US" dirty="0"/>
              <a:t>Enter title here</a:t>
            </a:r>
            <a:endParaRPr lang="en-GB" dirty="0"/>
          </a:p>
        </p:txBody>
      </p:sp>
      <p:sp>
        <p:nvSpPr>
          <p:cNvPr id="11"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sp>
        <p:nvSpPr>
          <p:cNvPr id="33"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35" name="Text Placeholder 4"/>
          <p:cNvSpPr>
            <a:spLocks noGrp="1"/>
          </p:cNvSpPr>
          <p:nvPr>
            <p:ph type="body" sz="quarter" idx="87" hasCustomPrompt="1"/>
          </p:nvPr>
        </p:nvSpPr>
        <p:spPr>
          <a:xfrm>
            <a:off x="192134" y="1271366"/>
            <a:ext cx="5737611" cy="621437"/>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6" name="Text Placeholder 4"/>
          <p:cNvSpPr>
            <a:spLocks noGrp="1"/>
          </p:cNvSpPr>
          <p:nvPr>
            <p:ph type="body" sz="quarter" idx="18" hasCustomPrompt="1"/>
          </p:nvPr>
        </p:nvSpPr>
        <p:spPr>
          <a:xfrm>
            <a:off x="192134" y="1964073"/>
            <a:ext cx="5737611" cy="639194"/>
          </a:xfrm>
        </p:spPr>
        <p:txBody>
          <a:bodyPr/>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29712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Enter title here</a:t>
            </a:r>
            <a:endParaRPr lang="en-GB" dirty="0"/>
          </a:p>
        </p:txBody>
      </p:sp>
      <p:sp>
        <p:nvSpPr>
          <p:cNvPr id="34"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sp>
        <p:nvSpPr>
          <p:cNvPr id="39"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4" name="Content Placeholder 3"/>
          <p:cNvSpPr>
            <a:spLocks noGrp="1"/>
          </p:cNvSpPr>
          <p:nvPr>
            <p:ph sz="quarter" idx="10" hasCustomPrompt="1"/>
          </p:nvPr>
        </p:nvSpPr>
        <p:spPr>
          <a:xfrm>
            <a:off x="128588" y="1125538"/>
            <a:ext cx="11934825" cy="5373687"/>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08653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llage 2 - Cream">
    <p:bg>
      <p:bgPr>
        <a:solidFill>
          <a:schemeClr val="bg1"/>
        </a:solidFill>
        <a:effectLst/>
      </p:bgPr>
    </p:bg>
    <p:spTree>
      <p:nvGrpSpPr>
        <p:cNvPr id="1" name=""/>
        <p:cNvGrpSpPr/>
        <p:nvPr/>
      </p:nvGrpSpPr>
      <p:grpSpPr>
        <a:xfrm>
          <a:off x="0" y="0"/>
          <a:ext cx="0" cy="0"/>
          <a:chOff x="0" y="0"/>
          <a:chExt cx="0" cy="0"/>
        </a:xfrm>
      </p:grpSpPr>
      <p:sp>
        <p:nvSpPr>
          <p:cNvPr id="35" name="Rectangle 34"/>
          <p:cNvSpPr/>
          <p:nvPr userDrawn="1"/>
        </p:nvSpPr>
        <p:spPr>
          <a:xfrm>
            <a:off x="0" y="0"/>
            <a:ext cx="12192000" cy="2393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sp>
        <p:nvSpPr>
          <p:cNvPr id="11" name="Text Placeholder 13"/>
          <p:cNvSpPr>
            <a:spLocks noGrp="1"/>
          </p:cNvSpPr>
          <p:nvPr>
            <p:ph type="body" sz="quarter" idx="16" hasCustomPrompt="1"/>
          </p:nvPr>
        </p:nvSpPr>
        <p:spPr>
          <a:xfrm>
            <a:off x="3143251" y="128588"/>
            <a:ext cx="2884488" cy="3433762"/>
          </a:xfrm>
          <a:solidFill>
            <a:schemeClr val="bg2"/>
          </a:solidFill>
        </p:spPr>
        <p:txBody>
          <a:bodyPr/>
          <a:lstStyle>
            <a:lvl1pPr>
              <a:defRPr/>
            </a:lvl1pPr>
          </a:lstStyle>
          <a:p>
            <a:pPr lvl="0"/>
            <a:r>
              <a:rPr lang="en-US" dirty="0"/>
              <a:t>  </a:t>
            </a:r>
            <a:endParaRPr lang="en-GB" dirty="0"/>
          </a:p>
        </p:txBody>
      </p:sp>
      <p:sp>
        <p:nvSpPr>
          <p:cNvPr id="7" name="Picture Placeholder 6"/>
          <p:cNvSpPr>
            <a:spLocks noGrp="1"/>
          </p:cNvSpPr>
          <p:nvPr>
            <p:ph type="pic" sz="quarter" idx="17" hasCustomPrompt="1"/>
          </p:nvPr>
        </p:nvSpPr>
        <p:spPr>
          <a:xfrm>
            <a:off x="6156325" y="128588"/>
            <a:ext cx="5907088" cy="3433762"/>
          </a:xfrm>
          <a:noFill/>
        </p:spPr>
        <p:txBody>
          <a:bodyPr/>
          <a:lstStyle>
            <a:lvl1pPr algn="ctr">
              <a:defRPr sz="1100"/>
            </a:lvl1pPr>
          </a:lstStyle>
          <a:p>
            <a:r>
              <a:rPr lang="en-GB" dirty="0"/>
              <a:t>Click on the icon to insert an image</a:t>
            </a:r>
          </a:p>
        </p:txBody>
      </p:sp>
      <p:sp>
        <p:nvSpPr>
          <p:cNvPr id="9" name="Picture Placeholder 8"/>
          <p:cNvSpPr>
            <a:spLocks noGrp="1"/>
          </p:cNvSpPr>
          <p:nvPr>
            <p:ph type="pic" sz="quarter" idx="18" hasCustomPrompt="1"/>
          </p:nvPr>
        </p:nvSpPr>
        <p:spPr>
          <a:xfrm>
            <a:off x="128588" y="128588"/>
            <a:ext cx="2886074" cy="4519612"/>
          </a:xfrm>
          <a:noFill/>
        </p:spPr>
        <p:txBody>
          <a:bodyPr/>
          <a:lstStyle>
            <a:lvl1pPr algn="ctr">
              <a:defRPr sz="1100" baseline="0"/>
            </a:lvl1pPr>
          </a:lstStyle>
          <a:p>
            <a:r>
              <a:rPr lang="en-GB" dirty="0"/>
              <a:t>Click on the icon to insert an image</a:t>
            </a:r>
          </a:p>
        </p:txBody>
      </p:sp>
      <p:sp>
        <p:nvSpPr>
          <p:cNvPr id="12" name="Picture Placeholder 11"/>
          <p:cNvSpPr>
            <a:spLocks noGrp="1"/>
          </p:cNvSpPr>
          <p:nvPr>
            <p:ph type="pic" sz="quarter" idx="19" hasCustomPrompt="1"/>
          </p:nvPr>
        </p:nvSpPr>
        <p:spPr>
          <a:xfrm>
            <a:off x="128588" y="4772025"/>
            <a:ext cx="2886074" cy="1727200"/>
          </a:xfrm>
          <a:noFill/>
        </p:spPr>
        <p:txBody>
          <a:bodyPr/>
          <a:lstStyle>
            <a:lvl1pPr algn="ctr">
              <a:defRPr sz="1100"/>
            </a:lvl1pPr>
          </a:lstStyle>
          <a:p>
            <a:r>
              <a:rPr lang="en-GB" dirty="0"/>
              <a:t>Click on the icon to insert an image</a:t>
            </a:r>
          </a:p>
        </p:txBody>
      </p:sp>
      <p:sp>
        <p:nvSpPr>
          <p:cNvPr id="19" name="Picture Placeholder 18"/>
          <p:cNvSpPr>
            <a:spLocks noGrp="1"/>
          </p:cNvSpPr>
          <p:nvPr>
            <p:ph type="pic" sz="quarter" idx="20" hasCustomPrompt="1"/>
          </p:nvPr>
        </p:nvSpPr>
        <p:spPr>
          <a:xfrm>
            <a:off x="3143254" y="3686175"/>
            <a:ext cx="5900734" cy="2813050"/>
          </a:xfrm>
          <a:noFill/>
        </p:spPr>
        <p:txBody>
          <a:bodyPr/>
          <a:lstStyle>
            <a:lvl1pPr algn="ctr">
              <a:defRPr sz="1100"/>
            </a:lvl1pPr>
          </a:lstStyle>
          <a:p>
            <a:r>
              <a:rPr lang="en-GB" dirty="0"/>
              <a:t>Click on the icon to insert an image</a:t>
            </a:r>
          </a:p>
        </p:txBody>
      </p:sp>
      <p:sp>
        <p:nvSpPr>
          <p:cNvPr id="21" name="Picture Placeholder 20"/>
          <p:cNvSpPr>
            <a:spLocks noGrp="1"/>
          </p:cNvSpPr>
          <p:nvPr>
            <p:ph type="pic" sz="quarter" idx="21" hasCustomPrompt="1"/>
          </p:nvPr>
        </p:nvSpPr>
        <p:spPr>
          <a:xfrm>
            <a:off x="9182099" y="3690938"/>
            <a:ext cx="2876449" cy="2808287"/>
          </a:xfrm>
          <a:noFill/>
        </p:spPr>
        <p:txBody>
          <a:bodyPr/>
          <a:lstStyle>
            <a:lvl1pPr algn="ctr">
              <a:defRPr sz="1100"/>
            </a:lvl1pPr>
          </a:lstStyle>
          <a:p>
            <a:r>
              <a:rPr lang="en-GB" dirty="0"/>
              <a:t>Click on the icon to insert an image</a:t>
            </a:r>
          </a:p>
        </p:txBody>
      </p:sp>
      <p:sp>
        <p:nvSpPr>
          <p:cNvPr id="23" name="Text Placeholder 22"/>
          <p:cNvSpPr>
            <a:spLocks noGrp="1"/>
          </p:cNvSpPr>
          <p:nvPr>
            <p:ph type="body" sz="quarter" idx="22" hasCustomPrompt="1"/>
          </p:nvPr>
        </p:nvSpPr>
        <p:spPr>
          <a:xfrm>
            <a:off x="3362325" y="466725"/>
            <a:ext cx="2035174" cy="685800"/>
          </a:xfrm>
        </p:spPr>
        <p:txBody>
          <a:bodyPr/>
          <a:lstStyle>
            <a:lvl1pPr>
              <a:defRPr sz="4800">
                <a:solidFill>
                  <a:schemeClr val="tx1"/>
                </a:solidFill>
                <a:latin typeface="+mn-lt"/>
              </a:defRPr>
            </a:lvl1pPr>
          </a:lstStyle>
          <a:p>
            <a:pPr lvl="0"/>
            <a:r>
              <a:rPr lang="en-US" dirty="0"/>
              <a:t>XX%</a:t>
            </a:r>
            <a:endParaRPr lang="en-GB" dirty="0"/>
          </a:p>
        </p:txBody>
      </p:sp>
      <p:sp>
        <p:nvSpPr>
          <p:cNvPr id="26" name="Text Placeholder 22"/>
          <p:cNvSpPr>
            <a:spLocks noGrp="1"/>
          </p:cNvSpPr>
          <p:nvPr>
            <p:ph type="body" sz="quarter" idx="23" hasCustomPrompt="1"/>
          </p:nvPr>
        </p:nvSpPr>
        <p:spPr>
          <a:xfrm>
            <a:off x="3362324" y="1965722"/>
            <a:ext cx="2035175" cy="685800"/>
          </a:xfrm>
        </p:spPr>
        <p:txBody>
          <a:bodyPr/>
          <a:lstStyle>
            <a:lvl1pPr>
              <a:defRPr sz="4000">
                <a:solidFill>
                  <a:schemeClr val="tx1"/>
                </a:solidFill>
                <a:latin typeface="+mn-lt"/>
              </a:defRPr>
            </a:lvl1pPr>
          </a:lstStyle>
          <a:p>
            <a:pPr lvl="0"/>
            <a:r>
              <a:rPr lang="en-US" dirty="0"/>
              <a:t>£</a:t>
            </a:r>
            <a:r>
              <a:rPr lang="en-US" dirty="0" err="1"/>
              <a:t>XXbn</a:t>
            </a:r>
            <a:endParaRPr lang="en-GB" dirty="0"/>
          </a:p>
        </p:txBody>
      </p:sp>
      <p:sp>
        <p:nvSpPr>
          <p:cNvPr id="28" name="Text Placeholder 27"/>
          <p:cNvSpPr>
            <a:spLocks noGrp="1"/>
          </p:cNvSpPr>
          <p:nvPr>
            <p:ph type="body" sz="quarter" idx="24" hasCustomPrompt="1"/>
          </p:nvPr>
        </p:nvSpPr>
        <p:spPr>
          <a:xfrm>
            <a:off x="3440906" y="1131096"/>
            <a:ext cx="411957" cy="36000"/>
          </a:xfrm>
          <a:solidFill>
            <a:schemeClr val="accent4"/>
          </a:solidFill>
        </p:spPr>
        <p:txBody>
          <a:bodyPr/>
          <a:lstStyle>
            <a:lvl1pPr>
              <a:defRPr>
                <a:solidFill>
                  <a:schemeClr val="bg1"/>
                </a:solidFill>
              </a:defRPr>
            </a:lvl1pPr>
          </a:lstStyle>
          <a:p>
            <a:pPr lvl="0"/>
            <a:r>
              <a:rPr lang="en-US" dirty="0"/>
              <a:t>  </a:t>
            </a:r>
            <a:endParaRPr lang="en-GB" dirty="0"/>
          </a:p>
        </p:txBody>
      </p:sp>
      <p:sp>
        <p:nvSpPr>
          <p:cNvPr id="29" name="Text Placeholder 27"/>
          <p:cNvSpPr>
            <a:spLocks noGrp="1"/>
          </p:cNvSpPr>
          <p:nvPr>
            <p:ph type="body" sz="quarter" idx="25" hasCustomPrompt="1"/>
          </p:nvPr>
        </p:nvSpPr>
        <p:spPr>
          <a:xfrm>
            <a:off x="3440906" y="2615522"/>
            <a:ext cx="411957" cy="36000"/>
          </a:xfrm>
          <a:solidFill>
            <a:schemeClr val="accent4"/>
          </a:solidFill>
        </p:spPr>
        <p:txBody>
          <a:bodyPr/>
          <a:lstStyle>
            <a:lvl1pPr>
              <a:defRPr>
                <a:solidFill>
                  <a:schemeClr val="bg1"/>
                </a:solidFill>
              </a:defRPr>
            </a:lvl1pPr>
          </a:lstStyle>
          <a:p>
            <a:pPr lvl="0"/>
            <a:r>
              <a:rPr lang="en-US" dirty="0"/>
              <a:t>  </a:t>
            </a:r>
            <a:endParaRPr lang="en-GB" dirty="0"/>
          </a:p>
        </p:txBody>
      </p:sp>
      <p:sp>
        <p:nvSpPr>
          <p:cNvPr id="31" name="Text Placeholder 30"/>
          <p:cNvSpPr>
            <a:spLocks noGrp="1"/>
          </p:cNvSpPr>
          <p:nvPr>
            <p:ph type="body" sz="quarter" idx="26" hasCustomPrompt="1"/>
          </p:nvPr>
        </p:nvSpPr>
        <p:spPr>
          <a:xfrm>
            <a:off x="3362325" y="1190625"/>
            <a:ext cx="2035176" cy="300037"/>
          </a:xfrm>
        </p:spPr>
        <p:txBody>
          <a:bodyPr/>
          <a:lstStyle>
            <a:lvl1pPr>
              <a:defRPr sz="1400">
                <a:solidFill>
                  <a:schemeClr val="tx2"/>
                </a:solidFill>
              </a:defRPr>
            </a:lvl1pPr>
            <a:lvl2pPr marL="0" indent="0">
              <a:buNone/>
              <a:defRPr sz="1200">
                <a:solidFill>
                  <a:schemeClr val="tx2"/>
                </a:solidFill>
              </a:defRPr>
            </a:lvl2pPr>
            <a:lvl3pPr>
              <a:defRPr sz="1100">
                <a:solidFill>
                  <a:schemeClr val="tx2"/>
                </a:solidFill>
              </a:defRPr>
            </a:lvl3pPr>
            <a:lvl4pPr>
              <a:defRPr sz="1050">
                <a:solidFill>
                  <a:schemeClr val="tx2"/>
                </a:solidFill>
              </a:defRPr>
            </a:lvl4pPr>
            <a:lvl5pPr>
              <a:defRPr sz="900">
                <a:solidFill>
                  <a:schemeClr val="tx2"/>
                </a:solidFill>
              </a:defRPr>
            </a:lvl5pPr>
          </a:lstStyle>
          <a:p>
            <a:pPr lvl="0"/>
            <a:r>
              <a:rPr lang="en-US" dirty="0"/>
              <a:t>Enter text here</a:t>
            </a:r>
          </a:p>
        </p:txBody>
      </p:sp>
      <p:sp>
        <p:nvSpPr>
          <p:cNvPr id="33" name="Text Placeholder 30"/>
          <p:cNvSpPr>
            <a:spLocks noGrp="1"/>
          </p:cNvSpPr>
          <p:nvPr>
            <p:ph type="body" sz="quarter" idx="27" hasCustomPrompt="1"/>
          </p:nvPr>
        </p:nvSpPr>
        <p:spPr>
          <a:xfrm>
            <a:off x="3362325" y="1704975"/>
            <a:ext cx="2035176" cy="300037"/>
          </a:xfrm>
        </p:spPr>
        <p:txBody>
          <a:bodyPr anchor="b"/>
          <a:lstStyle>
            <a:lvl1pPr>
              <a:defRPr sz="1400">
                <a:solidFill>
                  <a:schemeClr val="tx2"/>
                </a:solidFill>
              </a:defRPr>
            </a:lvl1pPr>
            <a:lvl2pPr marL="0" indent="0">
              <a:buNone/>
              <a:defRPr sz="1200">
                <a:solidFill>
                  <a:schemeClr val="tx2"/>
                </a:solidFill>
              </a:defRPr>
            </a:lvl2pPr>
            <a:lvl3pPr>
              <a:defRPr sz="1100">
                <a:solidFill>
                  <a:schemeClr val="tx2"/>
                </a:solidFill>
              </a:defRPr>
            </a:lvl3pPr>
            <a:lvl4pPr>
              <a:defRPr sz="1050">
                <a:solidFill>
                  <a:schemeClr val="tx2"/>
                </a:solidFill>
              </a:defRPr>
            </a:lvl4pPr>
            <a:lvl5pPr>
              <a:defRPr sz="900">
                <a:solidFill>
                  <a:schemeClr val="tx2"/>
                </a:solidFill>
              </a:defRPr>
            </a:lvl5pPr>
          </a:lstStyle>
          <a:p>
            <a:pPr lvl="0"/>
            <a:r>
              <a:rPr lang="en-US" dirty="0"/>
              <a:t>Enter text here</a:t>
            </a:r>
          </a:p>
        </p:txBody>
      </p:sp>
      <p:sp>
        <p:nvSpPr>
          <p:cNvPr id="34" name="Text Placeholder 30"/>
          <p:cNvSpPr>
            <a:spLocks noGrp="1"/>
          </p:cNvSpPr>
          <p:nvPr>
            <p:ph type="body" sz="quarter" idx="28" hasCustomPrompt="1"/>
          </p:nvPr>
        </p:nvSpPr>
        <p:spPr>
          <a:xfrm>
            <a:off x="3362325" y="2676525"/>
            <a:ext cx="2035176" cy="300037"/>
          </a:xfrm>
        </p:spPr>
        <p:txBody>
          <a:bodyPr/>
          <a:lstStyle>
            <a:lvl1pPr>
              <a:defRPr sz="1400">
                <a:solidFill>
                  <a:schemeClr val="tx2"/>
                </a:solidFill>
              </a:defRPr>
            </a:lvl1pPr>
            <a:lvl2pPr marL="0" indent="0">
              <a:buNone/>
              <a:defRPr sz="1200">
                <a:solidFill>
                  <a:schemeClr val="tx2"/>
                </a:solidFill>
              </a:defRPr>
            </a:lvl2pPr>
            <a:lvl3pPr>
              <a:defRPr sz="1100">
                <a:solidFill>
                  <a:schemeClr val="tx2"/>
                </a:solidFill>
              </a:defRPr>
            </a:lvl3pPr>
            <a:lvl4pPr>
              <a:defRPr sz="1050">
                <a:solidFill>
                  <a:schemeClr val="tx2"/>
                </a:solidFill>
              </a:defRPr>
            </a:lvl4pPr>
            <a:lvl5pPr>
              <a:defRPr sz="900">
                <a:solidFill>
                  <a:schemeClr val="tx2"/>
                </a:solidFill>
              </a:defRPr>
            </a:lvl5pPr>
          </a:lstStyle>
          <a:p>
            <a:pPr lvl="0"/>
            <a:r>
              <a:rPr lang="en-US" dirty="0"/>
              <a:t>Enter text here</a:t>
            </a:r>
          </a:p>
        </p:txBody>
      </p:sp>
      <p:sp>
        <p:nvSpPr>
          <p:cNvPr id="49"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50" name="Group 49"/>
          <p:cNvGrpSpPr/>
          <p:nvPr userDrawn="1"/>
        </p:nvGrpSpPr>
        <p:grpSpPr>
          <a:xfrm>
            <a:off x="-4350366" y="0"/>
            <a:ext cx="3909698" cy="5532582"/>
            <a:chOff x="-3999345" y="0"/>
            <a:chExt cx="3909698" cy="5532582"/>
          </a:xfrm>
        </p:grpSpPr>
        <p:sp>
          <p:nvSpPr>
            <p:cNvPr id="51" name="Rectangle 50"/>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52" name="Straight Connector 51"/>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53" name="Picture 5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54" name="TextBox 53"/>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55" name="Group 54"/>
            <p:cNvGrpSpPr/>
            <p:nvPr userDrawn="1"/>
          </p:nvGrpSpPr>
          <p:grpSpPr>
            <a:xfrm>
              <a:off x="-3916219" y="2007734"/>
              <a:ext cx="3741159" cy="603077"/>
              <a:chOff x="-3953163" y="1928406"/>
              <a:chExt cx="3741159" cy="603077"/>
            </a:xfrm>
          </p:grpSpPr>
          <p:sp>
            <p:nvSpPr>
              <p:cNvPr id="68" name="TextBox 67"/>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69" name="TextBox 68"/>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56" name="Group 55"/>
            <p:cNvGrpSpPr/>
            <p:nvPr userDrawn="1"/>
          </p:nvGrpSpPr>
          <p:grpSpPr>
            <a:xfrm>
              <a:off x="-3916219" y="3804415"/>
              <a:ext cx="3741159" cy="649206"/>
              <a:chOff x="-3953163" y="3686663"/>
              <a:chExt cx="3741159" cy="649206"/>
            </a:xfrm>
          </p:grpSpPr>
          <p:sp>
            <p:nvSpPr>
              <p:cNvPr id="66" name="TextBox 65"/>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67" name="TextBox 66"/>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57" name="Group 56"/>
            <p:cNvGrpSpPr/>
            <p:nvPr userDrawn="1"/>
          </p:nvGrpSpPr>
          <p:grpSpPr>
            <a:xfrm>
              <a:off x="-3916219" y="2909062"/>
              <a:ext cx="3741159" cy="634370"/>
              <a:chOff x="-3953163" y="2815638"/>
              <a:chExt cx="3741159" cy="634370"/>
            </a:xfrm>
          </p:grpSpPr>
          <p:sp>
            <p:nvSpPr>
              <p:cNvPr id="64" name="TextBox 63"/>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65" name="TextBox 64"/>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58" name="Group 57"/>
            <p:cNvGrpSpPr/>
            <p:nvPr userDrawn="1"/>
          </p:nvGrpSpPr>
          <p:grpSpPr>
            <a:xfrm>
              <a:off x="-3916219" y="4693793"/>
              <a:ext cx="3470417" cy="603077"/>
              <a:chOff x="-3953163" y="4622237"/>
              <a:chExt cx="3470417" cy="603077"/>
            </a:xfrm>
          </p:grpSpPr>
          <p:sp>
            <p:nvSpPr>
              <p:cNvPr id="62" name="TextBox 61"/>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63" name="TextBox 62"/>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59" name="Group 58"/>
            <p:cNvGrpSpPr/>
            <p:nvPr userDrawn="1"/>
          </p:nvGrpSpPr>
          <p:grpSpPr>
            <a:xfrm>
              <a:off x="-3916219" y="1118356"/>
              <a:ext cx="3741159" cy="677414"/>
              <a:chOff x="-3953163" y="1118356"/>
              <a:chExt cx="3741159" cy="677414"/>
            </a:xfrm>
          </p:grpSpPr>
          <p:sp>
            <p:nvSpPr>
              <p:cNvPr id="60" name="TextBox 59"/>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61" name="TextBox 60"/>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70"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grpSp>
        <p:nvGrpSpPr>
          <p:cNvPr id="71" name="Group 70"/>
          <p:cNvGrpSpPr/>
          <p:nvPr userDrawn="1"/>
        </p:nvGrpSpPr>
        <p:grpSpPr>
          <a:xfrm>
            <a:off x="12630286" y="0"/>
            <a:ext cx="3909698" cy="2604836"/>
            <a:chOff x="-3999345" y="0"/>
            <a:chExt cx="3909698" cy="2604836"/>
          </a:xfrm>
        </p:grpSpPr>
        <p:sp>
          <p:nvSpPr>
            <p:cNvPr id="72" name="Rectangle 71"/>
            <p:cNvSpPr/>
            <p:nvPr userDrawn="1"/>
          </p:nvSpPr>
          <p:spPr>
            <a:xfrm>
              <a:off x="-3999345" y="0"/>
              <a:ext cx="3909698" cy="260483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cxnSp>
          <p:nvCxnSpPr>
            <p:cNvPr id="73" name="Straight Connector 72"/>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4" name="Picture 7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75" name="TextBox 74"/>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rPr>
                <a:t>This slide</a:t>
              </a:r>
              <a:r>
                <a:rPr lang="en-GB" sz="2000" baseline="0" dirty="0">
                  <a:solidFill>
                    <a:schemeClr val="tx1"/>
                  </a:solidFill>
                </a:rPr>
                <a:t> is </a:t>
              </a:r>
              <a:br>
                <a:rPr lang="en-GB" sz="2000" baseline="0" dirty="0">
                  <a:solidFill>
                    <a:schemeClr val="tx1"/>
                  </a:solidFill>
                </a:rPr>
              </a:br>
              <a:r>
                <a:rPr lang="en-GB" sz="2000" baseline="0" dirty="0">
                  <a:solidFill>
                    <a:schemeClr val="tx1"/>
                  </a:solidFill>
                </a:rPr>
                <a:t>pre-animated</a:t>
              </a:r>
              <a:endParaRPr lang="en-GB" sz="2000" dirty="0">
                <a:solidFill>
                  <a:schemeClr val="tx1"/>
                </a:solidFill>
              </a:endParaRPr>
            </a:p>
          </p:txBody>
        </p:sp>
        <p:sp>
          <p:nvSpPr>
            <p:cNvPr id="76" name="TextBox 75"/>
            <p:cNvSpPr txBox="1"/>
            <p:nvPr userDrawn="1"/>
          </p:nvSpPr>
          <p:spPr>
            <a:xfrm>
              <a:off x="-3528293" y="1112381"/>
              <a:ext cx="3353233" cy="603077"/>
            </a:xfrm>
            <a:prstGeom prst="rect">
              <a:avLst/>
            </a:prstGeom>
            <a:noFill/>
          </p:spPr>
          <p:txBody>
            <a:bodyPr wrap="square" rtlCol="0">
              <a:noAutofit/>
            </a:bodyPr>
            <a:lstStyle/>
            <a:p>
              <a:pPr>
                <a:lnSpc>
                  <a:spcPct val="90000"/>
                </a:lnSpc>
                <a:spcAft>
                  <a:spcPts val="600"/>
                </a:spcAft>
              </a:pPr>
              <a:r>
                <a:rPr lang="en-GB" sz="1400" dirty="0"/>
                <a:t>If you would like to remove the animations,</a:t>
              </a:r>
              <a:r>
                <a:rPr lang="en-GB" sz="1400" baseline="0" dirty="0"/>
                <a:t> click on the animation tab in the ribbon and open your animation pane. Click on an animation, then on the dropdown arrow choose “Copy effects to slide” and delete them.</a:t>
              </a:r>
              <a:endParaRPr lang="en-GB" sz="1400" dirty="0"/>
            </a:p>
          </p:txBody>
        </p:sp>
      </p:grpSp>
    </p:spTree>
    <p:extLst>
      <p:ext uri="{BB962C8B-B14F-4D97-AF65-F5344CB8AC3E}">
        <p14:creationId xmlns:p14="http://schemas.microsoft.com/office/powerpoint/2010/main" val="44776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60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80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2" grpId="0"/>
      <p:bldP spid="19" grpId="0"/>
      <p:bldP spid="21"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eneric one column">
    <p:spTree>
      <p:nvGrpSpPr>
        <p:cNvPr id="1" name=""/>
        <p:cNvGrpSpPr/>
        <p:nvPr/>
      </p:nvGrpSpPr>
      <p:grpSpPr>
        <a:xfrm>
          <a:off x="0" y="0"/>
          <a:ext cx="0" cy="0"/>
          <a:chOff x="0" y="0"/>
          <a:chExt cx="0" cy="0"/>
        </a:xfrm>
      </p:grpSpPr>
      <p:sp>
        <p:nvSpPr>
          <p:cNvPr id="2" name="Title 1"/>
          <p:cNvSpPr>
            <a:spLocks noGrp="1"/>
          </p:cNvSpPr>
          <p:nvPr>
            <p:ph type="ctrTitle"/>
          </p:nvPr>
        </p:nvSpPr>
        <p:spPr>
          <a:xfrm>
            <a:off x="813600" y="732968"/>
            <a:ext cx="10564800" cy="452437"/>
          </a:xfrm>
        </p:spPr>
        <p:txBody>
          <a:bodyPr anchor="t"/>
          <a:lstStyle>
            <a:lvl1pPr algn="l">
              <a:defRPr sz="4267"/>
            </a:lvl1pPr>
          </a:lstStyle>
          <a:p>
            <a:r>
              <a:rPr lang="en-US"/>
              <a:t>Click to edit Master title style</a:t>
            </a:r>
            <a:endParaRPr lang="en-US" dirty="0"/>
          </a:p>
        </p:txBody>
      </p:sp>
      <p:sp>
        <p:nvSpPr>
          <p:cNvPr id="12" name="Rectangle 11"/>
          <p:cNvSpPr/>
          <p:nvPr/>
        </p:nvSpPr>
        <p:spPr bwMode="auto">
          <a:xfrm>
            <a:off x="12501880" y="7"/>
            <a:ext cx="4653507" cy="6154052"/>
          </a:xfrm>
          <a:prstGeom prst="rect">
            <a:avLst/>
          </a:prstGeom>
          <a:solidFill>
            <a:schemeClr val="tx2"/>
          </a:solidFill>
          <a:ln w="9525" cap="flat" cmpd="sng" algn="ctr">
            <a:noFill/>
            <a:prstDash val="solid"/>
            <a:round/>
            <a:headEnd type="none" w="med" len="med"/>
            <a:tailEnd type="none" w="med" len="med"/>
          </a:ln>
          <a:effectLst/>
        </p:spPr>
        <p:txBody>
          <a:bodyPr vert="horz" wrap="square" lIns="73699" tIns="73699" rIns="73699" bIns="73699" numCol="1" rtlCol="0" anchor="t" anchorCtr="0" compatLnSpc="1">
            <a:prstTxWarp prst="textNoShape">
              <a:avLst/>
            </a:prstTxWarp>
          </a:bodyPr>
          <a:lstStyle/>
          <a:p>
            <a:pPr algn="l"/>
            <a:r>
              <a:rPr lang="en-US" sz="1800" b="1" dirty="0">
                <a:solidFill>
                  <a:srgbClr val="000000"/>
                </a:solidFill>
              </a:rPr>
              <a:t>FORMATTING </a:t>
            </a:r>
            <a:br>
              <a:rPr lang="en-US" sz="1800" b="1" dirty="0">
                <a:solidFill>
                  <a:srgbClr val="000000"/>
                </a:solidFill>
              </a:rPr>
            </a:br>
            <a:r>
              <a:rPr lang="en-US" sz="1800" b="1" dirty="0">
                <a:solidFill>
                  <a:srgbClr val="000000"/>
                </a:solidFill>
              </a:rPr>
              <a:t>TEXT STYLES</a:t>
            </a:r>
          </a:p>
          <a:p>
            <a:pPr marL="0" indent="0" algn="l">
              <a:buFontTx/>
              <a:buNone/>
            </a:pPr>
            <a:r>
              <a:rPr lang="en-US" sz="1400" b="0" baseline="0" dirty="0">
                <a:solidFill>
                  <a:srgbClr val="000000"/>
                </a:solidFill>
              </a:rPr>
              <a:t>The template is set up using place holders </a:t>
            </a:r>
            <a:r>
              <a:rPr lang="en-GB" sz="1400" b="0" baseline="0" dirty="0">
                <a:solidFill>
                  <a:srgbClr val="000000"/>
                </a:solidFill>
              </a:rPr>
              <a:t>A placeholder is a space set-up on a slide master which holds the formatting and positioning information for the content in the template.</a:t>
            </a:r>
          </a:p>
          <a:p>
            <a:pPr marL="0" indent="0" algn="l">
              <a:buFontTx/>
              <a:buNone/>
            </a:pPr>
            <a:endParaRPr lang="en-GB" sz="1400" b="0" baseline="0" dirty="0">
              <a:solidFill>
                <a:srgbClr val="000000"/>
              </a:solidFill>
            </a:endParaRPr>
          </a:p>
          <a:p>
            <a:pPr marL="342891" indent="-342891" algn="l">
              <a:buFont typeface="+mj-lt"/>
              <a:buAutoNum type="arabicPeriod"/>
            </a:pPr>
            <a:r>
              <a:rPr lang="en-GB" sz="1400" b="1" baseline="0" dirty="0">
                <a:solidFill>
                  <a:srgbClr val="000000"/>
                </a:solidFill>
              </a:rPr>
              <a:t>LEVELS</a:t>
            </a:r>
            <a:r>
              <a:rPr lang="en-GB" sz="1400" b="0" baseline="0" dirty="0">
                <a:solidFill>
                  <a:srgbClr val="000000"/>
                </a:solidFill>
              </a:rPr>
              <a:t> of text (i.e. Headings, bullets and sub-bullets) are derived from </a:t>
            </a:r>
            <a:br>
              <a:rPr lang="en-GB" sz="1400" b="0" baseline="0" dirty="0">
                <a:solidFill>
                  <a:srgbClr val="000000"/>
                </a:solidFill>
              </a:rPr>
            </a:br>
            <a:r>
              <a:rPr lang="en-GB" sz="1400" b="0" baseline="0" dirty="0">
                <a:solidFill>
                  <a:srgbClr val="000000"/>
                </a:solidFill>
              </a:rPr>
              <a:t>the information set-up on the placeholders on the slide master</a:t>
            </a:r>
          </a:p>
          <a:p>
            <a:pPr marL="342891" indent="-342891" algn="l">
              <a:buFont typeface="+mj-lt"/>
              <a:buAutoNum type="arabicPeriod"/>
            </a:pPr>
            <a:endParaRPr lang="en-GB" sz="1400" b="0" baseline="0" dirty="0">
              <a:solidFill>
                <a:srgbClr val="000000"/>
              </a:solidFill>
            </a:endParaRPr>
          </a:p>
          <a:p>
            <a:pPr marL="342891" indent="-342891" algn="l">
              <a:buFont typeface="+mj-lt"/>
              <a:buAutoNum type="arabicPeriod"/>
            </a:pPr>
            <a:r>
              <a:rPr lang="en-GB" sz="1400" b="0" baseline="0" dirty="0">
                <a:solidFill>
                  <a:srgbClr val="000000"/>
                </a:solidFill>
              </a:rPr>
              <a:t>You can click through the different styles or levels needed to format </a:t>
            </a:r>
            <a:br>
              <a:rPr lang="en-GB" sz="1400" b="0" baseline="0" dirty="0">
                <a:solidFill>
                  <a:srgbClr val="000000"/>
                </a:solidFill>
              </a:rPr>
            </a:br>
            <a:r>
              <a:rPr lang="en-GB" sz="1400" b="0" baseline="0" dirty="0">
                <a:solidFill>
                  <a:srgbClr val="000000"/>
                </a:solidFill>
              </a:rPr>
              <a:t>your document by:</a:t>
            </a:r>
          </a:p>
          <a:p>
            <a:pPr marL="342891" indent="-342891" algn="l">
              <a:buFont typeface="+mj-lt"/>
              <a:buAutoNum type="alphaLcParenR"/>
            </a:pPr>
            <a:r>
              <a:rPr lang="en-GB" sz="1400" b="0" baseline="0" dirty="0">
                <a:solidFill>
                  <a:srgbClr val="000000"/>
                </a:solidFill>
              </a:rPr>
              <a:t>Click on the paragraph </a:t>
            </a:r>
          </a:p>
          <a:p>
            <a:pPr marL="342891" indent="-342891" algn="l">
              <a:buFont typeface="+mj-lt"/>
              <a:buAutoNum type="alphaLcParenR"/>
            </a:pPr>
            <a:r>
              <a:rPr lang="en-GB" sz="1400" b="0" baseline="0" dirty="0">
                <a:solidFill>
                  <a:srgbClr val="000000"/>
                </a:solidFill>
              </a:rPr>
              <a:t>Hold down Shift + Alt and move </a:t>
            </a:r>
            <a:br>
              <a:rPr lang="en-GB" sz="1400" b="0" baseline="0" dirty="0">
                <a:solidFill>
                  <a:srgbClr val="000000"/>
                </a:solidFill>
              </a:rPr>
            </a:br>
            <a:r>
              <a:rPr lang="en-GB" sz="1400" b="0" baseline="0" dirty="0">
                <a:solidFill>
                  <a:srgbClr val="000000"/>
                </a:solidFill>
              </a:rPr>
              <a:t>your arrow keys from right to left </a:t>
            </a:r>
          </a:p>
          <a:p>
            <a:pPr marL="342891" indent="-342891" algn="l">
              <a:buFont typeface="+mj-lt"/>
              <a:buAutoNum type="alphaLcParenR"/>
            </a:pPr>
            <a:endParaRPr lang="en-GB" sz="1400" b="0" baseline="0" dirty="0">
              <a:solidFill>
                <a:srgbClr val="000000"/>
              </a:solidFill>
            </a:endParaRPr>
          </a:p>
          <a:p>
            <a:pPr marL="0" indent="0" algn="l">
              <a:buFont typeface="+mj-lt"/>
              <a:buNone/>
            </a:pPr>
            <a:r>
              <a:rPr lang="en-GB" sz="1400" b="0" baseline="0" dirty="0">
                <a:solidFill>
                  <a:srgbClr val="000000"/>
                </a:solidFill>
              </a:rPr>
              <a:t>You will see the levels change, most templates are only set up with a maximum of 6 levels.</a:t>
            </a:r>
          </a:p>
          <a:p>
            <a:pPr marL="0" indent="0" algn="l">
              <a:buFont typeface="+mj-lt"/>
              <a:buNone/>
            </a:pPr>
            <a:endParaRPr lang="en-GB" sz="1400" b="0" baseline="0" dirty="0">
              <a:solidFill>
                <a:srgbClr val="000000"/>
              </a:solidFill>
            </a:endParaRPr>
          </a:p>
          <a:p>
            <a:pPr marL="0" indent="0" algn="l">
              <a:buFont typeface="+mj-lt"/>
              <a:buNone/>
            </a:pPr>
            <a:r>
              <a:rPr lang="en-GB" sz="1400" b="0" baseline="0" dirty="0">
                <a:solidFill>
                  <a:srgbClr val="000000"/>
                </a:solidFill>
              </a:rPr>
              <a:t>Once you go past this you are not using the styles set up in the template.</a:t>
            </a:r>
          </a:p>
          <a:p>
            <a:pPr marL="0" indent="0" algn="l">
              <a:buFont typeface="+mj-lt"/>
              <a:buNone/>
            </a:pPr>
            <a:endParaRPr lang="en-GB" sz="1400" b="0" baseline="0" dirty="0">
              <a:solidFill>
                <a:srgbClr val="000000"/>
              </a:solidFill>
            </a:endParaRPr>
          </a:p>
          <a:p>
            <a:pPr marL="0" indent="0" algn="l">
              <a:buFont typeface="+mj-lt"/>
              <a:buNone/>
            </a:pPr>
            <a:r>
              <a:rPr lang="en-GB" sz="1400" b="1" baseline="0" dirty="0">
                <a:solidFill>
                  <a:srgbClr val="FF0000"/>
                </a:solidFill>
              </a:rPr>
              <a:t>If you have created your own text box this will not work and you should only ever create your own text box when creating an Info graphic.</a:t>
            </a:r>
          </a:p>
          <a:p>
            <a:pPr marL="0" indent="0" algn="l">
              <a:buFontTx/>
              <a:buNone/>
            </a:pPr>
            <a:endParaRPr lang="en-GB" sz="1400" b="0" baseline="0" dirty="0">
              <a:solidFill>
                <a:srgbClr val="000000"/>
              </a:solidFill>
            </a:endParaRPr>
          </a:p>
          <a:p>
            <a:pPr marL="0" indent="0" algn="l">
              <a:buFontTx/>
              <a:buNone/>
            </a:pPr>
            <a:endParaRPr lang="en-US" sz="1400" b="0" baseline="0" dirty="0">
              <a:solidFill>
                <a:srgbClr val="000000"/>
              </a:solidFill>
            </a:endParaRPr>
          </a:p>
          <a:p>
            <a:pPr marL="0" indent="0" algn="l">
              <a:buFontTx/>
              <a:buNone/>
            </a:pPr>
            <a:endParaRPr lang="en-US" sz="1400" b="0" baseline="0" dirty="0">
              <a:solidFill>
                <a:srgbClr val="000000"/>
              </a:solidFill>
            </a:endParaRPr>
          </a:p>
        </p:txBody>
      </p:sp>
      <p:sp>
        <p:nvSpPr>
          <p:cNvPr id="13" name="Rectangle 12"/>
          <p:cNvSpPr/>
          <p:nvPr userDrawn="1"/>
        </p:nvSpPr>
        <p:spPr bwMode="auto">
          <a:xfrm>
            <a:off x="12501880" y="8"/>
            <a:ext cx="4653507" cy="6154051"/>
          </a:xfrm>
          <a:prstGeom prst="rect">
            <a:avLst/>
          </a:prstGeom>
          <a:solidFill>
            <a:schemeClr val="tx2"/>
          </a:solidFill>
          <a:ln w="9525" cap="flat" cmpd="sng" algn="ctr">
            <a:noFill/>
            <a:prstDash val="solid"/>
            <a:round/>
            <a:headEnd type="none" w="med" len="med"/>
            <a:tailEnd type="none" w="med" len="med"/>
          </a:ln>
          <a:effectLst/>
        </p:spPr>
        <p:txBody>
          <a:bodyPr vert="horz" wrap="square" lIns="73699" tIns="73699" rIns="73699" bIns="73699" numCol="1" rtlCol="0" anchor="t" anchorCtr="0" compatLnSpc="1">
            <a:prstTxWarp prst="textNoShape">
              <a:avLst/>
            </a:prstTxWarp>
          </a:bodyPr>
          <a:lstStyle/>
          <a:p>
            <a:pPr algn="l"/>
            <a:r>
              <a:rPr lang="en-US" sz="1800" b="1" dirty="0">
                <a:solidFill>
                  <a:srgbClr val="000000"/>
                </a:solidFill>
              </a:rPr>
              <a:t>FORMATTING </a:t>
            </a:r>
            <a:br>
              <a:rPr lang="en-US" sz="1800" b="1" dirty="0">
                <a:solidFill>
                  <a:srgbClr val="000000"/>
                </a:solidFill>
              </a:rPr>
            </a:br>
            <a:r>
              <a:rPr lang="en-US" sz="1800" b="1" dirty="0">
                <a:solidFill>
                  <a:srgbClr val="000000"/>
                </a:solidFill>
              </a:rPr>
              <a:t>TEXT STYLES</a:t>
            </a:r>
          </a:p>
          <a:p>
            <a:pPr marL="0" indent="0" algn="l">
              <a:buFontTx/>
              <a:buNone/>
            </a:pPr>
            <a:r>
              <a:rPr lang="en-US" sz="1400" b="0" baseline="0" dirty="0">
                <a:solidFill>
                  <a:srgbClr val="000000"/>
                </a:solidFill>
              </a:rPr>
              <a:t>The template is set up using place holders </a:t>
            </a:r>
            <a:r>
              <a:rPr lang="en-GB" sz="1400" b="0" baseline="0" dirty="0">
                <a:solidFill>
                  <a:srgbClr val="000000"/>
                </a:solidFill>
              </a:rPr>
              <a:t>A placeholder is a space set-up on a slide master which holds the formatting and positioning information for the content in the template.</a:t>
            </a:r>
          </a:p>
          <a:p>
            <a:pPr marL="0" indent="0" algn="l">
              <a:buFontTx/>
              <a:buNone/>
            </a:pPr>
            <a:endParaRPr lang="en-GB" sz="1400" b="0" baseline="0" dirty="0">
              <a:solidFill>
                <a:srgbClr val="000000"/>
              </a:solidFill>
            </a:endParaRPr>
          </a:p>
          <a:p>
            <a:pPr marL="342891" indent="-342891" algn="l">
              <a:buFont typeface="+mj-lt"/>
              <a:buAutoNum type="arabicPeriod"/>
            </a:pPr>
            <a:r>
              <a:rPr lang="en-GB" sz="1400" b="1" baseline="0" dirty="0">
                <a:solidFill>
                  <a:srgbClr val="000000"/>
                </a:solidFill>
              </a:rPr>
              <a:t>LEVELS</a:t>
            </a:r>
            <a:r>
              <a:rPr lang="en-GB" sz="1400" b="0" baseline="0" dirty="0">
                <a:solidFill>
                  <a:srgbClr val="000000"/>
                </a:solidFill>
              </a:rPr>
              <a:t> of text (i.e. Headings, bullets and sub-bullets) are derived from </a:t>
            </a:r>
            <a:br>
              <a:rPr lang="en-GB" sz="1400" b="0" baseline="0" dirty="0">
                <a:solidFill>
                  <a:srgbClr val="000000"/>
                </a:solidFill>
              </a:rPr>
            </a:br>
            <a:r>
              <a:rPr lang="en-GB" sz="1400" b="0" baseline="0" dirty="0">
                <a:solidFill>
                  <a:srgbClr val="000000"/>
                </a:solidFill>
              </a:rPr>
              <a:t>the information set-up on the placeholders on the slide master</a:t>
            </a:r>
          </a:p>
          <a:p>
            <a:pPr marL="342891" indent="-342891" algn="l">
              <a:buFont typeface="+mj-lt"/>
              <a:buAutoNum type="arabicPeriod"/>
            </a:pPr>
            <a:endParaRPr lang="en-GB" sz="1400" b="0" baseline="0" dirty="0">
              <a:solidFill>
                <a:srgbClr val="000000"/>
              </a:solidFill>
            </a:endParaRPr>
          </a:p>
          <a:p>
            <a:pPr marL="342891" indent="-342891" algn="l">
              <a:buFont typeface="+mj-lt"/>
              <a:buAutoNum type="arabicPeriod"/>
            </a:pPr>
            <a:r>
              <a:rPr lang="en-GB" sz="1400" b="0" baseline="0" dirty="0">
                <a:solidFill>
                  <a:srgbClr val="000000"/>
                </a:solidFill>
              </a:rPr>
              <a:t>You can click through the different styles or levels needed to format </a:t>
            </a:r>
            <a:br>
              <a:rPr lang="en-GB" sz="1400" b="0" baseline="0" dirty="0">
                <a:solidFill>
                  <a:srgbClr val="000000"/>
                </a:solidFill>
              </a:rPr>
            </a:br>
            <a:r>
              <a:rPr lang="en-GB" sz="1400" b="0" baseline="0" dirty="0">
                <a:solidFill>
                  <a:srgbClr val="000000"/>
                </a:solidFill>
              </a:rPr>
              <a:t>your document by:</a:t>
            </a:r>
          </a:p>
          <a:p>
            <a:pPr marL="342891" indent="-342891" algn="l">
              <a:buFont typeface="+mj-lt"/>
              <a:buAutoNum type="alphaLcParenR"/>
            </a:pPr>
            <a:r>
              <a:rPr lang="en-GB" sz="1400" b="0" baseline="0" dirty="0">
                <a:solidFill>
                  <a:srgbClr val="000000"/>
                </a:solidFill>
              </a:rPr>
              <a:t>Click on the paragraph </a:t>
            </a:r>
          </a:p>
          <a:p>
            <a:pPr marL="342891" indent="-342891" algn="l">
              <a:buFont typeface="+mj-lt"/>
              <a:buAutoNum type="alphaLcParenR"/>
            </a:pPr>
            <a:r>
              <a:rPr lang="en-GB" sz="1400" b="0" baseline="0" dirty="0">
                <a:solidFill>
                  <a:srgbClr val="000000"/>
                </a:solidFill>
              </a:rPr>
              <a:t>Hold down Shift + Alt and move </a:t>
            </a:r>
            <a:br>
              <a:rPr lang="en-GB" sz="1400" b="0" baseline="0" dirty="0">
                <a:solidFill>
                  <a:srgbClr val="000000"/>
                </a:solidFill>
              </a:rPr>
            </a:br>
            <a:r>
              <a:rPr lang="en-GB" sz="1400" b="0" baseline="0" dirty="0">
                <a:solidFill>
                  <a:srgbClr val="000000"/>
                </a:solidFill>
              </a:rPr>
              <a:t>your arrow keys from right to left </a:t>
            </a:r>
          </a:p>
          <a:p>
            <a:pPr marL="342891" indent="-342891" algn="l">
              <a:buFont typeface="+mj-lt"/>
              <a:buAutoNum type="alphaLcParenR"/>
            </a:pPr>
            <a:endParaRPr lang="en-GB" sz="1400" b="0" baseline="0" dirty="0">
              <a:solidFill>
                <a:srgbClr val="000000"/>
              </a:solidFill>
            </a:endParaRPr>
          </a:p>
          <a:p>
            <a:pPr marL="0" indent="0" algn="l">
              <a:buFont typeface="+mj-lt"/>
              <a:buNone/>
            </a:pPr>
            <a:r>
              <a:rPr lang="en-GB" sz="1400" b="0" baseline="0" dirty="0">
                <a:solidFill>
                  <a:srgbClr val="000000"/>
                </a:solidFill>
              </a:rPr>
              <a:t>You will see the levels change, most templates are only set up with a maximum of 6 levels.</a:t>
            </a:r>
          </a:p>
          <a:p>
            <a:pPr marL="0" indent="0" algn="l">
              <a:buFont typeface="+mj-lt"/>
              <a:buNone/>
            </a:pPr>
            <a:endParaRPr lang="en-GB" sz="1400" b="0" baseline="0" dirty="0">
              <a:solidFill>
                <a:srgbClr val="000000"/>
              </a:solidFill>
            </a:endParaRPr>
          </a:p>
          <a:p>
            <a:pPr marL="0" indent="0" algn="l">
              <a:buFont typeface="+mj-lt"/>
              <a:buNone/>
            </a:pPr>
            <a:r>
              <a:rPr lang="en-GB" sz="1400" b="0" baseline="0" dirty="0">
                <a:solidFill>
                  <a:srgbClr val="000000"/>
                </a:solidFill>
              </a:rPr>
              <a:t>Once you go past this you are not using the styles set up in the template.</a:t>
            </a:r>
          </a:p>
          <a:p>
            <a:pPr marL="0" indent="0" algn="l">
              <a:buFont typeface="+mj-lt"/>
              <a:buNone/>
            </a:pPr>
            <a:endParaRPr lang="en-GB" sz="1400" b="0" baseline="0" dirty="0">
              <a:solidFill>
                <a:srgbClr val="000000"/>
              </a:solidFill>
            </a:endParaRPr>
          </a:p>
          <a:p>
            <a:pPr marL="0" indent="0" algn="l">
              <a:buFont typeface="+mj-lt"/>
              <a:buNone/>
            </a:pPr>
            <a:r>
              <a:rPr lang="en-GB" sz="1400" b="1" baseline="0" dirty="0">
                <a:solidFill>
                  <a:srgbClr val="FF0000"/>
                </a:solidFill>
              </a:rPr>
              <a:t>If you have created your own text box this will not work and you should only ever create your own text box when creating an Info graphic.</a:t>
            </a:r>
          </a:p>
          <a:p>
            <a:pPr marL="0" indent="0" algn="l">
              <a:buFontTx/>
              <a:buNone/>
            </a:pPr>
            <a:endParaRPr lang="en-GB" sz="1400" b="0" baseline="0" dirty="0">
              <a:solidFill>
                <a:srgbClr val="000000"/>
              </a:solidFill>
            </a:endParaRPr>
          </a:p>
          <a:p>
            <a:pPr marL="0" indent="0" algn="l">
              <a:buFontTx/>
              <a:buNone/>
            </a:pPr>
            <a:endParaRPr lang="en-US" sz="1400" b="0" baseline="0" dirty="0">
              <a:solidFill>
                <a:srgbClr val="000000"/>
              </a:solidFill>
            </a:endParaRPr>
          </a:p>
          <a:p>
            <a:pPr marL="0" indent="0" algn="l">
              <a:buFontTx/>
              <a:buNone/>
            </a:pPr>
            <a:endParaRPr lang="en-US" sz="1400" b="0" baseline="0" dirty="0">
              <a:solidFill>
                <a:srgbClr val="000000"/>
              </a:solidFill>
            </a:endParaRPr>
          </a:p>
        </p:txBody>
      </p:sp>
      <p:sp>
        <p:nvSpPr>
          <p:cNvPr id="5" name="Text Placeholder 4"/>
          <p:cNvSpPr>
            <a:spLocks noGrp="1"/>
          </p:cNvSpPr>
          <p:nvPr>
            <p:ph type="body" sz="quarter" idx="10"/>
          </p:nvPr>
        </p:nvSpPr>
        <p:spPr>
          <a:xfrm>
            <a:off x="813600" y="1953684"/>
            <a:ext cx="10564800" cy="4248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5864644"/>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llage 3 - Yellow">
    <p:bg>
      <p:bgPr>
        <a:solidFill>
          <a:schemeClr val="bg1"/>
        </a:solidFill>
        <a:effectLst/>
      </p:bgPr>
    </p:bg>
    <p:spTree>
      <p:nvGrpSpPr>
        <p:cNvPr id="1" name=""/>
        <p:cNvGrpSpPr/>
        <p:nvPr/>
      </p:nvGrpSpPr>
      <p:grpSpPr>
        <a:xfrm>
          <a:off x="0" y="0"/>
          <a:ext cx="0" cy="0"/>
          <a:chOff x="0" y="0"/>
          <a:chExt cx="0" cy="0"/>
        </a:xfrm>
      </p:grpSpPr>
      <p:sp>
        <p:nvSpPr>
          <p:cNvPr id="35" name="Rectangle 34"/>
          <p:cNvSpPr/>
          <p:nvPr userDrawn="1"/>
        </p:nvSpPr>
        <p:spPr>
          <a:xfrm>
            <a:off x="0" y="0"/>
            <a:ext cx="12192000" cy="2393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sp>
        <p:nvSpPr>
          <p:cNvPr id="11" name="Text Placeholder 13"/>
          <p:cNvSpPr>
            <a:spLocks noGrp="1"/>
          </p:cNvSpPr>
          <p:nvPr>
            <p:ph type="body" sz="quarter" idx="16" hasCustomPrompt="1"/>
          </p:nvPr>
        </p:nvSpPr>
        <p:spPr>
          <a:xfrm>
            <a:off x="3143251" y="128588"/>
            <a:ext cx="2884488" cy="3433762"/>
          </a:xfrm>
          <a:solidFill>
            <a:schemeClr val="accent6"/>
          </a:solidFill>
        </p:spPr>
        <p:txBody>
          <a:bodyPr/>
          <a:lstStyle>
            <a:lvl1pPr>
              <a:defRPr/>
            </a:lvl1pPr>
          </a:lstStyle>
          <a:p>
            <a:pPr lvl="0"/>
            <a:r>
              <a:rPr lang="en-US" dirty="0"/>
              <a:t>  </a:t>
            </a:r>
            <a:endParaRPr lang="en-GB" dirty="0"/>
          </a:p>
        </p:txBody>
      </p:sp>
      <p:sp>
        <p:nvSpPr>
          <p:cNvPr id="7" name="Picture Placeholder 6"/>
          <p:cNvSpPr>
            <a:spLocks noGrp="1"/>
          </p:cNvSpPr>
          <p:nvPr>
            <p:ph type="pic" sz="quarter" idx="17" hasCustomPrompt="1"/>
          </p:nvPr>
        </p:nvSpPr>
        <p:spPr>
          <a:xfrm>
            <a:off x="6156325" y="128588"/>
            <a:ext cx="5907088" cy="3433762"/>
          </a:xfrm>
          <a:noFill/>
        </p:spPr>
        <p:txBody>
          <a:bodyPr/>
          <a:lstStyle>
            <a:lvl1pPr algn="ctr">
              <a:defRPr sz="1100"/>
            </a:lvl1pPr>
          </a:lstStyle>
          <a:p>
            <a:r>
              <a:rPr lang="en-GB" dirty="0"/>
              <a:t>Click on the icon to insert an image</a:t>
            </a:r>
          </a:p>
        </p:txBody>
      </p:sp>
      <p:sp>
        <p:nvSpPr>
          <p:cNvPr id="9" name="Picture Placeholder 8"/>
          <p:cNvSpPr>
            <a:spLocks noGrp="1"/>
          </p:cNvSpPr>
          <p:nvPr>
            <p:ph type="pic" sz="quarter" idx="18" hasCustomPrompt="1"/>
          </p:nvPr>
        </p:nvSpPr>
        <p:spPr>
          <a:xfrm>
            <a:off x="128588" y="128588"/>
            <a:ext cx="2886074" cy="4519612"/>
          </a:xfrm>
          <a:noFill/>
        </p:spPr>
        <p:txBody>
          <a:bodyPr/>
          <a:lstStyle>
            <a:lvl1pPr algn="ctr">
              <a:defRPr sz="1100" baseline="0"/>
            </a:lvl1pPr>
          </a:lstStyle>
          <a:p>
            <a:r>
              <a:rPr lang="en-GB" dirty="0"/>
              <a:t>Click on the icon to insert an image</a:t>
            </a:r>
          </a:p>
        </p:txBody>
      </p:sp>
      <p:sp>
        <p:nvSpPr>
          <p:cNvPr id="12" name="Picture Placeholder 11"/>
          <p:cNvSpPr>
            <a:spLocks noGrp="1"/>
          </p:cNvSpPr>
          <p:nvPr>
            <p:ph type="pic" sz="quarter" idx="19" hasCustomPrompt="1"/>
          </p:nvPr>
        </p:nvSpPr>
        <p:spPr>
          <a:xfrm>
            <a:off x="128588" y="4772025"/>
            <a:ext cx="2886074" cy="1727200"/>
          </a:xfrm>
          <a:noFill/>
        </p:spPr>
        <p:txBody>
          <a:bodyPr/>
          <a:lstStyle>
            <a:lvl1pPr algn="ctr">
              <a:defRPr sz="1100"/>
            </a:lvl1pPr>
          </a:lstStyle>
          <a:p>
            <a:r>
              <a:rPr lang="en-GB" dirty="0"/>
              <a:t>Click on the icon to insert an image</a:t>
            </a:r>
          </a:p>
        </p:txBody>
      </p:sp>
      <p:sp>
        <p:nvSpPr>
          <p:cNvPr id="19" name="Picture Placeholder 18"/>
          <p:cNvSpPr>
            <a:spLocks noGrp="1"/>
          </p:cNvSpPr>
          <p:nvPr>
            <p:ph type="pic" sz="quarter" idx="20" hasCustomPrompt="1"/>
          </p:nvPr>
        </p:nvSpPr>
        <p:spPr>
          <a:xfrm>
            <a:off x="3143254" y="3686175"/>
            <a:ext cx="5900734" cy="2813050"/>
          </a:xfrm>
          <a:noFill/>
        </p:spPr>
        <p:txBody>
          <a:bodyPr/>
          <a:lstStyle>
            <a:lvl1pPr algn="ctr">
              <a:defRPr sz="1100"/>
            </a:lvl1pPr>
          </a:lstStyle>
          <a:p>
            <a:r>
              <a:rPr lang="en-GB" dirty="0"/>
              <a:t>Click on the icon to insert an image</a:t>
            </a:r>
          </a:p>
        </p:txBody>
      </p:sp>
      <p:sp>
        <p:nvSpPr>
          <p:cNvPr id="21" name="Picture Placeholder 20"/>
          <p:cNvSpPr>
            <a:spLocks noGrp="1"/>
          </p:cNvSpPr>
          <p:nvPr>
            <p:ph type="pic" sz="quarter" idx="21" hasCustomPrompt="1"/>
          </p:nvPr>
        </p:nvSpPr>
        <p:spPr>
          <a:xfrm>
            <a:off x="9182099" y="3690938"/>
            <a:ext cx="2876449" cy="2808287"/>
          </a:xfrm>
          <a:noFill/>
        </p:spPr>
        <p:txBody>
          <a:bodyPr/>
          <a:lstStyle>
            <a:lvl1pPr algn="ctr">
              <a:defRPr sz="1100"/>
            </a:lvl1pPr>
          </a:lstStyle>
          <a:p>
            <a:r>
              <a:rPr lang="en-GB" dirty="0"/>
              <a:t>Click on the icon to insert an image</a:t>
            </a:r>
          </a:p>
        </p:txBody>
      </p:sp>
      <p:sp>
        <p:nvSpPr>
          <p:cNvPr id="23" name="Text Placeholder 22"/>
          <p:cNvSpPr>
            <a:spLocks noGrp="1"/>
          </p:cNvSpPr>
          <p:nvPr>
            <p:ph type="body" sz="quarter" idx="22" hasCustomPrompt="1"/>
          </p:nvPr>
        </p:nvSpPr>
        <p:spPr>
          <a:xfrm>
            <a:off x="3362325" y="466725"/>
            <a:ext cx="2035174" cy="685800"/>
          </a:xfrm>
        </p:spPr>
        <p:txBody>
          <a:bodyPr/>
          <a:lstStyle>
            <a:lvl1pPr>
              <a:defRPr sz="4800">
                <a:solidFill>
                  <a:schemeClr val="tx1"/>
                </a:solidFill>
                <a:latin typeface="+mn-lt"/>
              </a:defRPr>
            </a:lvl1pPr>
          </a:lstStyle>
          <a:p>
            <a:pPr lvl="0"/>
            <a:r>
              <a:rPr lang="en-US" dirty="0"/>
              <a:t>XX%</a:t>
            </a:r>
            <a:endParaRPr lang="en-GB" dirty="0"/>
          </a:p>
        </p:txBody>
      </p:sp>
      <p:sp>
        <p:nvSpPr>
          <p:cNvPr id="26" name="Text Placeholder 22"/>
          <p:cNvSpPr>
            <a:spLocks noGrp="1"/>
          </p:cNvSpPr>
          <p:nvPr>
            <p:ph type="body" sz="quarter" idx="23" hasCustomPrompt="1"/>
          </p:nvPr>
        </p:nvSpPr>
        <p:spPr>
          <a:xfrm>
            <a:off x="3362324" y="1965722"/>
            <a:ext cx="2035175" cy="685800"/>
          </a:xfrm>
        </p:spPr>
        <p:txBody>
          <a:bodyPr/>
          <a:lstStyle>
            <a:lvl1pPr>
              <a:defRPr sz="4000">
                <a:solidFill>
                  <a:schemeClr val="tx1"/>
                </a:solidFill>
                <a:latin typeface="+mn-lt"/>
              </a:defRPr>
            </a:lvl1pPr>
          </a:lstStyle>
          <a:p>
            <a:pPr lvl="0"/>
            <a:r>
              <a:rPr lang="en-US" dirty="0"/>
              <a:t>£</a:t>
            </a:r>
            <a:r>
              <a:rPr lang="en-US" dirty="0" err="1"/>
              <a:t>XXbn</a:t>
            </a:r>
            <a:endParaRPr lang="en-GB" dirty="0"/>
          </a:p>
        </p:txBody>
      </p:sp>
      <p:sp>
        <p:nvSpPr>
          <p:cNvPr id="28" name="Text Placeholder 27"/>
          <p:cNvSpPr>
            <a:spLocks noGrp="1"/>
          </p:cNvSpPr>
          <p:nvPr>
            <p:ph type="body" sz="quarter" idx="24" hasCustomPrompt="1"/>
          </p:nvPr>
        </p:nvSpPr>
        <p:spPr>
          <a:xfrm>
            <a:off x="3440906" y="1131096"/>
            <a:ext cx="411957" cy="36000"/>
          </a:xfrm>
          <a:solidFill>
            <a:schemeClr val="accent4"/>
          </a:solidFill>
        </p:spPr>
        <p:txBody>
          <a:bodyPr/>
          <a:lstStyle>
            <a:lvl1pPr>
              <a:defRPr>
                <a:solidFill>
                  <a:schemeClr val="bg1"/>
                </a:solidFill>
              </a:defRPr>
            </a:lvl1pPr>
          </a:lstStyle>
          <a:p>
            <a:pPr lvl="0"/>
            <a:r>
              <a:rPr lang="en-US" dirty="0"/>
              <a:t>  </a:t>
            </a:r>
            <a:endParaRPr lang="en-GB" dirty="0"/>
          </a:p>
        </p:txBody>
      </p:sp>
      <p:sp>
        <p:nvSpPr>
          <p:cNvPr id="29" name="Text Placeholder 27"/>
          <p:cNvSpPr>
            <a:spLocks noGrp="1"/>
          </p:cNvSpPr>
          <p:nvPr>
            <p:ph type="body" sz="quarter" idx="25" hasCustomPrompt="1"/>
          </p:nvPr>
        </p:nvSpPr>
        <p:spPr>
          <a:xfrm>
            <a:off x="3440906" y="2615522"/>
            <a:ext cx="411957" cy="36000"/>
          </a:xfrm>
          <a:solidFill>
            <a:schemeClr val="accent4"/>
          </a:solidFill>
        </p:spPr>
        <p:txBody>
          <a:bodyPr/>
          <a:lstStyle>
            <a:lvl1pPr>
              <a:defRPr>
                <a:solidFill>
                  <a:schemeClr val="bg1"/>
                </a:solidFill>
              </a:defRPr>
            </a:lvl1pPr>
          </a:lstStyle>
          <a:p>
            <a:pPr lvl="0"/>
            <a:r>
              <a:rPr lang="en-US" dirty="0"/>
              <a:t>  </a:t>
            </a:r>
            <a:endParaRPr lang="en-GB" dirty="0"/>
          </a:p>
        </p:txBody>
      </p:sp>
      <p:sp>
        <p:nvSpPr>
          <p:cNvPr id="31" name="Text Placeholder 30"/>
          <p:cNvSpPr>
            <a:spLocks noGrp="1"/>
          </p:cNvSpPr>
          <p:nvPr>
            <p:ph type="body" sz="quarter" idx="26" hasCustomPrompt="1"/>
          </p:nvPr>
        </p:nvSpPr>
        <p:spPr>
          <a:xfrm>
            <a:off x="3362325" y="1190625"/>
            <a:ext cx="2035176" cy="300037"/>
          </a:xfrm>
        </p:spPr>
        <p:txBody>
          <a:bodyPr/>
          <a:lstStyle>
            <a:lvl1pPr>
              <a:defRPr sz="1400">
                <a:solidFill>
                  <a:schemeClr val="tx2"/>
                </a:solidFill>
              </a:defRPr>
            </a:lvl1pPr>
            <a:lvl2pPr marL="0" indent="0">
              <a:buNone/>
              <a:defRPr sz="1200">
                <a:solidFill>
                  <a:schemeClr val="tx2"/>
                </a:solidFill>
              </a:defRPr>
            </a:lvl2pPr>
            <a:lvl3pPr>
              <a:defRPr sz="1100">
                <a:solidFill>
                  <a:schemeClr val="tx2"/>
                </a:solidFill>
              </a:defRPr>
            </a:lvl3pPr>
            <a:lvl4pPr>
              <a:defRPr sz="1050">
                <a:solidFill>
                  <a:schemeClr val="tx2"/>
                </a:solidFill>
              </a:defRPr>
            </a:lvl4pPr>
            <a:lvl5pPr>
              <a:defRPr sz="900">
                <a:solidFill>
                  <a:schemeClr val="tx2"/>
                </a:solidFill>
              </a:defRPr>
            </a:lvl5pPr>
          </a:lstStyle>
          <a:p>
            <a:pPr lvl="0"/>
            <a:r>
              <a:rPr lang="en-US" dirty="0"/>
              <a:t>Enter text here</a:t>
            </a:r>
          </a:p>
        </p:txBody>
      </p:sp>
      <p:sp>
        <p:nvSpPr>
          <p:cNvPr id="33" name="Text Placeholder 30"/>
          <p:cNvSpPr>
            <a:spLocks noGrp="1"/>
          </p:cNvSpPr>
          <p:nvPr>
            <p:ph type="body" sz="quarter" idx="27" hasCustomPrompt="1"/>
          </p:nvPr>
        </p:nvSpPr>
        <p:spPr>
          <a:xfrm>
            <a:off x="3362325" y="1704975"/>
            <a:ext cx="2035176" cy="300037"/>
          </a:xfrm>
        </p:spPr>
        <p:txBody>
          <a:bodyPr anchor="b"/>
          <a:lstStyle>
            <a:lvl1pPr>
              <a:defRPr sz="1400">
                <a:solidFill>
                  <a:schemeClr val="tx2"/>
                </a:solidFill>
              </a:defRPr>
            </a:lvl1pPr>
            <a:lvl2pPr marL="0" indent="0">
              <a:buNone/>
              <a:defRPr sz="1200">
                <a:solidFill>
                  <a:schemeClr val="tx2"/>
                </a:solidFill>
              </a:defRPr>
            </a:lvl2pPr>
            <a:lvl3pPr>
              <a:defRPr sz="1100">
                <a:solidFill>
                  <a:schemeClr val="tx2"/>
                </a:solidFill>
              </a:defRPr>
            </a:lvl3pPr>
            <a:lvl4pPr>
              <a:defRPr sz="1050">
                <a:solidFill>
                  <a:schemeClr val="tx2"/>
                </a:solidFill>
              </a:defRPr>
            </a:lvl4pPr>
            <a:lvl5pPr>
              <a:defRPr sz="900">
                <a:solidFill>
                  <a:schemeClr val="tx2"/>
                </a:solidFill>
              </a:defRPr>
            </a:lvl5pPr>
          </a:lstStyle>
          <a:p>
            <a:pPr lvl="0"/>
            <a:r>
              <a:rPr lang="en-US" dirty="0"/>
              <a:t>Enter text here</a:t>
            </a:r>
          </a:p>
        </p:txBody>
      </p:sp>
      <p:sp>
        <p:nvSpPr>
          <p:cNvPr id="34" name="Text Placeholder 30"/>
          <p:cNvSpPr>
            <a:spLocks noGrp="1"/>
          </p:cNvSpPr>
          <p:nvPr>
            <p:ph type="body" sz="quarter" idx="28" hasCustomPrompt="1"/>
          </p:nvPr>
        </p:nvSpPr>
        <p:spPr>
          <a:xfrm>
            <a:off x="3362325" y="2676525"/>
            <a:ext cx="2035176" cy="300037"/>
          </a:xfrm>
        </p:spPr>
        <p:txBody>
          <a:bodyPr/>
          <a:lstStyle>
            <a:lvl1pPr>
              <a:defRPr sz="1400">
                <a:solidFill>
                  <a:schemeClr val="tx2"/>
                </a:solidFill>
              </a:defRPr>
            </a:lvl1pPr>
            <a:lvl2pPr marL="0" indent="0">
              <a:buNone/>
              <a:defRPr sz="1200">
                <a:solidFill>
                  <a:schemeClr val="tx2"/>
                </a:solidFill>
              </a:defRPr>
            </a:lvl2pPr>
            <a:lvl3pPr>
              <a:defRPr sz="1100">
                <a:solidFill>
                  <a:schemeClr val="tx2"/>
                </a:solidFill>
              </a:defRPr>
            </a:lvl3pPr>
            <a:lvl4pPr>
              <a:defRPr sz="1050">
                <a:solidFill>
                  <a:schemeClr val="tx2"/>
                </a:solidFill>
              </a:defRPr>
            </a:lvl4pPr>
            <a:lvl5pPr>
              <a:defRPr sz="900">
                <a:solidFill>
                  <a:schemeClr val="tx2"/>
                </a:solidFill>
              </a:defRPr>
            </a:lvl5pPr>
          </a:lstStyle>
          <a:p>
            <a:pPr lvl="0"/>
            <a:r>
              <a:rPr lang="en-US" dirty="0"/>
              <a:t>Enter text here</a:t>
            </a:r>
          </a:p>
        </p:txBody>
      </p:sp>
      <p:sp>
        <p:nvSpPr>
          <p:cNvPr id="49"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50" name="Group 49"/>
          <p:cNvGrpSpPr/>
          <p:nvPr userDrawn="1"/>
        </p:nvGrpSpPr>
        <p:grpSpPr>
          <a:xfrm>
            <a:off x="-4350366" y="0"/>
            <a:ext cx="3909698" cy="5532582"/>
            <a:chOff x="-3999345" y="0"/>
            <a:chExt cx="3909698" cy="5532582"/>
          </a:xfrm>
        </p:grpSpPr>
        <p:sp>
          <p:nvSpPr>
            <p:cNvPr id="51" name="Rectangle 50"/>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52" name="Straight Connector 51"/>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53" name="Picture 5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54" name="TextBox 53"/>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55" name="Group 54"/>
            <p:cNvGrpSpPr/>
            <p:nvPr userDrawn="1"/>
          </p:nvGrpSpPr>
          <p:grpSpPr>
            <a:xfrm>
              <a:off x="-3916219" y="2007734"/>
              <a:ext cx="3741159" cy="603077"/>
              <a:chOff x="-3953163" y="1928406"/>
              <a:chExt cx="3741159" cy="603077"/>
            </a:xfrm>
          </p:grpSpPr>
          <p:sp>
            <p:nvSpPr>
              <p:cNvPr id="68" name="TextBox 67"/>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69" name="TextBox 68"/>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56" name="Group 55"/>
            <p:cNvGrpSpPr/>
            <p:nvPr userDrawn="1"/>
          </p:nvGrpSpPr>
          <p:grpSpPr>
            <a:xfrm>
              <a:off x="-3916219" y="3804415"/>
              <a:ext cx="3741159" cy="649206"/>
              <a:chOff x="-3953163" y="3686663"/>
              <a:chExt cx="3741159" cy="649206"/>
            </a:xfrm>
          </p:grpSpPr>
          <p:sp>
            <p:nvSpPr>
              <p:cNvPr id="66" name="TextBox 65"/>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67" name="TextBox 66"/>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57" name="Group 56"/>
            <p:cNvGrpSpPr/>
            <p:nvPr userDrawn="1"/>
          </p:nvGrpSpPr>
          <p:grpSpPr>
            <a:xfrm>
              <a:off x="-3916219" y="2909062"/>
              <a:ext cx="3741159" cy="634370"/>
              <a:chOff x="-3953163" y="2815638"/>
              <a:chExt cx="3741159" cy="634370"/>
            </a:xfrm>
          </p:grpSpPr>
          <p:sp>
            <p:nvSpPr>
              <p:cNvPr id="64" name="TextBox 63"/>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65" name="TextBox 64"/>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58" name="Group 57"/>
            <p:cNvGrpSpPr/>
            <p:nvPr userDrawn="1"/>
          </p:nvGrpSpPr>
          <p:grpSpPr>
            <a:xfrm>
              <a:off x="-3916219" y="4693793"/>
              <a:ext cx="3470417" cy="603077"/>
              <a:chOff x="-3953163" y="4622237"/>
              <a:chExt cx="3470417" cy="603077"/>
            </a:xfrm>
          </p:grpSpPr>
          <p:sp>
            <p:nvSpPr>
              <p:cNvPr id="62" name="TextBox 61"/>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63" name="TextBox 62"/>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59" name="Group 58"/>
            <p:cNvGrpSpPr/>
            <p:nvPr userDrawn="1"/>
          </p:nvGrpSpPr>
          <p:grpSpPr>
            <a:xfrm>
              <a:off x="-3916219" y="1118356"/>
              <a:ext cx="3741159" cy="677414"/>
              <a:chOff x="-3953163" y="1118356"/>
              <a:chExt cx="3741159" cy="677414"/>
            </a:xfrm>
          </p:grpSpPr>
          <p:sp>
            <p:nvSpPr>
              <p:cNvPr id="60" name="TextBox 59"/>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61" name="TextBox 60"/>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70"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grpSp>
        <p:nvGrpSpPr>
          <p:cNvPr id="71" name="Group 70"/>
          <p:cNvGrpSpPr/>
          <p:nvPr userDrawn="1"/>
        </p:nvGrpSpPr>
        <p:grpSpPr>
          <a:xfrm>
            <a:off x="12630286" y="0"/>
            <a:ext cx="3909698" cy="2604836"/>
            <a:chOff x="-3999345" y="0"/>
            <a:chExt cx="3909698" cy="2604836"/>
          </a:xfrm>
        </p:grpSpPr>
        <p:sp>
          <p:nvSpPr>
            <p:cNvPr id="72" name="Rectangle 71"/>
            <p:cNvSpPr/>
            <p:nvPr userDrawn="1"/>
          </p:nvSpPr>
          <p:spPr>
            <a:xfrm>
              <a:off x="-3999345" y="0"/>
              <a:ext cx="3909698" cy="260483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cxnSp>
          <p:nvCxnSpPr>
            <p:cNvPr id="73" name="Straight Connector 72"/>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4" name="Picture 7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75" name="TextBox 74"/>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rPr>
                <a:t>This slide</a:t>
              </a:r>
              <a:r>
                <a:rPr lang="en-GB" sz="2000" baseline="0" dirty="0">
                  <a:solidFill>
                    <a:schemeClr val="tx1"/>
                  </a:solidFill>
                </a:rPr>
                <a:t> is </a:t>
              </a:r>
              <a:br>
                <a:rPr lang="en-GB" sz="2000" baseline="0" dirty="0">
                  <a:solidFill>
                    <a:schemeClr val="tx1"/>
                  </a:solidFill>
                </a:rPr>
              </a:br>
              <a:r>
                <a:rPr lang="en-GB" sz="2000" baseline="0" dirty="0">
                  <a:solidFill>
                    <a:schemeClr val="tx1"/>
                  </a:solidFill>
                </a:rPr>
                <a:t>pre-animated</a:t>
              </a:r>
              <a:endParaRPr lang="en-GB" sz="2000" dirty="0">
                <a:solidFill>
                  <a:schemeClr val="tx1"/>
                </a:solidFill>
              </a:endParaRPr>
            </a:p>
          </p:txBody>
        </p:sp>
        <p:sp>
          <p:nvSpPr>
            <p:cNvPr id="76" name="TextBox 75"/>
            <p:cNvSpPr txBox="1"/>
            <p:nvPr userDrawn="1"/>
          </p:nvSpPr>
          <p:spPr>
            <a:xfrm>
              <a:off x="-3528293" y="1112381"/>
              <a:ext cx="3353233" cy="603077"/>
            </a:xfrm>
            <a:prstGeom prst="rect">
              <a:avLst/>
            </a:prstGeom>
            <a:noFill/>
          </p:spPr>
          <p:txBody>
            <a:bodyPr wrap="square" rtlCol="0">
              <a:noAutofit/>
            </a:bodyPr>
            <a:lstStyle/>
            <a:p>
              <a:pPr>
                <a:lnSpc>
                  <a:spcPct val="90000"/>
                </a:lnSpc>
                <a:spcAft>
                  <a:spcPts val="600"/>
                </a:spcAft>
              </a:pPr>
              <a:r>
                <a:rPr lang="en-GB" sz="1400" dirty="0"/>
                <a:t>If you would like to remove the animations,</a:t>
              </a:r>
              <a:r>
                <a:rPr lang="en-GB" sz="1400" baseline="0" dirty="0"/>
                <a:t> click on the animation tab in the ribbon and open your animation pane. Click on an animation, then on the dropdown arrow choose “Copy effects to slide” and delete them.</a:t>
              </a:r>
              <a:endParaRPr lang="en-GB" sz="1400" dirty="0"/>
            </a:p>
          </p:txBody>
        </p:sp>
      </p:grpSp>
    </p:spTree>
    <p:extLst>
      <p:ext uri="{BB962C8B-B14F-4D97-AF65-F5344CB8AC3E}">
        <p14:creationId xmlns:p14="http://schemas.microsoft.com/office/powerpoint/2010/main" val="2252561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60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80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2" grpId="0"/>
      <p:bldP spid="19" grpId="0"/>
      <p:bldP spid="21" grpId="0"/>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6 Logo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Enter title here</a:t>
            </a:r>
            <a:endParaRPr lang="en-GB" dirty="0"/>
          </a:p>
        </p:txBody>
      </p:sp>
      <p:sp>
        <p:nvSpPr>
          <p:cNvPr id="9" name="Text Placeholder 25"/>
          <p:cNvSpPr>
            <a:spLocks noGrp="1"/>
          </p:cNvSpPr>
          <p:nvPr>
            <p:ph type="body" sz="quarter" idx="53" hasCustomPrompt="1"/>
          </p:nvPr>
        </p:nvSpPr>
        <p:spPr>
          <a:xfrm>
            <a:off x="126206" y="2480016"/>
            <a:ext cx="2888457" cy="123825"/>
          </a:xfrm>
          <a:solidFill>
            <a:schemeClr val="bg2"/>
          </a:solidFill>
        </p:spPr>
        <p:txBody>
          <a:bodyPr/>
          <a:lstStyle>
            <a:lvl1pPr>
              <a:defRPr/>
            </a:lvl1pPr>
          </a:lstStyle>
          <a:p>
            <a:pPr lvl="0"/>
            <a:r>
              <a:rPr lang="en-US" dirty="0"/>
              <a:t>  </a:t>
            </a:r>
            <a:endParaRPr lang="en-GB" dirty="0"/>
          </a:p>
        </p:txBody>
      </p:sp>
      <p:sp>
        <p:nvSpPr>
          <p:cNvPr id="10" name="Text Placeholder 25"/>
          <p:cNvSpPr>
            <a:spLocks noGrp="1"/>
          </p:cNvSpPr>
          <p:nvPr>
            <p:ph type="body" sz="quarter" idx="57" hasCustomPrompt="1"/>
          </p:nvPr>
        </p:nvSpPr>
        <p:spPr>
          <a:xfrm>
            <a:off x="3143250" y="2480016"/>
            <a:ext cx="2888457" cy="123825"/>
          </a:xfrm>
          <a:solidFill>
            <a:schemeClr val="bg2"/>
          </a:solidFill>
        </p:spPr>
        <p:txBody>
          <a:bodyPr/>
          <a:lstStyle>
            <a:lvl1pPr>
              <a:defRPr/>
            </a:lvl1pPr>
          </a:lstStyle>
          <a:p>
            <a:pPr lvl="0"/>
            <a:r>
              <a:rPr lang="en-US" dirty="0"/>
              <a:t>  </a:t>
            </a:r>
            <a:endParaRPr lang="en-GB" dirty="0"/>
          </a:p>
        </p:txBody>
      </p:sp>
      <p:sp>
        <p:nvSpPr>
          <p:cNvPr id="11" name="Text Placeholder 25"/>
          <p:cNvSpPr>
            <a:spLocks noGrp="1"/>
          </p:cNvSpPr>
          <p:nvPr>
            <p:ph type="body" sz="quarter" idx="61" hasCustomPrompt="1"/>
          </p:nvPr>
        </p:nvSpPr>
        <p:spPr>
          <a:xfrm>
            <a:off x="6160294" y="2480016"/>
            <a:ext cx="2888457" cy="123825"/>
          </a:xfrm>
          <a:solidFill>
            <a:schemeClr val="bg2"/>
          </a:solidFill>
        </p:spPr>
        <p:txBody>
          <a:bodyPr/>
          <a:lstStyle>
            <a:lvl1pPr>
              <a:defRPr/>
            </a:lvl1pPr>
          </a:lstStyle>
          <a:p>
            <a:pPr lvl="0"/>
            <a:r>
              <a:rPr lang="en-US" dirty="0"/>
              <a:t>  </a:t>
            </a:r>
            <a:endParaRPr lang="en-GB" dirty="0"/>
          </a:p>
        </p:txBody>
      </p:sp>
      <p:sp>
        <p:nvSpPr>
          <p:cNvPr id="12" name="Text Placeholder 25"/>
          <p:cNvSpPr>
            <a:spLocks noGrp="1"/>
          </p:cNvSpPr>
          <p:nvPr>
            <p:ph type="body" sz="quarter" idx="65" hasCustomPrompt="1"/>
          </p:nvPr>
        </p:nvSpPr>
        <p:spPr>
          <a:xfrm>
            <a:off x="126206" y="3883762"/>
            <a:ext cx="2888457" cy="123825"/>
          </a:xfrm>
          <a:solidFill>
            <a:schemeClr val="bg2"/>
          </a:solidFill>
        </p:spPr>
        <p:txBody>
          <a:bodyPr/>
          <a:lstStyle>
            <a:lvl1pPr>
              <a:defRPr/>
            </a:lvl1pPr>
          </a:lstStyle>
          <a:p>
            <a:pPr lvl="0"/>
            <a:r>
              <a:rPr lang="en-US" dirty="0"/>
              <a:t>  </a:t>
            </a:r>
            <a:endParaRPr lang="en-GB" dirty="0"/>
          </a:p>
        </p:txBody>
      </p:sp>
      <p:sp>
        <p:nvSpPr>
          <p:cNvPr id="13" name="Text Placeholder 25"/>
          <p:cNvSpPr>
            <a:spLocks noGrp="1"/>
          </p:cNvSpPr>
          <p:nvPr>
            <p:ph type="body" sz="quarter" idx="69" hasCustomPrompt="1"/>
          </p:nvPr>
        </p:nvSpPr>
        <p:spPr>
          <a:xfrm>
            <a:off x="3143250" y="3883762"/>
            <a:ext cx="2888457" cy="123825"/>
          </a:xfrm>
          <a:solidFill>
            <a:schemeClr val="bg2"/>
          </a:solidFill>
        </p:spPr>
        <p:txBody>
          <a:bodyPr/>
          <a:lstStyle>
            <a:lvl1pPr>
              <a:defRPr/>
            </a:lvl1pPr>
          </a:lstStyle>
          <a:p>
            <a:pPr lvl="0"/>
            <a:r>
              <a:rPr lang="en-US" dirty="0"/>
              <a:t>  </a:t>
            </a:r>
            <a:endParaRPr lang="en-GB" dirty="0"/>
          </a:p>
        </p:txBody>
      </p:sp>
      <p:sp>
        <p:nvSpPr>
          <p:cNvPr id="14" name="Text Placeholder 25"/>
          <p:cNvSpPr>
            <a:spLocks noGrp="1"/>
          </p:cNvSpPr>
          <p:nvPr>
            <p:ph type="body" sz="quarter" idx="73" hasCustomPrompt="1"/>
          </p:nvPr>
        </p:nvSpPr>
        <p:spPr>
          <a:xfrm>
            <a:off x="6160294" y="3883762"/>
            <a:ext cx="2888457" cy="123825"/>
          </a:xfrm>
          <a:solidFill>
            <a:schemeClr val="bg2"/>
          </a:solidFill>
        </p:spPr>
        <p:txBody>
          <a:bodyPr/>
          <a:lstStyle>
            <a:lvl1pPr>
              <a:defRPr/>
            </a:lvl1pPr>
          </a:lstStyle>
          <a:p>
            <a:pPr lvl="0"/>
            <a:r>
              <a:rPr lang="en-US" dirty="0"/>
              <a:t>  </a:t>
            </a:r>
            <a:endParaRPr lang="en-GB" dirty="0"/>
          </a:p>
        </p:txBody>
      </p:sp>
      <p:sp>
        <p:nvSpPr>
          <p:cNvPr id="15" name="Text Placeholder 25"/>
          <p:cNvSpPr>
            <a:spLocks noGrp="1"/>
          </p:cNvSpPr>
          <p:nvPr>
            <p:ph type="body" sz="quarter" idx="77" hasCustomPrompt="1"/>
          </p:nvPr>
        </p:nvSpPr>
        <p:spPr>
          <a:xfrm>
            <a:off x="126206" y="5247028"/>
            <a:ext cx="2888457" cy="123825"/>
          </a:xfrm>
          <a:solidFill>
            <a:schemeClr val="bg2"/>
          </a:solidFill>
        </p:spPr>
        <p:txBody>
          <a:bodyPr/>
          <a:lstStyle>
            <a:lvl1pPr>
              <a:defRPr/>
            </a:lvl1pPr>
          </a:lstStyle>
          <a:p>
            <a:pPr lvl="0"/>
            <a:r>
              <a:rPr lang="en-US" dirty="0"/>
              <a:t>  </a:t>
            </a:r>
            <a:endParaRPr lang="en-GB" dirty="0"/>
          </a:p>
        </p:txBody>
      </p:sp>
      <p:sp>
        <p:nvSpPr>
          <p:cNvPr id="16" name="Text Placeholder 25"/>
          <p:cNvSpPr>
            <a:spLocks noGrp="1"/>
          </p:cNvSpPr>
          <p:nvPr>
            <p:ph type="body" sz="quarter" idx="81" hasCustomPrompt="1"/>
          </p:nvPr>
        </p:nvSpPr>
        <p:spPr>
          <a:xfrm>
            <a:off x="3143250" y="5247028"/>
            <a:ext cx="2888457" cy="123825"/>
          </a:xfrm>
          <a:solidFill>
            <a:schemeClr val="bg2"/>
          </a:solidFill>
        </p:spPr>
        <p:txBody>
          <a:bodyPr/>
          <a:lstStyle>
            <a:lvl1pPr>
              <a:defRPr/>
            </a:lvl1pPr>
          </a:lstStyle>
          <a:p>
            <a:pPr lvl="0"/>
            <a:r>
              <a:rPr lang="en-US" dirty="0"/>
              <a:t>  </a:t>
            </a:r>
            <a:endParaRPr lang="en-GB" dirty="0"/>
          </a:p>
        </p:txBody>
      </p:sp>
      <p:sp>
        <p:nvSpPr>
          <p:cNvPr id="17" name="Text Placeholder 25"/>
          <p:cNvSpPr>
            <a:spLocks noGrp="1"/>
          </p:cNvSpPr>
          <p:nvPr>
            <p:ph type="body" sz="quarter" idx="85" hasCustomPrompt="1"/>
          </p:nvPr>
        </p:nvSpPr>
        <p:spPr>
          <a:xfrm>
            <a:off x="6160294" y="5247028"/>
            <a:ext cx="2888457" cy="123825"/>
          </a:xfrm>
          <a:solidFill>
            <a:schemeClr val="bg2"/>
          </a:solidFill>
        </p:spPr>
        <p:txBody>
          <a:bodyPr/>
          <a:lstStyle>
            <a:lvl1pPr>
              <a:defRPr/>
            </a:lvl1pPr>
          </a:lstStyle>
          <a:p>
            <a:pPr lvl="0"/>
            <a:r>
              <a:rPr lang="en-US" dirty="0"/>
              <a:t>  </a:t>
            </a:r>
            <a:endParaRPr lang="en-GB" dirty="0"/>
          </a:p>
        </p:txBody>
      </p:sp>
      <p:sp>
        <p:nvSpPr>
          <p:cNvPr id="19" name="Text Placeholder 25"/>
          <p:cNvSpPr>
            <a:spLocks noGrp="1"/>
          </p:cNvSpPr>
          <p:nvPr>
            <p:ph type="body" sz="quarter" idx="93" hasCustomPrompt="1"/>
          </p:nvPr>
        </p:nvSpPr>
        <p:spPr>
          <a:xfrm>
            <a:off x="9176778" y="2480016"/>
            <a:ext cx="2888457" cy="123825"/>
          </a:xfrm>
          <a:solidFill>
            <a:schemeClr val="bg2"/>
          </a:solidFill>
        </p:spPr>
        <p:txBody>
          <a:bodyPr/>
          <a:lstStyle>
            <a:lvl1pPr>
              <a:defRPr/>
            </a:lvl1pPr>
          </a:lstStyle>
          <a:p>
            <a:pPr lvl="0"/>
            <a:r>
              <a:rPr lang="en-US" dirty="0"/>
              <a:t>  </a:t>
            </a:r>
            <a:endParaRPr lang="en-GB" dirty="0"/>
          </a:p>
        </p:txBody>
      </p:sp>
      <p:sp>
        <p:nvSpPr>
          <p:cNvPr id="20" name="Text Placeholder 25"/>
          <p:cNvSpPr>
            <a:spLocks noGrp="1"/>
          </p:cNvSpPr>
          <p:nvPr>
            <p:ph type="body" sz="quarter" idx="97" hasCustomPrompt="1"/>
          </p:nvPr>
        </p:nvSpPr>
        <p:spPr>
          <a:xfrm>
            <a:off x="9176778" y="3883762"/>
            <a:ext cx="2888457" cy="123825"/>
          </a:xfrm>
          <a:solidFill>
            <a:schemeClr val="bg2"/>
          </a:solidFill>
        </p:spPr>
        <p:txBody>
          <a:bodyPr/>
          <a:lstStyle>
            <a:lvl1pPr>
              <a:defRPr/>
            </a:lvl1pPr>
          </a:lstStyle>
          <a:p>
            <a:pPr lvl="0"/>
            <a:r>
              <a:rPr lang="en-US" dirty="0"/>
              <a:t>  </a:t>
            </a:r>
            <a:endParaRPr lang="en-GB" dirty="0"/>
          </a:p>
        </p:txBody>
      </p:sp>
      <p:sp>
        <p:nvSpPr>
          <p:cNvPr id="21" name="Text Placeholder 25"/>
          <p:cNvSpPr>
            <a:spLocks noGrp="1"/>
          </p:cNvSpPr>
          <p:nvPr>
            <p:ph type="body" sz="quarter" idx="101" hasCustomPrompt="1"/>
          </p:nvPr>
        </p:nvSpPr>
        <p:spPr>
          <a:xfrm>
            <a:off x="9176778" y="5247028"/>
            <a:ext cx="2888457" cy="123825"/>
          </a:xfrm>
          <a:solidFill>
            <a:schemeClr val="bg2"/>
          </a:solidFill>
        </p:spPr>
        <p:txBody>
          <a:bodyPr/>
          <a:lstStyle>
            <a:lvl1pPr>
              <a:defRPr/>
            </a:lvl1pPr>
          </a:lstStyle>
          <a:p>
            <a:pPr lvl="0"/>
            <a:r>
              <a:rPr lang="en-US" dirty="0"/>
              <a:t>  </a:t>
            </a:r>
            <a:endParaRPr lang="en-GB" dirty="0"/>
          </a:p>
        </p:txBody>
      </p:sp>
      <p:sp>
        <p:nvSpPr>
          <p:cNvPr id="23" name="Picture Placeholder 22"/>
          <p:cNvSpPr>
            <a:spLocks noGrp="1"/>
          </p:cNvSpPr>
          <p:nvPr>
            <p:ph type="pic" sz="quarter" idx="102" hasCustomPrompt="1"/>
          </p:nvPr>
        </p:nvSpPr>
        <p:spPr>
          <a:xfrm>
            <a:off x="295275" y="1416050"/>
            <a:ext cx="2719388" cy="906463"/>
          </a:xfrm>
        </p:spPr>
        <p:txBody>
          <a:bodyPr/>
          <a:lstStyle>
            <a:lvl1pPr algn="ctr">
              <a:defRPr sz="1100"/>
            </a:lvl1pPr>
          </a:lstStyle>
          <a:p>
            <a:r>
              <a:rPr lang="en-GB" dirty="0"/>
              <a:t>Click on the icon to insert a logo</a:t>
            </a:r>
          </a:p>
        </p:txBody>
      </p:sp>
      <p:sp>
        <p:nvSpPr>
          <p:cNvPr id="24" name="Picture Placeholder 22"/>
          <p:cNvSpPr>
            <a:spLocks noGrp="1"/>
          </p:cNvSpPr>
          <p:nvPr>
            <p:ph type="pic" sz="quarter" idx="103" hasCustomPrompt="1"/>
          </p:nvPr>
        </p:nvSpPr>
        <p:spPr>
          <a:xfrm>
            <a:off x="3227784" y="1416050"/>
            <a:ext cx="2719388" cy="906463"/>
          </a:xfrm>
        </p:spPr>
        <p:txBody>
          <a:bodyPr/>
          <a:lstStyle>
            <a:lvl1pPr algn="ctr">
              <a:defRPr sz="1100"/>
            </a:lvl1pPr>
          </a:lstStyle>
          <a:p>
            <a:r>
              <a:rPr lang="en-GB" dirty="0"/>
              <a:t>Click on the icon to insert a logo</a:t>
            </a:r>
          </a:p>
        </p:txBody>
      </p:sp>
      <p:sp>
        <p:nvSpPr>
          <p:cNvPr id="25" name="Picture Placeholder 22"/>
          <p:cNvSpPr>
            <a:spLocks noGrp="1"/>
          </p:cNvSpPr>
          <p:nvPr>
            <p:ph type="pic" sz="quarter" idx="104" hasCustomPrompt="1"/>
          </p:nvPr>
        </p:nvSpPr>
        <p:spPr>
          <a:xfrm>
            <a:off x="6244828" y="1416050"/>
            <a:ext cx="2719388" cy="906463"/>
          </a:xfrm>
        </p:spPr>
        <p:txBody>
          <a:bodyPr/>
          <a:lstStyle>
            <a:lvl1pPr algn="ctr">
              <a:defRPr sz="1100"/>
            </a:lvl1pPr>
          </a:lstStyle>
          <a:p>
            <a:r>
              <a:rPr lang="en-GB" dirty="0"/>
              <a:t>Click on the icon to insert a logo</a:t>
            </a:r>
          </a:p>
        </p:txBody>
      </p:sp>
      <p:sp>
        <p:nvSpPr>
          <p:cNvPr id="26" name="Picture Placeholder 22"/>
          <p:cNvSpPr>
            <a:spLocks noGrp="1"/>
          </p:cNvSpPr>
          <p:nvPr>
            <p:ph type="pic" sz="quarter" idx="105" hasCustomPrompt="1"/>
          </p:nvPr>
        </p:nvSpPr>
        <p:spPr>
          <a:xfrm>
            <a:off x="9261312" y="1416050"/>
            <a:ext cx="2719388" cy="906463"/>
          </a:xfrm>
        </p:spPr>
        <p:txBody>
          <a:bodyPr/>
          <a:lstStyle>
            <a:lvl1pPr algn="ctr">
              <a:defRPr sz="1100"/>
            </a:lvl1pPr>
          </a:lstStyle>
          <a:p>
            <a:r>
              <a:rPr lang="en-GB" dirty="0"/>
              <a:t>Click on the icon to insert a logo</a:t>
            </a:r>
          </a:p>
        </p:txBody>
      </p:sp>
      <p:sp>
        <p:nvSpPr>
          <p:cNvPr id="27" name="Picture Placeholder 22"/>
          <p:cNvSpPr>
            <a:spLocks noGrp="1"/>
          </p:cNvSpPr>
          <p:nvPr>
            <p:ph type="pic" sz="quarter" idx="106" hasCustomPrompt="1"/>
          </p:nvPr>
        </p:nvSpPr>
        <p:spPr>
          <a:xfrm>
            <a:off x="295275" y="2808265"/>
            <a:ext cx="2719388" cy="906463"/>
          </a:xfrm>
        </p:spPr>
        <p:txBody>
          <a:bodyPr/>
          <a:lstStyle>
            <a:lvl1pPr algn="ctr">
              <a:defRPr sz="1100"/>
            </a:lvl1pPr>
          </a:lstStyle>
          <a:p>
            <a:r>
              <a:rPr lang="en-GB" dirty="0"/>
              <a:t>Click on the icon to insert a logo</a:t>
            </a:r>
          </a:p>
        </p:txBody>
      </p:sp>
      <p:sp>
        <p:nvSpPr>
          <p:cNvPr id="28" name="Picture Placeholder 22"/>
          <p:cNvSpPr>
            <a:spLocks noGrp="1"/>
          </p:cNvSpPr>
          <p:nvPr>
            <p:ph type="pic" sz="quarter" idx="107" hasCustomPrompt="1"/>
          </p:nvPr>
        </p:nvSpPr>
        <p:spPr>
          <a:xfrm>
            <a:off x="3227784" y="2808265"/>
            <a:ext cx="2719388" cy="906463"/>
          </a:xfrm>
        </p:spPr>
        <p:txBody>
          <a:bodyPr/>
          <a:lstStyle>
            <a:lvl1pPr algn="ctr">
              <a:defRPr sz="1100"/>
            </a:lvl1pPr>
          </a:lstStyle>
          <a:p>
            <a:r>
              <a:rPr lang="en-GB" dirty="0"/>
              <a:t>Click on the icon to insert a logo</a:t>
            </a:r>
          </a:p>
        </p:txBody>
      </p:sp>
      <p:sp>
        <p:nvSpPr>
          <p:cNvPr id="29" name="Picture Placeholder 22"/>
          <p:cNvSpPr>
            <a:spLocks noGrp="1"/>
          </p:cNvSpPr>
          <p:nvPr>
            <p:ph type="pic" sz="quarter" idx="108" hasCustomPrompt="1"/>
          </p:nvPr>
        </p:nvSpPr>
        <p:spPr>
          <a:xfrm>
            <a:off x="6244828" y="2808265"/>
            <a:ext cx="2719388" cy="906463"/>
          </a:xfrm>
        </p:spPr>
        <p:txBody>
          <a:bodyPr/>
          <a:lstStyle>
            <a:lvl1pPr algn="ctr">
              <a:defRPr sz="1100"/>
            </a:lvl1pPr>
          </a:lstStyle>
          <a:p>
            <a:r>
              <a:rPr lang="en-GB" dirty="0"/>
              <a:t>Click on the icon to insert a logo</a:t>
            </a:r>
          </a:p>
        </p:txBody>
      </p:sp>
      <p:sp>
        <p:nvSpPr>
          <p:cNvPr id="30" name="Picture Placeholder 22"/>
          <p:cNvSpPr>
            <a:spLocks noGrp="1"/>
          </p:cNvSpPr>
          <p:nvPr>
            <p:ph type="pic" sz="quarter" idx="109" hasCustomPrompt="1"/>
          </p:nvPr>
        </p:nvSpPr>
        <p:spPr>
          <a:xfrm>
            <a:off x="9261312" y="2808265"/>
            <a:ext cx="2719388" cy="906463"/>
          </a:xfrm>
        </p:spPr>
        <p:txBody>
          <a:bodyPr/>
          <a:lstStyle>
            <a:lvl1pPr algn="ctr">
              <a:defRPr sz="1100"/>
            </a:lvl1pPr>
          </a:lstStyle>
          <a:p>
            <a:r>
              <a:rPr lang="en-GB" dirty="0"/>
              <a:t>Click on the icon to insert a logo</a:t>
            </a:r>
          </a:p>
        </p:txBody>
      </p:sp>
      <p:sp>
        <p:nvSpPr>
          <p:cNvPr id="31" name="Picture Placeholder 22"/>
          <p:cNvSpPr>
            <a:spLocks noGrp="1"/>
          </p:cNvSpPr>
          <p:nvPr>
            <p:ph type="pic" sz="quarter" idx="110" hasCustomPrompt="1"/>
          </p:nvPr>
        </p:nvSpPr>
        <p:spPr>
          <a:xfrm>
            <a:off x="295275" y="4200480"/>
            <a:ext cx="2719388" cy="906463"/>
          </a:xfrm>
        </p:spPr>
        <p:txBody>
          <a:bodyPr/>
          <a:lstStyle>
            <a:lvl1pPr algn="ctr">
              <a:defRPr sz="1100"/>
            </a:lvl1pPr>
          </a:lstStyle>
          <a:p>
            <a:r>
              <a:rPr lang="en-GB" dirty="0"/>
              <a:t>Click on the icon to insert a logo</a:t>
            </a:r>
          </a:p>
        </p:txBody>
      </p:sp>
      <p:sp>
        <p:nvSpPr>
          <p:cNvPr id="32" name="Picture Placeholder 22"/>
          <p:cNvSpPr>
            <a:spLocks noGrp="1"/>
          </p:cNvSpPr>
          <p:nvPr>
            <p:ph type="pic" sz="quarter" idx="111" hasCustomPrompt="1"/>
          </p:nvPr>
        </p:nvSpPr>
        <p:spPr>
          <a:xfrm>
            <a:off x="3227784" y="4200480"/>
            <a:ext cx="2719388" cy="906463"/>
          </a:xfrm>
        </p:spPr>
        <p:txBody>
          <a:bodyPr/>
          <a:lstStyle>
            <a:lvl1pPr algn="ctr">
              <a:defRPr sz="1100"/>
            </a:lvl1pPr>
          </a:lstStyle>
          <a:p>
            <a:r>
              <a:rPr lang="en-GB" dirty="0"/>
              <a:t>Click on the icon to insert a logo</a:t>
            </a:r>
          </a:p>
        </p:txBody>
      </p:sp>
      <p:sp>
        <p:nvSpPr>
          <p:cNvPr id="33" name="Picture Placeholder 22"/>
          <p:cNvSpPr>
            <a:spLocks noGrp="1"/>
          </p:cNvSpPr>
          <p:nvPr>
            <p:ph type="pic" sz="quarter" idx="112" hasCustomPrompt="1"/>
          </p:nvPr>
        </p:nvSpPr>
        <p:spPr>
          <a:xfrm>
            <a:off x="6244828" y="4200480"/>
            <a:ext cx="2719388" cy="906463"/>
          </a:xfrm>
        </p:spPr>
        <p:txBody>
          <a:bodyPr/>
          <a:lstStyle>
            <a:lvl1pPr algn="ctr">
              <a:defRPr sz="1100"/>
            </a:lvl1pPr>
          </a:lstStyle>
          <a:p>
            <a:r>
              <a:rPr lang="en-GB" dirty="0"/>
              <a:t>Click on the icon to insert a logo</a:t>
            </a:r>
          </a:p>
        </p:txBody>
      </p:sp>
      <p:sp>
        <p:nvSpPr>
          <p:cNvPr id="34" name="Picture Placeholder 22"/>
          <p:cNvSpPr>
            <a:spLocks noGrp="1"/>
          </p:cNvSpPr>
          <p:nvPr>
            <p:ph type="pic" sz="quarter" idx="113" hasCustomPrompt="1"/>
          </p:nvPr>
        </p:nvSpPr>
        <p:spPr>
          <a:xfrm>
            <a:off x="9261312" y="4200480"/>
            <a:ext cx="2719388" cy="906463"/>
          </a:xfrm>
        </p:spPr>
        <p:txBody>
          <a:bodyPr/>
          <a:lstStyle>
            <a:lvl1pPr algn="ctr">
              <a:defRPr sz="1100"/>
            </a:lvl1pPr>
          </a:lstStyle>
          <a:p>
            <a:r>
              <a:rPr lang="en-GB" dirty="0"/>
              <a:t>Click on the icon to insert a logo</a:t>
            </a:r>
          </a:p>
        </p:txBody>
      </p:sp>
      <p:sp>
        <p:nvSpPr>
          <p:cNvPr id="35" name="Picture Placeholder 22"/>
          <p:cNvSpPr>
            <a:spLocks noGrp="1"/>
          </p:cNvSpPr>
          <p:nvPr>
            <p:ph type="pic" sz="quarter" idx="114" hasCustomPrompt="1"/>
          </p:nvPr>
        </p:nvSpPr>
        <p:spPr>
          <a:xfrm>
            <a:off x="295275" y="5592694"/>
            <a:ext cx="2719388" cy="906463"/>
          </a:xfrm>
        </p:spPr>
        <p:txBody>
          <a:bodyPr/>
          <a:lstStyle>
            <a:lvl1pPr algn="ctr">
              <a:defRPr sz="1100"/>
            </a:lvl1pPr>
          </a:lstStyle>
          <a:p>
            <a:r>
              <a:rPr lang="en-GB" dirty="0"/>
              <a:t>Click on the icon to insert a logo</a:t>
            </a:r>
          </a:p>
        </p:txBody>
      </p:sp>
      <p:sp>
        <p:nvSpPr>
          <p:cNvPr id="36" name="Picture Placeholder 22"/>
          <p:cNvSpPr>
            <a:spLocks noGrp="1"/>
          </p:cNvSpPr>
          <p:nvPr>
            <p:ph type="pic" sz="quarter" idx="115" hasCustomPrompt="1"/>
          </p:nvPr>
        </p:nvSpPr>
        <p:spPr>
          <a:xfrm>
            <a:off x="3227784" y="5592694"/>
            <a:ext cx="2719388" cy="906463"/>
          </a:xfrm>
        </p:spPr>
        <p:txBody>
          <a:bodyPr/>
          <a:lstStyle>
            <a:lvl1pPr algn="ctr">
              <a:defRPr sz="1100"/>
            </a:lvl1pPr>
          </a:lstStyle>
          <a:p>
            <a:r>
              <a:rPr lang="en-GB" dirty="0"/>
              <a:t>Click on the icon to insert a logo</a:t>
            </a:r>
          </a:p>
        </p:txBody>
      </p:sp>
      <p:sp>
        <p:nvSpPr>
          <p:cNvPr id="37" name="Picture Placeholder 22"/>
          <p:cNvSpPr>
            <a:spLocks noGrp="1"/>
          </p:cNvSpPr>
          <p:nvPr>
            <p:ph type="pic" sz="quarter" idx="116" hasCustomPrompt="1"/>
          </p:nvPr>
        </p:nvSpPr>
        <p:spPr>
          <a:xfrm>
            <a:off x="6244828" y="5592694"/>
            <a:ext cx="2719388" cy="906463"/>
          </a:xfrm>
        </p:spPr>
        <p:txBody>
          <a:bodyPr/>
          <a:lstStyle>
            <a:lvl1pPr algn="ctr">
              <a:defRPr sz="1100"/>
            </a:lvl1pPr>
          </a:lstStyle>
          <a:p>
            <a:r>
              <a:rPr lang="en-GB" dirty="0"/>
              <a:t>Click on the icon to insert a logo</a:t>
            </a:r>
          </a:p>
        </p:txBody>
      </p:sp>
      <p:sp>
        <p:nvSpPr>
          <p:cNvPr id="38" name="Picture Placeholder 22"/>
          <p:cNvSpPr>
            <a:spLocks noGrp="1"/>
          </p:cNvSpPr>
          <p:nvPr>
            <p:ph type="pic" sz="quarter" idx="117" hasCustomPrompt="1"/>
          </p:nvPr>
        </p:nvSpPr>
        <p:spPr>
          <a:xfrm>
            <a:off x="9261312" y="5592694"/>
            <a:ext cx="2719388" cy="906463"/>
          </a:xfrm>
        </p:spPr>
        <p:txBody>
          <a:bodyPr/>
          <a:lstStyle>
            <a:lvl1pPr algn="ctr">
              <a:defRPr sz="1100"/>
            </a:lvl1pPr>
          </a:lstStyle>
          <a:p>
            <a:r>
              <a:rPr lang="en-GB" dirty="0"/>
              <a:t>Click on the icon to insert a logo</a:t>
            </a:r>
          </a:p>
        </p:txBody>
      </p:sp>
      <p:sp>
        <p:nvSpPr>
          <p:cNvPr id="59" name="Text Placeholder 25"/>
          <p:cNvSpPr>
            <a:spLocks noGrp="1"/>
          </p:cNvSpPr>
          <p:nvPr>
            <p:ph type="body" sz="quarter" idx="41" hasCustomPrompt="1"/>
          </p:nvPr>
        </p:nvSpPr>
        <p:spPr>
          <a:xfrm>
            <a:off x="126206" y="1129449"/>
            <a:ext cx="2888457" cy="123825"/>
          </a:xfrm>
          <a:solidFill>
            <a:schemeClr val="bg2"/>
          </a:solidFill>
        </p:spPr>
        <p:txBody>
          <a:bodyPr/>
          <a:lstStyle>
            <a:lvl1pPr>
              <a:defRPr/>
            </a:lvl1pPr>
          </a:lstStyle>
          <a:p>
            <a:pPr lvl="0"/>
            <a:r>
              <a:rPr lang="en-US" dirty="0"/>
              <a:t>  </a:t>
            </a:r>
            <a:endParaRPr lang="en-GB" dirty="0"/>
          </a:p>
        </p:txBody>
      </p:sp>
      <p:sp>
        <p:nvSpPr>
          <p:cNvPr id="60" name="Text Placeholder 25"/>
          <p:cNvSpPr>
            <a:spLocks noGrp="1"/>
          </p:cNvSpPr>
          <p:nvPr>
            <p:ph type="body" sz="quarter" idx="45" hasCustomPrompt="1"/>
          </p:nvPr>
        </p:nvSpPr>
        <p:spPr>
          <a:xfrm>
            <a:off x="3143250" y="1129449"/>
            <a:ext cx="2888457" cy="123825"/>
          </a:xfrm>
          <a:solidFill>
            <a:schemeClr val="bg2"/>
          </a:solidFill>
        </p:spPr>
        <p:txBody>
          <a:bodyPr/>
          <a:lstStyle>
            <a:lvl1pPr>
              <a:defRPr/>
            </a:lvl1pPr>
          </a:lstStyle>
          <a:p>
            <a:pPr lvl="0"/>
            <a:r>
              <a:rPr lang="en-US" dirty="0"/>
              <a:t>  </a:t>
            </a:r>
            <a:endParaRPr lang="en-GB" dirty="0"/>
          </a:p>
        </p:txBody>
      </p:sp>
      <p:sp>
        <p:nvSpPr>
          <p:cNvPr id="61" name="Text Placeholder 25"/>
          <p:cNvSpPr>
            <a:spLocks noGrp="1"/>
          </p:cNvSpPr>
          <p:nvPr>
            <p:ph type="body" sz="quarter" idx="49" hasCustomPrompt="1"/>
          </p:nvPr>
        </p:nvSpPr>
        <p:spPr>
          <a:xfrm>
            <a:off x="6160294" y="1129449"/>
            <a:ext cx="2888457" cy="123825"/>
          </a:xfrm>
          <a:solidFill>
            <a:schemeClr val="bg2"/>
          </a:solidFill>
        </p:spPr>
        <p:txBody>
          <a:bodyPr/>
          <a:lstStyle>
            <a:lvl1pPr>
              <a:defRPr/>
            </a:lvl1pPr>
          </a:lstStyle>
          <a:p>
            <a:pPr lvl="0"/>
            <a:r>
              <a:rPr lang="en-US" dirty="0"/>
              <a:t>  </a:t>
            </a:r>
            <a:endParaRPr lang="en-GB" dirty="0"/>
          </a:p>
        </p:txBody>
      </p:sp>
      <p:sp>
        <p:nvSpPr>
          <p:cNvPr id="62" name="Text Placeholder 25"/>
          <p:cNvSpPr>
            <a:spLocks noGrp="1"/>
          </p:cNvSpPr>
          <p:nvPr>
            <p:ph type="body" sz="quarter" idx="89" hasCustomPrompt="1"/>
          </p:nvPr>
        </p:nvSpPr>
        <p:spPr>
          <a:xfrm>
            <a:off x="9176778" y="1129449"/>
            <a:ext cx="2888457" cy="123825"/>
          </a:xfrm>
          <a:solidFill>
            <a:schemeClr val="bg2"/>
          </a:solidFill>
        </p:spPr>
        <p:txBody>
          <a:bodyPr/>
          <a:lstStyle>
            <a:lvl1pPr>
              <a:defRPr/>
            </a:lvl1pPr>
          </a:lstStyle>
          <a:p>
            <a:pPr lvl="0"/>
            <a:r>
              <a:rPr lang="en-US" dirty="0"/>
              <a:t>  </a:t>
            </a:r>
            <a:endParaRPr lang="en-GB" dirty="0"/>
          </a:p>
        </p:txBody>
      </p:sp>
      <p:sp>
        <p:nvSpPr>
          <p:cNvPr id="64"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65" name="Group 64"/>
          <p:cNvGrpSpPr/>
          <p:nvPr userDrawn="1"/>
        </p:nvGrpSpPr>
        <p:grpSpPr>
          <a:xfrm>
            <a:off x="-4350366" y="0"/>
            <a:ext cx="3909698" cy="5532582"/>
            <a:chOff x="-3999345" y="0"/>
            <a:chExt cx="3909698" cy="5532582"/>
          </a:xfrm>
        </p:grpSpPr>
        <p:sp>
          <p:nvSpPr>
            <p:cNvPr id="66" name="Rectangle 65"/>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67" name="Straight Connector 66"/>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68" name="Picture 6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69" name="TextBox 68"/>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70" name="Group 69"/>
            <p:cNvGrpSpPr/>
            <p:nvPr userDrawn="1"/>
          </p:nvGrpSpPr>
          <p:grpSpPr>
            <a:xfrm>
              <a:off x="-3916219" y="2007734"/>
              <a:ext cx="3741159" cy="603077"/>
              <a:chOff x="-3953163" y="1928406"/>
              <a:chExt cx="3741159" cy="603077"/>
            </a:xfrm>
          </p:grpSpPr>
          <p:sp>
            <p:nvSpPr>
              <p:cNvPr id="83" name="TextBox 82"/>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84" name="TextBox 83"/>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71" name="Group 70"/>
            <p:cNvGrpSpPr/>
            <p:nvPr userDrawn="1"/>
          </p:nvGrpSpPr>
          <p:grpSpPr>
            <a:xfrm>
              <a:off x="-3916219" y="3804415"/>
              <a:ext cx="3741159" cy="649206"/>
              <a:chOff x="-3953163" y="3686663"/>
              <a:chExt cx="3741159" cy="649206"/>
            </a:xfrm>
          </p:grpSpPr>
          <p:sp>
            <p:nvSpPr>
              <p:cNvPr id="81" name="TextBox 80"/>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82" name="TextBox 81"/>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72" name="Group 71"/>
            <p:cNvGrpSpPr/>
            <p:nvPr userDrawn="1"/>
          </p:nvGrpSpPr>
          <p:grpSpPr>
            <a:xfrm>
              <a:off x="-3916219" y="2909062"/>
              <a:ext cx="3741159" cy="634370"/>
              <a:chOff x="-3953163" y="2815638"/>
              <a:chExt cx="3741159" cy="634370"/>
            </a:xfrm>
          </p:grpSpPr>
          <p:sp>
            <p:nvSpPr>
              <p:cNvPr id="79" name="TextBox 78"/>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80" name="TextBox 79"/>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73" name="Group 72"/>
            <p:cNvGrpSpPr/>
            <p:nvPr userDrawn="1"/>
          </p:nvGrpSpPr>
          <p:grpSpPr>
            <a:xfrm>
              <a:off x="-3916219" y="4693793"/>
              <a:ext cx="3470417" cy="603077"/>
              <a:chOff x="-3953163" y="4622237"/>
              <a:chExt cx="3470417" cy="603077"/>
            </a:xfrm>
          </p:grpSpPr>
          <p:sp>
            <p:nvSpPr>
              <p:cNvPr id="77" name="TextBox 76"/>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78" name="TextBox 77"/>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74" name="Group 73"/>
            <p:cNvGrpSpPr/>
            <p:nvPr userDrawn="1"/>
          </p:nvGrpSpPr>
          <p:grpSpPr>
            <a:xfrm>
              <a:off x="-3916219" y="1118356"/>
              <a:ext cx="3741159" cy="677414"/>
              <a:chOff x="-3953163" y="1118356"/>
              <a:chExt cx="3741159" cy="677414"/>
            </a:xfrm>
          </p:grpSpPr>
          <p:sp>
            <p:nvSpPr>
              <p:cNvPr id="75" name="TextBox 74"/>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76" name="TextBox 75"/>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85"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Tree>
    <p:extLst>
      <p:ext uri="{BB962C8B-B14F-4D97-AF65-F5344CB8AC3E}">
        <p14:creationId xmlns:p14="http://schemas.microsoft.com/office/powerpoint/2010/main" val="810684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2 Logo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Enter title here</a:t>
            </a:r>
            <a:endParaRPr lang="en-GB" dirty="0"/>
          </a:p>
        </p:txBody>
      </p:sp>
      <p:sp>
        <p:nvSpPr>
          <p:cNvPr id="6" name="Text Placeholder 25"/>
          <p:cNvSpPr>
            <a:spLocks noGrp="1"/>
          </p:cNvSpPr>
          <p:nvPr>
            <p:ph type="body" sz="quarter" idx="41" hasCustomPrompt="1"/>
          </p:nvPr>
        </p:nvSpPr>
        <p:spPr>
          <a:xfrm>
            <a:off x="126206" y="1129449"/>
            <a:ext cx="1445419" cy="123825"/>
          </a:xfrm>
          <a:solidFill>
            <a:schemeClr val="bg2"/>
          </a:solidFill>
        </p:spPr>
        <p:txBody>
          <a:bodyPr/>
          <a:lstStyle>
            <a:lvl1pPr>
              <a:defRPr/>
            </a:lvl1pPr>
          </a:lstStyle>
          <a:p>
            <a:pPr lvl="0"/>
            <a:r>
              <a:rPr lang="en-US" dirty="0"/>
              <a:t>  </a:t>
            </a:r>
            <a:endParaRPr lang="en-GB" dirty="0"/>
          </a:p>
        </p:txBody>
      </p:sp>
      <p:sp>
        <p:nvSpPr>
          <p:cNvPr id="7" name="Text Placeholder 25"/>
          <p:cNvSpPr>
            <a:spLocks noGrp="1"/>
          </p:cNvSpPr>
          <p:nvPr>
            <p:ph type="body" sz="quarter" idx="45" hasCustomPrompt="1"/>
          </p:nvPr>
        </p:nvSpPr>
        <p:spPr>
          <a:xfrm>
            <a:off x="3143250" y="1129449"/>
            <a:ext cx="1426369" cy="123825"/>
          </a:xfrm>
          <a:solidFill>
            <a:schemeClr val="bg2"/>
          </a:solidFill>
        </p:spPr>
        <p:txBody>
          <a:bodyPr/>
          <a:lstStyle>
            <a:lvl1pPr>
              <a:defRPr/>
            </a:lvl1pPr>
          </a:lstStyle>
          <a:p>
            <a:pPr lvl="0"/>
            <a:r>
              <a:rPr lang="en-US" dirty="0"/>
              <a:t>  </a:t>
            </a:r>
            <a:endParaRPr lang="en-GB" dirty="0"/>
          </a:p>
        </p:txBody>
      </p:sp>
      <p:sp>
        <p:nvSpPr>
          <p:cNvPr id="8" name="Text Placeholder 25"/>
          <p:cNvSpPr>
            <a:spLocks noGrp="1"/>
          </p:cNvSpPr>
          <p:nvPr>
            <p:ph type="body" sz="quarter" idx="49" hasCustomPrompt="1"/>
          </p:nvPr>
        </p:nvSpPr>
        <p:spPr>
          <a:xfrm>
            <a:off x="6160295" y="1129449"/>
            <a:ext cx="1416844" cy="123825"/>
          </a:xfrm>
          <a:solidFill>
            <a:schemeClr val="bg2"/>
          </a:solidFill>
        </p:spPr>
        <p:txBody>
          <a:bodyPr/>
          <a:lstStyle>
            <a:lvl1pPr>
              <a:defRPr/>
            </a:lvl1pPr>
          </a:lstStyle>
          <a:p>
            <a:pPr lvl="0"/>
            <a:r>
              <a:rPr lang="en-US" dirty="0"/>
              <a:t>  </a:t>
            </a:r>
            <a:endParaRPr lang="en-GB" dirty="0"/>
          </a:p>
        </p:txBody>
      </p:sp>
      <p:sp>
        <p:nvSpPr>
          <p:cNvPr id="18" name="Text Placeholder 25"/>
          <p:cNvSpPr>
            <a:spLocks noGrp="1"/>
          </p:cNvSpPr>
          <p:nvPr>
            <p:ph type="body" sz="quarter" idx="89" hasCustomPrompt="1"/>
          </p:nvPr>
        </p:nvSpPr>
        <p:spPr>
          <a:xfrm>
            <a:off x="9144000" y="1129449"/>
            <a:ext cx="1433513" cy="123825"/>
          </a:xfrm>
          <a:solidFill>
            <a:schemeClr val="bg2"/>
          </a:solidFill>
        </p:spPr>
        <p:txBody>
          <a:bodyPr/>
          <a:lstStyle>
            <a:lvl1pPr>
              <a:defRPr/>
            </a:lvl1pPr>
          </a:lstStyle>
          <a:p>
            <a:pPr lvl="0"/>
            <a:r>
              <a:rPr lang="en-US" dirty="0"/>
              <a:t>  </a:t>
            </a:r>
            <a:endParaRPr lang="en-GB" dirty="0"/>
          </a:p>
        </p:txBody>
      </p:sp>
      <p:sp>
        <p:nvSpPr>
          <p:cNvPr id="59" name="Text Placeholder 25"/>
          <p:cNvSpPr>
            <a:spLocks noGrp="1"/>
          </p:cNvSpPr>
          <p:nvPr>
            <p:ph type="body" sz="quarter" idx="118" hasCustomPrompt="1"/>
          </p:nvPr>
        </p:nvSpPr>
        <p:spPr>
          <a:xfrm>
            <a:off x="1634728" y="1129449"/>
            <a:ext cx="1445419" cy="123825"/>
          </a:xfrm>
          <a:solidFill>
            <a:schemeClr val="bg2"/>
          </a:solidFill>
        </p:spPr>
        <p:txBody>
          <a:bodyPr/>
          <a:lstStyle>
            <a:lvl1pPr>
              <a:defRPr/>
            </a:lvl1pPr>
          </a:lstStyle>
          <a:p>
            <a:pPr lvl="0"/>
            <a:r>
              <a:rPr lang="en-US" dirty="0"/>
              <a:t>  </a:t>
            </a:r>
            <a:endParaRPr lang="en-GB" dirty="0"/>
          </a:p>
        </p:txBody>
      </p:sp>
      <p:sp>
        <p:nvSpPr>
          <p:cNvPr id="60" name="Text Placeholder 25"/>
          <p:cNvSpPr>
            <a:spLocks noGrp="1"/>
          </p:cNvSpPr>
          <p:nvPr>
            <p:ph type="body" sz="quarter" idx="119" hasCustomPrompt="1"/>
          </p:nvPr>
        </p:nvSpPr>
        <p:spPr>
          <a:xfrm>
            <a:off x="4632722" y="1129449"/>
            <a:ext cx="1426369" cy="123825"/>
          </a:xfrm>
          <a:solidFill>
            <a:schemeClr val="bg2"/>
          </a:solidFill>
        </p:spPr>
        <p:txBody>
          <a:bodyPr/>
          <a:lstStyle>
            <a:lvl1pPr>
              <a:defRPr/>
            </a:lvl1pPr>
          </a:lstStyle>
          <a:p>
            <a:pPr lvl="0"/>
            <a:r>
              <a:rPr lang="en-US" dirty="0"/>
              <a:t>  </a:t>
            </a:r>
            <a:endParaRPr lang="en-GB" dirty="0"/>
          </a:p>
        </p:txBody>
      </p:sp>
      <p:sp>
        <p:nvSpPr>
          <p:cNvPr id="61" name="Text Placeholder 25"/>
          <p:cNvSpPr>
            <a:spLocks noGrp="1"/>
          </p:cNvSpPr>
          <p:nvPr>
            <p:ph type="body" sz="quarter" idx="120" hasCustomPrompt="1"/>
          </p:nvPr>
        </p:nvSpPr>
        <p:spPr>
          <a:xfrm>
            <a:off x="7655719" y="1129449"/>
            <a:ext cx="1416844" cy="123825"/>
          </a:xfrm>
          <a:solidFill>
            <a:schemeClr val="bg2"/>
          </a:solidFill>
        </p:spPr>
        <p:txBody>
          <a:bodyPr/>
          <a:lstStyle>
            <a:lvl1pPr>
              <a:defRPr/>
            </a:lvl1pPr>
          </a:lstStyle>
          <a:p>
            <a:pPr lvl="0"/>
            <a:r>
              <a:rPr lang="en-US" dirty="0"/>
              <a:t>  </a:t>
            </a:r>
            <a:endParaRPr lang="en-GB" dirty="0"/>
          </a:p>
        </p:txBody>
      </p:sp>
      <p:sp>
        <p:nvSpPr>
          <p:cNvPr id="62" name="Text Placeholder 25"/>
          <p:cNvSpPr>
            <a:spLocks noGrp="1"/>
          </p:cNvSpPr>
          <p:nvPr>
            <p:ph type="body" sz="quarter" idx="121" hasCustomPrompt="1"/>
          </p:nvPr>
        </p:nvSpPr>
        <p:spPr>
          <a:xfrm>
            <a:off x="10644189" y="1129449"/>
            <a:ext cx="1426368" cy="123825"/>
          </a:xfrm>
          <a:solidFill>
            <a:schemeClr val="bg2"/>
          </a:solidFill>
        </p:spPr>
        <p:txBody>
          <a:bodyPr/>
          <a:lstStyle>
            <a:lvl1pPr>
              <a:defRPr/>
            </a:lvl1pPr>
          </a:lstStyle>
          <a:p>
            <a:pPr lvl="0"/>
            <a:r>
              <a:rPr lang="en-US" dirty="0"/>
              <a:t>  </a:t>
            </a:r>
            <a:endParaRPr lang="en-GB" dirty="0"/>
          </a:p>
        </p:txBody>
      </p:sp>
      <p:sp>
        <p:nvSpPr>
          <p:cNvPr id="63" name="Picture Placeholder 22"/>
          <p:cNvSpPr>
            <a:spLocks noGrp="1"/>
          </p:cNvSpPr>
          <p:nvPr>
            <p:ph type="pic" sz="quarter" idx="122" hasCustomPrompt="1"/>
          </p:nvPr>
        </p:nvSpPr>
        <p:spPr>
          <a:xfrm>
            <a:off x="1736149" y="1487055"/>
            <a:ext cx="1299151" cy="771120"/>
          </a:xfrm>
        </p:spPr>
        <p:txBody>
          <a:bodyPr/>
          <a:lstStyle>
            <a:lvl1pPr algn="ctr">
              <a:defRPr sz="1100"/>
            </a:lvl1pPr>
          </a:lstStyle>
          <a:p>
            <a:r>
              <a:rPr lang="en-GB" dirty="0"/>
              <a:t>Click on the icon to insert a logo</a:t>
            </a:r>
          </a:p>
        </p:txBody>
      </p:sp>
      <p:sp>
        <p:nvSpPr>
          <p:cNvPr id="64" name="Picture Placeholder 22"/>
          <p:cNvSpPr>
            <a:spLocks noGrp="1"/>
          </p:cNvSpPr>
          <p:nvPr>
            <p:ph type="pic" sz="quarter" idx="123" hasCustomPrompt="1"/>
          </p:nvPr>
        </p:nvSpPr>
        <p:spPr>
          <a:xfrm>
            <a:off x="202913" y="1487055"/>
            <a:ext cx="1299151" cy="771120"/>
          </a:xfrm>
        </p:spPr>
        <p:txBody>
          <a:bodyPr/>
          <a:lstStyle>
            <a:lvl1pPr algn="ctr">
              <a:defRPr sz="1100"/>
            </a:lvl1pPr>
          </a:lstStyle>
          <a:p>
            <a:r>
              <a:rPr lang="en-GB" dirty="0"/>
              <a:t>Click on the icon to insert a logo</a:t>
            </a:r>
          </a:p>
        </p:txBody>
      </p:sp>
      <p:sp>
        <p:nvSpPr>
          <p:cNvPr id="65" name="Picture Placeholder 22"/>
          <p:cNvSpPr>
            <a:spLocks noGrp="1"/>
          </p:cNvSpPr>
          <p:nvPr>
            <p:ph type="pic" sz="quarter" idx="124" hasCustomPrompt="1"/>
          </p:nvPr>
        </p:nvSpPr>
        <p:spPr>
          <a:xfrm>
            <a:off x="4701022" y="1487055"/>
            <a:ext cx="1299151" cy="771120"/>
          </a:xfrm>
        </p:spPr>
        <p:txBody>
          <a:bodyPr/>
          <a:lstStyle>
            <a:lvl1pPr algn="ctr">
              <a:defRPr sz="1100"/>
            </a:lvl1pPr>
          </a:lstStyle>
          <a:p>
            <a:r>
              <a:rPr lang="en-GB" dirty="0"/>
              <a:t>Click on the icon to insert a logo</a:t>
            </a:r>
          </a:p>
        </p:txBody>
      </p:sp>
      <p:sp>
        <p:nvSpPr>
          <p:cNvPr id="66" name="Picture Placeholder 22"/>
          <p:cNvSpPr>
            <a:spLocks noGrp="1"/>
          </p:cNvSpPr>
          <p:nvPr>
            <p:ph type="pic" sz="quarter" idx="125" hasCustomPrompt="1"/>
          </p:nvPr>
        </p:nvSpPr>
        <p:spPr>
          <a:xfrm>
            <a:off x="3167786" y="1487055"/>
            <a:ext cx="1299151" cy="771120"/>
          </a:xfrm>
        </p:spPr>
        <p:txBody>
          <a:bodyPr/>
          <a:lstStyle>
            <a:lvl1pPr algn="ctr">
              <a:defRPr sz="1100"/>
            </a:lvl1pPr>
          </a:lstStyle>
          <a:p>
            <a:r>
              <a:rPr lang="en-GB" dirty="0"/>
              <a:t>Click on the icon to insert a logo</a:t>
            </a:r>
          </a:p>
        </p:txBody>
      </p:sp>
      <p:sp>
        <p:nvSpPr>
          <p:cNvPr id="67" name="Picture Placeholder 22"/>
          <p:cNvSpPr>
            <a:spLocks noGrp="1"/>
          </p:cNvSpPr>
          <p:nvPr>
            <p:ph type="pic" sz="quarter" idx="126" hasCustomPrompt="1"/>
          </p:nvPr>
        </p:nvSpPr>
        <p:spPr>
          <a:xfrm>
            <a:off x="7721313" y="1487055"/>
            <a:ext cx="1299151" cy="771120"/>
          </a:xfrm>
        </p:spPr>
        <p:txBody>
          <a:bodyPr/>
          <a:lstStyle>
            <a:lvl1pPr algn="ctr">
              <a:defRPr sz="1100"/>
            </a:lvl1pPr>
          </a:lstStyle>
          <a:p>
            <a:r>
              <a:rPr lang="en-GB" dirty="0"/>
              <a:t>Click on the icon to insert a logo</a:t>
            </a:r>
          </a:p>
        </p:txBody>
      </p:sp>
      <p:sp>
        <p:nvSpPr>
          <p:cNvPr id="68" name="Picture Placeholder 22"/>
          <p:cNvSpPr>
            <a:spLocks noGrp="1"/>
          </p:cNvSpPr>
          <p:nvPr>
            <p:ph type="pic" sz="quarter" idx="127" hasCustomPrompt="1"/>
          </p:nvPr>
        </p:nvSpPr>
        <p:spPr>
          <a:xfrm>
            <a:off x="6188077" y="1487055"/>
            <a:ext cx="1299151" cy="771120"/>
          </a:xfrm>
        </p:spPr>
        <p:txBody>
          <a:bodyPr/>
          <a:lstStyle>
            <a:lvl1pPr algn="ctr">
              <a:defRPr sz="1100"/>
            </a:lvl1pPr>
          </a:lstStyle>
          <a:p>
            <a:r>
              <a:rPr lang="en-GB" dirty="0"/>
              <a:t>Click on the icon to insert a logo</a:t>
            </a:r>
          </a:p>
        </p:txBody>
      </p:sp>
      <p:sp>
        <p:nvSpPr>
          <p:cNvPr id="69" name="Picture Placeholder 22"/>
          <p:cNvSpPr>
            <a:spLocks noGrp="1"/>
          </p:cNvSpPr>
          <p:nvPr>
            <p:ph type="pic" sz="quarter" idx="128" hasCustomPrompt="1"/>
          </p:nvPr>
        </p:nvSpPr>
        <p:spPr>
          <a:xfrm>
            <a:off x="10741604" y="1487055"/>
            <a:ext cx="1299151" cy="771120"/>
          </a:xfrm>
        </p:spPr>
        <p:txBody>
          <a:bodyPr/>
          <a:lstStyle>
            <a:lvl1pPr algn="ctr">
              <a:defRPr sz="1100"/>
            </a:lvl1pPr>
          </a:lstStyle>
          <a:p>
            <a:r>
              <a:rPr lang="en-GB" dirty="0"/>
              <a:t>Click on the icon to insert a logo</a:t>
            </a:r>
          </a:p>
        </p:txBody>
      </p:sp>
      <p:sp>
        <p:nvSpPr>
          <p:cNvPr id="70" name="Picture Placeholder 22"/>
          <p:cNvSpPr>
            <a:spLocks noGrp="1"/>
          </p:cNvSpPr>
          <p:nvPr>
            <p:ph type="pic" sz="quarter" idx="129" hasCustomPrompt="1"/>
          </p:nvPr>
        </p:nvSpPr>
        <p:spPr>
          <a:xfrm>
            <a:off x="9208368" y="1487055"/>
            <a:ext cx="1299151" cy="771120"/>
          </a:xfrm>
        </p:spPr>
        <p:txBody>
          <a:bodyPr/>
          <a:lstStyle>
            <a:lvl1pPr algn="ctr">
              <a:defRPr sz="1100"/>
            </a:lvl1pPr>
          </a:lstStyle>
          <a:p>
            <a:r>
              <a:rPr lang="en-GB" dirty="0"/>
              <a:t>Click on the icon to insert a logo</a:t>
            </a:r>
          </a:p>
        </p:txBody>
      </p:sp>
      <p:sp>
        <p:nvSpPr>
          <p:cNvPr id="71" name="Text Placeholder 25"/>
          <p:cNvSpPr>
            <a:spLocks noGrp="1"/>
          </p:cNvSpPr>
          <p:nvPr>
            <p:ph type="body" sz="quarter" idx="130" hasCustomPrompt="1"/>
          </p:nvPr>
        </p:nvSpPr>
        <p:spPr>
          <a:xfrm>
            <a:off x="126206" y="2499880"/>
            <a:ext cx="1445419" cy="123825"/>
          </a:xfrm>
          <a:solidFill>
            <a:schemeClr val="bg2"/>
          </a:solidFill>
        </p:spPr>
        <p:txBody>
          <a:bodyPr/>
          <a:lstStyle>
            <a:lvl1pPr>
              <a:defRPr/>
            </a:lvl1pPr>
          </a:lstStyle>
          <a:p>
            <a:pPr lvl="0"/>
            <a:r>
              <a:rPr lang="en-US" dirty="0"/>
              <a:t>  </a:t>
            </a:r>
            <a:endParaRPr lang="en-GB" dirty="0"/>
          </a:p>
        </p:txBody>
      </p:sp>
      <p:sp>
        <p:nvSpPr>
          <p:cNvPr id="72" name="Text Placeholder 25"/>
          <p:cNvSpPr>
            <a:spLocks noGrp="1"/>
          </p:cNvSpPr>
          <p:nvPr>
            <p:ph type="body" sz="quarter" idx="131" hasCustomPrompt="1"/>
          </p:nvPr>
        </p:nvSpPr>
        <p:spPr>
          <a:xfrm>
            <a:off x="3143250" y="2499880"/>
            <a:ext cx="1426369" cy="123825"/>
          </a:xfrm>
          <a:solidFill>
            <a:schemeClr val="bg2"/>
          </a:solidFill>
        </p:spPr>
        <p:txBody>
          <a:bodyPr/>
          <a:lstStyle>
            <a:lvl1pPr>
              <a:defRPr/>
            </a:lvl1pPr>
          </a:lstStyle>
          <a:p>
            <a:pPr lvl="0"/>
            <a:r>
              <a:rPr lang="en-US" dirty="0"/>
              <a:t>  </a:t>
            </a:r>
            <a:endParaRPr lang="en-GB" dirty="0"/>
          </a:p>
        </p:txBody>
      </p:sp>
      <p:sp>
        <p:nvSpPr>
          <p:cNvPr id="73" name="Text Placeholder 25"/>
          <p:cNvSpPr>
            <a:spLocks noGrp="1"/>
          </p:cNvSpPr>
          <p:nvPr>
            <p:ph type="body" sz="quarter" idx="132" hasCustomPrompt="1"/>
          </p:nvPr>
        </p:nvSpPr>
        <p:spPr>
          <a:xfrm>
            <a:off x="6160295" y="2499880"/>
            <a:ext cx="1416844" cy="123825"/>
          </a:xfrm>
          <a:solidFill>
            <a:schemeClr val="bg2"/>
          </a:solidFill>
        </p:spPr>
        <p:txBody>
          <a:bodyPr/>
          <a:lstStyle>
            <a:lvl1pPr>
              <a:defRPr/>
            </a:lvl1pPr>
          </a:lstStyle>
          <a:p>
            <a:pPr lvl="0"/>
            <a:r>
              <a:rPr lang="en-US" dirty="0"/>
              <a:t>  </a:t>
            </a:r>
            <a:endParaRPr lang="en-GB" dirty="0"/>
          </a:p>
        </p:txBody>
      </p:sp>
      <p:sp>
        <p:nvSpPr>
          <p:cNvPr id="74" name="Text Placeholder 25"/>
          <p:cNvSpPr>
            <a:spLocks noGrp="1"/>
          </p:cNvSpPr>
          <p:nvPr>
            <p:ph type="body" sz="quarter" idx="133" hasCustomPrompt="1"/>
          </p:nvPr>
        </p:nvSpPr>
        <p:spPr>
          <a:xfrm>
            <a:off x="9144000" y="2499880"/>
            <a:ext cx="1433513" cy="123825"/>
          </a:xfrm>
          <a:solidFill>
            <a:schemeClr val="bg2"/>
          </a:solidFill>
        </p:spPr>
        <p:txBody>
          <a:bodyPr/>
          <a:lstStyle>
            <a:lvl1pPr>
              <a:defRPr/>
            </a:lvl1pPr>
          </a:lstStyle>
          <a:p>
            <a:pPr lvl="0"/>
            <a:r>
              <a:rPr lang="en-US" dirty="0"/>
              <a:t>  </a:t>
            </a:r>
            <a:endParaRPr lang="en-GB" dirty="0"/>
          </a:p>
        </p:txBody>
      </p:sp>
      <p:sp>
        <p:nvSpPr>
          <p:cNvPr id="75" name="Text Placeholder 25"/>
          <p:cNvSpPr>
            <a:spLocks noGrp="1"/>
          </p:cNvSpPr>
          <p:nvPr>
            <p:ph type="body" sz="quarter" idx="134" hasCustomPrompt="1"/>
          </p:nvPr>
        </p:nvSpPr>
        <p:spPr>
          <a:xfrm>
            <a:off x="1634728" y="2499880"/>
            <a:ext cx="1445419" cy="123825"/>
          </a:xfrm>
          <a:solidFill>
            <a:schemeClr val="bg2"/>
          </a:solidFill>
        </p:spPr>
        <p:txBody>
          <a:bodyPr/>
          <a:lstStyle>
            <a:lvl1pPr>
              <a:defRPr/>
            </a:lvl1pPr>
          </a:lstStyle>
          <a:p>
            <a:pPr lvl="0"/>
            <a:r>
              <a:rPr lang="en-US" dirty="0"/>
              <a:t>  </a:t>
            </a:r>
            <a:endParaRPr lang="en-GB" dirty="0"/>
          </a:p>
        </p:txBody>
      </p:sp>
      <p:sp>
        <p:nvSpPr>
          <p:cNvPr id="76" name="Text Placeholder 25"/>
          <p:cNvSpPr>
            <a:spLocks noGrp="1"/>
          </p:cNvSpPr>
          <p:nvPr>
            <p:ph type="body" sz="quarter" idx="135" hasCustomPrompt="1"/>
          </p:nvPr>
        </p:nvSpPr>
        <p:spPr>
          <a:xfrm>
            <a:off x="4632722" y="2499880"/>
            <a:ext cx="1426369" cy="123825"/>
          </a:xfrm>
          <a:solidFill>
            <a:schemeClr val="bg2"/>
          </a:solidFill>
        </p:spPr>
        <p:txBody>
          <a:bodyPr/>
          <a:lstStyle>
            <a:lvl1pPr>
              <a:defRPr/>
            </a:lvl1pPr>
          </a:lstStyle>
          <a:p>
            <a:pPr lvl="0"/>
            <a:r>
              <a:rPr lang="en-US" dirty="0"/>
              <a:t>  </a:t>
            </a:r>
            <a:endParaRPr lang="en-GB" dirty="0"/>
          </a:p>
        </p:txBody>
      </p:sp>
      <p:sp>
        <p:nvSpPr>
          <p:cNvPr id="77" name="Text Placeholder 25"/>
          <p:cNvSpPr>
            <a:spLocks noGrp="1"/>
          </p:cNvSpPr>
          <p:nvPr>
            <p:ph type="body" sz="quarter" idx="136" hasCustomPrompt="1"/>
          </p:nvPr>
        </p:nvSpPr>
        <p:spPr>
          <a:xfrm>
            <a:off x="7655719" y="2499880"/>
            <a:ext cx="1416844" cy="123825"/>
          </a:xfrm>
          <a:solidFill>
            <a:schemeClr val="bg2"/>
          </a:solidFill>
        </p:spPr>
        <p:txBody>
          <a:bodyPr/>
          <a:lstStyle>
            <a:lvl1pPr>
              <a:defRPr/>
            </a:lvl1pPr>
          </a:lstStyle>
          <a:p>
            <a:pPr lvl="0"/>
            <a:r>
              <a:rPr lang="en-US" dirty="0"/>
              <a:t>  </a:t>
            </a:r>
            <a:endParaRPr lang="en-GB" dirty="0"/>
          </a:p>
        </p:txBody>
      </p:sp>
      <p:sp>
        <p:nvSpPr>
          <p:cNvPr id="78" name="Text Placeholder 25"/>
          <p:cNvSpPr>
            <a:spLocks noGrp="1"/>
          </p:cNvSpPr>
          <p:nvPr>
            <p:ph type="body" sz="quarter" idx="137" hasCustomPrompt="1"/>
          </p:nvPr>
        </p:nvSpPr>
        <p:spPr>
          <a:xfrm>
            <a:off x="10644189" y="2499880"/>
            <a:ext cx="1426368" cy="123825"/>
          </a:xfrm>
          <a:solidFill>
            <a:schemeClr val="bg2"/>
          </a:solidFill>
        </p:spPr>
        <p:txBody>
          <a:bodyPr/>
          <a:lstStyle>
            <a:lvl1pPr>
              <a:defRPr/>
            </a:lvl1pPr>
          </a:lstStyle>
          <a:p>
            <a:pPr lvl="0"/>
            <a:r>
              <a:rPr lang="en-US" dirty="0"/>
              <a:t>  </a:t>
            </a:r>
            <a:endParaRPr lang="en-GB" dirty="0"/>
          </a:p>
        </p:txBody>
      </p:sp>
      <p:sp>
        <p:nvSpPr>
          <p:cNvPr id="79" name="Picture Placeholder 22"/>
          <p:cNvSpPr>
            <a:spLocks noGrp="1"/>
          </p:cNvSpPr>
          <p:nvPr>
            <p:ph type="pic" sz="quarter" idx="138" hasCustomPrompt="1"/>
          </p:nvPr>
        </p:nvSpPr>
        <p:spPr>
          <a:xfrm>
            <a:off x="1736149" y="2872510"/>
            <a:ext cx="1299151" cy="771120"/>
          </a:xfrm>
        </p:spPr>
        <p:txBody>
          <a:bodyPr/>
          <a:lstStyle>
            <a:lvl1pPr algn="ctr">
              <a:defRPr sz="1100"/>
            </a:lvl1pPr>
          </a:lstStyle>
          <a:p>
            <a:r>
              <a:rPr lang="en-GB" dirty="0"/>
              <a:t>Click on the icon to insert a logo</a:t>
            </a:r>
          </a:p>
        </p:txBody>
      </p:sp>
      <p:sp>
        <p:nvSpPr>
          <p:cNvPr id="80" name="Picture Placeholder 22"/>
          <p:cNvSpPr>
            <a:spLocks noGrp="1"/>
          </p:cNvSpPr>
          <p:nvPr>
            <p:ph type="pic" sz="quarter" idx="139" hasCustomPrompt="1"/>
          </p:nvPr>
        </p:nvSpPr>
        <p:spPr>
          <a:xfrm>
            <a:off x="202913" y="2872510"/>
            <a:ext cx="1299151" cy="771120"/>
          </a:xfrm>
        </p:spPr>
        <p:txBody>
          <a:bodyPr/>
          <a:lstStyle>
            <a:lvl1pPr algn="ctr">
              <a:defRPr sz="1100"/>
            </a:lvl1pPr>
          </a:lstStyle>
          <a:p>
            <a:r>
              <a:rPr lang="en-GB" dirty="0"/>
              <a:t>Click on the icon to insert a logo</a:t>
            </a:r>
          </a:p>
        </p:txBody>
      </p:sp>
      <p:sp>
        <p:nvSpPr>
          <p:cNvPr id="81" name="Picture Placeholder 22"/>
          <p:cNvSpPr>
            <a:spLocks noGrp="1"/>
          </p:cNvSpPr>
          <p:nvPr>
            <p:ph type="pic" sz="quarter" idx="140" hasCustomPrompt="1"/>
          </p:nvPr>
        </p:nvSpPr>
        <p:spPr>
          <a:xfrm>
            <a:off x="4701022" y="2872510"/>
            <a:ext cx="1299151" cy="771120"/>
          </a:xfrm>
        </p:spPr>
        <p:txBody>
          <a:bodyPr/>
          <a:lstStyle>
            <a:lvl1pPr algn="ctr">
              <a:defRPr sz="1100"/>
            </a:lvl1pPr>
          </a:lstStyle>
          <a:p>
            <a:r>
              <a:rPr lang="en-GB" dirty="0"/>
              <a:t>Click on the icon to insert a logo</a:t>
            </a:r>
          </a:p>
        </p:txBody>
      </p:sp>
      <p:sp>
        <p:nvSpPr>
          <p:cNvPr id="82" name="Picture Placeholder 22"/>
          <p:cNvSpPr>
            <a:spLocks noGrp="1"/>
          </p:cNvSpPr>
          <p:nvPr>
            <p:ph type="pic" sz="quarter" idx="141" hasCustomPrompt="1"/>
          </p:nvPr>
        </p:nvSpPr>
        <p:spPr>
          <a:xfrm>
            <a:off x="3167786" y="2872510"/>
            <a:ext cx="1299151" cy="771120"/>
          </a:xfrm>
        </p:spPr>
        <p:txBody>
          <a:bodyPr/>
          <a:lstStyle>
            <a:lvl1pPr algn="ctr">
              <a:defRPr sz="1100"/>
            </a:lvl1pPr>
          </a:lstStyle>
          <a:p>
            <a:r>
              <a:rPr lang="en-GB" dirty="0"/>
              <a:t>Click on the icon to insert a logo</a:t>
            </a:r>
          </a:p>
        </p:txBody>
      </p:sp>
      <p:sp>
        <p:nvSpPr>
          <p:cNvPr id="83" name="Picture Placeholder 22"/>
          <p:cNvSpPr>
            <a:spLocks noGrp="1"/>
          </p:cNvSpPr>
          <p:nvPr>
            <p:ph type="pic" sz="quarter" idx="142" hasCustomPrompt="1"/>
          </p:nvPr>
        </p:nvSpPr>
        <p:spPr>
          <a:xfrm>
            <a:off x="7721313" y="2872510"/>
            <a:ext cx="1299151" cy="771120"/>
          </a:xfrm>
        </p:spPr>
        <p:txBody>
          <a:bodyPr/>
          <a:lstStyle>
            <a:lvl1pPr algn="ctr">
              <a:defRPr sz="1100"/>
            </a:lvl1pPr>
          </a:lstStyle>
          <a:p>
            <a:r>
              <a:rPr lang="en-GB" dirty="0"/>
              <a:t>Click on the icon to insert a logo</a:t>
            </a:r>
          </a:p>
        </p:txBody>
      </p:sp>
      <p:sp>
        <p:nvSpPr>
          <p:cNvPr id="84" name="Picture Placeholder 22"/>
          <p:cNvSpPr>
            <a:spLocks noGrp="1"/>
          </p:cNvSpPr>
          <p:nvPr>
            <p:ph type="pic" sz="quarter" idx="143" hasCustomPrompt="1"/>
          </p:nvPr>
        </p:nvSpPr>
        <p:spPr>
          <a:xfrm>
            <a:off x="6188077" y="2872510"/>
            <a:ext cx="1299151" cy="771120"/>
          </a:xfrm>
        </p:spPr>
        <p:txBody>
          <a:bodyPr/>
          <a:lstStyle>
            <a:lvl1pPr algn="ctr">
              <a:defRPr sz="1100"/>
            </a:lvl1pPr>
          </a:lstStyle>
          <a:p>
            <a:r>
              <a:rPr lang="en-GB" dirty="0"/>
              <a:t>Click on the icon to insert a logo</a:t>
            </a:r>
          </a:p>
        </p:txBody>
      </p:sp>
      <p:sp>
        <p:nvSpPr>
          <p:cNvPr id="85" name="Picture Placeholder 22"/>
          <p:cNvSpPr>
            <a:spLocks noGrp="1"/>
          </p:cNvSpPr>
          <p:nvPr>
            <p:ph type="pic" sz="quarter" idx="144" hasCustomPrompt="1"/>
          </p:nvPr>
        </p:nvSpPr>
        <p:spPr>
          <a:xfrm>
            <a:off x="10741604" y="2872510"/>
            <a:ext cx="1299151" cy="771120"/>
          </a:xfrm>
        </p:spPr>
        <p:txBody>
          <a:bodyPr/>
          <a:lstStyle>
            <a:lvl1pPr algn="ctr">
              <a:defRPr sz="1100"/>
            </a:lvl1pPr>
          </a:lstStyle>
          <a:p>
            <a:r>
              <a:rPr lang="en-GB" dirty="0"/>
              <a:t>Click on the icon to insert a logo</a:t>
            </a:r>
          </a:p>
        </p:txBody>
      </p:sp>
      <p:sp>
        <p:nvSpPr>
          <p:cNvPr id="86" name="Picture Placeholder 22"/>
          <p:cNvSpPr>
            <a:spLocks noGrp="1"/>
          </p:cNvSpPr>
          <p:nvPr>
            <p:ph type="pic" sz="quarter" idx="145" hasCustomPrompt="1"/>
          </p:nvPr>
        </p:nvSpPr>
        <p:spPr>
          <a:xfrm>
            <a:off x="9208368" y="2872510"/>
            <a:ext cx="1299151" cy="771120"/>
          </a:xfrm>
        </p:spPr>
        <p:txBody>
          <a:bodyPr/>
          <a:lstStyle>
            <a:lvl1pPr algn="ctr">
              <a:defRPr sz="1100"/>
            </a:lvl1pPr>
          </a:lstStyle>
          <a:p>
            <a:r>
              <a:rPr lang="en-GB" dirty="0"/>
              <a:t>Click on the icon to insert a logo</a:t>
            </a:r>
          </a:p>
        </p:txBody>
      </p:sp>
      <p:sp>
        <p:nvSpPr>
          <p:cNvPr id="87" name="Text Placeholder 25"/>
          <p:cNvSpPr>
            <a:spLocks noGrp="1"/>
          </p:cNvSpPr>
          <p:nvPr>
            <p:ph type="body" sz="quarter" idx="146" hasCustomPrompt="1"/>
          </p:nvPr>
        </p:nvSpPr>
        <p:spPr>
          <a:xfrm>
            <a:off x="126206" y="3885335"/>
            <a:ext cx="1445419" cy="123825"/>
          </a:xfrm>
          <a:solidFill>
            <a:schemeClr val="bg2"/>
          </a:solidFill>
        </p:spPr>
        <p:txBody>
          <a:bodyPr/>
          <a:lstStyle>
            <a:lvl1pPr>
              <a:defRPr/>
            </a:lvl1pPr>
          </a:lstStyle>
          <a:p>
            <a:pPr lvl="0"/>
            <a:r>
              <a:rPr lang="en-US" dirty="0"/>
              <a:t>  </a:t>
            </a:r>
            <a:endParaRPr lang="en-GB" dirty="0"/>
          </a:p>
        </p:txBody>
      </p:sp>
      <p:sp>
        <p:nvSpPr>
          <p:cNvPr id="88" name="Text Placeholder 25"/>
          <p:cNvSpPr>
            <a:spLocks noGrp="1"/>
          </p:cNvSpPr>
          <p:nvPr>
            <p:ph type="body" sz="quarter" idx="147" hasCustomPrompt="1"/>
          </p:nvPr>
        </p:nvSpPr>
        <p:spPr>
          <a:xfrm>
            <a:off x="3143250" y="3885335"/>
            <a:ext cx="1426369" cy="123825"/>
          </a:xfrm>
          <a:solidFill>
            <a:schemeClr val="bg2"/>
          </a:solidFill>
        </p:spPr>
        <p:txBody>
          <a:bodyPr/>
          <a:lstStyle>
            <a:lvl1pPr>
              <a:defRPr/>
            </a:lvl1pPr>
          </a:lstStyle>
          <a:p>
            <a:pPr lvl="0"/>
            <a:r>
              <a:rPr lang="en-US" dirty="0"/>
              <a:t>  </a:t>
            </a:r>
            <a:endParaRPr lang="en-GB" dirty="0"/>
          </a:p>
        </p:txBody>
      </p:sp>
      <p:sp>
        <p:nvSpPr>
          <p:cNvPr id="89" name="Text Placeholder 25"/>
          <p:cNvSpPr>
            <a:spLocks noGrp="1"/>
          </p:cNvSpPr>
          <p:nvPr>
            <p:ph type="body" sz="quarter" idx="148" hasCustomPrompt="1"/>
          </p:nvPr>
        </p:nvSpPr>
        <p:spPr>
          <a:xfrm>
            <a:off x="6160295" y="3885335"/>
            <a:ext cx="1416844" cy="123825"/>
          </a:xfrm>
          <a:solidFill>
            <a:schemeClr val="bg2"/>
          </a:solidFill>
        </p:spPr>
        <p:txBody>
          <a:bodyPr/>
          <a:lstStyle>
            <a:lvl1pPr>
              <a:defRPr/>
            </a:lvl1pPr>
          </a:lstStyle>
          <a:p>
            <a:pPr lvl="0"/>
            <a:r>
              <a:rPr lang="en-US" dirty="0"/>
              <a:t>  </a:t>
            </a:r>
            <a:endParaRPr lang="en-GB" dirty="0"/>
          </a:p>
        </p:txBody>
      </p:sp>
      <p:sp>
        <p:nvSpPr>
          <p:cNvPr id="90" name="Text Placeholder 25"/>
          <p:cNvSpPr>
            <a:spLocks noGrp="1"/>
          </p:cNvSpPr>
          <p:nvPr>
            <p:ph type="body" sz="quarter" idx="149" hasCustomPrompt="1"/>
          </p:nvPr>
        </p:nvSpPr>
        <p:spPr>
          <a:xfrm>
            <a:off x="9144000" y="3885335"/>
            <a:ext cx="1433513" cy="123825"/>
          </a:xfrm>
          <a:solidFill>
            <a:schemeClr val="bg2"/>
          </a:solidFill>
        </p:spPr>
        <p:txBody>
          <a:bodyPr/>
          <a:lstStyle>
            <a:lvl1pPr>
              <a:defRPr/>
            </a:lvl1pPr>
          </a:lstStyle>
          <a:p>
            <a:pPr lvl="0"/>
            <a:r>
              <a:rPr lang="en-US" dirty="0"/>
              <a:t>  </a:t>
            </a:r>
            <a:endParaRPr lang="en-GB" dirty="0"/>
          </a:p>
        </p:txBody>
      </p:sp>
      <p:sp>
        <p:nvSpPr>
          <p:cNvPr id="91" name="Text Placeholder 25"/>
          <p:cNvSpPr>
            <a:spLocks noGrp="1"/>
          </p:cNvSpPr>
          <p:nvPr>
            <p:ph type="body" sz="quarter" idx="150" hasCustomPrompt="1"/>
          </p:nvPr>
        </p:nvSpPr>
        <p:spPr>
          <a:xfrm>
            <a:off x="1634728" y="3885335"/>
            <a:ext cx="1445419" cy="123825"/>
          </a:xfrm>
          <a:solidFill>
            <a:schemeClr val="bg2"/>
          </a:solidFill>
        </p:spPr>
        <p:txBody>
          <a:bodyPr/>
          <a:lstStyle>
            <a:lvl1pPr>
              <a:defRPr/>
            </a:lvl1pPr>
          </a:lstStyle>
          <a:p>
            <a:pPr lvl="0"/>
            <a:r>
              <a:rPr lang="en-US" dirty="0"/>
              <a:t>  </a:t>
            </a:r>
            <a:endParaRPr lang="en-GB" dirty="0"/>
          </a:p>
        </p:txBody>
      </p:sp>
      <p:sp>
        <p:nvSpPr>
          <p:cNvPr id="92" name="Text Placeholder 25"/>
          <p:cNvSpPr>
            <a:spLocks noGrp="1"/>
          </p:cNvSpPr>
          <p:nvPr>
            <p:ph type="body" sz="quarter" idx="151" hasCustomPrompt="1"/>
          </p:nvPr>
        </p:nvSpPr>
        <p:spPr>
          <a:xfrm>
            <a:off x="4632722" y="3885335"/>
            <a:ext cx="1426369" cy="123825"/>
          </a:xfrm>
          <a:solidFill>
            <a:schemeClr val="bg2"/>
          </a:solidFill>
        </p:spPr>
        <p:txBody>
          <a:bodyPr/>
          <a:lstStyle>
            <a:lvl1pPr>
              <a:defRPr/>
            </a:lvl1pPr>
          </a:lstStyle>
          <a:p>
            <a:pPr lvl="0"/>
            <a:r>
              <a:rPr lang="en-US" dirty="0"/>
              <a:t>  </a:t>
            </a:r>
            <a:endParaRPr lang="en-GB" dirty="0"/>
          </a:p>
        </p:txBody>
      </p:sp>
      <p:sp>
        <p:nvSpPr>
          <p:cNvPr id="93" name="Text Placeholder 25"/>
          <p:cNvSpPr>
            <a:spLocks noGrp="1"/>
          </p:cNvSpPr>
          <p:nvPr>
            <p:ph type="body" sz="quarter" idx="152" hasCustomPrompt="1"/>
          </p:nvPr>
        </p:nvSpPr>
        <p:spPr>
          <a:xfrm>
            <a:off x="7655719" y="3885335"/>
            <a:ext cx="1416844" cy="123825"/>
          </a:xfrm>
          <a:solidFill>
            <a:schemeClr val="bg2"/>
          </a:solidFill>
        </p:spPr>
        <p:txBody>
          <a:bodyPr/>
          <a:lstStyle>
            <a:lvl1pPr>
              <a:defRPr/>
            </a:lvl1pPr>
          </a:lstStyle>
          <a:p>
            <a:pPr lvl="0"/>
            <a:r>
              <a:rPr lang="en-US" dirty="0"/>
              <a:t>  </a:t>
            </a:r>
            <a:endParaRPr lang="en-GB" dirty="0"/>
          </a:p>
        </p:txBody>
      </p:sp>
      <p:sp>
        <p:nvSpPr>
          <p:cNvPr id="94" name="Text Placeholder 25"/>
          <p:cNvSpPr>
            <a:spLocks noGrp="1"/>
          </p:cNvSpPr>
          <p:nvPr>
            <p:ph type="body" sz="quarter" idx="153" hasCustomPrompt="1"/>
          </p:nvPr>
        </p:nvSpPr>
        <p:spPr>
          <a:xfrm>
            <a:off x="10644189" y="3885335"/>
            <a:ext cx="1426368" cy="123825"/>
          </a:xfrm>
          <a:solidFill>
            <a:schemeClr val="bg2"/>
          </a:solidFill>
        </p:spPr>
        <p:txBody>
          <a:bodyPr/>
          <a:lstStyle>
            <a:lvl1pPr>
              <a:defRPr/>
            </a:lvl1pPr>
          </a:lstStyle>
          <a:p>
            <a:pPr lvl="0"/>
            <a:r>
              <a:rPr lang="en-US" dirty="0"/>
              <a:t>  </a:t>
            </a:r>
            <a:endParaRPr lang="en-GB" dirty="0"/>
          </a:p>
        </p:txBody>
      </p:sp>
      <p:sp>
        <p:nvSpPr>
          <p:cNvPr id="95" name="Picture Placeholder 22"/>
          <p:cNvSpPr>
            <a:spLocks noGrp="1"/>
          </p:cNvSpPr>
          <p:nvPr>
            <p:ph type="pic" sz="quarter" idx="154" hasCustomPrompt="1"/>
          </p:nvPr>
        </p:nvSpPr>
        <p:spPr>
          <a:xfrm>
            <a:off x="1736149" y="4257965"/>
            <a:ext cx="1299151" cy="771120"/>
          </a:xfrm>
        </p:spPr>
        <p:txBody>
          <a:bodyPr/>
          <a:lstStyle>
            <a:lvl1pPr algn="ctr">
              <a:defRPr sz="1100"/>
            </a:lvl1pPr>
          </a:lstStyle>
          <a:p>
            <a:r>
              <a:rPr lang="en-GB" dirty="0"/>
              <a:t>Click on the icon to insert a logo</a:t>
            </a:r>
          </a:p>
        </p:txBody>
      </p:sp>
      <p:sp>
        <p:nvSpPr>
          <p:cNvPr id="96" name="Picture Placeholder 22"/>
          <p:cNvSpPr>
            <a:spLocks noGrp="1"/>
          </p:cNvSpPr>
          <p:nvPr>
            <p:ph type="pic" sz="quarter" idx="155" hasCustomPrompt="1"/>
          </p:nvPr>
        </p:nvSpPr>
        <p:spPr>
          <a:xfrm>
            <a:off x="202913" y="4257965"/>
            <a:ext cx="1299151" cy="771120"/>
          </a:xfrm>
        </p:spPr>
        <p:txBody>
          <a:bodyPr/>
          <a:lstStyle>
            <a:lvl1pPr algn="ctr">
              <a:defRPr sz="1100"/>
            </a:lvl1pPr>
          </a:lstStyle>
          <a:p>
            <a:r>
              <a:rPr lang="en-GB" dirty="0"/>
              <a:t>Click on the icon to insert a logo</a:t>
            </a:r>
          </a:p>
        </p:txBody>
      </p:sp>
      <p:sp>
        <p:nvSpPr>
          <p:cNvPr id="97" name="Picture Placeholder 22"/>
          <p:cNvSpPr>
            <a:spLocks noGrp="1"/>
          </p:cNvSpPr>
          <p:nvPr>
            <p:ph type="pic" sz="quarter" idx="156" hasCustomPrompt="1"/>
          </p:nvPr>
        </p:nvSpPr>
        <p:spPr>
          <a:xfrm>
            <a:off x="4701022" y="4257965"/>
            <a:ext cx="1299151" cy="771120"/>
          </a:xfrm>
        </p:spPr>
        <p:txBody>
          <a:bodyPr/>
          <a:lstStyle>
            <a:lvl1pPr algn="ctr">
              <a:defRPr sz="1100"/>
            </a:lvl1pPr>
          </a:lstStyle>
          <a:p>
            <a:r>
              <a:rPr lang="en-GB" dirty="0"/>
              <a:t>Click on the icon to insert a logo</a:t>
            </a:r>
          </a:p>
        </p:txBody>
      </p:sp>
      <p:sp>
        <p:nvSpPr>
          <p:cNvPr id="98" name="Picture Placeholder 22"/>
          <p:cNvSpPr>
            <a:spLocks noGrp="1"/>
          </p:cNvSpPr>
          <p:nvPr>
            <p:ph type="pic" sz="quarter" idx="157" hasCustomPrompt="1"/>
          </p:nvPr>
        </p:nvSpPr>
        <p:spPr>
          <a:xfrm>
            <a:off x="3167786" y="4257965"/>
            <a:ext cx="1299151" cy="771120"/>
          </a:xfrm>
        </p:spPr>
        <p:txBody>
          <a:bodyPr/>
          <a:lstStyle>
            <a:lvl1pPr algn="ctr">
              <a:defRPr sz="1100"/>
            </a:lvl1pPr>
          </a:lstStyle>
          <a:p>
            <a:r>
              <a:rPr lang="en-GB" dirty="0"/>
              <a:t>Click on the icon to insert a logo</a:t>
            </a:r>
          </a:p>
        </p:txBody>
      </p:sp>
      <p:sp>
        <p:nvSpPr>
          <p:cNvPr id="99" name="Picture Placeholder 22"/>
          <p:cNvSpPr>
            <a:spLocks noGrp="1"/>
          </p:cNvSpPr>
          <p:nvPr>
            <p:ph type="pic" sz="quarter" idx="158" hasCustomPrompt="1"/>
          </p:nvPr>
        </p:nvSpPr>
        <p:spPr>
          <a:xfrm>
            <a:off x="7721313" y="4257965"/>
            <a:ext cx="1299151" cy="771120"/>
          </a:xfrm>
        </p:spPr>
        <p:txBody>
          <a:bodyPr/>
          <a:lstStyle>
            <a:lvl1pPr algn="ctr">
              <a:defRPr sz="1100"/>
            </a:lvl1pPr>
          </a:lstStyle>
          <a:p>
            <a:r>
              <a:rPr lang="en-GB" dirty="0"/>
              <a:t>Click on the icon to insert a logo</a:t>
            </a:r>
          </a:p>
        </p:txBody>
      </p:sp>
      <p:sp>
        <p:nvSpPr>
          <p:cNvPr id="100" name="Picture Placeholder 22"/>
          <p:cNvSpPr>
            <a:spLocks noGrp="1"/>
          </p:cNvSpPr>
          <p:nvPr>
            <p:ph type="pic" sz="quarter" idx="159" hasCustomPrompt="1"/>
          </p:nvPr>
        </p:nvSpPr>
        <p:spPr>
          <a:xfrm>
            <a:off x="6188077" y="4257965"/>
            <a:ext cx="1299151" cy="771120"/>
          </a:xfrm>
        </p:spPr>
        <p:txBody>
          <a:bodyPr/>
          <a:lstStyle>
            <a:lvl1pPr algn="ctr">
              <a:defRPr sz="1100"/>
            </a:lvl1pPr>
          </a:lstStyle>
          <a:p>
            <a:r>
              <a:rPr lang="en-GB" dirty="0"/>
              <a:t>Click on the icon to insert a logo</a:t>
            </a:r>
          </a:p>
        </p:txBody>
      </p:sp>
      <p:sp>
        <p:nvSpPr>
          <p:cNvPr id="101" name="Picture Placeholder 22"/>
          <p:cNvSpPr>
            <a:spLocks noGrp="1"/>
          </p:cNvSpPr>
          <p:nvPr>
            <p:ph type="pic" sz="quarter" idx="160" hasCustomPrompt="1"/>
          </p:nvPr>
        </p:nvSpPr>
        <p:spPr>
          <a:xfrm>
            <a:off x="10741604" y="4257965"/>
            <a:ext cx="1299151" cy="771120"/>
          </a:xfrm>
        </p:spPr>
        <p:txBody>
          <a:bodyPr/>
          <a:lstStyle>
            <a:lvl1pPr algn="ctr">
              <a:defRPr sz="1100"/>
            </a:lvl1pPr>
          </a:lstStyle>
          <a:p>
            <a:r>
              <a:rPr lang="en-GB" dirty="0"/>
              <a:t>Click on the icon to insert a logo</a:t>
            </a:r>
          </a:p>
        </p:txBody>
      </p:sp>
      <p:sp>
        <p:nvSpPr>
          <p:cNvPr id="102" name="Picture Placeholder 22"/>
          <p:cNvSpPr>
            <a:spLocks noGrp="1"/>
          </p:cNvSpPr>
          <p:nvPr>
            <p:ph type="pic" sz="quarter" idx="161" hasCustomPrompt="1"/>
          </p:nvPr>
        </p:nvSpPr>
        <p:spPr>
          <a:xfrm>
            <a:off x="9208368" y="4257965"/>
            <a:ext cx="1299151" cy="771120"/>
          </a:xfrm>
        </p:spPr>
        <p:txBody>
          <a:bodyPr/>
          <a:lstStyle>
            <a:lvl1pPr algn="ctr">
              <a:defRPr sz="1100"/>
            </a:lvl1pPr>
          </a:lstStyle>
          <a:p>
            <a:r>
              <a:rPr lang="en-GB" dirty="0"/>
              <a:t>Click on the icon to insert a logo</a:t>
            </a:r>
          </a:p>
        </p:txBody>
      </p:sp>
      <p:sp>
        <p:nvSpPr>
          <p:cNvPr id="103" name="Text Placeholder 25"/>
          <p:cNvSpPr>
            <a:spLocks noGrp="1"/>
          </p:cNvSpPr>
          <p:nvPr>
            <p:ph type="body" sz="quarter" idx="162" hasCustomPrompt="1"/>
          </p:nvPr>
        </p:nvSpPr>
        <p:spPr>
          <a:xfrm>
            <a:off x="126206" y="5261554"/>
            <a:ext cx="1445419" cy="123825"/>
          </a:xfrm>
          <a:solidFill>
            <a:schemeClr val="bg2"/>
          </a:solidFill>
        </p:spPr>
        <p:txBody>
          <a:bodyPr/>
          <a:lstStyle>
            <a:lvl1pPr>
              <a:defRPr/>
            </a:lvl1pPr>
          </a:lstStyle>
          <a:p>
            <a:pPr lvl="0"/>
            <a:r>
              <a:rPr lang="en-US" dirty="0"/>
              <a:t>  </a:t>
            </a:r>
            <a:endParaRPr lang="en-GB" dirty="0"/>
          </a:p>
        </p:txBody>
      </p:sp>
      <p:sp>
        <p:nvSpPr>
          <p:cNvPr id="104" name="Text Placeholder 25"/>
          <p:cNvSpPr>
            <a:spLocks noGrp="1"/>
          </p:cNvSpPr>
          <p:nvPr>
            <p:ph type="body" sz="quarter" idx="163" hasCustomPrompt="1"/>
          </p:nvPr>
        </p:nvSpPr>
        <p:spPr>
          <a:xfrm>
            <a:off x="3143250" y="5261554"/>
            <a:ext cx="1426369" cy="123825"/>
          </a:xfrm>
          <a:solidFill>
            <a:schemeClr val="bg2"/>
          </a:solidFill>
        </p:spPr>
        <p:txBody>
          <a:bodyPr/>
          <a:lstStyle>
            <a:lvl1pPr>
              <a:defRPr/>
            </a:lvl1pPr>
          </a:lstStyle>
          <a:p>
            <a:pPr lvl="0"/>
            <a:r>
              <a:rPr lang="en-US" dirty="0"/>
              <a:t>  </a:t>
            </a:r>
            <a:endParaRPr lang="en-GB" dirty="0"/>
          </a:p>
        </p:txBody>
      </p:sp>
      <p:sp>
        <p:nvSpPr>
          <p:cNvPr id="105" name="Text Placeholder 25"/>
          <p:cNvSpPr>
            <a:spLocks noGrp="1"/>
          </p:cNvSpPr>
          <p:nvPr>
            <p:ph type="body" sz="quarter" idx="164" hasCustomPrompt="1"/>
          </p:nvPr>
        </p:nvSpPr>
        <p:spPr>
          <a:xfrm>
            <a:off x="6160295" y="5261554"/>
            <a:ext cx="1416844" cy="123825"/>
          </a:xfrm>
          <a:solidFill>
            <a:schemeClr val="bg2"/>
          </a:solidFill>
        </p:spPr>
        <p:txBody>
          <a:bodyPr/>
          <a:lstStyle>
            <a:lvl1pPr>
              <a:defRPr/>
            </a:lvl1pPr>
          </a:lstStyle>
          <a:p>
            <a:pPr lvl="0"/>
            <a:r>
              <a:rPr lang="en-US" dirty="0"/>
              <a:t>  </a:t>
            </a:r>
            <a:endParaRPr lang="en-GB" dirty="0"/>
          </a:p>
        </p:txBody>
      </p:sp>
      <p:sp>
        <p:nvSpPr>
          <p:cNvPr id="106" name="Text Placeholder 25"/>
          <p:cNvSpPr>
            <a:spLocks noGrp="1"/>
          </p:cNvSpPr>
          <p:nvPr>
            <p:ph type="body" sz="quarter" idx="165" hasCustomPrompt="1"/>
          </p:nvPr>
        </p:nvSpPr>
        <p:spPr>
          <a:xfrm>
            <a:off x="9144000" y="5261554"/>
            <a:ext cx="1433513" cy="123825"/>
          </a:xfrm>
          <a:solidFill>
            <a:schemeClr val="bg2"/>
          </a:solidFill>
        </p:spPr>
        <p:txBody>
          <a:bodyPr/>
          <a:lstStyle>
            <a:lvl1pPr>
              <a:defRPr/>
            </a:lvl1pPr>
          </a:lstStyle>
          <a:p>
            <a:pPr lvl="0"/>
            <a:r>
              <a:rPr lang="en-US" dirty="0"/>
              <a:t>  </a:t>
            </a:r>
            <a:endParaRPr lang="en-GB" dirty="0"/>
          </a:p>
        </p:txBody>
      </p:sp>
      <p:sp>
        <p:nvSpPr>
          <p:cNvPr id="107" name="Text Placeholder 25"/>
          <p:cNvSpPr>
            <a:spLocks noGrp="1"/>
          </p:cNvSpPr>
          <p:nvPr>
            <p:ph type="body" sz="quarter" idx="166" hasCustomPrompt="1"/>
          </p:nvPr>
        </p:nvSpPr>
        <p:spPr>
          <a:xfrm>
            <a:off x="1634728" y="5261554"/>
            <a:ext cx="1445419" cy="123825"/>
          </a:xfrm>
          <a:solidFill>
            <a:schemeClr val="bg2"/>
          </a:solidFill>
        </p:spPr>
        <p:txBody>
          <a:bodyPr/>
          <a:lstStyle>
            <a:lvl1pPr>
              <a:defRPr/>
            </a:lvl1pPr>
          </a:lstStyle>
          <a:p>
            <a:pPr lvl="0"/>
            <a:r>
              <a:rPr lang="en-US" dirty="0"/>
              <a:t>  </a:t>
            </a:r>
            <a:endParaRPr lang="en-GB" dirty="0"/>
          </a:p>
        </p:txBody>
      </p:sp>
      <p:sp>
        <p:nvSpPr>
          <p:cNvPr id="108" name="Text Placeholder 25"/>
          <p:cNvSpPr>
            <a:spLocks noGrp="1"/>
          </p:cNvSpPr>
          <p:nvPr>
            <p:ph type="body" sz="quarter" idx="167" hasCustomPrompt="1"/>
          </p:nvPr>
        </p:nvSpPr>
        <p:spPr>
          <a:xfrm>
            <a:off x="4632722" y="5261554"/>
            <a:ext cx="1426369" cy="123825"/>
          </a:xfrm>
          <a:solidFill>
            <a:schemeClr val="bg2"/>
          </a:solidFill>
        </p:spPr>
        <p:txBody>
          <a:bodyPr/>
          <a:lstStyle>
            <a:lvl1pPr>
              <a:defRPr/>
            </a:lvl1pPr>
          </a:lstStyle>
          <a:p>
            <a:pPr lvl="0"/>
            <a:r>
              <a:rPr lang="en-US" dirty="0"/>
              <a:t>  </a:t>
            </a:r>
            <a:endParaRPr lang="en-GB" dirty="0"/>
          </a:p>
        </p:txBody>
      </p:sp>
      <p:sp>
        <p:nvSpPr>
          <p:cNvPr id="109" name="Text Placeholder 25"/>
          <p:cNvSpPr>
            <a:spLocks noGrp="1"/>
          </p:cNvSpPr>
          <p:nvPr>
            <p:ph type="body" sz="quarter" idx="168" hasCustomPrompt="1"/>
          </p:nvPr>
        </p:nvSpPr>
        <p:spPr>
          <a:xfrm>
            <a:off x="7655719" y="5261554"/>
            <a:ext cx="1416844" cy="123825"/>
          </a:xfrm>
          <a:solidFill>
            <a:schemeClr val="bg2"/>
          </a:solidFill>
        </p:spPr>
        <p:txBody>
          <a:bodyPr/>
          <a:lstStyle>
            <a:lvl1pPr>
              <a:defRPr/>
            </a:lvl1pPr>
          </a:lstStyle>
          <a:p>
            <a:pPr lvl="0"/>
            <a:r>
              <a:rPr lang="en-US" dirty="0"/>
              <a:t>  </a:t>
            </a:r>
            <a:endParaRPr lang="en-GB" dirty="0"/>
          </a:p>
        </p:txBody>
      </p:sp>
      <p:sp>
        <p:nvSpPr>
          <p:cNvPr id="110" name="Text Placeholder 25"/>
          <p:cNvSpPr>
            <a:spLocks noGrp="1"/>
          </p:cNvSpPr>
          <p:nvPr>
            <p:ph type="body" sz="quarter" idx="169" hasCustomPrompt="1"/>
          </p:nvPr>
        </p:nvSpPr>
        <p:spPr>
          <a:xfrm>
            <a:off x="10644189" y="5261554"/>
            <a:ext cx="1426368" cy="123825"/>
          </a:xfrm>
          <a:solidFill>
            <a:schemeClr val="bg2"/>
          </a:solidFill>
        </p:spPr>
        <p:txBody>
          <a:bodyPr/>
          <a:lstStyle>
            <a:lvl1pPr>
              <a:defRPr/>
            </a:lvl1pPr>
          </a:lstStyle>
          <a:p>
            <a:pPr lvl="0"/>
            <a:r>
              <a:rPr lang="en-US" dirty="0"/>
              <a:t>  </a:t>
            </a:r>
            <a:endParaRPr lang="en-GB" dirty="0"/>
          </a:p>
        </p:txBody>
      </p:sp>
      <p:sp>
        <p:nvSpPr>
          <p:cNvPr id="111" name="Picture Placeholder 22"/>
          <p:cNvSpPr>
            <a:spLocks noGrp="1"/>
          </p:cNvSpPr>
          <p:nvPr>
            <p:ph type="pic" sz="quarter" idx="170" hasCustomPrompt="1"/>
          </p:nvPr>
        </p:nvSpPr>
        <p:spPr>
          <a:xfrm>
            <a:off x="1736149" y="5634184"/>
            <a:ext cx="1299151" cy="771120"/>
          </a:xfrm>
        </p:spPr>
        <p:txBody>
          <a:bodyPr/>
          <a:lstStyle>
            <a:lvl1pPr algn="ctr">
              <a:defRPr sz="1100"/>
            </a:lvl1pPr>
          </a:lstStyle>
          <a:p>
            <a:r>
              <a:rPr lang="en-GB" dirty="0"/>
              <a:t>Click on the icon to insert a logo</a:t>
            </a:r>
          </a:p>
        </p:txBody>
      </p:sp>
      <p:sp>
        <p:nvSpPr>
          <p:cNvPr id="112" name="Picture Placeholder 22"/>
          <p:cNvSpPr>
            <a:spLocks noGrp="1"/>
          </p:cNvSpPr>
          <p:nvPr>
            <p:ph type="pic" sz="quarter" idx="171" hasCustomPrompt="1"/>
          </p:nvPr>
        </p:nvSpPr>
        <p:spPr>
          <a:xfrm>
            <a:off x="202913" y="5634184"/>
            <a:ext cx="1299151" cy="771120"/>
          </a:xfrm>
        </p:spPr>
        <p:txBody>
          <a:bodyPr/>
          <a:lstStyle>
            <a:lvl1pPr algn="ctr">
              <a:defRPr sz="1100"/>
            </a:lvl1pPr>
          </a:lstStyle>
          <a:p>
            <a:r>
              <a:rPr lang="en-GB" dirty="0"/>
              <a:t>Click on the icon to insert a logo</a:t>
            </a:r>
          </a:p>
        </p:txBody>
      </p:sp>
      <p:sp>
        <p:nvSpPr>
          <p:cNvPr id="113" name="Picture Placeholder 22"/>
          <p:cNvSpPr>
            <a:spLocks noGrp="1"/>
          </p:cNvSpPr>
          <p:nvPr>
            <p:ph type="pic" sz="quarter" idx="172" hasCustomPrompt="1"/>
          </p:nvPr>
        </p:nvSpPr>
        <p:spPr>
          <a:xfrm>
            <a:off x="4701022" y="5634184"/>
            <a:ext cx="1299151" cy="771120"/>
          </a:xfrm>
        </p:spPr>
        <p:txBody>
          <a:bodyPr/>
          <a:lstStyle>
            <a:lvl1pPr algn="ctr">
              <a:defRPr sz="1100"/>
            </a:lvl1pPr>
          </a:lstStyle>
          <a:p>
            <a:r>
              <a:rPr lang="en-GB" dirty="0"/>
              <a:t>Click on the icon to insert a logo</a:t>
            </a:r>
          </a:p>
        </p:txBody>
      </p:sp>
      <p:sp>
        <p:nvSpPr>
          <p:cNvPr id="114" name="Picture Placeholder 22"/>
          <p:cNvSpPr>
            <a:spLocks noGrp="1"/>
          </p:cNvSpPr>
          <p:nvPr>
            <p:ph type="pic" sz="quarter" idx="173" hasCustomPrompt="1"/>
          </p:nvPr>
        </p:nvSpPr>
        <p:spPr>
          <a:xfrm>
            <a:off x="3167786" y="5634184"/>
            <a:ext cx="1299151" cy="771120"/>
          </a:xfrm>
        </p:spPr>
        <p:txBody>
          <a:bodyPr/>
          <a:lstStyle>
            <a:lvl1pPr algn="ctr">
              <a:defRPr sz="1100"/>
            </a:lvl1pPr>
          </a:lstStyle>
          <a:p>
            <a:r>
              <a:rPr lang="en-GB" dirty="0"/>
              <a:t>Click on the icon to insert a logo</a:t>
            </a:r>
          </a:p>
        </p:txBody>
      </p:sp>
      <p:sp>
        <p:nvSpPr>
          <p:cNvPr id="115" name="Picture Placeholder 22"/>
          <p:cNvSpPr>
            <a:spLocks noGrp="1"/>
          </p:cNvSpPr>
          <p:nvPr>
            <p:ph type="pic" sz="quarter" idx="174" hasCustomPrompt="1"/>
          </p:nvPr>
        </p:nvSpPr>
        <p:spPr>
          <a:xfrm>
            <a:off x="7721313" y="5634184"/>
            <a:ext cx="1299151" cy="771120"/>
          </a:xfrm>
        </p:spPr>
        <p:txBody>
          <a:bodyPr/>
          <a:lstStyle>
            <a:lvl1pPr algn="ctr">
              <a:defRPr sz="1100"/>
            </a:lvl1pPr>
          </a:lstStyle>
          <a:p>
            <a:r>
              <a:rPr lang="en-GB" dirty="0"/>
              <a:t>Click on the icon to insert a logo</a:t>
            </a:r>
          </a:p>
        </p:txBody>
      </p:sp>
      <p:sp>
        <p:nvSpPr>
          <p:cNvPr id="116" name="Picture Placeholder 22"/>
          <p:cNvSpPr>
            <a:spLocks noGrp="1"/>
          </p:cNvSpPr>
          <p:nvPr>
            <p:ph type="pic" sz="quarter" idx="175" hasCustomPrompt="1"/>
          </p:nvPr>
        </p:nvSpPr>
        <p:spPr>
          <a:xfrm>
            <a:off x="6188077" y="5634184"/>
            <a:ext cx="1299151" cy="771120"/>
          </a:xfrm>
        </p:spPr>
        <p:txBody>
          <a:bodyPr/>
          <a:lstStyle>
            <a:lvl1pPr algn="ctr">
              <a:defRPr sz="1100"/>
            </a:lvl1pPr>
          </a:lstStyle>
          <a:p>
            <a:r>
              <a:rPr lang="en-GB" dirty="0"/>
              <a:t>Click on the icon to insert a logo</a:t>
            </a:r>
          </a:p>
        </p:txBody>
      </p:sp>
      <p:sp>
        <p:nvSpPr>
          <p:cNvPr id="117" name="Picture Placeholder 22"/>
          <p:cNvSpPr>
            <a:spLocks noGrp="1"/>
          </p:cNvSpPr>
          <p:nvPr>
            <p:ph type="pic" sz="quarter" idx="176" hasCustomPrompt="1"/>
          </p:nvPr>
        </p:nvSpPr>
        <p:spPr>
          <a:xfrm>
            <a:off x="10741604" y="5634184"/>
            <a:ext cx="1299151" cy="771120"/>
          </a:xfrm>
        </p:spPr>
        <p:txBody>
          <a:bodyPr/>
          <a:lstStyle>
            <a:lvl1pPr algn="ctr">
              <a:defRPr sz="1100"/>
            </a:lvl1pPr>
          </a:lstStyle>
          <a:p>
            <a:r>
              <a:rPr lang="en-GB" dirty="0"/>
              <a:t>Click on the icon to insert a logo</a:t>
            </a:r>
          </a:p>
        </p:txBody>
      </p:sp>
      <p:sp>
        <p:nvSpPr>
          <p:cNvPr id="118" name="Picture Placeholder 22"/>
          <p:cNvSpPr>
            <a:spLocks noGrp="1"/>
          </p:cNvSpPr>
          <p:nvPr>
            <p:ph type="pic" sz="quarter" idx="177" hasCustomPrompt="1"/>
          </p:nvPr>
        </p:nvSpPr>
        <p:spPr>
          <a:xfrm>
            <a:off x="9208368" y="5634184"/>
            <a:ext cx="1299151" cy="771120"/>
          </a:xfrm>
        </p:spPr>
        <p:txBody>
          <a:bodyPr/>
          <a:lstStyle>
            <a:lvl1pPr algn="ctr">
              <a:defRPr sz="1100"/>
            </a:lvl1pPr>
          </a:lstStyle>
          <a:p>
            <a:r>
              <a:rPr lang="en-GB" dirty="0"/>
              <a:t>Click on the icon to insert a logo</a:t>
            </a:r>
          </a:p>
        </p:txBody>
      </p:sp>
      <p:sp>
        <p:nvSpPr>
          <p:cNvPr id="120"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121" name="Group 120"/>
          <p:cNvGrpSpPr/>
          <p:nvPr userDrawn="1"/>
        </p:nvGrpSpPr>
        <p:grpSpPr>
          <a:xfrm>
            <a:off x="-4350366" y="0"/>
            <a:ext cx="3909698" cy="5532582"/>
            <a:chOff x="-3999345" y="0"/>
            <a:chExt cx="3909698" cy="5532582"/>
          </a:xfrm>
        </p:grpSpPr>
        <p:sp>
          <p:nvSpPr>
            <p:cNvPr id="122" name="Rectangle 121"/>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123" name="Straight Connector 122"/>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4" name="Picture 12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125" name="TextBox 124"/>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126" name="Group 125"/>
            <p:cNvGrpSpPr/>
            <p:nvPr userDrawn="1"/>
          </p:nvGrpSpPr>
          <p:grpSpPr>
            <a:xfrm>
              <a:off x="-3916219" y="2007734"/>
              <a:ext cx="3741159" cy="603077"/>
              <a:chOff x="-3953163" y="1928406"/>
              <a:chExt cx="3741159" cy="603077"/>
            </a:xfrm>
          </p:grpSpPr>
          <p:sp>
            <p:nvSpPr>
              <p:cNvPr id="139" name="TextBox 138"/>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140" name="TextBox 139"/>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127" name="Group 126"/>
            <p:cNvGrpSpPr/>
            <p:nvPr userDrawn="1"/>
          </p:nvGrpSpPr>
          <p:grpSpPr>
            <a:xfrm>
              <a:off x="-3916219" y="3804415"/>
              <a:ext cx="3741159" cy="649206"/>
              <a:chOff x="-3953163" y="3686663"/>
              <a:chExt cx="3741159" cy="649206"/>
            </a:xfrm>
          </p:grpSpPr>
          <p:sp>
            <p:nvSpPr>
              <p:cNvPr id="137" name="TextBox 136"/>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138" name="TextBox 137"/>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128" name="Group 127"/>
            <p:cNvGrpSpPr/>
            <p:nvPr userDrawn="1"/>
          </p:nvGrpSpPr>
          <p:grpSpPr>
            <a:xfrm>
              <a:off x="-3916219" y="2909062"/>
              <a:ext cx="3741159" cy="634370"/>
              <a:chOff x="-3953163" y="2815638"/>
              <a:chExt cx="3741159" cy="634370"/>
            </a:xfrm>
          </p:grpSpPr>
          <p:sp>
            <p:nvSpPr>
              <p:cNvPr id="135" name="TextBox 134"/>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136" name="TextBox 135"/>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129" name="Group 128"/>
            <p:cNvGrpSpPr/>
            <p:nvPr userDrawn="1"/>
          </p:nvGrpSpPr>
          <p:grpSpPr>
            <a:xfrm>
              <a:off x="-3916219" y="4693793"/>
              <a:ext cx="3470417" cy="603077"/>
              <a:chOff x="-3953163" y="4622237"/>
              <a:chExt cx="3470417" cy="603077"/>
            </a:xfrm>
          </p:grpSpPr>
          <p:sp>
            <p:nvSpPr>
              <p:cNvPr id="133" name="TextBox 132"/>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134" name="TextBox 133"/>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130" name="Group 129"/>
            <p:cNvGrpSpPr/>
            <p:nvPr userDrawn="1"/>
          </p:nvGrpSpPr>
          <p:grpSpPr>
            <a:xfrm>
              <a:off x="-3916219" y="1118356"/>
              <a:ext cx="3741159" cy="677414"/>
              <a:chOff x="-3953163" y="1118356"/>
              <a:chExt cx="3741159" cy="677414"/>
            </a:xfrm>
          </p:grpSpPr>
          <p:sp>
            <p:nvSpPr>
              <p:cNvPr id="131" name="TextBox 130"/>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132" name="TextBox 131"/>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141"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Tree>
    <p:extLst>
      <p:ext uri="{BB962C8B-B14F-4D97-AF65-F5344CB8AC3E}">
        <p14:creationId xmlns:p14="http://schemas.microsoft.com/office/powerpoint/2010/main" val="1918240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Quote 2">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3030071"/>
            <a:ext cx="10515600" cy="1470211"/>
          </a:xfrm>
        </p:spPr>
        <p:txBody>
          <a:bodyPr anchor="t"/>
          <a:lstStyle>
            <a:lvl1pPr algn="ctr">
              <a:lnSpc>
                <a:spcPct val="100000"/>
              </a:lnSpc>
              <a:defRPr sz="2800" b="1" baseline="0"/>
            </a:lvl1pPr>
          </a:lstStyle>
          <a:p>
            <a:r>
              <a:rPr lang="en-US" dirty="0"/>
              <a:t>Enter quote here</a:t>
            </a:r>
            <a:endParaRPr lang="en-GB" dirty="0"/>
          </a:p>
        </p:txBody>
      </p:sp>
      <p:sp>
        <p:nvSpPr>
          <p:cNvPr id="13" name="Text Placeholder 11"/>
          <p:cNvSpPr>
            <a:spLocks noGrp="1"/>
          </p:cNvSpPr>
          <p:nvPr>
            <p:ph type="body" sz="quarter" idx="13" hasCustomPrompt="1"/>
          </p:nvPr>
        </p:nvSpPr>
        <p:spPr>
          <a:xfrm>
            <a:off x="4477544" y="2873582"/>
            <a:ext cx="3224213" cy="45719"/>
          </a:xfrm>
          <a:solidFill>
            <a:schemeClr val="accent1"/>
          </a:solidFill>
        </p:spPr>
        <p:txBody>
          <a:bodyPr/>
          <a:lstStyle>
            <a:lvl1pPr>
              <a:defRPr/>
            </a:lvl1pPr>
          </a:lstStyle>
          <a:p>
            <a:pPr lvl="0"/>
            <a:r>
              <a:rPr lang="en-US" dirty="0"/>
              <a:t>  </a:t>
            </a:r>
            <a:endParaRPr lang="en-GB" dirty="0"/>
          </a:p>
        </p:txBody>
      </p:sp>
      <p:sp>
        <p:nvSpPr>
          <p:cNvPr id="5" name="Text Placeholder 4"/>
          <p:cNvSpPr>
            <a:spLocks noGrp="1"/>
          </p:cNvSpPr>
          <p:nvPr>
            <p:ph type="body" sz="quarter" idx="14" hasCustomPrompt="1"/>
          </p:nvPr>
        </p:nvSpPr>
        <p:spPr>
          <a:xfrm>
            <a:off x="4060407" y="2383223"/>
            <a:ext cx="4058486" cy="354013"/>
          </a:xfrm>
        </p:spPr>
        <p:txBody>
          <a:bodyPr anchor="b"/>
          <a:lstStyle>
            <a:lvl1pPr algn="ctr">
              <a:defRPr sz="1400" baseline="0"/>
            </a:lvl1pPr>
          </a:lstStyle>
          <a:p>
            <a:pPr lvl="0"/>
            <a:r>
              <a:rPr lang="en-US" dirty="0"/>
              <a:t>Enter name here</a:t>
            </a:r>
            <a:endParaRPr lang="en-GB" dirty="0"/>
          </a:p>
        </p:txBody>
      </p:sp>
      <p:sp>
        <p:nvSpPr>
          <p:cNvPr id="8"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16" name="Group 15"/>
          <p:cNvGrpSpPr/>
          <p:nvPr userDrawn="1"/>
        </p:nvGrpSpPr>
        <p:grpSpPr>
          <a:xfrm>
            <a:off x="12630286" y="0"/>
            <a:ext cx="3909698" cy="2604836"/>
            <a:chOff x="-3999345" y="0"/>
            <a:chExt cx="3909698" cy="2604836"/>
          </a:xfrm>
        </p:grpSpPr>
        <p:sp>
          <p:nvSpPr>
            <p:cNvPr id="17" name="Rectangle 16"/>
            <p:cNvSpPr/>
            <p:nvPr userDrawn="1"/>
          </p:nvSpPr>
          <p:spPr>
            <a:xfrm>
              <a:off x="-3999345" y="0"/>
              <a:ext cx="3909698" cy="260483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cxnSp>
          <p:nvCxnSpPr>
            <p:cNvPr id="18" name="Straight Connector 17"/>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20" name="TextBox 19"/>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rPr>
                <a:t>This slide</a:t>
              </a:r>
              <a:r>
                <a:rPr lang="en-GB" sz="2000" baseline="0" dirty="0">
                  <a:solidFill>
                    <a:schemeClr val="tx1"/>
                  </a:solidFill>
                </a:rPr>
                <a:t> is </a:t>
              </a:r>
              <a:br>
                <a:rPr lang="en-GB" sz="2000" baseline="0" dirty="0">
                  <a:solidFill>
                    <a:schemeClr val="tx1"/>
                  </a:solidFill>
                </a:rPr>
              </a:br>
              <a:r>
                <a:rPr lang="en-GB" sz="2000" baseline="0" dirty="0">
                  <a:solidFill>
                    <a:schemeClr val="tx1"/>
                  </a:solidFill>
                </a:rPr>
                <a:t>pre-animated</a:t>
              </a:r>
              <a:endParaRPr lang="en-GB" sz="2000" dirty="0">
                <a:solidFill>
                  <a:schemeClr val="tx1"/>
                </a:solidFill>
              </a:endParaRPr>
            </a:p>
          </p:txBody>
        </p:sp>
        <p:sp>
          <p:nvSpPr>
            <p:cNvPr id="21" name="TextBox 20"/>
            <p:cNvSpPr txBox="1"/>
            <p:nvPr userDrawn="1"/>
          </p:nvSpPr>
          <p:spPr>
            <a:xfrm>
              <a:off x="-3528293" y="1112381"/>
              <a:ext cx="3353233" cy="603077"/>
            </a:xfrm>
            <a:prstGeom prst="rect">
              <a:avLst/>
            </a:prstGeom>
            <a:noFill/>
          </p:spPr>
          <p:txBody>
            <a:bodyPr wrap="square" rtlCol="0">
              <a:noAutofit/>
            </a:bodyPr>
            <a:lstStyle/>
            <a:p>
              <a:pPr>
                <a:lnSpc>
                  <a:spcPct val="90000"/>
                </a:lnSpc>
                <a:spcAft>
                  <a:spcPts val="600"/>
                </a:spcAft>
              </a:pPr>
              <a:r>
                <a:rPr lang="en-GB" sz="1400" dirty="0"/>
                <a:t>If you would like to remove the animations,</a:t>
              </a:r>
              <a:r>
                <a:rPr lang="en-GB" sz="1400" baseline="0" dirty="0"/>
                <a:t> click on the animation tab in the ribbon and open your animation pane. Click on an animation, then on the dropdown arrow choose “Copy effects to slide” and delete them.</a:t>
              </a:r>
              <a:endParaRPr lang="en-GB" sz="1400" dirty="0"/>
            </a:p>
          </p:txBody>
        </p:sp>
      </p:grpSp>
    </p:spTree>
    <p:extLst>
      <p:ext uri="{BB962C8B-B14F-4D97-AF65-F5344CB8AC3E}">
        <p14:creationId xmlns:p14="http://schemas.microsoft.com/office/powerpoint/2010/main" val="3591778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50"/>
                                        <p:tgtEl>
                                          <p:spTgt spid="5">
                                            <p:txEl>
                                              <p:pRg st="0" end="0"/>
                                            </p:txEl>
                                          </p:spTgt>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outVertical)">
                                      <p:cBhvr>
                                        <p:cTn id="10" dur="250"/>
                                        <p:tgtEl>
                                          <p:spTgt spid="13"/>
                                        </p:tgtEl>
                                      </p:cBhvr>
                                    </p:animEffect>
                                  </p:childTnLst>
                                </p:cTn>
                              </p:par>
                            </p:childTnLst>
                          </p:cTn>
                        </p:par>
                        <p:par>
                          <p:cTn id="11" fill="hold">
                            <p:stCondLst>
                              <p:cond delay="250"/>
                            </p:stCondLst>
                            <p:childTnLst>
                              <p:par>
                                <p:cTn id="12" presetID="22" presetClass="entr" presetSubtype="1"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up)">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tmplLst>
          <p:tmpl>
            <p:tnLst>
              <p:par>
                <p:cTn presetID="16" presetClass="entr" presetSubtype="37"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barn(outVertical)">
                      <p:cBhvr>
                        <p:cTn dur="250"/>
                        <p:tgtEl>
                          <p:spTgt spid="13"/>
                        </p:tgtEl>
                      </p:cBhvr>
                    </p:animEffect>
                  </p:childTnLst>
                </p:cTn>
              </p:par>
            </p:tnLst>
          </p:tmpl>
        </p:tmplLst>
      </p:bldP>
      <p:bldP spid="5" grpId="0" build="p">
        <p:tmplLst>
          <p:tmpl lvl="1">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250"/>
                        <p:tgtEl>
                          <p:spTgt spid="5"/>
                        </p:tgtEl>
                      </p:cBhvr>
                    </p:animEffect>
                  </p:childTnLst>
                </p:cTn>
              </p:par>
            </p:tnLst>
          </p:tmpl>
        </p:tmplLst>
      </p:bldP>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secHead" preserve="1">
  <p:cSld name="Divider Slide 2">
    <p:spTree>
      <p:nvGrpSpPr>
        <p:cNvPr id="1" name=""/>
        <p:cNvGrpSpPr/>
        <p:nvPr/>
      </p:nvGrpSpPr>
      <p:grpSpPr>
        <a:xfrm>
          <a:off x="0" y="0"/>
          <a:ext cx="0" cy="0"/>
          <a:chOff x="0" y="0"/>
          <a:chExt cx="0" cy="0"/>
        </a:xfrm>
      </p:grpSpPr>
      <p:sp>
        <p:nvSpPr>
          <p:cNvPr id="10" name="Rectangle 9"/>
          <p:cNvSpPr/>
          <p:nvPr userDrawn="1"/>
        </p:nvSpPr>
        <p:spPr>
          <a:xfrm>
            <a:off x="0" y="1552575"/>
            <a:ext cx="12192000" cy="3114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sp>
        <p:nvSpPr>
          <p:cNvPr id="2" name="Title 1"/>
          <p:cNvSpPr>
            <a:spLocks noGrp="1"/>
          </p:cNvSpPr>
          <p:nvPr>
            <p:ph type="title" hasCustomPrompt="1"/>
          </p:nvPr>
        </p:nvSpPr>
        <p:spPr>
          <a:xfrm>
            <a:off x="200024" y="1709739"/>
            <a:ext cx="11147427" cy="1947862"/>
          </a:xfrm>
        </p:spPr>
        <p:txBody>
          <a:bodyPr anchor="b"/>
          <a:lstStyle>
            <a:lvl1pPr>
              <a:lnSpc>
                <a:spcPct val="100000"/>
              </a:lnSpc>
              <a:defRPr sz="2800" b="1" baseline="0">
                <a:solidFill>
                  <a:schemeClr val="bg1"/>
                </a:solidFill>
              </a:defRPr>
            </a:lvl1pPr>
          </a:lstStyle>
          <a:p>
            <a:r>
              <a:rPr lang="en-US" dirty="0"/>
              <a:t>Enter title here</a:t>
            </a:r>
            <a:endParaRPr lang="en-GB" dirty="0"/>
          </a:p>
        </p:txBody>
      </p:sp>
      <p:sp>
        <p:nvSpPr>
          <p:cNvPr id="59"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3" name="Text Placeholder 2"/>
          <p:cNvSpPr>
            <a:spLocks noGrp="1"/>
          </p:cNvSpPr>
          <p:nvPr>
            <p:ph type="body" idx="1" hasCustomPrompt="1"/>
          </p:nvPr>
        </p:nvSpPr>
        <p:spPr>
          <a:xfrm>
            <a:off x="200024" y="3727450"/>
            <a:ext cx="11147427" cy="862480"/>
          </a:xfrm>
        </p:spPr>
        <p:txBody>
          <a:bodyPr/>
          <a:lstStyle>
            <a:lvl1pPr marL="0" indent="0">
              <a:buNone/>
              <a:defRPr sz="1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Enter subtitle here</a:t>
            </a:r>
          </a:p>
        </p:txBody>
      </p:sp>
      <p:sp>
        <p:nvSpPr>
          <p:cNvPr id="31"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32" name="Group 31"/>
          <p:cNvGrpSpPr/>
          <p:nvPr userDrawn="1"/>
        </p:nvGrpSpPr>
        <p:grpSpPr>
          <a:xfrm>
            <a:off x="12632668" y="0"/>
            <a:ext cx="3909698" cy="2604836"/>
            <a:chOff x="-3999345" y="0"/>
            <a:chExt cx="3909698" cy="2604836"/>
          </a:xfrm>
        </p:grpSpPr>
        <p:sp>
          <p:nvSpPr>
            <p:cNvPr id="33" name="Rectangle 32"/>
            <p:cNvSpPr/>
            <p:nvPr userDrawn="1"/>
          </p:nvSpPr>
          <p:spPr>
            <a:xfrm>
              <a:off x="-3999345" y="0"/>
              <a:ext cx="3909698" cy="260483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cxnSp>
          <p:nvCxnSpPr>
            <p:cNvPr id="34" name="Straight Connector 33"/>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35" name="Picture 3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36" name="TextBox 35"/>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rPr>
                <a:t>This slide</a:t>
              </a:r>
              <a:r>
                <a:rPr lang="en-GB" sz="2000" baseline="0" dirty="0">
                  <a:solidFill>
                    <a:schemeClr val="tx1"/>
                  </a:solidFill>
                </a:rPr>
                <a:t> is </a:t>
              </a:r>
              <a:br>
                <a:rPr lang="en-GB" sz="2000" baseline="0" dirty="0">
                  <a:solidFill>
                    <a:schemeClr val="tx1"/>
                  </a:solidFill>
                </a:rPr>
              </a:br>
              <a:r>
                <a:rPr lang="en-GB" sz="2000" baseline="0" dirty="0">
                  <a:solidFill>
                    <a:schemeClr val="tx1"/>
                  </a:solidFill>
                </a:rPr>
                <a:t>pre-animated</a:t>
              </a:r>
              <a:endParaRPr lang="en-GB" sz="2000" dirty="0">
                <a:solidFill>
                  <a:schemeClr val="tx1"/>
                </a:solidFill>
              </a:endParaRPr>
            </a:p>
          </p:txBody>
        </p:sp>
        <p:sp>
          <p:nvSpPr>
            <p:cNvPr id="37" name="TextBox 36"/>
            <p:cNvSpPr txBox="1"/>
            <p:nvPr userDrawn="1"/>
          </p:nvSpPr>
          <p:spPr>
            <a:xfrm>
              <a:off x="-3528293" y="1112381"/>
              <a:ext cx="3353233" cy="603077"/>
            </a:xfrm>
            <a:prstGeom prst="rect">
              <a:avLst/>
            </a:prstGeom>
            <a:noFill/>
          </p:spPr>
          <p:txBody>
            <a:bodyPr wrap="square" rtlCol="0">
              <a:noAutofit/>
            </a:bodyPr>
            <a:lstStyle/>
            <a:p>
              <a:pPr>
                <a:lnSpc>
                  <a:spcPct val="90000"/>
                </a:lnSpc>
                <a:spcAft>
                  <a:spcPts val="600"/>
                </a:spcAft>
              </a:pPr>
              <a:r>
                <a:rPr lang="en-GB" sz="1400" dirty="0"/>
                <a:t>If you would like to remove the animations,</a:t>
              </a:r>
              <a:r>
                <a:rPr lang="en-GB" sz="1400" baseline="0" dirty="0"/>
                <a:t> click on the animation tab in the ribbon and open your animation pane. Click on an animation, then on the dropdown arrow choose “Copy effects to slide” and delete them.</a:t>
              </a:r>
              <a:endParaRPr lang="en-GB" sz="1400" dirty="0"/>
            </a:p>
          </p:txBody>
        </p:sp>
      </p:grpSp>
      <p:grpSp>
        <p:nvGrpSpPr>
          <p:cNvPr id="28" name="Group 27">
            <a:extLst>
              <a:ext uri="{FF2B5EF4-FFF2-40B4-BE49-F238E27FC236}">
                <a16:creationId xmlns:a16="http://schemas.microsoft.com/office/drawing/2014/main" id="{48D56C46-CB5F-4323-8509-B2BF1B409324}"/>
              </a:ext>
            </a:extLst>
          </p:cNvPr>
          <p:cNvGrpSpPr/>
          <p:nvPr userDrawn="1"/>
        </p:nvGrpSpPr>
        <p:grpSpPr>
          <a:xfrm>
            <a:off x="-3262775" y="48640"/>
            <a:ext cx="2932274" cy="2288160"/>
            <a:chOff x="-3262775" y="48640"/>
            <a:chExt cx="2932274" cy="2288160"/>
          </a:xfrm>
        </p:grpSpPr>
        <p:grpSp>
          <p:nvGrpSpPr>
            <p:cNvPr id="29" name="Group 28">
              <a:extLst>
                <a:ext uri="{FF2B5EF4-FFF2-40B4-BE49-F238E27FC236}">
                  <a16:creationId xmlns:a16="http://schemas.microsoft.com/office/drawing/2014/main" id="{4115D9F8-FBC7-4E06-B380-AB934E27B5B8}"/>
                </a:ext>
              </a:extLst>
            </p:cNvPr>
            <p:cNvGrpSpPr/>
            <p:nvPr userDrawn="1"/>
          </p:nvGrpSpPr>
          <p:grpSpPr>
            <a:xfrm>
              <a:off x="-3262775" y="48640"/>
              <a:ext cx="2932274" cy="2288160"/>
              <a:chOff x="-4350366" y="48639"/>
              <a:chExt cx="3909698" cy="2288160"/>
            </a:xfrm>
          </p:grpSpPr>
          <p:sp>
            <p:nvSpPr>
              <p:cNvPr id="53" name="Rectangle 52">
                <a:extLst>
                  <a:ext uri="{FF2B5EF4-FFF2-40B4-BE49-F238E27FC236}">
                    <a16:creationId xmlns:a16="http://schemas.microsoft.com/office/drawing/2014/main" id="{368DF7DD-36AC-44FB-82B8-082A08BBCCB4}"/>
                  </a:ext>
                </a:extLst>
              </p:cNvPr>
              <p:cNvSpPr/>
              <p:nvPr userDrawn="1"/>
            </p:nvSpPr>
            <p:spPr>
              <a:xfrm>
                <a:off x="-4350366" y="48639"/>
                <a:ext cx="3909698" cy="228816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450"/>
                  </a:spcAft>
                </a:pPr>
                <a:endParaRPr lang="en-GB" sz="1350" dirty="0" err="1">
                  <a:latin typeface="+mn-lt"/>
                </a:endParaRPr>
              </a:p>
            </p:txBody>
          </p:sp>
          <p:cxnSp>
            <p:nvCxnSpPr>
              <p:cNvPr id="54" name="Straight Connector 53">
                <a:extLst>
                  <a:ext uri="{FF2B5EF4-FFF2-40B4-BE49-F238E27FC236}">
                    <a16:creationId xmlns:a16="http://schemas.microsoft.com/office/drawing/2014/main" id="{E940BAF7-8881-498C-A38A-E45045139FA0}"/>
                  </a:ext>
                </a:extLst>
              </p:cNvPr>
              <p:cNvCxnSpPr/>
              <p:nvPr userDrawn="1"/>
            </p:nvCxnSpPr>
            <p:spPr>
              <a:xfrm>
                <a:off x="-4350366"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55" name="Picture 54">
                <a:extLst>
                  <a:ext uri="{FF2B5EF4-FFF2-40B4-BE49-F238E27FC236}">
                    <a16:creationId xmlns:a16="http://schemas.microsoft.com/office/drawing/2014/main" id="{EDA94222-C7BD-4B25-8E05-8A4CB8B9CB0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88697" y="128588"/>
                <a:ext cx="907200" cy="681037"/>
              </a:xfrm>
              <a:prstGeom prst="rect">
                <a:avLst/>
              </a:prstGeom>
            </p:spPr>
          </p:pic>
          <p:sp>
            <p:nvSpPr>
              <p:cNvPr id="56" name="TextBox 55">
                <a:extLst>
                  <a:ext uri="{FF2B5EF4-FFF2-40B4-BE49-F238E27FC236}">
                    <a16:creationId xmlns:a16="http://schemas.microsoft.com/office/drawing/2014/main" id="{22159705-E020-4F8D-9C5F-58AF4151B16B}"/>
                  </a:ext>
                </a:extLst>
              </p:cNvPr>
              <p:cNvSpPr txBox="1"/>
              <p:nvPr userDrawn="1"/>
            </p:nvSpPr>
            <p:spPr>
              <a:xfrm>
                <a:off x="-4022679" y="128588"/>
                <a:ext cx="2438810" cy="681037"/>
              </a:xfrm>
              <a:prstGeom prst="rect">
                <a:avLst/>
              </a:prstGeom>
              <a:noFill/>
            </p:spPr>
            <p:txBody>
              <a:bodyPr wrap="square" rtlCol="0" anchor="ctr">
                <a:noAutofit/>
              </a:bodyPr>
              <a:lstStyle/>
              <a:p>
                <a:pPr algn="ctr">
                  <a:lnSpc>
                    <a:spcPct val="90000"/>
                  </a:lnSpc>
                  <a:spcAft>
                    <a:spcPts val="450"/>
                  </a:spcAft>
                </a:pPr>
                <a:r>
                  <a:rPr lang="en-GB" sz="1500" dirty="0">
                    <a:solidFill>
                      <a:schemeClr val="tx1"/>
                    </a:solidFill>
                    <a:latin typeface="+mn-lt"/>
                  </a:rPr>
                  <a:t>How to use </a:t>
                </a:r>
                <a:br>
                  <a:rPr lang="en-GB" sz="1500" dirty="0">
                    <a:solidFill>
                      <a:schemeClr val="tx1"/>
                    </a:solidFill>
                    <a:latin typeface="+mn-lt"/>
                  </a:rPr>
                </a:br>
                <a:r>
                  <a:rPr lang="en-GB" sz="1500" dirty="0">
                    <a:solidFill>
                      <a:schemeClr val="tx1"/>
                    </a:solidFill>
                    <a:latin typeface="+mn-lt"/>
                  </a:rPr>
                  <a:t>this layout</a:t>
                </a:r>
              </a:p>
            </p:txBody>
          </p:sp>
        </p:grpSp>
        <p:sp>
          <p:nvSpPr>
            <p:cNvPr id="30" name="TextBox 29">
              <a:extLst>
                <a:ext uri="{FF2B5EF4-FFF2-40B4-BE49-F238E27FC236}">
                  <a16:creationId xmlns:a16="http://schemas.microsoft.com/office/drawing/2014/main" id="{2BBDACA2-EF13-4AC0-9D47-972DFEF93CD9}"/>
                </a:ext>
              </a:extLst>
            </p:cNvPr>
            <p:cNvSpPr txBox="1"/>
            <p:nvPr userDrawn="1"/>
          </p:nvSpPr>
          <p:spPr>
            <a:xfrm>
              <a:off x="-3137215" y="1202307"/>
              <a:ext cx="2701091" cy="681866"/>
            </a:xfrm>
            <a:prstGeom prst="rect">
              <a:avLst/>
            </a:prstGeom>
            <a:noFill/>
          </p:spPr>
          <p:txBody>
            <a:bodyPr wrap="square" rtlCol="0">
              <a:noAutofit/>
            </a:bodyPr>
            <a:lstStyle/>
            <a:p>
              <a:pPr>
                <a:lnSpc>
                  <a:spcPct val="90000"/>
                </a:lnSpc>
                <a:spcAft>
                  <a:spcPts val="450"/>
                </a:spcAft>
              </a:pPr>
              <a:r>
                <a:rPr lang="en-US" sz="1050" b="0" dirty="0">
                  <a:latin typeface="+mn-lt"/>
                </a:rPr>
                <a:t>This divider isn’t transparent so should</a:t>
              </a:r>
              <a:br>
                <a:rPr lang="en-US" sz="1050" b="0" dirty="0">
                  <a:latin typeface="+mn-lt"/>
                </a:rPr>
              </a:br>
              <a:r>
                <a:rPr lang="en-US" sz="1050" b="0" dirty="0">
                  <a:latin typeface="+mn-lt"/>
                </a:rPr>
                <a:t>be used with a </a:t>
              </a:r>
              <a:r>
                <a:rPr lang="en-US" sz="1050" b="1" dirty="0">
                  <a:latin typeface="+mn-lt"/>
                </a:rPr>
                <a:t>white background only.</a:t>
              </a:r>
              <a:br>
                <a:rPr lang="en-US" sz="1050" b="1" dirty="0">
                  <a:latin typeface="+mn-lt"/>
                </a:rPr>
              </a:br>
              <a:br>
                <a:rPr lang="en-US" sz="1050" b="1" dirty="0">
                  <a:latin typeface="+mn-lt"/>
                </a:rPr>
              </a:br>
              <a:r>
                <a:rPr lang="en-US" sz="1050" b="0" dirty="0">
                  <a:latin typeface="+mn-lt"/>
                </a:rPr>
                <a:t>If you have an image you want to include in the background, use the other </a:t>
              </a:r>
              <a:r>
                <a:rPr lang="en-US" sz="1050" b="1" dirty="0">
                  <a:latin typeface="+mn-lt"/>
                </a:rPr>
                <a:t>Divider Slide Navy Layout.</a:t>
              </a:r>
              <a:endParaRPr lang="en-GB" sz="1050" b="1" dirty="0">
                <a:latin typeface="+mn-lt"/>
              </a:endParaRPr>
            </a:p>
          </p:txBody>
        </p:sp>
      </p:grpSp>
    </p:spTree>
    <p:extLst>
      <p:ext uri="{BB962C8B-B14F-4D97-AF65-F5344CB8AC3E}">
        <p14:creationId xmlns:p14="http://schemas.microsoft.com/office/powerpoint/2010/main" val="247080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Appendix">
    <p:bg>
      <p:bgPr>
        <a:solidFill>
          <a:schemeClr val="bg1"/>
        </a:solidFill>
        <a:effectLst/>
      </p:bgPr>
    </p:bg>
    <p:spTree>
      <p:nvGrpSpPr>
        <p:cNvPr id="1" name=""/>
        <p:cNvGrpSpPr/>
        <p:nvPr/>
      </p:nvGrpSpPr>
      <p:grpSpPr>
        <a:xfrm>
          <a:off x="0" y="0"/>
          <a:ext cx="0" cy="0"/>
          <a:chOff x="0" y="0"/>
          <a:chExt cx="0" cy="0"/>
        </a:xfrm>
      </p:grpSpPr>
      <p:sp>
        <p:nvSpPr>
          <p:cNvPr id="13" name="Rectangle 12"/>
          <p:cNvSpPr/>
          <p:nvPr userDrawn="1"/>
        </p:nvSpPr>
        <p:spPr>
          <a:xfrm>
            <a:off x="128587" y="3241144"/>
            <a:ext cx="11934825" cy="9451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sp>
        <p:nvSpPr>
          <p:cNvPr id="2" name="Title 1"/>
          <p:cNvSpPr>
            <a:spLocks noGrp="1"/>
          </p:cNvSpPr>
          <p:nvPr>
            <p:ph type="title" hasCustomPrompt="1"/>
          </p:nvPr>
        </p:nvSpPr>
        <p:spPr>
          <a:xfrm>
            <a:off x="6324820" y="2241088"/>
            <a:ext cx="5024675" cy="525401"/>
          </a:xfrm>
        </p:spPr>
        <p:txBody>
          <a:bodyPr/>
          <a:lstStyle>
            <a:lvl1pPr>
              <a:defRPr>
                <a:solidFill>
                  <a:schemeClr val="tx1"/>
                </a:solidFill>
              </a:defRPr>
            </a:lvl1pPr>
          </a:lstStyle>
          <a:p>
            <a:r>
              <a:rPr lang="en-US" dirty="0"/>
              <a:t>Appendix</a:t>
            </a:r>
            <a:endParaRPr lang="en-GB" dirty="0"/>
          </a:p>
        </p:txBody>
      </p:sp>
      <p:cxnSp>
        <p:nvCxnSpPr>
          <p:cNvPr id="7" name="Straight Connector 6"/>
          <p:cNvCxnSpPr>
            <a:cxnSpLocks/>
          </p:cNvCxnSpPr>
          <p:nvPr userDrawn="1"/>
        </p:nvCxnSpPr>
        <p:spPr>
          <a:xfrm>
            <a:off x="0" y="2114807"/>
            <a:ext cx="12192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Subtitle 2"/>
          <p:cNvSpPr>
            <a:spLocks noGrp="1"/>
          </p:cNvSpPr>
          <p:nvPr>
            <p:ph type="subTitle" idx="1" hasCustomPrompt="1"/>
          </p:nvPr>
        </p:nvSpPr>
        <p:spPr>
          <a:xfrm>
            <a:off x="6324820" y="2895615"/>
            <a:ext cx="5024675" cy="379698"/>
          </a:xfrm>
        </p:spPr>
        <p:txBody>
          <a:bodyPr>
            <a:noAutofit/>
          </a:bodyPr>
          <a:lstStyle>
            <a:lvl1pPr marL="0" indent="0" algn="l">
              <a:buNone/>
              <a:defRPr sz="1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Details of appendix</a:t>
            </a:r>
          </a:p>
        </p:txBody>
      </p:sp>
      <p:sp>
        <p:nvSpPr>
          <p:cNvPr id="11" name="Text Placeholder 11"/>
          <p:cNvSpPr>
            <a:spLocks noGrp="1"/>
          </p:cNvSpPr>
          <p:nvPr>
            <p:ph type="body" sz="quarter" idx="13" hasCustomPrompt="1"/>
          </p:nvPr>
        </p:nvSpPr>
        <p:spPr>
          <a:xfrm>
            <a:off x="6324820" y="3498864"/>
            <a:ext cx="3011540" cy="535254"/>
          </a:xfrm>
        </p:spPr>
        <p:txBody>
          <a:bodyPr>
            <a:noAutofit/>
          </a:bodyPr>
          <a:lstStyle>
            <a:lvl1pPr>
              <a:defRPr sz="1400" baseline="0">
                <a:solidFill>
                  <a:schemeClr val="bg1"/>
                </a:solidFill>
              </a:defRPr>
            </a:lvl1pPr>
          </a:lstStyle>
          <a:p>
            <a:pPr lvl="0"/>
            <a:r>
              <a:rPr lang="en-US" dirty="0"/>
              <a:t>Further details on appendix</a:t>
            </a:r>
            <a:endParaRPr lang="en-GB" dirty="0"/>
          </a:p>
        </p:txBody>
      </p:sp>
      <p:sp>
        <p:nvSpPr>
          <p:cNvPr id="10" name="Rectangle 9"/>
          <p:cNvSpPr/>
          <p:nvPr userDrawn="1"/>
        </p:nvSpPr>
        <p:spPr>
          <a:xfrm>
            <a:off x="128587" y="4186333"/>
            <a:ext cx="11934825" cy="25430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82376" y="128588"/>
            <a:ext cx="681037" cy="681037"/>
          </a:xfrm>
          <a:prstGeom prst="rect">
            <a:avLst/>
          </a:prstGeom>
        </p:spPr>
      </p:pic>
    </p:spTree>
    <p:extLst>
      <p:ext uri="{BB962C8B-B14F-4D97-AF65-F5344CB8AC3E}">
        <p14:creationId xmlns:p14="http://schemas.microsoft.com/office/powerpoint/2010/main" val="69348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userDrawn="1">
  <p:cSld name="Key Fact">
    <p:bg>
      <p:bgPr>
        <a:pattFill prst="lgGrid">
          <a:fgClr>
            <a:schemeClr val="bg1">
              <a:lumMod val="75000"/>
            </a:schemeClr>
          </a:fgClr>
          <a:bgClr>
            <a:schemeClr val="bg1"/>
          </a:bgClr>
        </a:patt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20FED41-0BFD-4FA6-81E1-C07729177AAB}"/>
              </a:ext>
            </a:extLst>
          </p:cNvPr>
          <p:cNvSpPr/>
          <p:nvPr userDrawn="1"/>
        </p:nvSpPr>
        <p:spPr>
          <a:xfrm>
            <a:off x="0" y="0"/>
            <a:ext cx="12192000" cy="6858000"/>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100" dirty="0" err="1">
              <a:solidFill>
                <a:schemeClr val="tx2"/>
              </a:solidFill>
            </a:endParaRPr>
          </a:p>
        </p:txBody>
      </p:sp>
      <p:pic>
        <p:nvPicPr>
          <p:cNvPr id="7" name="Picture 6">
            <a:extLst>
              <a:ext uri="{FF2B5EF4-FFF2-40B4-BE49-F238E27FC236}">
                <a16:creationId xmlns:a16="http://schemas.microsoft.com/office/drawing/2014/main" id="{329788DB-F85E-474B-A0B0-B8B3111D351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82376" y="128588"/>
            <a:ext cx="681037" cy="681037"/>
          </a:xfrm>
          <a:prstGeom prst="rect">
            <a:avLst/>
          </a:prstGeom>
        </p:spPr>
      </p:pic>
      <p:sp>
        <p:nvSpPr>
          <p:cNvPr id="5" name="Date Placeholder 2">
            <a:extLst>
              <a:ext uri="{FF2B5EF4-FFF2-40B4-BE49-F238E27FC236}">
                <a16:creationId xmlns:a16="http://schemas.microsoft.com/office/drawing/2014/main" id="{14AC0EE1-A32B-4520-BB96-9B2624A28DA9}"/>
              </a:ext>
            </a:extLst>
          </p:cNvPr>
          <p:cNvSpPr>
            <a:spLocks noGrp="1"/>
          </p:cNvSpPr>
          <p:nvPr>
            <p:ph type="dt" sz="half" idx="10"/>
          </p:nvPr>
        </p:nvSpPr>
        <p:spPr>
          <a:xfrm>
            <a:off x="4688000" y="6646422"/>
            <a:ext cx="2816000" cy="211578"/>
          </a:xfrm>
        </p:spPr>
        <p:txBody>
          <a:bodyPr/>
          <a:lstStyle>
            <a:lvl1pPr>
              <a:defRPr>
                <a:solidFill>
                  <a:schemeClr val="tx2"/>
                </a:solidFill>
              </a:defRPr>
            </a:lvl1pPr>
          </a:lstStyle>
          <a:p>
            <a:fld id="{DF55EEDA-C79E-4209-BF55-144CA5EF2BBF}" type="datetime3">
              <a:rPr lang="en-US" smtClean="0"/>
              <a:t>6 February 2024</a:t>
            </a:fld>
            <a:endParaRPr lang="ru-RU" dirty="0"/>
          </a:p>
        </p:txBody>
      </p:sp>
      <p:sp>
        <p:nvSpPr>
          <p:cNvPr id="8" name="Footer Placeholder 3">
            <a:extLst>
              <a:ext uri="{FF2B5EF4-FFF2-40B4-BE49-F238E27FC236}">
                <a16:creationId xmlns:a16="http://schemas.microsoft.com/office/drawing/2014/main" id="{7BA6B943-B4EB-4028-93AB-4FC767AD6C9C}"/>
              </a:ext>
            </a:extLst>
          </p:cNvPr>
          <p:cNvSpPr>
            <a:spLocks noGrp="1"/>
          </p:cNvSpPr>
          <p:nvPr>
            <p:ph type="ftr" sz="quarter" idx="11"/>
          </p:nvPr>
        </p:nvSpPr>
        <p:spPr>
          <a:xfrm>
            <a:off x="200024" y="6646422"/>
            <a:ext cx="2504455" cy="211578"/>
          </a:xfrm>
        </p:spPr>
        <p:txBody>
          <a:bodyPr/>
          <a:lstStyle>
            <a:lvl1pPr>
              <a:defRPr>
                <a:solidFill>
                  <a:schemeClr val="tx2"/>
                </a:solidFill>
              </a:defRPr>
            </a:lvl1pPr>
          </a:lstStyle>
          <a:p>
            <a:endParaRPr lang="ru-RU" dirty="0"/>
          </a:p>
        </p:txBody>
      </p:sp>
      <p:sp>
        <p:nvSpPr>
          <p:cNvPr id="10" name="Slide Number Placeholder 4">
            <a:extLst>
              <a:ext uri="{FF2B5EF4-FFF2-40B4-BE49-F238E27FC236}">
                <a16:creationId xmlns:a16="http://schemas.microsoft.com/office/drawing/2014/main" id="{9BB1DD41-10D0-4EEF-A08F-0A4846E59AB7}"/>
              </a:ext>
            </a:extLst>
          </p:cNvPr>
          <p:cNvSpPr>
            <a:spLocks noGrp="1"/>
          </p:cNvSpPr>
          <p:nvPr>
            <p:ph type="sldNum" sz="quarter" idx="12"/>
          </p:nvPr>
        </p:nvSpPr>
        <p:spPr>
          <a:xfrm>
            <a:off x="11640616" y="6646422"/>
            <a:ext cx="468052" cy="211578"/>
          </a:xfrm>
        </p:spPr>
        <p:txBody>
          <a:bodyPr/>
          <a:lstStyle>
            <a:lvl1pPr>
              <a:defRPr>
                <a:solidFill>
                  <a:schemeClr val="tx2"/>
                </a:solidFill>
              </a:defRPr>
            </a:lvl1pPr>
          </a:lstStyle>
          <a:p>
            <a:fld id="{EC1DA28C-5BB3-474C-BABA-1B2E6B32FE7F}" type="slidenum">
              <a:rPr lang="ru-RU" smtClean="0"/>
              <a:pPr/>
              <a:t>‹#›</a:t>
            </a:fld>
            <a:endParaRPr lang="ru-RU" dirty="0"/>
          </a:p>
        </p:txBody>
      </p:sp>
    </p:spTree>
    <p:extLst>
      <p:ext uri="{BB962C8B-B14F-4D97-AF65-F5344CB8AC3E}">
        <p14:creationId xmlns:p14="http://schemas.microsoft.com/office/powerpoint/2010/main" val="47560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itle Slide 1 - Blue">
    <p:bg>
      <p:bgPr>
        <a:solidFill>
          <a:schemeClr val="bg1"/>
        </a:solidFill>
        <a:effectLst/>
      </p:bgPr>
    </p:bg>
    <p:spTree>
      <p:nvGrpSpPr>
        <p:cNvPr id="1" name=""/>
        <p:cNvGrpSpPr/>
        <p:nvPr/>
      </p:nvGrpSpPr>
      <p:grpSpPr>
        <a:xfrm>
          <a:off x="0" y="0"/>
          <a:ext cx="0" cy="0"/>
          <a:chOff x="0" y="0"/>
          <a:chExt cx="0" cy="0"/>
        </a:xfrm>
      </p:grpSpPr>
      <p:sp>
        <p:nvSpPr>
          <p:cNvPr id="13" name="Rectangle 12"/>
          <p:cNvSpPr/>
          <p:nvPr userDrawn="1"/>
        </p:nvSpPr>
        <p:spPr>
          <a:xfrm>
            <a:off x="128587" y="128588"/>
            <a:ext cx="11934825" cy="6600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p>
        </p:txBody>
      </p:sp>
      <p:sp>
        <p:nvSpPr>
          <p:cNvPr id="2" name="Title 1"/>
          <p:cNvSpPr>
            <a:spLocks noGrp="1"/>
          </p:cNvSpPr>
          <p:nvPr>
            <p:ph type="title" hasCustomPrompt="1"/>
          </p:nvPr>
        </p:nvSpPr>
        <p:spPr>
          <a:xfrm>
            <a:off x="3223032" y="2712760"/>
            <a:ext cx="5819368" cy="525401"/>
          </a:xfrm>
        </p:spPr>
        <p:txBody>
          <a:bodyPr/>
          <a:lstStyle>
            <a:lvl1pPr>
              <a:defRPr>
                <a:solidFill>
                  <a:schemeClr val="bg1"/>
                </a:solidFill>
              </a:defRPr>
            </a:lvl1pPr>
          </a:lstStyle>
          <a:p>
            <a:r>
              <a:rPr lang="en-US" dirty="0"/>
              <a:t>Presentation Title</a:t>
            </a:r>
            <a:endParaRPr lang="en-GB" dirty="0"/>
          </a:p>
        </p:txBody>
      </p:sp>
      <p:cxnSp>
        <p:nvCxnSpPr>
          <p:cNvPr id="7" name="Straight Connector 6"/>
          <p:cNvCxnSpPr/>
          <p:nvPr userDrawn="1"/>
        </p:nvCxnSpPr>
        <p:spPr>
          <a:xfrm>
            <a:off x="128587" y="3271254"/>
            <a:ext cx="891381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Subtitle 2"/>
          <p:cNvSpPr>
            <a:spLocks noGrp="1"/>
          </p:cNvSpPr>
          <p:nvPr>
            <p:ph type="subTitle" idx="1" hasCustomPrompt="1"/>
          </p:nvPr>
        </p:nvSpPr>
        <p:spPr>
          <a:xfrm>
            <a:off x="3223032" y="3367287"/>
            <a:ext cx="5819368" cy="379698"/>
          </a:xfrm>
        </p:spPr>
        <p:txBody>
          <a:bodyPr>
            <a:noAutofit/>
          </a:bodyPr>
          <a:lstStyle>
            <a:lvl1pPr marL="0" indent="0" algn="l">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 here</a:t>
            </a:r>
            <a:endParaRPr lang="en-GB" dirty="0"/>
          </a:p>
        </p:txBody>
      </p:sp>
      <p:sp>
        <p:nvSpPr>
          <p:cNvPr id="11" name="Text Placeholder 11"/>
          <p:cNvSpPr>
            <a:spLocks noGrp="1"/>
          </p:cNvSpPr>
          <p:nvPr>
            <p:ph type="body" sz="quarter" idx="13" hasCustomPrompt="1"/>
          </p:nvPr>
        </p:nvSpPr>
        <p:spPr>
          <a:xfrm>
            <a:off x="3223031" y="3970536"/>
            <a:ext cx="2939643" cy="286232"/>
          </a:xfrm>
        </p:spPr>
        <p:txBody>
          <a:bodyPr anchor="ctr">
            <a:noAutofit/>
          </a:bodyPr>
          <a:lstStyle>
            <a:lvl1pPr>
              <a:defRPr sz="1400" baseline="0">
                <a:solidFill>
                  <a:schemeClr val="bg1"/>
                </a:solidFill>
              </a:defRPr>
            </a:lvl1pPr>
          </a:lstStyle>
          <a:p>
            <a:pPr lvl="0"/>
            <a:r>
              <a:rPr lang="en-US" dirty="0"/>
              <a:t>Presenter name</a:t>
            </a:r>
            <a:endParaRPr lang="en-GB" dirty="0"/>
          </a:p>
        </p:txBody>
      </p:sp>
      <p:sp>
        <p:nvSpPr>
          <p:cNvPr id="14" name="Date Placeholder 3"/>
          <p:cNvSpPr>
            <a:spLocks noGrp="1"/>
          </p:cNvSpPr>
          <p:nvPr>
            <p:ph type="dt" sz="half" idx="10"/>
          </p:nvPr>
        </p:nvSpPr>
        <p:spPr>
          <a:xfrm>
            <a:off x="3224151" y="4183260"/>
            <a:ext cx="2938523" cy="249705"/>
          </a:xfrm>
        </p:spPr>
        <p:txBody>
          <a:bodyPr>
            <a:noAutofit/>
          </a:bodyPr>
          <a:lstStyle>
            <a:lvl1pPr>
              <a:defRPr sz="1400" baseline="0">
                <a:solidFill>
                  <a:schemeClr val="bg1"/>
                </a:solidFill>
              </a:defRPr>
            </a:lvl1pPr>
          </a:lstStyle>
          <a:p>
            <a:fld id="{330D1F7B-5DA5-42DB-ADED-67EF8A11B392}" type="datetime3">
              <a:rPr lang="en-US" smtClean="0"/>
              <a:t>6 February 2024</a:t>
            </a:fld>
            <a:endParaRPr lang="en-GB"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53444" y="260648"/>
            <a:ext cx="681037" cy="681037"/>
          </a:xfrm>
          <a:prstGeom prst="rect">
            <a:avLst/>
          </a:prstGeom>
        </p:spPr>
      </p:pic>
    </p:spTree>
    <p:extLst>
      <p:ext uri="{BB962C8B-B14F-4D97-AF65-F5344CB8AC3E}">
        <p14:creationId xmlns:p14="http://schemas.microsoft.com/office/powerpoint/2010/main" val="69991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Chapter Title 1 - Claret">
    <p:spTree>
      <p:nvGrpSpPr>
        <p:cNvPr id="1" name=""/>
        <p:cNvGrpSpPr/>
        <p:nvPr/>
      </p:nvGrpSpPr>
      <p:grpSpPr>
        <a:xfrm>
          <a:off x="0" y="0"/>
          <a:ext cx="0" cy="0"/>
          <a:chOff x="0" y="0"/>
          <a:chExt cx="0" cy="0"/>
        </a:xfrm>
      </p:grpSpPr>
      <p:sp>
        <p:nvSpPr>
          <p:cNvPr id="10" name="Rectangle 9"/>
          <p:cNvSpPr/>
          <p:nvPr userDrawn="1"/>
        </p:nvSpPr>
        <p:spPr>
          <a:xfrm>
            <a:off x="6156325" y="1619251"/>
            <a:ext cx="5907088" cy="4686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p>
        </p:txBody>
      </p:sp>
      <p:sp>
        <p:nvSpPr>
          <p:cNvPr id="2" name="Title 1"/>
          <p:cNvSpPr>
            <a:spLocks noGrp="1"/>
          </p:cNvSpPr>
          <p:nvPr>
            <p:ph type="title" hasCustomPrompt="1"/>
          </p:nvPr>
        </p:nvSpPr>
        <p:spPr>
          <a:xfrm>
            <a:off x="6334124" y="3581400"/>
            <a:ext cx="5013325" cy="1809750"/>
          </a:xfrm>
        </p:spPr>
        <p:txBody>
          <a:bodyPr anchor="b"/>
          <a:lstStyle>
            <a:lvl1pPr>
              <a:lnSpc>
                <a:spcPct val="100000"/>
              </a:lnSpc>
              <a:defRPr sz="2800" b="1">
                <a:solidFill>
                  <a:schemeClr val="bg1"/>
                </a:solidFill>
              </a:defRPr>
            </a:lvl1pPr>
          </a:lstStyle>
          <a:p>
            <a:r>
              <a:rPr lang="en-US" dirty="0"/>
              <a:t>Chapter title</a:t>
            </a:r>
            <a:endParaRPr lang="en-GB" dirty="0"/>
          </a:p>
        </p:txBody>
      </p:sp>
      <p:sp>
        <p:nvSpPr>
          <p:cNvPr id="3" name="Text Placeholder 2"/>
          <p:cNvSpPr>
            <a:spLocks noGrp="1"/>
          </p:cNvSpPr>
          <p:nvPr>
            <p:ph type="body" idx="1" hasCustomPrompt="1"/>
          </p:nvPr>
        </p:nvSpPr>
        <p:spPr>
          <a:xfrm>
            <a:off x="6318250" y="5549900"/>
            <a:ext cx="5029199" cy="539750"/>
          </a:xfrm>
        </p:spPr>
        <p:txBody>
          <a:bodyPr/>
          <a:lstStyle>
            <a:lvl1pPr marL="0" indent="0">
              <a:buNone/>
              <a:defRPr sz="1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Enter subtitle here</a:t>
            </a:r>
          </a:p>
        </p:txBody>
      </p:sp>
      <p:sp>
        <p:nvSpPr>
          <p:cNvPr id="9" name="Text Placeholder 8"/>
          <p:cNvSpPr>
            <a:spLocks noGrp="1"/>
          </p:cNvSpPr>
          <p:nvPr>
            <p:ph type="body" sz="quarter" idx="10" hasCustomPrompt="1"/>
          </p:nvPr>
        </p:nvSpPr>
        <p:spPr>
          <a:xfrm>
            <a:off x="9768408" y="2235199"/>
            <a:ext cx="2252142" cy="1346202"/>
          </a:xfrm>
        </p:spPr>
        <p:txBody>
          <a:bodyPr anchor="ctr"/>
          <a:lstStyle>
            <a:lvl1pPr algn="r">
              <a:defRPr sz="13800" b="0">
                <a:solidFill>
                  <a:schemeClr val="bg1"/>
                </a:solidFill>
                <a:latin typeface="+mn-lt"/>
              </a:defRPr>
            </a:lvl1pPr>
          </a:lstStyle>
          <a:p>
            <a:pPr lvl="0"/>
            <a:r>
              <a:rPr lang="en-US" dirty="0"/>
              <a:t>1</a:t>
            </a:r>
            <a:endParaRPr lang="en-GB" dirty="0"/>
          </a:p>
        </p:txBody>
      </p:sp>
      <p:grpSp>
        <p:nvGrpSpPr>
          <p:cNvPr id="26" name="Group 25"/>
          <p:cNvGrpSpPr/>
          <p:nvPr userDrawn="1"/>
        </p:nvGrpSpPr>
        <p:grpSpPr>
          <a:xfrm>
            <a:off x="-4350366" y="48638"/>
            <a:ext cx="3909698" cy="6381345"/>
            <a:chOff x="-4350366" y="48638"/>
            <a:chExt cx="3909698" cy="6381345"/>
          </a:xfrm>
        </p:grpSpPr>
        <p:sp>
          <p:nvSpPr>
            <p:cNvPr id="27" name="Rectangle 26"/>
            <p:cNvSpPr/>
            <p:nvPr userDrawn="1"/>
          </p:nvSpPr>
          <p:spPr>
            <a:xfrm>
              <a:off x="-4350366" y="48638"/>
              <a:ext cx="3909698" cy="638134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latin typeface="+mn-lt"/>
              </a:endParaRPr>
            </a:p>
          </p:txBody>
        </p:sp>
        <p:cxnSp>
          <p:nvCxnSpPr>
            <p:cNvPr id="48" name="Straight Connector 47"/>
            <p:cNvCxnSpPr/>
            <p:nvPr userDrawn="1"/>
          </p:nvCxnSpPr>
          <p:spPr>
            <a:xfrm>
              <a:off x="-4350366"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49" name="Picture 4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62534" y="128588"/>
              <a:ext cx="681037" cy="681037"/>
            </a:xfrm>
            <a:prstGeom prst="rect">
              <a:avLst/>
            </a:prstGeom>
          </p:spPr>
        </p:pic>
        <p:sp>
          <p:nvSpPr>
            <p:cNvPr id="50" name="TextBox 49"/>
            <p:cNvSpPr txBox="1"/>
            <p:nvPr userDrawn="1"/>
          </p:nvSpPr>
          <p:spPr>
            <a:xfrm>
              <a:off x="-4022680" y="128588"/>
              <a:ext cx="2438810"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 customise your background</a:t>
              </a:r>
            </a:p>
          </p:txBody>
        </p:sp>
        <p:grpSp>
          <p:nvGrpSpPr>
            <p:cNvPr id="51" name="Group 50"/>
            <p:cNvGrpSpPr/>
            <p:nvPr userDrawn="1"/>
          </p:nvGrpSpPr>
          <p:grpSpPr>
            <a:xfrm>
              <a:off x="-4267240" y="3365971"/>
              <a:ext cx="3741159" cy="603077"/>
              <a:chOff x="-4267240" y="3327060"/>
              <a:chExt cx="3741159" cy="603077"/>
            </a:xfrm>
          </p:grpSpPr>
          <p:sp>
            <p:nvSpPr>
              <p:cNvPr id="69" name="TextBox 68"/>
              <p:cNvSpPr txBox="1"/>
              <p:nvPr userDrawn="1"/>
            </p:nvSpPr>
            <p:spPr>
              <a:xfrm>
                <a:off x="-4267240" y="3333035"/>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70" name="TextBox 69"/>
              <p:cNvSpPr txBox="1"/>
              <p:nvPr userDrawn="1"/>
            </p:nvSpPr>
            <p:spPr>
              <a:xfrm>
                <a:off x="-3879314" y="3327060"/>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 Fill</a:t>
                </a:r>
                <a:r>
                  <a:rPr lang="en-GB" sz="1400" baseline="0" dirty="0">
                    <a:latin typeface="+mn-lt"/>
                  </a:rPr>
                  <a:t> then </a:t>
                </a:r>
                <a:r>
                  <a:rPr lang="en-GB" sz="1400" b="1" baseline="0" dirty="0">
                    <a:latin typeface="+mn-lt"/>
                  </a:rPr>
                  <a:t>Picture or Texture Fill </a:t>
                </a:r>
                <a:r>
                  <a:rPr lang="en-GB" sz="1400" baseline="0" dirty="0">
                    <a:latin typeface="+mn-lt"/>
                  </a:rPr>
                  <a:t>and choose the image from your computer.</a:t>
                </a:r>
                <a:endParaRPr lang="en-GB" sz="1400" dirty="0">
                  <a:latin typeface="+mn-lt"/>
                </a:endParaRPr>
              </a:p>
            </p:txBody>
          </p:sp>
        </p:grpSp>
        <p:grpSp>
          <p:nvGrpSpPr>
            <p:cNvPr id="52" name="Group 51"/>
            <p:cNvGrpSpPr/>
            <p:nvPr userDrawn="1"/>
          </p:nvGrpSpPr>
          <p:grpSpPr>
            <a:xfrm>
              <a:off x="-4267240" y="2181776"/>
              <a:ext cx="3741159" cy="639965"/>
              <a:chOff x="-4267240" y="2181776"/>
              <a:chExt cx="3741159" cy="639965"/>
            </a:xfrm>
          </p:grpSpPr>
          <p:sp>
            <p:nvSpPr>
              <p:cNvPr id="67" name="TextBox 66"/>
              <p:cNvSpPr txBox="1"/>
              <p:nvPr userDrawn="1"/>
            </p:nvSpPr>
            <p:spPr>
              <a:xfrm>
                <a:off x="-4267240" y="218177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68" name="TextBox 67"/>
              <p:cNvSpPr txBox="1"/>
              <p:nvPr userDrawn="1"/>
            </p:nvSpPr>
            <p:spPr>
              <a:xfrm>
                <a:off x="-3879314" y="2218664"/>
                <a:ext cx="3353233" cy="603077"/>
              </a:xfrm>
              <a:prstGeom prst="rect">
                <a:avLst/>
              </a:prstGeom>
              <a:noFill/>
            </p:spPr>
            <p:txBody>
              <a:bodyPr wrap="square" rtlCol="0">
                <a:noAutofit/>
              </a:bodyPr>
              <a:lstStyle/>
              <a:p>
                <a:pPr>
                  <a:lnSpc>
                    <a:spcPct val="90000"/>
                  </a:lnSpc>
                  <a:spcAft>
                    <a:spcPts val="600"/>
                  </a:spcAft>
                </a:pPr>
                <a:r>
                  <a:rPr lang="en-GB" sz="1400" baseline="0" dirty="0">
                    <a:latin typeface="+mn-lt"/>
                  </a:rPr>
                  <a:t>Click </a:t>
                </a:r>
                <a:r>
                  <a:rPr lang="en-GB" sz="1400" b="1" baseline="0" dirty="0">
                    <a:latin typeface="+mn-lt"/>
                  </a:rPr>
                  <a:t>Solid Fill </a:t>
                </a:r>
                <a:r>
                  <a:rPr lang="en-GB" sz="1400" baseline="0" dirty="0">
                    <a:latin typeface="+mn-lt"/>
                  </a:rPr>
                  <a:t>then choose your colour from the palette.</a:t>
                </a:r>
                <a:endParaRPr lang="en-GB" sz="1400" dirty="0">
                  <a:latin typeface="+mn-lt"/>
                </a:endParaRPr>
              </a:p>
            </p:txBody>
          </p:sp>
        </p:grpSp>
        <p:grpSp>
          <p:nvGrpSpPr>
            <p:cNvPr id="53" name="Group 52"/>
            <p:cNvGrpSpPr/>
            <p:nvPr userDrawn="1"/>
          </p:nvGrpSpPr>
          <p:grpSpPr>
            <a:xfrm>
              <a:off x="-4267240" y="4772695"/>
              <a:ext cx="3741159" cy="649206"/>
              <a:chOff x="-3953163" y="4238857"/>
              <a:chExt cx="3741159" cy="649206"/>
            </a:xfrm>
          </p:grpSpPr>
          <p:sp>
            <p:nvSpPr>
              <p:cNvPr id="65" name="TextBox 64"/>
              <p:cNvSpPr txBox="1"/>
              <p:nvPr userDrawn="1"/>
            </p:nvSpPr>
            <p:spPr>
              <a:xfrm>
                <a:off x="-3953163" y="4238857"/>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66" name="TextBox 65"/>
              <p:cNvSpPr txBox="1"/>
              <p:nvPr userDrawn="1"/>
            </p:nvSpPr>
            <p:spPr>
              <a:xfrm>
                <a:off x="-3565237" y="428498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54" name="Group 53"/>
            <p:cNvGrpSpPr/>
            <p:nvPr userDrawn="1"/>
          </p:nvGrpSpPr>
          <p:grpSpPr>
            <a:xfrm>
              <a:off x="-4267240" y="4151806"/>
              <a:ext cx="3741159" cy="634370"/>
              <a:chOff x="-3953163" y="3632567"/>
              <a:chExt cx="3741159" cy="634370"/>
            </a:xfrm>
          </p:grpSpPr>
          <p:sp>
            <p:nvSpPr>
              <p:cNvPr id="63" name="TextBox 62"/>
              <p:cNvSpPr txBox="1"/>
              <p:nvPr userDrawn="1"/>
            </p:nvSpPr>
            <p:spPr>
              <a:xfrm>
                <a:off x="-3953163" y="3632567"/>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64" name="TextBox 63"/>
              <p:cNvSpPr txBox="1"/>
              <p:nvPr userDrawn="1"/>
            </p:nvSpPr>
            <p:spPr>
              <a:xfrm>
                <a:off x="-3565237" y="3663860"/>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a:t>
                </a:r>
                <a:r>
                  <a:rPr lang="en-GB" sz="1400" b="1" dirty="0">
                    <a:latin typeface="+mn-lt"/>
                  </a:rPr>
                  <a:t>Picture </a:t>
                </a:r>
                <a:r>
                  <a:rPr lang="en-GB" sz="1400" dirty="0">
                    <a:latin typeface="+mn-lt"/>
                  </a:rPr>
                  <a:t>on the </a:t>
                </a:r>
                <a:r>
                  <a:rPr lang="en-GB" sz="1400" b="1" dirty="0">
                    <a:latin typeface="+mn-lt"/>
                  </a:rPr>
                  <a:t>Format Background</a:t>
                </a:r>
                <a:r>
                  <a:rPr lang="en-GB" sz="1400" b="1" baseline="0" dirty="0">
                    <a:latin typeface="+mn-lt"/>
                  </a:rPr>
                  <a:t> Menu </a:t>
                </a:r>
                <a:r>
                  <a:rPr lang="en-GB" sz="1400" baseline="0" dirty="0">
                    <a:latin typeface="+mn-lt"/>
                  </a:rPr>
                  <a:t>to alter your image.</a:t>
                </a:r>
                <a:endParaRPr lang="en-GB" sz="1400" dirty="0">
                  <a:latin typeface="+mn-lt"/>
                </a:endParaRPr>
              </a:p>
            </p:txBody>
          </p:sp>
        </p:grpSp>
        <p:grpSp>
          <p:nvGrpSpPr>
            <p:cNvPr id="55" name="Group 54"/>
            <p:cNvGrpSpPr/>
            <p:nvPr userDrawn="1"/>
          </p:nvGrpSpPr>
          <p:grpSpPr>
            <a:xfrm>
              <a:off x="-4267240" y="5537959"/>
              <a:ext cx="3470417" cy="603077"/>
              <a:chOff x="-3953163" y="5018055"/>
              <a:chExt cx="3470417" cy="603077"/>
            </a:xfrm>
          </p:grpSpPr>
          <p:sp>
            <p:nvSpPr>
              <p:cNvPr id="61" name="TextBox 60"/>
              <p:cNvSpPr txBox="1"/>
              <p:nvPr userDrawn="1"/>
            </p:nvSpPr>
            <p:spPr>
              <a:xfrm>
                <a:off x="-3953163" y="5024030"/>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62" name="TextBox 61"/>
              <p:cNvSpPr txBox="1"/>
              <p:nvPr userDrawn="1"/>
            </p:nvSpPr>
            <p:spPr>
              <a:xfrm>
                <a:off x="-3565237" y="5018055"/>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56" name="Group 55"/>
            <p:cNvGrpSpPr/>
            <p:nvPr userDrawn="1"/>
          </p:nvGrpSpPr>
          <p:grpSpPr>
            <a:xfrm>
              <a:off x="-4267240" y="1118356"/>
              <a:ext cx="3741159" cy="677414"/>
              <a:chOff x="-3953163" y="1118356"/>
              <a:chExt cx="3741159" cy="677414"/>
            </a:xfrm>
          </p:grpSpPr>
          <p:sp>
            <p:nvSpPr>
              <p:cNvPr id="59" name="TextBox 58"/>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60" name="TextBox 59"/>
              <p:cNvSpPr txBox="1"/>
              <p:nvPr userDrawn="1"/>
            </p:nvSpPr>
            <p:spPr>
              <a:xfrm>
                <a:off x="-3565237" y="1192693"/>
                <a:ext cx="3353233" cy="603077"/>
              </a:xfrm>
              <a:prstGeom prst="rect">
                <a:avLst/>
              </a:prstGeom>
              <a:noFill/>
            </p:spPr>
            <p:txBody>
              <a:bodyPr wrap="square" rtlCol="0">
                <a:noAutofit/>
              </a:bodyPr>
              <a:lstStyle/>
              <a:p>
                <a:pPr>
                  <a:lnSpc>
                    <a:spcPct val="90000"/>
                  </a:lnSpc>
                  <a:spcAft>
                    <a:spcPts val="600"/>
                  </a:spcAft>
                </a:pPr>
                <a:r>
                  <a:rPr lang="en-GB" sz="1400" b="1" dirty="0">
                    <a:latin typeface="+mn-lt"/>
                  </a:rPr>
                  <a:t>Right click </a:t>
                </a:r>
                <a:r>
                  <a:rPr lang="en-GB" sz="1400" dirty="0">
                    <a:latin typeface="+mn-lt"/>
                  </a:rPr>
                  <a:t>on your</a:t>
                </a:r>
                <a:r>
                  <a:rPr lang="en-GB" sz="1400" baseline="0" dirty="0">
                    <a:latin typeface="+mn-lt"/>
                  </a:rPr>
                  <a:t> slide and click </a:t>
                </a:r>
                <a:r>
                  <a:rPr lang="en-GB" sz="1400" b="1" baseline="0" dirty="0">
                    <a:latin typeface="+mn-lt"/>
                  </a:rPr>
                  <a:t>Format Background</a:t>
                </a:r>
                <a:r>
                  <a:rPr lang="en-GB" sz="1400" baseline="0" dirty="0">
                    <a:latin typeface="+mn-lt"/>
                  </a:rPr>
                  <a:t>.</a:t>
                </a:r>
                <a:endParaRPr lang="en-GB" sz="1400" dirty="0">
                  <a:latin typeface="+mn-lt"/>
                </a:endParaRPr>
              </a:p>
            </p:txBody>
          </p:sp>
        </p:grpSp>
        <p:sp>
          <p:nvSpPr>
            <p:cNvPr id="57" name="TextBox 56"/>
            <p:cNvSpPr txBox="1"/>
            <p:nvPr userDrawn="1"/>
          </p:nvSpPr>
          <p:spPr>
            <a:xfrm>
              <a:off x="-4350366" y="1805778"/>
              <a:ext cx="3909697" cy="229886"/>
            </a:xfrm>
            <a:prstGeom prst="rect">
              <a:avLst/>
            </a:prstGeom>
            <a:solidFill>
              <a:schemeClr val="accent6"/>
            </a:solidFill>
          </p:spPr>
          <p:txBody>
            <a:bodyPr wrap="square" rtlCol="0" anchor="ctr">
              <a:noAutofit/>
            </a:bodyPr>
            <a:lstStyle/>
            <a:p>
              <a:pPr algn="ctr">
                <a:lnSpc>
                  <a:spcPct val="90000"/>
                </a:lnSpc>
                <a:spcAft>
                  <a:spcPts val="600"/>
                </a:spcAft>
              </a:pPr>
              <a:r>
                <a:rPr lang="en-GB" sz="1400" b="1" i="0" dirty="0">
                  <a:solidFill>
                    <a:schemeClr val="tx1"/>
                  </a:solidFill>
                </a:rPr>
                <a:t>Solid Colour Background</a:t>
              </a:r>
            </a:p>
          </p:txBody>
        </p:sp>
        <p:sp>
          <p:nvSpPr>
            <p:cNvPr id="58" name="TextBox 57"/>
            <p:cNvSpPr txBox="1"/>
            <p:nvPr userDrawn="1"/>
          </p:nvSpPr>
          <p:spPr>
            <a:xfrm>
              <a:off x="-4350366" y="2914605"/>
              <a:ext cx="3909697" cy="240171"/>
            </a:xfrm>
            <a:prstGeom prst="rect">
              <a:avLst/>
            </a:prstGeom>
            <a:solidFill>
              <a:schemeClr val="accent6"/>
            </a:solidFill>
          </p:spPr>
          <p:txBody>
            <a:bodyPr wrap="square" rtlCol="0" anchor="ctr">
              <a:noAutofit/>
            </a:bodyPr>
            <a:lstStyle/>
            <a:p>
              <a:pPr algn="ctr">
                <a:lnSpc>
                  <a:spcPct val="90000"/>
                </a:lnSpc>
                <a:spcAft>
                  <a:spcPts val="600"/>
                </a:spcAft>
              </a:pPr>
              <a:r>
                <a:rPr lang="en-GB" sz="1400" b="1" i="0" dirty="0">
                  <a:solidFill>
                    <a:schemeClr val="tx1"/>
                  </a:solidFill>
                </a:rPr>
                <a:t>Image Background</a:t>
              </a:r>
            </a:p>
          </p:txBody>
        </p:sp>
      </p:grpSp>
    </p:spTree>
    <p:extLst>
      <p:ext uri="{BB962C8B-B14F-4D97-AF65-F5344CB8AC3E}">
        <p14:creationId xmlns:p14="http://schemas.microsoft.com/office/powerpoint/2010/main" val="1117975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rocess Slide 1 - 9 option with Numbers">
    <p:bg>
      <p:bgPr>
        <a:solidFill>
          <a:schemeClr val="bg1"/>
        </a:solidFill>
        <a:effectLst/>
      </p:bgPr>
    </p:bg>
    <p:spTree>
      <p:nvGrpSpPr>
        <p:cNvPr id="1" name=""/>
        <p:cNvGrpSpPr/>
        <p:nvPr/>
      </p:nvGrpSpPr>
      <p:grpSpPr>
        <a:xfrm>
          <a:off x="0" y="0"/>
          <a:ext cx="0" cy="0"/>
          <a:chOff x="0" y="0"/>
          <a:chExt cx="0" cy="0"/>
        </a:xfrm>
      </p:grpSpPr>
      <p:sp>
        <p:nvSpPr>
          <p:cNvPr id="49" name="Text Placeholder 18"/>
          <p:cNvSpPr>
            <a:spLocks noGrp="1"/>
          </p:cNvSpPr>
          <p:nvPr>
            <p:ph type="body" sz="quarter" idx="44" hasCustomPrompt="1"/>
          </p:nvPr>
        </p:nvSpPr>
        <p:spPr>
          <a:xfrm>
            <a:off x="8907462" y="1125538"/>
            <a:ext cx="3146426" cy="268684"/>
          </a:xfrm>
          <a:prstGeom prst="homePlate">
            <a:avLst>
              <a:gd name="adj" fmla="val 46455"/>
            </a:avLst>
          </a:prstGeom>
          <a:solidFill>
            <a:srgbClr val="45709B"/>
          </a:solidFill>
        </p:spPr>
        <p:txBody>
          <a:bodyPr/>
          <a:lstStyle>
            <a:lvl1pPr>
              <a:defRPr/>
            </a:lvl1pPr>
          </a:lstStyle>
          <a:p>
            <a:pPr lvl="0"/>
            <a:r>
              <a:rPr lang="en-US" dirty="0"/>
              <a:t>  </a:t>
            </a:r>
            <a:endParaRPr lang="en-GB" dirty="0"/>
          </a:p>
        </p:txBody>
      </p:sp>
      <p:sp>
        <p:nvSpPr>
          <p:cNvPr id="48" name="Text Placeholder 18"/>
          <p:cNvSpPr>
            <a:spLocks noGrp="1"/>
          </p:cNvSpPr>
          <p:nvPr>
            <p:ph type="body" sz="quarter" idx="43" hasCustomPrompt="1"/>
          </p:nvPr>
        </p:nvSpPr>
        <p:spPr>
          <a:xfrm>
            <a:off x="5951984" y="1125538"/>
            <a:ext cx="3215829" cy="268684"/>
          </a:xfrm>
          <a:prstGeom prst="homePlate">
            <a:avLst>
              <a:gd name="adj" fmla="val 46455"/>
            </a:avLst>
          </a:prstGeom>
          <a:solidFill>
            <a:srgbClr val="224D77"/>
          </a:solidFill>
        </p:spPr>
        <p:txBody>
          <a:bodyPr/>
          <a:lstStyle>
            <a:lvl1pPr>
              <a:defRPr/>
            </a:lvl1pPr>
          </a:lstStyle>
          <a:p>
            <a:pPr lvl="0"/>
            <a:r>
              <a:rPr lang="en-US" dirty="0"/>
              <a:t>  </a:t>
            </a:r>
            <a:endParaRPr lang="en-GB" dirty="0"/>
          </a:p>
        </p:txBody>
      </p:sp>
      <p:sp>
        <p:nvSpPr>
          <p:cNvPr id="47" name="Text Placeholder 18"/>
          <p:cNvSpPr>
            <a:spLocks noGrp="1"/>
          </p:cNvSpPr>
          <p:nvPr>
            <p:ph type="body" sz="quarter" idx="42" hasCustomPrompt="1"/>
          </p:nvPr>
        </p:nvSpPr>
        <p:spPr>
          <a:xfrm>
            <a:off x="3143250" y="1125538"/>
            <a:ext cx="3013075" cy="268684"/>
          </a:xfrm>
          <a:prstGeom prst="homePlate">
            <a:avLst>
              <a:gd name="adj" fmla="val 46455"/>
            </a:avLst>
          </a:prstGeom>
          <a:solidFill>
            <a:schemeClr val="accent1"/>
          </a:solidFill>
        </p:spPr>
        <p:txBody>
          <a:bodyPr/>
          <a:lstStyle>
            <a:lvl1pPr>
              <a:defRPr/>
            </a:lvl1pPr>
          </a:lstStyle>
          <a:p>
            <a:pPr lvl="0"/>
            <a:r>
              <a:rPr lang="en-US" dirty="0"/>
              <a:t>  </a:t>
            </a:r>
            <a:endParaRPr lang="en-GB" dirty="0"/>
          </a:p>
        </p:txBody>
      </p:sp>
      <p:sp>
        <p:nvSpPr>
          <p:cNvPr id="59" name="Text Placeholder 18"/>
          <p:cNvSpPr>
            <a:spLocks noGrp="1"/>
          </p:cNvSpPr>
          <p:nvPr>
            <p:ph type="body" sz="quarter" idx="45" hasCustomPrompt="1"/>
          </p:nvPr>
        </p:nvSpPr>
        <p:spPr>
          <a:xfrm>
            <a:off x="8907462" y="2970808"/>
            <a:ext cx="3146426" cy="268684"/>
          </a:xfrm>
          <a:prstGeom prst="homePlate">
            <a:avLst>
              <a:gd name="adj" fmla="val 46455"/>
            </a:avLst>
          </a:prstGeom>
          <a:solidFill>
            <a:srgbClr val="C577A9"/>
          </a:solidFill>
        </p:spPr>
        <p:txBody>
          <a:bodyPr/>
          <a:lstStyle>
            <a:lvl1pPr>
              <a:defRPr/>
            </a:lvl1pPr>
          </a:lstStyle>
          <a:p>
            <a:pPr lvl="0"/>
            <a:r>
              <a:rPr lang="en-US" dirty="0"/>
              <a:t>  </a:t>
            </a:r>
            <a:endParaRPr lang="en-GB" dirty="0"/>
          </a:p>
        </p:txBody>
      </p:sp>
      <p:sp>
        <p:nvSpPr>
          <p:cNvPr id="60" name="Text Placeholder 18"/>
          <p:cNvSpPr>
            <a:spLocks noGrp="1"/>
          </p:cNvSpPr>
          <p:nvPr>
            <p:ph type="body" sz="quarter" idx="46" hasCustomPrompt="1"/>
          </p:nvPr>
        </p:nvSpPr>
        <p:spPr>
          <a:xfrm>
            <a:off x="5951984" y="2970808"/>
            <a:ext cx="3215829" cy="268684"/>
          </a:xfrm>
          <a:prstGeom prst="homePlate">
            <a:avLst>
              <a:gd name="adj" fmla="val 46455"/>
            </a:avLst>
          </a:prstGeom>
          <a:solidFill>
            <a:srgbClr val="93557E"/>
          </a:solidFill>
        </p:spPr>
        <p:txBody>
          <a:bodyPr/>
          <a:lstStyle>
            <a:lvl1pPr>
              <a:defRPr/>
            </a:lvl1pPr>
          </a:lstStyle>
          <a:p>
            <a:pPr lvl="0"/>
            <a:r>
              <a:rPr lang="en-US" dirty="0"/>
              <a:t>  </a:t>
            </a:r>
            <a:endParaRPr lang="en-GB" dirty="0"/>
          </a:p>
        </p:txBody>
      </p:sp>
      <p:sp>
        <p:nvSpPr>
          <p:cNvPr id="61" name="Text Placeholder 18"/>
          <p:cNvSpPr>
            <a:spLocks noGrp="1"/>
          </p:cNvSpPr>
          <p:nvPr>
            <p:ph type="body" sz="quarter" idx="47" hasCustomPrompt="1"/>
          </p:nvPr>
        </p:nvSpPr>
        <p:spPr>
          <a:xfrm>
            <a:off x="3143250" y="2970808"/>
            <a:ext cx="3013075" cy="268684"/>
          </a:xfrm>
          <a:prstGeom prst="homePlate">
            <a:avLst>
              <a:gd name="adj" fmla="val 46455"/>
            </a:avLst>
          </a:prstGeom>
          <a:solidFill>
            <a:srgbClr val="673153"/>
          </a:solidFill>
        </p:spPr>
        <p:txBody>
          <a:bodyPr/>
          <a:lstStyle>
            <a:lvl1pPr>
              <a:defRPr/>
            </a:lvl1pPr>
          </a:lstStyle>
          <a:p>
            <a:pPr lvl="0"/>
            <a:r>
              <a:rPr lang="en-US" dirty="0"/>
              <a:t>  </a:t>
            </a:r>
            <a:endParaRPr lang="en-GB" dirty="0"/>
          </a:p>
        </p:txBody>
      </p:sp>
      <p:sp>
        <p:nvSpPr>
          <p:cNvPr id="65" name="Text Placeholder 18"/>
          <p:cNvSpPr>
            <a:spLocks noGrp="1"/>
          </p:cNvSpPr>
          <p:nvPr>
            <p:ph type="body" sz="quarter" idx="48" hasCustomPrompt="1"/>
          </p:nvPr>
        </p:nvSpPr>
        <p:spPr>
          <a:xfrm>
            <a:off x="8907462" y="4814094"/>
            <a:ext cx="3146426" cy="268684"/>
          </a:xfrm>
          <a:prstGeom prst="homePlate">
            <a:avLst>
              <a:gd name="adj" fmla="val 46455"/>
            </a:avLst>
          </a:prstGeom>
          <a:solidFill>
            <a:srgbClr val="CED7E0"/>
          </a:solidFill>
        </p:spPr>
        <p:txBody>
          <a:bodyPr/>
          <a:lstStyle>
            <a:lvl1pPr>
              <a:defRPr/>
            </a:lvl1pPr>
          </a:lstStyle>
          <a:p>
            <a:pPr lvl="0"/>
            <a:r>
              <a:rPr lang="en-US" dirty="0"/>
              <a:t>  </a:t>
            </a:r>
            <a:endParaRPr lang="en-GB" dirty="0"/>
          </a:p>
        </p:txBody>
      </p:sp>
      <p:sp>
        <p:nvSpPr>
          <p:cNvPr id="66" name="Text Placeholder 18"/>
          <p:cNvSpPr>
            <a:spLocks noGrp="1"/>
          </p:cNvSpPr>
          <p:nvPr>
            <p:ph type="body" sz="quarter" idx="49" hasCustomPrompt="1"/>
          </p:nvPr>
        </p:nvSpPr>
        <p:spPr>
          <a:xfrm>
            <a:off x="5951984" y="4814094"/>
            <a:ext cx="3215829" cy="268684"/>
          </a:xfrm>
          <a:prstGeom prst="homePlate">
            <a:avLst>
              <a:gd name="adj" fmla="val 46455"/>
            </a:avLst>
          </a:prstGeom>
          <a:solidFill>
            <a:srgbClr val="BFCEE1"/>
          </a:solidFill>
        </p:spPr>
        <p:txBody>
          <a:bodyPr/>
          <a:lstStyle>
            <a:lvl1pPr>
              <a:defRPr/>
            </a:lvl1pPr>
          </a:lstStyle>
          <a:p>
            <a:pPr lvl="0"/>
            <a:r>
              <a:rPr lang="en-US" dirty="0"/>
              <a:t>  </a:t>
            </a:r>
            <a:endParaRPr lang="en-GB" dirty="0"/>
          </a:p>
        </p:txBody>
      </p:sp>
      <p:sp>
        <p:nvSpPr>
          <p:cNvPr id="67" name="Text Placeholder 18"/>
          <p:cNvSpPr>
            <a:spLocks noGrp="1"/>
          </p:cNvSpPr>
          <p:nvPr>
            <p:ph type="body" sz="quarter" idx="50" hasCustomPrompt="1"/>
          </p:nvPr>
        </p:nvSpPr>
        <p:spPr>
          <a:xfrm>
            <a:off x="3143250" y="4814094"/>
            <a:ext cx="3013075" cy="268684"/>
          </a:xfrm>
          <a:prstGeom prst="homePlate">
            <a:avLst>
              <a:gd name="adj" fmla="val 46455"/>
            </a:avLst>
          </a:prstGeom>
          <a:solidFill>
            <a:srgbClr val="A8C4E2"/>
          </a:solidFill>
        </p:spPr>
        <p:txBody>
          <a:bodyPr/>
          <a:lstStyle>
            <a:lvl1pPr>
              <a:defRPr/>
            </a:lvl1pPr>
          </a:lstStyle>
          <a:p>
            <a:pPr lvl="0"/>
            <a:r>
              <a:rPr lang="en-US" dirty="0"/>
              <a:t>  </a:t>
            </a:r>
            <a:endParaRPr lang="en-GB" dirty="0"/>
          </a:p>
        </p:txBody>
      </p:sp>
      <p:sp>
        <p:nvSpPr>
          <p:cNvPr id="2" name="Title 1"/>
          <p:cNvSpPr>
            <a:spLocks noGrp="1"/>
          </p:cNvSpPr>
          <p:nvPr>
            <p:ph type="title" hasCustomPrompt="1"/>
          </p:nvPr>
        </p:nvSpPr>
        <p:spPr/>
        <p:txBody>
          <a:bodyPr/>
          <a:lstStyle/>
          <a:p>
            <a:r>
              <a:rPr lang="en-US" dirty="0"/>
              <a:t>Enter title here</a:t>
            </a:r>
            <a:endParaRPr lang="en-GB" dirty="0"/>
          </a:p>
        </p:txBody>
      </p:sp>
      <p:sp>
        <p:nvSpPr>
          <p:cNvPr id="20" name="Text Placeholder 19"/>
          <p:cNvSpPr>
            <a:spLocks noGrp="1"/>
          </p:cNvSpPr>
          <p:nvPr>
            <p:ph type="body" sz="quarter" idx="18" hasCustomPrompt="1"/>
          </p:nvPr>
        </p:nvSpPr>
        <p:spPr>
          <a:xfrm>
            <a:off x="3143250" y="5812631"/>
            <a:ext cx="2886075" cy="686594"/>
          </a:xfrm>
        </p:spPr>
        <p:txBody>
          <a:bodyPr/>
          <a:lstStyle>
            <a:lvl1pPr algn="ctr">
              <a:defRPr sz="1100"/>
            </a:lvl1pPr>
            <a:lvl2pPr algn="ctr">
              <a:defRPr sz="1050"/>
            </a:lvl2pPr>
            <a:lvl3pPr algn="ctr">
              <a:defRPr sz="1000"/>
            </a:lvl3pPr>
            <a:lvl4pPr algn="ctr">
              <a:defRPr sz="900"/>
            </a:lvl4pPr>
            <a:lvl5pPr algn="ctr">
              <a:defRPr sz="7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19"/>
          <p:cNvSpPr>
            <a:spLocks noGrp="1"/>
          </p:cNvSpPr>
          <p:nvPr>
            <p:ph type="body" sz="quarter" idx="21" hasCustomPrompt="1"/>
          </p:nvPr>
        </p:nvSpPr>
        <p:spPr>
          <a:xfrm>
            <a:off x="3143250" y="4037620"/>
            <a:ext cx="2879725" cy="686594"/>
          </a:xfrm>
        </p:spPr>
        <p:txBody>
          <a:bodyPr/>
          <a:lstStyle>
            <a:lvl1pPr algn="ctr">
              <a:defRPr sz="1100" baseline="0"/>
            </a:lvl1pPr>
            <a:lvl2pPr algn="ctr">
              <a:defRPr sz="1050"/>
            </a:lvl2pPr>
            <a:lvl3pPr algn="ctr">
              <a:defRPr sz="1000"/>
            </a:lvl3pPr>
            <a:lvl4pPr algn="ctr">
              <a:defRPr sz="900"/>
            </a:lvl4pPr>
            <a:lvl5pPr algn="ctr">
              <a:defRPr sz="7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19"/>
          <p:cNvSpPr>
            <a:spLocks noGrp="1"/>
          </p:cNvSpPr>
          <p:nvPr>
            <p:ph type="body" sz="quarter" idx="24" hasCustomPrompt="1"/>
          </p:nvPr>
        </p:nvSpPr>
        <p:spPr>
          <a:xfrm>
            <a:off x="3143250" y="2163996"/>
            <a:ext cx="2886075" cy="686594"/>
          </a:xfrm>
        </p:spPr>
        <p:txBody>
          <a:bodyPr/>
          <a:lstStyle>
            <a:lvl1pPr algn="ctr">
              <a:defRPr sz="1100"/>
            </a:lvl1pPr>
            <a:lvl2pPr algn="ctr">
              <a:defRPr sz="1050"/>
            </a:lvl2pPr>
            <a:lvl3pPr algn="ctr">
              <a:defRPr sz="1000"/>
            </a:lvl3pPr>
            <a:lvl4pPr algn="ctr">
              <a:defRPr sz="900"/>
            </a:lvl4pPr>
            <a:lvl5pPr algn="ctr">
              <a:defRPr sz="7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29"/>
          <p:cNvSpPr>
            <a:spLocks noGrp="1"/>
          </p:cNvSpPr>
          <p:nvPr>
            <p:ph type="body" sz="quarter" idx="27" hasCustomPrompt="1"/>
          </p:nvPr>
        </p:nvSpPr>
        <p:spPr>
          <a:xfrm>
            <a:off x="4201177" y="1542142"/>
            <a:ext cx="897219" cy="565616"/>
          </a:xfrm>
        </p:spPr>
        <p:txBody>
          <a:bodyPr anchor="ctr"/>
          <a:lstStyle>
            <a:lvl1pPr algn="ctr">
              <a:defRPr sz="3600">
                <a:latin typeface="+mn-lt"/>
              </a:defRPr>
            </a:lvl1pPr>
          </a:lstStyle>
          <a:p>
            <a:pPr lvl="0"/>
            <a:r>
              <a:rPr lang="en-US" dirty="0"/>
              <a:t>1</a:t>
            </a:r>
            <a:endParaRPr lang="en-GB" dirty="0"/>
          </a:p>
        </p:txBody>
      </p:sp>
      <p:sp>
        <p:nvSpPr>
          <p:cNvPr id="31" name="Text Placeholder 29"/>
          <p:cNvSpPr>
            <a:spLocks noGrp="1"/>
          </p:cNvSpPr>
          <p:nvPr>
            <p:ph type="body" sz="quarter" idx="28" hasCustomPrompt="1"/>
          </p:nvPr>
        </p:nvSpPr>
        <p:spPr>
          <a:xfrm>
            <a:off x="4201177" y="3370942"/>
            <a:ext cx="897219" cy="565616"/>
          </a:xfrm>
        </p:spPr>
        <p:txBody>
          <a:bodyPr anchor="ctr"/>
          <a:lstStyle>
            <a:lvl1pPr algn="ctr">
              <a:defRPr sz="3600">
                <a:latin typeface="+mn-lt"/>
              </a:defRPr>
            </a:lvl1pPr>
          </a:lstStyle>
          <a:p>
            <a:pPr lvl="0"/>
            <a:r>
              <a:rPr lang="en-US" dirty="0"/>
              <a:t>4</a:t>
            </a:r>
            <a:endParaRPr lang="en-GB" dirty="0"/>
          </a:p>
        </p:txBody>
      </p:sp>
      <p:sp>
        <p:nvSpPr>
          <p:cNvPr id="32" name="Text Placeholder 29"/>
          <p:cNvSpPr>
            <a:spLocks noGrp="1"/>
          </p:cNvSpPr>
          <p:nvPr>
            <p:ph type="body" sz="quarter" idx="29" hasCustomPrompt="1"/>
          </p:nvPr>
        </p:nvSpPr>
        <p:spPr>
          <a:xfrm>
            <a:off x="4201177" y="5206369"/>
            <a:ext cx="897219" cy="565616"/>
          </a:xfrm>
        </p:spPr>
        <p:txBody>
          <a:bodyPr anchor="ctr"/>
          <a:lstStyle>
            <a:lvl1pPr algn="ctr">
              <a:defRPr sz="3600">
                <a:latin typeface="+mn-lt"/>
              </a:defRPr>
            </a:lvl1pPr>
          </a:lstStyle>
          <a:p>
            <a:pPr lvl="0"/>
            <a:r>
              <a:rPr lang="en-US" dirty="0"/>
              <a:t>7</a:t>
            </a:r>
            <a:endParaRPr lang="en-GB" dirty="0"/>
          </a:p>
        </p:txBody>
      </p:sp>
      <p:sp>
        <p:nvSpPr>
          <p:cNvPr id="33" name="Text Placeholder 19"/>
          <p:cNvSpPr>
            <a:spLocks noGrp="1"/>
          </p:cNvSpPr>
          <p:nvPr>
            <p:ph type="body" sz="quarter" idx="30" hasCustomPrompt="1"/>
          </p:nvPr>
        </p:nvSpPr>
        <p:spPr>
          <a:xfrm>
            <a:off x="6157912" y="5812631"/>
            <a:ext cx="2886075" cy="686594"/>
          </a:xfrm>
        </p:spPr>
        <p:txBody>
          <a:bodyPr/>
          <a:lstStyle>
            <a:lvl1pPr algn="ctr">
              <a:defRPr sz="1100"/>
            </a:lvl1pPr>
            <a:lvl2pPr algn="ctr">
              <a:defRPr sz="1050"/>
            </a:lvl2pPr>
            <a:lvl3pPr algn="ctr">
              <a:defRPr sz="1000"/>
            </a:lvl3pPr>
            <a:lvl4pPr algn="ctr">
              <a:defRPr sz="900"/>
            </a:lvl4pPr>
            <a:lvl5pPr algn="ctr">
              <a:defRPr sz="7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Text Placeholder 19"/>
          <p:cNvSpPr>
            <a:spLocks noGrp="1"/>
          </p:cNvSpPr>
          <p:nvPr>
            <p:ph type="body" sz="quarter" idx="31" hasCustomPrompt="1"/>
          </p:nvPr>
        </p:nvSpPr>
        <p:spPr>
          <a:xfrm>
            <a:off x="6157912" y="4037620"/>
            <a:ext cx="2879725" cy="686594"/>
          </a:xfrm>
        </p:spPr>
        <p:txBody>
          <a:bodyPr/>
          <a:lstStyle>
            <a:lvl1pPr algn="ctr">
              <a:defRPr sz="1100"/>
            </a:lvl1pPr>
            <a:lvl2pPr algn="ctr">
              <a:defRPr sz="1050"/>
            </a:lvl2pPr>
            <a:lvl3pPr algn="ctr">
              <a:defRPr sz="1000"/>
            </a:lvl3pPr>
            <a:lvl4pPr algn="ctr">
              <a:defRPr sz="900"/>
            </a:lvl4pPr>
            <a:lvl5pPr algn="ctr">
              <a:defRPr sz="7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19"/>
          <p:cNvSpPr>
            <a:spLocks noGrp="1"/>
          </p:cNvSpPr>
          <p:nvPr>
            <p:ph type="body" sz="quarter" idx="32" hasCustomPrompt="1"/>
          </p:nvPr>
        </p:nvSpPr>
        <p:spPr>
          <a:xfrm>
            <a:off x="6157912" y="2163996"/>
            <a:ext cx="2886075" cy="686594"/>
          </a:xfrm>
        </p:spPr>
        <p:txBody>
          <a:bodyPr/>
          <a:lstStyle>
            <a:lvl1pPr algn="ctr">
              <a:defRPr sz="1100"/>
            </a:lvl1pPr>
            <a:lvl2pPr algn="ctr">
              <a:defRPr sz="1050"/>
            </a:lvl2pPr>
            <a:lvl3pPr algn="ctr">
              <a:defRPr sz="1000"/>
            </a:lvl3pPr>
            <a:lvl4pPr algn="ctr">
              <a:defRPr sz="900"/>
            </a:lvl4pPr>
            <a:lvl5pPr algn="ctr">
              <a:defRPr sz="7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6" name="Text Placeholder 29"/>
          <p:cNvSpPr>
            <a:spLocks noGrp="1"/>
          </p:cNvSpPr>
          <p:nvPr>
            <p:ph type="body" sz="quarter" idx="33" hasCustomPrompt="1"/>
          </p:nvPr>
        </p:nvSpPr>
        <p:spPr>
          <a:xfrm>
            <a:off x="7215839" y="1542142"/>
            <a:ext cx="897219" cy="565616"/>
          </a:xfrm>
        </p:spPr>
        <p:txBody>
          <a:bodyPr anchor="ctr"/>
          <a:lstStyle>
            <a:lvl1pPr algn="ctr">
              <a:defRPr sz="3600">
                <a:latin typeface="+mn-lt"/>
              </a:defRPr>
            </a:lvl1pPr>
          </a:lstStyle>
          <a:p>
            <a:pPr lvl="0"/>
            <a:r>
              <a:rPr lang="en-US" dirty="0"/>
              <a:t>2</a:t>
            </a:r>
            <a:endParaRPr lang="en-GB" dirty="0"/>
          </a:p>
        </p:txBody>
      </p:sp>
      <p:sp>
        <p:nvSpPr>
          <p:cNvPr id="37" name="Text Placeholder 29"/>
          <p:cNvSpPr>
            <a:spLocks noGrp="1"/>
          </p:cNvSpPr>
          <p:nvPr>
            <p:ph type="body" sz="quarter" idx="34" hasCustomPrompt="1"/>
          </p:nvPr>
        </p:nvSpPr>
        <p:spPr>
          <a:xfrm>
            <a:off x="7215839" y="3370942"/>
            <a:ext cx="897219" cy="565616"/>
          </a:xfrm>
        </p:spPr>
        <p:txBody>
          <a:bodyPr anchor="ctr"/>
          <a:lstStyle>
            <a:lvl1pPr algn="ctr">
              <a:defRPr sz="3600">
                <a:latin typeface="+mn-lt"/>
              </a:defRPr>
            </a:lvl1pPr>
          </a:lstStyle>
          <a:p>
            <a:pPr lvl="0"/>
            <a:r>
              <a:rPr lang="en-US" dirty="0"/>
              <a:t>5</a:t>
            </a:r>
            <a:endParaRPr lang="en-GB" dirty="0"/>
          </a:p>
        </p:txBody>
      </p:sp>
      <p:sp>
        <p:nvSpPr>
          <p:cNvPr id="38" name="Text Placeholder 29"/>
          <p:cNvSpPr>
            <a:spLocks noGrp="1"/>
          </p:cNvSpPr>
          <p:nvPr>
            <p:ph type="body" sz="quarter" idx="35" hasCustomPrompt="1"/>
          </p:nvPr>
        </p:nvSpPr>
        <p:spPr>
          <a:xfrm>
            <a:off x="7215839" y="5206369"/>
            <a:ext cx="897219" cy="565616"/>
          </a:xfrm>
        </p:spPr>
        <p:txBody>
          <a:bodyPr anchor="ctr"/>
          <a:lstStyle>
            <a:lvl1pPr algn="ctr">
              <a:defRPr sz="3600">
                <a:latin typeface="+mn-lt"/>
              </a:defRPr>
            </a:lvl1pPr>
          </a:lstStyle>
          <a:p>
            <a:pPr lvl="0"/>
            <a:r>
              <a:rPr lang="en-US" dirty="0"/>
              <a:t>8</a:t>
            </a:r>
            <a:endParaRPr lang="en-GB" dirty="0"/>
          </a:p>
        </p:txBody>
      </p:sp>
      <p:sp>
        <p:nvSpPr>
          <p:cNvPr id="39" name="Text Placeholder 19"/>
          <p:cNvSpPr>
            <a:spLocks noGrp="1"/>
          </p:cNvSpPr>
          <p:nvPr>
            <p:ph type="body" sz="quarter" idx="36" hasCustomPrompt="1"/>
          </p:nvPr>
        </p:nvSpPr>
        <p:spPr>
          <a:xfrm>
            <a:off x="9178924" y="5812631"/>
            <a:ext cx="2886075" cy="686594"/>
          </a:xfrm>
        </p:spPr>
        <p:txBody>
          <a:bodyPr/>
          <a:lstStyle>
            <a:lvl1pPr algn="ctr">
              <a:defRPr sz="1100" baseline="0"/>
            </a:lvl1pPr>
            <a:lvl2pPr algn="ctr">
              <a:defRPr sz="1050"/>
            </a:lvl2pPr>
            <a:lvl3pPr algn="ctr">
              <a:defRPr sz="1000"/>
            </a:lvl3pPr>
            <a:lvl4pPr algn="ctr">
              <a:defRPr sz="900"/>
            </a:lvl4pPr>
            <a:lvl5pPr algn="ctr">
              <a:defRPr sz="7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0" name="Text Placeholder 19"/>
          <p:cNvSpPr>
            <a:spLocks noGrp="1"/>
          </p:cNvSpPr>
          <p:nvPr>
            <p:ph type="body" sz="quarter" idx="37" hasCustomPrompt="1"/>
          </p:nvPr>
        </p:nvSpPr>
        <p:spPr>
          <a:xfrm>
            <a:off x="9178924" y="4037620"/>
            <a:ext cx="2879725" cy="686594"/>
          </a:xfrm>
        </p:spPr>
        <p:txBody>
          <a:bodyPr/>
          <a:lstStyle>
            <a:lvl1pPr algn="ctr">
              <a:defRPr sz="1100"/>
            </a:lvl1pPr>
            <a:lvl2pPr algn="ctr">
              <a:defRPr sz="1050"/>
            </a:lvl2pPr>
            <a:lvl3pPr algn="ctr">
              <a:defRPr sz="1000"/>
            </a:lvl3pPr>
            <a:lvl4pPr algn="ctr">
              <a:defRPr sz="900"/>
            </a:lvl4pPr>
            <a:lvl5pPr algn="ctr">
              <a:defRPr sz="7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1" name="Text Placeholder 19"/>
          <p:cNvSpPr>
            <a:spLocks noGrp="1"/>
          </p:cNvSpPr>
          <p:nvPr>
            <p:ph type="body" sz="quarter" idx="38" hasCustomPrompt="1"/>
          </p:nvPr>
        </p:nvSpPr>
        <p:spPr>
          <a:xfrm>
            <a:off x="9178924" y="2163996"/>
            <a:ext cx="2886075" cy="686594"/>
          </a:xfrm>
        </p:spPr>
        <p:txBody>
          <a:bodyPr/>
          <a:lstStyle>
            <a:lvl1pPr algn="ctr">
              <a:defRPr sz="1100"/>
            </a:lvl1pPr>
            <a:lvl2pPr algn="ctr">
              <a:defRPr sz="1050"/>
            </a:lvl2pPr>
            <a:lvl3pPr algn="ctr">
              <a:defRPr sz="1000"/>
            </a:lvl3pPr>
            <a:lvl4pPr algn="ctr">
              <a:defRPr sz="900"/>
            </a:lvl4pPr>
            <a:lvl5pPr algn="ctr">
              <a:defRPr sz="7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2" name="Text Placeholder 29"/>
          <p:cNvSpPr>
            <a:spLocks noGrp="1"/>
          </p:cNvSpPr>
          <p:nvPr>
            <p:ph type="body" sz="quarter" idx="39" hasCustomPrompt="1"/>
          </p:nvPr>
        </p:nvSpPr>
        <p:spPr>
          <a:xfrm>
            <a:off x="10236851" y="1542142"/>
            <a:ext cx="897219" cy="565616"/>
          </a:xfrm>
        </p:spPr>
        <p:txBody>
          <a:bodyPr anchor="ctr"/>
          <a:lstStyle>
            <a:lvl1pPr algn="ctr">
              <a:defRPr sz="3600">
                <a:latin typeface="+mn-lt"/>
              </a:defRPr>
            </a:lvl1pPr>
          </a:lstStyle>
          <a:p>
            <a:pPr lvl="0"/>
            <a:r>
              <a:rPr lang="en-US" dirty="0"/>
              <a:t>3</a:t>
            </a:r>
            <a:endParaRPr lang="en-GB" dirty="0"/>
          </a:p>
        </p:txBody>
      </p:sp>
      <p:sp>
        <p:nvSpPr>
          <p:cNvPr id="43" name="Text Placeholder 29"/>
          <p:cNvSpPr>
            <a:spLocks noGrp="1"/>
          </p:cNvSpPr>
          <p:nvPr>
            <p:ph type="body" sz="quarter" idx="40" hasCustomPrompt="1"/>
          </p:nvPr>
        </p:nvSpPr>
        <p:spPr>
          <a:xfrm>
            <a:off x="10236851" y="3370942"/>
            <a:ext cx="897219" cy="565616"/>
          </a:xfrm>
        </p:spPr>
        <p:txBody>
          <a:bodyPr anchor="ctr"/>
          <a:lstStyle>
            <a:lvl1pPr algn="ctr">
              <a:defRPr sz="3600">
                <a:latin typeface="+mn-lt"/>
              </a:defRPr>
            </a:lvl1pPr>
          </a:lstStyle>
          <a:p>
            <a:pPr lvl="0"/>
            <a:r>
              <a:rPr lang="en-US" dirty="0"/>
              <a:t>6</a:t>
            </a:r>
            <a:endParaRPr lang="en-GB" dirty="0"/>
          </a:p>
        </p:txBody>
      </p:sp>
      <p:sp>
        <p:nvSpPr>
          <p:cNvPr id="44" name="Text Placeholder 29"/>
          <p:cNvSpPr>
            <a:spLocks noGrp="1"/>
          </p:cNvSpPr>
          <p:nvPr>
            <p:ph type="body" sz="quarter" idx="41" hasCustomPrompt="1"/>
          </p:nvPr>
        </p:nvSpPr>
        <p:spPr>
          <a:xfrm>
            <a:off x="10236851" y="5206369"/>
            <a:ext cx="897219" cy="565616"/>
          </a:xfrm>
        </p:spPr>
        <p:txBody>
          <a:bodyPr anchor="ctr"/>
          <a:lstStyle>
            <a:lvl1pPr algn="ctr">
              <a:defRPr sz="3600">
                <a:latin typeface="+mn-lt"/>
              </a:defRPr>
            </a:lvl1pPr>
          </a:lstStyle>
          <a:p>
            <a:pPr lvl="0"/>
            <a:r>
              <a:rPr lang="en-US" dirty="0"/>
              <a:t>9</a:t>
            </a:r>
            <a:endParaRPr lang="en-GB" dirty="0"/>
          </a:p>
        </p:txBody>
      </p:sp>
      <p:sp>
        <p:nvSpPr>
          <p:cNvPr id="50"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sp>
        <p:nvSpPr>
          <p:cNvPr id="51" name="Rectangle 50"/>
          <p:cNvSpPr/>
          <p:nvPr userDrawn="1"/>
        </p:nvSpPr>
        <p:spPr>
          <a:xfrm>
            <a:off x="1" y="1125538"/>
            <a:ext cx="3009899" cy="53807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p>
        </p:txBody>
      </p:sp>
      <p:sp>
        <p:nvSpPr>
          <p:cNvPr id="45"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56" name="Text Placeholder 41"/>
          <p:cNvSpPr>
            <a:spLocks noGrp="1"/>
          </p:cNvSpPr>
          <p:nvPr>
            <p:ph type="body" sz="quarter" idx="85" hasCustomPrompt="1"/>
          </p:nvPr>
        </p:nvSpPr>
        <p:spPr>
          <a:xfrm>
            <a:off x="191344" y="2952603"/>
            <a:ext cx="2724894" cy="1874509"/>
          </a:xfrm>
        </p:spPr>
        <p:txBody>
          <a:bodyPr rIns="108000"/>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7" name="Text Placeholder 3"/>
          <p:cNvSpPr>
            <a:spLocks noGrp="1"/>
          </p:cNvSpPr>
          <p:nvPr>
            <p:ph type="body" sz="quarter" idx="86" hasCustomPrompt="1"/>
          </p:nvPr>
        </p:nvSpPr>
        <p:spPr>
          <a:xfrm>
            <a:off x="191345" y="1271588"/>
            <a:ext cx="2724893" cy="1606085"/>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0211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eneric two column">
    <p:spTree>
      <p:nvGrpSpPr>
        <p:cNvPr id="1" name=""/>
        <p:cNvGrpSpPr/>
        <p:nvPr/>
      </p:nvGrpSpPr>
      <p:grpSpPr>
        <a:xfrm>
          <a:off x="0" y="0"/>
          <a:ext cx="0" cy="0"/>
          <a:chOff x="0" y="0"/>
          <a:chExt cx="0" cy="0"/>
        </a:xfrm>
      </p:grpSpPr>
      <p:sp>
        <p:nvSpPr>
          <p:cNvPr id="2" name="Title 1"/>
          <p:cNvSpPr>
            <a:spLocks noGrp="1"/>
          </p:cNvSpPr>
          <p:nvPr>
            <p:ph type="ctrTitle"/>
          </p:nvPr>
        </p:nvSpPr>
        <p:spPr>
          <a:xfrm>
            <a:off x="813600" y="732968"/>
            <a:ext cx="10564800" cy="452437"/>
          </a:xfrm>
        </p:spPr>
        <p:txBody>
          <a:bodyPr anchor="t"/>
          <a:lstStyle>
            <a:lvl1pPr algn="l">
              <a:defRPr sz="4267"/>
            </a:lvl1pPr>
          </a:lstStyle>
          <a:p>
            <a:r>
              <a:rPr lang="en-US"/>
              <a:t>Click to edit Master title style</a:t>
            </a:r>
            <a:endParaRPr lang="en-US" dirty="0"/>
          </a:p>
        </p:txBody>
      </p:sp>
      <p:sp>
        <p:nvSpPr>
          <p:cNvPr id="12" name="Rectangle 11"/>
          <p:cNvSpPr/>
          <p:nvPr/>
        </p:nvSpPr>
        <p:spPr bwMode="auto">
          <a:xfrm>
            <a:off x="12501880" y="7"/>
            <a:ext cx="4653507" cy="6154052"/>
          </a:xfrm>
          <a:prstGeom prst="rect">
            <a:avLst/>
          </a:prstGeom>
          <a:solidFill>
            <a:schemeClr val="tx2"/>
          </a:solidFill>
          <a:ln w="9525" cap="flat" cmpd="sng" algn="ctr">
            <a:noFill/>
            <a:prstDash val="solid"/>
            <a:round/>
            <a:headEnd type="none" w="med" len="med"/>
            <a:tailEnd type="none" w="med" len="med"/>
          </a:ln>
          <a:effectLst/>
        </p:spPr>
        <p:txBody>
          <a:bodyPr vert="horz" wrap="square" lIns="73699" tIns="73699" rIns="73699" bIns="73699" numCol="1" rtlCol="0" anchor="t" anchorCtr="0" compatLnSpc="1">
            <a:prstTxWarp prst="textNoShape">
              <a:avLst/>
            </a:prstTxWarp>
          </a:bodyPr>
          <a:lstStyle/>
          <a:p>
            <a:pPr algn="l"/>
            <a:r>
              <a:rPr lang="en-US" sz="1800" b="1" dirty="0">
                <a:solidFill>
                  <a:srgbClr val="000000"/>
                </a:solidFill>
              </a:rPr>
              <a:t>FORMATTING </a:t>
            </a:r>
            <a:br>
              <a:rPr lang="en-US" sz="1800" b="1" dirty="0">
                <a:solidFill>
                  <a:srgbClr val="000000"/>
                </a:solidFill>
              </a:rPr>
            </a:br>
            <a:r>
              <a:rPr lang="en-US" sz="1800" b="1" dirty="0">
                <a:solidFill>
                  <a:srgbClr val="000000"/>
                </a:solidFill>
              </a:rPr>
              <a:t>TEXT STYLES</a:t>
            </a:r>
          </a:p>
          <a:p>
            <a:pPr marL="0" indent="0" algn="l">
              <a:buFontTx/>
              <a:buNone/>
            </a:pPr>
            <a:r>
              <a:rPr lang="en-US" sz="1400" b="0" baseline="0" dirty="0">
                <a:solidFill>
                  <a:srgbClr val="000000"/>
                </a:solidFill>
              </a:rPr>
              <a:t>The template is set up using place holders </a:t>
            </a:r>
            <a:r>
              <a:rPr lang="en-GB" sz="1400" b="0" baseline="0" dirty="0">
                <a:solidFill>
                  <a:srgbClr val="000000"/>
                </a:solidFill>
              </a:rPr>
              <a:t>A placeholder is a space set-up on a slide master which holds the formatting and positioning information for the content in the template.</a:t>
            </a:r>
          </a:p>
          <a:p>
            <a:pPr marL="0" indent="0" algn="l">
              <a:buFontTx/>
              <a:buNone/>
            </a:pPr>
            <a:endParaRPr lang="en-GB" sz="1400" b="0" baseline="0" dirty="0">
              <a:solidFill>
                <a:srgbClr val="000000"/>
              </a:solidFill>
            </a:endParaRPr>
          </a:p>
          <a:p>
            <a:pPr marL="342891" indent="-342891" algn="l">
              <a:buFont typeface="+mj-lt"/>
              <a:buAutoNum type="arabicPeriod"/>
            </a:pPr>
            <a:r>
              <a:rPr lang="en-GB" sz="1400" b="1" baseline="0" dirty="0">
                <a:solidFill>
                  <a:srgbClr val="000000"/>
                </a:solidFill>
              </a:rPr>
              <a:t>LEVELS</a:t>
            </a:r>
            <a:r>
              <a:rPr lang="en-GB" sz="1400" b="0" baseline="0" dirty="0">
                <a:solidFill>
                  <a:srgbClr val="000000"/>
                </a:solidFill>
              </a:rPr>
              <a:t> of text (i.e. Headings, bullets and sub-bullets) are derived from </a:t>
            </a:r>
            <a:br>
              <a:rPr lang="en-GB" sz="1400" b="0" baseline="0" dirty="0">
                <a:solidFill>
                  <a:srgbClr val="000000"/>
                </a:solidFill>
              </a:rPr>
            </a:br>
            <a:r>
              <a:rPr lang="en-GB" sz="1400" b="0" baseline="0" dirty="0">
                <a:solidFill>
                  <a:srgbClr val="000000"/>
                </a:solidFill>
              </a:rPr>
              <a:t>the information set-up on the placeholders on the slide master</a:t>
            </a:r>
          </a:p>
          <a:p>
            <a:pPr marL="342891" indent="-342891" algn="l">
              <a:buFont typeface="+mj-lt"/>
              <a:buAutoNum type="arabicPeriod"/>
            </a:pPr>
            <a:endParaRPr lang="en-GB" sz="1400" b="0" baseline="0" dirty="0">
              <a:solidFill>
                <a:srgbClr val="000000"/>
              </a:solidFill>
            </a:endParaRPr>
          </a:p>
          <a:p>
            <a:pPr marL="342891" indent="-342891" algn="l">
              <a:buFont typeface="+mj-lt"/>
              <a:buAutoNum type="arabicPeriod"/>
            </a:pPr>
            <a:r>
              <a:rPr lang="en-GB" sz="1400" b="0" baseline="0" dirty="0">
                <a:solidFill>
                  <a:srgbClr val="000000"/>
                </a:solidFill>
              </a:rPr>
              <a:t>You can click through the different styles or levels needed to format </a:t>
            </a:r>
            <a:br>
              <a:rPr lang="en-GB" sz="1400" b="0" baseline="0" dirty="0">
                <a:solidFill>
                  <a:srgbClr val="000000"/>
                </a:solidFill>
              </a:rPr>
            </a:br>
            <a:r>
              <a:rPr lang="en-GB" sz="1400" b="0" baseline="0" dirty="0">
                <a:solidFill>
                  <a:srgbClr val="000000"/>
                </a:solidFill>
              </a:rPr>
              <a:t>your document by:</a:t>
            </a:r>
          </a:p>
          <a:p>
            <a:pPr marL="342891" indent="-342891" algn="l">
              <a:buFont typeface="+mj-lt"/>
              <a:buAutoNum type="alphaLcParenR"/>
            </a:pPr>
            <a:r>
              <a:rPr lang="en-GB" sz="1400" b="0" baseline="0" dirty="0">
                <a:solidFill>
                  <a:srgbClr val="000000"/>
                </a:solidFill>
              </a:rPr>
              <a:t>Click on the paragraph </a:t>
            </a:r>
          </a:p>
          <a:p>
            <a:pPr marL="342891" indent="-342891" algn="l">
              <a:buFont typeface="+mj-lt"/>
              <a:buAutoNum type="alphaLcParenR"/>
            </a:pPr>
            <a:r>
              <a:rPr lang="en-GB" sz="1400" b="0" baseline="0" dirty="0">
                <a:solidFill>
                  <a:srgbClr val="000000"/>
                </a:solidFill>
              </a:rPr>
              <a:t>Hold down Shift + Alt and move </a:t>
            </a:r>
            <a:br>
              <a:rPr lang="en-GB" sz="1400" b="0" baseline="0" dirty="0">
                <a:solidFill>
                  <a:srgbClr val="000000"/>
                </a:solidFill>
              </a:rPr>
            </a:br>
            <a:r>
              <a:rPr lang="en-GB" sz="1400" b="0" baseline="0" dirty="0">
                <a:solidFill>
                  <a:srgbClr val="000000"/>
                </a:solidFill>
              </a:rPr>
              <a:t>your arrow keys from right to left </a:t>
            </a:r>
          </a:p>
          <a:p>
            <a:pPr marL="342891" indent="-342891" algn="l">
              <a:buFont typeface="+mj-lt"/>
              <a:buAutoNum type="alphaLcParenR"/>
            </a:pPr>
            <a:endParaRPr lang="en-GB" sz="1400" b="0" baseline="0" dirty="0">
              <a:solidFill>
                <a:srgbClr val="000000"/>
              </a:solidFill>
            </a:endParaRPr>
          </a:p>
          <a:p>
            <a:pPr marL="0" indent="0" algn="l">
              <a:buFont typeface="+mj-lt"/>
              <a:buNone/>
            </a:pPr>
            <a:r>
              <a:rPr lang="en-GB" sz="1400" b="0" baseline="0" dirty="0">
                <a:solidFill>
                  <a:srgbClr val="000000"/>
                </a:solidFill>
              </a:rPr>
              <a:t>You will see the levels change, most templates are only set up with a maximum of 6 levels.</a:t>
            </a:r>
          </a:p>
          <a:p>
            <a:pPr marL="0" indent="0" algn="l">
              <a:buFont typeface="+mj-lt"/>
              <a:buNone/>
            </a:pPr>
            <a:endParaRPr lang="en-GB" sz="1400" b="0" baseline="0" dirty="0">
              <a:solidFill>
                <a:srgbClr val="000000"/>
              </a:solidFill>
            </a:endParaRPr>
          </a:p>
          <a:p>
            <a:pPr marL="0" indent="0" algn="l">
              <a:buFont typeface="+mj-lt"/>
              <a:buNone/>
            </a:pPr>
            <a:r>
              <a:rPr lang="en-GB" sz="1400" b="0" baseline="0" dirty="0">
                <a:solidFill>
                  <a:srgbClr val="000000"/>
                </a:solidFill>
              </a:rPr>
              <a:t>Once you go past this you are not using the styles set up in the template.</a:t>
            </a:r>
          </a:p>
          <a:p>
            <a:pPr marL="0" indent="0" algn="l">
              <a:buFont typeface="+mj-lt"/>
              <a:buNone/>
            </a:pPr>
            <a:endParaRPr lang="en-GB" sz="1400" b="0" baseline="0" dirty="0">
              <a:solidFill>
                <a:srgbClr val="000000"/>
              </a:solidFill>
            </a:endParaRPr>
          </a:p>
          <a:p>
            <a:pPr marL="0" indent="0" algn="l">
              <a:buFont typeface="+mj-lt"/>
              <a:buNone/>
            </a:pPr>
            <a:r>
              <a:rPr lang="en-GB" sz="1400" b="1" baseline="0" dirty="0">
                <a:solidFill>
                  <a:srgbClr val="FF0000"/>
                </a:solidFill>
              </a:rPr>
              <a:t>If you have created your own text box this will not work and you should only ever create your own text box when creating an Info graphic.</a:t>
            </a:r>
          </a:p>
          <a:p>
            <a:pPr marL="0" indent="0" algn="l">
              <a:buFontTx/>
              <a:buNone/>
            </a:pPr>
            <a:endParaRPr lang="en-GB" sz="1400" b="0" baseline="0" dirty="0">
              <a:solidFill>
                <a:srgbClr val="000000"/>
              </a:solidFill>
            </a:endParaRPr>
          </a:p>
          <a:p>
            <a:pPr marL="0" indent="0" algn="l">
              <a:buFontTx/>
              <a:buNone/>
            </a:pPr>
            <a:endParaRPr lang="en-US" sz="1400" b="0" baseline="0" dirty="0">
              <a:solidFill>
                <a:srgbClr val="000000"/>
              </a:solidFill>
            </a:endParaRPr>
          </a:p>
          <a:p>
            <a:pPr marL="0" indent="0" algn="l">
              <a:buFontTx/>
              <a:buNone/>
            </a:pPr>
            <a:endParaRPr lang="en-US" sz="1400" b="0" baseline="0" dirty="0">
              <a:solidFill>
                <a:srgbClr val="000000"/>
              </a:solidFill>
            </a:endParaRPr>
          </a:p>
        </p:txBody>
      </p:sp>
      <p:sp>
        <p:nvSpPr>
          <p:cNvPr id="13" name="Rectangle 12"/>
          <p:cNvSpPr/>
          <p:nvPr userDrawn="1"/>
        </p:nvSpPr>
        <p:spPr bwMode="auto">
          <a:xfrm>
            <a:off x="12501880" y="8"/>
            <a:ext cx="4653507" cy="6154051"/>
          </a:xfrm>
          <a:prstGeom prst="rect">
            <a:avLst/>
          </a:prstGeom>
          <a:solidFill>
            <a:schemeClr val="tx2"/>
          </a:solidFill>
          <a:ln w="9525" cap="flat" cmpd="sng" algn="ctr">
            <a:noFill/>
            <a:prstDash val="solid"/>
            <a:round/>
            <a:headEnd type="none" w="med" len="med"/>
            <a:tailEnd type="none" w="med" len="med"/>
          </a:ln>
          <a:effectLst/>
        </p:spPr>
        <p:txBody>
          <a:bodyPr vert="horz" wrap="square" lIns="73699" tIns="73699" rIns="73699" bIns="73699" numCol="1" rtlCol="0" anchor="t" anchorCtr="0" compatLnSpc="1">
            <a:prstTxWarp prst="textNoShape">
              <a:avLst/>
            </a:prstTxWarp>
          </a:bodyPr>
          <a:lstStyle/>
          <a:p>
            <a:pPr algn="l"/>
            <a:r>
              <a:rPr lang="en-US" sz="1800" b="1" dirty="0">
                <a:solidFill>
                  <a:srgbClr val="000000"/>
                </a:solidFill>
              </a:rPr>
              <a:t>FORMATTING </a:t>
            </a:r>
            <a:br>
              <a:rPr lang="en-US" sz="1800" b="1" dirty="0">
                <a:solidFill>
                  <a:srgbClr val="000000"/>
                </a:solidFill>
              </a:rPr>
            </a:br>
            <a:r>
              <a:rPr lang="en-US" sz="1800" b="1" dirty="0">
                <a:solidFill>
                  <a:srgbClr val="000000"/>
                </a:solidFill>
              </a:rPr>
              <a:t>TEXT STYLES</a:t>
            </a:r>
          </a:p>
          <a:p>
            <a:pPr marL="0" indent="0" algn="l">
              <a:buFontTx/>
              <a:buNone/>
            </a:pPr>
            <a:r>
              <a:rPr lang="en-US" sz="1400" b="0" baseline="0" dirty="0">
                <a:solidFill>
                  <a:srgbClr val="000000"/>
                </a:solidFill>
              </a:rPr>
              <a:t>The template is set up using place holders </a:t>
            </a:r>
            <a:r>
              <a:rPr lang="en-GB" sz="1400" b="0" baseline="0" dirty="0">
                <a:solidFill>
                  <a:srgbClr val="000000"/>
                </a:solidFill>
              </a:rPr>
              <a:t>A placeholder is a space set-up on a slide master which holds the formatting and positioning information for the content in the template.</a:t>
            </a:r>
          </a:p>
          <a:p>
            <a:pPr marL="0" indent="0" algn="l">
              <a:buFontTx/>
              <a:buNone/>
            </a:pPr>
            <a:endParaRPr lang="en-GB" sz="1400" b="0" baseline="0" dirty="0">
              <a:solidFill>
                <a:srgbClr val="000000"/>
              </a:solidFill>
            </a:endParaRPr>
          </a:p>
          <a:p>
            <a:pPr marL="342891" indent="-342891" algn="l">
              <a:buFont typeface="+mj-lt"/>
              <a:buAutoNum type="arabicPeriod"/>
            </a:pPr>
            <a:r>
              <a:rPr lang="en-GB" sz="1400" b="1" baseline="0" dirty="0">
                <a:solidFill>
                  <a:srgbClr val="000000"/>
                </a:solidFill>
              </a:rPr>
              <a:t>LEVELS</a:t>
            </a:r>
            <a:r>
              <a:rPr lang="en-GB" sz="1400" b="0" baseline="0" dirty="0">
                <a:solidFill>
                  <a:srgbClr val="000000"/>
                </a:solidFill>
              </a:rPr>
              <a:t> of text (i.e. Headings, bullets and sub-bullets) are derived from </a:t>
            </a:r>
            <a:br>
              <a:rPr lang="en-GB" sz="1400" b="0" baseline="0" dirty="0">
                <a:solidFill>
                  <a:srgbClr val="000000"/>
                </a:solidFill>
              </a:rPr>
            </a:br>
            <a:r>
              <a:rPr lang="en-GB" sz="1400" b="0" baseline="0" dirty="0">
                <a:solidFill>
                  <a:srgbClr val="000000"/>
                </a:solidFill>
              </a:rPr>
              <a:t>the information set-up on the placeholders on the slide master</a:t>
            </a:r>
          </a:p>
          <a:p>
            <a:pPr marL="342891" indent="-342891" algn="l">
              <a:buFont typeface="+mj-lt"/>
              <a:buAutoNum type="arabicPeriod"/>
            </a:pPr>
            <a:endParaRPr lang="en-GB" sz="1400" b="0" baseline="0" dirty="0">
              <a:solidFill>
                <a:srgbClr val="000000"/>
              </a:solidFill>
            </a:endParaRPr>
          </a:p>
          <a:p>
            <a:pPr marL="342891" indent="-342891" algn="l">
              <a:buFont typeface="+mj-lt"/>
              <a:buAutoNum type="arabicPeriod"/>
            </a:pPr>
            <a:r>
              <a:rPr lang="en-GB" sz="1400" b="0" baseline="0" dirty="0">
                <a:solidFill>
                  <a:srgbClr val="000000"/>
                </a:solidFill>
              </a:rPr>
              <a:t>You can click through the different styles or levels needed to format </a:t>
            </a:r>
            <a:br>
              <a:rPr lang="en-GB" sz="1400" b="0" baseline="0" dirty="0">
                <a:solidFill>
                  <a:srgbClr val="000000"/>
                </a:solidFill>
              </a:rPr>
            </a:br>
            <a:r>
              <a:rPr lang="en-GB" sz="1400" b="0" baseline="0" dirty="0">
                <a:solidFill>
                  <a:srgbClr val="000000"/>
                </a:solidFill>
              </a:rPr>
              <a:t>your document by:</a:t>
            </a:r>
          </a:p>
          <a:p>
            <a:pPr marL="342891" indent="-342891" algn="l">
              <a:buFont typeface="+mj-lt"/>
              <a:buAutoNum type="alphaLcParenR"/>
            </a:pPr>
            <a:r>
              <a:rPr lang="en-GB" sz="1400" b="0" baseline="0" dirty="0">
                <a:solidFill>
                  <a:srgbClr val="000000"/>
                </a:solidFill>
              </a:rPr>
              <a:t>Click on the paragraph </a:t>
            </a:r>
          </a:p>
          <a:p>
            <a:pPr marL="342891" indent="-342891" algn="l">
              <a:buFont typeface="+mj-lt"/>
              <a:buAutoNum type="alphaLcParenR"/>
            </a:pPr>
            <a:r>
              <a:rPr lang="en-GB" sz="1400" b="0" baseline="0" dirty="0">
                <a:solidFill>
                  <a:srgbClr val="000000"/>
                </a:solidFill>
              </a:rPr>
              <a:t>Hold down Shift + Alt and move </a:t>
            </a:r>
            <a:br>
              <a:rPr lang="en-GB" sz="1400" b="0" baseline="0" dirty="0">
                <a:solidFill>
                  <a:srgbClr val="000000"/>
                </a:solidFill>
              </a:rPr>
            </a:br>
            <a:r>
              <a:rPr lang="en-GB" sz="1400" b="0" baseline="0" dirty="0">
                <a:solidFill>
                  <a:srgbClr val="000000"/>
                </a:solidFill>
              </a:rPr>
              <a:t>your arrow keys from right to left </a:t>
            </a:r>
          </a:p>
          <a:p>
            <a:pPr marL="342891" indent="-342891" algn="l">
              <a:buFont typeface="+mj-lt"/>
              <a:buAutoNum type="alphaLcParenR"/>
            </a:pPr>
            <a:endParaRPr lang="en-GB" sz="1400" b="0" baseline="0" dirty="0">
              <a:solidFill>
                <a:srgbClr val="000000"/>
              </a:solidFill>
            </a:endParaRPr>
          </a:p>
          <a:p>
            <a:pPr marL="0" indent="0" algn="l">
              <a:buFont typeface="+mj-lt"/>
              <a:buNone/>
            </a:pPr>
            <a:r>
              <a:rPr lang="en-GB" sz="1400" b="0" baseline="0" dirty="0">
                <a:solidFill>
                  <a:srgbClr val="000000"/>
                </a:solidFill>
              </a:rPr>
              <a:t>You will see the levels change, most templates are only set up with a maximum of 6 levels.</a:t>
            </a:r>
          </a:p>
          <a:p>
            <a:pPr marL="0" indent="0" algn="l">
              <a:buFont typeface="+mj-lt"/>
              <a:buNone/>
            </a:pPr>
            <a:endParaRPr lang="en-GB" sz="1400" b="0" baseline="0" dirty="0">
              <a:solidFill>
                <a:srgbClr val="000000"/>
              </a:solidFill>
            </a:endParaRPr>
          </a:p>
          <a:p>
            <a:pPr marL="0" indent="0" algn="l">
              <a:buFont typeface="+mj-lt"/>
              <a:buNone/>
            </a:pPr>
            <a:r>
              <a:rPr lang="en-GB" sz="1400" b="0" baseline="0" dirty="0">
                <a:solidFill>
                  <a:srgbClr val="000000"/>
                </a:solidFill>
              </a:rPr>
              <a:t>Once you go past this you are not using the styles set up in the template.</a:t>
            </a:r>
          </a:p>
          <a:p>
            <a:pPr marL="0" indent="0" algn="l">
              <a:buFont typeface="+mj-lt"/>
              <a:buNone/>
            </a:pPr>
            <a:endParaRPr lang="en-GB" sz="1400" b="0" baseline="0" dirty="0">
              <a:solidFill>
                <a:srgbClr val="000000"/>
              </a:solidFill>
            </a:endParaRPr>
          </a:p>
          <a:p>
            <a:pPr marL="0" indent="0" algn="l">
              <a:buFont typeface="+mj-lt"/>
              <a:buNone/>
            </a:pPr>
            <a:r>
              <a:rPr lang="en-GB" sz="1400" b="1" baseline="0" dirty="0">
                <a:solidFill>
                  <a:srgbClr val="FF0000"/>
                </a:solidFill>
              </a:rPr>
              <a:t>If you have created your own text box this will not work and you should only ever create your own text box when creating an Info graphic.</a:t>
            </a:r>
          </a:p>
          <a:p>
            <a:pPr marL="0" indent="0" algn="l">
              <a:buFontTx/>
              <a:buNone/>
            </a:pPr>
            <a:endParaRPr lang="en-GB" sz="1400" b="0" baseline="0" dirty="0">
              <a:solidFill>
                <a:srgbClr val="000000"/>
              </a:solidFill>
            </a:endParaRPr>
          </a:p>
          <a:p>
            <a:pPr marL="0" indent="0" algn="l">
              <a:buFontTx/>
              <a:buNone/>
            </a:pPr>
            <a:endParaRPr lang="en-US" sz="1400" b="0" baseline="0" dirty="0">
              <a:solidFill>
                <a:srgbClr val="000000"/>
              </a:solidFill>
            </a:endParaRPr>
          </a:p>
          <a:p>
            <a:pPr marL="0" indent="0" algn="l">
              <a:buFontTx/>
              <a:buNone/>
            </a:pPr>
            <a:endParaRPr lang="en-US" sz="1400" b="0" baseline="0" dirty="0">
              <a:solidFill>
                <a:srgbClr val="000000"/>
              </a:solidFill>
            </a:endParaRPr>
          </a:p>
        </p:txBody>
      </p:sp>
      <p:sp>
        <p:nvSpPr>
          <p:cNvPr id="5" name="Text Placeholder 4"/>
          <p:cNvSpPr>
            <a:spLocks noGrp="1"/>
          </p:cNvSpPr>
          <p:nvPr>
            <p:ph type="body" sz="quarter" idx="10"/>
          </p:nvPr>
        </p:nvSpPr>
        <p:spPr>
          <a:xfrm>
            <a:off x="813600" y="1953684"/>
            <a:ext cx="4993216" cy="4248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4">
            <a:extLst>
              <a:ext uri="{FF2B5EF4-FFF2-40B4-BE49-F238E27FC236}">
                <a16:creationId xmlns:a16="http://schemas.microsoft.com/office/drawing/2014/main" id="{200C4F48-B85D-4E38-8792-E3E96D0D098A}"/>
              </a:ext>
            </a:extLst>
          </p:cNvPr>
          <p:cNvSpPr>
            <a:spLocks noGrp="1"/>
          </p:cNvSpPr>
          <p:nvPr>
            <p:ph type="body" sz="quarter" idx="11"/>
          </p:nvPr>
        </p:nvSpPr>
        <p:spPr>
          <a:xfrm>
            <a:off x="6385184" y="1953684"/>
            <a:ext cx="4993216" cy="4248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7928278"/>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Agenda slide 1 - Fewer Point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Enter title here</a:t>
            </a:r>
            <a:endParaRPr lang="en-GB" dirty="0"/>
          </a:p>
        </p:txBody>
      </p:sp>
      <p:sp>
        <p:nvSpPr>
          <p:cNvPr id="19" name="Text Placeholder 18"/>
          <p:cNvSpPr>
            <a:spLocks noGrp="1"/>
          </p:cNvSpPr>
          <p:nvPr>
            <p:ph type="body" sz="quarter" idx="38" hasCustomPrompt="1"/>
          </p:nvPr>
        </p:nvSpPr>
        <p:spPr>
          <a:xfrm>
            <a:off x="506085" y="1573407"/>
            <a:ext cx="286870" cy="486374"/>
          </a:xfrm>
        </p:spPr>
        <p:txBody>
          <a:bodyPr anchor="ctr"/>
          <a:lstStyle>
            <a:lvl1pPr algn="r">
              <a:defRPr sz="3200" b="0">
                <a:latin typeface="+mn-lt"/>
              </a:defRPr>
            </a:lvl1pPr>
          </a:lstStyle>
          <a:p>
            <a:pPr lvl="0"/>
            <a:r>
              <a:rPr lang="en-US" dirty="0"/>
              <a:t>1</a:t>
            </a:r>
            <a:endParaRPr lang="en-GB" dirty="0"/>
          </a:p>
        </p:txBody>
      </p:sp>
      <p:sp>
        <p:nvSpPr>
          <p:cNvPr id="23" name="Text Placeholder 22"/>
          <p:cNvSpPr>
            <a:spLocks noGrp="1"/>
          </p:cNvSpPr>
          <p:nvPr>
            <p:ph type="body" sz="quarter" idx="39" hasCustomPrompt="1"/>
          </p:nvPr>
        </p:nvSpPr>
        <p:spPr>
          <a:xfrm>
            <a:off x="826293" y="1573407"/>
            <a:ext cx="2188369" cy="276824"/>
          </a:xfrm>
        </p:spPr>
        <p:txBody>
          <a:bodyPr anchor="b"/>
          <a:lstStyle>
            <a:lvl1pPr>
              <a:defRPr sz="1400"/>
            </a:lvl1pPr>
          </a:lstStyle>
          <a:p>
            <a:pPr lvl="0"/>
            <a:r>
              <a:rPr lang="en-US" dirty="0"/>
              <a:t>Chapter title</a:t>
            </a:r>
            <a:endParaRPr lang="en-GB" dirty="0"/>
          </a:p>
        </p:txBody>
      </p:sp>
      <p:sp>
        <p:nvSpPr>
          <p:cNvPr id="24" name="Text Placeholder 22"/>
          <p:cNvSpPr>
            <a:spLocks noGrp="1"/>
          </p:cNvSpPr>
          <p:nvPr>
            <p:ph type="body" sz="quarter" idx="40" hasCustomPrompt="1"/>
          </p:nvPr>
        </p:nvSpPr>
        <p:spPr>
          <a:xfrm>
            <a:off x="826293" y="1793081"/>
            <a:ext cx="2188369" cy="266700"/>
          </a:xfrm>
        </p:spPr>
        <p:txBody>
          <a:bodyPr/>
          <a:lstStyle>
            <a:lvl1pPr>
              <a:defRPr sz="1100">
                <a:solidFill>
                  <a:schemeClr val="tx2"/>
                </a:solidFill>
              </a:defRPr>
            </a:lvl1pPr>
          </a:lstStyle>
          <a:p>
            <a:pPr lvl="0"/>
            <a:r>
              <a:rPr lang="en-US" dirty="0"/>
              <a:t>Chapter subtitle</a:t>
            </a:r>
            <a:endParaRPr lang="en-GB" dirty="0"/>
          </a:p>
        </p:txBody>
      </p:sp>
      <p:sp>
        <p:nvSpPr>
          <p:cNvPr id="26" name="Text Placeholder 25"/>
          <p:cNvSpPr>
            <a:spLocks noGrp="1"/>
          </p:cNvSpPr>
          <p:nvPr>
            <p:ph type="body" sz="quarter" idx="41" hasCustomPrompt="1"/>
          </p:nvPr>
        </p:nvSpPr>
        <p:spPr>
          <a:xfrm>
            <a:off x="126206" y="1131077"/>
            <a:ext cx="2888457" cy="123825"/>
          </a:xfrm>
          <a:solidFill>
            <a:schemeClr val="bg2"/>
          </a:solidFill>
        </p:spPr>
        <p:txBody>
          <a:bodyPr/>
          <a:lstStyle>
            <a:lvl1pPr>
              <a:defRPr/>
            </a:lvl1pPr>
          </a:lstStyle>
          <a:p>
            <a:pPr lvl="0"/>
            <a:r>
              <a:rPr lang="en-US" dirty="0"/>
              <a:t>  </a:t>
            </a:r>
            <a:endParaRPr lang="en-GB" dirty="0"/>
          </a:p>
        </p:txBody>
      </p:sp>
      <p:sp>
        <p:nvSpPr>
          <p:cNvPr id="31" name="Text Placeholder 18"/>
          <p:cNvSpPr>
            <a:spLocks noGrp="1"/>
          </p:cNvSpPr>
          <p:nvPr>
            <p:ph type="body" sz="quarter" idx="42" hasCustomPrompt="1"/>
          </p:nvPr>
        </p:nvSpPr>
        <p:spPr>
          <a:xfrm>
            <a:off x="3523129" y="1573407"/>
            <a:ext cx="286870" cy="486374"/>
          </a:xfrm>
        </p:spPr>
        <p:txBody>
          <a:bodyPr anchor="ctr"/>
          <a:lstStyle>
            <a:lvl1pPr algn="r">
              <a:defRPr sz="3200" b="0">
                <a:latin typeface="+mn-lt"/>
              </a:defRPr>
            </a:lvl1pPr>
          </a:lstStyle>
          <a:p>
            <a:pPr lvl="0"/>
            <a:r>
              <a:rPr lang="en-US" dirty="0"/>
              <a:t>2</a:t>
            </a:r>
            <a:endParaRPr lang="en-GB" dirty="0"/>
          </a:p>
        </p:txBody>
      </p:sp>
      <p:sp>
        <p:nvSpPr>
          <p:cNvPr id="32" name="Text Placeholder 22"/>
          <p:cNvSpPr>
            <a:spLocks noGrp="1"/>
          </p:cNvSpPr>
          <p:nvPr>
            <p:ph type="body" sz="quarter" idx="43" hasCustomPrompt="1"/>
          </p:nvPr>
        </p:nvSpPr>
        <p:spPr>
          <a:xfrm>
            <a:off x="3843337" y="1573407"/>
            <a:ext cx="2188369" cy="276824"/>
          </a:xfrm>
        </p:spPr>
        <p:txBody>
          <a:bodyPr anchor="b"/>
          <a:lstStyle>
            <a:lvl1pPr>
              <a:defRPr sz="1400"/>
            </a:lvl1pPr>
          </a:lstStyle>
          <a:p>
            <a:pPr lvl="0"/>
            <a:r>
              <a:rPr lang="en-US" dirty="0"/>
              <a:t>Chapter title</a:t>
            </a:r>
            <a:endParaRPr lang="en-GB" dirty="0"/>
          </a:p>
        </p:txBody>
      </p:sp>
      <p:sp>
        <p:nvSpPr>
          <p:cNvPr id="33" name="Text Placeholder 22"/>
          <p:cNvSpPr>
            <a:spLocks noGrp="1"/>
          </p:cNvSpPr>
          <p:nvPr>
            <p:ph type="body" sz="quarter" idx="44" hasCustomPrompt="1"/>
          </p:nvPr>
        </p:nvSpPr>
        <p:spPr>
          <a:xfrm>
            <a:off x="3843337" y="1793081"/>
            <a:ext cx="2188369" cy="266700"/>
          </a:xfrm>
        </p:spPr>
        <p:txBody>
          <a:bodyPr/>
          <a:lstStyle>
            <a:lvl1pPr>
              <a:defRPr sz="1100">
                <a:solidFill>
                  <a:schemeClr val="tx2"/>
                </a:solidFill>
              </a:defRPr>
            </a:lvl1pPr>
          </a:lstStyle>
          <a:p>
            <a:pPr lvl="0"/>
            <a:r>
              <a:rPr lang="en-US" dirty="0"/>
              <a:t>Chapter subtitle</a:t>
            </a:r>
            <a:endParaRPr lang="en-GB" dirty="0"/>
          </a:p>
        </p:txBody>
      </p:sp>
      <p:sp>
        <p:nvSpPr>
          <p:cNvPr id="34" name="Text Placeholder 25"/>
          <p:cNvSpPr>
            <a:spLocks noGrp="1"/>
          </p:cNvSpPr>
          <p:nvPr>
            <p:ph type="body" sz="quarter" idx="45" hasCustomPrompt="1"/>
          </p:nvPr>
        </p:nvSpPr>
        <p:spPr>
          <a:xfrm>
            <a:off x="3143250" y="1131077"/>
            <a:ext cx="2888457" cy="123825"/>
          </a:xfrm>
          <a:solidFill>
            <a:schemeClr val="bg2"/>
          </a:solidFill>
        </p:spPr>
        <p:txBody>
          <a:bodyPr/>
          <a:lstStyle>
            <a:lvl1pPr>
              <a:defRPr/>
            </a:lvl1pPr>
          </a:lstStyle>
          <a:p>
            <a:pPr lvl="0"/>
            <a:r>
              <a:rPr lang="en-US" dirty="0"/>
              <a:t>  </a:t>
            </a:r>
            <a:endParaRPr lang="en-GB" dirty="0"/>
          </a:p>
        </p:txBody>
      </p:sp>
      <p:sp>
        <p:nvSpPr>
          <p:cNvPr id="36" name="Text Placeholder 18"/>
          <p:cNvSpPr>
            <a:spLocks noGrp="1"/>
          </p:cNvSpPr>
          <p:nvPr>
            <p:ph type="body" sz="quarter" idx="46" hasCustomPrompt="1"/>
          </p:nvPr>
        </p:nvSpPr>
        <p:spPr>
          <a:xfrm>
            <a:off x="6540173" y="1573407"/>
            <a:ext cx="286870" cy="486374"/>
          </a:xfrm>
        </p:spPr>
        <p:txBody>
          <a:bodyPr anchor="ctr"/>
          <a:lstStyle>
            <a:lvl1pPr algn="r">
              <a:defRPr sz="3200" b="0">
                <a:latin typeface="+mn-lt"/>
              </a:defRPr>
            </a:lvl1pPr>
          </a:lstStyle>
          <a:p>
            <a:pPr lvl="0"/>
            <a:r>
              <a:rPr lang="en-US" dirty="0"/>
              <a:t>3</a:t>
            </a:r>
            <a:endParaRPr lang="en-GB" dirty="0"/>
          </a:p>
        </p:txBody>
      </p:sp>
      <p:sp>
        <p:nvSpPr>
          <p:cNvPr id="37" name="Text Placeholder 22"/>
          <p:cNvSpPr>
            <a:spLocks noGrp="1"/>
          </p:cNvSpPr>
          <p:nvPr>
            <p:ph type="body" sz="quarter" idx="47" hasCustomPrompt="1"/>
          </p:nvPr>
        </p:nvSpPr>
        <p:spPr>
          <a:xfrm>
            <a:off x="6860381" y="1573407"/>
            <a:ext cx="2188369" cy="276824"/>
          </a:xfrm>
        </p:spPr>
        <p:txBody>
          <a:bodyPr anchor="b"/>
          <a:lstStyle>
            <a:lvl1pPr>
              <a:defRPr sz="1400"/>
            </a:lvl1pPr>
          </a:lstStyle>
          <a:p>
            <a:pPr lvl="0"/>
            <a:r>
              <a:rPr lang="en-US" dirty="0"/>
              <a:t>Chapter title</a:t>
            </a:r>
            <a:endParaRPr lang="en-GB" dirty="0"/>
          </a:p>
        </p:txBody>
      </p:sp>
      <p:sp>
        <p:nvSpPr>
          <p:cNvPr id="38" name="Text Placeholder 22"/>
          <p:cNvSpPr>
            <a:spLocks noGrp="1"/>
          </p:cNvSpPr>
          <p:nvPr>
            <p:ph type="body" sz="quarter" idx="48" hasCustomPrompt="1"/>
          </p:nvPr>
        </p:nvSpPr>
        <p:spPr>
          <a:xfrm>
            <a:off x="6860381" y="1793081"/>
            <a:ext cx="2188369" cy="266700"/>
          </a:xfrm>
        </p:spPr>
        <p:txBody>
          <a:bodyPr/>
          <a:lstStyle>
            <a:lvl1pPr>
              <a:defRPr sz="1100">
                <a:solidFill>
                  <a:schemeClr val="tx2"/>
                </a:solidFill>
              </a:defRPr>
            </a:lvl1pPr>
          </a:lstStyle>
          <a:p>
            <a:pPr lvl="0"/>
            <a:r>
              <a:rPr lang="en-US" dirty="0"/>
              <a:t>Chapter subtitle</a:t>
            </a:r>
            <a:endParaRPr lang="en-GB" dirty="0"/>
          </a:p>
        </p:txBody>
      </p:sp>
      <p:sp>
        <p:nvSpPr>
          <p:cNvPr id="39" name="Text Placeholder 25"/>
          <p:cNvSpPr>
            <a:spLocks noGrp="1"/>
          </p:cNvSpPr>
          <p:nvPr>
            <p:ph type="body" sz="quarter" idx="49" hasCustomPrompt="1"/>
          </p:nvPr>
        </p:nvSpPr>
        <p:spPr>
          <a:xfrm>
            <a:off x="6160294" y="1131077"/>
            <a:ext cx="2888457" cy="123825"/>
          </a:xfrm>
          <a:solidFill>
            <a:schemeClr val="bg2"/>
          </a:solidFill>
        </p:spPr>
        <p:txBody>
          <a:bodyPr/>
          <a:lstStyle>
            <a:lvl1pPr>
              <a:defRPr/>
            </a:lvl1pPr>
          </a:lstStyle>
          <a:p>
            <a:pPr lvl="0"/>
            <a:r>
              <a:rPr lang="en-US" dirty="0"/>
              <a:t>  </a:t>
            </a:r>
            <a:endParaRPr lang="en-GB" dirty="0"/>
          </a:p>
        </p:txBody>
      </p:sp>
      <p:sp>
        <p:nvSpPr>
          <p:cNvPr id="76" name="Text Placeholder 18"/>
          <p:cNvSpPr>
            <a:spLocks noGrp="1"/>
          </p:cNvSpPr>
          <p:nvPr>
            <p:ph type="body" sz="quarter" idx="86" hasCustomPrompt="1"/>
          </p:nvPr>
        </p:nvSpPr>
        <p:spPr>
          <a:xfrm>
            <a:off x="9556657" y="1573407"/>
            <a:ext cx="286870" cy="486374"/>
          </a:xfrm>
        </p:spPr>
        <p:txBody>
          <a:bodyPr anchor="ctr"/>
          <a:lstStyle>
            <a:lvl1pPr algn="r">
              <a:defRPr sz="3200" b="0">
                <a:latin typeface="+mn-lt"/>
              </a:defRPr>
            </a:lvl1pPr>
          </a:lstStyle>
          <a:p>
            <a:pPr lvl="0"/>
            <a:r>
              <a:rPr lang="en-US" dirty="0"/>
              <a:t>4</a:t>
            </a:r>
            <a:endParaRPr lang="en-GB" dirty="0"/>
          </a:p>
        </p:txBody>
      </p:sp>
      <p:sp>
        <p:nvSpPr>
          <p:cNvPr id="77" name="Text Placeholder 22"/>
          <p:cNvSpPr>
            <a:spLocks noGrp="1"/>
          </p:cNvSpPr>
          <p:nvPr>
            <p:ph type="body" sz="quarter" idx="87" hasCustomPrompt="1"/>
          </p:nvPr>
        </p:nvSpPr>
        <p:spPr>
          <a:xfrm>
            <a:off x="9876865" y="1573407"/>
            <a:ext cx="2188369" cy="276824"/>
          </a:xfrm>
        </p:spPr>
        <p:txBody>
          <a:bodyPr anchor="b"/>
          <a:lstStyle>
            <a:lvl1pPr>
              <a:defRPr sz="1400"/>
            </a:lvl1pPr>
          </a:lstStyle>
          <a:p>
            <a:pPr lvl="0"/>
            <a:r>
              <a:rPr lang="en-US" dirty="0"/>
              <a:t>Chapter title</a:t>
            </a:r>
            <a:endParaRPr lang="en-GB" dirty="0"/>
          </a:p>
        </p:txBody>
      </p:sp>
      <p:sp>
        <p:nvSpPr>
          <p:cNvPr id="78" name="Text Placeholder 22"/>
          <p:cNvSpPr>
            <a:spLocks noGrp="1"/>
          </p:cNvSpPr>
          <p:nvPr>
            <p:ph type="body" sz="quarter" idx="88" hasCustomPrompt="1"/>
          </p:nvPr>
        </p:nvSpPr>
        <p:spPr>
          <a:xfrm>
            <a:off x="9876865" y="1793081"/>
            <a:ext cx="2188369" cy="266700"/>
          </a:xfrm>
        </p:spPr>
        <p:txBody>
          <a:bodyPr/>
          <a:lstStyle>
            <a:lvl1pPr>
              <a:defRPr sz="1100">
                <a:solidFill>
                  <a:schemeClr val="tx2"/>
                </a:solidFill>
              </a:defRPr>
            </a:lvl1pPr>
          </a:lstStyle>
          <a:p>
            <a:pPr lvl="0"/>
            <a:r>
              <a:rPr lang="en-US" dirty="0"/>
              <a:t>Chapter subtitle</a:t>
            </a:r>
            <a:endParaRPr lang="en-GB" dirty="0"/>
          </a:p>
        </p:txBody>
      </p:sp>
      <p:sp>
        <p:nvSpPr>
          <p:cNvPr id="79" name="Text Placeholder 25"/>
          <p:cNvSpPr>
            <a:spLocks noGrp="1"/>
          </p:cNvSpPr>
          <p:nvPr>
            <p:ph type="body" sz="quarter" idx="89" hasCustomPrompt="1"/>
          </p:nvPr>
        </p:nvSpPr>
        <p:spPr>
          <a:xfrm>
            <a:off x="9176778" y="1131077"/>
            <a:ext cx="2888457" cy="123825"/>
          </a:xfrm>
          <a:solidFill>
            <a:schemeClr val="bg2"/>
          </a:solidFill>
        </p:spPr>
        <p:txBody>
          <a:bodyPr/>
          <a:lstStyle>
            <a:lvl1pPr>
              <a:defRPr/>
            </a:lvl1pPr>
          </a:lstStyle>
          <a:p>
            <a:pPr lvl="0"/>
            <a:r>
              <a:rPr lang="en-US" dirty="0"/>
              <a:t>  </a:t>
            </a:r>
            <a:endParaRPr lang="en-GB" dirty="0"/>
          </a:p>
        </p:txBody>
      </p:sp>
      <p:sp>
        <p:nvSpPr>
          <p:cNvPr id="93"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sp>
        <p:nvSpPr>
          <p:cNvPr id="94"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5" name="Picture Placeholder 4"/>
          <p:cNvSpPr>
            <a:spLocks noGrp="1"/>
          </p:cNvSpPr>
          <p:nvPr>
            <p:ph type="pic" sz="quarter" idx="90"/>
          </p:nvPr>
        </p:nvSpPr>
        <p:spPr>
          <a:xfrm>
            <a:off x="128588" y="2319338"/>
            <a:ext cx="11934825" cy="4179887"/>
          </a:xfrm>
          <a:solidFill>
            <a:schemeClr val="bg2"/>
          </a:solidFill>
        </p:spPr>
        <p:txBody>
          <a:bodyPr/>
          <a:lstStyle/>
          <a:p>
            <a:r>
              <a:rPr lang="en-US"/>
              <a:t>Click icon to add picture</a:t>
            </a:r>
          </a:p>
        </p:txBody>
      </p:sp>
    </p:spTree>
    <p:extLst>
      <p:ext uri="{BB962C8B-B14F-4D97-AF65-F5344CB8AC3E}">
        <p14:creationId xmlns:p14="http://schemas.microsoft.com/office/powerpoint/2010/main" val="2398677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am Bios">
    <p:spTree>
      <p:nvGrpSpPr>
        <p:cNvPr id="1" name=""/>
        <p:cNvGrpSpPr/>
        <p:nvPr/>
      </p:nvGrpSpPr>
      <p:grpSpPr>
        <a:xfrm>
          <a:off x="0" y="0"/>
          <a:ext cx="0" cy="0"/>
          <a:chOff x="0" y="0"/>
          <a:chExt cx="0" cy="0"/>
        </a:xfrm>
      </p:grpSpPr>
      <p:sp>
        <p:nvSpPr>
          <p:cNvPr id="110" name="Text Placeholder 27"/>
          <p:cNvSpPr>
            <a:spLocks noGrp="1"/>
          </p:cNvSpPr>
          <p:nvPr>
            <p:ph type="body" sz="quarter" idx="110" hasCustomPrompt="1"/>
          </p:nvPr>
        </p:nvSpPr>
        <p:spPr>
          <a:xfrm>
            <a:off x="6384131" y="4920887"/>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
        <p:nvSpPr>
          <p:cNvPr id="111" name="Text Placeholder 27"/>
          <p:cNvSpPr>
            <a:spLocks noGrp="1"/>
          </p:cNvSpPr>
          <p:nvPr>
            <p:ph type="body" sz="quarter" idx="111" hasCustomPrompt="1"/>
          </p:nvPr>
        </p:nvSpPr>
        <p:spPr>
          <a:xfrm>
            <a:off x="3355181" y="4920887"/>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
        <p:nvSpPr>
          <p:cNvPr id="112" name="Text Placeholder 27"/>
          <p:cNvSpPr>
            <a:spLocks noGrp="1"/>
          </p:cNvSpPr>
          <p:nvPr>
            <p:ph type="body" sz="quarter" idx="112" hasCustomPrompt="1"/>
          </p:nvPr>
        </p:nvSpPr>
        <p:spPr>
          <a:xfrm>
            <a:off x="352028" y="4920887"/>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
        <p:nvSpPr>
          <p:cNvPr id="109" name="Text Placeholder 27"/>
          <p:cNvSpPr>
            <a:spLocks noGrp="1"/>
          </p:cNvSpPr>
          <p:nvPr>
            <p:ph type="body" sz="quarter" idx="27" hasCustomPrompt="1"/>
          </p:nvPr>
        </p:nvSpPr>
        <p:spPr>
          <a:xfrm>
            <a:off x="9385312" y="4920887"/>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
        <p:nvSpPr>
          <p:cNvPr id="18" name="Picture Placeholder 17"/>
          <p:cNvSpPr>
            <a:spLocks noGrp="1"/>
          </p:cNvSpPr>
          <p:nvPr>
            <p:ph type="pic" sz="quarter" idx="15" hasCustomPrompt="1"/>
          </p:nvPr>
        </p:nvSpPr>
        <p:spPr>
          <a:xfrm>
            <a:off x="3143249" y="1125538"/>
            <a:ext cx="2886075" cy="2589212"/>
          </a:xfrm>
          <a:noFill/>
        </p:spPr>
        <p:txBody>
          <a:bodyPr/>
          <a:lstStyle>
            <a:lvl1pPr algn="ctr">
              <a:defRPr sz="1100" spc="0" baseline="0"/>
            </a:lvl1pPr>
          </a:lstStyle>
          <a:p>
            <a:r>
              <a:rPr lang="en-GB" dirty="0"/>
              <a:t>Click on the icon to insert an image</a:t>
            </a:r>
          </a:p>
        </p:txBody>
      </p:sp>
      <p:sp>
        <p:nvSpPr>
          <p:cNvPr id="19" name="Picture Placeholder 17"/>
          <p:cNvSpPr>
            <a:spLocks noGrp="1"/>
          </p:cNvSpPr>
          <p:nvPr>
            <p:ph type="pic" sz="quarter" idx="16" hasCustomPrompt="1"/>
          </p:nvPr>
        </p:nvSpPr>
        <p:spPr>
          <a:xfrm>
            <a:off x="6157910" y="1125538"/>
            <a:ext cx="2886075" cy="2589212"/>
          </a:xfrm>
          <a:noFill/>
        </p:spPr>
        <p:txBody>
          <a:bodyPr/>
          <a:lstStyle>
            <a:lvl1pPr algn="ctr">
              <a:defRPr sz="1100" spc="0" baseline="0"/>
            </a:lvl1pPr>
          </a:lstStyle>
          <a:p>
            <a:r>
              <a:rPr lang="en-GB" dirty="0"/>
              <a:t>Click on the icon to insert an image</a:t>
            </a:r>
          </a:p>
        </p:txBody>
      </p:sp>
      <p:sp>
        <p:nvSpPr>
          <p:cNvPr id="20" name="Picture Placeholder 17"/>
          <p:cNvSpPr>
            <a:spLocks noGrp="1"/>
          </p:cNvSpPr>
          <p:nvPr>
            <p:ph type="pic" sz="quarter" idx="17" hasCustomPrompt="1"/>
          </p:nvPr>
        </p:nvSpPr>
        <p:spPr>
          <a:xfrm>
            <a:off x="9177329" y="1125538"/>
            <a:ext cx="2886075" cy="2589212"/>
          </a:xfrm>
          <a:noFill/>
        </p:spPr>
        <p:txBody>
          <a:bodyPr/>
          <a:lstStyle>
            <a:lvl1pPr algn="ctr">
              <a:defRPr sz="1100" spc="0" baseline="0"/>
            </a:lvl1pPr>
          </a:lstStyle>
          <a:p>
            <a:r>
              <a:rPr lang="en-GB" dirty="0"/>
              <a:t>Click on the icon to insert an image</a:t>
            </a:r>
          </a:p>
        </p:txBody>
      </p:sp>
      <p:sp>
        <p:nvSpPr>
          <p:cNvPr id="67" name="Picture Placeholder 17"/>
          <p:cNvSpPr>
            <a:spLocks noGrp="1"/>
          </p:cNvSpPr>
          <p:nvPr>
            <p:ph type="pic" sz="quarter" idx="39" hasCustomPrompt="1"/>
          </p:nvPr>
        </p:nvSpPr>
        <p:spPr>
          <a:xfrm>
            <a:off x="131763" y="1125538"/>
            <a:ext cx="2886075" cy="2589212"/>
          </a:xfrm>
          <a:noFill/>
        </p:spPr>
        <p:txBody>
          <a:bodyPr/>
          <a:lstStyle>
            <a:lvl1pPr algn="ctr">
              <a:defRPr sz="1100" spc="0" baseline="0"/>
            </a:lvl1pPr>
          </a:lstStyle>
          <a:p>
            <a:r>
              <a:rPr lang="en-GB" dirty="0"/>
              <a:t>Click on the icon to insert an image</a:t>
            </a:r>
          </a:p>
        </p:txBody>
      </p:sp>
      <p:sp>
        <p:nvSpPr>
          <p:cNvPr id="2" name="Title 1"/>
          <p:cNvSpPr>
            <a:spLocks noGrp="1"/>
          </p:cNvSpPr>
          <p:nvPr>
            <p:ph type="title" hasCustomPrompt="1"/>
          </p:nvPr>
        </p:nvSpPr>
        <p:spPr/>
        <p:txBody>
          <a:bodyPr/>
          <a:lstStyle>
            <a:lvl1pPr>
              <a:defRPr spc="0" baseline="0"/>
            </a:lvl1pPr>
          </a:lstStyle>
          <a:p>
            <a:r>
              <a:rPr lang="en-US" dirty="0"/>
              <a:t>Enter title here</a:t>
            </a:r>
            <a:endParaRPr lang="en-GB" dirty="0"/>
          </a:p>
        </p:txBody>
      </p:sp>
      <p:sp>
        <p:nvSpPr>
          <p:cNvPr id="41" name="Text Placeholder 25"/>
          <p:cNvSpPr>
            <a:spLocks noGrp="1"/>
          </p:cNvSpPr>
          <p:nvPr>
            <p:ph type="body" sz="quarter" idx="86" hasCustomPrompt="1"/>
          </p:nvPr>
        </p:nvSpPr>
        <p:spPr>
          <a:xfrm>
            <a:off x="9165430" y="3874238"/>
            <a:ext cx="2888457" cy="123825"/>
          </a:xfrm>
          <a:solidFill>
            <a:schemeClr val="accent1"/>
          </a:solidFill>
        </p:spPr>
        <p:txBody>
          <a:bodyPr/>
          <a:lstStyle>
            <a:lvl1pPr>
              <a:defRPr/>
            </a:lvl1pPr>
          </a:lstStyle>
          <a:p>
            <a:pPr lvl="0"/>
            <a:r>
              <a:rPr lang="en-US" dirty="0"/>
              <a:t>  </a:t>
            </a:r>
            <a:endParaRPr lang="en-GB" dirty="0"/>
          </a:p>
        </p:txBody>
      </p:sp>
      <p:sp>
        <p:nvSpPr>
          <p:cNvPr id="42" name="Text Placeholder 19"/>
          <p:cNvSpPr>
            <a:spLocks noGrp="1"/>
          </p:cNvSpPr>
          <p:nvPr>
            <p:ph type="body" sz="quarter" idx="87" hasCustomPrompt="1"/>
          </p:nvPr>
        </p:nvSpPr>
        <p:spPr>
          <a:xfrm>
            <a:off x="9177338" y="4187576"/>
            <a:ext cx="2876549" cy="192087"/>
          </a:xfrm>
        </p:spPr>
        <p:txBody>
          <a:bodyPr lIns="198000" anchor="b"/>
          <a:lstStyle>
            <a:lvl1pPr>
              <a:lnSpc>
                <a:spcPct val="70000"/>
              </a:lnSpc>
              <a:spcAft>
                <a:spcPts val="600"/>
              </a:spcAft>
              <a:defRPr sz="1400"/>
            </a:lvl1pPr>
            <a:lvl2pPr marL="0" indent="0">
              <a:buNone/>
              <a:defRPr sz="1200"/>
            </a:lvl2pPr>
            <a:lvl3pPr>
              <a:defRPr sz="1100"/>
            </a:lvl3pPr>
            <a:lvl4pPr>
              <a:defRPr sz="1050"/>
            </a:lvl4pPr>
            <a:lvl5pPr>
              <a:defRPr sz="900"/>
            </a:lvl5pPr>
          </a:lstStyle>
          <a:p>
            <a:pPr lvl="0"/>
            <a:r>
              <a:rPr lang="en-US" dirty="0"/>
              <a:t>Enter name here</a:t>
            </a:r>
          </a:p>
        </p:txBody>
      </p:sp>
      <p:sp>
        <p:nvSpPr>
          <p:cNvPr id="43" name="Text Placeholder 19"/>
          <p:cNvSpPr>
            <a:spLocks noGrp="1"/>
          </p:cNvSpPr>
          <p:nvPr>
            <p:ph type="body" sz="quarter" idx="88" hasCustomPrompt="1"/>
          </p:nvPr>
        </p:nvSpPr>
        <p:spPr>
          <a:xfrm>
            <a:off x="9177338" y="4318548"/>
            <a:ext cx="2876549" cy="192087"/>
          </a:xfrm>
        </p:spPr>
        <p:txBody>
          <a:bodyPr lIns="198000"/>
          <a:lstStyle>
            <a:lvl1pPr>
              <a:defRPr sz="1100"/>
            </a:lvl1pPr>
            <a:lvl2pPr marL="0" indent="0">
              <a:buNone/>
              <a:defRPr sz="1200"/>
            </a:lvl2pPr>
            <a:lvl3pPr>
              <a:defRPr sz="1100"/>
            </a:lvl3pPr>
            <a:lvl4pPr>
              <a:defRPr sz="1050"/>
            </a:lvl4pPr>
            <a:lvl5pPr>
              <a:defRPr sz="900"/>
            </a:lvl5pPr>
          </a:lstStyle>
          <a:p>
            <a:pPr lvl="0"/>
            <a:r>
              <a:rPr lang="en-US" dirty="0"/>
              <a:t>Enter qualification here</a:t>
            </a:r>
          </a:p>
        </p:txBody>
      </p:sp>
      <p:sp>
        <p:nvSpPr>
          <p:cNvPr id="44" name="Text Placeholder 19"/>
          <p:cNvSpPr>
            <a:spLocks noGrp="1"/>
          </p:cNvSpPr>
          <p:nvPr>
            <p:ph type="body" sz="quarter" idx="89" hasCustomPrompt="1"/>
          </p:nvPr>
        </p:nvSpPr>
        <p:spPr>
          <a:xfrm>
            <a:off x="9177338" y="4590606"/>
            <a:ext cx="2876549" cy="192087"/>
          </a:xfrm>
        </p:spPr>
        <p:txBody>
          <a:bodyPr lIns="198000"/>
          <a:lstStyle>
            <a:lvl1pPr>
              <a:defRPr sz="1100" baseline="0">
                <a:solidFill>
                  <a:schemeClr val="tx2"/>
                </a:solidFill>
              </a:defRPr>
            </a:lvl1pPr>
            <a:lvl2pPr marL="0" indent="0">
              <a:buNone/>
              <a:defRPr sz="1200"/>
            </a:lvl2pPr>
            <a:lvl3pPr>
              <a:defRPr sz="1100"/>
            </a:lvl3pPr>
            <a:lvl4pPr>
              <a:defRPr sz="1050"/>
            </a:lvl4pPr>
            <a:lvl5pPr>
              <a:defRPr sz="900"/>
            </a:lvl5pPr>
          </a:lstStyle>
          <a:p>
            <a:pPr lvl="0"/>
            <a:r>
              <a:rPr lang="en-US" dirty="0"/>
              <a:t>Enter job title here</a:t>
            </a:r>
          </a:p>
        </p:txBody>
      </p:sp>
      <p:sp>
        <p:nvSpPr>
          <p:cNvPr id="71" name="Text Placeholder 25"/>
          <p:cNvSpPr>
            <a:spLocks noGrp="1"/>
          </p:cNvSpPr>
          <p:nvPr>
            <p:ph type="body" sz="quarter" idx="92" hasCustomPrompt="1"/>
          </p:nvPr>
        </p:nvSpPr>
        <p:spPr>
          <a:xfrm>
            <a:off x="6162675" y="3874238"/>
            <a:ext cx="2888457" cy="123825"/>
          </a:xfrm>
          <a:solidFill>
            <a:schemeClr val="accent1"/>
          </a:solidFill>
        </p:spPr>
        <p:txBody>
          <a:bodyPr/>
          <a:lstStyle>
            <a:lvl1pPr>
              <a:defRPr/>
            </a:lvl1pPr>
          </a:lstStyle>
          <a:p>
            <a:pPr lvl="0"/>
            <a:r>
              <a:rPr lang="en-US" dirty="0"/>
              <a:t>  </a:t>
            </a:r>
            <a:endParaRPr lang="en-GB" dirty="0"/>
          </a:p>
        </p:txBody>
      </p:sp>
      <p:sp>
        <p:nvSpPr>
          <p:cNvPr id="72" name="Text Placeholder 19"/>
          <p:cNvSpPr>
            <a:spLocks noGrp="1"/>
          </p:cNvSpPr>
          <p:nvPr>
            <p:ph type="body" sz="quarter" idx="93" hasCustomPrompt="1"/>
          </p:nvPr>
        </p:nvSpPr>
        <p:spPr>
          <a:xfrm>
            <a:off x="6174583" y="4187576"/>
            <a:ext cx="2876549" cy="192087"/>
          </a:xfrm>
        </p:spPr>
        <p:txBody>
          <a:bodyPr lIns="198000" anchor="b"/>
          <a:lstStyle>
            <a:lvl1pPr>
              <a:lnSpc>
                <a:spcPct val="70000"/>
              </a:lnSpc>
              <a:spcAft>
                <a:spcPts val="600"/>
              </a:spcAft>
              <a:defRPr sz="1400"/>
            </a:lvl1pPr>
            <a:lvl2pPr marL="0" indent="0">
              <a:buNone/>
              <a:defRPr sz="1200"/>
            </a:lvl2pPr>
            <a:lvl3pPr>
              <a:defRPr sz="1100"/>
            </a:lvl3pPr>
            <a:lvl4pPr>
              <a:defRPr sz="1050"/>
            </a:lvl4pPr>
            <a:lvl5pPr>
              <a:defRPr sz="900"/>
            </a:lvl5pPr>
          </a:lstStyle>
          <a:p>
            <a:pPr lvl="0"/>
            <a:r>
              <a:rPr lang="en-US" dirty="0"/>
              <a:t>Enter name here</a:t>
            </a:r>
          </a:p>
        </p:txBody>
      </p:sp>
      <p:sp>
        <p:nvSpPr>
          <p:cNvPr id="73" name="Text Placeholder 19"/>
          <p:cNvSpPr>
            <a:spLocks noGrp="1"/>
          </p:cNvSpPr>
          <p:nvPr>
            <p:ph type="body" sz="quarter" idx="94" hasCustomPrompt="1"/>
          </p:nvPr>
        </p:nvSpPr>
        <p:spPr>
          <a:xfrm>
            <a:off x="6174583" y="4318548"/>
            <a:ext cx="2876549" cy="192087"/>
          </a:xfrm>
        </p:spPr>
        <p:txBody>
          <a:bodyPr lIns="198000"/>
          <a:lstStyle>
            <a:lvl1pPr>
              <a:defRPr sz="1100"/>
            </a:lvl1pPr>
            <a:lvl2pPr marL="0" indent="0">
              <a:buNone/>
              <a:defRPr sz="1200"/>
            </a:lvl2pPr>
            <a:lvl3pPr>
              <a:defRPr sz="1100"/>
            </a:lvl3pPr>
            <a:lvl4pPr>
              <a:defRPr sz="1050"/>
            </a:lvl4pPr>
            <a:lvl5pPr>
              <a:defRPr sz="900"/>
            </a:lvl5pPr>
          </a:lstStyle>
          <a:p>
            <a:pPr lvl="0"/>
            <a:r>
              <a:rPr lang="en-US" dirty="0"/>
              <a:t>Enter qualification here</a:t>
            </a:r>
          </a:p>
        </p:txBody>
      </p:sp>
      <p:sp>
        <p:nvSpPr>
          <p:cNvPr id="74" name="Text Placeholder 19"/>
          <p:cNvSpPr>
            <a:spLocks noGrp="1"/>
          </p:cNvSpPr>
          <p:nvPr>
            <p:ph type="body" sz="quarter" idx="95" hasCustomPrompt="1"/>
          </p:nvPr>
        </p:nvSpPr>
        <p:spPr>
          <a:xfrm>
            <a:off x="6174583" y="4590606"/>
            <a:ext cx="2876549" cy="192087"/>
          </a:xfrm>
        </p:spPr>
        <p:txBody>
          <a:bodyPr lIns="198000"/>
          <a:lstStyle>
            <a:lvl1pPr>
              <a:defRPr sz="1100" baseline="0">
                <a:solidFill>
                  <a:schemeClr val="tx2"/>
                </a:solidFill>
              </a:defRPr>
            </a:lvl1pPr>
            <a:lvl2pPr marL="0" indent="0">
              <a:buNone/>
              <a:defRPr sz="1200"/>
            </a:lvl2pPr>
            <a:lvl3pPr>
              <a:defRPr sz="1100"/>
            </a:lvl3pPr>
            <a:lvl4pPr>
              <a:defRPr sz="1050"/>
            </a:lvl4pPr>
            <a:lvl5pPr>
              <a:defRPr sz="900"/>
            </a:lvl5pPr>
          </a:lstStyle>
          <a:p>
            <a:pPr lvl="0"/>
            <a:r>
              <a:rPr lang="en-US" dirty="0"/>
              <a:t>Enter job title here</a:t>
            </a:r>
          </a:p>
        </p:txBody>
      </p:sp>
      <p:sp>
        <p:nvSpPr>
          <p:cNvPr id="77" name="Text Placeholder 25"/>
          <p:cNvSpPr>
            <a:spLocks noGrp="1"/>
          </p:cNvSpPr>
          <p:nvPr>
            <p:ph type="body" sz="quarter" idx="98" hasCustomPrompt="1"/>
          </p:nvPr>
        </p:nvSpPr>
        <p:spPr>
          <a:xfrm>
            <a:off x="3136106" y="3874238"/>
            <a:ext cx="2888457" cy="123825"/>
          </a:xfrm>
          <a:solidFill>
            <a:schemeClr val="accent1"/>
          </a:solidFill>
        </p:spPr>
        <p:txBody>
          <a:bodyPr/>
          <a:lstStyle>
            <a:lvl1pPr>
              <a:defRPr/>
            </a:lvl1pPr>
          </a:lstStyle>
          <a:p>
            <a:pPr lvl="0"/>
            <a:r>
              <a:rPr lang="en-US" dirty="0"/>
              <a:t>  </a:t>
            </a:r>
            <a:endParaRPr lang="en-GB" dirty="0"/>
          </a:p>
        </p:txBody>
      </p:sp>
      <p:sp>
        <p:nvSpPr>
          <p:cNvPr id="78" name="Text Placeholder 19"/>
          <p:cNvSpPr>
            <a:spLocks noGrp="1"/>
          </p:cNvSpPr>
          <p:nvPr>
            <p:ph type="body" sz="quarter" idx="99" hasCustomPrompt="1"/>
          </p:nvPr>
        </p:nvSpPr>
        <p:spPr>
          <a:xfrm>
            <a:off x="3148014" y="4187576"/>
            <a:ext cx="2876549" cy="192087"/>
          </a:xfrm>
        </p:spPr>
        <p:txBody>
          <a:bodyPr lIns="198000" anchor="b"/>
          <a:lstStyle>
            <a:lvl1pPr>
              <a:lnSpc>
                <a:spcPct val="70000"/>
              </a:lnSpc>
              <a:spcAft>
                <a:spcPts val="600"/>
              </a:spcAft>
              <a:defRPr sz="1400"/>
            </a:lvl1pPr>
            <a:lvl2pPr marL="0" indent="0">
              <a:buNone/>
              <a:defRPr sz="1200"/>
            </a:lvl2pPr>
            <a:lvl3pPr>
              <a:defRPr sz="1100"/>
            </a:lvl3pPr>
            <a:lvl4pPr>
              <a:defRPr sz="1050"/>
            </a:lvl4pPr>
            <a:lvl5pPr>
              <a:defRPr sz="900"/>
            </a:lvl5pPr>
          </a:lstStyle>
          <a:p>
            <a:pPr lvl="0"/>
            <a:r>
              <a:rPr lang="en-US" dirty="0"/>
              <a:t>Enter name here</a:t>
            </a:r>
          </a:p>
        </p:txBody>
      </p:sp>
      <p:sp>
        <p:nvSpPr>
          <p:cNvPr id="79" name="Text Placeholder 19"/>
          <p:cNvSpPr>
            <a:spLocks noGrp="1"/>
          </p:cNvSpPr>
          <p:nvPr>
            <p:ph type="body" sz="quarter" idx="100" hasCustomPrompt="1"/>
          </p:nvPr>
        </p:nvSpPr>
        <p:spPr>
          <a:xfrm>
            <a:off x="3148014" y="4318548"/>
            <a:ext cx="2876549" cy="192087"/>
          </a:xfrm>
        </p:spPr>
        <p:txBody>
          <a:bodyPr lIns="198000"/>
          <a:lstStyle>
            <a:lvl1pPr>
              <a:defRPr sz="1100"/>
            </a:lvl1pPr>
            <a:lvl2pPr marL="0" indent="0">
              <a:buNone/>
              <a:defRPr sz="1200"/>
            </a:lvl2pPr>
            <a:lvl3pPr>
              <a:defRPr sz="1100"/>
            </a:lvl3pPr>
            <a:lvl4pPr>
              <a:defRPr sz="1050"/>
            </a:lvl4pPr>
            <a:lvl5pPr>
              <a:defRPr sz="900"/>
            </a:lvl5pPr>
          </a:lstStyle>
          <a:p>
            <a:pPr lvl="0"/>
            <a:r>
              <a:rPr lang="en-US" dirty="0"/>
              <a:t>Enter qualification here</a:t>
            </a:r>
          </a:p>
        </p:txBody>
      </p:sp>
      <p:sp>
        <p:nvSpPr>
          <p:cNvPr id="80" name="Text Placeholder 19"/>
          <p:cNvSpPr>
            <a:spLocks noGrp="1"/>
          </p:cNvSpPr>
          <p:nvPr>
            <p:ph type="body" sz="quarter" idx="101" hasCustomPrompt="1"/>
          </p:nvPr>
        </p:nvSpPr>
        <p:spPr>
          <a:xfrm>
            <a:off x="3148014" y="4590606"/>
            <a:ext cx="2876549" cy="192087"/>
          </a:xfrm>
        </p:spPr>
        <p:txBody>
          <a:bodyPr lIns="198000"/>
          <a:lstStyle>
            <a:lvl1pPr>
              <a:defRPr sz="1100" baseline="0">
                <a:solidFill>
                  <a:schemeClr val="tx2"/>
                </a:solidFill>
              </a:defRPr>
            </a:lvl1pPr>
            <a:lvl2pPr marL="0" indent="0">
              <a:buNone/>
              <a:defRPr sz="1200"/>
            </a:lvl2pPr>
            <a:lvl3pPr>
              <a:defRPr sz="1100"/>
            </a:lvl3pPr>
            <a:lvl4pPr>
              <a:defRPr sz="1050"/>
            </a:lvl4pPr>
            <a:lvl5pPr>
              <a:defRPr sz="900"/>
            </a:lvl5pPr>
          </a:lstStyle>
          <a:p>
            <a:pPr lvl="0"/>
            <a:r>
              <a:rPr lang="en-US" dirty="0"/>
              <a:t>Enter job title here</a:t>
            </a:r>
          </a:p>
        </p:txBody>
      </p:sp>
      <p:sp>
        <p:nvSpPr>
          <p:cNvPr id="83" name="Text Placeholder 25"/>
          <p:cNvSpPr>
            <a:spLocks noGrp="1"/>
          </p:cNvSpPr>
          <p:nvPr>
            <p:ph type="body" sz="quarter" idx="104" hasCustomPrompt="1"/>
          </p:nvPr>
        </p:nvSpPr>
        <p:spPr>
          <a:xfrm>
            <a:off x="131763" y="3874238"/>
            <a:ext cx="2888457" cy="123825"/>
          </a:xfrm>
          <a:solidFill>
            <a:schemeClr val="accent1"/>
          </a:solidFill>
        </p:spPr>
        <p:txBody>
          <a:bodyPr/>
          <a:lstStyle>
            <a:lvl1pPr>
              <a:defRPr/>
            </a:lvl1pPr>
          </a:lstStyle>
          <a:p>
            <a:pPr lvl="0"/>
            <a:r>
              <a:rPr lang="en-US" dirty="0"/>
              <a:t>  </a:t>
            </a:r>
            <a:endParaRPr lang="en-GB" dirty="0"/>
          </a:p>
        </p:txBody>
      </p:sp>
      <p:sp>
        <p:nvSpPr>
          <p:cNvPr id="84" name="Text Placeholder 19"/>
          <p:cNvSpPr>
            <a:spLocks noGrp="1"/>
          </p:cNvSpPr>
          <p:nvPr>
            <p:ph type="body" sz="quarter" idx="105" hasCustomPrompt="1"/>
          </p:nvPr>
        </p:nvSpPr>
        <p:spPr>
          <a:xfrm>
            <a:off x="143671" y="4187576"/>
            <a:ext cx="2876549" cy="192087"/>
          </a:xfrm>
        </p:spPr>
        <p:txBody>
          <a:bodyPr lIns="198000" anchor="b"/>
          <a:lstStyle>
            <a:lvl1pPr>
              <a:lnSpc>
                <a:spcPct val="70000"/>
              </a:lnSpc>
              <a:spcAft>
                <a:spcPts val="600"/>
              </a:spcAft>
              <a:defRPr sz="1400"/>
            </a:lvl1pPr>
            <a:lvl2pPr marL="0" indent="0">
              <a:buNone/>
              <a:defRPr sz="1200"/>
            </a:lvl2pPr>
            <a:lvl3pPr>
              <a:defRPr sz="1100"/>
            </a:lvl3pPr>
            <a:lvl4pPr>
              <a:defRPr sz="1050"/>
            </a:lvl4pPr>
            <a:lvl5pPr>
              <a:defRPr sz="900"/>
            </a:lvl5pPr>
          </a:lstStyle>
          <a:p>
            <a:pPr lvl="0"/>
            <a:r>
              <a:rPr lang="en-US" dirty="0"/>
              <a:t>Enter name here</a:t>
            </a:r>
          </a:p>
        </p:txBody>
      </p:sp>
      <p:sp>
        <p:nvSpPr>
          <p:cNvPr id="85" name="Text Placeholder 19"/>
          <p:cNvSpPr>
            <a:spLocks noGrp="1"/>
          </p:cNvSpPr>
          <p:nvPr>
            <p:ph type="body" sz="quarter" idx="106" hasCustomPrompt="1"/>
          </p:nvPr>
        </p:nvSpPr>
        <p:spPr>
          <a:xfrm>
            <a:off x="143671" y="4318548"/>
            <a:ext cx="2876549" cy="192087"/>
          </a:xfrm>
        </p:spPr>
        <p:txBody>
          <a:bodyPr lIns="198000"/>
          <a:lstStyle>
            <a:lvl1pPr>
              <a:defRPr sz="1100"/>
            </a:lvl1pPr>
            <a:lvl2pPr marL="0" indent="0">
              <a:buNone/>
              <a:defRPr sz="1200"/>
            </a:lvl2pPr>
            <a:lvl3pPr>
              <a:defRPr sz="1100"/>
            </a:lvl3pPr>
            <a:lvl4pPr>
              <a:defRPr sz="1050"/>
            </a:lvl4pPr>
            <a:lvl5pPr>
              <a:defRPr sz="900"/>
            </a:lvl5pPr>
          </a:lstStyle>
          <a:p>
            <a:pPr lvl="0"/>
            <a:r>
              <a:rPr lang="en-US" dirty="0"/>
              <a:t>Enter qualification here</a:t>
            </a:r>
          </a:p>
        </p:txBody>
      </p:sp>
      <p:sp>
        <p:nvSpPr>
          <p:cNvPr id="86" name="Text Placeholder 19"/>
          <p:cNvSpPr>
            <a:spLocks noGrp="1"/>
          </p:cNvSpPr>
          <p:nvPr>
            <p:ph type="body" sz="quarter" idx="107" hasCustomPrompt="1"/>
          </p:nvPr>
        </p:nvSpPr>
        <p:spPr>
          <a:xfrm>
            <a:off x="143671" y="4590606"/>
            <a:ext cx="2876549" cy="192087"/>
          </a:xfrm>
        </p:spPr>
        <p:txBody>
          <a:bodyPr lIns="198000"/>
          <a:lstStyle>
            <a:lvl1pPr>
              <a:defRPr sz="1100" baseline="0">
                <a:solidFill>
                  <a:schemeClr val="tx2"/>
                </a:solidFill>
              </a:defRPr>
            </a:lvl1pPr>
            <a:lvl2pPr marL="0" indent="0">
              <a:buNone/>
              <a:defRPr sz="1200"/>
            </a:lvl2pPr>
            <a:lvl3pPr>
              <a:defRPr sz="1100"/>
            </a:lvl3pPr>
            <a:lvl4pPr>
              <a:defRPr sz="1050"/>
            </a:lvl4pPr>
            <a:lvl5pPr>
              <a:defRPr sz="900"/>
            </a:lvl5pPr>
          </a:lstStyle>
          <a:p>
            <a:pPr lvl="0"/>
            <a:r>
              <a:rPr lang="en-US" dirty="0"/>
              <a:t>Enter job title here</a:t>
            </a:r>
          </a:p>
        </p:txBody>
      </p:sp>
      <p:sp>
        <p:nvSpPr>
          <p:cNvPr id="90"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68" name="Group 67"/>
          <p:cNvGrpSpPr/>
          <p:nvPr userDrawn="1"/>
        </p:nvGrpSpPr>
        <p:grpSpPr>
          <a:xfrm>
            <a:off x="-4350366" y="0"/>
            <a:ext cx="3909698" cy="5532582"/>
            <a:chOff x="-3999345" y="0"/>
            <a:chExt cx="3909698" cy="5532582"/>
          </a:xfrm>
        </p:grpSpPr>
        <p:sp>
          <p:nvSpPr>
            <p:cNvPr id="69" name="Rectangle 68"/>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latin typeface="+mn-lt"/>
              </a:endParaRPr>
            </a:p>
          </p:txBody>
        </p:sp>
        <p:cxnSp>
          <p:nvCxnSpPr>
            <p:cNvPr id="70" name="Straight Connector 69"/>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1" name="Picture 9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92" name="TextBox 91"/>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93" name="Group 92"/>
            <p:cNvGrpSpPr/>
            <p:nvPr userDrawn="1"/>
          </p:nvGrpSpPr>
          <p:grpSpPr>
            <a:xfrm>
              <a:off x="-3916219" y="2007734"/>
              <a:ext cx="3741159" cy="603077"/>
              <a:chOff x="-3953163" y="1928406"/>
              <a:chExt cx="3741159" cy="603077"/>
            </a:xfrm>
          </p:grpSpPr>
          <p:sp>
            <p:nvSpPr>
              <p:cNvPr id="106" name="TextBox 105"/>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107" name="TextBox 106"/>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94" name="Group 93"/>
            <p:cNvGrpSpPr/>
            <p:nvPr userDrawn="1"/>
          </p:nvGrpSpPr>
          <p:grpSpPr>
            <a:xfrm>
              <a:off x="-3916219" y="3804415"/>
              <a:ext cx="3741159" cy="649206"/>
              <a:chOff x="-3953163" y="3686663"/>
              <a:chExt cx="3741159" cy="649206"/>
            </a:xfrm>
          </p:grpSpPr>
          <p:sp>
            <p:nvSpPr>
              <p:cNvPr id="104" name="TextBox 103"/>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105" name="TextBox 104"/>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95" name="Group 94"/>
            <p:cNvGrpSpPr/>
            <p:nvPr userDrawn="1"/>
          </p:nvGrpSpPr>
          <p:grpSpPr>
            <a:xfrm>
              <a:off x="-3916219" y="2909062"/>
              <a:ext cx="3741159" cy="634370"/>
              <a:chOff x="-3953163" y="2815638"/>
              <a:chExt cx="3741159" cy="634370"/>
            </a:xfrm>
          </p:grpSpPr>
          <p:sp>
            <p:nvSpPr>
              <p:cNvPr id="102" name="TextBox 101"/>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103" name="TextBox 102"/>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96" name="Group 95"/>
            <p:cNvGrpSpPr/>
            <p:nvPr userDrawn="1"/>
          </p:nvGrpSpPr>
          <p:grpSpPr>
            <a:xfrm>
              <a:off x="-3916219" y="4693793"/>
              <a:ext cx="3470417" cy="603077"/>
              <a:chOff x="-3953163" y="4622237"/>
              <a:chExt cx="3470417" cy="603077"/>
            </a:xfrm>
          </p:grpSpPr>
          <p:sp>
            <p:nvSpPr>
              <p:cNvPr id="100" name="TextBox 99"/>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101" name="TextBox 100"/>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97" name="Group 96"/>
            <p:cNvGrpSpPr/>
            <p:nvPr userDrawn="1"/>
          </p:nvGrpSpPr>
          <p:grpSpPr>
            <a:xfrm>
              <a:off x="-3916219" y="1118356"/>
              <a:ext cx="3741159" cy="677414"/>
              <a:chOff x="-3953163" y="1118356"/>
              <a:chExt cx="3741159" cy="677414"/>
            </a:xfrm>
          </p:grpSpPr>
          <p:sp>
            <p:nvSpPr>
              <p:cNvPr id="98" name="TextBox 97"/>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99" name="TextBox 98"/>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108"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114" name="Text Placeholder 3"/>
          <p:cNvSpPr>
            <a:spLocks noGrp="1"/>
          </p:cNvSpPr>
          <p:nvPr>
            <p:ph type="body" sz="quarter" idx="113" hasCustomPrompt="1"/>
          </p:nvPr>
        </p:nvSpPr>
        <p:spPr>
          <a:xfrm>
            <a:off x="128588" y="5045771"/>
            <a:ext cx="2889250" cy="1453453"/>
          </a:xfrm>
        </p:spPr>
        <p:txBody>
          <a:bodyPr lIns="198000"/>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5" name="Text Placeholder 3"/>
          <p:cNvSpPr>
            <a:spLocks noGrp="1"/>
          </p:cNvSpPr>
          <p:nvPr>
            <p:ph type="body" sz="quarter" idx="114" hasCustomPrompt="1"/>
          </p:nvPr>
        </p:nvSpPr>
        <p:spPr>
          <a:xfrm>
            <a:off x="3135313" y="5045771"/>
            <a:ext cx="2889250" cy="1453453"/>
          </a:xfrm>
        </p:spPr>
        <p:txBody>
          <a:bodyPr lIns="198000"/>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6" name="Text Placeholder 3"/>
          <p:cNvSpPr>
            <a:spLocks noGrp="1"/>
          </p:cNvSpPr>
          <p:nvPr>
            <p:ph type="body" sz="quarter" idx="115" hasCustomPrompt="1"/>
          </p:nvPr>
        </p:nvSpPr>
        <p:spPr>
          <a:xfrm>
            <a:off x="6174583" y="5045771"/>
            <a:ext cx="2876549" cy="1453453"/>
          </a:xfrm>
        </p:spPr>
        <p:txBody>
          <a:bodyPr lIns="198000"/>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7" name="Text Placeholder 3"/>
          <p:cNvSpPr>
            <a:spLocks noGrp="1"/>
          </p:cNvSpPr>
          <p:nvPr>
            <p:ph type="body" sz="quarter" idx="116" hasCustomPrompt="1"/>
          </p:nvPr>
        </p:nvSpPr>
        <p:spPr>
          <a:xfrm>
            <a:off x="9181308" y="5045771"/>
            <a:ext cx="2889250" cy="1453453"/>
          </a:xfrm>
        </p:spPr>
        <p:txBody>
          <a:bodyPr lIns="198000"/>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11673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9182100" y="1130300"/>
            <a:ext cx="2881313" cy="1770063"/>
          </a:xfrm>
          <a:noFill/>
        </p:spPr>
        <p:txBody>
          <a:bodyPr/>
          <a:lstStyle>
            <a:lvl1pPr algn="ctr">
              <a:defRPr sz="1100"/>
            </a:lvl1pPr>
          </a:lstStyle>
          <a:p>
            <a:r>
              <a:rPr lang="en-GB" dirty="0"/>
              <a:t>Click on the icon to insert an image</a:t>
            </a:r>
          </a:p>
        </p:txBody>
      </p:sp>
      <p:sp>
        <p:nvSpPr>
          <p:cNvPr id="2" name="Title 1"/>
          <p:cNvSpPr>
            <a:spLocks noGrp="1"/>
          </p:cNvSpPr>
          <p:nvPr>
            <p:ph type="title" hasCustomPrompt="1"/>
          </p:nvPr>
        </p:nvSpPr>
        <p:spPr/>
        <p:txBody>
          <a:bodyPr/>
          <a:lstStyle/>
          <a:p>
            <a:r>
              <a:rPr lang="en-US" dirty="0"/>
              <a:t>Enter title here</a:t>
            </a:r>
            <a:endParaRPr lang="en-GB" dirty="0"/>
          </a:p>
        </p:txBody>
      </p:sp>
      <p:sp>
        <p:nvSpPr>
          <p:cNvPr id="6" name="Rectangle 5"/>
          <p:cNvSpPr/>
          <p:nvPr userDrawn="1"/>
        </p:nvSpPr>
        <p:spPr>
          <a:xfrm>
            <a:off x="0" y="1130711"/>
            <a:ext cx="9042400" cy="17698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p>
        </p:txBody>
      </p:sp>
      <p:sp>
        <p:nvSpPr>
          <p:cNvPr id="11"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13" name="Group 12"/>
          <p:cNvGrpSpPr/>
          <p:nvPr userDrawn="1"/>
        </p:nvGrpSpPr>
        <p:grpSpPr>
          <a:xfrm>
            <a:off x="-4350366" y="0"/>
            <a:ext cx="3909698" cy="5532582"/>
            <a:chOff x="-3999345" y="0"/>
            <a:chExt cx="3909698" cy="5532582"/>
          </a:xfrm>
        </p:grpSpPr>
        <p:sp>
          <p:nvSpPr>
            <p:cNvPr id="14" name="Rectangle 13"/>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latin typeface="+mn-lt"/>
              </a:endParaRPr>
            </a:p>
          </p:txBody>
        </p:sp>
        <p:cxnSp>
          <p:nvCxnSpPr>
            <p:cNvPr id="15" name="Straight Connector 14"/>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17" name="TextBox 16"/>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18" name="Group 17"/>
            <p:cNvGrpSpPr/>
            <p:nvPr userDrawn="1"/>
          </p:nvGrpSpPr>
          <p:grpSpPr>
            <a:xfrm>
              <a:off x="-3916219" y="2007734"/>
              <a:ext cx="3741159" cy="603077"/>
              <a:chOff x="-3953163" y="1928406"/>
              <a:chExt cx="3741159" cy="603077"/>
            </a:xfrm>
          </p:grpSpPr>
          <p:sp>
            <p:nvSpPr>
              <p:cNvPr id="31" name="TextBox 30"/>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32" name="TextBox 31"/>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19" name="Group 18"/>
            <p:cNvGrpSpPr/>
            <p:nvPr userDrawn="1"/>
          </p:nvGrpSpPr>
          <p:grpSpPr>
            <a:xfrm>
              <a:off x="-3916219" y="3804415"/>
              <a:ext cx="3741159" cy="649206"/>
              <a:chOff x="-3953163" y="3686663"/>
              <a:chExt cx="3741159" cy="649206"/>
            </a:xfrm>
          </p:grpSpPr>
          <p:sp>
            <p:nvSpPr>
              <p:cNvPr id="29" name="TextBox 28"/>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30" name="TextBox 29"/>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20" name="Group 19"/>
            <p:cNvGrpSpPr/>
            <p:nvPr userDrawn="1"/>
          </p:nvGrpSpPr>
          <p:grpSpPr>
            <a:xfrm>
              <a:off x="-3916219" y="2909062"/>
              <a:ext cx="3741159" cy="634370"/>
              <a:chOff x="-3953163" y="2815638"/>
              <a:chExt cx="3741159" cy="634370"/>
            </a:xfrm>
          </p:grpSpPr>
          <p:sp>
            <p:nvSpPr>
              <p:cNvPr id="27" name="TextBox 26"/>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28" name="TextBox 27"/>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21" name="Group 20"/>
            <p:cNvGrpSpPr/>
            <p:nvPr userDrawn="1"/>
          </p:nvGrpSpPr>
          <p:grpSpPr>
            <a:xfrm>
              <a:off x="-3916219" y="4693793"/>
              <a:ext cx="3470417" cy="603077"/>
              <a:chOff x="-3953163" y="4622237"/>
              <a:chExt cx="3470417" cy="603077"/>
            </a:xfrm>
          </p:grpSpPr>
          <p:sp>
            <p:nvSpPr>
              <p:cNvPr id="25" name="TextBox 24"/>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26" name="TextBox 25"/>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22" name="Group 21"/>
            <p:cNvGrpSpPr/>
            <p:nvPr userDrawn="1"/>
          </p:nvGrpSpPr>
          <p:grpSpPr>
            <a:xfrm>
              <a:off x="-3916219" y="1118356"/>
              <a:ext cx="3741159" cy="677414"/>
              <a:chOff x="-3953163" y="1118356"/>
              <a:chExt cx="3741159" cy="677414"/>
            </a:xfrm>
          </p:grpSpPr>
          <p:sp>
            <p:nvSpPr>
              <p:cNvPr id="23" name="TextBox 22"/>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24" name="TextBox 23"/>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33"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43" name="Text Placeholder 41"/>
          <p:cNvSpPr>
            <a:spLocks noGrp="1"/>
          </p:cNvSpPr>
          <p:nvPr>
            <p:ph type="body" sz="quarter" idx="85" hasCustomPrompt="1"/>
          </p:nvPr>
        </p:nvSpPr>
        <p:spPr>
          <a:xfrm>
            <a:off x="190297" y="3295651"/>
            <a:ext cx="8842376" cy="2576512"/>
          </a:xfrm>
        </p:spPr>
        <p:txBody>
          <a:bodyPr/>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4" name="Text Placeholder 4"/>
          <p:cNvSpPr>
            <a:spLocks noGrp="1"/>
          </p:cNvSpPr>
          <p:nvPr>
            <p:ph type="body" sz="quarter" idx="87" hasCustomPrompt="1"/>
          </p:nvPr>
        </p:nvSpPr>
        <p:spPr>
          <a:xfrm>
            <a:off x="192134" y="1271366"/>
            <a:ext cx="8744505" cy="621437"/>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5" name="Text Placeholder 4"/>
          <p:cNvSpPr>
            <a:spLocks noGrp="1"/>
          </p:cNvSpPr>
          <p:nvPr>
            <p:ph type="body" sz="quarter" idx="18" hasCustomPrompt="1"/>
          </p:nvPr>
        </p:nvSpPr>
        <p:spPr>
          <a:xfrm>
            <a:off x="192134" y="1964073"/>
            <a:ext cx="8744505" cy="639194"/>
          </a:xfrm>
        </p:spPr>
        <p:txBody>
          <a:bodyPr/>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63550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secHead" preserve="1">
  <p:cSld name="Divider Slide 1 - Navy">
    <p:spTree>
      <p:nvGrpSpPr>
        <p:cNvPr id="1" name=""/>
        <p:cNvGrpSpPr/>
        <p:nvPr/>
      </p:nvGrpSpPr>
      <p:grpSpPr>
        <a:xfrm>
          <a:off x="0" y="0"/>
          <a:ext cx="0" cy="0"/>
          <a:chOff x="0" y="0"/>
          <a:chExt cx="0" cy="0"/>
        </a:xfrm>
      </p:grpSpPr>
      <p:sp>
        <p:nvSpPr>
          <p:cNvPr id="10" name="Rectangle 9"/>
          <p:cNvSpPr/>
          <p:nvPr userDrawn="1"/>
        </p:nvSpPr>
        <p:spPr>
          <a:xfrm>
            <a:off x="0" y="1552575"/>
            <a:ext cx="12192000" cy="3114675"/>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p>
        </p:txBody>
      </p:sp>
      <p:sp>
        <p:nvSpPr>
          <p:cNvPr id="2" name="Title 1"/>
          <p:cNvSpPr>
            <a:spLocks noGrp="1"/>
          </p:cNvSpPr>
          <p:nvPr>
            <p:ph type="title" hasCustomPrompt="1"/>
          </p:nvPr>
        </p:nvSpPr>
        <p:spPr>
          <a:xfrm>
            <a:off x="200023" y="1709739"/>
            <a:ext cx="11147427" cy="1947862"/>
          </a:xfrm>
        </p:spPr>
        <p:txBody>
          <a:bodyPr anchor="b"/>
          <a:lstStyle>
            <a:lvl1pPr>
              <a:lnSpc>
                <a:spcPct val="100000"/>
              </a:lnSpc>
              <a:defRPr sz="2800" b="1" baseline="0">
                <a:solidFill>
                  <a:schemeClr val="bg1"/>
                </a:solidFill>
              </a:defRPr>
            </a:lvl1pPr>
          </a:lstStyle>
          <a:p>
            <a:r>
              <a:rPr lang="en-US" dirty="0"/>
              <a:t>Enter title here</a:t>
            </a:r>
            <a:endParaRPr lang="en-GB" dirty="0"/>
          </a:p>
        </p:txBody>
      </p:sp>
      <p:sp>
        <p:nvSpPr>
          <p:cNvPr id="60"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3" name="Text Placeholder 2"/>
          <p:cNvSpPr>
            <a:spLocks noGrp="1"/>
          </p:cNvSpPr>
          <p:nvPr>
            <p:ph type="body" idx="1" hasCustomPrompt="1"/>
          </p:nvPr>
        </p:nvSpPr>
        <p:spPr>
          <a:xfrm>
            <a:off x="200023" y="3727450"/>
            <a:ext cx="11147427" cy="862480"/>
          </a:xfrm>
        </p:spPr>
        <p:txBody>
          <a:bodyPr/>
          <a:lstStyle>
            <a:lvl1pPr marL="0" indent="0">
              <a:buNone/>
              <a:defRPr sz="1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Enter subtitle here</a:t>
            </a:r>
          </a:p>
        </p:txBody>
      </p:sp>
      <p:sp>
        <p:nvSpPr>
          <p:cNvPr id="31"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52" name="Group 51"/>
          <p:cNvGrpSpPr/>
          <p:nvPr userDrawn="1"/>
        </p:nvGrpSpPr>
        <p:grpSpPr>
          <a:xfrm>
            <a:off x="12630286" y="0"/>
            <a:ext cx="3909698" cy="2604836"/>
            <a:chOff x="-3999345" y="0"/>
            <a:chExt cx="3909698" cy="2604836"/>
          </a:xfrm>
        </p:grpSpPr>
        <p:sp>
          <p:nvSpPr>
            <p:cNvPr id="53" name="Rectangle 52"/>
            <p:cNvSpPr/>
            <p:nvPr userDrawn="1"/>
          </p:nvSpPr>
          <p:spPr>
            <a:xfrm>
              <a:off x="-3999345" y="0"/>
              <a:ext cx="3909698" cy="260483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p>
          </p:txBody>
        </p:sp>
        <p:cxnSp>
          <p:nvCxnSpPr>
            <p:cNvPr id="54" name="Straight Connector 53"/>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55" name="Picture 5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56" name="TextBox 55"/>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rPr>
                <a:t>This slide</a:t>
              </a:r>
              <a:r>
                <a:rPr lang="en-GB" sz="2000" baseline="0" dirty="0">
                  <a:solidFill>
                    <a:schemeClr val="tx1"/>
                  </a:solidFill>
                </a:rPr>
                <a:t> is </a:t>
              </a:r>
              <a:br>
                <a:rPr lang="en-GB" sz="2000" baseline="0" dirty="0">
                  <a:solidFill>
                    <a:schemeClr val="tx1"/>
                  </a:solidFill>
                </a:rPr>
              </a:br>
              <a:r>
                <a:rPr lang="en-GB" sz="2000" baseline="0" dirty="0">
                  <a:solidFill>
                    <a:schemeClr val="tx1"/>
                  </a:solidFill>
                </a:rPr>
                <a:t>pre-animated</a:t>
              </a:r>
              <a:endParaRPr lang="en-GB" sz="2000" dirty="0">
                <a:solidFill>
                  <a:schemeClr val="tx1"/>
                </a:solidFill>
              </a:endParaRPr>
            </a:p>
          </p:txBody>
        </p:sp>
        <p:sp>
          <p:nvSpPr>
            <p:cNvPr id="63" name="TextBox 62"/>
            <p:cNvSpPr txBox="1"/>
            <p:nvPr userDrawn="1"/>
          </p:nvSpPr>
          <p:spPr>
            <a:xfrm>
              <a:off x="-3528293" y="1112381"/>
              <a:ext cx="3353233" cy="603077"/>
            </a:xfrm>
            <a:prstGeom prst="rect">
              <a:avLst/>
            </a:prstGeom>
            <a:noFill/>
          </p:spPr>
          <p:txBody>
            <a:bodyPr wrap="square" rtlCol="0">
              <a:noAutofit/>
            </a:bodyPr>
            <a:lstStyle/>
            <a:p>
              <a:pPr>
                <a:lnSpc>
                  <a:spcPct val="90000"/>
                </a:lnSpc>
                <a:spcAft>
                  <a:spcPts val="600"/>
                </a:spcAft>
              </a:pPr>
              <a:r>
                <a:rPr lang="en-GB" sz="1400" dirty="0"/>
                <a:t>If you would like to remove the animations,</a:t>
              </a:r>
              <a:r>
                <a:rPr lang="en-GB" sz="1400" baseline="0" dirty="0"/>
                <a:t> click on the animation tab in the ribbon and open your animation pane. Click on an animation, then on the dropdown arrow choose “Copy effects to slide” and delete them.</a:t>
              </a:r>
              <a:endParaRPr lang="en-GB" sz="1400" dirty="0"/>
            </a:p>
          </p:txBody>
        </p:sp>
      </p:grpSp>
      <p:grpSp>
        <p:nvGrpSpPr>
          <p:cNvPr id="58" name="Group 57"/>
          <p:cNvGrpSpPr/>
          <p:nvPr userDrawn="1"/>
        </p:nvGrpSpPr>
        <p:grpSpPr>
          <a:xfrm>
            <a:off x="-4350366" y="48638"/>
            <a:ext cx="3909698" cy="6381345"/>
            <a:chOff x="-4350366" y="48638"/>
            <a:chExt cx="3909698" cy="6381345"/>
          </a:xfrm>
        </p:grpSpPr>
        <p:sp>
          <p:nvSpPr>
            <p:cNvPr id="59" name="Rectangle 58"/>
            <p:cNvSpPr/>
            <p:nvPr userDrawn="1"/>
          </p:nvSpPr>
          <p:spPr>
            <a:xfrm>
              <a:off x="-4350366" y="48638"/>
              <a:ext cx="3909698" cy="638134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latin typeface="+mn-lt"/>
              </a:endParaRPr>
            </a:p>
          </p:txBody>
        </p:sp>
        <p:cxnSp>
          <p:nvCxnSpPr>
            <p:cNvPr id="61" name="Straight Connector 60"/>
            <p:cNvCxnSpPr/>
            <p:nvPr userDrawn="1"/>
          </p:nvCxnSpPr>
          <p:spPr>
            <a:xfrm>
              <a:off x="-4350366"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62" name="Picture 6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62534" y="128588"/>
              <a:ext cx="681037" cy="681037"/>
            </a:xfrm>
            <a:prstGeom prst="rect">
              <a:avLst/>
            </a:prstGeom>
          </p:spPr>
        </p:pic>
        <p:sp>
          <p:nvSpPr>
            <p:cNvPr id="64" name="TextBox 63"/>
            <p:cNvSpPr txBox="1"/>
            <p:nvPr userDrawn="1"/>
          </p:nvSpPr>
          <p:spPr>
            <a:xfrm>
              <a:off x="-4022680" y="128588"/>
              <a:ext cx="2438810"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 customise your background</a:t>
              </a:r>
            </a:p>
          </p:txBody>
        </p:sp>
        <p:grpSp>
          <p:nvGrpSpPr>
            <p:cNvPr id="65" name="Group 64"/>
            <p:cNvGrpSpPr/>
            <p:nvPr userDrawn="1"/>
          </p:nvGrpSpPr>
          <p:grpSpPr>
            <a:xfrm>
              <a:off x="-4267240" y="3365971"/>
              <a:ext cx="3741159" cy="603077"/>
              <a:chOff x="-4267240" y="3327060"/>
              <a:chExt cx="3741159" cy="603077"/>
            </a:xfrm>
          </p:grpSpPr>
          <p:sp>
            <p:nvSpPr>
              <p:cNvPr id="83" name="TextBox 82"/>
              <p:cNvSpPr txBox="1"/>
              <p:nvPr userDrawn="1"/>
            </p:nvSpPr>
            <p:spPr>
              <a:xfrm>
                <a:off x="-4267240" y="3333035"/>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84" name="TextBox 83"/>
              <p:cNvSpPr txBox="1"/>
              <p:nvPr userDrawn="1"/>
            </p:nvSpPr>
            <p:spPr>
              <a:xfrm>
                <a:off x="-3879314" y="3327060"/>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 Fill</a:t>
                </a:r>
                <a:r>
                  <a:rPr lang="en-GB" sz="1400" baseline="0" dirty="0">
                    <a:latin typeface="+mn-lt"/>
                  </a:rPr>
                  <a:t> then </a:t>
                </a:r>
                <a:r>
                  <a:rPr lang="en-GB" sz="1400" b="1" baseline="0" dirty="0">
                    <a:latin typeface="+mn-lt"/>
                  </a:rPr>
                  <a:t>Picture or Texture Fill </a:t>
                </a:r>
                <a:r>
                  <a:rPr lang="en-GB" sz="1400" baseline="0" dirty="0">
                    <a:latin typeface="+mn-lt"/>
                  </a:rPr>
                  <a:t>and choose the image from your computer.</a:t>
                </a:r>
                <a:endParaRPr lang="en-GB" sz="1400" dirty="0">
                  <a:latin typeface="+mn-lt"/>
                </a:endParaRPr>
              </a:p>
            </p:txBody>
          </p:sp>
        </p:grpSp>
        <p:grpSp>
          <p:nvGrpSpPr>
            <p:cNvPr id="66" name="Group 65"/>
            <p:cNvGrpSpPr/>
            <p:nvPr userDrawn="1"/>
          </p:nvGrpSpPr>
          <p:grpSpPr>
            <a:xfrm>
              <a:off x="-4267240" y="2181776"/>
              <a:ext cx="3741159" cy="639965"/>
              <a:chOff x="-4267240" y="2181776"/>
              <a:chExt cx="3741159" cy="639965"/>
            </a:xfrm>
          </p:grpSpPr>
          <p:sp>
            <p:nvSpPr>
              <p:cNvPr id="81" name="TextBox 80"/>
              <p:cNvSpPr txBox="1"/>
              <p:nvPr userDrawn="1"/>
            </p:nvSpPr>
            <p:spPr>
              <a:xfrm>
                <a:off x="-4267240" y="218177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82" name="TextBox 81"/>
              <p:cNvSpPr txBox="1"/>
              <p:nvPr userDrawn="1"/>
            </p:nvSpPr>
            <p:spPr>
              <a:xfrm>
                <a:off x="-3879314" y="2218664"/>
                <a:ext cx="3353233" cy="603077"/>
              </a:xfrm>
              <a:prstGeom prst="rect">
                <a:avLst/>
              </a:prstGeom>
              <a:noFill/>
            </p:spPr>
            <p:txBody>
              <a:bodyPr wrap="square" rtlCol="0">
                <a:noAutofit/>
              </a:bodyPr>
              <a:lstStyle/>
              <a:p>
                <a:pPr>
                  <a:lnSpc>
                    <a:spcPct val="90000"/>
                  </a:lnSpc>
                  <a:spcAft>
                    <a:spcPts val="600"/>
                  </a:spcAft>
                </a:pPr>
                <a:r>
                  <a:rPr lang="en-GB" sz="1400" baseline="0" dirty="0">
                    <a:latin typeface="+mn-lt"/>
                  </a:rPr>
                  <a:t>Click </a:t>
                </a:r>
                <a:r>
                  <a:rPr lang="en-GB" sz="1400" b="1" baseline="0" dirty="0">
                    <a:latin typeface="+mn-lt"/>
                  </a:rPr>
                  <a:t>Solid Fill </a:t>
                </a:r>
                <a:r>
                  <a:rPr lang="en-GB" sz="1400" baseline="0" dirty="0">
                    <a:latin typeface="+mn-lt"/>
                  </a:rPr>
                  <a:t>then choose your colour from the palette.</a:t>
                </a:r>
                <a:endParaRPr lang="en-GB" sz="1400" dirty="0">
                  <a:latin typeface="+mn-lt"/>
                </a:endParaRPr>
              </a:p>
            </p:txBody>
          </p:sp>
        </p:grpSp>
        <p:grpSp>
          <p:nvGrpSpPr>
            <p:cNvPr id="67" name="Group 66"/>
            <p:cNvGrpSpPr/>
            <p:nvPr userDrawn="1"/>
          </p:nvGrpSpPr>
          <p:grpSpPr>
            <a:xfrm>
              <a:off x="-4267240" y="4772695"/>
              <a:ext cx="3741159" cy="649206"/>
              <a:chOff x="-3953163" y="4238857"/>
              <a:chExt cx="3741159" cy="649206"/>
            </a:xfrm>
          </p:grpSpPr>
          <p:sp>
            <p:nvSpPr>
              <p:cNvPr id="79" name="TextBox 78"/>
              <p:cNvSpPr txBox="1"/>
              <p:nvPr userDrawn="1"/>
            </p:nvSpPr>
            <p:spPr>
              <a:xfrm>
                <a:off x="-3953163" y="4238857"/>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80" name="TextBox 79"/>
              <p:cNvSpPr txBox="1"/>
              <p:nvPr userDrawn="1"/>
            </p:nvSpPr>
            <p:spPr>
              <a:xfrm>
                <a:off x="-3565237" y="428498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68" name="Group 67"/>
            <p:cNvGrpSpPr/>
            <p:nvPr userDrawn="1"/>
          </p:nvGrpSpPr>
          <p:grpSpPr>
            <a:xfrm>
              <a:off x="-4267240" y="4151806"/>
              <a:ext cx="3741159" cy="634370"/>
              <a:chOff x="-3953163" y="3632567"/>
              <a:chExt cx="3741159" cy="634370"/>
            </a:xfrm>
          </p:grpSpPr>
          <p:sp>
            <p:nvSpPr>
              <p:cNvPr id="77" name="TextBox 76"/>
              <p:cNvSpPr txBox="1"/>
              <p:nvPr userDrawn="1"/>
            </p:nvSpPr>
            <p:spPr>
              <a:xfrm>
                <a:off x="-3953163" y="3632567"/>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78" name="TextBox 77"/>
              <p:cNvSpPr txBox="1"/>
              <p:nvPr userDrawn="1"/>
            </p:nvSpPr>
            <p:spPr>
              <a:xfrm>
                <a:off x="-3565237" y="3663860"/>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a:t>
                </a:r>
                <a:r>
                  <a:rPr lang="en-GB" sz="1400" b="1" dirty="0">
                    <a:latin typeface="+mn-lt"/>
                  </a:rPr>
                  <a:t>Picture </a:t>
                </a:r>
                <a:r>
                  <a:rPr lang="en-GB" sz="1400" dirty="0">
                    <a:latin typeface="+mn-lt"/>
                  </a:rPr>
                  <a:t>on the </a:t>
                </a:r>
                <a:r>
                  <a:rPr lang="en-GB" sz="1400" b="1" dirty="0">
                    <a:latin typeface="+mn-lt"/>
                  </a:rPr>
                  <a:t>Format Background</a:t>
                </a:r>
                <a:r>
                  <a:rPr lang="en-GB" sz="1400" b="1" baseline="0" dirty="0">
                    <a:latin typeface="+mn-lt"/>
                  </a:rPr>
                  <a:t> Menu </a:t>
                </a:r>
                <a:r>
                  <a:rPr lang="en-GB" sz="1400" baseline="0" dirty="0">
                    <a:latin typeface="+mn-lt"/>
                  </a:rPr>
                  <a:t>to alter your image.</a:t>
                </a:r>
                <a:endParaRPr lang="en-GB" sz="1400" dirty="0">
                  <a:latin typeface="+mn-lt"/>
                </a:endParaRPr>
              </a:p>
            </p:txBody>
          </p:sp>
        </p:grpSp>
        <p:grpSp>
          <p:nvGrpSpPr>
            <p:cNvPr id="69" name="Group 68"/>
            <p:cNvGrpSpPr/>
            <p:nvPr userDrawn="1"/>
          </p:nvGrpSpPr>
          <p:grpSpPr>
            <a:xfrm>
              <a:off x="-4267240" y="5537959"/>
              <a:ext cx="3470417" cy="603077"/>
              <a:chOff x="-3953163" y="5018055"/>
              <a:chExt cx="3470417" cy="603077"/>
            </a:xfrm>
          </p:grpSpPr>
          <p:sp>
            <p:nvSpPr>
              <p:cNvPr id="75" name="TextBox 74"/>
              <p:cNvSpPr txBox="1"/>
              <p:nvPr userDrawn="1"/>
            </p:nvSpPr>
            <p:spPr>
              <a:xfrm>
                <a:off x="-3953163" y="5024030"/>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76" name="TextBox 75"/>
              <p:cNvSpPr txBox="1"/>
              <p:nvPr userDrawn="1"/>
            </p:nvSpPr>
            <p:spPr>
              <a:xfrm>
                <a:off x="-3565237" y="5018055"/>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70" name="Group 69"/>
            <p:cNvGrpSpPr/>
            <p:nvPr userDrawn="1"/>
          </p:nvGrpSpPr>
          <p:grpSpPr>
            <a:xfrm>
              <a:off x="-4267240" y="1118356"/>
              <a:ext cx="3741159" cy="677414"/>
              <a:chOff x="-3953163" y="1118356"/>
              <a:chExt cx="3741159" cy="677414"/>
            </a:xfrm>
          </p:grpSpPr>
          <p:sp>
            <p:nvSpPr>
              <p:cNvPr id="73" name="TextBox 72"/>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74" name="TextBox 73"/>
              <p:cNvSpPr txBox="1"/>
              <p:nvPr userDrawn="1"/>
            </p:nvSpPr>
            <p:spPr>
              <a:xfrm>
                <a:off x="-3565237" y="1192693"/>
                <a:ext cx="3353233" cy="603077"/>
              </a:xfrm>
              <a:prstGeom prst="rect">
                <a:avLst/>
              </a:prstGeom>
              <a:noFill/>
            </p:spPr>
            <p:txBody>
              <a:bodyPr wrap="square" rtlCol="0">
                <a:noAutofit/>
              </a:bodyPr>
              <a:lstStyle/>
              <a:p>
                <a:pPr>
                  <a:lnSpc>
                    <a:spcPct val="90000"/>
                  </a:lnSpc>
                  <a:spcAft>
                    <a:spcPts val="600"/>
                  </a:spcAft>
                </a:pPr>
                <a:r>
                  <a:rPr lang="en-GB" sz="1400" b="1" dirty="0">
                    <a:latin typeface="+mn-lt"/>
                  </a:rPr>
                  <a:t>Right click </a:t>
                </a:r>
                <a:r>
                  <a:rPr lang="en-GB" sz="1400" dirty="0">
                    <a:latin typeface="+mn-lt"/>
                  </a:rPr>
                  <a:t>on your</a:t>
                </a:r>
                <a:r>
                  <a:rPr lang="en-GB" sz="1400" baseline="0" dirty="0">
                    <a:latin typeface="+mn-lt"/>
                  </a:rPr>
                  <a:t> slide and click </a:t>
                </a:r>
                <a:r>
                  <a:rPr lang="en-GB" sz="1400" b="1" baseline="0" dirty="0">
                    <a:latin typeface="+mn-lt"/>
                  </a:rPr>
                  <a:t>Format Background</a:t>
                </a:r>
                <a:r>
                  <a:rPr lang="en-GB" sz="1400" baseline="0" dirty="0">
                    <a:latin typeface="+mn-lt"/>
                  </a:rPr>
                  <a:t>.</a:t>
                </a:r>
                <a:endParaRPr lang="en-GB" sz="1400" dirty="0">
                  <a:latin typeface="+mn-lt"/>
                </a:endParaRPr>
              </a:p>
            </p:txBody>
          </p:sp>
        </p:grpSp>
        <p:sp>
          <p:nvSpPr>
            <p:cNvPr id="71" name="TextBox 70"/>
            <p:cNvSpPr txBox="1"/>
            <p:nvPr userDrawn="1"/>
          </p:nvSpPr>
          <p:spPr>
            <a:xfrm>
              <a:off x="-4350366" y="1805778"/>
              <a:ext cx="3909697" cy="229886"/>
            </a:xfrm>
            <a:prstGeom prst="rect">
              <a:avLst/>
            </a:prstGeom>
            <a:solidFill>
              <a:schemeClr val="accent6"/>
            </a:solidFill>
          </p:spPr>
          <p:txBody>
            <a:bodyPr wrap="square" rtlCol="0" anchor="ctr">
              <a:noAutofit/>
            </a:bodyPr>
            <a:lstStyle/>
            <a:p>
              <a:pPr algn="ctr">
                <a:lnSpc>
                  <a:spcPct val="90000"/>
                </a:lnSpc>
                <a:spcAft>
                  <a:spcPts val="600"/>
                </a:spcAft>
              </a:pPr>
              <a:r>
                <a:rPr lang="en-GB" sz="1400" b="1" i="0" dirty="0">
                  <a:solidFill>
                    <a:schemeClr val="tx1"/>
                  </a:solidFill>
                </a:rPr>
                <a:t>Solid Colour Background</a:t>
              </a:r>
            </a:p>
          </p:txBody>
        </p:sp>
        <p:sp>
          <p:nvSpPr>
            <p:cNvPr id="72" name="TextBox 71"/>
            <p:cNvSpPr txBox="1"/>
            <p:nvPr userDrawn="1"/>
          </p:nvSpPr>
          <p:spPr>
            <a:xfrm>
              <a:off x="-4350366" y="2914605"/>
              <a:ext cx="3909697" cy="240171"/>
            </a:xfrm>
            <a:prstGeom prst="rect">
              <a:avLst/>
            </a:prstGeom>
            <a:solidFill>
              <a:schemeClr val="accent6"/>
            </a:solidFill>
          </p:spPr>
          <p:txBody>
            <a:bodyPr wrap="square" rtlCol="0" anchor="ctr">
              <a:noAutofit/>
            </a:bodyPr>
            <a:lstStyle/>
            <a:p>
              <a:pPr algn="ctr">
                <a:lnSpc>
                  <a:spcPct val="90000"/>
                </a:lnSpc>
                <a:spcAft>
                  <a:spcPts val="600"/>
                </a:spcAft>
              </a:pPr>
              <a:r>
                <a:rPr lang="en-GB" sz="1400" b="1" i="0" dirty="0">
                  <a:solidFill>
                    <a:schemeClr val="tx1"/>
                  </a:solidFill>
                </a:rPr>
                <a:t>Image Background</a:t>
              </a:r>
            </a:p>
          </p:txBody>
        </p:sp>
      </p:grpSp>
    </p:spTree>
    <p:extLst>
      <p:ext uri="{BB962C8B-B14F-4D97-AF65-F5344CB8AC3E}">
        <p14:creationId xmlns:p14="http://schemas.microsoft.com/office/powerpoint/2010/main" val="103483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rocess Slide 2 - 6 option with Icons">
    <p:bg>
      <p:bgPr>
        <a:solidFill>
          <a:schemeClr val="bg1"/>
        </a:solidFill>
        <a:effectLst/>
      </p:bgPr>
    </p:bg>
    <p:spTree>
      <p:nvGrpSpPr>
        <p:cNvPr id="1" name=""/>
        <p:cNvGrpSpPr/>
        <p:nvPr/>
      </p:nvGrpSpPr>
      <p:grpSpPr>
        <a:xfrm>
          <a:off x="0" y="0"/>
          <a:ext cx="0" cy="0"/>
          <a:chOff x="0" y="0"/>
          <a:chExt cx="0" cy="0"/>
        </a:xfrm>
      </p:grpSpPr>
      <p:sp>
        <p:nvSpPr>
          <p:cNvPr id="67" name="Text Placeholder 18"/>
          <p:cNvSpPr>
            <a:spLocks noGrp="1"/>
          </p:cNvSpPr>
          <p:nvPr>
            <p:ph type="body" sz="quarter" idx="48" hasCustomPrompt="1"/>
          </p:nvPr>
        </p:nvSpPr>
        <p:spPr>
          <a:xfrm>
            <a:off x="8907462" y="1125538"/>
            <a:ext cx="3146426" cy="268684"/>
          </a:xfrm>
          <a:prstGeom prst="homePlate">
            <a:avLst>
              <a:gd name="adj" fmla="val 46455"/>
            </a:avLst>
          </a:prstGeom>
          <a:solidFill>
            <a:srgbClr val="45709B"/>
          </a:solidFill>
        </p:spPr>
        <p:txBody>
          <a:bodyPr/>
          <a:lstStyle>
            <a:lvl1pPr>
              <a:defRPr/>
            </a:lvl1pPr>
          </a:lstStyle>
          <a:p>
            <a:pPr lvl="0"/>
            <a:r>
              <a:rPr lang="en-US" dirty="0"/>
              <a:t>  </a:t>
            </a:r>
            <a:endParaRPr lang="en-GB" dirty="0"/>
          </a:p>
        </p:txBody>
      </p:sp>
      <p:sp>
        <p:nvSpPr>
          <p:cNvPr id="68" name="Text Placeholder 18"/>
          <p:cNvSpPr>
            <a:spLocks noGrp="1"/>
          </p:cNvSpPr>
          <p:nvPr>
            <p:ph type="body" sz="quarter" idx="49" hasCustomPrompt="1"/>
          </p:nvPr>
        </p:nvSpPr>
        <p:spPr>
          <a:xfrm>
            <a:off x="5951984" y="1125538"/>
            <a:ext cx="3215829" cy="268684"/>
          </a:xfrm>
          <a:prstGeom prst="homePlate">
            <a:avLst>
              <a:gd name="adj" fmla="val 46455"/>
            </a:avLst>
          </a:prstGeom>
          <a:solidFill>
            <a:srgbClr val="224D77"/>
          </a:solidFill>
        </p:spPr>
        <p:txBody>
          <a:bodyPr/>
          <a:lstStyle>
            <a:lvl1pPr>
              <a:defRPr/>
            </a:lvl1pPr>
          </a:lstStyle>
          <a:p>
            <a:pPr lvl="0"/>
            <a:r>
              <a:rPr lang="en-US" dirty="0"/>
              <a:t>  </a:t>
            </a:r>
            <a:endParaRPr lang="en-GB" dirty="0"/>
          </a:p>
        </p:txBody>
      </p:sp>
      <p:sp>
        <p:nvSpPr>
          <p:cNvPr id="69" name="Text Placeholder 18"/>
          <p:cNvSpPr>
            <a:spLocks noGrp="1"/>
          </p:cNvSpPr>
          <p:nvPr>
            <p:ph type="body" sz="quarter" idx="50" hasCustomPrompt="1"/>
          </p:nvPr>
        </p:nvSpPr>
        <p:spPr>
          <a:xfrm>
            <a:off x="3143250" y="1125538"/>
            <a:ext cx="3013075" cy="268684"/>
          </a:xfrm>
          <a:prstGeom prst="homePlate">
            <a:avLst>
              <a:gd name="adj" fmla="val 46455"/>
            </a:avLst>
          </a:prstGeom>
          <a:solidFill>
            <a:schemeClr val="accent1"/>
          </a:solidFill>
        </p:spPr>
        <p:txBody>
          <a:bodyPr/>
          <a:lstStyle>
            <a:lvl1pPr>
              <a:defRPr/>
            </a:lvl1pPr>
          </a:lstStyle>
          <a:p>
            <a:pPr lvl="0"/>
            <a:r>
              <a:rPr lang="en-US" dirty="0"/>
              <a:t>  </a:t>
            </a:r>
            <a:endParaRPr lang="en-GB" dirty="0"/>
          </a:p>
        </p:txBody>
      </p:sp>
      <p:sp>
        <p:nvSpPr>
          <p:cNvPr id="70" name="Text Placeholder 18"/>
          <p:cNvSpPr>
            <a:spLocks noGrp="1"/>
          </p:cNvSpPr>
          <p:nvPr>
            <p:ph type="body" sz="quarter" idx="51" hasCustomPrompt="1"/>
          </p:nvPr>
        </p:nvSpPr>
        <p:spPr>
          <a:xfrm>
            <a:off x="8907462" y="3869522"/>
            <a:ext cx="3146426" cy="268684"/>
          </a:xfrm>
          <a:prstGeom prst="homePlate">
            <a:avLst>
              <a:gd name="adj" fmla="val 46455"/>
            </a:avLst>
          </a:prstGeom>
          <a:solidFill>
            <a:srgbClr val="C577A9"/>
          </a:solidFill>
        </p:spPr>
        <p:txBody>
          <a:bodyPr/>
          <a:lstStyle>
            <a:lvl1pPr>
              <a:defRPr/>
            </a:lvl1pPr>
          </a:lstStyle>
          <a:p>
            <a:pPr lvl="0"/>
            <a:r>
              <a:rPr lang="en-US" dirty="0"/>
              <a:t>  </a:t>
            </a:r>
            <a:endParaRPr lang="en-GB" dirty="0"/>
          </a:p>
        </p:txBody>
      </p:sp>
      <p:sp>
        <p:nvSpPr>
          <p:cNvPr id="71" name="Text Placeholder 18"/>
          <p:cNvSpPr>
            <a:spLocks noGrp="1"/>
          </p:cNvSpPr>
          <p:nvPr>
            <p:ph type="body" sz="quarter" idx="52" hasCustomPrompt="1"/>
          </p:nvPr>
        </p:nvSpPr>
        <p:spPr>
          <a:xfrm>
            <a:off x="5951984" y="3869311"/>
            <a:ext cx="3215829" cy="268684"/>
          </a:xfrm>
          <a:prstGeom prst="homePlate">
            <a:avLst>
              <a:gd name="adj" fmla="val 46455"/>
            </a:avLst>
          </a:prstGeom>
          <a:solidFill>
            <a:srgbClr val="93557E"/>
          </a:solidFill>
        </p:spPr>
        <p:txBody>
          <a:bodyPr/>
          <a:lstStyle>
            <a:lvl1pPr>
              <a:defRPr/>
            </a:lvl1pPr>
          </a:lstStyle>
          <a:p>
            <a:pPr lvl="0"/>
            <a:r>
              <a:rPr lang="en-US" dirty="0"/>
              <a:t>  </a:t>
            </a:r>
            <a:endParaRPr lang="en-GB" dirty="0"/>
          </a:p>
        </p:txBody>
      </p:sp>
      <p:sp>
        <p:nvSpPr>
          <p:cNvPr id="72" name="Text Placeholder 18"/>
          <p:cNvSpPr>
            <a:spLocks noGrp="1"/>
          </p:cNvSpPr>
          <p:nvPr>
            <p:ph type="body" sz="quarter" idx="53" hasCustomPrompt="1"/>
          </p:nvPr>
        </p:nvSpPr>
        <p:spPr>
          <a:xfrm>
            <a:off x="3143250" y="3869311"/>
            <a:ext cx="3013075" cy="271070"/>
          </a:xfrm>
          <a:prstGeom prst="homePlate">
            <a:avLst>
              <a:gd name="adj" fmla="val 46455"/>
            </a:avLst>
          </a:prstGeom>
          <a:solidFill>
            <a:srgbClr val="673153"/>
          </a:solidFill>
        </p:spPr>
        <p:txBody>
          <a:bodyPr/>
          <a:lstStyle>
            <a:lvl1pPr>
              <a:defRPr/>
            </a:lvl1pPr>
          </a:lstStyle>
          <a:p>
            <a:pPr lvl="0"/>
            <a:r>
              <a:rPr lang="en-US" dirty="0"/>
              <a:t>  </a:t>
            </a:r>
            <a:endParaRPr lang="en-GB" dirty="0"/>
          </a:p>
        </p:txBody>
      </p:sp>
      <p:sp>
        <p:nvSpPr>
          <p:cNvPr id="2" name="Title 1"/>
          <p:cNvSpPr>
            <a:spLocks noGrp="1"/>
          </p:cNvSpPr>
          <p:nvPr>
            <p:ph type="title" hasCustomPrompt="1"/>
          </p:nvPr>
        </p:nvSpPr>
        <p:spPr/>
        <p:txBody>
          <a:bodyPr/>
          <a:lstStyle/>
          <a:p>
            <a:r>
              <a:rPr lang="en-US" dirty="0"/>
              <a:t>Enter title here</a:t>
            </a:r>
            <a:endParaRPr lang="en-GB" dirty="0"/>
          </a:p>
        </p:txBody>
      </p:sp>
      <p:sp>
        <p:nvSpPr>
          <p:cNvPr id="23" name="Text Placeholder 19"/>
          <p:cNvSpPr>
            <a:spLocks noGrp="1"/>
          </p:cNvSpPr>
          <p:nvPr>
            <p:ph type="body" sz="quarter" idx="21" hasCustomPrompt="1"/>
          </p:nvPr>
        </p:nvSpPr>
        <p:spPr>
          <a:xfrm>
            <a:off x="3143250" y="5781619"/>
            <a:ext cx="287972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19"/>
          <p:cNvSpPr>
            <a:spLocks noGrp="1"/>
          </p:cNvSpPr>
          <p:nvPr>
            <p:ph type="body" sz="quarter" idx="24" hasCustomPrompt="1"/>
          </p:nvPr>
        </p:nvSpPr>
        <p:spPr>
          <a:xfrm>
            <a:off x="3143250" y="3009281"/>
            <a:ext cx="288607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Text Placeholder 19"/>
          <p:cNvSpPr>
            <a:spLocks noGrp="1"/>
          </p:cNvSpPr>
          <p:nvPr>
            <p:ph type="body" sz="quarter" idx="31" hasCustomPrompt="1"/>
          </p:nvPr>
        </p:nvSpPr>
        <p:spPr>
          <a:xfrm>
            <a:off x="6157912" y="5781619"/>
            <a:ext cx="287972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19"/>
          <p:cNvSpPr>
            <a:spLocks noGrp="1"/>
          </p:cNvSpPr>
          <p:nvPr>
            <p:ph type="body" sz="quarter" idx="32" hasCustomPrompt="1"/>
          </p:nvPr>
        </p:nvSpPr>
        <p:spPr>
          <a:xfrm>
            <a:off x="6157912" y="3009281"/>
            <a:ext cx="288607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0" name="Text Placeholder 19"/>
          <p:cNvSpPr>
            <a:spLocks noGrp="1"/>
          </p:cNvSpPr>
          <p:nvPr>
            <p:ph type="body" sz="quarter" idx="37" hasCustomPrompt="1"/>
          </p:nvPr>
        </p:nvSpPr>
        <p:spPr>
          <a:xfrm>
            <a:off x="9178924" y="5781619"/>
            <a:ext cx="287972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1" name="Text Placeholder 19"/>
          <p:cNvSpPr>
            <a:spLocks noGrp="1"/>
          </p:cNvSpPr>
          <p:nvPr>
            <p:ph type="body" sz="quarter" idx="38" hasCustomPrompt="1"/>
          </p:nvPr>
        </p:nvSpPr>
        <p:spPr>
          <a:xfrm>
            <a:off x="9178924" y="3009281"/>
            <a:ext cx="288607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8"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sp>
        <p:nvSpPr>
          <p:cNvPr id="79" name="Rectangle 78"/>
          <p:cNvSpPr/>
          <p:nvPr userDrawn="1"/>
        </p:nvSpPr>
        <p:spPr>
          <a:xfrm>
            <a:off x="1" y="1125538"/>
            <a:ext cx="3009899" cy="53807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p>
        </p:txBody>
      </p:sp>
      <p:sp>
        <p:nvSpPr>
          <p:cNvPr id="50"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73" name="Text Placeholder 41"/>
          <p:cNvSpPr>
            <a:spLocks noGrp="1"/>
          </p:cNvSpPr>
          <p:nvPr>
            <p:ph type="body" sz="quarter" idx="85" hasCustomPrompt="1"/>
          </p:nvPr>
        </p:nvSpPr>
        <p:spPr>
          <a:xfrm>
            <a:off x="191344" y="2952603"/>
            <a:ext cx="2724894" cy="1874509"/>
          </a:xfrm>
        </p:spPr>
        <p:txBody>
          <a:bodyPr rIns="108000"/>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4" name="Text Placeholder 3"/>
          <p:cNvSpPr>
            <a:spLocks noGrp="1"/>
          </p:cNvSpPr>
          <p:nvPr>
            <p:ph type="body" sz="quarter" idx="86" hasCustomPrompt="1"/>
          </p:nvPr>
        </p:nvSpPr>
        <p:spPr>
          <a:xfrm>
            <a:off x="191345" y="1271588"/>
            <a:ext cx="2724893" cy="1606085"/>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5" name="Text Placeholder 3"/>
          <p:cNvSpPr>
            <a:spLocks noGrp="1"/>
          </p:cNvSpPr>
          <p:nvPr>
            <p:ph type="body" sz="quarter" idx="87" hasCustomPrompt="1"/>
          </p:nvPr>
        </p:nvSpPr>
        <p:spPr>
          <a:xfrm>
            <a:off x="4182117" y="1732639"/>
            <a:ext cx="936000" cy="936000"/>
          </a:xfrm>
          <a:prstGeom prst="ellipse">
            <a:avLst/>
          </a:prstGeom>
          <a:solidFill>
            <a:schemeClr val="accent6"/>
          </a:solidFill>
        </p:spPr>
        <p:txBody>
          <a:bodyPr/>
          <a:lstStyle>
            <a:lvl1pPr>
              <a:defRPr/>
            </a:lvl1pPr>
          </a:lstStyle>
          <a:p>
            <a:pPr lvl="0"/>
            <a:r>
              <a:rPr lang="en-US" dirty="0"/>
              <a:t>   </a:t>
            </a:r>
            <a:endParaRPr lang="en-GB" dirty="0"/>
          </a:p>
        </p:txBody>
      </p:sp>
      <p:sp>
        <p:nvSpPr>
          <p:cNvPr id="86" name="Text Placeholder 3"/>
          <p:cNvSpPr>
            <a:spLocks noGrp="1"/>
          </p:cNvSpPr>
          <p:nvPr>
            <p:ph type="body" sz="quarter" idx="88" hasCustomPrompt="1"/>
          </p:nvPr>
        </p:nvSpPr>
        <p:spPr>
          <a:xfrm>
            <a:off x="7136388" y="1732639"/>
            <a:ext cx="936000" cy="936000"/>
          </a:xfrm>
          <a:prstGeom prst="ellipse">
            <a:avLst/>
          </a:prstGeom>
          <a:solidFill>
            <a:schemeClr val="accent6"/>
          </a:solidFill>
        </p:spPr>
        <p:txBody>
          <a:bodyPr/>
          <a:lstStyle>
            <a:lvl1pPr>
              <a:defRPr/>
            </a:lvl1pPr>
          </a:lstStyle>
          <a:p>
            <a:pPr lvl="0"/>
            <a:r>
              <a:rPr lang="en-US" dirty="0"/>
              <a:t>   </a:t>
            </a:r>
            <a:endParaRPr lang="en-GB" dirty="0"/>
          </a:p>
        </p:txBody>
      </p:sp>
      <p:sp>
        <p:nvSpPr>
          <p:cNvPr id="87" name="Text Placeholder 3"/>
          <p:cNvSpPr>
            <a:spLocks noGrp="1"/>
          </p:cNvSpPr>
          <p:nvPr>
            <p:ph type="body" sz="quarter" idx="89" hasCustomPrompt="1"/>
          </p:nvPr>
        </p:nvSpPr>
        <p:spPr>
          <a:xfrm>
            <a:off x="10164452" y="1732639"/>
            <a:ext cx="936000" cy="936000"/>
          </a:xfrm>
          <a:prstGeom prst="ellipse">
            <a:avLst/>
          </a:prstGeom>
          <a:solidFill>
            <a:schemeClr val="accent6"/>
          </a:solidFill>
        </p:spPr>
        <p:txBody>
          <a:bodyPr/>
          <a:lstStyle>
            <a:lvl1pPr>
              <a:defRPr/>
            </a:lvl1pPr>
          </a:lstStyle>
          <a:p>
            <a:pPr lvl="0"/>
            <a:r>
              <a:rPr lang="en-US" dirty="0"/>
              <a:t>   </a:t>
            </a:r>
            <a:endParaRPr lang="en-GB" dirty="0"/>
          </a:p>
        </p:txBody>
      </p:sp>
      <p:sp>
        <p:nvSpPr>
          <p:cNvPr id="88" name="Text Placeholder 3"/>
          <p:cNvSpPr>
            <a:spLocks noGrp="1"/>
          </p:cNvSpPr>
          <p:nvPr>
            <p:ph type="body" sz="quarter" idx="90" hasCustomPrompt="1"/>
          </p:nvPr>
        </p:nvSpPr>
        <p:spPr>
          <a:xfrm>
            <a:off x="4182117" y="4534388"/>
            <a:ext cx="936000" cy="936000"/>
          </a:xfrm>
          <a:prstGeom prst="ellipse">
            <a:avLst/>
          </a:prstGeom>
          <a:solidFill>
            <a:schemeClr val="accent6"/>
          </a:solidFill>
        </p:spPr>
        <p:txBody>
          <a:bodyPr/>
          <a:lstStyle>
            <a:lvl1pPr>
              <a:defRPr/>
            </a:lvl1pPr>
          </a:lstStyle>
          <a:p>
            <a:pPr lvl="0"/>
            <a:r>
              <a:rPr lang="en-US" dirty="0"/>
              <a:t>   </a:t>
            </a:r>
            <a:endParaRPr lang="en-GB" dirty="0"/>
          </a:p>
        </p:txBody>
      </p:sp>
      <p:sp>
        <p:nvSpPr>
          <p:cNvPr id="89" name="Text Placeholder 3"/>
          <p:cNvSpPr>
            <a:spLocks noGrp="1"/>
          </p:cNvSpPr>
          <p:nvPr>
            <p:ph type="body" sz="quarter" idx="91" hasCustomPrompt="1"/>
          </p:nvPr>
        </p:nvSpPr>
        <p:spPr>
          <a:xfrm>
            <a:off x="7136388" y="4534388"/>
            <a:ext cx="936000" cy="936000"/>
          </a:xfrm>
          <a:prstGeom prst="ellipse">
            <a:avLst/>
          </a:prstGeom>
          <a:solidFill>
            <a:schemeClr val="accent6"/>
          </a:solidFill>
        </p:spPr>
        <p:txBody>
          <a:bodyPr/>
          <a:lstStyle>
            <a:lvl1pPr>
              <a:defRPr/>
            </a:lvl1pPr>
          </a:lstStyle>
          <a:p>
            <a:pPr lvl="0"/>
            <a:r>
              <a:rPr lang="en-US" dirty="0"/>
              <a:t>   </a:t>
            </a:r>
            <a:endParaRPr lang="en-GB" dirty="0"/>
          </a:p>
        </p:txBody>
      </p:sp>
      <p:sp>
        <p:nvSpPr>
          <p:cNvPr id="90" name="Text Placeholder 3"/>
          <p:cNvSpPr>
            <a:spLocks noGrp="1"/>
          </p:cNvSpPr>
          <p:nvPr>
            <p:ph type="body" sz="quarter" idx="92" hasCustomPrompt="1"/>
          </p:nvPr>
        </p:nvSpPr>
        <p:spPr>
          <a:xfrm>
            <a:off x="10164452" y="4534388"/>
            <a:ext cx="936000" cy="936000"/>
          </a:xfrm>
          <a:prstGeom prst="ellipse">
            <a:avLst/>
          </a:prstGeom>
          <a:solidFill>
            <a:schemeClr val="accent6"/>
          </a:solidFill>
        </p:spPr>
        <p:txBody>
          <a:bodyPr/>
          <a:lstStyle>
            <a:lvl1pPr>
              <a:defRPr/>
            </a:lvl1pPr>
          </a:lstStyle>
          <a:p>
            <a:pPr lvl="0"/>
            <a:r>
              <a:rPr lang="en-US" dirty="0"/>
              <a:t>   </a:t>
            </a:r>
            <a:endParaRPr lang="en-GB" dirty="0"/>
          </a:p>
        </p:txBody>
      </p:sp>
      <p:grpSp>
        <p:nvGrpSpPr>
          <p:cNvPr id="108" name="Group 107"/>
          <p:cNvGrpSpPr/>
          <p:nvPr userDrawn="1"/>
        </p:nvGrpSpPr>
        <p:grpSpPr>
          <a:xfrm>
            <a:off x="-4350366" y="0"/>
            <a:ext cx="3909698" cy="4453621"/>
            <a:chOff x="-3999345" y="0"/>
            <a:chExt cx="3909698" cy="4453621"/>
          </a:xfrm>
        </p:grpSpPr>
        <p:sp>
          <p:nvSpPr>
            <p:cNvPr id="109" name="Rectangle 108"/>
            <p:cNvSpPr/>
            <p:nvPr userDrawn="1"/>
          </p:nvSpPr>
          <p:spPr>
            <a:xfrm>
              <a:off x="-3999345" y="0"/>
              <a:ext cx="3909698" cy="445362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latin typeface="+mn-lt"/>
              </a:endParaRPr>
            </a:p>
          </p:txBody>
        </p:sp>
        <p:cxnSp>
          <p:nvCxnSpPr>
            <p:cNvPr id="110" name="Straight Connector 109"/>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11" name="Picture 1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112" name="TextBox 111"/>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add an icon</a:t>
              </a:r>
              <a:endParaRPr lang="en-GB" sz="2000" dirty="0">
                <a:solidFill>
                  <a:schemeClr val="tx1"/>
                </a:solidFill>
                <a:latin typeface="+mn-lt"/>
              </a:endParaRPr>
            </a:p>
          </p:txBody>
        </p:sp>
        <p:grpSp>
          <p:nvGrpSpPr>
            <p:cNvPr id="113" name="Group 112"/>
            <p:cNvGrpSpPr/>
            <p:nvPr userDrawn="1"/>
          </p:nvGrpSpPr>
          <p:grpSpPr>
            <a:xfrm>
              <a:off x="-3916219" y="2007734"/>
              <a:ext cx="3741159" cy="603077"/>
              <a:chOff x="-3953163" y="1928406"/>
              <a:chExt cx="3741159" cy="603077"/>
            </a:xfrm>
          </p:grpSpPr>
          <p:sp>
            <p:nvSpPr>
              <p:cNvPr id="123" name="TextBox 122"/>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124" name="TextBox 123"/>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b="1" dirty="0">
                    <a:latin typeface="+mn-lt"/>
                  </a:rPr>
                  <a:t>Copy</a:t>
                </a:r>
                <a:r>
                  <a:rPr lang="en-GB" sz="1400" dirty="0">
                    <a:latin typeface="+mn-lt"/>
                  </a:rPr>
                  <a:t> it from the Asset Library and </a:t>
                </a:r>
                <a:r>
                  <a:rPr lang="en-GB" sz="1400" b="1" dirty="0">
                    <a:latin typeface="+mn-lt"/>
                  </a:rPr>
                  <a:t>paste</a:t>
                </a:r>
                <a:r>
                  <a:rPr lang="en-GB" sz="1400" dirty="0">
                    <a:latin typeface="+mn-lt"/>
                  </a:rPr>
                  <a:t> it in</a:t>
                </a:r>
                <a:r>
                  <a:rPr lang="en-GB" sz="1400" baseline="0" dirty="0">
                    <a:latin typeface="+mn-lt"/>
                  </a:rPr>
                  <a:t> to the </a:t>
                </a:r>
                <a:r>
                  <a:rPr lang="en-GB" sz="1400" b="1" baseline="0" dirty="0">
                    <a:latin typeface="+mn-lt"/>
                  </a:rPr>
                  <a:t>presentation</a:t>
                </a:r>
                <a:r>
                  <a:rPr lang="en-GB" sz="1400" baseline="0" dirty="0">
                    <a:latin typeface="+mn-lt"/>
                  </a:rPr>
                  <a:t> you </a:t>
                </a:r>
                <a:br>
                  <a:rPr lang="en-GB" sz="1400" baseline="0" dirty="0">
                    <a:latin typeface="+mn-lt"/>
                  </a:rPr>
                </a:br>
                <a:r>
                  <a:rPr lang="en-GB" sz="1400" baseline="0" dirty="0">
                    <a:latin typeface="+mn-lt"/>
                  </a:rPr>
                  <a:t>are working on.</a:t>
                </a:r>
                <a:endParaRPr lang="en-GB" sz="1400" dirty="0">
                  <a:latin typeface="+mn-lt"/>
                </a:endParaRPr>
              </a:p>
            </p:txBody>
          </p:sp>
        </p:grpSp>
        <p:grpSp>
          <p:nvGrpSpPr>
            <p:cNvPr id="114" name="Group 113"/>
            <p:cNvGrpSpPr/>
            <p:nvPr userDrawn="1"/>
          </p:nvGrpSpPr>
          <p:grpSpPr>
            <a:xfrm>
              <a:off x="-3916219" y="3673605"/>
              <a:ext cx="3741159" cy="649206"/>
              <a:chOff x="-3953163" y="3555853"/>
              <a:chExt cx="3741159" cy="649206"/>
            </a:xfrm>
          </p:grpSpPr>
          <p:sp>
            <p:nvSpPr>
              <p:cNvPr id="121" name="TextBox 120"/>
              <p:cNvSpPr txBox="1"/>
              <p:nvPr userDrawn="1"/>
            </p:nvSpPr>
            <p:spPr>
              <a:xfrm>
                <a:off x="-3953163" y="355585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122" name="TextBox 121"/>
              <p:cNvSpPr txBox="1"/>
              <p:nvPr userDrawn="1"/>
            </p:nvSpPr>
            <p:spPr>
              <a:xfrm>
                <a:off x="-3565237" y="3601982"/>
                <a:ext cx="3353233" cy="603077"/>
              </a:xfrm>
              <a:prstGeom prst="rect">
                <a:avLst/>
              </a:prstGeom>
              <a:noFill/>
            </p:spPr>
            <p:txBody>
              <a:bodyPr wrap="square" rtlCol="0">
                <a:noAutofit/>
              </a:bodyPr>
              <a:lstStyle/>
              <a:p>
                <a:pPr>
                  <a:lnSpc>
                    <a:spcPct val="90000"/>
                  </a:lnSpc>
                  <a:spcAft>
                    <a:spcPts val="600"/>
                  </a:spcAft>
                </a:pPr>
                <a:r>
                  <a:rPr lang="en-GB" sz="1400" b="1" dirty="0">
                    <a:latin typeface="+mn-lt"/>
                  </a:rPr>
                  <a:t>Delete</a:t>
                </a:r>
                <a:r>
                  <a:rPr lang="en-GB" sz="1400" dirty="0">
                    <a:latin typeface="+mn-lt"/>
                  </a:rPr>
                  <a:t> any extra yellow circles and other placeholders you don’t need.</a:t>
                </a:r>
              </a:p>
            </p:txBody>
          </p:sp>
        </p:grpSp>
        <p:grpSp>
          <p:nvGrpSpPr>
            <p:cNvPr id="115" name="Group 114"/>
            <p:cNvGrpSpPr/>
            <p:nvPr userDrawn="1"/>
          </p:nvGrpSpPr>
          <p:grpSpPr>
            <a:xfrm>
              <a:off x="-3916219" y="2909062"/>
              <a:ext cx="3741159" cy="634370"/>
              <a:chOff x="-3953163" y="2815638"/>
              <a:chExt cx="3741159" cy="634370"/>
            </a:xfrm>
          </p:grpSpPr>
          <p:sp>
            <p:nvSpPr>
              <p:cNvPr id="119" name="TextBox 118"/>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120" name="TextBox 119"/>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Move it so</a:t>
                </a:r>
                <a:r>
                  <a:rPr lang="en-GB" sz="1400" baseline="0" dirty="0">
                    <a:latin typeface="+mn-lt"/>
                  </a:rPr>
                  <a:t> it sits centrally over the </a:t>
                </a:r>
                <a:r>
                  <a:rPr lang="en-GB" sz="1400" b="1" baseline="0" dirty="0">
                    <a:latin typeface="+mn-lt"/>
                  </a:rPr>
                  <a:t>yellow circle</a:t>
                </a:r>
                <a:r>
                  <a:rPr lang="en-GB" sz="1400" baseline="0" dirty="0">
                    <a:latin typeface="+mn-lt"/>
                  </a:rPr>
                  <a:t>.</a:t>
                </a:r>
                <a:endParaRPr lang="en-GB" sz="1400" dirty="0">
                  <a:latin typeface="+mn-lt"/>
                </a:endParaRPr>
              </a:p>
            </p:txBody>
          </p:sp>
        </p:grpSp>
        <p:grpSp>
          <p:nvGrpSpPr>
            <p:cNvPr id="116" name="Group 115"/>
            <p:cNvGrpSpPr/>
            <p:nvPr userDrawn="1"/>
          </p:nvGrpSpPr>
          <p:grpSpPr>
            <a:xfrm>
              <a:off x="-3916219" y="1118356"/>
              <a:ext cx="3741159" cy="677414"/>
              <a:chOff x="-3953163" y="1118356"/>
              <a:chExt cx="3741159" cy="677414"/>
            </a:xfrm>
          </p:grpSpPr>
          <p:sp>
            <p:nvSpPr>
              <p:cNvPr id="117" name="TextBox 116"/>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118" name="TextBox 117"/>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Find the appropriate </a:t>
                </a:r>
                <a:r>
                  <a:rPr lang="en-GB" sz="1400" b="0" dirty="0">
                    <a:latin typeface="+mn-lt"/>
                  </a:rPr>
                  <a:t>icon</a:t>
                </a:r>
                <a:r>
                  <a:rPr lang="en-GB" sz="1400" b="0" baseline="0" dirty="0">
                    <a:latin typeface="+mn-lt"/>
                  </a:rPr>
                  <a:t> in your </a:t>
                </a:r>
                <a:br>
                  <a:rPr lang="en-GB" sz="1400" b="0" baseline="0" dirty="0">
                    <a:latin typeface="+mn-lt"/>
                  </a:rPr>
                </a:br>
                <a:r>
                  <a:rPr lang="en-GB" sz="1400" b="1" baseline="0" dirty="0">
                    <a:latin typeface="+mn-lt"/>
                  </a:rPr>
                  <a:t>Asset Library</a:t>
                </a:r>
                <a:endParaRPr lang="en-GB" sz="1400" b="1" dirty="0">
                  <a:latin typeface="+mn-lt"/>
                </a:endParaRPr>
              </a:p>
            </p:txBody>
          </p:sp>
        </p:grpSp>
      </p:grpSp>
    </p:spTree>
    <p:extLst>
      <p:ext uri="{BB962C8B-B14F-4D97-AF65-F5344CB8AC3E}">
        <p14:creationId xmlns:p14="http://schemas.microsoft.com/office/powerpoint/2010/main" val="1711893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Quote 1 - Clare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3030071"/>
            <a:ext cx="10515600" cy="1470211"/>
          </a:xfrm>
        </p:spPr>
        <p:txBody>
          <a:bodyPr anchor="t"/>
          <a:lstStyle>
            <a:lvl1pPr algn="ctr">
              <a:lnSpc>
                <a:spcPct val="100000"/>
              </a:lnSpc>
              <a:defRPr sz="2800" b="1">
                <a:solidFill>
                  <a:schemeClr val="bg1"/>
                </a:solidFill>
              </a:defRPr>
            </a:lvl1pPr>
          </a:lstStyle>
          <a:p>
            <a:r>
              <a:rPr lang="en-US" dirty="0"/>
              <a:t>Enter quote here</a:t>
            </a:r>
            <a:endParaRPr lang="en-GB" dirty="0"/>
          </a:p>
        </p:txBody>
      </p:sp>
      <p:sp>
        <p:nvSpPr>
          <p:cNvPr id="13" name="Text Placeholder 11"/>
          <p:cNvSpPr>
            <a:spLocks noGrp="1"/>
          </p:cNvSpPr>
          <p:nvPr>
            <p:ph type="body" sz="quarter" idx="13" hasCustomPrompt="1"/>
          </p:nvPr>
        </p:nvSpPr>
        <p:spPr>
          <a:xfrm>
            <a:off x="4477544" y="2873582"/>
            <a:ext cx="3224213" cy="45719"/>
          </a:xfrm>
          <a:solidFill>
            <a:schemeClr val="bg1"/>
          </a:solidFill>
        </p:spPr>
        <p:txBody>
          <a:bodyPr/>
          <a:lstStyle>
            <a:lvl1pPr>
              <a:defRPr/>
            </a:lvl1pPr>
          </a:lstStyle>
          <a:p>
            <a:pPr lvl="0"/>
            <a:r>
              <a:rPr lang="en-US" dirty="0"/>
              <a:t>  </a:t>
            </a:r>
            <a:endParaRPr lang="en-GB" dirty="0"/>
          </a:p>
        </p:txBody>
      </p:sp>
      <p:sp>
        <p:nvSpPr>
          <p:cNvPr id="5" name="Text Placeholder 4"/>
          <p:cNvSpPr>
            <a:spLocks noGrp="1"/>
          </p:cNvSpPr>
          <p:nvPr>
            <p:ph type="body" sz="quarter" idx="14" hasCustomPrompt="1"/>
          </p:nvPr>
        </p:nvSpPr>
        <p:spPr>
          <a:xfrm>
            <a:off x="4060407" y="2383223"/>
            <a:ext cx="4058486" cy="354013"/>
          </a:xfrm>
        </p:spPr>
        <p:txBody>
          <a:bodyPr anchor="b"/>
          <a:lstStyle>
            <a:lvl1pPr algn="ctr">
              <a:defRPr sz="1400" baseline="0">
                <a:solidFill>
                  <a:schemeClr val="bg1"/>
                </a:solidFill>
              </a:defRPr>
            </a:lvl1pPr>
          </a:lstStyle>
          <a:p>
            <a:pPr lvl="0"/>
            <a:r>
              <a:rPr lang="en-US" dirty="0"/>
              <a:t>Enter name here</a:t>
            </a:r>
            <a:endParaRPr lang="en-GB" dirty="0"/>
          </a:p>
        </p:txBody>
      </p:sp>
      <p:sp>
        <p:nvSpPr>
          <p:cNvPr id="8"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bg1"/>
                </a:solidFill>
                <a:uFill>
                  <a:solidFill>
                    <a:schemeClr val="tx1"/>
                  </a:solidFill>
                </a:uFill>
                <a:latin typeface="+mn-lt"/>
              </a:defRPr>
            </a:lvl1pPr>
          </a:lstStyle>
          <a:p>
            <a:fld id="{EC1DA28C-5BB3-474C-BABA-1B2E6B32FE7F}" type="slidenum">
              <a:rPr lang="ru-RU" smtClean="0"/>
              <a:pPr/>
              <a:t>‹#›</a:t>
            </a:fld>
            <a:endParaRPr lang="ru-RU" dirty="0"/>
          </a:p>
        </p:txBody>
      </p:sp>
      <p:grpSp>
        <p:nvGrpSpPr>
          <p:cNvPr id="16" name="Group 15"/>
          <p:cNvGrpSpPr/>
          <p:nvPr userDrawn="1"/>
        </p:nvGrpSpPr>
        <p:grpSpPr>
          <a:xfrm>
            <a:off x="12630286" y="0"/>
            <a:ext cx="3909698" cy="2604836"/>
            <a:chOff x="-3999345" y="0"/>
            <a:chExt cx="3909698" cy="2604836"/>
          </a:xfrm>
        </p:grpSpPr>
        <p:sp>
          <p:nvSpPr>
            <p:cNvPr id="17" name="Rectangle 16"/>
            <p:cNvSpPr/>
            <p:nvPr userDrawn="1"/>
          </p:nvSpPr>
          <p:spPr>
            <a:xfrm>
              <a:off x="-3999345" y="0"/>
              <a:ext cx="3909698" cy="260483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p>
          </p:txBody>
        </p:sp>
        <p:cxnSp>
          <p:nvCxnSpPr>
            <p:cNvPr id="18" name="Straight Connector 17"/>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20" name="TextBox 19"/>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rPr>
                <a:t>This slide</a:t>
              </a:r>
              <a:r>
                <a:rPr lang="en-GB" sz="2000" baseline="0" dirty="0">
                  <a:solidFill>
                    <a:schemeClr val="tx1"/>
                  </a:solidFill>
                </a:rPr>
                <a:t> is </a:t>
              </a:r>
              <a:br>
                <a:rPr lang="en-GB" sz="2000" baseline="0" dirty="0">
                  <a:solidFill>
                    <a:schemeClr val="tx1"/>
                  </a:solidFill>
                </a:rPr>
              </a:br>
              <a:r>
                <a:rPr lang="en-GB" sz="2000" baseline="0" dirty="0">
                  <a:solidFill>
                    <a:schemeClr val="tx1"/>
                  </a:solidFill>
                </a:rPr>
                <a:t>pre-animated</a:t>
              </a:r>
              <a:endParaRPr lang="en-GB" sz="2000" dirty="0">
                <a:solidFill>
                  <a:schemeClr val="tx1"/>
                </a:solidFill>
              </a:endParaRPr>
            </a:p>
          </p:txBody>
        </p:sp>
        <p:sp>
          <p:nvSpPr>
            <p:cNvPr id="21" name="TextBox 20"/>
            <p:cNvSpPr txBox="1"/>
            <p:nvPr userDrawn="1"/>
          </p:nvSpPr>
          <p:spPr>
            <a:xfrm>
              <a:off x="-3528293" y="1112381"/>
              <a:ext cx="3353233" cy="603077"/>
            </a:xfrm>
            <a:prstGeom prst="rect">
              <a:avLst/>
            </a:prstGeom>
            <a:noFill/>
          </p:spPr>
          <p:txBody>
            <a:bodyPr wrap="square" rtlCol="0">
              <a:noAutofit/>
            </a:bodyPr>
            <a:lstStyle/>
            <a:p>
              <a:pPr>
                <a:lnSpc>
                  <a:spcPct val="90000"/>
                </a:lnSpc>
                <a:spcAft>
                  <a:spcPts val="600"/>
                </a:spcAft>
              </a:pPr>
              <a:r>
                <a:rPr lang="en-GB" sz="1400" dirty="0"/>
                <a:t>If you would like to remove the animations,</a:t>
              </a:r>
              <a:r>
                <a:rPr lang="en-GB" sz="1400" baseline="0" dirty="0"/>
                <a:t> click on the animation tab in the ribbon and open your animation pane. Click on an animation, then on the dropdown arrow choose “Copy effects to slide” and delete them.</a:t>
              </a:r>
              <a:endParaRPr lang="en-GB" sz="1400" dirty="0"/>
            </a:p>
          </p:txBody>
        </p:sp>
      </p:grpSp>
    </p:spTree>
    <p:extLst>
      <p:ext uri="{BB962C8B-B14F-4D97-AF65-F5344CB8AC3E}">
        <p14:creationId xmlns:p14="http://schemas.microsoft.com/office/powerpoint/2010/main" val="215272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50"/>
                                        <p:tgtEl>
                                          <p:spTgt spid="5">
                                            <p:txEl>
                                              <p:pRg st="0" end="0"/>
                                            </p:txEl>
                                          </p:spTgt>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outVertical)">
                                      <p:cBhvr>
                                        <p:cTn id="10" dur="250"/>
                                        <p:tgtEl>
                                          <p:spTgt spid="13"/>
                                        </p:tgtEl>
                                      </p:cBhvr>
                                    </p:animEffect>
                                  </p:childTnLst>
                                </p:cTn>
                              </p:par>
                            </p:childTnLst>
                          </p:cTn>
                        </p:par>
                        <p:par>
                          <p:cTn id="11" fill="hold">
                            <p:stCondLst>
                              <p:cond delay="25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tmplLst>
          <p:tmpl>
            <p:tnLst>
              <p:par>
                <p:cTn presetID="16" presetClass="entr" presetSubtype="37"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barn(outVertical)">
                      <p:cBhvr>
                        <p:cTn dur="250"/>
                        <p:tgtEl>
                          <p:spTgt spid="13"/>
                        </p:tgtEl>
                      </p:cBhvr>
                    </p:animEffect>
                  </p:childTnLst>
                </p:cTn>
              </p:par>
            </p:tnLst>
          </p:tmpl>
        </p:tmplLst>
      </p:bldP>
      <p:bldP spid="5" grpId="0" build="p">
        <p:tmplLst>
          <p:tmpl lvl="1">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250"/>
                        <p:tgtEl>
                          <p:spTgt spid="5"/>
                        </p:tgtEl>
                      </p:cBhvr>
                    </p:animEffect>
                  </p:childTnLst>
                </p:cTn>
              </p:par>
            </p:tnLst>
          </p:tmpl>
        </p:tmplLst>
      </p:bldP>
    </p:bld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 Column 1 - Stone">
    <p:spTree>
      <p:nvGrpSpPr>
        <p:cNvPr id="1" name=""/>
        <p:cNvGrpSpPr/>
        <p:nvPr/>
      </p:nvGrpSpPr>
      <p:grpSpPr>
        <a:xfrm>
          <a:off x="0" y="0"/>
          <a:ext cx="0" cy="0"/>
          <a:chOff x="0" y="0"/>
          <a:chExt cx="0" cy="0"/>
        </a:xfrm>
      </p:grpSpPr>
      <p:sp>
        <p:nvSpPr>
          <p:cNvPr id="31" name="Text Placeholder 10"/>
          <p:cNvSpPr>
            <a:spLocks noGrp="1"/>
          </p:cNvSpPr>
          <p:nvPr>
            <p:ph type="body" sz="quarter" idx="46" hasCustomPrompt="1"/>
          </p:nvPr>
        </p:nvSpPr>
        <p:spPr>
          <a:xfrm>
            <a:off x="3143250" y="2851150"/>
            <a:ext cx="2880000" cy="3648075"/>
          </a:xfrm>
          <a:noFill/>
        </p:spPr>
        <p:txBody>
          <a:bodyPr/>
          <a:lstStyle>
            <a:lvl1pPr>
              <a:defRPr/>
            </a:lvl1pPr>
          </a:lstStyle>
          <a:p>
            <a:pPr lvl="0"/>
            <a:r>
              <a:rPr lang="en-US" dirty="0"/>
              <a:t>  </a:t>
            </a:r>
            <a:endParaRPr lang="en-GB" dirty="0"/>
          </a:p>
        </p:txBody>
      </p:sp>
      <p:sp>
        <p:nvSpPr>
          <p:cNvPr id="32" name="Text Placeholder 10"/>
          <p:cNvSpPr>
            <a:spLocks noGrp="1"/>
          </p:cNvSpPr>
          <p:nvPr>
            <p:ph type="body" sz="quarter" idx="47" hasCustomPrompt="1"/>
          </p:nvPr>
        </p:nvSpPr>
        <p:spPr>
          <a:xfrm>
            <a:off x="6165849" y="2851150"/>
            <a:ext cx="2879725" cy="3648075"/>
          </a:xfrm>
          <a:noFill/>
        </p:spPr>
        <p:txBody>
          <a:bodyPr/>
          <a:lstStyle>
            <a:lvl1pPr>
              <a:defRPr/>
            </a:lvl1pPr>
          </a:lstStyle>
          <a:p>
            <a:pPr lvl="0"/>
            <a:r>
              <a:rPr lang="en-US" dirty="0"/>
              <a:t>  </a:t>
            </a:r>
            <a:endParaRPr lang="en-GB" dirty="0"/>
          </a:p>
        </p:txBody>
      </p:sp>
      <p:sp>
        <p:nvSpPr>
          <p:cNvPr id="33" name="Text Placeholder 10"/>
          <p:cNvSpPr>
            <a:spLocks noGrp="1"/>
          </p:cNvSpPr>
          <p:nvPr>
            <p:ph type="body" sz="quarter" idx="48" hasCustomPrompt="1"/>
          </p:nvPr>
        </p:nvSpPr>
        <p:spPr>
          <a:xfrm>
            <a:off x="9185274" y="2851150"/>
            <a:ext cx="2879725" cy="3648075"/>
          </a:xfrm>
          <a:noFill/>
        </p:spPr>
        <p:txBody>
          <a:bodyPr/>
          <a:lstStyle>
            <a:lvl1pPr>
              <a:defRPr/>
            </a:lvl1pPr>
          </a:lstStyle>
          <a:p>
            <a:pPr lvl="0"/>
            <a:r>
              <a:rPr lang="en-US" dirty="0"/>
              <a:t>  </a:t>
            </a:r>
            <a:endParaRPr lang="en-GB" dirty="0"/>
          </a:p>
        </p:txBody>
      </p:sp>
      <p:sp>
        <p:nvSpPr>
          <p:cNvPr id="11" name="Text Placeholder 10"/>
          <p:cNvSpPr>
            <a:spLocks noGrp="1"/>
          </p:cNvSpPr>
          <p:nvPr>
            <p:ph type="body" sz="quarter" idx="45" hasCustomPrompt="1"/>
          </p:nvPr>
        </p:nvSpPr>
        <p:spPr>
          <a:xfrm>
            <a:off x="130174" y="2851150"/>
            <a:ext cx="2879725" cy="3648075"/>
          </a:xfrm>
          <a:solidFill>
            <a:schemeClr val="bg2"/>
          </a:solidFill>
        </p:spPr>
        <p:txBody>
          <a:bodyPr/>
          <a:lstStyle>
            <a:lvl1pPr>
              <a:defRPr/>
            </a:lvl1pPr>
          </a:lstStyle>
          <a:p>
            <a:pPr lvl="0"/>
            <a:r>
              <a:rPr lang="en-US" dirty="0"/>
              <a:t>  </a:t>
            </a:r>
            <a:endParaRPr lang="en-GB" dirty="0"/>
          </a:p>
        </p:txBody>
      </p:sp>
      <p:sp>
        <p:nvSpPr>
          <p:cNvPr id="2" name="Title 1"/>
          <p:cNvSpPr>
            <a:spLocks noGrp="1"/>
          </p:cNvSpPr>
          <p:nvPr>
            <p:ph type="title" hasCustomPrompt="1"/>
          </p:nvPr>
        </p:nvSpPr>
        <p:spPr/>
        <p:txBody>
          <a:bodyPr/>
          <a:lstStyle/>
          <a:p>
            <a:r>
              <a:rPr lang="en-US" dirty="0"/>
              <a:t>Enter title here</a:t>
            </a:r>
            <a:endParaRPr lang="en-GB" dirty="0"/>
          </a:p>
        </p:txBody>
      </p:sp>
      <p:sp>
        <p:nvSpPr>
          <p:cNvPr id="7" name="Text Placeholder 27"/>
          <p:cNvSpPr>
            <a:spLocks noGrp="1"/>
          </p:cNvSpPr>
          <p:nvPr>
            <p:ph type="body" sz="quarter" idx="25" hasCustomPrompt="1"/>
          </p:nvPr>
        </p:nvSpPr>
        <p:spPr>
          <a:xfrm>
            <a:off x="3358092" y="3701168"/>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
        <p:nvSpPr>
          <p:cNvPr id="8" name="Text Placeholder 27"/>
          <p:cNvSpPr>
            <a:spLocks noGrp="1"/>
          </p:cNvSpPr>
          <p:nvPr>
            <p:ph type="body" sz="quarter" idx="26" hasCustomPrompt="1"/>
          </p:nvPr>
        </p:nvSpPr>
        <p:spPr>
          <a:xfrm>
            <a:off x="333375" y="3701168"/>
            <a:ext cx="411957" cy="36000"/>
          </a:xfrm>
          <a:solidFill>
            <a:schemeClr val="accent4"/>
          </a:solidFill>
        </p:spPr>
        <p:txBody>
          <a:bodyPr/>
          <a:lstStyle>
            <a:lvl1pPr>
              <a:defRPr>
                <a:solidFill>
                  <a:schemeClr val="bg1"/>
                </a:solidFill>
              </a:defRPr>
            </a:lvl1pPr>
          </a:lstStyle>
          <a:p>
            <a:pPr lvl="0"/>
            <a:r>
              <a:rPr lang="en-US" dirty="0"/>
              <a:t>  </a:t>
            </a:r>
            <a:endParaRPr lang="en-GB" dirty="0"/>
          </a:p>
        </p:txBody>
      </p:sp>
      <p:sp>
        <p:nvSpPr>
          <p:cNvPr id="9" name="Text Placeholder 27"/>
          <p:cNvSpPr>
            <a:spLocks noGrp="1"/>
          </p:cNvSpPr>
          <p:nvPr>
            <p:ph type="body" sz="quarter" idx="27" hasCustomPrompt="1"/>
          </p:nvPr>
        </p:nvSpPr>
        <p:spPr>
          <a:xfrm>
            <a:off x="9407525" y="3701168"/>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
        <p:nvSpPr>
          <p:cNvPr id="10" name="Text Placeholder 27"/>
          <p:cNvSpPr>
            <a:spLocks noGrp="1"/>
          </p:cNvSpPr>
          <p:nvPr>
            <p:ph type="body" sz="quarter" idx="28" hasCustomPrompt="1"/>
          </p:nvPr>
        </p:nvSpPr>
        <p:spPr>
          <a:xfrm>
            <a:off x="6382809" y="3701168"/>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
        <p:nvSpPr>
          <p:cNvPr id="12" name="Text Placeholder 11"/>
          <p:cNvSpPr>
            <a:spLocks noGrp="1"/>
          </p:cNvSpPr>
          <p:nvPr>
            <p:ph type="body" sz="quarter" idx="29" hasCustomPrompt="1"/>
          </p:nvPr>
        </p:nvSpPr>
        <p:spPr>
          <a:xfrm>
            <a:off x="245269" y="3269456"/>
            <a:ext cx="2761456" cy="431711"/>
          </a:xfrm>
        </p:spPr>
        <p:txBody>
          <a:bodyPr/>
          <a:lstStyle>
            <a:lvl2pPr marL="0" indent="0">
              <a:buNone/>
              <a:defRPr/>
            </a:lvl2pPr>
          </a:lstStyle>
          <a:p>
            <a:pPr lvl="0"/>
            <a:r>
              <a:rPr lang="en-US" dirty="0"/>
              <a:t>Sub title</a:t>
            </a:r>
          </a:p>
        </p:txBody>
      </p:sp>
      <p:sp>
        <p:nvSpPr>
          <p:cNvPr id="13" name="Text Placeholder 11"/>
          <p:cNvSpPr>
            <a:spLocks noGrp="1"/>
          </p:cNvSpPr>
          <p:nvPr>
            <p:ph type="body" sz="quarter" idx="30" hasCustomPrompt="1"/>
          </p:nvPr>
        </p:nvSpPr>
        <p:spPr>
          <a:xfrm>
            <a:off x="3227293" y="3269456"/>
            <a:ext cx="2798855" cy="431711"/>
          </a:xfrm>
        </p:spPr>
        <p:txBody>
          <a:bodyPr/>
          <a:lstStyle>
            <a:lvl2pPr marL="0" indent="0">
              <a:buNone/>
              <a:defRPr/>
            </a:lvl2pPr>
          </a:lstStyle>
          <a:p>
            <a:pPr lvl="0"/>
            <a:r>
              <a:rPr lang="en-US" dirty="0"/>
              <a:t>Sub title</a:t>
            </a:r>
          </a:p>
        </p:txBody>
      </p:sp>
      <p:sp>
        <p:nvSpPr>
          <p:cNvPr id="14" name="Text Placeholder 11"/>
          <p:cNvSpPr>
            <a:spLocks noGrp="1"/>
          </p:cNvSpPr>
          <p:nvPr>
            <p:ph type="body" sz="quarter" idx="31" hasCustomPrompt="1"/>
          </p:nvPr>
        </p:nvSpPr>
        <p:spPr>
          <a:xfrm>
            <a:off x="6284257" y="3269456"/>
            <a:ext cx="2761317" cy="431711"/>
          </a:xfrm>
        </p:spPr>
        <p:txBody>
          <a:bodyPr/>
          <a:lstStyle>
            <a:lvl2pPr marL="0" indent="0">
              <a:buNone/>
              <a:defRPr/>
            </a:lvl2pPr>
          </a:lstStyle>
          <a:p>
            <a:pPr lvl="0"/>
            <a:r>
              <a:rPr lang="en-US" dirty="0"/>
              <a:t>Sub title</a:t>
            </a:r>
          </a:p>
        </p:txBody>
      </p:sp>
      <p:sp>
        <p:nvSpPr>
          <p:cNvPr id="15" name="Text Placeholder 11"/>
          <p:cNvSpPr>
            <a:spLocks noGrp="1"/>
          </p:cNvSpPr>
          <p:nvPr>
            <p:ph type="body" sz="quarter" idx="32" hasCustomPrompt="1"/>
          </p:nvPr>
        </p:nvSpPr>
        <p:spPr>
          <a:xfrm>
            <a:off x="9300507" y="3269456"/>
            <a:ext cx="2764491" cy="431711"/>
          </a:xfrm>
        </p:spPr>
        <p:txBody>
          <a:bodyPr/>
          <a:lstStyle>
            <a:lvl1pPr>
              <a:defRPr/>
            </a:lvl1pPr>
            <a:lvl2pPr marL="0" indent="0">
              <a:buNone/>
              <a:defRPr/>
            </a:lvl2pPr>
          </a:lstStyle>
          <a:p>
            <a:pPr lvl="0"/>
            <a:r>
              <a:rPr lang="en-US" dirty="0"/>
              <a:t>Sub title</a:t>
            </a:r>
          </a:p>
        </p:txBody>
      </p:sp>
      <p:sp>
        <p:nvSpPr>
          <p:cNvPr id="17" name="Text Placeholder 16"/>
          <p:cNvSpPr>
            <a:spLocks noGrp="1"/>
          </p:cNvSpPr>
          <p:nvPr>
            <p:ph type="body" sz="quarter" idx="33" hasCustomPrompt="1"/>
          </p:nvPr>
        </p:nvSpPr>
        <p:spPr>
          <a:xfrm>
            <a:off x="245269" y="3867150"/>
            <a:ext cx="2764631" cy="2632075"/>
          </a:xfrm>
        </p:spPr>
        <p:txBody>
          <a:bodyPr/>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6"/>
          <p:cNvSpPr>
            <a:spLocks noGrp="1"/>
          </p:cNvSpPr>
          <p:nvPr>
            <p:ph type="body" sz="quarter" idx="34" hasCustomPrompt="1"/>
          </p:nvPr>
        </p:nvSpPr>
        <p:spPr>
          <a:xfrm>
            <a:off x="3227293" y="3867150"/>
            <a:ext cx="2798857" cy="2632075"/>
          </a:xfrm>
        </p:spPr>
        <p:txBody>
          <a:bodyPr/>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16"/>
          <p:cNvSpPr>
            <a:spLocks noGrp="1"/>
          </p:cNvSpPr>
          <p:nvPr>
            <p:ph type="body" sz="quarter" idx="35" hasCustomPrompt="1"/>
          </p:nvPr>
        </p:nvSpPr>
        <p:spPr>
          <a:xfrm>
            <a:off x="6284257" y="3867150"/>
            <a:ext cx="2761318" cy="2632075"/>
          </a:xfrm>
        </p:spPr>
        <p:txBody>
          <a:bodyPr/>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16"/>
          <p:cNvSpPr>
            <a:spLocks noGrp="1"/>
          </p:cNvSpPr>
          <p:nvPr>
            <p:ph type="body" sz="quarter" idx="36" hasCustomPrompt="1"/>
          </p:nvPr>
        </p:nvSpPr>
        <p:spPr>
          <a:xfrm>
            <a:off x="9300507" y="3867150"/>
            <a:ext cx="2764493" cy="2632075"/>
          </a:xfrm>
        </p:spPr>
        <p:txBody>
          <a:bodyPr/>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26"/>
          <p:cNvSpPr>
            <a:spLocks noGrp="1"/>
          </p:cNvSpPr>
          <p:nvPr>
            <p:ph type="body" sz="quarter" idx="41" hasCustomPrompt="1"/>
          </p:nvPr>
        </p:nvSpPr>
        <p:spPr>
          <a:xfrm>
            <a:off x="245269" y="3012280"/>
            <a:ext cx="354806" cy="276225"/>
          </a:xfrm>
        </p:spPr>
        <p:txBody>
          <a:bodyPr anchor="ctr"/>
          <a:lstStyle>
            <a:lvl1pPr algn="r">
              <a:defRPr sz="2800">
                <a:latin typeface="+mn-lt"/>
              </a:defRPr>
            </a:lvl1pPr>
          </a:lstStyle>
          <a:p>
            <a:pPr lvl="0"/>
            <a:r>
              <a:rPr lang="en-US" dirty="0"/>
              <a:t>1</a:t>
            </a:r>
            <a:endParaRPr lang="en-GB" dirty="0"/>
          </a:p>
        </p:txBody>
      </p:sp>
      <p:sp>
        <p:nvSpPr>
          <p:cNvPr id="28" name="Text Placeholder 26"/>
          <p:cNvSpPr>
            <a:spLocks noGrp="1"/>
          </p:cNvSpPr>
          <p:nvPr>
            <p:ph type="body" sz="quarter" idx="42" hasCustomPrompt="1"/>
          </p:nvPr>
        </p:nvSpPr>
        <p:spPr>
          <a:xfrm>
            <a:off x="3227293" y="3012280"/>
            <a:ext cx="354806" cy="276225"/>
          </a:xfrm>
        </p:spPr>
        <p:txBody>
          <a:bodyPr anchor="ctr"/>
          <a:lstStyle>
            <a:lvl1pPr algn="r">
              <a:defRPr sz="2800">
                <a:latin typeface="+mn-lt"/>
              </a:defRPr>
            </a:lvl1pPr>
          </a:lstStyle>
          <a:p>
            <a:pPr lvl="0"/>
            <a:r>
              <a:rPr lang="en-US" dirty="0"/>
              <a:t>2</a:t>
            </a:r>
            <a:endParaRPr lang="en-GB" dirty="0"/>
          </a:p>
        </p:txBody>
      </p:sp>
      <p:sp>
        <p:nvSpPr>
          <p:cNvPr id="29" name="Text Placeholder 26"/>
          <p:cNvSpPr>
            <a:spLocks noGrp="1"/>
          </p:cNvSpPr>
          <p:nvPr>
            <p:ph type="body" sz="quarter" idx="43" hasCustomPrompt="1"/>
          </p:nvPr>
        </p:nvSpPr>
        <p:spPr>
          <a:xfrm>
            <a:off x="6284257" y="3012280"/>
            <a:ext cx="354806" cy="276225"/>
          </a:xfrm>
        </p:spPr>
        <p:txBody>
          <a:bodyPr anchor="ctr"/>
          <a:lstStyle>
            <a:lvl1pPr algn="r">
              <a:defRPr sz="2800">
                <a:latin typeface="+mn-lt"/>
              </a:defRPr>
            </a:lvl1pPr>
          </a:lstStyle>
          <a:p>
            <a:pPr lvl="0"/>
            <a:r>
              <a:rPr lang="en-US" dirty="0"/>
              <a:t>3</a:t>
            </a:r>
            <a:endParaRPr lang="en-GB" dirty="0"/>
          </a:p>
        </p:txBody>
      </p:sp>
      <p:sp>
        <p:nvSpPr>
          <p:cNvPr id="30" name="Text Placeholder 26"/>
          <p:cNvSpPr>
            <a:spLocks noGrp="1"/>
          </p:cNvSpPr>
          <p:nvPr>
            <p:ph type="body" sz="quarter" idx="44" hasCustomPrompt="1"/>
          </p:nvPr>
        </p:nvSpPr>
        <p:spPr>
          <a:xfrm>
            <a:off x="9300507" y="3012280"/>
            <a:ext cx="354806" cy="276225"/>
          </a:xfrm>
        </p:spPr>
        <p:txBody>
          <a:bodyPr anchor="ctr"/>
          <a:lstStyle>
            <a:lvl1pPr algn="r">
              <a:defRPr sz="2800">
                <a:latin typeface="+mn-lt"/>
              </a:defRPr>
            </a:lvl1pPr>
          </a:lstStyle>
          <a:p>
            <a:pPr lvl="0"/>
            <a:r>
              <a:rPr lang="en-US" dirty="0"/>
              <a:t>4</a:t>
            </a:r>
            <a:endParaRPr lang="en-GB" dirty="0"/>
          </a:p>
        </p:txBody>
      </p:sp>
      <p:sp>
        <p:nvSpPr>
          <p:cNvPr id="58" name="Picture Placeholder 21"/>
          <p:cNvSpPr>
            <a:spLocks noGrp="1"/>
          </p:cNvSpPr>
          <p:nvPr>
            <p:ph type="pic" sz="quarter" idx="37" hasCustomPrompt="1"/>
          </p:nvPr>
        </p:nvSpPr>
        <p:spPr>
          <a:xfrm>
            <a:off x="128588" y="1125538"/>
            <a:ext cx="2881312" cy="1725612"/>
          </a:xfrm>
          <a:noFill/>
        </p:spPr>
        <p:txBody>
          <a:bodyPr/>
          <a:lstStyle>
            <a:lvl1pPr algn="ctr">
              <a:defRPr sz="1100" baseline="0"/>
            </a:lvl1pPr>
          </a:lstStyle>
          <a:p>
            <a:r>
              <a:rPr lang="en-GB" dirty="0"/>
              <a:t>Click on the icon to insert an image</a:t>
            </a:r>
          </a:p>
        </p:txBody>
      </p:sp>
      <p:sp>
        <p:nvSpPr>
          <p:cNvPr id="59" name="Picture Placeholder 21"/>
          <p:cNvSpPr>
            <a:spLocks noGrp="1"/>
          </p:cNvSpPr>
          <p:nvPr>
            <p:ph type="pic" sz="quarter" idx="38" hasCustomPrompt="1"/>
          </p:nvPr>
        </p:nvSpPr>
        <p:spPr>
          <a:xfrm>
            <a:off x="3143250" y="1125538"/>
            <a:ext cx="2880000" cy="1725612"/>
          </a:xfrm>
          <a:noFill/>
        </p:spPr>
        <p:txBody>
          <a:bodyPr/>
          <a:lstStyle>
            <a:lvl1pPr algn="ctr">
              <a:defRPr sz="1100" baseline="0"/>
            </a:lvl1pPr>
          </a:lstStyle>
          <a:p>
            <a:r>
              <a:rPr lang="en-GB" dirty="0"/>
              <a:t>Click on the icon to insert an image</a:t>
            </a:r>
          </a:p>
        </p:txBody>
      </p:sp>
      <p:sp>
        <p:nvSpPr>
          <p:cNvPr id="60" name="Picture Placeholder 21"/>
          <p:cNvSpPr>
            <a:spLocks noGrp="1"/>
          </p:cNvSpPr>
          <p:nvPr>
            <p:ph type="pic" sz="quarter" idx="39" hasCustomPrompt="1"/>
          </p:nvPr>
        </p:nvSpPr>
        <p:spPr>
          <a:xfrm>
            <a:off x="6165849" y="1125538"/>
            <a:ext cx="2879725" cy="1725612"/>
          </a:xfrm>
          <a:noFill/>
        </p:spPr>
        <p:txBody>
          <a:bodyPr/>
          <a:lstStyle>
            <a:lvl1pPr algn="ctr">
              <a:defRPr sz="1100" baseline="0"/>
            </a:lvl1pPr>
          </a:lstStyle>
          <a:p>
            <a:r>
              <a:rPr lang="en-GB" dirty="0"/>
              <a:t>Click on the icon to insert an image</a:t>
            </a:r>
          </a:p>
        </p:txBody>
      </p:sp>
      <p:sp>
        <p:nvSpPr>
          <p:cNvPr id="61" name="Picture Placeholder 21"/>
          <p:cNvSpPr>
            <a:spLocks noGrp="1"/>
          </p:cNvSpPr>
          <p:nvPr>
            <p:ph type="pic" sz="quarter" idx="40" hasCustomPrompt="1"/>
          </p:nvPr>
        </p:nvSpPr>
        <p:spPr>
          <a:xfrm>
            <a:off x="9185274" y="1125538"/>
            <a:ext cx="2879726" cy="1725612"/>
          </a:xfrm>
          <a:noFill/>
        </p:spPr>
        <p:txBody>
          <a:bodyPr/>
          <a:lstStyle>
            <a:lvl1pPr algn="ctr">
              <a:defRPr sz="1100" baseline="0"/>
            </a:lvl1pPr>
          </a:lstStyle>
          <a:p>
            <a:r>
              <a:rPr lang="en-GB" dirty="0"/>
              <a:t>Click on the icon to insert an image</a:t>
            </a:r>
          </a:p>
        </p:txBody>
      </p:sp>
      <p:sp>
        <p:nvSpPr>
          <p:cNvPr id="55"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66" name="Group 65"/>
          <p:cNvGrpSpPr/>
          <p:nvPr userDrawn="1"/>
        </p:nvGrpSpPr>
        <p:grpSpPr>
          <a:xfrm>
            <a:off x="-4350366" y="0"/>
            <a:ext cx="3909698" cy="5532582"/>
            <a:chOff x="-3999345" y="0"/>
            <a:chExt cx="3909698" cy="5532582"/>
          </a:xfrm>
        </p:grpSpPr>
        <p:sp>
          <p:nvSpPr>
            <p:cNvPr id="67" name="Rectangle 66"/>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latin typeface="+mn-lt"/>
              </a:endParaRPr>
            </a:p>
          </p:txBody>
        </p:sp>
        <p:cxnSp>
          <p:nvCxnSpPr>
            <p:cNvPr id="68" name="Straight Connector 67"/>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69" name="Picture 6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70" name="TextBox 69"/>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71" name="Group 70"/>
            <p:cNvGrpSpPr/>
            <p:nvPr userDrawn="1"/>
          </p:nvGrpSpPr>
          <p:grpSpPr>
            <a:xfrm>
              <a:off x="-3916219" y="2007734"/>
              <a:ext cx="3741159" cy="603077"/>
              <a:chOff x="-3953163" y="1928406"/>
              <a:chExt cx="3741159" cy="603077"/>
            </a:xfrm>
          </p:grpSpPr>
          <p:sp>
            <p:nvSpPr>
              <p:cNvPr id="84" name="TextBox 83"/>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85" name="TextBox 84"/>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72" name="Group 71"/>
            <p:cNvGrpSpPr/>
            <p:nvPr userDrawn="1"/>
          </p:nvGrpSpPr>
          <p:grpSpPr>
            <a:xfrm>
              <a:off x="-3916219" y="3804415"/>
              <a:ext cx="3741159" cy="649206"/>
              <a:chOff x="-3953163" y="3686663"/>
              <a:chExt cx="3741159" cy="649206"/>
            </a:xfrm>
          </p:grpSpPr>
          <p:sp>
            <p:nvSpPr>
              <p:cNvPr id="82" name="TextBox 81"/>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83" name="TextBox 82"/>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73" name="Group 72"/>
            <p:cNvGrpSpPr/>
            <p:nvPr userDrawn="1"/>
          </p:nvGrpSpPr>
          <p:grpSpPr>
            <a:xfrm>
              <a:off x="-3916219" y="2909062"/>
              <a:ext cx="3741159" cy="634370"/>
              <a:chOff x="-3953163" y="2815638"/>
              <a:chExt cx="3741159" cy="634370"/>
            </a:xfrm>
          </p:grpSpPr>
          <p:sp>
            <p:nvSpPr>
              <p:cNvPr id="80" name="TextBox 79"/>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81" name="TextBox 80"/>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74" name="Group 73"/>
            <p:cNvGrpSpPr/>
            <p:nvPr userDrawn="1"/>
          </p:nvGrpSpPr>
          <p:grpSpPr>
            <a:xfrm>
              <a:off x="-3916219" y="4693793"/>
              <a:ext cx="3470417" cy="603077"/>
              <a:chOff x="-3953163" y="4622237"/>
              <a:chExt cx="3470417" cy="603077"/>
            </a:xfrm>
          </p:grpSpPr>
          <p:sp>
            <p:nvSpPr>
              <p:cNvPr id="78" name="TextBox 77"/>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79" name="TextBox 78"/>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75" name="Group 74"/>
            <p:cNvGrpSpPr/>
            <p:nvPr userDrawn="1"/>
          </p:nvGrpSpPr>
          <p:grpSpPr>
            <a:xfrm>
              <a:off x="-3916219" y="1118356"/>
              <a:ext cx="3741159" cy="677414"/>
              <a:chOff x="-3953163" y="1118356"/>
              <a:chExt cx="3741159" cy="677414"/>
            </a:xfrm>
          </p:grpSpPr>
          <p:sp>
            <p:nvSpPr>
              <p:cNvPr id="76" name="TextBox 75"/>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77" name="TextBox 76"/>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92"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grpSp>
        <p:nvGrpSpPr>
          <p:cNvPr id="16" name="Group 15"/>
          <p:cNvGrpSpPr/>
          <p:nvPr userDrawn="1"/>
        </p:nvGrpSpPr>
        <p:grpSpPr>
          <a:xfrm>
            <a:off x="12630286" y="0"/>
            <a:ext cx="3909698" cy="6646422"/>
            <a:chOff x="12630286" y="0"/>
            <a:chExt cx="3909698" cy="6646422"/>
          </a:xfrm>
        </p:grpSpPr>
        <p:grpSp>
          <p:nvGrpSpPr>
            <p:cNvPr id="86" name="Group 85"/>
            <p:cNvGrpSpPr/>
            <p:nvPr userDrawn="1"/>
          </p:nvGrpSpPr>
          <p:grpSpPr>
            <a:xfrm>
              <a:off x="12630286" y="0"/>
              <a:ext cx="3909698" cy="6646422"/>
              <a:chOff x="-3999345" y="0"/>
              <a:chExt cx="3909698" cy="6646422"/>
            </a:xfrm>
          </p:grpSpPr>
          <p:sp>
            <p:nvSpPr>
              <p:cNvPr id="87" name="Rectangle 86"/>
              <p:cNvSpPr/>
              <p:nvPr userDrawn="1"/>
            </p:nvSpPr>
            <p:spPr>
              <a:xfrm>
                <a:off x="-3999345" y="0"/>
                <a:ext cx="3909698" cy="664642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p>
            </p:txBody>
          </p:sp>
          <p:cxnSp>
            <p:nvCxnSpPr>
              <p:cNvPr id="88" name="Straight Connector 87"/>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89" name="Picture 8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90" name="TextBox 89"/>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rPr>
                  <a:t>This slide</a:t>
                </a:r>
                <a:r>
                  <a:rPr lang="en-GB" sz="2000" baseline="0" dirty="0">
                    <a:solidFill>
                      <a:schemeClr val="tx1"/>
                    </a:solidFill>
                  </a:rPr>
                  <a:t> is </a:t>
                </a:r>
                <a:br>
                  <a:rPr lang="en-GB" sz="2000" baseline="0" dirty="0">
                    <a:solidFill>
                      <a:schemeClr val="tx1"/>
                    </a:solidFill>
                  </a:rPr>
                </a:br>
                <a:r>
                  <a:rPr lang="en-GB" sz="2000" baseline="0" dirty="0">
                    <a:solidFill>
                      <a:schemeClr val="tx1"/>
                    </a:solidFill>
                  </a:rPr>
                  <a:t>pre-animated</a:t>
                </a:r>
                <a:endParaRPr lang="en-GB" sz="2000" dirty="0">
                  <a:solidFill>
                    <a:schemeClr val="tx1"/>
                  </a:solidFill>
                </a:endParaRPr>
              </a:p>
            </p:txBody>
          </p:sp>
          <p:sp>
            <p:nvSpPr>
              <p:cNvPr id="91" name="TextBox 90"/>
              <p:cNvSpPr txBox="1"/>
              <p:nvPr userDrawn="1"/>
            </p:nvSpPr>
            <p:spPr>
              <a:xfrm>
                <a:off x="-3851563" y="1112381"/>
                <a:ext cx="3621088" cy="1221745"/>
              </a:xfrm>
              <a:prstGeom prst="rect">
                <a:avLst/>
              </a:prstGeom>
              <a:noFill/>
            </p:spPr>
            <p:txBody>
              <a:bodyPr wrap="square" rtlCol="0">
                <a:noAutofit/>
              </a:bodyPr>
              <a:lstStyle/>
              <a:p>
                <a:pPr>
                  <a:lnSpc>
                    <a:spcPct val="90000"/>
                  </a:lnSpc>
                  <a:spcAft>
                    <a:spcPts val="600"/>
                  </a:spcAft>
                </a:pPr>
                <a:r>
                  <a:rPr lang="en-GB" sz="1400" dirty="0"/>
                  <a:t>If you would like to remove the animations,</a:t>
                </a:r>
                <a:r>
                  <a:rPr lang="en-GB" sz="1400" baseline="0" dirty="0"/>
                  <a:t> click on the animation tab in the ribbon and open your animation pane. Click on an animation, then on the dropdown arrow choose “Copy effects to slide” and delete them.</a:t>
                </a:r>
                <a:endParaRPr lang="en-GB" sz="1400" dirty="0"/>
              </a:p>
            </p:txBody>
          </p:sp>
          <p:sp>
            <p:nvSpPr>
              <p:cNvPr id="56" name="TextBox 55"/>
              <p:cNvSpPr txBox="1"/>
              <p:nvPr userDrawn="1"/>
            </p:nvSpPr>
            <p:spPr>
              <a:xfrm>
                <a:off x="-3851563" y="2401407"/>
                <a:ext cx="3621088" cy="696897"/>
              </a:xfrm>
              <a:prstGeom prst="rect">
                <a:avLst/>
              </a:prstGeom>
              <a:noFill/>
            </p:spPr>
            <p:txBody>
              <a:bodyPr wrap="square" rtlCol="0">
                <a:noAutofit/>
              </a:bodyPr>
              <a:lstStyle/>
              <a:p>
                <a:pPr>
                  <a:lnSpc>
                    <a:spcPct val="90000"/>
                  </a:lnSpc>
                  <a:spcAft>
                    <a:spcPts val="600"/>
                  </a:spcAft>
                </a:pPr>
                <a:r>
                  <a:rPr lang="en-GB" sz="1400" dirty="0"/>
                  <a:t>If you would like to delete a column, remember to delete the last two colour change animations too.</a:t>
                </a:r>
              </a:p>
            </p:txBody>
          </p:sp>
        </p:grpSp>
        <p:grpSp>
          <p:nvGrpSpPr>
            <p:cNvPr id="6" name="Group 5"/>
            <p:cNvGrpSpPr/>
            <p:nvPr userDrawn="1"/>
          </p:nvGrpSpPr>
          <p:grpSpPr>
            <a:xfrm>
              <a:off x="12802128" y="3378275"/>
              <a:ext cx="3737856" cy="3042102"/>
              <a:chOff x="12802128" y="3127117"/>
              <a:chExt cx="3737856" cy="3042102"/>
            </a:xfrm>
          </p:grpSpPr>
          <p:grpSp>
            <p:nvGrpSpPr>
              <p:cNvPr id="3" name="Group 2"/>
              <p:cNvGrpSpPr/>
              <p:nvPr userDrawn="1"/>
            </p:nvGrpSpPr>
            <p:grpSpPr>
              <a:xfrm>
                <a:off x="12802128" y="3127117"/>
                <a:ext cx="3597027" cy="3042102"/>
                <a:chOff x="-11810376" y="-3861274"/>
                <a:chExt cx="10589306" cy="8955659"/>
              </a:xfrm>
            </p:grpSpPr>
            <p:pic>
              <p:nvPicPr>
                <p:cNvPr id="63" name="Picture 6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57147" y="-3861274"/>
                  <a:ext cx="4623353" cy="3752654"/>
                </a:xfrm>
                <a:prstGeom prst="rect">
                  <a:avLst/>
                </a:prstGeom>
              </p:spPr>
            </p:pic>
            <p:pic>
              <p:nvPicPr>
                <p:cNvPr id="64" name="Picture 63"/>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6141198" y="-3861274"/>
                  <a:ext cx="4920128" cy="3734122"/>
                </a:xfrm>
                <a:prstGeom prst="rect">
                  <a:avLst/>
                </a:prstGeom>
              </p:spPr>
            </p:pic>
            <p:pic>
              <p:nvPicPr>
                <p:cNvPr id="65" name="Picture 64"/>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810376" y="1079811"/>
                  <a:ext cx="5390464" cy="4014574"/>
                </a:xfrm>
                <a:prstGeom prst="rect">
                  <a:avLst/>
                </a:prstGeom>
              </p:spPr>
            </p:pic>
          </p:grpSp>
          <p:sp>
            <p:nvSpPr>
              <p:cNvPr id="4" name="TextBox 3"/>
              <p:cNvSpPr txBox="1"/>
              <p:nvPr userDrawn="1"/>
            </p:nvSpPr>
            <p:spPr>
              <a:xfrm>
                <a:off x="12820209" y="4453621"/>
                <a:ext cx="3578946" cy="221566"/>
              </a:xfrm>
              <a:prstGeom prst="rect">
                <a:avLst/>
              </a:prstGeom>
              <a:noFill/>
            </p:spPr>
            <p:txBody>
              <a:bodyPr wrap="square" rtlCol="0">
                <a:noAutofit/>
              </a:bodyPr>
              <a:lstStyle/>
              <a:p>
                <a:pPr algn="l">
                  <a:lnSpc>
                    <a:spcPct val="90000"/>
                  </a:lnSpc>
                  <a:spcAft>
                    <a:spcPts val="600"/>
                  </a:spcAft>
                </a:pPr>
                <a:r>
                  <a:rPr lang="en-US" sz="1100" b="1" dirty="0">
                    <a:solidFill>
                      <a:schemeClr val="tx1"/>
                    </a:solidFill>
                  </a:rPr>
                  <a:t>1. </a:t>
                </a:r>
                <a:r>
                  <a:rPr lang="en-US" sz="1100" dirty="0">
                    <a:solidFill>
                      <a:schemeClr val="tx1"/>
                    </a:solidFill>
                  </a:rPr>
                  <a:t>Delete your unwanted column</a:t>
                </a:r>
                <a:endParaRPr lang="en-GB" sz="1100" dirty="0" err="1">
                  <a:solidFill>
                    <a:schemeClr val="tx1"/>
                  </a:solidFill>
                </a:endParaRPr>
              </a:p>
            </p:txBody>
          </p:sp>
          <p:sp>
            <p:nvSpPr>
              <p:cNvPr id="5" name="Arrow: Right 4"/>
              <p:cNvSpPr/>
              <p:nvPr userDrawn="1"/>
            </p:nvSpPr>
            <p:spPr>
              <a:xfrm>
                <a:off x="14276392" y="3804414"/>
                <a:ext cx="1055048" cy="223649"/>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100" dirty="0" err="1"/>
              </a:p>
            </p:txBody>
          </p:sp>
          <p:sp>
            <p:nvSpPr>
              <p:cNvPr id="94" name="TextBox 93"/>
              <p:cNvSpPr txBox="1"/>
              <p:nvPr userDrawn="1"/>
            </p:nvSpPr>
            <p:spPr>
              <a:xfrm>
                <a:off x="14727862" y="4932029"/>
                <a:ext cx="1812122" cy="221566"/>
              </a:xfrm>
              <a:prstGeom prst="rect">
                <a:avLst/>
              </a:prstGeom>
              <a:noFill/>
            </p:spPr>
            <p:txBody>
              <a:bodyPr wrap="square" rtlCol="0">
                <a:noAutofit/>
              </a:bodyPr>
              <a:lstStyle/>
              <a:p>
                <a:pPr algn="l">
                  <a:lnSpc>
                    <a:spcPct val="90000"/>
                  </a:lnSpc>
                  <a:spcAft>
                    <a:spcPts val="600"/>
                  </a:spcAft>
                </a:pPr>
                <a:r>
                  <a:rPr lang="en-US" sz="1100" b="1" dirty="0">
                    <a:solidFill>
                      <a:schemeClr val="tx1"/>
                    </a:solidFill>
                  </a:rPr>
                  <a:t>2. </a:t>
                </a:r>
                <a:r>
                  <a:rPr lang="en-US" sz="1100" dirty="0">
                    <a:solidFill>
                      <a:schemeClr val="tx1"/>
                    </a:solidFill>
                  </a:rPr>
                  <a:t>Remove the last two </a:t>
                </a:r>
                <a:r>
                  <a:rPr lang="en-US" sz="1100" dirty="0" err="1">
                    <a:solidFill>
                      <a:schemeClr val="tx1"/>
                    </a:solidFill>
                  </a:rPr>
                  <a:t>colour</a:t>
                </a:r>
                <a:r>
                  <a:rPr lang="en-US" sz="1100" dirty="0">
                    <a:solidFill>
                      <a:schemeClr val="tx1"/>
                    </a:solidFill>
                  </a:rPr>
                  <a:t> change animations (yellow stars)</a:t>
                </a:r>
                <a:endParaRPr lang="en-GB" sz="1100" dirty="0" err="1">
                  <a:solidFill>
                    <a:schemeClr val="tx1"/>
                  </a:solidFill>
                </a:endParaRPr>
              </a:p>
            </p:txBody>
          </p:sp>
        </p:grpSp>
      </p:grpSp>
    </p:spTree>
    <p:extLst>
      <p:ext uri="{BB962C8B-B14F-4D97-AF65-F5344CB8AC3E}">
        <p14:creationId xmlns:p14="http://schemas.microsoft.com/office/powerpoint/2010/main" val="2905480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5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5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25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5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25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250"/>
                                        <p:tgtEl>
                                          <p:spTgt spid="31"/>
                                        </p:tgtEl>
                                      </p:cBhvr>
                                    </p:animEffect>
                                  </p:childTnLst>
                                </p:cTn>
                              </p:par>
                              <p:par>
                                <p:cTn id="28" presetID="19" presetClass="emph" presetSubtype="0" fill="hold" grpId="1" nodeType="withEffect">
                                  <p:stCondLst>
                                    <p:cond delay="0"/>
                                  </p:stCondLst>
                                  <p:childTnLst>
                                    <p:animClr clrSpc="rgb" dir="cw">
                                      <p:cBhvr override="childStyle">
                                        <p:cTn id="29" dur="250" fill="hold"/>
                                        <p:tgtEl>
                                          <p:spTgt spid="11"/>
                                        </p:tgtEl>
                                        <p:attrNameLst>
                                          <p:attrName>style.color</p:attrName>
                                        </p:attrNameLst>
                                      </p:cBhvr>
                                      <p:to>
                                        <a:srgbClr val="FFFFFF"/>
                                      </p:to>
                                    </p:animClr>
                                    <p:animClr clrSpc="rgb" dir="cw">
                                      <p:cBhvr>
                                        <p:cTn id="30" dur="250" fill="hold"/>
                                        <p:tgtEl>
                                          <p:spTgt spid="11"/>
                                        </p:tgtEl>
                                        <p:attrNameLst>
                                          <p:attrName>fillcolor</p:attrName>
                                        </p:attrNameLst>
                                      </p:cBhvr>
                                      <p:to>
                                        <a:srgbClr val="FFFFFF"/>
                                      </p:to>
                                    </p:animClr>
                                    <p:set>
                                      <p:cBhvr>
                                        <p:cTn id="31" dur="250" fill="hold"/>
                                        <p:tgtEl>
                                          <p:spTgt spid="11"/>
                                        </p:tgtEl>
                                        <p:attrNameLst>
                                          <p:attrName>fill.type</p:attrName>
                                        </p:attrNameLst>
                                      </p:cBhvr>
                                      <p:to>
                                        <p:strVal val="solid"/>
                                      </p:to>
                                    </p:set>
                                    <p:set>
                                      <p:cBhvr>
                                        <p:cTn id="32" dur="250" fill="hold"/>
                                        <p:tgtEl>
                                          <p:spTgt spid="11"/>
                                        </p:tgtEl>
                                        <p:attrNameLst>
                                          <p:attrName>fill.on</p:attrName>
                                        </p:attrNameLst>
                                      </p:cBhvr>
                                      <p:to>
                                        <p:strVal val="true"/>
                                      </p:to>
                                    </p:set>
                                  </p:childTnLst>
                                </p:cTn>
                              </p:par>
                              <p:par>
                                <p:cTn id="33" presetID="19" presetClass="emph" presetSubtype="0" fill="hold" grpId="1" nodeType="withEffect">
                                  <p:stCondLst>
                                    <p:cond delay="0"/>
                                  </p:stCondLst>
                                  <p:childTnLst>
                                    <p:animClr clrSpc="rgb" dir="cw">
                                      <p:cBhvr override="childStyle">
                                        <p:cTn id="34" dur="250" fill="hold"/>
                                        <p:tgtEl>
                                          <p:spTgt spid="31"/>
                                        </p:tgtEl>
                                        <p:attrNameLst>
                                          <p:attrName>style.color</p:attrName>
                                        </p:attrNameLst>
                                      </p:cBhvr>
                                      <p:to>
                                        <a:srgbClr val="EAE4DA"/>
                                      </p:to>
                                    </p:animClr>
                                    <p:animClr clrSpc="rgb" dir="cw">
                                      <p:cBhvr>
                                        <p:cTn id="35" dur="250" fill="hold"/>
                                        <p:tgtEl>
                                          <p:spTgt spid="31"/>
                                        </p:tgtEl>
                                        <p:attrNameLst>
                                          <p:attrName>fillcolor</p:attrName>
                                        </p:attrNameLst>
                                      </p:cBhvr>
                                      <p:to>
                                        <a:srgbClr val="EAE4DA"/>
                                      </p:to>
                                    </p:animClr>
                                    <p:set>
                                      <p:cBhvr>
                                        <p:cTn id="36" dur="250" fill="hold"/>
                                        <p:tgtEl>
                                          <p:spTgt spid="31"/>
                                        </p:tgtEl>
                                        <p:attrNameLst>
                                          <p:attrName>fill.type</p:attrName>
                                        </p:attrNameLst>
                                      </p:cBhvr>
                                      <p:to>
                                        <p:strVal val="solid"/>
                                      </p:to>
                                    </p:set>
                                    <p:set>
                                      <p:cBhvr>
                                        <p:cTn id="37" dur="250" fill="hold"/>
                                        <p:tgtEl>
                                          <p:spTgt spid="31"/>
                                        </p:tgtEl>
                                        <p:attrNameLst>
                                          <p:attrName>fill.on</p:attrName>
                                        </p:attrNameLst>
                                      </p:cBhvr>
                                      <p:to>
                                        <p:strVal val="true"/>
                                      </p:to>
                                    </p:set>
                                  </p:childTnLst>
                                </p:cTn>
                              </p:par>
                              <p:par>
                                <p:cTn id="38" presetID="19" presetClass="emph" presetSubtype="0" fill="hold" grpId="1" nodeType="withEffect">
                                  <p:stCondLst>
                                    <p:cond delay="0"/>
                                  </p:stCondLst>
                                  <p:childTnLst>
                                    <p:animClr clrSpc="rgb" dir="cw">
                                      <p:cBhvr override="childStyle">
                                        <p:cTn id="39" dur="250" fill="hold"/>
                                        <p:tgtEl>
                                          <p:spTgt spid="8"/>
                                        </p:tgtEl>
                                        <p:attrNameLst>
                                          <p:attrName>style.color</p:attrName>
                                        </p:attrNameLst>
                                      </p:cBhvr>
                                      <p:to>
                                        <a:srgbClr val="FFE850"/>
                                      </p:to>
                                    </p:animClr>
                                    <p:animClr clrSpc="rgb" dir="cw">
                                      <p:cBhvr>
                                        <p:cTn id="40" dur="250" fill="hold"/>
                                        <p:tgtEl>
                                          <p:spTgt spid="8"/>
                                        </p:tgtEl>
                                        <p:attrNameLst>
                                          <p:attrName>fillcolor</p:attrName>
                                        </p:attrNameLst>
                                      </p:cBhvr>
                                      <p:to>
                                        <a:srgbClr val="FFE850"/>
                                      </p:to>
                                    </p:animClr>
                                    <p:set>
                                      <p:cBhvr>
                                        <p:cTn id="41" dur="250" fill="hold"/>
                                        <p:tgtEl>
                                          <p:spTgt spid="8"/>
                                        </p:tgtEl>
                                        <p:attrNameLst>
                                          <p:attrName>fill.type</p:attrName>
                                        </p:attrNameLst>
                                      </p:cBhvr>
                                      <p:to>
                                        <p:strVal val="solid"/>
                                      </p:to>
                                    </p:set>
                                    <p:set>
                                      <p:cBhvr>
                                        <p:cTn id="42" dur="250" fill="hold"/>
                                        <p:tgtEl>
                                          <p:spTgt spid="8"/>
                                        </p:tgtEl>
                                        <p:attrNameLst>
                                          <p:attrName>fill.on</p:attrName>
                                        </p:attrNameLst>
                                      </p:cBhvr>
                                      <p:to>
                                        <p:strVal val="true"/>
                                      </p:to>
                                    </p:set>
                                  </p:childTnLst>
                                </p:cTn>
                              </p:par>
                              <p:par>
                                <p:cTn id="43" presetID="10"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250"/>
                                        <p:tgtEl>
                                          <p:spTgt spid="7"/>
                                        </p:tgtEl>
                                      </p:cBhvr>
                                    </p:animEffect>
                                  </p:childTnLst>
                                </p:cTn>
                              </p:par>
                              <p:par>
                                <p:cTn id="46" presetID="19" presetClass="emph" presetSubtype="0" fill="hold" grpId="1" nodeType="withEffect">
                                  <p:stCondLst>
                                    <p:cond delay="0"/>
                                  </p:stCondLst>
                                  <p:childTnLst>
                                    <p:animClr clrSpc="rgb" dir="cw">
                                      <p:cBhvr override="childStyle">
                                        <p:cTn id="47" dur="250" fill="hold"/>
                                        <p:tgtEl>
                                          <p:spTgt spid="7"/>
                                        </p:tgtEl>
                                        <p:attrNameLst>
                                          <p:attrName>style.color</p:attrName>
                                        </p:attrNameLst>
                                      </p:cBhvr>
                                      <p:to>
                                        <a:srgbClr val="A1A7C0"/>
                                      </p:to>
                                    </p:animClr>
                                    <p:animClr clrSpc="rgb" dir="cw">
                                      <p:cBhvr>
                                        <p:cTn id="48" dur="250" fill="hold"/>
                                        <p:tgtEl>
                                          <p:spTgt spid="7"/>
                                        </p:tgtEl>
                                        <p:attrNameLst>
                                          <p:attrName>fillcolor</p:attrName>
                                        </p:attrNameLst>
                                      </p:cBhvr>
                                      <p:to>
                                        <a:srgbClr val="A1A7C0"/>
                                      </p:to>
                                    </p:animClr>
                                    <p:set>
                                      <p:cBhvr>
                                        <p:cTn id="49" dur="250" fill="hold"/>
                                        <p:tgtEl>
                                          <p:spTgt spid="7"/>
                                        </p:tgtEl>
                                        <p:attrNameLst>
                                          <p:attrName>fill.type</p:attrName>
                                        </p:attrNameLst>
                                      </p:cBhvr>
                                      <p:to>
                                        <p:strVal val="solid"/>
                                      </p:to>
                                    </p:set>
                                    <p:set>
                                      <p:cBhvr>
                                        <p:cTn id="50" dur="250" fill="hold"/>
                                        <p:tgtEl>
                                          <p:spTgt spid="7"/>
                                        </p:tgtEl>
                                        <p:attrNameLst>
                                          <p:attrName>fill.on</p:attrName>
                                        </p:attrNameLst>
                                      </p:cBhvr>
                                      <p:to>
                                        <p:strVal val="true"/>
                                      </p:to>
                                    </p:set>
                                  </p:childTnLst>
                                </p:cTn>
                              </p:par>
                              <p:par>
                                <p:cTn id="51" presetID="10"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250"/>
                                        <p:tgtEl>
                                          <p:spTgt spid="1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250"/>
                                        <p:tgtEl>
                                          <p:spTgt spid="1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fade">
                                      <p:cBhvr>
                                        <p:cTn id="59" dur="250"/>
                                        <p:tgtEl>
                                          <p:spTgt spid="5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25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250"/>
                                        <p:tgtEl>
                                          <p:spTgt spid="32"/>
                                        </p:tgtEl>
                                      </p:cBhvr>
                                    </p:animEffect>
                                  </p:childTnLst>
                                </p:cTn>
                              </p:par>
                              <p:par>
                                <p:cTn id="68" presetID="19" presetClass="emph" presetSubtype="0" fill="hold" grpId="2" nodeType="withEffect">
                                  <p:stCondLst>
                                    <p:cond delay="0"/>
                                  </p:stCondLst>
                                  <p:childTnLst>
                                    <p:animClr clrSpc="rgb" dir="cw">
                                      <p:cBhvr override="childStyle">
                                        <p:cTn id="69" dur="250" fill="hold"/>
                                        <p:tgtEl>
                                          <p:spTgt spid="31"/>
                                        </p:tgtEl>
                                        <p:attrNameLst>
                                          <p:attrName>style.color</p:attrName>
                                        </p:attrNameLst>
                                      </p:cBhvr>
                                      <p:to>
                                        <a:srgbClr val="FFFFFF"/>
                                      </p:to>
                                    </p:animClr>
                                    <p:animClr clrSpc="rgb" dir="cw">
                                      <p:cBhvr>
                                        <p:cTn id="70" dur="250" fill="hold"/>
                                        <p:tgtEl>
                                          <p:spTgt spid="31"/>
                                        </p:tgtEl>
                                        <p:attrNameLst>
                                          <p:attrName>fillcolor</p:attrName>
                                        </p:attrNameLst>
                                      </p:cBhvr>
                                      <p:to>
                                        <a:srgbClr val="FFFFFF"/>
                                      </p:to>
                                    </p:animClr>
                                    <p:set>
                                      <p:cBhvr>
                                        <p:cTn id="71" dur="250" fill="hold"/>
                                        <p:tgtEl>
                                          <p:spTgt spid="31"/>
                                        </p:tgtEl>
                                        <p:attrNameLst>
                                          <p:attrName>fill.type</p:attrName>
                                        </p:attrNameLst>
                                      </p:cBhvr>
                                      <p:to>
                                        <p:strVal val="solid"/>
                                      </p:to>
                                    </p:set>
                                    <p:set>
                                      <p:cBhvr>
                                        <p:cTn id="72" dur="250" fill="hold"/>
                                        <p:tgtEl>
                                          <p:spTgt spid="31"/>
                                        </p:tgtEl>
                                        <p:attrNameLst>
                                          <p:attrName>fill.on</p:attrName>
                                        </p:attrNameLst>
                                      </p:cBhvr>
                                      <p:to>
                                        <p:strVal val="true"/>
                                      </p:to>
                                    </p:set>
                                  </p:childTnLst>
                                </p:cTn>
                              </p:par>
                              <p:par>
                                <p:cTn id="73" presetID="19" presetClass="emph" presetSubtype="0" fill="hold" grpId="1" nodeType="withEffect">
                                  <p:stCondLst>
                                    <p:cond delay="0"/>
                                  </p:stCondLst>
                                  <p:childTnLst>
                                    <p:animClr clrSpc="rgb" dir="cw">
                                      <p:cBhvr override="childStyle">
                                        <p:cTn id="74" dur="250" fill="hold"/>
                                        <p:tgtEl>
                                          <p:spTgt spid="32"/>
                                        </p:tgtEl>
                                        <p:attrNameLst>
                                          <p:attrName>style.color</p:attrName>
                                        </p:attrNameLst>
                                      </p:cBhvr>
                                      <p:to>
                                        <a:srgbClr val="EAE4DA"/>
                                      </p:to>
                                    </p:animClr>
                                    <p:animClr clrSpc="rgb" dir="cw">
                                      <p:cBhvr>
                                        <p:cTn id="75" dur="250" fill="hold"/>
                                        <p:tgtEl>
                                          <p:spTgt spid="32"/>
                                        </p:tgtEl>
                                        <p:attrNameLst>
                                          <p:attrName>fillcolor</p:attrName>
                                        </p:attrNameLst>
                                      </p:cBhvr>
                                      <p:to>
                                        <a:srgbClr val="EAE4DA"/>
                                      </p:to>
                                    </p:animClr>
                                    <p:set>
                                      <p:cBhvr>
                                        <p:cTn id="76" dur="250" fill="hold"/>
                                        <p:tgtEl>
                                          <p:spTgt spid="32"/>
                                        </p:tgtEl>
                                        <p:attrNameLst>
                                          <p:attrName>fill.type</p:attrName>
                                        </p:attrNameLst>
                                      </p:cBhvr>
                                      <p:to>
                                        <p:strVal val="solid"/>
                                      </p:to>
                                    </p:set>
                                    <p:set>
                                      <p:cBhvr>
                                        <p:cTn id="77" dur="250" fill="hold"/>
                                        <p:tgtEl>
                                          <p:spTgt spid="32"/>
                                        </p:tgtEl>
                                        <p:attrNameLst>
                                          <p:attrName>fill.on</p:attrName>
                                        </p:attrNameLst>
                                      </p:cBhvr>
                                      <p:to>
                                        <p:strVal val="true"/>
                                      </p:to>
                                    </p:set>
                                  </p:childTnLst>
                                </p:cTn>
                              </p:par>
                              <p:par>
                                <p:cTn id="78" presetID="19" presetClass="emph" presetSubtype="0" fill="hold" grpId="2" nodeType="withEffect">
                                  <p:stCondLst>
                                    <p:cond delay="0"/>
                                  </p:stCondLst>
                                  <p:childTnLst>
                                    <p:animClr clrSpc="rgb" dir="cw">
                                      <p:cBhvr override="childStyle">
                                        <p:cTn id="79" dur="250" fill="hold"/>
                                        <p:tgtEl>
                                          <p:spTgt spid="7"/>
                                        </p:tgtEl>
                                        <p:attrNameLst>
                                          <p:attrName>style.color</p:attrName>
                                        </p:attrNameLst>
                                      </p:cBhvr>
                                      <p:to>
                                        <a:srgbClr val="FFE850"/>
                                      </p:to>
                                    </p:animClr>
                                    <p:animClr clrSpc="rgb" dir="cw">
                                      <p:cBhvr>
                                        <p:cTn id="80" dur="250" fill="hold"/>
                                        <p:tgtEl>
                                          <p:spTgt spid="7"/>
                                        </p:tgtEl>
                                        <p:attrNameLst>
                                          <p:attrName>fillcolor</p:attrName>
                                        </p:attrNameLst>
                                      </p:cBhvr>
                                      <p:to>
                                        <a:srgbClr val="FFE850"/>
                                      </p:to>
                                    </p:animClr>
                                    <p:set>
                                      <p:cBhvr>
                                        <p:cTn id="81" dur="250" fill="hold"/>
                                        <p:tgtEl>
                                          <p:spTgt spid="7"/>
                                        </p:tgtEl>
                                        <p:attrNameLst>
                                          <p:attrName>fill.type</p:attrName>
                                        </p:attrNameLst>
                                      </p:cBhvr>
                                      <p:to>
                                        <p:strVal val="solid"/>
                                      </p:to>
                                    </p:set>
                                    <p:set>
                                      <p:cBhvr>
                                        <p:cTn id="82" dur="250" fill="hold"/>
                                        <p:tgtEl>
                                          <p:spTgt spid="7"/>
                                        </p:tgtEl>
                                        <p:attrNameLst>
                                          <p:attrName>fill.on</p:attrName>
                                        </p:attrNameLst>
                                      </p:cBhvr>
                                      <p:to>
                                        <p:strVal val="true"/>
                                      </p:to>
                                    </p:set>
                                  </p:childTnLst>
                                </p:cTn>
                              </p:par>
                              <p:par>
                                <p:cTn id="83" presetID="10" presetClass="entr" presetSubtype="0"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fade">
                                      <p:cBhvr>
                                        <p:cTn id="85" dur="250"/>
                                        <p:tgtEl>
                                          <p:spTgt spid="10"/>
                                        </p:tgtEl>
                                      </p:cBhvr>
                                    </p:animEffect>
                                  </p:childTnLst>
                                </p:cTn>
                              </p:par>
                              <p:par>
                                <p:cTn id="86" presetID="19" presetClass="emph" presetSubtype="0" fill="hold" grpId="1" nodeType="withEffect">
                                  <p:stCondLst>
                                    <p:cond delay="0"/>
                                  </p:stCondLst>
                                  <p:childTnLst>
                                    <p:animClr clrSpc="rgb" dir="cw">
                                      <p:cBhvr override="childStyle">
                                        <p:cTn id="87" dur="250" fill="hold"/>
                                        <p:tgtEl>
                                          <p:spTgt spid="10"/>
                                        </p:tgtEl>
                                        <p:attrNameLst>
                                          <p:attrName>style.color</p:attrName>
                                        </p:attrNameLst>
                                      </p:cBhvr>
                                      <p:to>
                                        <a:srgbClr val="A1A7C0"/>
                                      </p:to>
                                    </p:animClr>
                                    <p:animClr clrSpc="rgb" dir="cw">
                                      <p:cBhvr>
                                        <p:cTn id="88" dur="250" fill="hold"/>
                                        <p:tgtEl>
                                          <p:spTgt spid="10"/>
                                        </p:tgtEl>
                                        <p:attrNameLst>
                                          <p:attrName>fillcolor</p:attrName>
                                        </p:attrNameLst>
                                      </p:cBhvr>
                                      <p:to>
                                        <a:srgbClr val="A1A7C0"/>
                                      </p:to>
                                    </p:animClr>
                                    <p:set>
                                      <p:cBhvr>
                                        <p:cTn id="89" dur="250" fill="hold"/>
                                        <p:tgtEl>
                                          <p:spTgt spid="10"/>
                                        </p:tgtEl>
                                        <p:attrNameLst>
                                          <p:attrName>fill.type</p:attrName>
                                        </p:attrNameLst>
                                      </p:cBhvr>
                                      <p:to>
                                        <p:strVal val="solid"/>
                                      </p:to>
                                    </p:set>
                                    <p:set>
                                      <p:cBhvr>
                                        <p:cTn id="90" dur="250" fill="hold"/>
                                        <p:tgtEl>
                                          <p:spTgt spid="10"/>
                                        </p:tgtEl>
                                        <p:attrNameLst>
                                          <p:attrName>fill.on</p:attrName>
                                        </p:attrNameLst>
                                      </p:cBhvr>
                                      <p:to>
                                        <p:strVal val="true"/>
                                      </p:to>
                                    </p:set>
                                  </p:childTnLst>
                                </p:cTn>
                              </p:par>
                              <p:par>
                                <p:cTn id="91" presetID="10" presetClass="entr" presetSubtype="0" fill="hold" grpId="0" nodeType="withEffect">
                                  <p:stCondLst>
                                    <p:cond delay="0"/>
                                  </p:stCondLst>
                                  <p:childTnLst>
                                    <p:set>
                                      <p:cBhvr>
                                        <p:cTn id="92" dur="1" fill="hold">
                                          <p:stCondLst>
                                            <p:cond delay="0"/>
                                          </p:stCondLst>
                                        </p:cTn>
                                        <p:tgtEl>
                                          <p:spTgt spid="14"/>
                                        </p:tgtEl>
                                        <p:attrNameLst>
                                          <p:attrName>style.visibility</p:attrName>
                                        </p:attrNameLst>
                                      </p:cBhvr>
                                      <p:to>
                                        <p:strVal val="visible"/>
                                      </p:to>
                                    </p:set>
                                    <p:animEffect transition="in" filter="fade">
                                      <p:cBhvr>
                                        <p:cTn id="93" dur="250"/>
                                        <p:tgtEl>
                                          <p:spTgt spid="14"/>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60"/>
                                        </p:tgtEl>
                                        <p:attrNameLst>
                                          <p:attrName>style.visibility</p:attrName>
                                        </p:attrNameLst>
                                      </p:cBhvr>
                                      <p:to>
                                        <p:strVal val="visible"/>
                                      </p:to>
                                    </p:set>
                                    <p:animEffect transition="in" filter="fade">
                                      <p:cBhvr>
                                        <p:cTn id="96" dur="250"/>
                                        <p:tgtEl>
                                          <p:spTgt spid="60"/>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fade">
                                      <p:cBhvr>
                                        <p:cTn id="99" dur="250"/>
                                        <p:tgtEl>
                                          <p:spTgt spid="19"/>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fade">
                                      <p:cBhvr>
                                        <p:cTn id="102" dur="250"/>
                                        <p:tgtEl>
                                          <p:spTgt spid="29"/>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250"/>
                                        <p:tgtEl>
                                          <p:spTgt spid="33"/>
                                        </p:tgtEl>
                                      </p:cBhvr>
                                    </p:animEffect>
                                  </p:childTnLst>
                                </p:cTn>
                              </p:par>
                              <p:par>
                                <p:cTn id="108" presetID="19" presetClass="emph" presetSubtype="0" fill="hold" grpId="2" nodeType="withEffect">
                                  <p:stCondLst>
                                    <p:cond delay="0"/>
                                  </p:stCondLst>
                                  <p:childTnLst>
                                    <p:animClr clrSpc="rgb" dir="cw">
                                      <p:cBhvr override="childStyle">
                                        <p:cTn id="109" dur="250" fill="hold"/>
                                        <p:tgtEl>
                                          <p:spTgt spid="32"/>
                                        </p:tgtEl>
                                        <p:attrNameLst>
                                          <p:attrName>style.color</p:attrName>
                                        </p:attrNameLst>
                                      </p:cBhvr>
                                      <p:to>
                                        <a:srgbClr val="FFFFFF"/>
                                      </p:to>
                                    </p:animClr>
                                    <p:animClr clrSpc="rgb" dir="cw">
                                      <p:cBhvr>
                                        <p:cTn id="110" dur="250" fill="hold"/>
                                        <p:tgtEl>
                                          <p:spTgt spid="32"/>
                                        </p:tgtEl>
                                        <p:attrNameLst>
                                          <p:attrName>fillcolor</p:attrName>
                                        </p:attrNameLst>
                                      </p:cBhvr>
                                      <p:to>
                                        <a:srgbClr val="FFFFFF"/>
                                      </p:to>
                                    </p:animClr>
                                    <p:set>
                                      <p:cBhvr>
                                        <p:cTn id="111" dur="250" fill="hold"/>
                                        <p:tgtEl>
                                          <p:spTgt spid="32"/>
                                        </p:tgtEl>
                                        <p:attrNameLst>
                                          <p:attrName>fill.type</p:attrName>
                                        </p:attrNameLst>
                                      </p:cBhvr>
                                      <p:to>
                                        <p:strVal val="solid"/>
                                      </p:to>
                                    </p:set>
                                    <p:set>
                                      <p:cBhvr>
                                        <p:cTn id="112" dur="250" fill="hold"/>
                                        <p:tgtEl>
                                          <p:spTgt spid="32"/>
                                        </p:tgtEl>
                                        <p:attrNameLst>
                                          <p:attrName>fill.on</p:attrName>
                                        </p:attrNameLst>
                                      </p:cBhvr>
                                      <p:to>
                                        <p:strVal val="true"/>
                                      </p:to>
                                    </p:set>
                                  </p:childTnLst>
                                </p:cTn>
                              </p:par>
                              <p:par>
                                <p:cTn id="113" presetID="19" presetClass="emph" presetSubtype="0" fill="hold" grpId="1" nodeType="withEffect">
                                  <p:stCondLst>
                                    <p:cond delay="0"/>
                                  </p:stCondLst>
                                  <p:childTnLst>
                                    <p:animClr clrSpc="rgb" dir="cw">
                                      <p:cBhvr override="childStyle">
                                        <p:cTn id="114" dur="250" fill="hold"/>
                                        <p:tgtEl>
                                          <p:spTgt spid="33"/>
                                        </p:tgtEl>
                                        <p:attrNameLst>
                                          <p:attrName>style.color</p:attrName>
                                        </p:attrNameLst>
                                      </p:cBhvr>
                                      <p:to>
                                        <a:srgbClr val="EAE4DA"/>
                                      </p:to>
                                    </p:animClr>
                                    <p:animClr clrSpc="rgb" dir="cw">
                                      <p:cBhvr>
                                        <p:cTn id="115" dur="250" fill="hold"/>
                                        <p:tgtEl>
                                          <p:spTgt spid="33"/>
                                        </p:tgtEl>
                                        <p:attrNameLst>
                                          <p:attrName>fillcolor</p:attrName>
                                        </p:attrNameLst>
                                      </p:cBhvr>
                                      <p:to>
                                        <a:srgbClr val="EAE4DA"/>
                                      </p:to>
                                    </p:animClr>
                                    <p:set>
                                      <p:cBhvr>
                                        <p:cTn id="116" dur="250" fill="hold"/>
                                        <p:tgtEl>
                                          <p:spTgt spid="33"/>
                                        </p:tgtEl>
                                        <p:attrNameLst>
                                          <p:attrName>fill.type</p:attrName>
                                        </p:attrNameLst>
                                      </p:cBhvr>
                                      <p:to>
                                        <p:strVal val="solid"/>
                                      </p:to>
                                    </p:set>
                                    <p:set>
                                      <p:cBhvr>
                                        <p:cTn id="117" dur="250" fill="hold"/>
                                        <p:tgtEl>
                                          <p:spTgt spid="33"/>
                                        </p:tgtEl>
                                        <p:attrNameLst>
                                          <p:attrName>fill.on</p:attrName>
                                        </p:attrNameLst>
                                      </p:cBhvr>
                                      <p:to>
                                        <p:strVal val="true"/>
                                      </p:to>
                                    </p:set>
                                  </p:childTnLst>
                                </p:cTn>
                              </p:par>
                              <p:par>
                                <p:cTn id="118" presetID="19" presetClass="emph" presetSubtype="0" fill="hold" grpId="2" nodeType="withEffect">
                                  <p:stCondLst>
                                    <p:cond delay="0"/>
                                  </p:stCondLst>
                                  <p:childTnLst>
                                    <p:animClr clrSpc="rgb" dir="cw">
                                      <p:cBhvr override="childStyle">
                                        <p:cTn id="119" dur="250" fill="hold"/>
                                        <p:tgtEl>
                                          <p:spTgt spid="10"/>
                                        </p:tgtEl>
                                        <p:attrNameLst>
                                          <p:attrName>style.color</p:attrName>
                                        </p:attrNameLst>
                                      </p:cBhvr>
                                      <p:to>
                                        <a:srgbClr val="FFE850"/>
                                      </p:to>
                                    </p:animClr>
                                    <p:animClr clrSpc="rgb" dir="cw">
                                      <p:cBhvr>
                                        <p:cTn id="120" dur="250" fill="hold"/>
                                        <p:tgtEl>
                                          <p:spTgt spid="10"/>
                                        </p:tgtEl>
                                        <p:attrNameLst>
                                          <p:attrName>fillcolor</p:attrName>
                                        </p:attrNameLst>
                                      </p:cBhvr>
                                      <p:to>
                                        <a:srgbClr val="FFE850"/>
                                      </p:to>
                                    </p:animClr>
                                    <p:set>
                                      <p:cBhvr>
                                        <p:cTn id="121" dur="250" fill="hold"/>
                                        <p:tgtEl>
                                          <p:spTgt spid="10"/>
                                        </p:tgtEl>
                                        <p:attrNameLst>
                                          <p:attrName>fill.type</p:attrName>
                                        </p:attrNameLst>
                                      </p:cBhvr>
                                      <p:to>
                                        <p:strVal val="solid"/>
                                      </p:to>
                                    </p:set>
                                    <p:set>
                                      <p:cBhvr>
                                        <p:cTn id="122" dur="250" fill="hold"/>
                                        <p:tgtEl>
                                          <p:spTgt spid="10"/>
                                        </p:tgtEl>
                                        <p:attrNameLst>
                                          <p:attrName>fill.on</p:attrName>
                                        </p:attrNameLst>
                                      </p:cBhvr>
                                      <p:to>
                                        <p:strVal val="true"/>
                                      </p:to>
                                    </p:set>
                                  </p:childTnLst>
                                </p:cTn>
                              </p:par>
                              <p:par>
                                <p:cTn id="123" presetID="10" presetClass="entr" presetSubtype="0" fill="hold" grpId="0" nodeType="withEffect">
                                  <p:stCondLst>
                                    <p:cond delay="0"/>
                                  </p:stCondLst>
                                  <p:childTnLst>
                                    <p:set>
                                      <p:cBhvr>
                                        <p:cTn id="124" dur="1" fill="hold">
                                          <p:stCondLst>
                                            <p:cond delay="0"/>
                                          </p:stCondLst>
                                        </p:cTn>
                                        <p:tgtEl>
                                          <p:spTgt spid="9"/>
                                        </p:tgtEl>
                                        <p:attrNameLst>
                                          <p:attrName>style.visibility</p:attrName>
                                        </p:attrNameLst>
                                      </p:cBhvr>
                                      <p:to>
                                        <p:strVal val="visible"/>
                                      </p:to>
                                    </p:set>
                                    <p:animEffect transition="in" filter="fade">
                                      <p:cBhvr>
                                        <p:cTn id="125" dur="250"/>
                                        <p:tgtEl>
                                          <p:spTgt spid="9"/>
                                        </p:tgtEl>
                                      </p:cBhvr>
                                    </p:animEffect>
                                  </p:childTnLst>
                                </p:cTn>
                              </p:par>
                              <p:par>
                                <p:cTn id="126" presetID="19" presetClass="emph" presetSubtype="0" fill="hold" grpId="1" nodeType="withEffect">
                                  <p:stCondLst>
                                    <p:cond delay="0"/>
                                  </p:stCondLst>
                                  <p:childTnLst>
                                    <p:animClr clrSpc="rgb" dir="cw">
                                      <p:cBhvr override="childStyle">
                                        <p:cTn id="127" dur="250" fill="hold"/>
                                        <p:tgtEl>
                                          <p:spTgt spid="9"/>
                                        </p:tgtEl>
                                        <p:attrNameLst>
                                          <p:attrName>style.color</p:attrName>
                                        </p:attrNameLst>
                                      </p:cBhvr>
                                      <p:to>
                                        <a:srgbClr val="A1A7C0"/>
                                      </p:to>
                                    </p:animClr>
                                    <p:animClr clrSpc="rgb" dir="cw">
                                      <p:cBhvr>
                                        <p:cTn id="128" dur="250" fill="hold"/>
                                        <p:tgtEl>
                                          <p:spTgt spid="9"/>
                                        </p:tgtEl>
                                        <p:attrNameLst>
                                          <p:attrName>fillcolor</p:attrName>
                                        </p:attrNameLst>
                                      </p:cBhvr>
                                      <p:to>
                                        <a:srgbClr val="A1A7C0"/>
                                      </p:to>
                                    </p:animClr>
                                    <p:set>
                                      <p:cBhvr>
                                        <p:cTn id="129" dur="250" fill="hold"/>
                                        <p:tgtEl>
                                          <p:spTgt spid="9"/>
                                        </p:tgtEl>
                                        <p:attrNameLst>
                                          <p:attrName>fill.type</p:attrName>
                                        </p:attrNameLst>
                                      </p:cBhvr>
                                      <p:to>
                                        <p:strVal val="solid"/>
                                      </p:to>
                                    </p:set>
                                    <p:set>
                                      <p:cBhvr>
                                        <p:cTn id="130" dur="250" fill="hold"/>
                                        <p:tgtEl>
                                          <p:spTgt spid="9"/>
                                        </p:tgtEl>
                                        <p:attrNameLst>
                                          <p:attrName>fill.on</p:attrName>
                                        </p:attrNameLst>
                                      </p:cBhvr>
                                      <p:to>
                                        <p:strVal val="true"/>
                                      </p:to>
                                    </p:set>
                                  </p:childTnLst>
                                </p:cTn>
                              </p:par>
                              <p:par>
                                <p:cTn id="131" presetID="10" presetClass="entr" presetSubtype="0" fill="hold" grpId="0" nodeType="withEffect">
                                  <p:stCondLst>
                                    <p:cond delay="0"/>
                                  </p:stCondLst>
                                  <p:childTnLst>
                                    <p:set>
                                      <p:cBhvr>
                                        <p:cTn id="132" dur="1" fill="hold">
                                          <p:stCondLst>
                                            <p:cond delay="0"/>
                                          </p:stCondLst>
                                        </p:cTn>
                                        <p:tgtEl>
                                          <p:spTgt spid="15"/>
                                        </p:tgtEl>
                                        <p:attrNameLst>
                                          <p:attrName>style.visibility</p:attrName>
                                        </p:attrNameLst>
                                      </p:cBhvr>
                                      <p:to>
                                        <p:strVal val="visible"/>
                                      </p:to>
                                    </p:set>
                                    <p:animEffect transition="in" filter="fade">
                                      <p:cBhvr>
                                        <p:cTn id="133" dur="250"/>
                                        <p:tgtEl>
                                          <p:spTgt spid="15"/>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20"/>
                                        </p:tgtEl>
                                        <p:attrNameLst>
                                          <p:attrName>style.visibility</p:attrName>
                                        </p:attrNameLst>
                                      </p:cBhvr>
                                      <p:to>
                                        <p:strVal val="visible"/>
                                      </p:to>
                                    </p:set>
                                    <p:animEffect transition="in" filter="fade">
                                      <p:cBhvr>
                                        <p:cTn id="136" dur="250"/>
                                        <p:tgtEl>
                                          <p:spTgt spid="20"/>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fade">
                                      <p:cBhvr>
                                        <p:cTn id="139" dur="250"/>
                                        <p:tgtEl>
                                          <p:spTgt spid="61"/>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30"/>
                                        </p:tgtEl>
                                        <p:attrNameLst>
                                          <p:attrName>style.visibility</p:attrName>
                                        </p:attrNameLst>
                                      </p:cBhvr>
                                      <p:to>
                                        <p:strVal val="visible"/>
                                      </p:to>
                                    </p:set>
                                    <p:animEffect transition="in" filter="fade">
                                      <p:cBhvr>
                                        <p:cTn id="142" dur="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tmplLst>
          <p:tmpl>
            <p:tnLst>
              <p:par>
                <p:cTn presetID="10" presetClass="entr" presetSubtype="0" fill="hold" nodeType="click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250"/>
                        <p:tgtEl>
                          <p:spTgt spid="31"/>
                        </p:tgtEl>
                      </p:cBhvr>
                    </p:animEffect>
                  </p:childTnLst>
                </p:cTn>
              </p:par>
            </p:tnLst>
          </p:tmpl>
        </p:tmplLst>
      </p:bldP>
      <p:bldP spid="31" grpId="1">
        <p:tmplLst>
          <p:tmpl>
            <p:tnLst>
              <p:par>
                <p:cTn presetID="19" presetClass="emph" presetSubtype="0" fill="hold" nodeType="withEffect">
                  <p:stCondLst>
                    <p:cond delay="0"/>
                  </p:stCondLst>
                  <p:childTnLst>
                    <p:animClr clrSpc="rgb" dir="cw">
                      <p:cBhvr override="childStyle">
                        <p:cTn dur="250" fill="hold"/>
                        <p:tgtEl>
                          <p:spTgt spid="31"/>
                        </p:tgtEl>
                        <p:attrNameLst>
                          <p:attrName>style.color</p:attrName>
                        </p:attrNameLst>
                      </p:cBhvr>
                      <p:to>
                        <a:srgbClr val="EAE4DA"/>
                      </p:to>
                    </p:animClr>
                    <p:animClr clrSpc="rgb" dir="cw">
                      <p:cBhvr>
                        <p:cTn dur="250" fill="hold"/>
                        <p:tgtEl>
                          <p:spTgt spid="31"/>
                        </p:tgtEl>
                        <p:attrNameLst>
                          <p:attrName>fillcolor</p:attrName>
                        </p:attrNameLst>
                      </p:cBhvr>
                      <p:to>
                        <a:srgbClr val="EAE4DA"/>
                      </p:to>
                    </p:animClr>
                    <p:set>
                      <p:cBhvr>
                        <p:cTn dur="250" fill="hold"/>
                        <p:tgtEl>
                          <p:spTgt spid="31"/>
                        </p:tgtEl>
                        <p:attrNameLst>
                          <p:attrName>fill.type</p:attrName>
                        </p:attrNameLst>
                      </p:cBhvr>
                      <p:to>
                        <p:strVal val="solid"/>
                      </p:to>
                    </p:set>
                    <p:set>
                      <p:cBhvr>
                        <p:cTn dur="250" fill="hold"/>
                        <p:tgtEl>
                          <p:spTgt spid="31"/>
                        </p:tgtEl>
                        <p:attrNameLst>
                          <p:attrName>fill.on</p:attrName>
                        </p:attrNameLst>
                      </p:cBhvr>
                      <p:to>
                        <p:strVal val="true"/>
                      </p:to>
                    </p:set>
                  </p:childTnLst>
                </p:cTn>
              </p:par>
            </p:tnLst>
          </p:tmpl>
        </p:tmplLst>
      </p:bldP>
      <p:bldP spid="31" grpId="2">
        <p:tmplLst>
          <p:tmpl>
            <p:tnLst>
              <p:par>
                <p:cTn presetID="19" presetClass="emph" presetSubtype="0" fill="hold" nodeType="withEffect">
                  <p:stCondLst>
                    <p:cond delay="0"/>
                  </p:stCondLst>
                  <p:childTnLst>
                    <p:animClr clrSpc="rgb" dir="cw">
                      <p:cBhvr override="childStyle">
                        <p:cTn dur="250" fill="hold"/>
                        <p:tgtEl>
                          <p:spTgt spid="31"/>
                        </p:tgtEl>
                        <p:attrNameLst>
                          <p:attrName>style.color</p:attrName>
                        </p:attrNameLst>
                      </p:cBhvr>
                      <p:to>
                        <a:srgbClr val="FFFFFF"/>
                      </p:to>
                    </p:animClr>
                    <p:animClr clrSpc="rgb" dir="cw">
                      <p:cBhvr>
                        <p:cTn dur="250" fill="hold"/>
                        <p:tgtEl>
                          <p:spTgt spid="31"/>
                        </p:tgtEl>
                        <p:attrNameLst>
                          <p:attrName>fillcolor</p:attrName>
                        </p:attrNameLst>
                      </p:cBhvr>
                      <p:to>
                        <a:srgbClr val="FFFFFF"/>
                      </p:to>
                    </p:animClr>
                    <p:set>
                      <p:cBhvr>
                        <p:cTn dur="250" fill="hold"/>
                        <p:tgtEl>
                          <p:spTgt spid="31"/>
                        </p:tgtEl>
                        <p:attrNameLst>
                          <p:attrName>fill.type</p:attrName>
                        </p:attrNameLst>
                      </p:cBhvr>
                      <p:to>
                        <p:strVal val="solid"/>
                      </p:to>
                    </p:set>
                    <p:set>
                      <p:cBhvr>
                        <p:cTn dur="250" fill="hold"/>
                        <p:tgtEl>
                          <p:spTgt spid="31"/>
                        </p:tgtEl>
                        <p:attrNameLst>
                          <p:attrName>fill.on</p:attrName>
                        </p:attrNameLst>
                      </p:cBhvr>
                      <p:to>
                        <p:strVal val="true"/>
                      </p:to>
                    </p:set>
                  </p:childTnLst>
                </p:cTn>
              </p:par>
            </p:tnLst>
          </p:tmpl>
        </p:tmplLst>
      </p:bldP>
      <p:bldP spid="32" grpId="0">
        <p:tmplLst>
          <p:tmpl>
            <p:tnLst>
              <p:par>
                <p:cTn presetID="10" presetClass="entr" presetSubtype="0" fill="hold" nodeType="click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250"/>
                        <p:tgtEl>
                          <p:spTgt spid="32"/>
                        </p:tgtEl>
                      </p:cBhvr>
                    </p:animEffect>
                  </p:childTnLst>
                </p:cTn>
              </p:par>
            </p:tnLst>
          </p:tmpl>
        </p:tmplLst>
      </p:bldP>
      <p:bldP spid="32" grpId="1">
        <p:tmplLst>
          <p:tmpl>
            <p:tnLst>
              <p:par>
                <p:cTn presetID="19" presetClass="emph" presetSubtype="0" fill="hold" nodeType="withEffect">
                  <p:stCondLst>
                    <p:cond delay="0"/>
                  </p:stCondLst>
                  <p:childTnLst>
                    <p:animClr clrSpc="rgb" dir="cw">
                      <p:cBhvr override="childStyle">
                        <p:cTn dur="250" fill="hold"/>
                        <p:tgtEl>
                          <p:spTgt spid="32"/>
                        </p:tgtEl>
                        <p:attrNameLst>
                          <p:attrName>style.color</p:attrName>
                        </p:attrNameLst>
                      </p:cBhvr>
                      <p:to>
                        <a:srgbClr val="EAE4DA"/>
                      </p:to>
                    </p:animClr>
                    <p:animClr clrSpc="rgb" dir="cw">
                      <p:cBhvr>
                        <p:cTn dur="250" fill="hold"/>
                        <p:tgtEl>
                          <p:spTgt spid="32"/>
                        </p:tgtEl>
                        <p:attrNameLst>
                          <p:attrName>fillcolor</p:attrName>
                        </p:attrNameLst>
                      </p:cBhvr>
                      <p:to>
                        <a:srgbClr val="EAE4DA"/>
                      </p:to>
                    </p:animClr>
                    <p:set>
                      <p:cBhvr>
                        <p:cTn dur="250" fill="hold"/>
                        <p:tgtEl>
                          <p:spTgt spid="32"/>
                        </p:tgtEl>
                        <p:attrNameLst>
                          <p:attrName>fill.type</p:attrName>
                        </p:attrNameLst>
                      </p:cBhvr>
                      <p:to>
                        <p:strVal val="solid"/>
                      </p:to>
                    </p:set>
                    <p:set>
                      <p:cBhvr>
                        <p:cTn dur="250" fill="hold"/>
                        <p:tgtEl>
                          <p:spTgt spid="32"/>
                        </p:tgtEl>
                        <p:attrNameLst>
                          <p:attrName>fill.on</p:attrName>
                        </p:attrNameLst>
                      </p:cBhvr>
                      <p:to>
                        <p:strVal val="true"/>
                      </p:to>
                    </p:set>
                  </p:childTnLst>
                </p:cTn>
              </p:par>
            </p:tnLst>
          </p:tmpl>
        </p:tmplLst>
      </p:bldP>
      <p:bldP spid="32" grpId="2">
        <p:tmplLst>
          <p:tmpl>
            <p:tnLst>
              <p:par>
                <p:cTn presetID="19" presetClass="emph" presetSubtype="0" fill="hold" nodeType="withEffect">
                  <p:stCondLst>
                    <p:cond delay="0"/>
                  </p:stCondLst>
                  <p:childTnLst>
                    <p:animClr clrSpc="rgb" dir="cw">
                      <p:cBhvr override="childStyle">
                        <p:cTn dur="250" fill="hold"/>
                        <p:tgtEl>
                          <p:spTgt spid="32"/>
                        </p:tgtEl>
                        <p:attrNameLst>
                          <p:attrName>style.color</p:attrName>
                        </p:attrNameLst>
                      </p:cBhvr>
                      <p:to>
                        <a:srgbClr val="FFFFFF"/>
                      </p:to>
                    </p:animClr>
                    <p:animClr clrSpc="rgb" dir="cw">
                      <p:cBhvr>
                        <p:cTn dur="250" fill="hold"/>
                        <p:tgtEl>
                          <p:spTgt spid="32"/>
                        </p:tgtEl>
                        <p:attrNameLst>
                          <p:attrName>fillcolor</p:attrName>
                        </p:attrNameLst>
                      </p:cBhvr>
                      <p:to>
                        <a:srgbClr val="FFFFFF"/>
                      </p:to>
                    </p:animClr>
                    <p:set>
                      <p:cBhvr>
                        <p:cTn dur="250" fill="hold"/>
                        <p:tgtEl>
                          <p:spTgt spid="32"/>
                        </p:tgtEl>
                        <p:attrNameLst>
                          <p:attrName>fill.type</p:attrName>
                        </p:attrNameLst>
                      </p:cBhvr>
                      <p:to>
                        <p:strVal val="solid"/>
                      </p:to>
                    </p:set>
                    <p:set>
                      <p:cBhvr>
                        <p:cTn dur="250" fill="hold"/>
                        <p:tgtEl>
                          <p:spTgt spid="32"/>
                        </p:tgtEl>
                        <p:attrNameLst>
                          <p:attrName>fill.on</p:attrName>
                        </p:attrNameLst>
                      </p:cBhvr>
                      <p:to>
                        <p:strVal val="true"/>
                      </p:to>
                    </p:set>
                  </p:childTnLst>
                </p:cTn>
              </p:par>
            </p:tnLst>
          </p:tmpl>
        </p:tmplLst>
      </p:bldP>
      <p:bldP spid="33" grpId="0">
        <p:tmplLst>
          <p:tmpl>
            <p:tnLst>
              <p:par>
                <p:cTn presetID="10" presetClass="entr" presetSubtype="0" fill="hold" nodeType="click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250"/>
                        <p:tgtEl>
                          <p:spTgt spid="33"/>
                        </p:tgtEl>
                      </p:cBhvr>
                    </p:animEffect>
                  </p:childTnLst>
                </p:cTn>
              </p:par>
            </p:tnLst>
          </p:tmpl>
        </p:tmplLst>
      </p:bldP>
      <p:bldP spid="33" grpId="1">
        <p:tmplLst>
          <p:tmpl>
            <p:tnLst>
              <p:par>
                <p:cTn presetID="19" presetClass="emph" presetSubtype="0" fill="hold" nodeType="withEffect">
                  <p:stCondLst>
                    <p:cond delay="0"/>
                  </p:stCondLst>
                  <p:childTnLst>
                    <p:animClr clrSpc="rgb" dir="cw">
                      <p:cBhvr override="childStyle">
                        <p:cTn dur="250" fill="hold"/>
                        <p:tgtEl>
                          <p:spTgt spid="33"/>
                        </p:tgtEl>
                        <p:attrNameLst>
                          <p:attrName>style.color</p:attrName>
                        </p:attrNameLst>
                      </p:cBhvr>
                      <p:to>
                        <a:srgbClr val="EAE4DA"/>
                      </p:to>
                    </p:animClr>
                    <p:animClr clrSpc="rgb" dir="cw">
                      <p:cBhvr>
                        <p:cTn dur="250" fill="hold"/>
                        <p:tgtEl>
                          <p:spTgt spid="33"/>
                        </p:tgtEl>
                        <p:attrNameLst>
                          <p:attrName>fillcolor</p:attrName>
                        </p:attrNameLst>
                      </p:cBhvr>
                      <p:to>
                        <a:srgbClr val="EAE4DA"/>
                      </p:to>
                    </p:animClr>
                    <p:set>
                      <p:cBhvr>
                        <p:cTn dur="250" fill="hold"/>
                        <p:tgtEl>
                          <p:spTgt spid="33"/>
                        </p:tgtEl>
                        <p:attrNameLst>
                          <p:attrName>fill.type</p:attrName>
                        </p:attrNameLst>
                      </p:cBhvr>
                      <p:to>
                        <p:strVal val="solid"/>
                      </p:to>
                    </p:set>
                    <p:set>
                      <p:cBhvr>
                        <p:cTn dur="250" fill="hold"/>
                        <p:tgtEl>
                          <p:spTgt spid="33"/>
                        </p:tgtEl>
                        <p:attrNameLst>
                          <p:attrName>fill.on</p:attrName>
                        </p:attrNameLst>
                      </p:cBhvr>
                      <p:to>
                        <p:strVal val="true"/>
                      </p:to>
                    </p:set>
                  </p:childTnLst>
                </p:cTn>
              </p:par>
            </p:tnLst>
          </p:tmpl>
        </p:tmplLst>
      </p:bldP>
      <p:bldP spid="11" grpId="0" animBg="1">
        <p:tmplLst>
          <p:tmpl>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250"/>
                        <p:tgtEl>
                          <p:spTgt spid="11"/>
                        </p:tgtEl>
                      </p:cBhvr>
                    </p:animEffect>
                  </p:childTnLst>
                </p:cTn>
              </p:par>
            </p:tnLst>
          </p:tmpl>
        </p:tmplLst>
      </p:bldP>
      <p:bldP spid="11" grpId="1" animBg="1">
        <p:tmplLst>
          <p:tmpl>
            <p:tnLst>
              <p:par>
                <p:cTn presetID="19" presetClass="emph" presetSubtype="0" fill="hold" nodeType="withEffect">
                  <p:stCondLst>
                    <p:cond delay="0"/>
                  </p:stCondLst>
                  <p:childTnLst>
                    <p:animClr clrSpc="rgb" dir="cw">
                      <p:cBhvr override="childStyle">
                        <p:cTn dur="250" fill="hold"/>
                        <p:tgtEl>
                          <p:spTgt spid="11"/>
                        </p:tgtEl>
                        <p:attrNameLst>
                          <p:attrName>style.color</p:attrName>
                        </p:attrNameLst>
                      </p:cBhvr>
                      <p:to>
                        <a:srgbClr val="FFFFFF"/>
                      </p:to>
                    </p:animClr>
                    <p:animClr clrSpc="rgb" dir="cw">
                      <p:cBhvr>
                        <p:cTn dur="250" fill="hold"/>
                        <p:tgtEl>
                          <p:spTgt spid="11"/>
                        </p:tgtEl>
                        <p:attrNameLst>
                          <p:attrName>fillcolor</p:attrName>
                        </p:attrNameLst>
                      </p:cBhvr>
                      <p:to>
                        <a:srgbClr val="FFFFFF"/>
                      </p:to>
                    </p:animClr>
                    <p:set>
                      <p:cBhvr>
                        <p:cTn dur="250" fill="hold"/>
                        <p:tgtEl>
                          <p:spTgt spid="11"/>
                        </p:tgtEl>
                        <p:attrNameLst>
                          <p:attrName>fill.type</p:attrName>
                        </p:attrNameLst>
                      </p:cBhvr>
                      <p:to>
                        <p:strVal val="solid"/>
                      </p:to>
                    </p:set>
                    <p:set>
                      <p:cBhvr>
                        <p:cTn dur="250" fill="hold"/>
                        <p:tgtEl>
                          <p:spTgt spid="11"/>
                        </p:tgtEl>
                        <p:attrNameLst>
                          <p:attrName>fill.on</p:attrName>
                        </p:attrNameLst>
                      </p:cBhvr>
                      <p:to>
                        <p:strVal val="true"/>
                      </p:to>
                    </p:set>
                  </p:childTnLst>
                </p:cTn>
              </p:par>
            </p:tnLst>
          </p:tmpl>
        </p:tmplLst>
      </p:bldP>
      <p:bldP spid="7" grpId="0" animBg="1">
        <p:tmplLst>
          <p:tmpl>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250"/>
                        <p:tgtEl>
                          <p:spTgt spid="7"/>
                        </p:tgtEl>
                      </p:cBhvr>
                    </p:animEffect>
                  </p:childTnLst>
                </p:cTn>
              </p:par>
            </p:tnLst>
          </p:tmpl>
        </p:tmplLst>
      </p:bldP>
      <p:bldP spid="7" grpId="1" animBg="1">
        <p:tmplLst>
          <p:tmpl>
            <p:tnLst>
              <p:par>
                <p:cTn presetID="19" presetClass="emph" presetSubtype="0" fill="hold" nodeType="withEffect">
                  <p:stCondLst>
                    <p:cond delay="0"/>
                  </p:stCondLst>
                  <p:childTnLst>
                    <p:animClr clrSpc="rgb" dir="cw">
                      <p:cBhvr override="childStyle">
                        <p:cTn dur="250" fill="hold"/>
                        <p:tgtEl>
                          <p:spTgt spid="7"/>
                        </p:tgtEl>
                        <p:attrNameLst>
                          <p:attrName>style.color</p:attrName>
                        </p:attrNameLst>
                      </p:cBhvr>
                      <p:to>
                        <a:srgbClr val="A1A7C0"/>
                      </p:to>
                    </p:animClr>
                    <p:animClr clrSpc="rgb" dir="cw">
                      <p:cBhvr>
                        <p:cTn dur="250" fill="hold"/>
                        <p:tgtEl>
                          <p:spTgt spid="7"/>
                        </p:tgtEl>
                        <p:attrNameLst>
                          <p:attrName>fillcolor</p:attrName>
                        </p:attrNameLst>
                      </p:cBhvr>
                      <p:to>
                        <a:srgbClr val="A1A7C0"/>
                      </p:to>
                    </p:animClr>
                    <p:set>
                      <p:cBhvr>
                        <p:cTn dur="250" fill="hold"/>
                        <p:tgtEl>
                          <p:spTgt spid="7"/>
                        </p:tgtEl>
                        <p:attrNameLst>
                          <p:attrName>fill.type</p:attrName>
                        </p:attrNameLst>
                      </p:cBhvr>
                      <p:to>
                        <p:strVal val="solid"/>
                      </p:to>
                    </p:set>
                    <p:set>
                      <p:cBhvr>
                        <p:cTn dur="250" fill="hold"/>
                        <p:tgtEl>
                          <p:spTgt spid="7"/>
                        </p:tgtEl>
                        <p:attrNameLst>
                          <p:attrName>fill.on</p:attrName>
                        </p:attrNameLst>
                      </p:cBhvr>
                      <p:to>
                        <p:strVal val="true"/>
                      </p:to>
                    </p:set>
                  </p:childTnLst>
                </p:cTn>
              </p:par>
            </p:tnLst>
          </p:tmpl>
        </p:tmplLst>
      </p:bldP>
      <p:bldP spid="7" grpId="2" animBg="1">
        <p:tmplLst>
          <p:tmpl>
            <p:tnLst>
              <p:par>
                <p:cTn presetID="19" presetClass="emph" presetSubtype="0" fill="hold" nodeType="withEffect">
                  <p:stCondLst>
                    <p:cond delay="0"/>
                  </p:stCondLst>
                  <p:childTnLst>
                    <p:animClr clrSpc="rgb" dir="cw">
                      <p:cBhvr override="childStyle">
                        <p:cTn dur="250" fill="hold"/>
                        <p:tgtEl>
                          <p:spTgt spid="7"/>
                        </p:tgtEl>
                        <p:attrNameLst>
                          <p:attrName>style.color</p:attrName>
                        </p:attrNameLst>
                      </p:cBhvr>
                      <p:to>
                        <a:srgbClr val="FFE850"/>
                      </p:to>
                    </p:animClr>
                    <p:animClr clrSpc="rgb" dir="cw">
                      <p:cBhvr>
                        <p:cTn dur="250" fill="hold"/>
                        <p:tgtEl>
                          <p:spTgt spid="7"/>
                        </p:tgtEl>
                        <p:attrNameLst>
                          <p:attrName>fillcolor</p:attrName>
                        </p:attrNameLst>
                      </p:cBhvr>
                      <p:to>
                        <a:srgbClr val="FFE850"/>
                      </p:to>
                    </p:animClr>
                    <p:set>
                      <p:cBhvr>
                        <p:cTn dur="250" fill="hold"/>
                        <p:tgtEl>
                          <p:spTgt spid="7"/>
                        </p:tgtEl>
                        <p:attrNameLst>
                          <p:attrName>fill.type</p:attrName>
                        </p:attrNameLst>
                      </p:cBhvr>
                      <p:to>
                        <p:strVal val="solid"/>
                      </p:to>
                    </p:set>
                    <p:set>
                      <p:cBhvr>
                        <p:cTn dur="250" fill="hold"/>
                        <p:tgtEl>
                          <p:spTgt spid="7"/>
                        </p:tgtEl>
                        <p:attrNameLst>
                          <p:attrName>fill.on</p:attrName>
                        </p:attrNameLst>
                      </p:cBhvr>
                      <p:to>
                        <p:strVal val="true"/>
                      </p:to>
                    </p:set>
                  </p:childTnLst>
                </p:cTn>
              </p:par>
            </p:tnLst>
          </p:tmpl>
        </p:tmplLst>
      </p:bldP>
      <p:bldP spid="8" grpId="0" animBg="1">
        <p:tmplLst>
          <p:tmpl>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250"/>
                        <p:tgtEl>
                          <p:spTgt spid="8"/>
                        </p:tgtEl>
                      </p:cBhvr>
                    </p:animEffect>
                  </p:childTnLst>
                </p:cTn>
              </p:par>
            </p:tnLst>
          </p:tmpl>
        </p:tmplLst>
      </p:bldP>
      <p:bldP spid="8" grpId="1" animBg="1">
        <p:tmplLst>
          <p:tmpl>
            <p:tnLst>
              <p:par>
                <p:cTn presetID="19" presetClass="emph" presetSubtype="0" fill="hold" nodeType="withEffect">
                  <p:stCondLst>
                    <p:cond delay="0"/>
                  </p:stCondLst>
                  <p:childTnLst>
                    <p:animClr clrSpc="rgb" dir="cw">
                      <p:cBhvr override="childStyle">
                        <p:cTn dur="250" fill="hold"/>
                        <p:tgtEl>
                          <p:spTgt spid="8"/>
                        </p:tgtEl>
                        <p:attrNameLst>
                          <p:attrName>style.color</p:attrName>
                        </p:attrNameLst>
                      </p:cBhvr>
                      <p:to>
                        <a:srgbClr val="FFE850"/>
                      </p:to>
                    </p:animClr>
                    <p:animClr clrSpc="rgb" dir="cw">
                      <p:cBhvr>
                        <p:cTn dur="250" fill="hold"/>
                        <p:tgtEl>
                          <p:spTgt spid="8"/>
                        </p:tgtEl>
                        <p:attrNameLst>
                          <p:attrName>fillcolor</p:attrName>
                        </p:attrNameLst>
                      </p:cBhvr>
                      <p:to>
                        <a:srgbClr val="FFE850"/>
                      </p:to>
                    </p:animClr>
                    <p:set>
                      <p:cBhvr>
                        <p:cTn dur="250" fill="hold"/>
                        <p:tgtEl>
                          <p:spTgt spid="8"/>
                        </p:tgtEl>
                        <p:attrNameLst>
                          <p:attrName>fill.type</p:attrName>
                        </p:attrNameLst>
                      </p:cBhvr>
                      <p:to>
                        <p:strVal val="solid"/>
                      </p:to>
                    </p:set>
                    <p:set>
                      <p:cBhvr>
                        <p:cTn dur="250" fill="hold"/>
                        <p:tgtEl>
                          <p:spTgt spid="8"/>
                        </p:tgtEl>
                        <p:attrNameLst>
                          <p:attrName>fill.on</p:attrName>
                        </p:attrNameLst>
                      </p:cBhvr>
                      <p:to>
                        <p:strVal val="true"/>
                      </p:to>
                    </p:set>
                  </p:childTnLst>
                </p:cTn>
              </p:par>
            </p:tnLst>
          </p:tmpl>
        </p:tmplLst>
      </p:bldP>
      <p:bldP spid="9" grpId="0" animBg="1">
        <p:tmplLst>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250"/>
                        <p:tgtEl>
                          <p:spTgt spid="9"/>
                        </p:tgtEl>
                      </p:cBhvr>
                    </p:animEffect>
                  </p:childTnLst>
                </p:cTn>
              </p:par>
            </p:tnLst>
          </p:tmpl>
        </p:tmplLst>
      </p:bldP>
      <p:bldP spid="9" grpId="1" animBg="1">
        <p:tmplLst>
          <p:tmpl>
            <p:tnLst>
              <p:par>
                <p:cTn presetID="19" presetClass="emph" presetSubtype="0" fill="hold" nodeType="withEffect">
                  <p:stCondLst>
                    <p:cond delay="0"/>
                  </p:stCondLst>
                  <p:childTnLst>
                    <p:animClr clrSpc="rgb" dir="cw">
                      <p:cBhvr override="childStyle">
                        <p:cTn dur="250" fill="hold"/>
                        <p:tgtEl>
                          <p:spTgt spid="9"/>
                        </p:tgtEl>
                        <p:attrNameLst>
                          <p:attrName>style.color</p:attrName>
                        </p:attrNameLst>
                      </p:cBhvr>
                      <p:to>
                        <a:srgbClr val="A1A7C0"/>
                      </p:to>
                    </p:animClr>
                    <p:animClr clrSpc="rgb" dir="cw">
                      <p:cBhvr>
                        <p:cTn dur="250" fill="hold"/>
                        <p:tgtEl>
                          <p:spTgt spid="9"/>
                        </p:tgtEl>
                        <p:attrNameLst>
                          <p:attrName>fillcolor</p:attrName>
                        </p:attrNameLst>
                      </p:cBhvr>
                      <p:to>
                        <a:srgbClr val="A1A7C0"/>
                      </p:to>
                    </p:animClr>
                    <p:set>
                      <p:cBhvr>
                        <p:cTn dur="250" fill="hold"/>
                        <p:tgtEl>
                          <p:spTgt spid="9"/>
                        </p:tgtEl>
                        <p:attrNameLst>
                          <p:attrName>fill.type</p:attrName>
                        </p:attrNameLst>
                      </p:cBhvr>
                      <p:to>
                        <p:strVal val="solid"/>
                      </p:to>
                    </p:set>
                    <p:set>
                      <p:cBhvr>
                        <p:cTn dur="250" fill="hold"/>
                        <p:tgtEl>
                          <p:spTgt spid="9"/>
                        </p:tgtEl>
                        <p:attrNameLst>
                          <p:attrName>fill.on</p:attrName>
                        </p:attrNameLst>
                      </p:cBhvr>
                      <p:to>
                        <p:strVal val="true"/>
                      </p:to>
                    </p:set>
                  </p:childTnLst>
                </p:cTn>
              </p:par>
            </p:tnLst>
          </p:tmpl>
        </p:tmplLst>
      </p:bldP>
      <p:bldP spid="10" grpId="0" animBg="1">
        <p:tmplLst>
          <p:tmpl>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250"/>
                        <p:tgtEl>
                          <p:spTgt spid="10"/>
                        </p:tgtEl>
                      </p:cBhvr>
                    </p:animEffect>
                  </p:childTnLst>
                </p:cTn>
              </p:par>
            </p:tnLst>
          </p:tmpl>
        </p:tmplLst>
      </p:bldP>
      <p:bldP spid="10" grpId="1" animBg="1">
        <p:tmplLst>
          <p:tmpl>
            <p:tnLst>
              <p:par>
                <p:cTn presetID="19" presetClass="emph" presetSubtype="0" fill="hold" nodeType="withEffect">
                  <p:stCondLst>
                    <p:cond delay="0"/>
                  </p:stCondLst>
                  <p:childTnLst>
                    <p:animClr clrSpc="rgb" dir="cw">
                      <p:cBhvr override="childStyle">
                        <p:cTn dur="250" fill="hold"/>
                        <p:tgtEl>
                          <p:spTgt spid="10"/>
                        </p:tgtEl>
                        <p:attrNameLst>
                          <p:attrName>style.color</p:attrName>
                        </p:attrNameLst>
                      </p:cBhvr>
                      <p:to>
                        <a:srgbClr val="A1A7C0"/>
                      </p:to>
                    </p:animClr>
                    <p:animClr clrSpc="rgb" dir="cw">
                      <p:cBhvr>
                        <p:cTn dur="250" fill="hold"/>
                        <p:tgtEl>
                          <p:spTgt spid="10"/>
                        </p:tgtEl>
                        <p:attrNameLst>
                          <p:attrName>fillcolor</p:attrName>
                        </p:attrNameLst>
                      </p:cBhvr>
                      <p:to>
                        <a:srgbClr val="A1A7C0"/>
                      </p:to>
                    </p:animClr>
                    <p:set>
                      <p:cBhvr>
                        <p:cTn dur="250" fill="hold"/>
                        <p:tgtEl>
                          <p:spTgt spid="10"/>
                        </p:tgtEl>
                        <p:attrNameLst>
                          <p:attrName>fill.type</p:attrName>
                        </p:attrNameLst>
                      </p:cBhvr>
                      <p:to>
                        <p:strVal val="solid"/>
                      </p:to>
                    </p:set>
                    <p:set>
                      <p:cBhvr>
                        <p:cTn dur="250" fill="hold"/>
                        <p:tgtEl>
                          <p:spTgt spid="10"/>
                        </p:tgtEl>
                        <p:attrNameLst>
                          <p:attrName>fill.on</p:attrName>
                        </p:attrNameLst>
                      </p:cBhvr>
                      <p:to>
                        <p:strVal val="true"/>
                      </p:to>
                    </p:set>
                  </p:childTnLst>
                </p:cTn>
              </p:par>
            </p:tnLst>
          </p:tmpl>
        </p:tmplLst>
      </p:bldP>
      <p:bldP spid="10" grpId="2" animBg="1">
        <p:tmplLst>
          <p:tmpl>
            <p:tnLst>
              <p:par>
                <p:cTn presetID="19" presetClass="emph" presetSubtype="0" fill="hold" nodeType="withEffect">
                  <p:stCondLst>
                    <p:cond delay="0"/>
                  </p:stCondLst>
                  <p:childTnLst>
                    <p:animClr clrSpc="rgb" dir="cw">
                      <p:cBhvr override="childStyle">
                        <p:cTn dur="250" fill="hold"/>
                        <p:tgtEl>
                          <p:spTgt spid="10"/>
                        </p:tgtEl>
                        <p:attrNameLst>
                          <p:attrName>style.color</p:attrName>
                        </p:attrNameLst>
                      </p:cBhvr>
                      <p:to>
                        <a:srgbClr val="FFE850"/>
                      </p:to>
                    </p:animClr>
                    <p:animClr clrSpc="rgb" dir="cw">
                      <p:cBhvr>
                        <p:cTn dur="250" fill="hold"/>
                        <p:tgtEl>
                          <p:spTgt spid="10"/>
                        </p:tgtEl>
                        <p:attrNameLst>
                          <p:attrName>fillcolor</p:attrName>
                        </p:attrNameLst>
                      </p:cBhvr>
                      <p:to>
                        <a:srgbClr val="FFE850"/>
                      </p:to>
                    </p:animClr>
                    <p:set>
                      <p:cBhvr>
                        <p:cTn dur="250" fill="hold"/>
                        <p:tgtEl>
                          <p:spTgt spid="10"/>
                        </p:tgtEl>
                        <p:attrNameLst>
                          <p:attrName>fill.type</p:attrName>
                        </p:attrNameLst>
                      </p:cBhvr>
                      <p:to>
                        <p:strVal val="solid"/>
                      </p:to>
                    </p:set>
                    <p:set>
                      <p:cBhvr>
                        <p:cTn dur="250" fill="hold"/>
                        <p:tgtEl>
                          <p:spTgt spid="10"/>
                        </p:tgtEl>
                        <p:attrNameLst>
                          <p:attrName>fill.on</p:attrName>
                        </p:attrNameLst>
                      </p:cBhvr>
                      <p:to>
                        <p:strVal val="true"/>
                      </p:to>
                    </p:set>
                  </p:childTnLst>
                </p:cTn>
              </p:par>
            </p:tnLst>
          </p:tmpl>
        </p:tmplLst>
      </p:bldP>
      <p:bldP spid="12" grpId="0">
        <p:tmplLst>
          <p:tmpl>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250"/>
                        <p:tgtEl>
                          <p:spTgt spid="12"/>
                        </p:tgtEl>
                      </p:cBhvr>
                    </p:animEffect>
                  </p:childTnLst>
                </p:cTn>
              </p:par>
            </p:tnLst>
          </p:tmpl>
        </p:tmplLst>
      </p:bldP>
      <p:bldP spid="13" grpId="0">
        <p:tmplLst>
          <p:tmpl>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250"/>
                        <p:tgtEl>
                          <p:spTgt spid="13"/>
                        </p:tgtEl>
                      </p:cBhvr>
                    </p:animEffect>
                  </p:childTnLst>
                </p:cTn>
              </p:par>
            </p:tnLst>
          </p:tmpl>
        </p:tmplLst>
      </p:bldP>
      <p:bldP spid="14" grpId="0">
        <p:tmplLst>
          <p:tmpl>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250"/>
                        <p:tgtEl>
                          <p:spTgt spid="14"/>
                        </p:tgtEl>
                      </p:cBhvr>
                    </p:animEffect>
                  </p:childTnLst>
                </p:cTn>
              </p:par>
            </p:tnLst>
          </p:tmpl>
        </p:tmplLst>
      </p:bldP>
      <p:bldP spid="15" grpId="0">
        <p:tmplLst>
          <p:tmpl>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250"/>
                        <p:tgtEl>
                          <p:spTgt spid="15"/>
                        </p:tgtEl>
                      </p:cBhvr>
                    </p:animEffect>
                  </p:childTnLst>
                </p:cTn>
              </p:par>
            </p:tnLst>
          </p:tmpl>
        </p:tmplLst>
      </p:bldP>
      <p:bldP spid="17" grpId="0">
        <p:tmplLst>
          <p:tmpl>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250"/>
                        <p:tgtEl>
                          <p:spTgt spid="17"/>
                        </p:tgtEl>
                      </p:cBhvr>
                    </p:animEffect>
                  </p:childTnLst>
                </p:cTn>
              </p:par>
            </p:tnLst>
          </p:tmpl>
        </p:tmplLst>
      </p:bldP>
      <p:bldP spid="18" grpId="0">
        <p:tmplLst>
          <p:tmpl>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250"/>
                        <p:tgtEl>
                          <p:spTgt spid="18"/>
                        </p:tgtEl>
                      </p:cBhvr>
                    </p:animEffect>
                  </p:childTnLst>
                </p:cTn>
              </p:par>
            </p:tnLst>
          </p:tmpl>
        </p:tmplLst>
      </p:bldP>
      <p:bldP spid="19" grpId="0">
        <p:tmplLst>
          <p:tmpl>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250"/>
                        <p:tgtEl>
                          <p:spTgt spid="19"/>
                        </p:tgtEl>
                      </p:cBhvr>
                    </p:animEffect>
                  </p:childTnLst>
                </p:cTn>
              </p:par>
            </p:tnLst>
          </p:tmpl>
        </p:tmplLst>
      </p:bldP>
      <p:bldP spid="20" grpId="0">
        <p:tmplLst>
          <p:tmpl>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250"/>
                        <p:tgtEl>
                          <p:spTgt spid="20"/>
                        </p:tgtEl>
                      </p:cBhvr>
                    </p:animEffect>
                  </p:childTnLst>
                </p:cTn>
              </p:par>
            </p:tnLst>
          </p:tmpl>
        </p:tmplLst>
      </p:bldP>
      <p:bldP spid="27" grpId="0">
        <p:tmplLst>
          <p:tmpl>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250"/>
                        <p:tgtEl>
                          <p:spTgt spid="27"/>
                        </p:tgtEl>
                      </p:cBhvr>
                    </p:animEffect>
                  </p:childTnLst>
                </p:cTn>
              </p:par>
            </p:tnLst>
          </p:tmpl>
        </p:tmplLst>
      </p:bldP>
      <p:bldP spid="28" grpId="0">
        <p:tmplLst>
          <p:tmpl>
            <p:tnLst>
              <p:par>
                <p:cTn presetID="10"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250"/>
                        <p:tgtEl>
                          <p:spTgt spid="28"/>
                        </p:tgtEl>
                      </p:cBhvr>
                    </p:animEffect>
                  </p:childTnLst>
                </p:cTn>
              </p:par>
            </p:tnLst>
          </p:tmpl>
        </p:tmplLst>
      </p:bldP>
      <p:bldP spid="29" grpId="0">
        <p:tmplLst>
          <p:tmpl>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250"/>
                        <p:tgtEl>
                          <p:spTgt spid="29"/>
                        </p:tgtEl>
                      </p:cBhvr>
                    </p:animEffect>
                  </p:childTnLst>
                </p:cTn>
              </p:par>
            </p:tnLst>
          </p:tmpl>
        </p:tmplLst>
      </p:bldP>
      <p:bldP spid="30" grpId="0">
        <p:tmplLst>
          <p:tmpl>
            <p:tnLst>
              <p:par>
                <p:cTn presetID="10"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250"/>
                        <p:tgtEl>
                          <p:spTgt spid="30"/>
                        </p:tgtEl>
                      </p:cBhvr>
                    </p:animEffect>
                  </p:childTnLst>
                </p:cTn>
              </p:par>
            </p:tnLst>
          </p:tmpl>
        </p:tmplLst>
      </p:bldP>
      <p:bldP spid="58" grpId="0"/>
      <p:bldP spid="59" grpId="0"/>
      <p:bldP spid="60" grpId="0"/>
      <p:bldP spid="61" grpId="0"/>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ase Study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Enter title here</a:t>
            </a:r>
            <a:endParaRPr lang="en-GB" dirty="0"/>
          </a:p>
        </p:txBody>
      </p:sp>
      <p:sp>
        <p:nvSpPr>
          <p:cNvPr id="6" name="Rectangle 5"/>
          <p:cNvSpPr/>
          <p:nvPr userDrawn="1"/>
        </p:nvSpPr>
        <p:spPr>
          <a:xfrm>
            <a:off x="0" y="1130711"/>
            <a:ext cx="6024563" cy="17698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p>
        </p:txBody>
      </p:sp>
      <p:sp>
        <p:nvSpPr>
          <p:cNvPr id="8" name="Text Placeholder 7"/>
          <p:cNvSpPr>
            <a:spLocks noGrp="1"/>
          </p:cNvSpPr>
          <p:nvPr>
            <p:ph type="body" sz="quarter" idx="13" hasCustomPrompt="1"/>
          </p:nvPr>
        </p:nvSpPr>
        <p:spPr>
          <a:xfrm>
            <a:off x="195263" y="3639671"/>
            <a:ext cx="5834062" cy="2232212"/>
          </a:xfrm>
        </p:spPr>
        <p:txBody>
          <a:bodyPr numCol="2" spcCol="288000"/>
          <a:lstStyle>
            <a:lvl1pPr marL="0" indent="0">
              <a:buFont typeface="Wingdings" panose="05000000000000000000" pitchFamily="2" charset="2"/>
              <a:buNone/>
              <a:tabLst>
                <a:tab pos="179388" algn="l"/>
              </a:tabLst>
              <a:defRPr sz="1100">
                <a:solidFill>
                  <a:schemeClr val="tx2"/>
                </a:solidFill>
              </a:defRPr>
            </a:lvl1pPr>
            <a:lvl2pPr marL="269875" indent="-176213">
              <a:defRPr sz="1000">
                <a:solidFill>
                  <a:schemeClr val="tx2"/>
                </a:solidFill>
              </a:defRPr>
            </a:lvl2pPr>
            <a:lvl3pPr>
              <a:defRPr sz="900">
                <a:solidFill>
                  <a:schemeClr val="tx2"/>
                </a:solidFill>
              </a:defRPr>
            </a:lvl3pPr>
            <a:lvl4pPr>
              <a:defRPr sz="800">
                <a:solidFill>
                  <a:schemeClr val="tx2"/>
                </a:solidFill>
              </a:defRPr>
            </a:lvl4pPr>
            <a:lvl5pPr>
              <a:defRPr sz="600">
                <a:solidFill>
                  <a:schemeClr val="tx2"/>
                </a:solidFill>
              </a:defRPr>
            </a:lvl5pPr>
          </a:lstStyle>
          <a:p>
            <a:pPr lvl="0"/>
            <a:r>
              <a:rPr lang="en-US" dirty="0"/>
              <a:t>Enter text here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7"/>
          <p:cNvSpPr>
            <a:spLocks noGrp="1"/>
          </p:cNvSpPr>
          <p:nvPr>
            <p:ph type="body" sz="quarter" idx="16" hasCustomPrompt="1"/>
          </p:nvPr>
        </p:nvSpPr>
        <p:spPr>
          <a:xfrm>
            <a:off x="6156326" y="3639671"/>
            <a:ext cx="2887662" cy="2232212"/>
          </a:xfrm>
        </p:spPr>
        <p:txBody>
          <a:bodyPr numCol="1"/>
          <a:lstStyle>
            <a:lvl1pPr marL="0" indent="0">
              <a:buFont typeface="Wingdings" panose="05000000000000000000" pitchFamily="2" charset="2"/>
              <a:buNone/>
              <a:tabLst>
                <a:tab pos="179388" algn="l"/>
              </a:tabLst>
              <a:defRPr sz="1100">
                <a:solidFill>
                  <a:schemeClr val="tx2"/>
                </a:solidFill>
              </a:defRPr>
            </a:lvl1pPr>
            <a:lvl2pPr marL="269875" indent="-176213">
              <a:defRPr sz="1000">
                <a:solidFill>
                  <a:schemeClr val="tx2"/>
                </a:solidFill>
              </a:defRPr>
            </a:lvl2pPr>
            <a:lvl3pPr>
              <a:defRPr sz="900">
                <a:solidFill>
                  <a:schemeClr val="tx2"/>
                </a:solidFill>
              </a:defRPr>
            </a:lvl3pPr>
            <a:lvl4pPr>
              <a:defRPr sz="800">
                <a:solidFill>
                  <a:schemeClr val="tx2"/>
                </a:solidFill>
              </a:defRPr>
            </a:lvl4pPr>
            <a:lvl5pPr>
              <a:defRPr sz="600">
                <a:solidFill>
                  <a:schemeClr val="tx2"/>
                </a:solidFill>
              </a:defRPr>
            </a:lvl5pPr>
          </a:lstStyle>
          <a:p>
            <a:pPr lvl="0"/>
            <a:r>
              <a:rPr lang="en-US" dirty="0"/>
              <a:t>Enter text here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7"/>
          <p:cNvSpPr>
            <a:spLocks noGrp="1"/>
          </p:cNvSpPr>
          <p:nvPr>
            <p:ph type="body" sz="quarter" idx="17" hasCustomPrompt="1"/>
          </p:nvPr>
        </p:nvSpPr>
        <p:spPr>
          <a:xfrm>
            <a:off x="9182100" y="3603468"/>
            <a:ext cx="2871788" cy="2268415"/>
          </a:xfrm>
        </p:spPr>
        <p:txBody>
          <a:bodyPr numCol="1"/>
          <a:lstStyle>
            <a:lvl1pPr marL="0" indent="0">
              <a:buFont typeface="Wingdings" panose="05000000000000000000" pitchFamily="2" charset="2"/>
              <a:buNone/>
              <a:tabLst>
                <a:tab pos="179388" algn="l"/>
              </a:tabLst>
              <a:defRPr sz="1100">
                <a:solidFill>
                  <a:schemeClr val="tx2"/>
                </a:solidFill>
              </a:defRPr>
            </a:lvl1pPr>
            <a:lvl2pPr marL="269875" indent="-176213">
              <a:defRPr sz="1000">
                <a:solidFill>
                  <a:schemeClr val="tx2"/>
                </a:solidFill>
              </a:defRPr>
            </a:lvl2pPr>
            <a:lvl3pPr>
              <a:defRPr sz="900">
                <a:solidFill>
                  <a:schemeClr val="tx2"/>
                </a:solidFill>
              </a:defRPr>
            </a:lvl3pPr>
            <a:lvl4pPr>
              <a:defRPr sz="800">
                <a:solidFill>
                  <a:schemeClr val="tx2"/>
                </a:solidFill>
              </a:defRPr>
            </a:lvl4pPr>
            <a:lvl5pPr>
              <a:defRPr sz="6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7"/>
          <p:cNvSpPr>
            <a:spLocks noGrp="1"/>
          </p:cNvSpPr>
          <p:nvPr>
            <p:ph type="body" sz="quarter" idx="18" hasCustomPrompt="1"/>
          </p:nvPr>
        </p:nvSpPr>
        <p:spPr>
          <a:xfrm>
            <a:off x="195262" y="3292274"/>
            <a:ext cx="5834064" cy="242047"/>
          </a:xfrm>
        </p:spPr>
        <p:txBody>
          <a:bodyPr numCol="1"/>
          <a:lstStyle>
            <a:lvl1pPr marL="0" indent="0">
              <a:buFont typeface="Wingdings" panose="05000000000000000000" pitchFamily="2" charset="2"/>
              <a:buNone/>
              <a:tabLst>
                <a:tab pos="179388" algn="l"/>
              </a:tabLst>
              <a:defRPr sz="1400" b="0">
                <a:solidFill>
                  <a:schemeClr val="tx1"/>
                </a:solidFill>
              </a:defRPr>
            </a:lvl1pPr>
            <a:lvl2pPr marL="269875" indent="-176213">
              <a:defRPr sz="1000">
                <a:solidFill>
                  <a:schemeClr val="tx2"/>
                </a:solidFill>
              </a:defRPr>
            </a:lvl2pPr>
            <a:lvl3pPr>
              <a:defRPr sz="900">
                <a:solidFill>
                  <a:schemeClr val="tx2"/>
                </a:solidFill>
              </a:defRPr>
            </a:lvl3pPr>
            <a:lvl4pPr>
              <a:defRPr sz="800">
                <a:solidFill>
                  <a:schemeClr val="tx2"/>
                </a:solidFill>
              </a:defRPr>
            </a:lvl4pPr>
            <a:lvl5pPr>
              <a:defRPr sz="600">
                <a:solidFill>
                  <a:schemeClr val="tx2"/>
                </a:solidFill>
              </a:defRPr>
            </a:lvl5pPr>
          </a:lstStyle>
          <a:p>
            <a:pPr lvl="0"/>
            <a:r>
              <a:rPr lang="en-US" dirty="0"/>
              <a:t>Challenge</a:t>
            </a:r>
          </a:p>
        </p:txBody>
      </p:sp>
      <p:sp>
        <p:nvSpPr>
          <p:cNvPr id="15" name="Text Placeholder 7"/>
          <p:cNvSpPr>
            <a:spLocks noGrp="1"/>
          </p:cNvSpPr>
          <p:nvPr>
            <p:ph type="body" sz="quarter" idx="19" hasCustomPrompt="1"/>
          </p:nvPr>
        </p:nvSpPr>
        <p:spPr>
          <a:xfrm>
            <a:off x="6156326" y="3292274"/>
            <a:ext cx="2887662" cy="242047"/>
          </a:xfrm>
        </p:spPr>
        <p:txBody>
          <a:bodyPr numCol="1"/>
          <a:lstStyle>
            <a:lvl1pPr marL="0" indent="0">
              <a:buFont typeface="Wingdings" panose="05000000000000000000" pitchFamily="2" charset="2"/>
              <a:buNone/>
              <a:tabLst>
                <a:tab pos="179388" algn="l"/>
              </a:tabLst>
              <a:defRPr sz="1400" b="0">
                <a:solidFill>
                  <a:schemeClr val="tx1"/>
                </a:solidFill>
              </a:defRPr>
            </a:lvl1pPr>
            <a:lvl2pPr marL="269875" indent="-176213">
              <a:defRPr sz="1000">
                <a:solidFill>
                  <a:schemeClr val="tx2"/>
                </a:solidFill>
              </a:defRPr>
            </a:lvl2pPr>
            <a:lvl3pPr>
              <a:defRPr sz="900">
                <a:solidFill>
                  <a:schemeClr val="tx2"/>
                </a:solidFill>
              </a:defRPr>
            </a:lvl3pPr>
            <a:lvl4pPr>
              <a:defRPr sz="800">
                <a:solidFill>
                  <a:schemeClr val="tx2"/>
                </a:solidFill>
              </a:defRPr>
            </a:lvl4pPr>
            <a:lvl5pPr>
              <a:defRPr sz="600">
                <a:solidFill>
                  <a:schemeClr val="tx2"/>
                </a:solidFill>
              </a:defRPr>
            </a:lvl5pPr>
          </a:lstStyle>
          <a:p>
            <a:pPr lvl="0"/>
            <a:r>
              <a:rPr lang="en-US" dirty="0"/>
              <a:t>Solution</a:t>
            </a:r>
          </a:p>
        </p:txBody>
      </p:sp>
      <p:sp>
        <p:nvSpPr>
          <p:cNvPr id="16" name="Text Placeholder 7"/>
          <p:cNvSpPr>
            <a:spLocks noGrp="1"/>
          </p:cNvSpPr>
          <p:nvPr>
            <p:ph type="body" sz="quarter" idx="20" hasCustomPrompt="1"/>
          </p:nvPr>
        </p:nvSpPr>
        <p:spPr>
          <a:xfrm>
            <a:off x="9182100" y="3292274"/>
            <a:ext cx="2871788" cy="242047"/>
          </a:xfrm>
        </p:spPr>
        <p:txBody>
          <a:bodyPr numCol="1"/>
          <a:lstStyle>
            <a:lvl1pPr marL="0" indent="0">
              <a:buFont typeface="Wingdings" panose="05000000000000000000" pitchFamily="2" charset="2"/>
              <a:buNone/>
              <a:tabLst>
                <a:tab pos="179388" algn="l"/>
              </a:tabLst>
              <a:defRPr sz="1400" b="0">
                <a:solidFill>
                  <a:schemeClr val="tx1"/>
                </a:solidFill>
              </a:defRPr>
            </a:lvl1pPr>
            <a:lvl2pPr marL="269875" indent="-176213">
              <a:defRPr sz="1000">
                <a:solidFill>
                  <a:schemeClr val="tx2"/>
                </a:solidFill>
              </a:defRPr>
            </a:lvl2pPr>
            <a:lvl3pPr>
              <a:defRPr sz="900">
                <a:solidFill>
                  <a:schemeClr val="tx2"/>
                </a:solidFill>
              </a:defRPr>
            </a:lvl3pPr>
            <a:lvl4pPr>
              <a:defRPr sz="800">
                <a:solidFill>
                  <a:schemeClr val="tx2"/>
                </a:solidFill>
              </a:defRPr>
            </a:lvl4pPr>
            <a:lvl5pPr>
              <a:defRPr sz="600">
                <a:solidFill>
                  <a:schemeClr val="tx2"/>
                </a:solidFill>
              </a:defRPr>
            </a:lvl5pPr>
          </a:lstStyle>
          <a:p>
            <a:pPr lvl="0"/>
            <a:r>
              <a:rPr lang="en-US" dirty="0"/>
              <a:t>Results</a:t>
            </a:r>
          </a:p>
        </p:txBody>
      </p:sp>
      <p:sp>
        <p:nvSpPr>
          <p:cNvPr id="18"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sp>
        <p:nvSpPr>
          <p:cNvPr id="19" name="Picture Placeholder 3"/>
          <p:cNvSpPr>
            <a:spLocks noGrp="1"/>
          </p:cNvSpPr>
          <p:nvPr>
            <p:ph type="pic" sz="quarter" idx="21" hasCustomPrompt="1"/>
          </p:nvPr>
        </p:nvSpPr>
        <p:spPr>
          <a:xfrm>
            <a:off x="6162676" y="1130300"/>
            <a:ext cx="5900738" cy="1770063"/>
          </a:xfrm>
          <a:noFill/>
        </p:spPr>
        <p:txBody>
          <a:bodyPr/>
          <a:lstStyle>
            <a:lvl1pPr algn="ctr">
              <a:defRPr sz="1100"/>
            </a:lvl1pPr>
          </a:lstStyle>
          <a:p>
            <a:r>
              <a:rPr lang="en-GB" dirty="0"/>
              <a:t>Click on the icon to insert an image</a:t>
            </a:r>
          </a:p>
        </p:txBody>
      </p:sp>
      <p:grpSp>
        <p:nvGrpSpPr>
          <p:cNvPr id="21" name="Group 20"/>
          <p:cNvGrpSpPr/>
          <p:nvPr userDrawn="1"/>
        </p:nvGrpSpPr>
        <p:grpSpPr>
          <a:xfrm>
            <a:off x="-4350366" y="0"/>
            <a:ext cx="3909698" cy="5532582"/>
            <a:chOff x="-3999345" y="0"/>
            <a:chExt cx="3909698" cy="5532582"/>
          </a:xfrm>
        </p:grpSpPr>
        <p:sp>
          <p:nvSpPr>
            <p:cNvPr id="22" name="Rectangle 21"/>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latin typeface="+mn-lt"/>
              </a:endParaRPr>
            </a:p>
          </p:txBody>
        </p:sp>
        <p:cxnSp>
          <p:nvCxnSpPr>
            <p:cNvPr id="23" name="Straight Connector 22"/>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25" name="TextBox 24"/>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26" name="Group 25"/>
            <p:cNvGrpSpPr/>
            <p:nvPr userDrawn="1"/>
          </p:nvGrpSpPr>
          <p:grpSpPr>
            <a:xfrm>
              <a:off x="-3916219" y="2007734"/>
              <a:ext cx="3741159" cy="603077"/>
              <a:chOff x="-3953163" y="1928406"/>
              <a:chExt cx="3741159" cy="603077"/>
            </a:xfrm>
          </p:grpSpPr>
          <p:sp>
            <p:nvSpPr>
              <p:cNvPr id="39" name="TextBox 38"/>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40" name="TextBox 39"/>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27" name="Group 26"/>
            <p:cNvGrpSpPr/>
            <p:nvPr userDrawn="1"/>
          </p:nvGrpSpPr>
          <p:grpSpPr>
            <a:xfrm>
              <a:off x="-3916219" y="3804415"/>
              <a:ext cx="3741159" cy="649206"/>
              <a:chOff x="-3953163" y="3686663"/>
              <a:chExt cx="3741159" cy="649206"/>
            </a:xfrm>
          </p:grpSpPr>
          <p:sp>
            <p:nvSpPr>
              <p:cNvPr id="37" name="TextBox 36"/>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38" name="TextBox 37"/>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28" name="Group 27"/>
            <p:cNvGrpSpPr/>
            <p:nvPr userDrawn="1"/>
          </p:nvGrpSpPr>
          <p:grpSpPr>
            <a:xfrm>
              <a:off x="-3916219" y="2909062"/>
              <a:ext cx="3741159" cy="634370"/>
              <a:chOff x="-3953163" y="2815638"/>
              <a:chExt cx="3741159" cy="634370"/>
            </a:xfrm>
          </p:grpSpPr>
          <p:sp>
            <p:nvSpPr>
              <p:cNvPr id="35" name="TextBox 34"/>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36" name="TextBox 35"/>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29" name="Group 28"/>
            <p:cNvGrpSpPr/>
            <p:nvPr userDrawn="1"/>
          </p:nvGrpSpPr>
          <p:grpSpPr>
            <a:xfrm>
              <a:off x="-3916219" y="4693793"/>
              <a:ext cx="3470417" cy="603077"/>
              <a:chOff x="-3953163" y="4622237"/>
              <a:chExt cx="3470417" cy="603077"/>
            </a:xfrm>
          </p:grpSpPr>
          <p:sp>
            <p:nvSpPr>
              <p:cNvPr id="33" name="TextBox 32"/>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34" name="TextBox 33"/>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30" name="Group 29"/>
            <p:cNvGrpSpPr/>
            <p:nvPr userDrawn="1"/>
          </p:nvGrpSpPr>
          <p:grpSpPr>
            <a:xfrm>
              <a:off x="-3916219" y="1118356"/>
              <a:ext cx="3741159" cy="677414"/>
              <a:chOff x="-3953163" y="1118356"/>
              <a:chExt cx="3741159" cy="677414"/>
            </a:xfrm>
          </p:grpSpPr>
          <p:sp>
            <p:nvSpPr>
              <p:cNvPr id="31" name="TextBox 30"/>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32" name="TextBox 31"/>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41"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48" name="Text Placeholder 4"/>
          <p:cNvSpPr>
            <a:spLocks noGrp="1"/>
          </p:cNvSpPr>
          <p:nvPr>
            <p:ph type="body" sz="quarter" idx="87" hasCustomPrompt="1"/>
          </p:nvPr>
        </p:nvSpPr>
        <p:spPr>
          <a:xfrm>
            <a:off x="192134" y="1271366"/>
            <a:ext cx="5737611" cy="621437"/>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9" name="Text Placeholder 4"/>
          <p:cNvSpPr>
            <a:spLocks noGrp="1"/>
          </p:cNvSpPr>
          <p:nvPr>
            <p:ph type="body" sz="quarter" idx="88" hasCustomPrompt="1"/>
          </p:nvPr>
        </p:nvSpPr>
        <p:spPr>
          <a:xfrm>
            <a:off x="192134" y="1964073"/>
            <a:ext cx="5737611" cy="639194"/>
          </a:xfrm>
        </p:spPr>
        <p:txBody>
          <a:bodyPr/>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63535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ase Study 2 - Comparison">
    <p:bg>
      <p:bgPr>
        <a:solidFill>
          <a:schemeClr val="bg1"/>
        </a:solidFill>
        <a:effectLst/>
      </p:bgPr>
    </p:bg>
    <p:spTree>
      <p:nvGrpSpPr>
        <p:cNvPr id="1" name=""/>
        <p:cNvGrpSpPr/>
        <p:nvPr/>
      </p:nvGrpSpPr>
      <p:grpSpPr>
        <a:xfrm>
          <a:off x="0" y="0"/>
          <a:ext cx="0" cy="0"/>
          <a:chOff x="0" y="0"/>
          <a:chExt cx="0" cy="0"/>
        </a:xfrm>
      </p:grpSpPr>
      <p:sp>
        <p:nvSpPr>
          <p:cNvPr id="324" name="Rectangle 323"/>
          <p:cNvSpPr/>
          <p:nvPr userDrawn="1"/>
        </p:nvSpPr>
        <p:spPr>
          <a:xfrm>
            <a:off x="135363" y="1130711"/>
            <a:ext cx="5893962" cy="53685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p>
        </p:txBody>
      </p:sp>
      <p:sp>
        <p:nvSpPr>
          <p:cNvPr id="2" name="Title 1"/>
          <p:cNvSpPr>
            <a:spLocks noGrp="1"/>
          </p:cNvSpPr>
          <p:nvPr>
            <p:ph type="title" hasCustomPrompt="1"/>
          </p:nvPr>
        </p:nvSpPr>
        <p:spPr/>
        <p:txBody>
          <a:bodyPr/>
          <a:lstStyle/>
          <a:p>
            <a:r>
              <a:rPr lang="en-US" dirty="0"/>
              <a:t>Enter title here</a:t>
            </a:r>
            <a:endParaRPr lang="en-GB" dirty="0"/>
          </a:p>
        </p:txBody>
      </p:sp>
      <p:sp>
        <p:nvSpPr>
          <p:cNvPr id="8" name="Text Placeholder 7"/>
          <p:cNvSpPr>
            <a:spLocks noGrp="1"/>
          </p:cNvSpPr>
          <p:nvPr>
            <p:ph type="body" sz="quarter" idx="13" hasCustomPrompt="1"/>
          </p:nvPr>
        </p:nvSpPr>
        <p:spPr>
          <a:xfrm>
            <a:off x="195263" y="3355789"/>
            <a:ext cx="2721768" cy="740547"/>
          </a:xfrm>
        </p:spPr>
        <p:txBody>
          <a:bodyPr rIns="108000" numCol="1"/>
          <a:lstStyle>
            <a:lvl1pPr marL="0" indent="0">
              <a:buFont typeface="Wingdings" panose="05000000000000000000" pitchFamily="2" charset="2"/>
              <a:buNone/>
              <a:tabLst>
                <a:tab pos="179388" algn="l"/>
              </a:tabLst>
              <a:defRPr sz="1100">
                <a:solidFill>
                  <a:schemeClr val="tx2"/>
                </a:solidFill>
              </a:defRPr>
            </a:lvl1pPr>
            <a:lvl2pPr marL="269875" indent="-176213">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14" name="Text Placeholder 15"/>
          <p:cNvSpPr>
            <a:spLocks noGrp="1"/>
          </p:cNvSpPr>
          <p:nvPr>
            <p:ph type="body" sz="quarter" idx="102" hasCustomPrompt="1"/>
          </p:nvPr>
        </p:nvSpPr>
        <p:spPr>
          <a:xfrm>
            <a:off x="195263" y="1619776"/>
            <a:ext cx="2531207" cy="277425"/>
          </a:xfrm>
        </p:spPr>
        <p:txBody>
          <a:bodyPr numCol="1" anchor="b"/>
          <a:lstStyle>
            <a:lvl1pPr>
              <a:defRPr sz="1400"/>
            </a:lvl1pPr>
            <a:lvl2pPr>
              <a:defRPr sz="1200"/>
            </a:lvl2pPr>
            <a:lvl3pPr>
              <a:defRPr sz="1100"/>
            </a:lvl3pPr>
            <a:lvl4pPr>
              <a:defRPr sz="1050"/>
            </a:lvl4pPr>
            <a:lvl5pPr>
              <a:defRPr sz="900"/>
            </a:lvl5pPr>
          </a:lstStyle>
          <a:p>
            <a:pPr lvl="0"/>
            <a:r>
              <a:rPr lang="en-US" dirty="0"/>
              <a:t>Enter text here</a:t>
            </a:r>
          </a:p>
        </p:txBody>
      </p:sp>
      <p:sp>
        <p:nvSpPr>
          <p:cNvPr id="17" name="Picture Placeholder 16"/>
          <p:cNvSpPr>
            <a:spLocks noGrp="1"/>
          </p:cNvSpPr>
          <p:nvPr>
            <p:ph type="pic" sz="quarter" idx="103" hasCustomPrompt="1"/>
          </p:nvPr>
        </p:nvSpPr>
        <p:spPr>
          <a:xfrm>
            <a:off x="3317154" y="1130711"/>
            <a:ext cx="2707410" cy="1575977"/>
          </a:xfrm>
          <a:noFill/>
        </p:spPr>
        <p:txBody>
          <a:bodyPr/>
          <a:lstStyle>
            <a:lvl1pPr algn="ctr">
              <a:defRPr sz="1100" baseline="0"/>
            </a:lvl1pPr>
          </a:lstStyle>
          <a:p>
            <a:r>
              <a:rPr lang="en-GB" dirty="0"/>
              <a:t>Click on the icon to insert an image</a:t>
            </a:r>
          </a:p>
        </p:txBody>
      </p:sp>
      <p:sp>
        <p:nvSpPr>
          <p:cNvPr id="315" name="Text Placeholder 7"/>
          <p:cNvSpPr>
            <a:spLocks noGrp="1"/>
          </p:cNvSpPr>
          <p:nvPr>
            <p:ph type="body" sz="quarter" idx="104" hasCustomPrompt="1"/>
          </p:nvPr>
        </p:nvSpPr>
        <p:spPr>
          <a:xfrm>
            <a:off x="195263" y="4538043"/>
            <a:ext cx="2721768" cy="1620709"/>
          </a:xfrm>
        </p:spPr>
        <p:txBody>
          <a:bodyPr rIns="108000" numCol="1"/>
          <a:lstStyle>
            <a:lvl1pPr marL="0" indent="0">
              <a:buFont typeface="Wingdings" panose="05000000000000000000" pitchFamily="2" charset="2"/>
              <a:buNone/>
              <a:tabLst>
                <a:tab pos="179388" algn="l"/>
              </a:tabLst>
              <a:defRPr sz="1100">
                <a:solidFill>
                  <a:schemeClr val="tx2"/>
                </a:solidFill>
              </a:defRPr>
            </a:lvl1pPr>
            <a:lvl2pPr marL="269875" indent="-176213">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16" name="Text Placeholder 7"/>
          <p:cNvSpPr>
            <a:spLocks noGrp="1"/>
          </p:cNvSpPr>
          <p:nvPr>
            <p:ph type="body" sz="quarter" idx="105" hasCustomPrompt="1"/>
          </p:nvPr>
        </p:nvSpPr>
        <p:spPr>
          <a:xfrm>
            <a:off x="3317154" y="3355789"/>
            <a:ext cx="2721768" cy="2802963"/>
          </a:xfrm>
        </p:spPr>
        <p:txBody>
          <a:bodyPr rIns="108000" numCol="1"/>
          <a:lstStyle>
            <a:lvl1pPr marL="0" indent="0">
              <a:buFont typeface="Wingdings" panose="05000000000000000000" pitchFamily="2" charset="2"/>
              <a:buNone/>
              <a:tabLst>
                <a:tab pos="179388" algn="l"/>
              </a:tabLst>
              <a:defRPr sz="1100">
                <a:solidFill>
                  <a:schemeClr val="tx2"/>
                </a:solidFill>
              </a:defRPr>
            </a:lvl1pPr>
            <a:lvl2pPr marL="269875" indent="-176213">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17" name="Text Placeholder 15"/>
          <p:cNvSpPr>
            <a:spLocks noGrp="1"/>
          </p:cNvSpPr>
          <p:nvPr>
            <p:ph type="body" sz="quarter" idx="106" hasCustomPrompt="1"/>
          </p:nvPr>
        </p:nvSpPr>
        <p:spPr>
          <a:xfrm>
            <a:off x="195263" y="2971079"/>
            <a:ext cx="2720975" cy="311749"/>
          </a:xfrm>
        </p:spPr>
        <p:txBody>
          <a:bodyPr numCol="1"/>
          <a:lstStyle>
            <a:lvl1pPr>
              <a:defRPr sz="1400"/>
            </a:lvl1pPr>
            <a:lvl2pPr>
              <a:defRPr sz="1200"/>
            </a:lvl2pPr>
            <a:lvl3pPr>
              <a:defRPr sz="1100"/>
            </a:lvl3pPr>
            <a:lvl4pPr>
              <a:defRPr sz="1050"/>
            </a:lvl4pPr>
            <a:lvl5pPr>
              <a:defRPr sz="900"/>
            </a:lvl5pPr>
          </a:lstStyle>
          <a:p>
            <a:pPr lvl="0"/>
            <a:r>
              <a:rPr lang="en-US" dirty="0"/>
              <a:t>Challenge</a:t>
            </a:r>
            <a:endParaRPr lang="en-GB" dirty="0"/>
          </a:p>
        </p:txBody>
      </p:sp>
      <p:sp>
        <p:nvSpPr>
          <p:cNvPr id="318" name="Text Placeholder 15"/>
          <p:cNvSpPr>
            <a:spLocks noGrp="1"/>
          </p:cNvSpPr>
          <p:nvPr>
            <p:ph type="body" sz="quarter" idx="107" hasCustomPrompt="1"/>
          </p:nvPr>
        </p:nvSpPr>
        <p:spPr>
          <a:xfrm>
            <a:off x="195263" y="4162570"/>
            <a:ext cx="2720975" cy="311749"/>
          </a:xfrm>
        </p:spPr>
        <p:txBody>
          <a:bodyPr numCol="1"/>
          <a:lstStyle>
            <a:lvl1pPr>
              <a:defRPr sz="1400"/>
            </a:lvl1pPr>
            <a:lvl2pPr>
              <a:defRPr sz="1200"/>
            </a:lvl2pPr>
            <a:lvl3pPr>
              <a:defRPr sz="1100"/>
            </a:lvl3pPr>
            <a:lvl4pPr>
              <a:defRPr sz="1050"/>
            </a:lvl4pPr>
            <a:lvl5pPr>
              <a:defRPr sz="900"/>
            </a:lvl5pPr>
          </a:lstStyle>
          <a:p>
            <a:pPr lvl="0"/>
            <a:r>
              <a:rPr lang="en-US" dirty="0"/>
              <a:t>Solution</a:t>
            </a:r>
            <a:endParaRPr lang="en-GB" dirty="0"/>
          </a:p>
        </p:txBody>
      </p:sp>
      <p:sp>
        <p:nvSpPr>
          <p:cNvPr id="319" name="Text Placeholder 15"/>
          <p:cNvSpPr>
            <a:spLocks noGrp="1"/>
          </p:cNvSpPr>
          <p:nvPr>
            <p:ph type="body" sz="quarter" idx="108" hasCustomPrompt="1"/>
          </p:nvPr>
        </p:nvSpPr>
        <p:spPr>
          <a:xfrm>
            <a:off x="3317154" y="2971079"/>
            <a:ext cx="2720975" cy="311749"/>
          </a:xfrm>
        </p:spPr>
        <p:txBody>
          <a:bodyPr numCol="1"/>
          <a:lstStyle>
            <a:lvl1pPr>
              <a:defRPr sz="1400"/>
            </a:lvl1pPr>
            <a:lvl2pPr>
              <a:defRPr sz="1200"/>
            </a:lvl2pPr>
            <a:lvl3pPr>
              <a:defRPr sz="1100"/>
            </a:lvl3pPr>
            <a:lvl4pPr>
              <a:defRPr sz="1050"/>
            </a:lvl4pPr>
            <a:lvl5pPr>
              <a:defRPr sz="900"/>
            </a:lvl5pPr>
          </a:lstStyle>
          <a:p>
            <a:pPr lvl="0"/>
            <a:r>
              <a:rPr lang="en-US" dirty="0"/>
              <a:t>Results</a:t>
            </a:r>
            <a:endParaRPr lang="en-GB" dirty="0"/>
          </a:p>
        </p:txBody>
      </p:sp>
      <p:sp>
        <p:nvSpPr>
          <p:cNvPr id="320" name="Text Placeholder 18"/>
          <p:cNvSpPr>
            <a:spLocks noGrp="1"/>
          </p:cNvSpPr>
          <p:nvPr>
            <p:ph type="body" sz="quarter" idx="38" hasCustomPrompt="1"/>
          </p:nvPr>
        </p:nvSpPr>
        <p:spPr>
          <a:xfrm>
            <a:off x="200604" y="1129946"/>
            <a:ext cx="286870" cy="486374"/>
          </a:xfrm>
        </p:spPr>
        <p:txBody>
          <a:bodyPr anchor="ctr"/>
          <a:lstStyle>
            <a:lvl1pPr algn="r">
              <a:defRPr sz="2800" b="0">
                <a:latin typeface="+mn-lt"/>
              </a:defRPr>
            </a:lvl1pPr>
          </a:lstStyle>
          <a:p>
            <a:pPr lvl="0"/>
            <a:r>
              <a:rPr lang="en-US" dirty="0"/>
              <a:t>1</a:t>
            </a:r>
            <a:endParaRPr lang="en-GB" dirty="0"/>
          </a:p>
        </p:txBody>
      </p:sp>
      <p:sp>
        <p:nvSpPr>
          <p:cNvPr id="21" name="Text Placeholder 20"/>
          <p:cNvSpPr>
            <a:spLocks noGrp="1"/>
          </p:cNvSpPr>
          <p:nvPr>
            <p:ph type="body" sz="quarter" idx="109" hasCustomPrompt="1"/>
          </p:nvPr>
        </p:nvSpPr>
        <p:spPr>
          <a:xfrm>
            <a:off x="195261" y="1905551"/>
            <a:ext cx="546329" cy="200599"/>
          </a:xfrm>
        </p:spPr>
        <p:txBody>
          <a:bodyPr/>
          <a:lstStyle>
            <a:lvl1pPr>
              <a:defRPr sz="1100"/>
            </a:lvl1pPr>
            <a:lvl2pPr>
              <a:defRPr sz="1000"/>
            </a:lvl2pPr>
            <a:lvl3pPr>
              <a:defRPr sz="900"/>
            </a:lvl3pPr>
            <a:lvl4pPr>
              <a:defRPr sz="800"/>
            </a:lvl4pPr>
            <a:lvl5pPr>
              <a:defRPr sz="600"/>
            </a:lvl5pPr>
          </a:lstStyle>
          <a:p>
            <a:pPr lvl="0"/>
            <a:r>
              <a:rPr lang="en-US" dirty="0"/>
              <a:t>Date:</a:t>
            </a:r>
            <a:endParaRPr lang="en-GB" dirty="0"/>
          </a:p>
        </p:txBody>
      </p:sp>
      <p:sp>
        <p:nvSpPr>
          <p:cNvPr id="321" name="Text Placeholder 20"/>
          <p:cNvSpPr>
            <a:spLocks noGrp="1"/>
          </p:cNvSpPr>
          <p:nvPr>
            <p:ph type="body" sz="quarter" idx="110" hasCustomPrompt="1"/>
          </p:nvPr>
        </p:nvSpPr>
        <p:spPr>
          <a:xfrm>
            <a:off x="195261" y="2134227"/>
            <a:ext cx="586914" cy="200599"/>
          </a:xfrm>
        </p:spPr>
        <p:txBody>
          <a:bodyPr/>
          <a:lstStyle>
            <a:lvl1pPr>
              <a:defRPr sz="1100"/>
            </a:lvl1pPr>
            <a:lvl2pPr>
              <a:defRPr sz="1000"/>
            </a:lvl2pPr>
            <a:lvl3pPr>
              <a:defRPr sz="900"/>
            </a:lvl3pPr>
            <a:lvl4pPr>
              <a:defRPr sz="800"/>
            </a:lvl4pPr>
            <a:lvl5pPr>
              <a:defRPr sz="600"/>
            </a:lvl5pPr>
          </a:lstStyle>
          <a:p>
            <a:pPr lvl="0"/>
            <a:r>
              <a:rPr lang="en-US" dirty="0"/>
              <a:t>Value:</a:t>
            </a:r>
            <a:endParaRPr lang="en-GB" dirty="0"/>
          </a:p>
        </p:txBody>
      </p:sp>
      <p:sp>
        <p:nvSpPr>
          <p:cNvPr id="322" name="Text Placeholder 20"/>
          <p:cNvSpPr>
            <a:spLocks noGrp="1"/>
          </p:cNvSpPr>
          <p:nvPr>
            <p:ph type="body" sz="quarter" idx="111" hasCustomPrompt="1"/>
          </p:nvPr>
        </p:nvSpPr>
        <p:spPr>
          <a:xfrm>
            <a:off x="618835" y="1905551"/>
            <a:ext cx="2107635" cy="200599"/>
          </a:xfrm>
        </p:spPr>
        <p:txBody>
          <a:bodyPr/>
          <a:lstStyle>
            <a:lvl1pPr>
              <a:defRPr sz="1100" baseline="0">
                <a:solidFill>
                  <a:schemeClr val="tx2"/>
                </a:solidFill>
              </a:defRPr>
            </a:lvl1pPr>
            <a:lvl2pPr>
              <a:defRPr sz="1000"/>
            </a:lvl2pPr>
            <a:lvl3pPr>
              <a:defRPr sz="900"/>
            </a:lvl3pPr>
            <a:lvl4pPr>
              <a:defRPr sz="800"/>
            </a:lvl4pPr>
            <a:lvl5pPr>
              <a:defRPr sz="600"/>
            </a:lvl5pPr>
          </a:lstStyle>
          <a:p>
            <a:pPr lvl="0"/>
            <a:r>
              <a:rPr lang="en-US" dirty="0"/>
              <a:t>Enter date here</a:t>
            </a:r>
            <a:endParaRPr lang="en-GB" dirty="0"/>
          </a:p>
        </p:txBody>
      </p:sp>
      <p:sp>
        <p:nvSpPr>
          <p:cNvPr id="323" name="Text Placeholder 20"/>
          <p:cNvSpPr>
            <a:spLocks noGrp="1"/>
          </p:cNvSpPr>
          <p:nvPr>
            <p:ph type="body" sz="quarter" idx="112" hasCustomPrompt="1"/>
          </p:nvPr>
        </p:nvSpPr>
        <p:spPr>
          <a:xfrm>
            <a:off x="616186" y="2134227"/>
            <a:ext cx="2363266" cy="257534"/>
          </a:xfrm>
        </p:spPr>
        <p:txBody>
          <a:bodyPr/>
          <a:lstStyle>
            <a:lvl1pPr>
              <a:defRPr sz="1100">
                <a:solidFill>
                  <a:schemeClr val="tx2"/>
                </a:solidFill>
              </a:defRPr>
            </a:lvl1pPr>
            <a:lvl2pPr>
              <a:defRPr sz="1000"/>
            </a:lvl2pPr>
            <a:lvl3pPr>
              <a:defRPr sz="900"/>
            </a:lvl3pPr>
            <a:lvl4pPr>
              <a:defRPr sz="800"/>
            </a:lvl4pPr>
            <a:lvl5pPr>
              <a:defRPr sz="600"/>
            </a:lvl5pPr>
          </a:lstStyle>
          <a:p>
            <a:pPr lvl="0"/>
            <a:r>
              <a:rPr lang="en-US" dirty="0"/>
              <a:t>Enter value here</a:t>
            </a:r>
            <a:endParaRPr lang="en-GB" dirty="0"/>
          </a:p>
        </p:txBody>
      </p:sp>
      <p:cxnSp>
        <p:nvCxnSpPr>
          <p:cNvPr id="325" name="Straight Connector 324"/>
          <p:cNvCxnSpPr/>
          <p:nvPr userDrawn="1"/>
        </p:nvCxnSpPr>
        <p:spPr>
          <a:xfrm>
            <a:off x="137160" y="2685467"/>
            <a:ext cx="289814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27" name="Text Placeholder 7"/>
          <p:cNvSpPr>
            <a:spLocks noGrp="1"/>
          </p:cNvSpPr>
          <p:nvPr>
            <p:ph type="body" sz="quarter" idx="113" hasCustomPrompt="1"/>
          </p:nvPr>
        </p:nvSpPr>
        <p:spPr>
          <a:xfrm>
            <a:off x="6205936" y="3355789"/>
            <a:ext cx="2721768" cy="740547"/>
          </a:xfrm>
        </p:spPr>
        <p:txBody>
          <a:bodyPr rIns="108000" numCol="1"/>
          <a:lstStyle>
            <a:lvl1pPr marL="0" indent="0">
              <a:buFont typeface="Wingdings" panose="05000000000000000000" pitchFamily="2" charset="2"/>
              <a:buNone/>
              <a:tabLst>
                <a:tab pos="179388" algn="l"/>
              </a:tabLst>
              <a:defRPr sz="1100">
                <a:solidFill>
                  <a:schemeClr val="tx2"/>
                </a:solidFill>
              </a:defRPr>
            </a:lvl1pPr>
            <a:lvl2pPr marL="269875" indent="-176213">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28" name="Text Placeholder 15"/>
          <p:cNvSpPr>
            <a:spLocks noGrp="1"/>
          </p:cNvSpPr>
          <p:nvPr>
            <p:ph type="body" sz="quarter" idx="114" hasCustomPrompt="1"/>
          </p:nvPr>
        </p:nvSpPr>
        <p:spPr>
          <a:xfrm>
            <a:off x="6205936" y="1609988"/>
            <a:ext cx="2531207" cy="277425"/>
          </a:xfrm>
        </p:spPr>
        <p:txBody>
          <a:bodyPr numCol="1" anchor="b"/>
          <a:lstStyle>
            <a:lvl1pPr>
              <a:defRPr sz="1400"/>
            </a:lvl1pPr>
            <a:lvl2pPr>
              <a:defRPr sz="1200"/>
            </a:lvl2pPr>
            <a:lvl3pPr>
              <a:defRPr sz="1100"/>
            </a:lvl3pPr>
            <a:lvl4pPr>
              <a:defRPr sz="1050"/>
            </a:lvl4pPr>
            <a:lvl5pPr>
              <a:defRPr sz="900"/>
            </a:lvl5pPr>
          </a:lstStyle>
          <a:p>
            <a:pPr lvl="0"/>
            <a:r>
              <a:rPr lang="en-US" dirty="0"/>
              <a:t>Enter text here</a:t>
            </a:r>
          </a:p>
        </p:txBody>
      </p:sp>
      <p:sp>
        <p:nvSpPr>
          <p:cNvPr id="329" name="Picture Placeholder 16"/>
          <p:cNvSpPr>
            <a:spLocks noGrp="1"/>
          </p:cNvSpPr>
          <p:nvPr>
            <p:ph type="pic" sz="quarter" idx="115" hasCustomPrompt="1"/>
          </p:nvPr>
        </p:nvSpPr>
        <p:spPr>
          <a:xfrm>
            <a:off x="9327827" y="1125539"/>
            <a:ext cx="2735586" cy="1581150"/>
          </a:xfrm>
          <a:noFill/>
        </p:spPr>
        <p:txBody>
          <a:bodyPr/>
          <a:lstStyle>
            <a:lvl1pPr algn="ctr">
              <a:defRPr sz="1100" baseline="0"/>
            </a:lvl1pPr>
          </a:lstStyle>
          <a:p>
            <a:r>
              <a:rPr lang="en-GB" dirty="0"/>
              <a:t>Click on the icon to insert an image</a:t>
            </a:r>
          </a:p>
        </p:txBody>
      </p:sp>
      <p:sp>
        <p:nvSpPr>
          <p:cNvPr id="330" name="Text Placeholder 7"/>
          <p:cNvSpPr>
            <a:spLocks noGrp="1"/>
          </p:cNvSpPr>
          <p:nvPr>
            <p:ph type="body" sz="quarter" idx="116" hasCustomPrompt="1"/>
          </p:nvPr>
        </p:nvSpPr>
        <p:spPr>
          <a:xfrm>
            <a:off x="6205936" y="4538043"/>
            <a:ext cx="2721768" cy="1620709"/>
          </a:xfrm>
        </p:spPr>
        <p:txBody>
          <a:bodyPr rIns="108000" numCol="1"/>
          <a:lstStyle>
            <a:lvl1pPr marL="0" indent="0">
              <a:buFont typeface="Wingdings" panose="05000000000000000000" pitchFamily="2" charset="2"/>
              <a:buNone/>
              <a:tabLst>
                <a:tab pos="179388" algn="l"/>
              </a:tabLst>
              <a:defRPr sz="1100">
                <a:solidFill>
                  <a:schemeClr val="tx2"/>
                </a:solidFill>
              </a:defRPr>
            </a:lvl1pPr>
            <a:lvl2pPr marL="269875" indent="-176213">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31" name="Text Placeholder 7"/>
          <p:cNvSpPr>
            <a:spLocks noGrp="1"/>
          </p:cNvSpPr>
          <p:nvPr>
            <p:ph type="body" sz="quarter" idx="117" hasCustomPrompt="1"/>
          </p:nvPr>
        </p:nvSpPr>
        <p:spPr>
          <a:xfrm>
            <a:off x="9327827" y="3337560"/>
            <a:ext cx="2721768" cy="2821192"/>
          </a:xfrm>
        </p:spPr>
        <p:txBody>
          <a:bodyPr rIns="108000" numCol="1"/>
          <a:lstStyle>
            <a:lvl1pPr marL="0" indent="0">
              <a:buFont typeface="Wingdings" panose="05000000000000000000" pitchFamily="2" charset="2"/>
              <a:buNone/>
              <a:tabLst>
                <a:tab pos="179388" algn="l"/>
              </a:tabLst>
              <a:defRPr sz="1100">
                <a:solidFill>
                  <a:schemeClr val="tx2"/>
                </a:solidFill>
              </a:defRPr>
            </a:lvl1pPr>
            <a:lvl2pPr marL="269875" indent="-176213">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32" name="Text Placeholder 15"/>
          <p:cNvSpPr>
            <a:spLocks noGrp="1"/>
          </p:cNvSpPr>
          <p:nvPr>
            <p:ph type="body" sz="quarter" idx="118" hasCustomPrompt="1"/>
          </p:nvPr>
        </p:nvSpPr>
        <p:spPr>
          <a:xfrm>
            <a:off x="6205936" y="2971079"/>
            <a:ext cx="2720975" cy="311749"/>
          </a:xfrm>
        </p:spPr>
        <p:txBody>
          <a:bodyPr numCol="1"/>
          <a:lstStyle>
            <a:lvl1pPr>
              <a:defRPr sz="1400"/>
            </a:lvl1pPr>
            <a:lvl2pPr>
              <a:defRPr sz="1200"/>
            </a:lvl2pPr>
            <a:lvl3pPr>
              <a:defRPr sz="1100"/>
            </a:lvl3pPr>
            <a:lvl4pPr>
              <a:defRPr sz="1050"/>
            </a:lvl4pPr>
            <a:lvl5pPr>
              <a:defRPr sz="900"/>
            </a:lvl5pPr>
          </a:lstStyle>
          <a:p>
            <a:pPr lvl="0"/>
            <a:r>
              <a:rPr lang="en-US" dirty="0"/>
              <a:t>Challenge</a:t>
            </a:r>
            <a:endParaRPr lang="en-GB" dirty="0"/>
          </a:p>
        </p:txBody>
      </p:sp>
      <p:sp>
        <p:nvSpPr>
          <p:cNvPr id="333" name="Text Placeholder 15"/>
          <p:cNvSpPr>
            <a:spLocks noGrp="1"/>
          </p:cNvSpPr>
          <p:nvPr>
            <p:ph type="body" sz="quarter" idx="119" hasCustomPrompt="1"/>
          </p:nvPr>
        </p:nvSpPr>
        <p:spPr>
          <a:xfrm>
            <a:off x="6205936" y="4162570"/>
            <a:ext cx="2720975" cy="311749"/>
          </a:xfrm>
        </p:spPr>
        <p:txBody>
          <a:bodyPr numCol="1"/>
          <a:lstStyle>
            <a:lvl1pPr>
              <a:defRPr sz="1400"/>
            </a:lvl1pPr>
            <a:lvl2pPr>
              <a:defRPr sz="1200"/>
            </a:lvl2pPr>
            <a:lvl3pPr>
              <a:defRPr sz="1100"/>
            </a:lvl3pPr>
            <a:lvl4pPr>
              <a:defRPr sz="1050"/>
            </a:lvl4pPr>
            <a:lvl5pPr>
              <a:defRPr sz="900"/>
            </a:lvl5pPr>
          </a:lstStyle>
          <a:p>
            <a:pPr lvl="0"/>
            <a:r>
              <a:rPr lang="en-US" dirty="0"/>
              <a:t>Solution</a:t>
            </a:r>
            <a:endParaRPr lang="en-GB" dirty="0"/>
          </a:p>
        </p:txBody>
      </p:sp>
      <p:sp>
        <p:nvSpPr>
          <p:cNvPr id="334" name="Text Placeholder 15"/>
          <p:cNvSpPr>
            <a:spLocks noGrp="1"/>
          </p:cNvSpPr>
          <p:nvPr>
            <p:ph type="body" sz="quarter" idx="120" hasCustomPrompt="1"/>
          </p:nvPr>
        </p:nvSpPr>
        <p:spPr>
          <a:xfrm>
            <a:off x="9327827" y="2971079"/>
            <a:ext cx="2720975" cy="311749"/>
          </a:xfrm>
        </p:spPr>
        <p:txBody>
          <a:bodyPr numCol="1"/>
          <a:lstStyle>
            <a:lvl1pPr>
              <a:defRPr sz="1400"/>
            </a:lvl1pPr>
            <a:lvl2pPr>
              <a:defRPr sz="1200"/>
            </a:lvl2pPr>
            <a:lvl3pPr>
              <a:defRPr sz="1100"/>
            </a:lvl3pPr>
            <a:lvl4pPr>
              <a:defRPr sz="1050"/>
            </a:lvl4pPr>
            <a:lvl5pPr>
              <a:defRPr sz="900"/>
            </a:lvl5pPr>
          </a:lstStyle>
          <a:p>
            <a:pPr lvl="0"/>
            <a:r>
              <a:rPr lang="en-US" dirty="0"/>
              <a:t>Results</a:t>
            </a:r>
            <a:endParaRPr lang="en-GB" dirty="0"/>
          </a:p>
        </p:txBody>
      </p:sp>
      <p:sp>
        <p:nvSpPr>
          <p:cNvPr id="335" name="Text Placeholder 18"/>
          <p:cNvSpPr>
            <a:spLocks noGrp="1"/>
          </p:cNvSpPr>
          <p:nvPr>
            <p:ph type="body" sz="quarter" idx="121" hasCustomPrompt="1"/>
          </p:nvPr>
        </p:nvSpPr>
        <p:spPr>
          <a:xfrm>
            <a:off x="6207436" y="1131314"/>
            <a:ext cx="286870" cy="486374"/>
          </a:xfrm>
        </p:spPr>
        <p:txBody>
          <a:bodyPr anchor="ctr"/>
          <a:lstStyle>
            <a:lvl1pPr algn="r">
              <a:defRPr sz="2800" b="0">
                <a:latin typeface="+mn-lt"/>
              </a:defRPr>
            </a:lvl1pPr>
          </a:lstStyle>
          <a:p>
            <a:pPr lvl="0"/>
            <a:r>
              <a:rPr lang="en-US" dirty="0"/>
              <a:t>2</a:t>
            </a:r>
            <a:endParaRPr lang="en-GB" dirty="0"/>
          </a:p>
        </p:txBody>
      </p:sp>
      <p:sp>
        <p:nvSpPr>
          <p:cNvPr id="336" name="Text Placeholder 20"/>
          <p:cNvSpPr>
            <a:spLocks noGrp="1"/>
          </p:cNvSpPr>
          <p:nvPr>
            <p:ph type="body" sz="quarter" idx="122" hasCustomPrompt="1"/>
          </p:nvPr>
        </p:nvSpPr>
        <p:spPr>
          <a:xfrm>
            <a:off x="6205934" y="1895763"/>
            <a:ext cx="546329" cy="200599"/>
          </a:xfrm>
        </p:spPr>
        <p:txBody>
          <a:bodyPr/>
          <a:lstStyle>
            <a:lvl1pPr>
              <a:defRPr sz="1100"/>
            </a:lvl1pPr>
            <a:lvl2pPr>
              <a:defRPr sz="1000"/>
            </a:lvl2pPr>
            <a:lvl3pPr>
              <a:defRPr sz="900"/>
            </a:lvl3pPr>
            <a:lvl4pPr>
              <a:defRPr sz="800"/>
            </a:lvl4pPr>
            <a:lvl5pPr>
              <a:defRPr sz="600"/>
            </a:lvl5pPr>
          </a:lstStyle>
          <a:p>
            <a:pPr lvl="0"/>
            <a:r>
              <a:rPr lang="en-US" dirty="0"/>
              <a:t>Date:</a:t>
            </a:r>
            <a:endParaRPr lang="en-GB" dirty="0"/>
          </a:p>
        </p:txBody>
      </p:sp>
      <p:sp>
        <p:nvSpPr>
          <p:cNvPr id="337" name="Text Placeholder 20"/>
          <p:cNvSpPr>
            <a:spLocks noGrp="1"/>
          </p:cNvSpPr>
          <p:nvPr>
            <p:ph type="body" sz="quarter" idx="123" hasCustomPrompt="1"/>
          </p:nvPr>
        </p:nvSpPr>
        <p:spPr>
          <a:xfrm>
            <a:off x="6205934" y="2124439"/>
            <a:ext cx="586914" cy="200599"/>
          </a:xfrm>
        </p:spPr>
        <p:txBody>
          <a:bodyPr/>
          <a:lstStyle>
            <a:lvl1pPr>
              <a:defRPr sz="1100"/>
            </a:lvl1pPr>
            <a:lvl2pPr>
              <a:defRPr sz="1000"/>
            </a:lvl2pPr>
            <a:lvl3pPr>
              <a:defRPr sz="900"/>
            </a:lvl3pPr>
            <a:lvl4pPr>
              <a:defRPr sz="800"/>
            </a:lvl4pPr>
            <a:lvl5pPr>
              <a:defRPr sz="600"/>
            </a:lvl5pPr>
          </a:lstStyle>
          <a:p>
            <a:pPr lvl="0"/>
            <a:r>
              <a:rPr lang="en-US" dirty="0"/>
              <a:t>Value:</a:t>
            </a:r>
            <a:endParaRPr lang="en-GB" dirty="0"/>
          </a:p>
        </p:txBody>
      </p:sp>
      <p:sp>
        <p:nvSpPr>
          <p:cNvPr id="338" name="Text Placeholder 20"/>
          <p:cNvSpPr>
            <a:spLocks noGrp="1"/>
          </p:cNvSpPr>
          <p:nvPr>
            <p:ph type="body" sz="quarter" idx="124" hasCustomPrompt="1"/>
          </p:nvPr>
        </p:nvSpPr>
        <p:spPr>
          <a:xfrm>
            <a:off x="6629508" y="1895763"/>
            <a:ext cx="2107635" cy="218261"/>
          </a:xfrm>
        </p:spPr>
        <p:txBody>
          <a:bodyPr/>
          <a:lstStyle>
            <a:lvl1pPr>
              <a:defRPr sz="1100" baseline="0">
                <a:solidFill>
                  <a:schemeClr val="tx2"/>
                </a:solidFill>
              </a:defRPr>
            </a:lvl1pPr>
            <a:lvl2pPr>
              <a:defRPr sz="1000"/>
            </a:lvl2pPr>
            <a:lvl3pPr>
              <a:defRPr sz="900"/>
            </a:lvl3pPr>
            <a:lvl4pPr>
              <a:defRPr sz="800"/>
            </a:lvl4pPr>
            <a:lvl5pPr>
              <a:defRPr sz="600"/>
            </a:lvl5pPr>
          </a:lstStyle>
          <a:p>
            <a:pPr lvl="0"/>
            <a:r>
              <a:rPr lang="en-US" dirty="0"/>
              <a:t>Enter date here</a:t>
            </a:r>
            <a:endParaRPr lang="en-GB" dirty="0"/>
          </a:p>
        </p:txBody>
      </p:sp>
      <p:sp>
        <p:nvSpPr>
          <p:cNvPr id="339" name="Text Placeholder 20"/>
          <p:cNvSpPr>
            <a:spLocks noGrp="1"/>
          </p:cNvSpPr>
          <p:nvPr>
            <p:ph type="body" sz="quarter" idx="125" hasCustomPrompt="1"/>
          </p:nvPr>
        </p:nvSpPr>
        <p:spPr>
          <a:xfrm>
            <a:off x="6626859" y="2124439"/>
            <a:ext cx="2110284" cy="267322"/>
          </a:xfrm>
        </p:spPr>
        <p:txBody>
          <a:bodyPr/>
          <a:lstStyle>
            <a:lvl1pPr>
              <a:defRPr sz="1100">
                <a:solidFill>
                  <a:schemeClr val="tx2"/>
                </a:solidFill>
              </a:defRPr>
            </a:lvl1pPr>
            <a:lvl2pPr>
              <a:defRPr sz="1000"/>
            </a:lvl2pPr>
            <a:lvl3pPr>
              <a:defRPr sz="900"/>
            </a:lvl3pPr>
            <a:lvl4pPr>
              <a:defRPr sz="800"/>
            </a:lvl4pPr>
            <a:lvl5pPr>
              <a:defRPr sz="600"/>
            </a:lvl5pPr>
          </a:lstStyle>
          <a:p>
            <a:pPr lvl="0"/>
            <a:r>
              <a:rPr lang="en-US" dirty="0"/>
              <a:t>Enter value here</a:t>
            </a:r>
            <a:endParaRPr lang="en-GB" dirty="0"/>
          </a:p>
        </p:txBody>
      </p:sp>
      <p:cxnSp>
        <p:nvCxnSpPr>
          <p:cNvPr id="340" name="Straight Connector 339"/>
          <p:cNvCxnSpPr/>
          <p:nvPr userDrawn="1"/>
        </p:nvCxnSpPr>
        <p:spPr>
          <a:xfrm>
            <a:off x="6156325" y="2685467"/>
            <a:ext cx="288964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6"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pic>
        <p:nvPicPr>
          <p:cNvPr id="57" name="Picture 5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82376" y="128588"/>
            <a:ext cx="681037" cy="681037"/>
          </a:xfrm>
          <a:prstGeom prst="rect">
            <a:avLst/>
          </a:prstGeom>
        </p:spPr>
      </p:pic>
      <p:grpSp>
        <p:nvGrpSpPr>
          <p:cNvPr id="58" name="Group 57"/>
          <p:cNvGrpSpPr/>
          <p:nvPr userDrawn="1"/>
        </p:nvGrpSpPr>
        <p:grpSpPr>
          <a:xfrm>
            <a:off x="-4350366" y="0"/>
            <a:ext cx="3909698" cy="5532582"/>
            <a:chOff x="-3999345" y="0"/>
            <a:chExt cx="3909698" cy="5532582"/>
          </a:xfrm>
        </p:grpSpPr>
        <p:sp>
          <p:nvSpPr>
            <p:cNvPr id="59" name="Rectangle 58"/>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latin typeface="+mn-lt"/>
              </a:endParaRPr>
            </a:p>
          </p:txBody>
        </p:sp>
        <p:cxnSp>
          <p:nvCxnSpPr>
            <p:cNvPr id="60" name="Straight Connector 59"/>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61" name="Picture 6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62" name="TextBox 61"/>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63" name="Group 62"/>
            <p:cNvGrpSpPr/>
            <p:nvPr userDrawn="1"/>
          </p:nvGrpSpPr>
          <p:grpSpPr>
            <a:xfrm>
              <a:off x="-3916219" y="2007734"/>
              <a:ext cx="3741159" cy="603077"/>
              <a:chOff x="-3953163" y="1928406"/>
              <a:chExt cx="3741159" cy="603077"/>
            </a:xfrm>
          </p:grpSpPr>
          <p:sp>
            <p:nvSpPr>
              <p:cNvPr id="76" name="TextBox 75"/>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77" name="TextBox 76"/>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64" name="Group 63"/>
            <p:cNvGrpSpPr/>
            <p:nvPr userDrawn="1"/>
          </p:nvGrpSpPr>
          <p:grpSpPr>
            <a:xfrm>
              <a:off x="-3916219" y="3804415"/>
              <a:ext cx="3741159" cy="649206"/>
              <a:chOff x="-3953163" y="3686663"/>
              <a:chExt cx="3741159" cy="649206"/>
            </a:xfrm>
          </p:grpSpPr>
          <p:sp>
            <p:nvSpPr>
              <p:cNvPr id="74" name="TextBox 73"/>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75" name="TextBox 74"/>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65" name="Group 64"/>
            <p:cNvGrpSpPr/>
            <p:nvPr userDrawn="1"/>
          </p:nvGrpSpPr>
          <p:grpSpPr>
            <a:xfrm>
              <a:off x="-3916219" y="2909062"/>
              <a:ext cx="3741159" cy="634370"/>
              <a:chOff x="-3953163" y="2815638"/>
              <a:chExt cx="3741159" cy="634370"/>
            </a:xfrm>
          </p:grpSpPr>
          <p:sp>
            <p:nvSpPr>
              <p:cNvPr id="72" name="TextBox 71"/>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73" name="TextBox 72"/>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66" name="Group 65"/>
            <p:cNvGrpSpPr/>
            <p:nvPr userDrawn="1"/>
          </p:nvGrpSpPr>
          <p:grpSpPr>
            <a:xfrm>
              <a:off x="-3916219" y="4693793"/>
              <a:ext cx="3470417" cy="603077"/>
              <a:chOff x="-3953163" y="4622237"/>
              <a:chExt cx="3470417" cy="603077"/>
            </a:xfrm>
          </p:grpSpPr>
          <p:sp>
            <p:nvSpPr>
              <p:cNvPr id="70" name="TextBox 69"/>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71" name="TextBox 70"/>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67" name="Group 66"/>
            <p:cNvGrpSpPr/>
            <p:nvPr userDrawn="1"/>
          </p:nvGrpSpPr>
          <p:grpSpPr>
            <a:xfrm>
              <a:off x="-3916219" y="1118356"/>
              <a:ext cx="3741159" cy="677414"/>
              <a:chOff x="-3953163" y="1118356"/>
              <a:chExt cx="3741159" cy="677414"/>
            </a:xfrm>
          </p:grpSpPr>
          <p:sp>
            <p:nvSpPr>
              <p:cNvPr id="68" name="TextBox 67"/>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69" name="TextBox 68"/>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78"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Tree>
    <p:extLst>
      <p:ext uri="{BB962C8B-B14F-4D97-AF65-F5344CB8AC3E}">
        <p14:creationId xmlns:p14="http://schemas.microsoft.com/office/powerpoint/2010/main" val="277172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Map with Colum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Enter title here</a:t>
            </a:r>
            <a:endParaRPr lang="en-GB" dirty="0"/>
          </a:p>
        </p:txBody>
      </p:sp>
      <p:grpSp>
        <p:nvGrpSpPr>
          <p:cNvPr id="50" name="Group 49"/>
          <p:cNvGrpSpPr/>
          <p:nvPr userDrawn="1"/>
        </p:nvGrpSpPr>
        <p:grpSpPr>
          <a:xfrm>
            <a:off x="3228367" y="1404521"/>
            <a:ext cx="8756268" cy="5025096"/>
            <a:chOff x="1664337" y="1715998"/>
            <a:chExt cx="8255540" cy="4737736"/>
          </a:xfrm>
          <a:solidFill>
            <a:schemeClr val="accent4"/>
          </a:solidFill>
        </p:grpSpPr>
        <p:grpSp>
          <p:nvGrpSpPr>
            <p:cNvPr id="51" name="Group 50"/>
            <p:cNvGrpSpPr/>
            <p:nvPr/>
          </p:nvGrpSpPr>
          <p:grpSpPr>
            <a:xfrm>
              <a:off x="1664337" y="1715998"/>
              <a:ext cx="3616713" cy="2806149"/>
              <a:chOff x="1968230" y="1289640"/>
              <a:chExt cx="3616713" cy="2806149"/>
            </a:xfrm>
            <a:grpFill/>
          </p:grpSpPr>
          <p:sp>
            <p:nvSpPr>
              <p:cNvPr id="253" name="Freeform 55"/>
              <p:cNvSpPr>
                <a:spLocks/>
              </p:cNvSpPr>
              <p:nvPr/>
            </p:nvSpPr>
            <p:spPr bwMode="auto">
              <a:xfrm>
                <a:off x="3526561" y="3774907"/>
                <a:ext cx="88059" cy="111680"/>
              </a:xfrm>
              <a:custGeom>
                <a:avLst/>
                <a:gdLst>
                  <a:gd name="T0" fmla="*/ 0 w 50"/>
                  <a:gd name="T1" fmla="*/ 49 h 63"/>
                  <a:gd name="T2" fmla="*/ 6 w 50"/>
                  <a:gd name="T3" fmla="*/ 31 h 63"/>
                  <a:gd name="T4" fmla="*/ 19 w 50"/>
                  <a:gd name="T5" fmla="*/ 28 h 63"/>
                  <a:gd name="T6" fmla="*/ 21 w 50"/>
                  <a:gd name="T7" fmla="*/ 9 h 63"/>
                  <a:gd name="T8" fmla="*/ 43 w 50"/>
                  <a:gd name="T9" fmla="*/ 0 h 63"/>
                  <a:gd name="T10" fmla="*/ 41 w 50"/>
                  <a:gd name="T11" fmla="*/ 20 h 63"/>
                  <a:gd name="T12" fmla="*/ 41 w 50"/>
                  <a:gd name="T13" fmla="*/ 34 h 63"/>
                  <a:gd name="T14" fmla="*/ 49 w 50"/>
                  <a:gd name="T15" fmla="*/ 35 h 63"/>
                  <a:gd name="T16" fmla="*/ 47 w 50"/>
                  <a:gd name="T17" fmla="*/ 48 h 63"/>
                  <a:gd name="T18" fmla="*/ 37 w 50"/>
                  <a:gd name="T19" fmla="*/ 48 h 63"/>
                  <a:gd name="T20" fmla="*/ 34 w 50"/>
                  <a:gd name="T21" fmla="*/ 62 h 63"/>
                  <a:gd name="T22" fmla="*/ 14 w 50"/>
                  <a:gd name="T23" fmla="*/ 61 h 63"/>
                  <a:gd name="T24" fmla="*/ 0 w 50"/>
                  <a:gd name="T25" fmla="*/ 4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63">
                    <a:moveTo>
                      <a:pt x="0" y="49"/>
                    </a:moveTo>
                    <a:lnTo>
                      <a:pt x="6" y="31"/>
                    </a:lnTo>
                    <a:lnTo>
                      <a:pt x="19" y="28"/>
                    </a:lnTo>
                    <a:lnTo>
                      <a:pt x="21" y="9"/>
                    </a:lnTo>
                    <a:lnTo>
                      <a:pt x="43" y="0"/>
                    </a:lnTo>
                    <a:lnTo>
                      <a:pt x="41" y="20"/>
                    </a:lnTo>
                    <a:lnTo>
                      <a:pt x="41" y="34"/>
                    </a:lnTo>
                    <a:lnTo>
                      <a:pt x="49" y="35"/>
                    </a:lnTo>
                    <a:lnTo>
                      <a:pt x="47" y="48"/>
                    </a:lnTo>
                    <a:lnTo>
                      <a:pt x="37" y="48"/>
                    </a:lnTo>
                    <a:lnTo>
                      <a:pt x="34" y="62"/>
                    </a:lnTo>
                    <a:lnTo>
                      <a:pt x="14" y="61"/>
                    </a:lnTo>
                    <a:lnTo>
                      <a:pt x="0" y="49"/>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54" name="Freeform 46"/>
              <p:cNvSpPr>
                <a:spLocks/>
              </p:cNvSpPr>
              <p:nvPr/>
            </p:nvSpPr>
            <p:spPr bwMode="auto">
              <a:xfrm>
                <a:off x="3982582" y="3699405"/>
                <a:ext cx="75479" cy="70783"/>
              </a:xfrm>
              <a:custGeom>
                <a:avLst/>
                <a:gdLst>
                  <a:gd name="T0" fmla="*/ 32 w 43"/>
                  <a:gd name="T1" fmla="*/ 1 h 41"/>
                  <a:gd name="T2" fmla="*/ 26 w 43"/>
                  <a:gd name="T3" fmla="*/ 14 h 41"/>
                  <a:gd name="T4" fmla="*/ 32 w 43"/>
                  <a:gd name="T5" fmla="*/ 21 h 41"/>
                  <a:gd name="T6" fmla="*/ 23 w 43"/>
                  <a:gd name="T7" fmla="*/ 26 h 41"/>
                  <a:gd name="T8" fmla="*/ 0 w 43"/>
                  <a:gd name="T9" fmla="*/ 26 h 41"/>
                  <a:gd name="T10" fmla="*/ 3 w 43"/>
                  <a:gd name="T11" fmla="*/ 37 h 41"/>
                  <a:gd name="T12" fmla="*/ 21 w 43"/>
                  <a:gd name="T13" fmla="*/ 38 h 41"/>
                  <a:gd name="T14" fmla="*/ 37 w 43"/>
                  <a:gd name="T15" fmla="*/ 40 h 41"/>
                  <a:gd name="T16" fmla="*/ 42 w 43"/>
                  <a:gd name="T17" fmla="*/ 29 h 41"/>
                  <a:gd name="T18" fmla="*/ 42 w 43"/>
                  <a:gd name="T19" fmla="*/ 8 h 41"/>
                  <a:gd name="T20" fmla="*/ 42 w 43"/>
                  <a:gd name="T21" fmla="*/ 0 h 41"/>
                  <a:gd name="T22" fmla="*/ 32 w 43"/>
                  <a:gd name="T23" fmla="*/ 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41">
                    <a:moveTo>
                      <a:pt x="32" y="1"/>
                    </a:moveTo>
                    <a:lnTo>
                      <a:pt x="26" y="14"/>
                    </a:lnTo>
                    <a:lnTo>
                      <a:pt x="32" y="21"/>
                    </a:lnTo>
                    <a:lnTo>
                      <a:pt x="23" y="26"/>
                    </a:lnTo>
                    <a:lnTo>
                      <a:pt x="0" y="26"/>
                    </a:lnTo>
                    <a:lnTo>
                      <a:pt x="3" y="37"/>
                    </a:lnTo>
                    <a:lnTo>
                      <a:pt x="21" y="38"/>
                    </a:lnTo>
                    <a:lnTo>
                      <a:pt x="37" y="40"/>
                    </a:lnTo>
                    <a:lnTo>
                      <a:pt x="42" y="29"/>
                    </a:lnTo>
                    <a:lnTo>
                      <a:pt x="42" y="8"/>
                    </a:lnTo>
                    <a:lnTo>
                      <a:pt x="42" y="0"/>
                    </a:lnTo>
                    <a:lnTo>
                      <a:pt x="32" y="1"/>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55" name="Freeform 47"/>
              <p:cNvSpPr>
                <a:spLocks/>
              </p:cNvSpPr>
              <p:nvPr/>
            </p:nvSpPr>
            <p:spPr bwMode="auto">
              <a:xfrm>
                <a:off x="2951032" y="3314031"/>
                <a:ext cx="726488" cy="548961"/>
              </a:xfrm>
              <a:custGeom>
                <a:avLst/>
                <a:gdLst>
                  <a:gd name="T0" fmla="*/ 245 w 412"/>
                  <a:gd name="T1" fmla="*/ 119 h 312"/>
                  <a:gd name="T2" fmla="*/ 229 w 412"/>
                  <a:gd name="T3" fmla="*/ 93 h 312"/>
                  <a:gd name="T4" fmla="*/ 216 w 412"/>
                  <a:gd name="T5" fmla="*/ 60 h 312"/>
                  <a:gd name="T6" fmla="*/ 196 w 412"/>
                  <a:gd name="T7" fmla="*/ 70 h 312"/>
                  <a:gd name="T8" fmla="*/ 174 w 412"/>
                  <a:gd name="T9" fmla="*/ 45 h 312"/>
                  <a:gd name="T10" fmla="*/ 164 w 412"/>
                  <a:gd name="T11" fmla="*/ 29 h 312"/>
                  <a:gd name="T12" fmla="*/ 147 w 412"/>
                  <a:gd name="T13" fmla="*/ 11 h 312"/>
                  <a:gd name="T14" fmla="*/ 125 w 412"/>
                  <a:gd name="T15" fmla="*/ 20 h 312"/>
                  <a:gd name="T16" fmla="*/ 101 w 412"/>
                  <a:gd name="T17" fmla="*/ 29 h 312"/>
                  <a:gd name="T18" fmla="*/ 63 w 412"/>
                  <a:gd name="T19" fmla="*/ 31 h 312"/>
                  <a:gd name="T20" fmla="*/ 35 w 412"/>
                  <a:gd name="T21" fmla="*/ 11 h 312"/>
                  <a:gd name="T22" fmla="*/ 0 w 412"/>
                  <a:gd name="T23" fmla="*/ 0 h 312"/>
                  <a:gd name="T24" fmla="*/ 16 w 412"/>
                  <a:gd name="T25" fmla="*/ 53 h 312"/>
                  <a:gd name="T26" fmla="*/ 25 w 412"/>
                  <a:gd name="T27" fmla="*/ 87 h 312"/>
                  <a:gd name="T28" fmla="*/ 41 w 412"/>
                  <a:gd name="T29" fmla="*/ 110 h 312"/>
                  <a:gd name="T30" fmla="*/ 59 w 412"/>
                  <a:gd name="T31" fmla="*/ 146 h 312"/>
                  <a:gd name="T32" fmla="*/ 98 w 412"/>
                  <a:gd name="T33" fmla="*/ 177 h 312"/>
                  <a:gd name="T34" fmla="*/ 78 w 412"/>
                  <a:gd name="T35" fmla="*/ 129 h 312"/>
                  <a:gd name="T36" fmla="*/ 51 w 412"/>
                  <a:gd name="T37" fmla="*/ 83 h 312"/>
                  <a:gd name="T38" fmla="*/ 31 w 412"/>
                  <a:gd name="T39" fmla="*/ 45 h 312"/>
                  <a:gd name="T40" fmla="*/ 41 w 412"/>
                  <a:gd name="T41" fmla="*/ 28 h 312"/>
                  <a:gd name="T42" fmla="*/ 64 w 412"/>
                  <a:gd name="T43" fmla="*/ 49 h 312"/>
                  <a:gd name="T44" fmla="*/ 78 w 412"/>
                  <a:gd name="T45" fmla="*/ 88 h 312"/>
                  <a:gd name="T46" fmla="*/ 97 w 412"/>
                  <a:gd name="T47" fmla="*/ 112 h 312"/>
                  <a:gd name="T48" fmla="*/ 110 w 412"/>
                  <a:gd name="T49" fmla="*/ 132 h 312"/>
                  <a:gd name="T50" fmla="*/ 129 w 412"/>
                  <a:gd name="T51" fmla="*/ 158 h 312"/>
                  <a:gd name="T52" fmla="*/ 140 w 412"/>
                  <a:gd name="T53" fmla="*/ 172 h 312"/>
                  <a:gd name="T54" fmla="*/ 147 w 412"/>
                  <a:gd name="T55" fmla="*/ 207 h 312"/>
                  <a:gd name="T56" fmla="*/ 156 w 412"/>
                  <a:gd name="T57" fmla="*/ 230 h 312"/>
                  <a:gd name="T58" fmla="*/ 275 w 412"/>
                  <a:gd name="T59" fmla="*/ 295 h 312"/>
                  <a:gd name="T60" fmla="*/ 299 w 412"/>
                  <a:gd name="T61" fmla="*/ 291 h 312"/>
                  <a:gd name="T62" fmla="*/ 327 w 412"/>
                  <a:gd name="T63" fmla="*/ 311 h 312"/>
                  <a:gd name="T64" fmla="*/ 346 w 412"/>
                  <a:gd name="T65" fmla="*/ 290 h 312"/>
                  <a:gd name="T66" fmla="*/ 370 w 412"/>
                  <a:gd name="T67" fmla="*/ 263 h 312"/>
                  <a:gd name="T68" fmla="*/ 396 w 412"/>
                  <a:gd name="T69" fmla="*/ 250 h 312"/>
                  <a:gd name="T70" fmla="*/ 405 w 412"/>
                  <a:gd name="T71" fmla="*/ 218 h 312"/>
                  <a:gd name="T72" fmla="*/ 408 w 412"/>
                  <a:gd name="T73" fmla="*/ 200 h 312"/>
                  <a:gd name="T74" fmla="*/ 362 w 412"/>
                  <a:gd name="T75" fmla="*/ 208 h 312"/>
                  <a:gd name="T76" fmla="*/ 325 w 412"/>
                  <a:gd name="T77" fmla="*/ 245 h 312"/>
                  <a:gd name="T78" fmla="*/ 269 w 412"/>
                  <a:gd name="T79" fmla="*/ 229 h 312"/>
                  <a:gd name="T80" fmla="*/ 254 w 412"/>
                  <a:gd name="T81" fmla="*/ 160 h 312"/>
                  <a:gd name="T82" fmla="*/ 265 w 412"/>
                  <a:gd name="T83" fmla="*/ 119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12" h="312">
                    <a:moveTo>
                      <a:pt x="265" y="119"/>
                    </a:moveTo>
                    <a:lnTo>
                      <a:pt x="245" y="119"/>
                    </a:lnTo>
                    <a:lnTo>
                      <a:pt x="241" y="99"/>
                    </a:lnTo>
                    <a:lnTo>
                      <a:pt x="229" y="93"/>
                    </a:lnTo>
                    <a:lnTo>
                      <a:pt x="225" y="72"/>
                    </a:lnTo>
                    <a:lnTo>
                      <a:pt x="216" y="60"/>
                    </a:lnTo>
                    <a:lnTo>
                      <a:pt x="201" y="49"/>
                    </a:lnTo>
                    <a:lnTo>
                      <a:pt x="196" y="70"/>
                    </a:lnTo>
                    <a:lnTo>
                      <a:pt x="181" y="70"/>
                    </a:lnTo>
                    <a:lnTo>
                      <a:pt x="174" y="45"/>
                    </a:lnTo>
                    <a:lnTo>
                      <a:pt x="165" y="43"/>
                    </a:lnTo>
                    <a:lnTo>
                      <a:pt x="164" y="29"/>
                    </a:lnTo>
                    <a:lnTo>
                      <a:pt x="152" y="26"/>
                    </a:lnTo>
                    <a:lnTo>
                      <a:pt x="147" y="11"/>
                    </a:lnTo>
                    <a:lnTo>
                      <a:pt x="137" y="19"/>
                    </a:lnTo>
                    <a:lnTo>
                      <a:pt x="125" y="20"/>
                    </a:lnTo>
                    <a:lnTo>
                      <a:pt x="122" y="29"/>
                    </a:lnTo>
                    <a:lnTo>
                      <a:pt x="101" y="29"/>
                    </a:lnTo>
                    <a:lnTo>
                      <a:pt x="85" y="36"/>
                    </a:lnTo>
                    <a:lnTo>
                      <a:pt x="63" y="31"/>
                    </a:lnTo>
                    <a:lnTo>
                      <a:pt x="47" y="15"/>
                    </a:lnTo>
                    <a:lnTo>
                      <a:pt x="35" y="11"/>
                    </a:lnTo>
                    <a:lnTo>
                      <a:pt x="31" y="2"/>
                    </a:lnTo>
                    <a:lnTo>
                      <a:pt x="0" y="0"/>
                    </a:lnTo>
                    <a:lnTo>
                      <a:pt x="3" y="37"/>
                    </a:lnTo>
                    <a:lnTo>
                      <a:pt x="16" y="53"/>
                    </a:lnTo>
                    <a:lnTo>
                      <a:pt x="29" y="73"/>
                    </a:lnTo>
                    <a:lnTo>
                      <a:pt x="25" y="87"/>
                    </a:lnTo>
                    <a:lnTo>
                      <a:pt x="17" y="92"/>
                    </a:lnTo>
                    <a:lnTo>
                      <a:pt x="41" y="110"/>
                    </a:lnTo>
                    <a:lnTo>
                      <a:pt x="57" y="123"/>
                    </a:lnTo>
                    <a:lnTo>
                      <a:pt x="59" y="146"/>
                    </a:lnTo>
                    <a:lnTo>
                      <a:pt x="87" y="177"/>
                    </a:lnTo>
                    <a:lnTo>
                      <a:pt x="98" y="177"/>
                    </a:lnTo>
                    <a:lnTo>
                      <a:pt x="91" y="154"/>
                    </a:lnTo>
                    <a:lnTo>
                      <a:pt x="78" y="129"/>
                    </a:lnTo>
                    <a:lnTo>
                      <a:pt x="69" y="105"/>
                    </a:lnTo>
                    <a:lnTo>
                      <a:pt x="51" y="83"/>
                    </a:lnTo>
                    <a:lnTo>
                      <a:pt x="40" y="63"/>
                    </a:lnTo>
                    <a:lnTo>
                      <a:pt x="31" y="45"/>
                    </a:lnTo>
                    <a:lnTo>
                      <a:pt x="31" y="22"/>
                    </a:lnTo>
                    <a:lnTo>
                      <a:pt x="41" y="28"/>
                    </a:lnTo>
                    <a:lnTo>
                      <a:pt x="52" y="40"/>
                    </a:lnTo>
                    <a:lnTo>
                      <a:pt x="64" y="49"/>
                    </a:lnTo>
                    <a:lnTo>
                      <a:pt x="66" y="76"/>
                    </a:lnTo>
                    <a:lnTo>
                      <a:pt x="78" y="88"/>
                    </a:lnTo>
                    <a:lnTo>
                      <a:pt x="89" y="106"/>
                    </a:lnTo>
                    <a:lnTo>
                      <a:pt x="97" y="112"/>
                    </a:lnTo>
                    <a:lnTo>
                      <a:pt x="96" y="127"/>
                    </a:lnTo>
                    <a:lnTo>
                      <a:pt x="110" y="132"/>
                    </a:lnTo>
                    <a:lnTo>
                      <a:pt x="111" y="150"/>
                    </a:lnTo>
                    <a:lnTo>
                      <a:pt x="129" y="158"/>
                    </a:lnTo>
                    <a:lnTo>
                      <a:pt x="129" y="171"/>
                    </a:lnTo>
                    <a:lnTo>
                      <a:pt x="140" y="172"/>
                    </a:lnTo>
                    <a:lnTo>
                      <a:pt x="141" y="190"/>
                    </a:lnTo>
                    <a:lnTo>
                      <a:pt x="147" y="207"/>
                    </a:lnTo>
                    <a:lnTo>
                      <a:pt x="142" y="222"/>
                    </a:lnTo>
                    <a:lnTo>
                      <a:pt x="156" y="230"/>
                    </a:lnTo>
                    <a:lnTo>
                      <a:pt x="235" y="282"/>
                    </a:lnTo>
                    <a:lnTo>
                      <a:pt x="275" y="295"/>
                    </a:lnTo>
                    <a:lnTo>
                      <a:pt x="288" y="286"/>
                    </a:lnTo>
                    <a:lnTo>
                      <a:pt x="299" y="291"/>
                    </a:lnTo>
                    <a:lnTo>
                      <a:pt x="316" y="297"/>
                    </a:lnTo>
                    <a:lnTo>
                      <a:pt x="327" y="311"/>
                    </a:lnTo>
                    <a:lnTo>
                      <a:pt x="333" y="293"/>
                    </a:lnTo>
                    <a:lnTo>
                      <a:pt x="346" y="290"/>
                    </a:lnTo>
                    <a:lnTo>
                      <a:pt x="348" y="272"/>
                    </a:lnTo>
                    <a:lnTo>
                      <a:pt x="370" y="263"/>
                    </a:lnTo>
                    <a:lnTo>
                      <a:pt x="378" y="260"/>
                    </a:lnTo>
                    <a:lnTo>
                      <a:pt x="396" y="250"/>
                    </a:lnTo>
                    <a:lnTo>
                      <a:pt x="406" y="237"/>
                    </a:lnTo>
                    <a:lnTo>
                      <a:pt x="405" y="218"/>
                    </a:lnTo>
                    <a:lnTo>
                      <a:pt x="411" y="214"/>
                    </a:lnTo>
                    <a:lnTo>
                      <a:pt x="408" y="200"/>
                    </a:lnTo>
                    <a:lnTo>
                      <a:pt x="375" y="197"/>
                    </a:lnTo>
                    <a:lnTo>
                      <a:pt x="362" y="208"/>
                    </a:lnTo>
                    <a:lnTo>
                      <a:pt x="347" y="238"/>
                    </a:lnTo>
                    <a:lnTo>
                      <a:pt x="325" y="245"/>
                    </a:lnTo>
                    <a:lnTo>
                      <a:pt x="293" y="246"/>
                    </a:lnTo>
                    <a:lnTo>
                      <a:pt x="269" y="229"/>
                    </a:lnTo>
                    <a:lnTo>
                      <a:pt x="262" y="188"/>
                    </a:lnTo>
                    <a:lnTo>
                      <a:pt x="254" y="160"/>
                    </a:lnTo>
                    <a:lnTo>
                      <a:pt x="261" y="139"/>
                    </a:lnTo>
                    <a:lnTo>
                      <a:pt x="265" y="119"/>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56" name="Freeform 48"/>
              <p:cNvSpPr>
                <a:spLocks/>
              </p:cNvSpPr>
              <p:nvPr/>
            </p:nvSpPr>
            <p:spPr bwMode="auto">
              <a:xfrm>
                <a:off x="3586316" y="3825241"/>
                <a:ext cx="172973" cy="84939"/>
              </a:xfrm>
              <a:custGeom>
                <a:avLst/>
                <a:gdLst>
                  <a:gd name="T0" fmla="*/ 15 w 98"/>
                  <a:gd name="T1" fmla="*/ 8 h 49"/>
                  <a:gd name="T2" fmla="*/ 13 w 98"/>
                  <a:gd name="T3" fmla="*/ 20 h 49"/>
                  <a:gd name="T4" fmla="*/ 3 w 98"/>
                  <a:gd name="T5" fmla="*/ 20 h 49"/>
                  <a:gd name="T6" fmla="*/ 0 w 98"/>
                  <a:gd name="T7" fmla="*/ 34 h 49"/>
                  <a:gd name="T8" fmla="*/ 11 w 98"/>
                  <a:gd name="T9" fmla="*/ 29 h 49"/>
                  <a:gd name="T10" fmla="*/ 27 w 98"/>
                  <a:gd name="T11" fmla="*/ 29 h 49"/>
                  <a:gd name="T12" fmla="*/ 29 w 98"/>
                  <a:gd name="T13" fmla="*/ 48 h 49"/>
                  <a:gd name="T14" fmla="*/ 42 w 98"/>
                  <a:gd name="T15" fmla="*/ 40 h 49"/>
                  <a:gd name="T16" fmla="*/ 61 w 98"/>
                  <a:gd name="T17" fmla="*/ 40 h 49"/>
                  <a:gd name="T18" fmla="*/ 66 w 98"/>
                  <a:gd name="T19" fmla="*/ 25 h 49"/>
                  <a:gd name="T20" fmla="*/ 88 w 98"/>
                  <a:gd name="T21" fmla="*/ 25 h 49"/>
                  <a:gd name="T22" fmla="*/ 97 w 98"/>
                  <a:gd name="T23" fmla="*/ 14 h 49"/>
                  <a:gd name="T24" fmla="*/ 82 w 98"/>
                  <a:gd name="T25" fmla="*/ 10 h 49"/>
                  <a:gd name="T26" fmla="*/ 73 w 98"/>
                  <a:gd name="T27" fmla="*/ 1 h 49"/>
                  <a:gd name="T28" fmla="*/ 50 w 98"/>
                  <a:gd name="T29" fmla="*/ 1 h 49"/>
                  <a:gd name="T30" fmla="*/ 40 w 98"/>
                  <a:gd name="T31" fmla="*/ 8 h 49"/>
                  <a:gd name="T32" fmla="*/ 35 w 98"/>
                  <a:gd name="T33" fmla="*/ 0 h 49"/>
                  <a:gd name="T34" fmla="*/ 24 w 98"/>
                  <a:gd name="T35" fmla="*/ 7 h 49"/>
                  <a:gd name="T36" fmla="*/ 15 w 98"/>
                  <a:gd name="T37"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8" h="49">
                    <a:moveTo>
                      <a:pt x="15" y="8"/>
                    </a:moveTo>
                    <a:lnTo>
                      <a:pt x="13" y="20"/>
                    </a:lnTo>
                    <a:lnTo>
                      <a:pt x="3" y="20"/>
                    </a:lnTo>
                    <a:lnTo>
                      <a:pt x="0" y="34"/>
                    </a:lnTo>
                    <a:lnTo>
                      <a:pt x="11" y="29"/>
                    </a:lnTo>
                    <a:lnTo>
                      <a:pt x="27" y="29"/>
                    </a:lnTo>
                    <a:lnTo>
                      <a:pt x="29" y="48"/>
                    </a:lnTo>
                    <a:lnTo>
                      <a:pt x="42" y="40"/>
                    </a:lnTo>
                    <a:lnTo>
                      <a:pt x="61" y="40"/>
                    </a:lnTo>
                    <a:lnTo>
                      <a:pt x="66" y="25"/>
                    </a:lnTo>
                    <a:lnTo>
                      <a:pt x="88" y="25"/>
                    </a:lnTo>
                    <a:lnTo>
                      <a:pt x="97" y="14"/>
                    </a:lnTo>
                    <a:lnTo>
                      <a:pt x="82" y="10"/>
                    </a:lnTo>
                    <a:lnTo>
                      <a:pt x="73" y="1"/>
                    </a:lnTo>
                    <a:lnTo>
                      <a:pt x="50" y="1"/>
                    </a:lnTo>
                    <a:lnTo>
                      <a:pt x="40" y="8"/>
                    </a:lnTo>
                    <a:lnTo>
                      <a:pt x="35" y="0"/>
                    </a:lnTo>
                    <a:lnTo>
                      <a:pt x="24" y="7"/>
                    </a:lnTo>
                    <a:lnTo>
                      <a:pt x="15" y="8"/>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57" name="Freeform 49"/>
              <p:cNvSpPr>
                <a:spLocks/>
              </p:cNvSpPr>
              <p:nvPr/>
            </p:nvSpPr>
            <p:spPr bwMode="auto">
              <a:xfrm>
                <a:off x="3636635" y="3869284"/>
                <a:ext cx="116364" cy="113253"/>
              </a:xfrm>
              <a:custGeom>
                <a:avLst/>
                <a:gdLst>
                  <a:gd name="T0" fmla="*/ 60 w 66"/>
                  <a:gd name="T1" fmla="*/ 0 h 63"/>
                  <a:gd name="T2" fmla="*/ 38 w 66"/>
                  <a:gd name="T3" fmla="*/ 0 h 63"/>
                  <a:gd name="T4" fmla="*/ 33 w 66"/>
                  <a:gd name="T5" fmla="*/ 14 h 63"/>
                  <a:gd name="T6" fmla="*/ 14 w 66"/>
                  <a:gd name="T7" fmla="*/ 15 h 63"/>
                  <a:gd name="T8" fmla="*/ 0 w 66"/>
                  <a:gd name="T9" fmla="*/ 23 h 63"/>
                  <a:gd name="T10" fmla="*/ 8 w 66"/>
                  <a:gd name="T11" fmla="*/ 31 h 63"/>
                  <a:gd name="T12" fmla="*/ 15 w 66"/>
                  <a:gd name="T13" fmla="*/ 49 h 63"/>
                  <a:gd name="T14" fmla="*/ 25 w 66"/>
                  <a:gd name="T15" fmla="*/ 60 h 63"/>
                  <a:gd name="T16" fmla="*/ 56 w 66"/>
                  <a:gd name="T17" fmla="*/ 62 h 63"/>
                  <a:gd name="T18" fmla="*/ 60 w 66"/>
                  <a:gd name="T19" fmla="*/ 18 h 63"/>
                  <a:gd name="T20" fmla="*/ 65 w 66"/>
                  <a:gd name="T21" fmla="*/ 7 h 63"/>
                  <a:gd name="T22" fmla="*/ 60 w 66"/>
                  <a:gd name="T2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3">
                    <a:moveTo>
                      <a:pt x="60" y="0"/>
                    </a:moveTo>
                    <a:lnTo>
                      <a:pt x="38" y="0"/>
                    </a:lnTo>
                    <a:lnTo>
                      <a:pt x="33" y="14"/>
                    </a:lnTo>
                    <a:lnTo>
                      <a:pt x="14" y="15"/>
                    </a:lnTo>
                    <a:lnTo>
                      <a:pt x="0" y="23"/>
                    </a:lnTo>
                    <a:lnTo>
                      <a:pt x="8" y="31"/>
                    </a:lnTo>
                    <a:lnTo>
                      <a:pt x="15" y="49"/>
                    </a:lnTo>
                    <a:lnTo>
                      <a:pt x="25" y="60"/>
                    </a:lnTo>
                    <a:lnTo>
                      <a:pt x="56" y="62"/>
                    </a:lnTo>
                    <a:lnTo>
                      <a:pt x="60" y="18"/>
                    </a:lnTo>
                    <a:lnTo>
                      <a:pt x="65" y="7"/>
                    </a:lnTo>
                    <a:lnTo>
                      <a:pt x="60" y="0"/>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58" name="Freeform 52"/>
              <p:cNvSpPr>
                <a:spLocks/>
              </p:cNvSpPr>
              <p:nvPr/>
            </p:nvSpPr>
            <p:spPr bwMode="auto">
              <a:xfrm>
                <a:off x="3881943" y="3741875"/>
                <a:ext cx="61327" cy="33032"/>
              </a:xfrm>
              <a:custGeom>
                <a:avLst/>
                <a:gdLst>
                  <a:gd name="T0" fmla="*/ 8 w 34"/>
                  <a:gd name="T1" fmla="*/ 0 h 18"/>
                  <a:gd name="T2" fmla="*/ 19 w 34"/>
                  <a:gd name="T3" fmla="*/ 0 h 18"/>
                  <a:gd name="T4" fmla="*/ 33 w 34"/>
                  <a:gd name="T5" fmla="*/ 6 h 18"/>
                  <a:gd name="T6" fmla="*/ 29 w 34"/>
                  <a:gd name="T7" fmla="*/ 16 h 18"/>
                  <a:gd name="T8" fmla="*/ 11 w 34"/>
                  <a:gd name="T9" fmla="*/ 17 h 18"/>
                  <a:gd name="T10" fmla="*/ 0 w 34"/>
                  <a:gd name="T11" fmla="*/ 9 h 18"/>
                  <a:gd name="T12" fmla="*/ 8 w 34"/>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34" h="18">
                    <a:moveTo>
                      <a:pt x="8" y="0"/>
                    </a:moveTo>
                    <a:lnTo>
                      <a:pt x="19" y="0"/>
                    </a:lnTo>
                    <a:lnTo>
                      <a:pt x="33" y="6"/>
                    </a:lnTo>
                    <a:lnTo>
                      <a:pt x="29" y="16"/>
                    </a:lnTo>
                    <a:lnTo>
                      <a:pt x="11" y="17"/>
                    </a:lnTo>
                    <a:lnTo>
                      <a:pt x="0" y="9"/>
                    </a:lnTo>
                    <a:lnTo>
                      <a:pt x="8" y="0"/>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59" name="Freeform 53"/>
              <p:cNvSpPr>
                <a:spLocks/>
              </p:cNvSpPr>
              <p:nvPr/>
            </p:nvSpPr>
            <p:spPr bwMode="auto">
              <a:xfrm>
                <a:off x="4043909" y="3699405"/>
                <a:ext cx="102211" cy="70783"/>
              </a:xfrm>
              <a:custGeom>
                <a:avLst/>
                <a:gdLst>
                  <a:gd name="T0" fmla="*/ 0 w 57"/>
                  <a:gd name="T1" fmla="*/ 40 h 41"/>
                  <a:gd name="T2" fmla="*/ 5 w 57"/>
                  <a:gd name="T3" fmla="*/ 29 h 41"/>
                  <a:gd name="T4" fmla="*/ 5 w 57"/>
                  <a:gd name="T5" fmla="*/ 8 h 41"/>
                  <a:gd name="T6" fmla="*/ 5 w 57"/>
                  <a:gd name="T7" fmla="*/ 0 h 41"/>
                  <a:gd name="T8" fmla="*/ 18 w 57"/>
                  <a:gd name="T9" fmla="*/ 2 h 41"/>
                  <a:gd name="T10" fmla="*/ 23 w 57"/>
                  <a:gd name="T11" fmla="*/ 9 h 41"/>
                  <a:gd name="T12" fmla="*/ 29 w 57"/>
                  <a:gd name="T13" fmla="*/ 11 h 41"/>
                  <a:gd name="T14" fmla="*/ 36 w 57"/>
                  <a:gd name="T15" fmla="*/ 11 h 41"/>
                  <a:gd name="T16" fmla="*/ 39 w 57"/>
                  <a:gd name="T17" fmla="*/ 20 h 41"/>
                  <a:gd name="T18" fmla="*/ 47 w 57"/>
                  <a:gd name="T19" fmla="*/ 24 h 41"/>
                  <a:gd name="T20" fmla="*/ 56 w 57"/>
                  <a:gd name="T21" fmla="*/ 31 h 41"/>
                  <a:gd name="T22" fmla="*/ 53 w 57"/>
                  <a:gd name="T23" fmla="*/ 37 h 41"/>
                  <a:gd name="T24" fmla="*/ 40 w 57"/>
                  <a:gd name="T25" fmla="*/ 38 h 41"/>
                  <a:gd name="T26" fmla="*/ 18 w 57"/>
                  <a:gd name="T27" fmla="*/ 37 h 41"/>
                  <a:gd name="T28" fmla="*/ 0 w 57"/>
                  <a:gd name="T29"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41">
                    <a:moveTo>
                      <a:pt x="0" y="40"/>
                    </a:moveTo>
                    <a:lnTo>
                      <a:pt x="5" y="29"/>
                    </a:lnTo>
                    <a:lnTo>
                      <a:pt x="5" y="8"/>
                    </a:lnTo>
                    <a:lnTo>
                      <a:pt x="5" y="0"/>
                    </a:lnTo>
                    <a:lnTo>
                      <a:pt x="18" y="2"/>
                    </a:lnTo>
                    <a:lnTo>
                      <a:pt x="23" y="9"/>
                    </a:lnTo>
                    <a:lnTo>
                      <a:pt x="29" y="11"/>
                    </a:lnTo>
                    <a:lnTo>
                      <a:pt x="36" y="11"/>
                    </a:lnTo>
                    <a:lnTo>
                      <a:pt x="39" y="20"/>
                    </a:lnTo>
                    <a:lnTo>
                      <a:pt x="47" y="24"/>
                    </a:lnTo>
                    <a:lnTo>
                      <a:pt x="56" y="31"/>
                    </a:lnTo>
                    <a:lnTo>
                      <a:pt x="53" y="37"/>
                    </a:lnTo>
                    <a:lnTo>
                      <a:pt x="40" y="38"/>
                    </a:lnTo>
                    <a:lnTo>
                      <a:pt x="18" y="37"/>
                    </a:lnTo>
                    <a:lnTo>
                      <a:pt x="0" y="40"/>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60" name="Freeform 54"/>
              <p:cNvSpPr>
                <a:spLocks/>
              </p:cNvSpPr>
              <p:nvPr/>
            </p:nvSpPr>
            <p:spPr bwMode="auto">
              <a:xfrm>
                <a:off x="4163417" y="3746593"/>
                <a:ext cx="40885" cy="28313"/>
              </a:xfrm>
              <a:custGeom>
                <a:avLst/>
                <a:gdLst>
                  <a:gd name="T0" fmla="*/ 8 w 23"/>
                  <a:gd name="T1" fmla="*/ 2 h 16"/>
                  <a:gd name="T2" fmla="*/ 0 w 23"/>
                  <a:gd name="T3" fmla="*/ 7 h 16"/>
                  <a:gd name="T4" fmla="*/ 6 w 23"/>
                  <a:gd name="T5" fmla="*/ 11 h 16"/>
                  <a:gd name="T6" fmla="*/ 14 w 23"/>
                  <a:gd name="T7" fmla="*/ 15 h 16"/>
                  <a:gd name="T8" fmla="*/ 22 w 23"/>
                  <a:gd name="T9" fmla="*/ 11 h 16"/>
                  <a:gd name="T10" fmla="*/ 22 w 23"/>
                  <a:gd name="T11" fmla="*/ 0 h 16"/>
                  <a:gd name="T12" fmla="*/ 8 w 23"/>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23" h="16">
                    <a:moveTo>
                      <a:pt x="8" y="2"/>
                    </a:moveTo>
                    <a:lnTo>
                      <a:pt x="0" y="7"/>
                    </a:lnTo>
                    <a:lnTo>
                      <a:pt x="6" y="11"/>
                    </a:lnTo>
                    <a:lnTo>
                      <a:pt x="14" y="15"/>
                    </a:lnTo>
                    <a:lnTo>
                      <a:pt x="22" y="11"/>
                    </a:lnTo>
                    <a:lnTo>
                      <a:pt x="22" y="0"/>
                    </a:lnTo>
                    <a:lnTo>
                      <a:pt x="8" y="2"/>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61" name="Freeform 60"/>
              <p:cNvSpPr>
                <a:spLocks/>
              </p:cNvSpPr>
              <p:nvPr/>
            </p:nvSpPr>
            <p:spPr bwMode="auto">
              <a:xfrm>
                <a:off x="3600468" y="3756031"/>
                <a:ext cx="48747" cy="83367"/>
              </a:xfrm>
              <a:custGeom>
                <a:avLst/>
                <a:gdLst>
                  <a:gd name="T0" fmla="*/ 2 w 29"/>
                  <a:gd name="T1" fmla="*/ 13 h 48"/>
                  <a:gd name="T2" fmla="*/ 10 w 29"/>
                  <a:gd name="T3" fmla="*/ 10 h 48"/>
                  <a:gd name="T4" fmla="*/ 28 w 29"/>
                  <a:gd name="T5" fmla="*/ 0 h 48"/>
                  <a:gd name="T6" fmla="*/ 25 w 29"/>
                  <a:gd name="T7" fmla="*/ 19 h 48"/>
                  <a:gd name="T8" fmla="*/ 28 w 29"/>
                  <a:gd name="T9" fmla="*/ 39 h 48"/>
                  <a:gd name="T10" fmla="*/ 18 w 29"/>
                  <a:gd name="T11" fmla="*/ 46 h 48"/>
                  <a:gd name="T12" fmla="*/ 8 w 29"/>
                  <a:gd name="T13" fmla="*/ 47 h 48"/>
                  <a:gd name="T14" fmla="*/ 0 w 29"/>
                  <a:gd name="T15" fmla="*/ 45 h 48"/>
                  <a:gd name="T16" fmla="*/ 0 w 29"/>
                  <a:gd name="T17" fmla="*/ 32 h 48"/>
                  <a:gd name="T18" fmla="*/ 2 w 29"/>
                  <a:gd name="T19" fmla="*/ 1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8">
                    <a:moveTo>
                      <a:pt x="2" y="13"/>
                    </a:moveTo>
                    <a:lnTo>
                      <a:pt x="10" y="10"/>
                    </a:lnTo>
                    <a:lnTo>
                      <a:pt x="28" y="0"/>
                    </a:lnTo>
                    <a:lnTo>
                      <a:pt x="25" y="19"/>
                    </a:lnTo>
                    <a:lnTo>
                      <a:pt x="28" y="39"/>
                    </a:lnTo>
                    <a:lnTo>
                      <a:pt x="18" y="46"/>
                    </a:lnTo>
                    <a:lnTo>
                      <a:pt x="8" y="47"/>
                    </a:lnTo>
                    <a:lnTo>
                      <a:pt x="0" y="45"/>
                    </a:lnTo>
                    <a:lnTo>
                      <a:pt x="0" y="32"/>
                    </a:lnTo>
                    <a:lnTo>
                      <a:pt x="2" y="13"/>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62" name="Freeform 61"/>
              <p:cNvSpPr>
                <a:spLocks/>
              </p:cNvSpPr>
              <p:nvPr/>
            </p:nvSpPr>
            <p:spPr bwMode="auto">
              <a:xfrm>
                <a:off x="3677520" y="3976245"/>
                <a:ext cx="86487" cy="53480"/>
              </a:xfrm>
              <a:custGeom>
                <a:avLst/>
                <a:gdLst>
                  <a:gd name="T0" fmla="*/ 33 w 49"/>
                  <a:gd name="T1" fmla="*/ 2 h 31"/>
                  <a:gd name="T2" fmla="*/ 1 w 49"/>
                  <a:gd name="T3" fmla="*/ 0 h 31"/>
                  <a:gd name="T4" fmla="*/ 0 w 49"/>
                  <a:gd name="T5" fmla="*/ 12 h 31"/>
                  <a:gd name="T6" fmla="*/ 7 w 49"/>
                  <a:gd name="T7" fmla="*/ 23 h 31"/>
                  <a:gd name="T8" fmla="*/ 35 w 49"/>
                  <a:gd name="T9" fmla="*/ 30 h 31"/>
                  <a:gd name="T10" fmla="*/ 48 w 49"/>
                  <a:gd name="T11" fmla="*/ 23 h 31"/>
                  <a:gd name="T12" fmla="*/ 47 w 49"/>
                  <a:gd name="T13" fmla="*/ 10 h 31"/>
                  <a:gd name="T14" fmla="*/ 33 w 49"/>
                  <a:gd name="T15" fmla="*/ 2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1">
                    <a:moveTo>
                      <a:pt x="33" y="2"/>
                    </a:moveTo>
                    <a:lnTo>
                      <a:pt x="1" y="0"/>
                    </a:lnTo>
                    <a:lnTo>
                      <a:pt x="0" y="12"/>
                    </a:lnTo>
                    <a:lnTo>
                      <a:pt x="7" y="23"/>
                    </a:lnTo>
                    <a:lnTo>
                      <a:pt x="35" y="30"/>
                    </a:lnTo>
                    <a:lnTo>
                      <a:pt x="48" y="23"/>
                    </a:lnTo>
                    <a:lnTo>
                      <a:pt x="47" y="10"/>
                    </a:lnTo>
                    <a:lnTo>
                      <a:pt x="33" y="2"/>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63" name="Freeform 67"/>
              <p:cNvSpPr>
                <a:spLocks/>
              </p:cNvSpPr>
              <p:nvPr/>
            </p:nvSpPr>
            <p:spPr bwMode="auto">
              <a:xfrm>
                <a:off x="4622583" y="1961291"/>
                <a:ext cx="64472" cy="31459"/>
              </a:xfrm>
              <a:custGeom>
                <a:avLst/>
                <a:gdLst>
                  <a:gd name="T0" fmla="*/ 10 w 36"/>
                  <a:gd name="T1" fmla="*/ 0 h 18"/>
                  <a:gd name="T2" fmla="*/ 0 w 36"/>
                  <a:gd name="T3" fmla="*/ 17 h 18"/>
                  <a:gd name="T4" fmla="*/ 17 w 36"/>
                  <a:gd name="T5" fmla="*/ 17 h 18"/>
                  <a:gd name="T6" fmla="*/ 35 w 36"/>
                  <a:gd name="T7" fmla="*/ 10 h 18"/>
                  <a:gd name="T8" fmla="*/ 10 w 36"/>
                  <a:gd name="T9" fmla="*/ 0 h 18"/>
                </a:gdLst>
                <a:ahLst/>
                <a:cxnLst>
                  <a:cxn ang="0">
                    <a:pos x="T0" y="T1"/>
                  </a:cxn>
                  <a:cxn ang="0">
                    <a:pos x="T2" y="T3"/>
                  </a:cxn>
                  <a:cxn ang="0">
                    <a:pos x="T4" y="T5"/>
                  </a:cxn>
                  <a:cxn ang="0">
                    <a:pos x="T6" y="T7"/>
                  </a:cxn>
                  <a:cxn ang="0">
                    <a:pos x="T8" y="T9"/>
                  </a:cxn>
                </a:cxnLst>
                <a:rect l="0" t="0" r="r" b="b"/>
                <a:pathLst>
                  <a:path w="36" h="18">
                    <a:moveTo>
                      <a:pt x="10" y="0"/>
                    </a:moveTo>
                    <a:lnTo>
                      <a:pt x="0" y="17"/>
                    </a:lnTo>
                    <a:lnTo>
                      <a:pt x="17" y="17"/>
                    </a:lnTo>
                    <a:lnTo>
                      <a:pt x="35" y="10"/>
                    </a:lnTo>
                    <a:lnTo>
                      <a:pt x="10" y="0"/>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64" name="Freeform 68"/>
              <p:cNvSpPr>
                <a:spLocks/>
              </p:cNvSpPr>
              <p:nvPr/>
            </p:nvSpPr>
            <p:spPr bwMode="auto">
              <a:xfrm>
                <a:off x="1968230" y="1912530"/>
                <a:ext cx="839706" cy="690527"/>
              </a:xfrm>
              <a:custGeom>
                <a:avLst/>
                <a:gdLst>
                  <a:gd name="T0" fmla="*/ 229 w 476"/>
                  <a:gd name="T1" fmla="*/ 10 h 391"/>
                  <a:gd name="T2" fmla="*/ 191 w 476"/>
                  <a:gd name="T3" fmla="*/ 25 h 391"/>
                  <a:gd name="T4" fmla="*/ 143 w 476"/>
                  <a:gd name="T5" fmla="*/ 55 h 391"/>
                  <a:gd name="T6" fmla="*/ 88 w 476"/>
                  <a:gd name="T7" fmla="*/ 75 h 391"/>
                  <a:gd name="T8" fmla="*/ 158 w 476"/>
                  <a:gd name="T9" fmla="*/ 112 h 391"/>
                  <a:gd name="T10" fmla="*/ 108 w 476"/>
                  <a:gd name="T11" fmla="*/ 122 h 391"/>
                  <a:gd name="T12" fmla="*/ 83 w 476"/>
                  <a:gd name="T13" fmla="*/ 115 h 391"/>
                  <a:gd name="T14" fmla="*/ 58 w 476"/>
                  <a:gd name="T15" fmla="*/ 125 h 391"/>
                  <a:gd name="T16" fmla="*/ 66 w 476"/>
                  <a:gd name="T17" fmla="*/ 143 h 391"/>
                  <a:gd name="T18" fmla="*/ 74 w 476"/>
                  <a:gd name="T19" fmla="*/ 165 h 391"/>
                  <a:gd name="T20" fmla="*/ 123 w 476"/>
                  <a:gd name="T21" fmla="*/ 153 h 391"/>
                  <a:gd name="T22" fmla="*/ 121 w 476"/>
                  <a:gd name="T23" fmla="*/ 167 h 391"/>
                  <a:gd name="T24" fmla="*/ 96 w 476"/>
                  <a:gd name="T25" fmla="*/ 185 h 391"/>
                  <a:gd name="T26" fmla="*/ 79 w 476"/>
                  <a:gd name="T27" fmla="*/ 190 h 391"/>
                  <a:gd name="T28" fmla="*/ 56 w 476"/>
                  <a:gd name="T29" fmla="*/ 215 h 391"/>
                  <a:gd name="T30" fmla="*/ 43 w 476"/>
                  <a:gd name="T31" fmla="*/ 238 h 391"/>
                  <a:gd name="T32" fmla="*/ 38 w 476"/>
                  <a:gd name="T33" fmla="*/ 253 h 391"/>
                  <a:gd name="T34" fmla="*/ 66 w 476"/>
                  <a:gd name="T35" fmla="*/ 265 h 391"/>
                  <a:gd name="T36" fmla="*/ 74 w 476"/>
                  <a:gd name="T37" fmla="*/ 273 h 391"/>
                  <a:gd name="T38" fmla="*/ 68 w 476"/>
                  <a:gd name="T39" fmla="*/ 301 h 391"/>
                  <a:gd name="T40" fmla="*/ 98 w 476"/>
                  <a:gd name="T41" fmla="*/ 299 h 391"/>
                  <a:gd name="T42" fmla="*/ 119 w 476"/>
                  <a:gd name="T43" fmla="*/ 316 h 391"/>
                  <a:gd name="T44" fmla="*/ 20 w 476"/>
                  <a:gd name="T45" fmla="*/ 373 h 391"/>
                  <a:gd name="T46" fmla="*/ 1 w 476"/>
                  <a:gd name="T47" fmla="*/ 390 h 391"/>
                  <a:gd name="T48" fmla="*/ 138 w 476"/>
                  <a:gd name="T49" fmla="*/ 330 h 391"/>
                  <a:gd name="T50" fmla="*/ 157 w 476"/>
                  <a:gd name="T51" fmla="*/ 315 h 391"/>
                  <a:gd name="T52" fmla="*/ 174 w 476"/>
                  <a:gd name="T53" fmla="*/ 289 h 391"/>
                  <a:gd name="T54" fmla="*/ 223 w 476"/>
                  <a:gd name="T55" fmla="*/ 235 h 391"/>
                  <a:gd name="T56" fmla="*/ 209 w 476"/>
                  <a:gd name="T57" fmla="*/ 268 h 391"/>
                  <a:gd name="T58" fmla="*/ 206 w 476"/>
                  <a:gd name="T59" fmla="*/ 285 h 391"/>
                  <a:gd name="T60" fmla="*/ 221 w 476"/>
                  <a:gd name="T61" fmla="*/ 293 h 391"/>
                  <a:gd name="T62" fmla="*/ 229 w 476"/>
                  <a:gd name="T63" fmla="*/ 291 h 391"/>
                  <a:gd name="T64" fmla="*/ 236 w 476"/>
                  <a:gd name="T65" fmla="*/ 285 h 391"/>
                  <a:gd name="T66" fmla="*/ 244 w 476"/>
                  <a:gd name="T67" fmla="*/ 278 h 391"/>
                  <a:gd name="T68" fmla="*/ 249 w 476"/>
                  <a:gd name="T69" fmla="*/ 271 h 391"/>
                  <a:gd name="T70" fmla="*/ 251 w 476"/>
                  <a:gd name="T71" fmla="*/ 268 h 391"/>
                  <a:gd name="T72" fmla="*/ 264 w 476"/>
                  <a:gd name="T73" fmla="*/ 260 h 391"/>
                  <a:gd name="T74" fmla="*/ 285 w 476"/>
                  <a:gd name="T75" fmla="*/ 238 h 391"/>
                  <a:gd name="T76" fmla="*/ 303 w 476"/>
                  <a:gd name="T77" fmla="*/ 249 h 391"/>
                  <a:gd name="T78" fmla="*/ 347 w 476"/>
                  <a:gd name="T79" fmla="*/ 264 h 391"/>
                  <a:gd name="T80" fmla="*/ 353 w 476"/>
                  <a:gd name="T81" fmla="*/ 276 h 391"/>
                  <a:gd name="T82" fmla="*/ 370 w 476"/>
                  <a:gd name="T83" fmla="*/ 291 h 391"/>
                  <a:gd name="T84" fmla="*/ 385 w 476"/>
                  <a:gd name="T85" fmla="*/ 301 h 391"/>
                  <a:gd name="T86" fmla="*/ 403 w 476"/>
                  <a:gd name="T87" fmla="*/ 297 h 391"/>
                  <a:gd name="T88" fmla="*/ 417 w 476"/>
                  <a:gd name="T89" fmla="*/ 312 h 391"/>
                  <a:gd name="T90" fmla="*/ 429 w 476"/>
                  <a:gd name="T91" fmla="*/ 308 h 391"/>
                  <a:gd name="T92" fmla="*/ 428 w 476"/>
                  <a:gd name="T93" fmla="*/ 328 h 391"/>
                  <a:gd name="T94" fmla="*/ 443 w 476"/>
                  <a:gd name="T95" fmla="*/ 336 h 391"/>
                  <a:gd name="T96" fmla="*/ 454 w 476"/>
                  <a:gd name="T97" fmla="*/ 354 h 391"/>
                  <a:gd name="T98" fmla="*/ 475 w 476"/>
                  <a:gd name="T99" fmla="*/ 344 h 391"/>
                  <a:gd name="T100" fmla="*/ 450 w 476"/>
                  <a:gd name="T101" fmla="*/ 315 h 391"/>
                  <a:gd name="T102" fmla="*/ 439 w 476"/>
                  <a:gd name="T103" fmla="*/ 294 h 391"/>
                  <a:gd name="T104" fmla="*/ 409 w 476"/>
                  <a:gd name="T105" fmla="*/ 268 h 391"/>
                  <a:gd name="T106" fmla="*/ 398 w 476"/>
                  <a:gd name="T107" fmla="*/ 279 h 391"/>
                  <a:gd name="T108" fmla="*/ 382 w 476"/>
                  <a:gd name="T109" fmla="*/ 279 h 391"/>
                  <a:gd name="T110" fmla="*/ 372 w 476"/>
                  <a:gd name="T111" fmla="*/ 255 h 391"/>
                  <a:gd name="T112" fmla="*/ 423 w 476"/>
                  <a:gd name="T113" fmla="*/ 40 h 391"/>
                  <a:gd name="T114" fmla="*/ 373 w 476"/>
                  <a:gd name="T115" fmla="*/ 30 h 391"/>
                  <a:gd name="T116" fmla="*/ 348 w 476"/>
                  <a:gd name="T117" fmla="*/ 21 h 391"/>
                  <a:gd name="T118" fmla="*/ 288 w 476"/>
                  <a:gd name="T119" fmla="*/ 4 h 391"/>
                  <a:gd name="T120" fmla="*/ 251 w 476"/>
                  <a:gd name="T121" fmla="*/ 15 h 391"/>
                  <a:gd name="T122" fmla="*/ 240 w 476"/>
                  <a:gd name="T123" fmla="*/ 0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6" h="391">
                    <a:moveTo>
                      <a:pt x="240" y="0"/>
                    </a:moveTo>
                    <a:lnTo>
                      <a:pt x="229" y="10"/>
                    </a:lnTo>
                    <a:lnTo>
                      <a:pt x="198" y="10"/>
                    </a:lnTo>
                    <a:lnTo>
                      <a:pt x="191" y="25"/>
                    </a:lnTo>
                    <a:lnTo>
                      <a:pt x="156" y="27"/>
                    </a:lnTo>
                    <a:lnTo>
                      <a:pt x="143" y="55"/>
                    </a:lnTo>
                    <a:lnTo>
                      <a:pt x="93" y="63"/>
                    </a:lnTo>
                    <a:lnTo>
                      <a:pt x="88" y="75"/>
                    </a:lnTo>
                    <a:lnTo>
                      <a:pt x="115" y="95"/>
                    </a:lnTo>
                    <a:lnTo>
                      <a:pt x="158" y="112"/>
                    </a:lnTo>
                    <a:lnTo>
                      <a:pt x="128" y="117"/>
                    </a:lnTo>
                    <a:lnTo>
                      <a:pt x="108" y="122"/>
                    </a:lnTo>
                    <a:lnTo>
                      <a:pt x="98" y="110"/>
                    </a:lnTo>
                    <a:lnTo>
                      <a:pt x="83" y="115"/>
                    </a:lnTo>
                    <a:lnTo>
                      <a:pt x="83" y="122"/>
                    </a:lnTo>
                    <a:lnTo>
                      <a:pt x="58" y="125"/>
                    </a:lnTo>
                    <a:lnTo>
                      <a:pt x="51" y="135"/>
                    </a:lnTo>
                    <a:lnTo>
                      <a:pt x="66" y="143"/>
                    </a:lnTo>
                    <a:lnTo>
                      <a:pt x="64" y="158"/>
                    </a:lnTo>
                    <a:lnTo>
                      <a:pt x="74" y="165"/>
                    </a:lnTo>
                    <a:lnTo>
                      <a:pt x="103" y="165"/>
                    </a:lnTo>
                    <a:lnTo>
                      <a:pt x="123" y="153"/>
                    </a:lnTo>
                    <a:lnTo>
                      <a:pt x="130" y="160"/>
                    </a:lnTo>
                    <a:lnTo>
                      <a:pt x="121" y="167"/>
                    </a:lnTo>
                    <a:lnTo>
                      <a:pt x="119" y="185"/>
                    </a:lnTo>
                    <a:lnTo>
                      <a:pt x="96" y="185"/>
                    </a:lnTo>
                    <a:lnTo>
                      <a:pt x="91" y="200"/>
                    </a:lnTo>
                    <a:lnTo>
                      <a:pt x="79" y="190"/>
                    </a:lnTo>
                    <a:lnTo>
                      <a:pt x="58" y="200"/>
                    </a:lnTo>
                    <a:lnTo>
                      <a:pt x="56" y="215"/>
                    </a:lnTo>
                    <a:lnTo>
                      <a:pt x="36" y="225"/>
                    </a:lnTo>
                    <a:lnTo>
                      <a:pt x="43" y="238"/>
                    </a:lnTo>
                    <a:lnTo>
                      <a:pt x="56" y="242"/>
                    </a:lnTo>
                    <a:lnTo>
                      <a:pt x="38" y="253"/>
                    </a:lnTo>
                    <a:lnTo>
                      <a:pt x="51" y="268"/>
                    </a:lnTo>
                    <a:lnTo>
                      <a:pt x="66" y="265"/>
                    </a:lnTo>
                    <a:lnTo>
                      <a:pt x="74" y="253"/>
                    </a:lnTo>
                    <a:lnTo>
                      <a:pt x="74" y="273"/>
                    </a:lnTo>
                    <a:lnTo>
                      <a:pt x="66" y="285"/>
                    </a:lnTo>
                    <a:lnTo>
                      <a:pt x="68" y="301"/>
                    </a:lnTo>
                    <a:lnTo>
                      <a:pt x="91" y="293"/>
                    </a:lnTo>
                    <a:lnTo>
                      <a:pt x="98" y="299"/>
                    </a:lnTo>
                    <a:lnTo>
                      <a:pt x="115" y="293"/>
                    </a:lnTo>
                    <a:lnTo>
                      <a:pt x="119" y="316"/>
                    </a:lnTo>
                    <a:lnTo>
                      <a:pt x="61" y="354"/>
                    </a:lnTo>
                    <a:lnTo>
                      <a:pt x="20" y="373"/>
                    </a:lnTo>
                    <a:lnTo>
                      <a:pt x="0" y="382"/>
                    </a:lnTo>
                    <a:lnTo>
                      <a:pt x="1" y="390"/>
                    </a:lnTo>
                    <a:lnTo>
                      <a:pt x="68" y="377"/>
                    </a:lnTo>
                    <a:lnTo>
                      <a:pt x="138" y="330"/>
                    </a:lnTo>
                    <a:lnTo>
                      <a:pt x="146" y="323"/>
                    </a:lnTo>
                    <a:lnTo>
                      <a:pt x="157" y="315"/>
                    </a:lnTo>
                    <a:lnTo>
                      <a:pt x="177" y="302"/>
                    </a:lnTo>
                    <a:lnTo>
                      <a:pt x="174" y="289"/>
                    </a:lnTo>
                    <a:lnTo>
                      <a:pt x="196" y="268"/>
                    </a:lnTo>
                    <a:lnTo>
                      <a:pt x="223" y="235"/>
                    </a:lnTo>
                    <a:lnTo>
                      <a:pt x="247" y="241"/>
                    </a:lnTo>
                    <a:lnTo>
                      <a:pt x="209" y="268"/>
                    </a:lnTo>
                    <a:lnTo>
                      <a:pt x="216" y="278"/>
                    </a:lnTo>
                    <a:lnTo>
                      <a:pt x="206" y="285"/>
                    </a:lnTo>
                    <a:lnTo>
                      <a:pt x="217" y="293"/>
                    </a:lnTo>
                    <a:lnTo>
                      <a:pt x="221" y="293"/>
                    </a:lnTo>
                    <a:lnTo>
                      <a:pt x="225" y="292"/>
                    </a:lnTo>
                    <a:lnTo>
                      <a:pt x="229" y="291"/>
                    </a:lnTo>
                    <a:lnTo>
                      <a:pt x="233" y="288"/>
                    </a:lnTo>
                    <a:lnTo>
                      <a:pt x="236" y="285"/>
                    </a:lnTo>
                    <a:lnTo>
                      <a:pt x="240" y="281"/>
                    </a:lnTo>
                    <a:lnTo>
                      <a:pt x="244" y="278"/>
                    </a:lnTo>
                    <a:lnTo>
                      <a:pt x="246" y="274"/>
                    </a:lnTo>
                    <a:lnTo>
                      <a:pt x="249" y="271"/>
                    </a:lnTo>
                    <a:lnTo>
                      <a:pt x="251" y="269"/>
                    </a:lnTo>
                    <a:lnTo>
                      <a:pt x="251" y="268"/>
                    </a:lnTo>
                    <a:lnTo>
                      <a:pt x="251" y="267"/>
                    </a:lnTo>
                    <a:lnTo>
                      <a:pt x="264" y="260"/>
                    </a:lnTo>
                    <a:lnTo>
                      <a:pt x="267" y="244"/>
                    </a:lnTo>
                    <a:lnTo>
                      <a:pt x="285" y="238"/>
                    </a:lnTo>
                    <a:lnTo>
                      <a:pt x="290" y="247"/>
                    </a:lnTo>
                    <a:lnTo>
                      <a:pt x="303" y="249"/>
                    </a:lnTo>
                    <a:lnTo>
                      <a:pt x="303" y="261"/>
                    </a:lnTo>
                    <a:lnTo>
                      <a:pt x="347" y="264"/>
                    </a:lnTo>
                    <a:lnTo>
                      <a:pt x="351" y="268"/>
                    </a:lnTo>
                    <a:lnTo>
                      <a:pt x="353" y="276"/>
                    </a:lnTo>
                    <a:lnTo>
                      <a:pt x="368" y="280"/>
                    </a:lnTo>
                    <a:lnTo>
                      <a:pt x="370" y="291"/>
                    </a:lnTo>
                    <a:lnTo>
                      <a:pt x="382" y="290"/>
                    </a:lnTo>
                    <a:lnTo>
                      <a:pt x="385" y="301"/>
                    </a:lnTo>
                    <a:lnTo>
                      <a:pt x="397" y="307"/>
                    </a:lnTo>
                    <a:lnTo>
                      <a:pt x="403" y="297"/>
                    </a:lnTo>
                    <a:lnTo>
                      <a:pt x="409" y="307"/>
                    </a:lnTo>
                    <a:lnTo>
                      <a:pt x="417" y="312"/>
                    </a:lnTo>
                    <a:lnTo>
                      <a:pt x="423" y="307"/>
                    </a:lnTo>
                    <a:lnTo>
                      <a:pt x="429" y="308"/>
                    </a:lnTo>
                    <a:lnTo>
                      <a:pt x="428" y="315"/>
                    </a:lnTo>
                    <a:lnTo>
                      <a:pt x="428" y="328"/>
                    </a:lnTo>
                    <a:lnTo>
                      <a:pt x="434" y="335"/>
                    </a:lnTo>
                    <a:lnTo>
                      <a:pt x="443" y="336"/>
                    </a:lnTo>
                    <a:lnTo>
                      <a:pt x="443" y="348"/>
                    </a:lnTo>
                    <a:lnTo>
                      <a:pt x="454" y="354"/>
                    </a:lnTo>
                    <a:lnTo>
                      <a:pt x="465" y="354"/>
                    </a:lnTo>
                    <a:lnTo>
                      <a:pt x="475" y="344"/>
                    </a:lnTo>
                    <a:lnTo>
                      <a:pt x="456" y="339"/>
                    </a:lnTo>
                    <a:lnTo>
                      <a:pt x="450" y="315"/>
                    </a:lnTo>
                    <a:lnTo>
                      <a:pt x="443" y="312"/>
                    </a:lnTo>
                    <a:lnTo>
                      <a:pt x="439" y="294"/>
                    </a:lnTo>
                    <a:lnTo>
                      <a:pt x="417" y="270"/>
                    </a:lnTo>
                    <a:lnTo>
                      <a:pt x="409" y="268"/>
                    </a:lnTo>
                    <a:lnTo>
                      <a:pt x="406" y="279"/>
                    </a:lnTo>
                    <a:lnTo>
                      <a:pt x="398" y="279"/>
                    </a:lnTo>
                    <a:lnTo>
                      <a:pt x="395" y="287"/>
                    </a:lnTo>
                    <a:lnTo>
                      <a:pt x="382" y="279"/>
                    </a:lnTo>
                    <a:lnTo>
                      <a:pt x="378" y="260"/>
                    </a:lnTo>
                    <a:lnTo>
                      <a:pt x="372" y="255"/>
                    </a:lnTo>
                    <a:lnTo>
                      <a:pt x="359" y="260"/>
                    </a:lnTo>
                    <a:lnTo>
                      <a:pt x="423" y="40"/>
                    </a:lnTo>
                    <a:lnTo>
                      <a:pt x="408" y="26"/>
                    </a:lnTo>
                    <a:lnTo>
                      <a:pt x="373" y="30"/>
                    </a:lnTo>
                    <a:lnTo>
                      <a:pt x="358" y="31"/>
                    </a:lnTo>
                    <a:lnTo>
                      <a:pt x="348" y="21"/>
                    </a:lnTo>
                    <a:lnTo>
                      <a:pt x="303" y="25"/>
                    </a:lnTo>
                    <a:lnTo>
                      <a:pt x="288" y="4"/>
                    </a:lnTo>
                    <a:lnTo>
                      <a:pt x="273" y="18"/>
                    </a:lnTo>
                    <a:lnTo>
                      <a:pt x="251" y="15"/>
                    </a:lnTo>
                    <a:lnTo>
                      <a:pt x="251" y="1"/>
                    </a:lnTo>
                    <a:lnTo>
                      <a:pt x="240" y="0"/>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65" name="Freeform 69"/>
              <p:cNvSpPr>
                <a:spLocks/>
              </p:cNvSpPr>
              <p:nvPr/>
            </p:nvSpPr>
            <p:spPr bwMode="auto">
              <a:xfrm>
                <a:off x="2814226" y="2785519"/>
                <a:ext cx="1423098" cy="794342"/>
              </a:xfrm>
              <a:custGeom>
                <a:avLst/>
                <a:gdLst>
                  <a:gd name="T0" fmla="*/ 488 w 905"/>
                  <a:gd name="T1" fmla="*/ 10 h 505"/>
                  <a:gd name="T2" fmla="*/ 531 w 905"/>
                  <a:gd name="T3" fmla="*/ 37 h 505"/>
                  <a:gd name="T4" fmla="*/ 583 w 905"/>
                  <a:gd name="T5" fmla="*/ 26 h 505"/>
                  <a:gd name="T6" fmla="*/ 622 w 905"/>
                  <a:gd name="T7" fmla="*/ 53 h 505"/>
                  <a:gd name="T8" fmla="*/ 576 w 905"/>
                  <a:gd name="T9" fmla="*/ 89 h 505"/>
                  <a:gd name="T10" fmla="*/ 579 w 905"/>
                  <a:gd name="T11" fmla="*/ 143 h 505"/>
                  <a:gd name="T12" fmla="*/ 603 w 905"/>
                  <a:gd name="T13" fmla="*/ 106 h 505"/>
                  <a:gd name="T14" fmla="*/ 622 w 905"/>
                  <a:gd name="T15" fmla="*/ 56 h 505"/>
                  <a:gd name="T16" fmla="*/ 657 w 905"/>
                  <a:gd name="T17" fmla="*/ 107 h 505"/>
                  <a:gd name="T18" fmla="*/ 643 w 905"/>
                  <a:gd name="T19" fmla="*/ 150 h 505"/>
                  <a:gd name="T20" fmla="*/ 716 w 905"/>
                  <a:gd name="T21" fmla="*/ 117 h 505"/>
                  <a:gd name="T22" fmla="*/ 772 w 905"/>
                  <a:gd name="T23" fmla="*/ 83 h 505"/>
                  <a:gd name="T24" fmla="*/ 858 w 905"/>
                  <a:gd name="T25" fmla="*/ 55 h 505"/>
                  <a:gd name="T26" fmla="*/ 894 w 905"/>
                  <a:gd name="T27" fmla="*/ 77 h 505"/>
                  <a:gd name="T28" fmla="*/ 881 w 905"/>
                  <a:gd name="T29" fmla="*/ 95 h 505"/>
                  <a:gd name="T30" fmla="*/ 860 w 905"/>
                  <a:gd name="T31" fmla="*/ 113 h 505"/>
                  <a:gd name="T32" fmla="*/ 839 w 905"/>
                  <a:gd name="T33" fmla="*/ 139 h 505"/>
                  <a:gd name="T34" fmla="*/ 807 w 905"/>
                  <a:gd name="T35" fmla="*/ 162 h 505"/>
                  <a:gd name="T36" fmla="*/ 778 w 905"/>
                  <a:gd name="T37" fmla="*/ 185 h 505"/>
                  <a:gd name="T38" fmla="*/ 754 w 905"/>
                  <a:gd name="T39" fmla="*/ 229 h 505"/>
                  <a:gd name="T40" fmla="*/ 749 w 905"/>
                  <a:gd name="T41" fmla="*/ 252 h 505"/>
                  <a:gd name="T42" fmla="*/ 733 w 905"/>
                  <a:gd name="T43" fmla="*/ 304 h 505"/>
                  <a:gd name="T44" fmla="*/ 689 w 905"/>
                  <a:gd name="T45" fmla="*/ 320 h 505"/>
                  <a:gd name="T46" fmla="*/ 658 w 905"/>
                  <a:gd name="T47" fmla="*/ 350 h 505"/>
                  <a:gd name="T48" fmla="*/ 652 w 905"/>
                  <a:gd name="T49" fmla="*/ 412 h 505"/>
                  <a:gd name="T50" fmla="*/ 665 w 905"/>
                  <a:gd name="T51" fmla="*/ 450 h 505"/>
                  <a:gd name="T52" fmla="*/ 656 w 905"/>
                  <a:gd name="T53" fmla="*/ 495 h 505"/>
                  <a:gd name="T54" fmla="*/ 624 w 905"/>
                  <a:gd name="T55" fmla="*/ 439 h 505"/>
                  <a:gd name="T56" fmla="*/ 598 w 905"/>
                  <a:gd name="T57" fmla="*/ 388 h 505"/>
                  <a:gd name="T58" fmla="*/ 528 w 905"/>
                  <a:gd name="T59" fmla="*/ 386 h 505"/>
                  <a:gd name="T60" fmla="*/ 506 w 905"/>
                  <a:gd name="T61" fmla="*/ 414 h 505"/>
                  <a:gd name="T62" fmla="*/ 473 w 905"/>
                  <a:gd name="T63" fmla="*/ 390 h 505"/>
                  <a:gd name="T64" fmla="*/ 449 w 905"/>
                  <a:gd name="T65" fmla="*/ 390 h 505"/>
                  <a:gd name="T66" fmla="*/ 418 w 905"/>
                  <a:gd name="T67" fmla="*/ 423 h 505"/>
                  <a:gd name="T68" fmla="*/ 384 w 905"/>
                  <a:gd name="T69" fmla="*/ 469 h 505"/>
                  <a:gd name="T70" fmla="*/ 342 w 905"/>
                  <a:gd name="T71" fmla="*/ 440 h 505"/>
                  <a:gd name="T72" fmla="*/ 311 w 905"/>
                  <a:gd name="T73" fmla="*/ 390 h 505"/>
                  <a:gd name="T74" fmla="*/ 281 w 905"/>
                  <a:gd name="T75" fmla="*/ 386 h 505"/>
                  <a:gd name="T76" fmla="*/ 256 w 905"/>
                  <a:gd name="T77" fmla="*/ 366 h 505"/>
                  <a:gd name="T78" fmla="*/ 226 w 905"/>
                  <a:gd name="T79" fmla="*/ 359 h 505"/>
                  <a:gd name="T80" fmla="*/ 181 w 905"/>
                  <a:gd name="T81" fmla="*/ 376 h 505"/>
                  <a:gd name="T82" fmla="*/ 125 w 905"/>
                  <a:gd name="T83" fmla="*/ 348 h 505"/>
                  <a:gd name="T84" fmla="*/ 86 w 905"/>
                  <a:gd name="T85" fmla="*/ 323 h 505"/>
                  <a:gd name="T86" fmla="*/ 37 w 905"/>
                  <a:gd name="T87" fmla="*/ 297 h 505"/>
                  <a:gd name="T88" fmla="*/ 21 w 905"/>
                  <a:gd name="T89" fmla="*/ 258 h 505"/>
                  <a:gd name="T90" fmla="*/ 3 w 905"/>
                  <a:gd name="T91" fmla="*/ 217 h 505"/>
                  <a:gd name="T92" fmla="*/ 3 w 905"/>
                  <a:gd name="T93" fmla="*/ 153 h 505"/>
                  <a:gd name="T94" fmla="*/ 8 w 905"/>
                  <a:gd name="T95" fmla="*/ 119 h 505"/>
                  <a:gd name="T96" fmla="*/ 25 w 905"/>
                  <a:gd name="T97" fmla="*/ 77 h 505"/>
                  <a:gd name="T98" fmla="*/ 28 w 905"/>
                  <a:gd name="T99" fmla="*/ 28 h 505"/>
                  <a:gd name="T100" fmla="*/ 53 w 905"/>
                  <a:gd name="T101" fmla="*/ 2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5" h="505">
                    <a:moveTo>
                      <a:pt x="63" y="1"/>
                    </a:moveTo>
                    <a:lnTo>
                      <a:pt x="489" y="0"/>
                    </a:lnTo>
                    <a:lnTo>
                      <a:pt x="488" y="10"/>
                    </a:lnTo>
                    <a:lnTo>
                      <a:pt x="518" y="10"/>
                    </a:lnTo>
                    <a:lnTo>
                      <a:pt x="562" y="16"/>
                    </a:lnTo>
                    <a:lnTo>
                      <a:pt x="531" y="37"/>
                    </a:lnTo>
                    <a:lnTo>
                      <a:pt x="531" y="50"/>
                    </a:lnTo>
                    <a:lnTo>
                      <a:pt x="558" y="58"/>
                    </a:lnTo>
                    <a:lnTo>
                      <a:pt x="583" y="26"/>
                    </a:lnTo>
                    <a:lnTo>
                      <a:pt x="585" y="32"/>
                    </a:lnTo>
                    <a:lnTo>
                      <a:pt x="616" y="37"/>
                    </a:lnTo>
                    <a:lnTo>
                      <a:pt x="622" y="53"/>
                    </a:lnTo>
                    <a:lnTo>
                      <a:pt x="596" y="53"/>
                    </a:lnTo>
                    <a:lnTo>
                      <a:pt x="577" y="71"/>
                    </a:lnTo>
                    <a:lnTo>
                      <a:pt x="576" y="89"/>
                    </a:lnTo>
                    <a:lnTo>
                      <a:pt x="589" y="77"/>
                    </a:lnTo>
                    <a:lnTo>
                      <a:pt x="580" y="110"/>
                    </a:lnTo>
                    <a:lnTo>
                      <a:pt x="579" y="143"/>
                    </a:lnTo>
                    <a:lnTo>
                      <a:pt x="594" y="163"/>
                    </a:lnTo>
                    <a:lnTo>
                      <a:pt x="613" y="145"/>
                    </a:lnTo>
                    <a:lnTo>
                      <a:pt x="603" y="106"/>
                    </a:lnTo>
                    <a:lnTo>
                      <a:pt x="604" y="85"/>
                    </a:lnTo>
                    <a:lnTo>
                      <a:pt x="622" y="76"/>
                    </a:lnTo>
                    <a:lnTo>
                      <a:pt x="622" y="56"/>
                    </a:lnTo>
                    <a:lnTo>
                      <a:pt x="649" y="86"/>
                    </a:lnTo>
                    <a:lnTo>
                      <a:pt x="643" y="115"/>
                    </a:lnTo>
                    <a:lnTo>
                      <a:pt x="657" y="107"/>
                    </a:lnTo>
                    <a:lnTo>
                      <a:pt x="664" y="118"/>
                    </a:lnTo>
                    <a:lnTo>
                      <a:pt x="652" y="138"/>
                    </a:lnTo>
                    <a:lnTo>
                      <a:pt x="643" y="150"/>
                    </a:lnTo>
                    <a:lnTo>
                      <a:pt x="668" y="160"/>
                    </a:lnTo>
                    <a:lnTo>
                      <a:pt x="702" y="130"/>
                    </a:lnTo>
                    <a:lnTo>
                      <a:pt x="716" y="117"/>
                    </a:lnTo>
                    <a:lnTo>
                      <a:pt x="753" y="119"/>
                    </a:lnTo>
                    <a:lnTo>
                      <a:pt x="760" y="94"/>
                    </a:lnTo>
                    <a:lnTo>
                      <a:pt x="772" y="83"/>
                    </a:lnTo>
                    <a:lnTo>
                      <a:pt x="839" y="86"/>
                    </a:lnTo>
                    <a:lnTo>
                      <a:pt x="850" y="71"/>
                    </a:lnTo>
                    <a:lnTo>
                      <a:pt x="858" y="55"/>
                    </a:lnTo>
                    <a:lnTo>
                      <a:pt x="868" y="28"/>
                    </a:lnTo>
                    <a:lnTo>
                      <a:pt x="890" y="34"/>
                    </a:lnTo>
                    <a:lnTo>
                      <a:pt x="894" y="77"/>
                    </a:lnTo>
                    <a:lnTo>
                      <a:pt x="905" y="83"/>
                    </a:lnTo>
                    <a:lnTo>
                      <a:pt x="896" y="94"/>
                    </a:lnTo>
                    <a:lnTo>
                      <a:pt x="881" y="95"/>
                    </a:lnTo>
                    <a:lnTo>
                      <a:pt x="875" y="107"/>
                    </a:lnTo>
                    <a:lnTo>
                      <a:pt x="862" y="104"/>
                    </a:lnTo>
                    <a:lnTo>
                      <a:pt x="860" y="113"/>
                    </a:lnTo>
                    <a:lnTo>
                      <a:pt x="846" y="113"/>
                    </a:lnTo>
                    <a:lnTo>
                      <a:pt x="841" y="127"/>
                    </a:lnTo>
                    <a:lnTo>
                      <a:pt x="839" y="139"/>
                    </a:lnTo>
                    <a:lnTo>
                      <a:pt x="850" y="150"/>
                    </a:lnTo>
                    <a:lnTo>
                      <a:pt x="836" y="159"/>
                    </a:lnTo>
                    <a:lnTo>
                      <a:pt x="807" y="162"/>
                    </a:lnTo>
                    <a:lnTo>
                      <a:pt x="800" y="175"/>
                    </a:lnTo>
                    <a:lnTo>
                      <a:pt x="796" y="183"/>
                    </a:lnTo>
                    <a:lnTo>
                      <a:pt x="778" y="185"/>
                    </a:lnTo>
                    <a:lnTo>
                      <a:pt x="770" y="196"/>
                    </a:lnTo>
                    <a:lnTo>
                      <a:pt x="766" y="224"/>
                    </a:lnTo>
                    <a:lnTo>
                      <a:pt x="754" y="229"/>
                    </a:lnTo>
                    <a:lnTo>
                      <a:pt x="747" y="237"/>
                    </a:lnTo>
                    <a:lnTo>
                      <a:pt x="740" y="247"/>
                    </a:lnTo>
                    <a:lnTo>
                      <a:pt x="749" y="252"/>
                    </a:lnTo>
                    <a:lnTo>
                      <a:pt x="747" y="286"/>
                    </a:lnTo>
                    <a:lnTo>
                      <a:pt x="736" y="292"/>
                    </a:lnTo>
                    <a:lnTo>
                      <a:pt x="733" y="304"/>
                    </a:lnTo>
                    <a:lnTo>
                      <a:pt x="715" y="303"/>
                    </a:lnTo>
                    <a:lnTo>
                      <a:pt x="707" y="314"/>
                    </a:lnTo>
                    <a:lnTo>
                      <a:pt x="689" y="320"/>
                    </a:lnTo>
                    <a:lnTo>
                      <a:pt x="685" y="335"/>
                    </a:lnTo>
                    <a:lnTo>
                      <a:pt x="671" y="338"/>
                    </a:lnTo>
                    <a:lnTo>
                      <a:pt x="658" y="350"/>
                    </a:lnTo>
                    <a:lnTo>
                      <a:pt x="653" y="366"/>
                    </a:lnTo>
                    <a:lnTo>
                      <a:pt x="653" y="390"/>
                    </a:lnTo>
                    <a:lnTo>
                      <a:pt x="652" y="412"/>
                    </a:lnTo>
                    <a:lnTo>
                      <a:pt x="659" y="415"/>
                    </a:lnTo>
                    <a:lnTo>
                      <a:pt x="660" y="442"/>
                    </a:lnTo>
                    <a:lnTo>
                      <a:pt x="665" y="450"/>
                    </a:lnTo>
                    <a:lnTo>
                      <a:pt x="671" y="489"/>
                    </a:lnTo>
                    <a:lnTo>
                      <a:pt x="665" y="505"/>
                    </a:lnTo>
                    <a:lnTo>
                      <a:pt x="656" y="495"/>
                    </a:lnTo>
                    <a:lnTo>
                      <a:pt x="640" y="484"/>
                    </a:lnTo>
                    <a:lnTo>
                      <a:pt x="631" y="462"/>
                    </a:lnTo>
                    <a:lnTo>
                      <a:pt x="624" y="439"/>
                    </a:lnTo>
                    <a:lnTo>
                      <a:pt x="628" y="414"/>
                    </a:lnTo>
                    <a:lnTo>
                      <a:pt x="615" y="402"/>
                    </a:lnTo>
                    <a:lnTo>
                      <a:pt x="598" y="388"/>
                    </a:lnTo>
                    <a:lnTo>
                      <a:pt x="579" y="393"/>
                    </a:lnTo>
                    <a:lnTo>
                      <a:pt x="565" y="385"/>
                    </a:lnTo>
                    <a:lnTo>
                      <a:pt x="528" y="386"/>
                    </a:lnTo>
                    <a:lnTo>
                      <a:pt x="515" y="395"/>
                    </a:lnTo>
                    <a:lnTo>
                      <a:pt x="523" y="412"/>
                    </a:lnTo>
                    <a:lnTo>
                      <a:pt x="506" y="414"/>
                    </a:lnTo>
                    <a:lnTo>
                      <a:pt x="488" y="410"/>
                    </a:lnTo>
                    <a:lnTo>
                      <a:pt x="485" y="386"/>
                    </a:lnTo>
                    <a:lnTo>
                      <a:pt x="473" y="390"/>
                    </a:lnTo>
                    <a:lnTo>
                      <a:pt x="468" y="408"/>
                    </a:lnTo>
                    <a:lnTo>
                      <a:pt x="459" y="405"/>
                    </a:lnTo>
                    <a:lnTo>
                      <a:pt x="449" y="390"/>
                    </a:lnTo>
                    <a:lnTo>
                      <a:pt x="437" y="397"/>
                    </a:lnTo>
                    <a:lnTo>
                      <a:pt x="428" y="408"/>
                    </a:lnTo>
                    <a:lnTo>
                      <a:pt x="418" y="423"/>
                    </a:lnTo>
                    <a:lnTo>
                      <a:pt x="409" y="434"/>
                    </a:lnTo>
                    <a:lnTo>
                      <a:pt x="390" y="442"/>
                    </a:lnTo>
                    <a:lnTo>
                      <a:pt x="384" y="469"/>
                    </a:lnTo>
                    <a:lnTo>
                      <a:pt x="360" y="469"/>
                    </a:lnTo>
                    <a:lnTo>
                      <a:pt x="356" y="447"/>
                    </a:lnTo>
                    <a:lnTo>
                      <a:pt x="342" y="440"/>
                    </a:lnTo>
                    <a:lnTo>
                      <a:pt x="338" y="416"/>
                    </a:lnTo>
                    <a:lnTo>
                      <a:pt x="328" y="403"/>
                    </a:lnTo>
                    <a:lnTo>
                      <a:pt x="311" y="390"/>
                    </a:lnTo>
                    <a:lnTo>
                      <a:pt x="305" y="414"/>
                    </a:lnTo>
                    <a:lnTo>
                      <a:pt x="289" y="414"/>
                    </a:lnTo>
                    <a:lnTo>
                      <a:pt x="281" y="386"/>
                    </a:lnTo>
                    <a:lnTo>
                      <a:pt x="272" y="385"/>
                    </a:lnTo>
                    <a:lnTo>
                      <a:pt x="269" y="368"/>
                    </a:lnTo>
                    <a:lnTo>
                      <a:pt x="256" y="366"/>
                    </a:lnTo>
                    <a:lnTo>
                      <a:pt x="251" y="348"/>
                    </a:lnTo>
                    <a:lnTo>
                      <a:pt x="240" y="357"/>
                    </a:lnTo>
                    <a:lnTo>
                      <a:pt x="226" y="359"/>
                    </a:lnTo>
                    <a:lnTo>
                      <a:pt x="222" y="368"/>
                    </a:lnTo>
                    <a:lnTo>
                      <a:pt x="199" y="368"/>
                    </a:lnTo>
                    <a:lnTo>
                      <a:pt x="181" y="376"/>
                    </a:lnTo>
                    <a:lnTo>
                      <a:pt x="156" y="370"/>
                    </a:lnTo>
                    <a:lnTo>
                      <a:pt x="139" y="353"/>
                    </a:lnTo>
                    <a:lnTo>
                      <a:pt x="125" y="348"/>
                    </a:lnTo>
                    <a:lnTo>
                      <a:pt x="120" y="338"/>
                    </a:lnTo>
                    <a:lnTo>
                      <a:pt x="85" y="335"/>
                    </a:lnTo>
                    <a:lnTo>
                      <a:pt x="86" y="323"/>
                    </a:lnTo>
                    <a:lnTo>
                      <a:pt x="65" y="315"/>
                    </a:lnTo>
                    <a:lnTo>
                      <a:pt x="52" y="304"/>
                    </a:lnTo>
                    <a:lnTo>
                      <a:pt x="37" y="297"/>
                    </a:lnTo>
                    <a:lnTo>
                      <a:pt x="39" y="274"/>
                    </a:lnTo>
                    <a:lnTo>
                      <a:pt x="20" y="270"/>
                    </a:lnTo>
                    <a:lnTo>
                      <a:pt x="21" y="258"/>
                    </a:lnTo>
                    <a:lnTo>
                      <a:pt x="27" y="243"/>
                    </a:lnTo>
                    <a:lnTo>
                      <a:pt x="16" y="230"/>
                    </a:lnTo>
                    <a:lnTo>
                      <a:pt x="3" y="217"/>
                    </a:lnTo>
                    <a:lnTo>
                      <a:pt x="0" y="168"/>
                    </a:lnTo>
                    <a:lnTo>
                      <a:pt x="9" y="160"/>
                    </a:lnTo>
                    <a:lnTo>
                      <a:pt x="3" y="153"/>
                    </a:lnTo>
                    <a:lnTo>
                      <a:pt x="1" y="145"/>
                    </a:lnTo>
                    <a:lnTo>
                      <a:pt x="6" y="137"/>
                    </a:lnTo>
                    <a:lnTo>
                      <a:pt x="8" y="119"/>
                    </a:lnTo>
                    <a:lnTo>
                      <a:pt x="16" y="113"/>
                    </a:lnTo>
                    <a:lnTo>
                      <a:pt x="16" y="85"/>
                    </a:lnTo>
                    <a:lnTo>
                      <a:pt x="25" y="77"/>
                    </a:lnTo>
                    <a:lnTo>
                      <a:pt x="33" y="46"/>
                    </a:lnTo>
                    <a:lnTo>
                      <a:pt x="40" y="43"/>
                    </a:lnTo>
                    <a:lnTo>
                      <a:pt x="28" y="28"/>
                    </a:lnTo>
                    <a:lnTo>
                      <a:pt x="28" y="16"/>
                    </a:lnTo>
                    <a:lnTo>
                      <a:pt x="44" y="12"/>
                    </a:lnTo>
                    <a:lnTo>
                      <a:pt x="53" y="24"/>
                    </a:lnTo>
                    <a:lnTo>
                      <a:pt x="60" y="34"/>
                    </a:lnTo>
                    <a:lnTo>
                      <a:pt x="63" y="1"/>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66" name="Freeform 70"/>
              <p:cNvSpPr>
                <a:spLocks/>
              </p:cNvSpPr>
              <p:nvPr/>
            </p:nvSpPr>
            <p:spPr bwMode="auto">
              <a:xfrm>
                <a:off x="2603513" y="1895227"/>
                <a:ext cx="1927865" cy="1141964"/>
              </a:xfrm>
              <a:custGeom>
                <a:avLst/>
                <a:gdLst>
                  <a:gd name="T0" fmla="*/ 1145 w 1226"/>
                  <a:gd name="T1" fmla="*/ 335 h 726"/>
                  <a:gd name="T2" fmla="*/ 1148 w 1226"/>
                  <a:gd name="T3" fmla="*/ 380 h 726"/>
                  <a:gd name="T4" fmla="*/ 1188 w 1226"/>
                  <a:gd name="T5" fmla="*/ 418 h 726"/>
                  <a:gd name="T6" fmla="*/ 1186 w 1226"/>
                  <a:gd name="T7" fmla="*/ 453 h 726"/>
                  <a:gd name="T8" fmla="*/ 1207 w 1226"/>
                  <a:gd name="T9" fmla="*/ 450 h 726"/>
                  <a:gd name="T10" fmla="*/ 1226 w 1226"/>
                  <a:gd name="T11" fmla="*/ 496 h 726"/>
                  <a:gd name="T12" fmla="*/ 1166 w 1226"/>
                  <a:gd name="T13" fmla="*/ 528 h 726"/>
                  <a:gd name="T14" fmla="*/ 1054 w 1226"/>
                  <a:gd name="T15" fmla="*/ 543 h 726"/>
                  <a:gd name="T16" fmla="*/ 1067 w 1226"/>
                  <a:gd name="T17" fmla="*/ 553 h 726"/>
                  <a:gd name="T18" fmla="*/ 1137 w 1226"/>
                  <a:gd name="T19" fmla="*/ 627 h 726"/>
                  <a:gd name="T20" fmla="*/ 1097 w 1226"/>
                  <a:gd name="T21" fmla="*/ 620 h 726"/>
                  <a:gd name="T22" fmla="*/ 1028 w 1226"/>
                  <a:gd name="T23" fmla="*/ 643 h 726"/>
                  <a:gd name="T24" fmla="*/ 985 w 1226"/>
                  <a:gd name="T25" fmla="*/ 636 h 726"/>
                  <a:gd name="T26" fmla="*/ 888 w 1226"/>
                  <a:gd name="T27" fmla="*/ 684 h 726"/>
                  <a:gd name="T28" fmla="*/ 778 w 1226"/>
                  <a:gd name="T29" fmla="*/ 717 h 726"/>
                  <a:gd name="T30" fmla="*/ 815 w 1226"/>
                  <a:gd name="T31" fmla="*/ 654 h 726"/>
                  <a:gd name="T32" fmla="*/ 752 w 1226"/>
                  <a:gd name="T33" fmla="*/ 564 h 726"/>
                  <a:gd name="T34" fmla="*/ 622 w 1226"/>
                  <a:gd name="T35" fmla="*/ 576 h 726"/>
                  <a:gd name="T36" fmla="*/ 156 w 1226"/>
                  <a:gd name="T37" fmla="*/ 525 h 726"/>
                  <a:gd name="T38" fmla="*/ 121 w 1226"/>
                  <a:gd name="T39" fmla="*/ 463 h 726"/>
                  <a:gd name="T40" fmla="*/ 119 w 1226"/>
                  <a:gd name="T41" fmla="*/ 408 h 726"/>
                  <a:gd name="T42" fmla="*/ 94 w 1226"/>
                  <a:gd name="T43" fmla="*/ 361 h 726"/>
                  <a:gd name="T44" fmla="*/ 53 w 1226"/>
                  <a:gd name="T45" fmla="*/ 324 h 726"/>
                  <a:gd name="T46" fmla="*/ 21 w 1226"/>
                  <a:gd name="T47" fmla="*/ 303 h 726"/>
                  <a:gd name="T48" fmla="*/ 118 w 1226"/>
                  <a:gd name="T49" fmla="*/ 65 h 726"/>
                  <a:gd name="T50" fmla="*/ 194 w 1226"/>
                  <a:gd name="T51" fmla="*/ 58 h 726"/>
                  <a:gd name="T52" fmla="*/ 247 w 1226"/>
                  <a:gd name="T53" fmla="*/ 57 h 726"/>
                  <a:gd name="T54" fmla="*/ 287 w 1226"/>
                  <a:gd name="T55" fmla="*/ 53 h 726"/>
                  <a:gd name="T56" fmla="*/ 340 w 1226"/>
                  <a:gd name="T57" fmla="*/ 52 h 726"/>
                  <a:gd name="T58" fmla="*/ 460 w 1226"/>
                  <a:gd name="T59" fmla="*/ 107 h 726"/>
                  <a:gd name="T60" fmla="*/ 542 w 1226"/>
                  <a:gd name="T61" fmla="*/ 107 h 726"/>
                  <a:gd name="T62" fmla="*/ 672 w 1226"/>
                  <a:gd name="T63" fmla="*/ 90 h 726"/>
                  <a:gd name="T64" fmla="*/ 737 w 1226"/>
                  <a:gd name="T65" fmla="*/ 84 h 726"/>
                  <a:gd name="T66" fmla="*/ 732 w 1226"/>
                  <a:gd name="T67" fmla="*/ 13 h 726"/>
                  <a:gd name="T68" fmla="*/ 773 w 1226"/>
                  <a:gd name="T69" fmla="*/ 53 h 726"/>
                  <a:gd name="T70" fmla="*/ 822 w 1226"/>
                  <a:gd name="T71" fmla="*/ 85 h 726"/>
                  <a:gd name="T72" fmla="*/ 860 w 1226"/>
                  <a:gd name="T73" fmla="*/ 79 h 726"/>
                  <a:gd name="T74" fmla="*/ 898 w 1226"/>
                  <a:gd name="T75" fmla="*/ 90 h 726"/>
                  <a:gd name="T76" fmla="*/ 830 w 1226"/>
                  <a:gd name="T77" fmla="*/ 137 h 726"/>
                  <a:gd name="T78" fmla="*/ 778 w 1226"/>
                  <a:gd name="T79" fmla="*/ 149 h 726"/>
                  <a:gd name="T80" fmla="*/ 785 w 1226"/>
                  <a:gd name="T81" fmla="*/ 205 h 726"/>
                  <a:gd name="T82" fmla="*/ 694 w 1226"/>
                  <a:gd name="T83" fmla="*/ 274 h 726"/>
                  <a:gd name="T84" fmla="*/ 701 w 1226"/>
                  <a:gd name="T85" fmla="*/ 374 h 726"/>
                  <a:gd name="T86" fmla="*/ 806 w 1226"/>
                  <a:gd name="T87" fmla="*/ 426 h 726"/>
                  <a:gd name="T88" fmla="*/ 841 w 1226"/>
                  <a:gd name="T89" fmla="*/ 512 h 726"/>
                  <a:gd name="T90" fmla="*/ 882 w 1226"/>
                  <a:gd name="T91" fmla="*/ 499 h 726"/>
                  <a:gd name="T92" fmla="*/ 914 w 1226"/>
                  <a:gd name="T93" fmla="*/ 414 h 726"/>
                  <a:gd name="T94" fmla="*/ 917 w 1226"/>
                  <a:gd name="T95" fmla="*/ 395 h 726"/>
                  <a:gd name="T96" fmla="*/ 917 w 1226"/>
                  <a:gd name="T97" fmla="*/ 358 h 726"/>
                  <a:gd name="T98" fmla="*/ 906 w 1226"/>
                  <a:gd name="T99" fmla="*/ 332 h 726"/>
                  <a:gd name="T100" fmla="*/ 926 w 1226"/>
                  <a:gd name="T101" fmla="*/ 257 h 726"/>
                  <a:gd name="T102" fmla="*/ 1017 w 1226"/>
                  <a:gd name="T103" fmla="*/ 259 h 726"/>
                  <a:gd name="T104" fmla="*/ 1046 w 1226"/>
                  <a:gd name="T105" fmla="*/ 340 h 726"/>
                  <a:gd name="T106" fmla="*/ 1119 w 1226"/>
                  <a:gd name="T107" fmla="*/ 301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26" h="726">
                    <a:moveTo>
                      <a:pt x="1119" y="301"/>
                    </a:moveTo>
                    <a:lnTo>
                      <a:pt x="1127" y="313"/>
                    </a:lnTo>
                    <a:lnTo>
                      <a:pt x="1132" y="335"/>
                    </a:lnTo>
                    <a:lnTo>
                      <a:pt x="1145" y="335"/>
                    </a:lnTo>
                    <a:lnTo>
                      <a:pt x="1148" y="364"/>
                    </a:lnTo>
                    <a:lnTo>
                      <a:pt x="1157" y="362"/>
                    </a:lnTo>
                    <a:lnTo>
                      <a:pt x="1157" y="375"/>
                    </a:lnTo>
                    <a:lnTo>
                      <a:pt x="1148" y="380"/>
                    </a:lnTo>
                    <a:lnTo>
                      <a:pt x="1150" y="392"/>
                    </a:lnTo>
                    <a:lnTo>
                      <a:pt x="1161" y="394"/>
                    </a:lnTo>
                    <a:lnTo>
                      <a:pt x="1166" y="421"/>
                    </a:lnTo>
                    <a:lnTo>
                      <a:pt x="1188" y="418"/>
                    </a:lnTo>
                    <a:lnTo>
                      <a:pt x="1186" y="430"/>
                    </a:lnTo>
                    <a:lnTo>
                      <a:pt x="1202" y="426"/>
                    </a:lnTo>
                    <a:lnTo>
                      <a:pt x="1191" y="442"/>
                    </a:lnTo>
                    <a:lnTo>
                      <a:pt x="1186" y="453"/>
                    </a:lnTo>
                    <a:lnTo>
                      <a:pt x="1164" y="459"/>
                    </a:lnTo>
                    <a:lnTo>
                      <a:pt x="1173" y="463"/>
                    </a:lnTo>
                    <a:lnTo>
                      <a:pt x="1191" y="459"/>
                    </a:lnTo>
                    <a:lnTo>
                      <a:pt x="1207" y="450"/>
                    </a:lnTo>
                    <a:lnTo>
                      <a:pt x="1221" y="451"/>
                    </a:lnTo>
                    <a:lnTo>
                      <a:pt x="1224" y="466"/>
                    </a:lnTo>
                    <a:lnTo>
                      <a:pt x="1224" y="485"/>
                    </a:lnTo>
                    <a:lnTo>
                      <a:pt x="1226" y="496"/>
                    </a:lnTo>
                    <a:lnTo>
                      <a:pt x="1224" y="505"/>
                    </a:lnTo>
                    <a:lnTo>
                      <a:pt x="1205" y="510"/>
                    </a:lnTo>
                    <a:lnTo>
                      <a:pt x="1188" y="508"/>
                    </a:lnTo>
                    <a:lnTo>
                      <a:pt x="1166" y="528"/>
                    </a:lnTo>
                    <a:lnTo>
                      <a:pt x="1128" y="533"/>
                    </a:lnTo>
                    <a:lnTo>
                      <a:pt x="1088" y="533"/>
                    </a:lnTo>
                    <a:lnTo>
                      <a:pt x="1069" y="530"/>
                    </a:lnTo>
                    <a:lnTo>
                      <a:pt x="1054" y="543"/>
                    </a:lnTo>
                    <a:lnTo>
                      <a:pt x="1034" y="553"/>
                    </a:lnTo>
                    <a:lnTo>
                      <a:pt x="1014" y="578"/>
                    </a:lnTo>
                    <a:lnTo>
                      <a:pt x="1048" y="563"/>
                    </a:lnTo>
                    <a:lnTo>
                      <a:pt x="1067" y="553"/>
                    </a:lnTo>
                    <a:lnTo>
                      <a:pt x="1087" y="565"/>
                    </a:lnTo>
                    <a:lnTo>
                      <a:pt x="1074" y="585"/>
                    </a:lnTo>
                    <a:lnTo>
                      <a:pt x="1092" y="605"/>
                    </a:lnTo>
                    <a:lnTo>
                      <a:pt x="1137" y="627"/>
                    </a:lnTo>
                    <a:lnTo>
                      <a:pt x="1097" y="648"/>
                    </a:lnTo>
                    <a:lnTo>
                      <a:pt x="1058" y="675"/>
                    </a:lnTo>
                    <a:lnTo>
                      <a:pt x="1049" y="665"/>
                    </a:lnTo>
                    <a:lnTo>
                      <a:pt x="1097" y="620"/>
                    </a:lnTo>
                    <a:lnTo>
                      <a:pt x="1094" y="614"/>
                    </a:lnTo>
                    <a:lnTo>
                      <a:pt x="1079" y="614"/>
                    </a:lnTo>
                    <a:lnTo>
                      <a:pt x="1040" y="648"/>
                    </a:lnTo>
                    <a:lnTo>
                      <a:pt x="1028" y="643"/>
                    </a:lnTo>
                    <a:lnTo>
                      <a:pt x="1025" y="599"/>
                    </a:lnTo>
                    <a:lnTo>
                      <a:pt x="1003" y="593"/>
                    </a:lnTo>
                    <a:lnTo>
                      <a:pt x="993" y="620"/>
                    </a:lnTo>
                    <a:lnTo>
                      <a:pt x="985" y="636"/>
                    </a:lnTo>
                    <a:lnTo>
                      <a:pt x="972" y="652"/>
                    </a:lnTo>
                    <a:lnTo>
                      <a:pt x="907" y="648"/>
                    </a:lnTo>
                    <a:lnTo>
                      <a:pt x="895" y="660"/>
                    </a:lnTo>
                    <a:lnTo>
                      <a:pt x="888" y="684"/>
                    </a:lnTo>
                    <a:lnTo>
                      <a:pt x="851" y="682"/>
                    </a:lnTo>
                    <a:lnTo>
                      <a:pt x="837" y="696"/>
                    </a:lnTo>
                    <a:lnTo>
                      <a:pt x="803" y="726"/>
                    </a:lnTo>
                    <a:lnTo>
                      <a:pt x="778" y="717"/>
                    </a:lnTo>
                    <a:lnTo>
                      <a:pt x="786" y="703"/>
                    </a:lnTo>
                    <a:lnTo>
                      <a:pt x="801" y="682"/>
                    </a:lnTo>
                    <a:lnTo>
                      <a:pt x="812" y="691"/>
                    </a:lnTo>
                    <a:lnTo>
                      <a:pt x="815" y="654"/>
                    </a:lnTo>
                    <a:lnTo>
                      <a:pt x="834" y="657"/>
                    </a:lnTo>
                    <a:lnTo>
                      <a:pt x="818" y="628"/>
                    </a:lnTo>
                    <a:lnTo>
                      <a:pt x="767" y="619"/>
                    </a:lnTo>
                    <a:lnTo>
                      <a:pt x="752" y="564"/>
                    </a:lnTo>
                    <a:lnTo>
                      <a:pt x="696" y="571"/>
                    </a:lnTo>
                    <a:lnTo>
                      <a:pt x="698" y="580"/>
                    </a:lnTo>
                    <a:lnTo>
                      <a:pt x="653" y="576"/>
                    </a:lnTo>
                    <a:lnTo>
                      <a:pt x="622" y="576"/>
                    </a:lnTo>
                    <a:lnTo>
                      <a:pt x="625" y="565"/>
                    </a:lnTo>
                    <a:lnTo>
                      <a:pt x="197" y="567"/>
                    </a:lnTo>
                    <a:lnTo>
                      <a:pt x="177" y="540"/>
                    </a:lnTo>
                    <a:lnTo>
                      <a:pt x="156" y="525"/>
                    </a:lnTo>
                    <a:lnTo>
                      <a:pt x="139" y="506"/>
                    </a:lnTo>
                    <a:lnTo>
                      <a:pt x="138" y="482"/>
                    </a:lnTo>
                    <a:lnTo>
                      <a:pt x="136" y="462"/>
                    </a:lnTo>
                    <a:lnTo>
                      <a:pt x="121" y="463"/>
                    </a:lnTo>
                    <a:lnTo>
                      <a:pt x="119" y="449"/>
                    </a:lnTo>
                    <a:lnTo>
                      <a:pt x="110" y="444"/>
                    </a:lnTo>
                    <a:lnTo>
                      <a:pt x="112" y="421"/>
                    </a:lnTo>
                    <a:lnTo>
                      <a:pt x="119" y="408"/>
                    </a:lnTo>
                    <a:lnTo>
                      <a:pt x="130" y="397"/>
                    </a:lnTo>
                    <a:lnTo>
                      <a:pt x="109" y="392"/>
                    </a:lnTo>
                    <a:lnTo>
                      <a:pt x="103" y="365"/>
                    </a:lnTo>
                    <a:lnTo>
                      <a:pt x="94" y="361"/>
                    </a:lnTo>
                    <a:lnTo>
                      <a:pt x="90" y="341"/>
                    </a:lnTo>
                    <a:lnTo>
                      <a:pt x="66" y="314"/>
                    </a:lnTo>
                    <a:lnTo>
                      <a:pt x="56" y="313"/>
                    </a:lnTo>
                    <a:lnTo>
                      <a:pt x="53" y="324"/>
                    </a:lnTo>
                    <a:lnTo>
                      <a:pt x="44" y="324"/>
                    </a:lnTo>
                    <a:lnTo>
                      <a:pt x="40" y="333"/>
                    </a:lnTo>
                    <a:lnTo>
                      <a:pt x="26" y="324"/>
                    </a:lnTo>
                    <a:lnTo>
                      <a:pt x="21" y="303"/>
                    </a:lnTo>
                    <a:lnTo>
                      <a:pt x="15" y="297"/>
                    </a:lnTo>
                    <a:lnTo>
                      <a:pt x="0" y="303"/>
                    </a:lnTo>
                    <a:lnTo>
                      <a:pt x="72" y="57"/>
                    </a:lnTo>
                    <a:lnTo>
                      <a:pt x="118" y="65"/>
                    </a:lnTo>
                    <a:lnTo>
                      <a:pt x="159" y="85"/>
                    </a:lnTo>
                    <a:lnTo>
                      <a:pt x="177" y="86"/>
                    </a:lnTo>
                    <a:lnTo>
                      <a:pt x="178" y="71"/>
                    </a:lnTo>
                    <a:lnTo>
                      <a:pt x="194" y="58"/>
                    </a:lnTo>
                    <a:lnTo>
                      <a:pt x="233" y="34"/>
                    </a:lnTo>
                    <a:lnTo>
                      <a:pt x="245" y="40"/>
                    </a:lnTo>
                    <a:lnTo>
                      <a:pt x="216" y="58"/>
                    </a:lnTo>
                    <a:lnTo>
                      <a:pt x="247" y="57"/>
                    </a:lnTo>
                    <a:lnTo>
                      <a:pt x="257" y="46"/>
                    </a:lnTo>
                    <a:lnTo>
                      <a:pt x="264" y="34"/>
                    </a:lnTo>
                    <a:lnTo>
                      <a:pt x="274" y="29"/>
                    </a:lnTo>
                    <a:lnTo>
                      <a:pt x="287" y="53"/>
                    </a:lnTo>
                    <a:lnTo>
                      <a:pt x="306" y="55"/>
                    </a:lnTo>
                    <a:lnTo>
                      <a:pt x="315" y="46"/>
                    </a:lnTo>
                    <a:lnTo>
                      <a:pt x="325" y="62"/>
                    </a:lnTo>
                    <a:lnTo>
                      <a:pt x="340" y="52"/>
                    </a:lnTo>
                    <a:lnTo>
                      <a:pt x="399" y="71"/>
                    </a:lnTo>
                    <a:lnTo>
                      <a:pt x="437" y="72"/>
                    </a:lnTo>
                    <a:lnTo>
                      <a:pt x="465" y="86"/>
                    </a:lnTo>
                    <a:lnTo>
                      <a:pt x="460" y="107"/>
                    </a:lnTo>
                    <a:lnTo>
                      <a:pt x="497" y="95"/>
                    </a:lnTo>
                    <a:lnTo>
                      <a:pt x="525" y="121"/>
                    </a:lnTo>
                    <a:lnTo>
                      <a:pt x="544" y="120"/>
                    </a:lnTo>
                    <a:lnTo>
                      <a:pt x="542" y="107"/>
                    </a:lnTo>
                    <a:lnTo>
                      <a:pt x="564" y="84"/>
                    </a:lnTo>
                    <a:lnTo>
                      <a:pt x="588" y="102"/>
                    </a:lnTo>
                    <a:lnTo>
                      <a:pt x="659" y="107"/>
                    </a:lnTo>
                    <a:lnTo>
                      <a:pt x="672" y="90"/>
                    </a:lnTo>
                    <a:lnTo>
                      <a:pt x="692" y="88"/>
                    </a:lnTo>
                    <a:lnTo>
                      <a:pt x="703" y="104"/>
                    </a:lnTo>
                    <a:lnTo>
                      <a:pt x="721" y="95"/>
                    </a:lnTo>
                    <a:lnTo>
                      <a:pt x="737" y="84"/>
                    </a:lnTo>
                    <a:lnTo>
                      <a:pt x="729" y="52"/>
                    </a:lnTo>
                    <a:lnTo>
                      <a:pt x="708" y="37"/>
                    </a:lnTo>
                    <a:lnTo>
                      <a:pt x="723" y="28"/>
                    </a:lnTo>
                    <a:lnTo>
                      <a:pt x="732" y="13"/>
                    </a:lnTo>
                    <a:lnTo>
                      <a:pt x="754" y="0"/>
                    </a:lnTo>
                    <a:lnTo>
                      <a:pt x="776" y="19"/>
                    </a:lnTo>
                    <a:lnTo>
                      <a:pt x="769" y="37"/>
                    </a:lnTo>
                    <a:lnTo>
                      <a:pt x="773" y="53"/>
                    </a:lnTo>
                    <a:lnTo>
                      <a:pt x="786" y="65"/>
                    </a:lnTo>
                    <a:lnTo>
                      <a:pt x="794" y="88"/>
                    </a:lnTo>
                    <a:lnTo>
                      <a:pt x="812" y="65"/>
                    </a:lnTo>
                    <a:lnTo>
                      <a:pt x="822" y="85"/>
                    </a:lnTo>
                    <a:lnTo>
                      <a:pt x="821" y="117"/>
                    </a:lnTo>
                    <a:lnTo>
                      <a:pt x="834" y="117"/>
                    </a:lnTo>
                    <a:lnTo>
                      <a:pt x="840" y="99"/>
                    </a:lnTo>
                    <a:lnTo>
                      <a:pt x="860" y="79"/>
                    </a:lnTo>
                    <a:lnTo>
                      <a:pt x="868" y="53"/>
                    </a:lnTo>
                    <a:lnTo>
                      <a:pt x="904" y="57"/>
                    </a:lnTo>
                    <a:lnTo>
                      <a:pt x="913" y="83"/>
                    </a:lnTo>
                    <a:lnTo>
                      <a:pt x="898" y="90"/>
                    </a:lnTo>
                    <a:lnTo>
                      <a:pt x="906" y="123"/>
                    </a:lnTo>
                    <a:lnTo>
                      <a:pt x="860" y="146"/>
                    </a:lnTo>
                    <a:lnTo>
                      <a:pt x="854" y="136"/>
                    </a:lnTo>
                    <a:lnTo>
                      <a:pt x="830" y="137"/>
                    </a:lnTo>
                    <a:lnTo>
                      <a:pt x="827" y="156"/>
                    </a:lnTo>
                    <a:lnTo>
                      <a:pt x="799" y="156"/>
                    </a:lnTo>
                    <a:lnTo>
                      <a:pt x="791" y="148"/>
                    </a:lnTo>
                    <a:lnTo>
                      <a:pt x="778" y="149"/>
                    </a:lnTo>
                    <a:lnTo>
                      <a:pt x="779" y="160"/>
                    </a:lnTo>
                    <a:lnTo>
                      <a:pt x="806" y="171"/>
                    </a:lnTo>
                    <a:lnTo>
                      <a:pt x="799" y="195"/>
                    </a:lnTo>
                    <a:lnTo>
                      <a:pt x="785" y="205"/>
                    </a:lnTo>
                    <a:lnTo>
                      <a:pt x="763" y="208"/>
                    </a:lnTo>
                    <a:lnTo>
                      <a:pt x="750" y="228"/>
                    </a:lnTo>
                    <a:lnTo>
                      <a:pt x="720" y="251"/>
                    </a:lnTo>
                    <a:lnTo>
                      <a:pt x="694" y="274"/>
                    </a:lnTo>
                    <a:lnTo>
                      <a:pt x="673" y="306"/>
                    </a:lnTo>
                    <a:lnTo>
                      <a:pt x="672" y="330"/>
                    </a:lnTo>
                    <a:lnTo>
                      <a:pt x="691" y="333"/>
                    </a:lnTo>
                    <a:lnTo>
                      <a:pt x="701" y="374"/>
                    </a:lnTo>
                    <a:lnTo>
                      <a:pt x="745" y="379"/>
                    </a:lnTo>
                    <a:lnTo>
                      <a:pt x="773" y="406"/>
                    </a:lnTo>
                    <a:lnTo>
                      <a:pt x="791" y="408"/>
                    </a:lnTo>
                    <a:lnTo>
                      <a:pt x="806" y="426"/>
                    </a:lnTo>
                    <a:lnTo>
                      <a:pt x="836" y="424"/>
                    </a:lnTo>
                    <a:lnTo>
                      <a:pt x="833" y="459"/>
                    </a:lnTo>
                    <a:lnTo>
                      <a:pt x="830" y="489"/>
                    </a:lnTo>
                    <a:lnTo>
                      <a:pt x="841" y="512"/>
                    </a:lnTo>
                    <a:lnTo>
                      <a:pt x="854" y="513"/>
                    </a:lnTo>
                    <a:lnTo>
                      <a:pt x="865" y="501"/>
                    </a:lnTo>
                    <a:lnTo>
                      <a:pt x="877" y="512"/>
                    </a:lnTo>
                    <a:lnTo>
                      <a:pt x="882" y="499"/>
                    </a:lnTo>
                    <a:lnTo>
                      <a:pt x="889" y="463"/>
                    </a:lnTo>
                    <a:lnTo>
                      <a:pt x="888" y="450"/>
                    </a:lnTo>
                    <a:lnTo>
                      <a:pt x="891" y="426"/>
                    </a:lnTo>
                    <a:lnTo>
                      <a:pt x="914" y="414"/>
                    </a:lnTo>
                    <a:lnTo>
                      <a:pt x="915" y="413"/>
                    </a:lnTo>
                    <a:lnTo>
                      <a:pt x="916" y="409"/>
                    </a:lnTo>
                    <a:lnTo>
                      <a:pt x="916" y="403"/>
                    </a:lnTo>
                    <a:lnTo>
                      <a:pt x="917" y="395"/>
                    </a:lnTo>
                    <a:lnTo>
                      <a:pt x="919" y="387"/>
                    </a:lnTo>
                    <a:lnTo>
                      <a:pt x="919" y="377"/>
                    </a:lnTo>
                    <a:lnTo>
                      <a:pt x="919" y="368"/>
                    </a:lnTo>
                    <a:lnTo>
                      <a:pt x="917" y="358"/>
                    </a:lnTo>
                    <a:lnTo>
                      <a:pt x="916" y="350"/>
                    </a:lnTo>
                    <a:lnTo>
                      <a:pt x="914" y="342"/>
                    </a:lnTo>
                    <a:lnTo>
                      <a:pt x="910" y="337"/>
                    </a:lnTo>
                    <a:lnTo>
                      <a:pt x="906" y="332"/>
                    </a:lnTo>
                    <a:lnTo>
                      <a:pt x="922" y="325"/>
                    </a:lnTo>
                    <a:lnTo>
                      <a:pt x="926" y="294"/>
                    </a:lnTo>
                    <a:lnTo>
                      <a:pt x="923" y="283"/>
                    </a:lnTo>
                    <a:lnTo>
                      <a:pt x="926" y="257"/>
                    </a:lnTo>
                    <a:lnTo>
                      <a:pt x="943" y="232"/>
                    </a:lnTo>
                    <a:lnTo>
                      <a:pt x="969" y="246"/>
                    </a:lnTo>
                    <a:lnTo>
                      <a:pt x="1004" y="246"/>
                    </a:lnTo>
                    <a:lnTo>
                      <a:pt x="1017" y="259"/>
                    </a:lnTo>
                    <a:lnTo>
                      <a:pt x="1033" y="275"/>
                    </a:lnTo>
                    <a:lnTo>
                      <a:pt x="1054" y="283"/>
                    </a:lnTo>
                    <a:lnTo>
                      <a:pt x="1045" y="295"/>
                    </a:lnTo>
                    <a:lnTo>
                      <a:pt x="1046" y="340"/>
                    </a:lnTo>
                    <a:lnTo>
                      <a:pt x="1071" y="347"/>
                    </a:lnTo>
                    <a:lnTo>
                      <a:pt x="1096" y="338"/>
                    </a:lnTo>
                    <a:lnTo>
                      <a:pt x="1105" y="324"/>
                    </a:lnTo>
                    <a:lnTo>
                      <a:pt x="1119" y="301"/>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67" name="Freeform 71"/>
              <p:cNvSpPr>
                <a:spLocks/>
              </p:cNvSpPr>
              <p:nvPr/>
            </p:nvSpPr>
            <p:spPr bwMode="auto">
              <a:xfrm>
                <a:off x="4430740" y="2713163"/>
                <a:ext cx="143096" cy="149431"/>
              </a:xfrm>
              <a:custGeom>
                <a:avLst/>
                <a:gdLst>
                  <a:gd name="T0" fmla="*/ 44 w 81"/>
                  <a:gd name="T1" fmla="*/ 0 h 84"/>
                  <a:gd name="T2" fmla="*/ 34 w 81"/>
                  <a:gd name="T3" fmla="*/ 3 h 84"/>
                  <a:gd name="T4" fmla="*/ 27 w 81"/>
                  <a:gd name="T5" fmla="*/ 13 h 84"/>
                  <a:gd name="T6" fmla="*/ 19 w 81"/>
                  <a:gd name="T7" fmla="*/ 24 h 84"/>
                  <a:gd name="T8" fmla="*/ 6 w 81"/>
                  <a:gd name="T9" fmla="*/ 30 h 84"/>
                  <a:gd name="T10" fmla="*/ 0 w 81"/>
                  <a:gd name="T11" fmla="*/ 44 h 84"/>
                  <a:gd name="T12" fmla="*/ 0 w 81"/>
                  <a:gd name="T13" fmla="*/ 64 h 84"/>
                  <a:gd name="T14" fmla="*/ 16 w 81"/>
                  <a:gd name="T15" fmla="*/ 66 h 84"/>
                  <a:gd name="T16" fmla="*/ 31 w 81"/>
                  <a:gd name="T17" fmla="*/ 60 h 84"/>
                  <a:gd name="T18" fmla="*/ 42 w 81"/>
                  <a:gd name="T19" fmla="*/ 60 h 84"/>
                  <a:gd name="T20" fmla="*/ 44 w 81"/>
                  <a:gd name="T21" fmla="*/ 79 h 84"/>
                  <a:gd name="T22" fmla="*/ 54 w 81"/>
                  <a:gd name="T23" fmla="*/ 83 h 84"/>
                  <a:gd name="T24" fmla="*/ 54 w 81"/>
                  <a:gd name="T25" fmla="*/ 70 h 84"/>
                  <a:gd name="T26" fmla="*/ 63 w 81"/>
                  <a:gd name="T27" fmla="*/ 71 h 84"/>
                  <a:gd name="T28" fmla="*/ 66 w 81"/>
                  <a:gd name="T29" fmla="*/ 83 h 84"/>
                  <a:gd name="T30" fmla="*/ 74 w 81"/>
                  <a:gd name="T31" fmla="*/ 65 h 84"/>
                  <a:gd name="T32" fmla="*/ 80 w 81"/>
                  <a:gd name="T33" fmla="*/ 50 h 84"/>
                  <a:gd name="T34" fmla="*/ 77 w 81"/>
                  <a:gd name="T35" fmla="*/ 30 h 84"/>
                  <a:gd name="T36" fmla="*/ 66 w 81"/>
                  <a:gd name="T37" fmla="*/ 26 h 84"/>
                  <a:gd name="T38" fmla="*/ 54 w 81"/>
                  <a:gd name="T39" fmla="*/ 26 h 84"/>
                  <a:gd name="T40" fmla="*/ 49 w 81"/>
                  <a:gd name="T41" fmla="*/ 13 h 84"/>
                  <a:gd name="T42" fmla="*/ 50 w 81"/>
                  <a:gd name="T43" fmla="*/ 5 h 84"/>
                  <a:gd name="T44" fmla="*/ 40 w 81"/>
                  <a:gd name="T4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1" h="84">
                    <a:moveTo>
                      <a:pt x="44" y="0"/>
                    </a:moveTo>
                    <a:lnTo>
                      <a:pt x="34" y="3"/>
                    </a:lnTo>
                    <a:lnTo>
                      <a:pt x="27" y="13"/>
                    </a:lnTo>
                    <a:lnTo>
                      <a:pt x="19" y="24"/>
                    </a:lnTo>
                    <a:lnTo>
                      <a:pt x="6" y="30"/>
                    </a:lnTo>
                    <a:lnTo>
                      <a:pt x="0" y="44"/>
                    </a:lnTo>
                    <a:lnTo>
                      <a:pt x="0" y="64"/>
                    </a:lnTo>
                    <a:lnTo>
                      <a:pt x="16" y="66"/>
                    </a:lnTo>
                    <a:lnTo>
                      <a:pt x="31" y="60"/>
                    </a:lnTo>
                    <a:lnTo>
                      <a:pt x="42" y="60"/>
                    </a:lnTo>
                    <a:lnTo>
                      <a:pt x="44" y="79"/>
                    </a:lnTo>
                    <a:lnTo>
                      <a:pt x="54" y="83"/>
                    </a:lnTo>
                    <a:lnTo>
                      <a:pt x="54" y="70"/>
                    </a:lnTo>
                    <a:lnTo>
                      <a:pt x="63" y="71"/>
                    </a:lnTo>
                    <a:lnTo>
                      <a:pt x="66" y="83"/>
                    </a:lnTo>
                    <a:lnTo>
                      <a:pt x="74" y="65"/>
                    </a:lnTo>
                    <a:lnTo>
                      <a:pt x="80" y="50"/>
                    </a:lnTo>
                    <a:lnTo>
                      <a:pt x="77" y="30"/>
                    </a:lnTo>
                    <a:lnTo>
                      <a:pt x="66" y="26"/>
                    </a:lnTo>
                    <a:lnTo>
                      <a:pt x="54" y="26"/>
                    </a:lnTo>
                    <a:lnTo>
                      <a:pt x="49" y="13"/>
                    </a:lnTo>
                    <a:lnTo>
                      <a:pt x="50" y="5"/>
                    </a:lnTo>
                    <a:lnTo>
                      <a:pt x="40" y="0"/>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68" name="Freeform 72"/>
              <p:cNvSpPr>
                <a:spLocks/>
              </p:cNvSpPr>
              <p:nvPr/>
            </p:nvSpPr>
            <p:spPr bwMode="auto">
              <a:xfrm>
                <a:off x="3092556" y="1741078"/>
                <a:ext cx="250025" cy="171452"/>
              </a:xfrm>
              <a:custGeom>
                <a:avLst/>
                <a:gdLst>
                  <a:gd name="T0" fmla="*/ 45 w 142"/>
                  <a:gd name="T1" fmla="*/ 4 h 98"/>
                  <a:gd name="T2" fmla="*/ 28 w 142"/>
                  <a:gd name="T3" fmla="*/ 32 h 98"/>
                  <a:gd name="T4" fmla="*/ 18 w 142"/>
                  <a:gd name="T5" fmla="*/ 50 h 98"/>
                  <a:gd name="T6" fmla="*/ 0 w 142"/>
                  <a:gd name="T7" fmla="*/ 70 h 98"/>
                  <a:gd name="T8" fmla="*/ 13 w 142"/>
                  <a:gd name="T9" fmla="*/ 84 h 98"/>
                  <a:gd name="T10" fmla="*/ 32 w 142"/>
                  <a:gd name="T11" fmla="*/ 97 h 98"/>
                  <a:gd name="T12" fmla="*/ 71 w 142"/>
                  <a:gd name="T13" fmla="*/ 77 h 98"/>
                  <a:gd name="T14" fmla="*/ 91 w 142"/>
                  <a:gd name="T15" fmla="*/ 64 h 98"/>
                  <a:gd name="T16" fmla="*/ 121 w 142"/>
                  <a:gd name="T17" fmla="*/ 57 h 98"/>
                  <a:gd name="T18" fmla="*/ 141 w 142"/>
                  <a:gd name="T19" fmla="*/ 42 h 98"/>
                  <a:gd name="T20" fmla="*/ 116 w 142"/>
                  <a:gd name="T21" fmla="*/ 19 h 98"/>
                  <a:gd name="T22" fmla="*/ 84 w 142"/>
                  <a:gd name="T23" fmla="*/ 12 h 98"/>
                  <a:gd name="T24" fmla="*/ 71 w 142"/>
                  <a:gd name="T25" fmla="*/ 0 h 98"/>
                  <a:gd name="T26" fmla="*/ 56 w 142"/>
                  <a:gd name="T27" fmla="*/ 15 h 98"/>
                  <a:gd name="T28" fmla="*/ 45 w 142"/>
                  <a:gd name="T29" fmla="*/ 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2" h="98">
                    <a:moveTo>
                      <a:pt x="45" y="4"/>
                    </a:moveTo>
                    <a:lnTo>
                      <a:pt x="28" y="32"/>
                    </a:lnTo>
                    <a:lnTo>
                      <a:pt x="18" y="50"/>
                    </a:lnTo>
                    <a:lnTo>
                      <a:pt x="0" y="70"/>
                    </a:lnTo>
                    <a:lnTo>
                      <a:pt x="13" y="84"/>
                    </a:lnTo>
                    <a:lnTo>
                      <a:pt x="32" y="97"/>
                    </a:lnTo>
                    <a:lnTo>
                      <a:pt x="71" y="77"/>
                    </a:lnTo>
                    <a:lnTo>
                      <a:pt x="91" y="64"/>
                    </a:lnTo>
                    <a:lnTo>
                      <a:pt x="121" y="57"/>
                    </a:lnTo>
                    <a:lnTo>
                      <a:pt x="141" y="42"/>
                    </a:lnTo>
                    <a:lnTo>
                      <a:pt x="116" y="19"/>
                    </a:lnTo>
                    <a:lnTo>
                      <a:pt x="84" y="12"/>
                    </a:lnTo>
                    <a:lnTo>
                      <a:pt x="71" y="0"/>
                    </a:lnTo>
                    <a:lnTo>
                      <a:pt x="56" y="15"/>
                    </a:lnTo>
                    <a:lnTo>
                      <a:pt x="45" y="4"/>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69" name="Freeform 73"/>
              <p:cNvSpPr>
                <a:spLocks/>
              </p:cNvSpPr>
              <p:nvPr/>
            </p:nvSpPr>
            <p:spPr bwMode="auto">
              <a:xfrm>
                <a:off x="3254522" y="1816579"/>
                <a:ext cx="358526" cy="191900"/>
              </a:xfrm>
              <a:custGeom>
                <a:avLst/>
                <a:gdLst>
                  <a:gd name="T0" fmla="*/ 62 w 203"/>
                  <a:gd name="T1" fmla="*/ 9 h 109"/>
                  <a:gd name="T2" fmla="*/ 34 w 203"/>
                  <a:gd name="T3" fmla="*/ 25 h 109"/>
                  <a:gd name="T4" fmla="*/ 34 w 203"/>
                  <a:gd name="T5" fmla="*/ 37 h 109"/>
                  <a:gd name="T6" fmla="*/ 2 w 203"/>
                  <a:gd name="T7" fmla="*/ 40 h 109"/>
                  <a:gd name="T8" fmla="*/ 0 w 203"/>
                  <a:gd name="T9" fmla="*/ 53 h 109"/>
                  <a:gd name="T10" fmla="*/ 52 w 203"/>
                  <a:gd name="T11" fmla="*/ 62 h 109"/>
                  <a:gd name="T12" fmla="*/ 12 w 203"/>
                  <a:gd name="T13" fmla="*/ 72 h 109"/>
                  <a:gd name="T14" fmla="*/ 4 w 203"/>
                  <a:gd name="T15" fmla="*/ 80 h 109"/>
                  <a:gd name="T16" fmla="*/ 32 w 203"/>
                  <a:gd name="T17" fmla="*/ 95 h 109"/>
                  <a:gd name="T18" fmla="*/ 57 w 203"/>
                  <a:gd name="T19" fmla="*/ 108 h 109"/>
                  <a:gd name="T20" fmla="*/ 92 w 203"/>
                  <a:gd name="T21" fmla="*/ 108 h 109"/>
                  <a:gd name="T22" fmla="*/ 151 w 203"/>
                  <a:gd name="T23" fmla="*/ 105 h 109"/>
                  <a:gd name="T24" fmla="*/ 188 w 203"/>
                  <a:gd name="T25" fmla="*/ 98 h 109"/>
                  <a:gd name="T26" fmla="*/ 179 w 203"/>
                  <a:gd name="T27" fmla="*/ 72 h 109"/>
                  <a:gd name="T28" fmla="*/ 202 w 203"/>
                  <a:gd name="T29" fmla="*/ 68 h 109"/>
                  <a:gd name="T30" fmla="*/ 177 w 203"/>
                  <a:gd name="T31" fmla="*/ 53 h 109"/>
                  <a:gd name="T32" fmla="*/ 161 w 203"/>
                  <a:gd name="T33" fmla="*/ 22 h 109"/>
                  <a:gd name="T34" fmla="*/ 169 w 203"/>
                  <a:gd name="T35" fmla="*/ 5 h 109"/>
                  <a:gd name="T36" fmla="*/ 139 w 203"/>
                  <a:gd name="T37" fmla="*/ 0 h 109"/>
                  <a:gd name="T38" fmla="*/ 132 w 203"/>
                  <a:gd name="T39" fmla="*/ 32 h 109"/>
                  <a:gd name="T40" fmla="*/ 117 w 203"/>
                  <a:gd name="T41" fmla="*/ 14 h 109"/>
                  <a:gd name="T42" fmla="*/ 104 w 203"/>
                  <a:gd name="T43" fmla="*/ 5 h 109"/>
                  <a:gd name="T44" fmla="*/ 94 w 203"/>
                  <a:gd name="T45" fmla="*/ 22 h 109"/>
                  <a:gd name="T46" fmla="*/ 85 w 203"/>
                  <a:gd name="T47" fmla="*/ 3 h 109"/>
                  <a:gd name="T48" fmla="*/ 62 w 203"/>
                  <a:gd name="T49" fmla="*/ 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109">
                    <a:moveTo>
                      <a:pt x="62" y="9"/>
                    </a:moveTo>
                    <a:lnTo>
                      <a:pt x="34" y="25"/>
                    </a:lnTo>
                    <a:lnTo>
                      <a:pt x="34" y="37"/>
                    </a:lnTo>
                    <a:lnTo>
                      <a:pt x="2" y="40"/>
                    </a:lnTo>
                    <a:lnTo>
                      <a:pt x="0" y="53"/>
                    </a:lnTo>
                    <a:lnTo>
                      <a:pt x="52" y="62"/>
                    </a:lnTo>
                    <a:lnTo>
                      <a:pt x="12" y="72"/>
                    </a:lnTo>
                    <a:lnTo>
                      <a:pt x="4" y="80"/>
                    </a:lnTo>
                    <a:lnTo>
                      <a:pt x="32" y="95"/>
                    </a:lnTo>
                    <a:lnTo>
                      <a:pt x="57" y="108"/>
                    </a:lnTo>
                    <a:lnTo>
                      <a:pt x="92" y="108"/>
                    </a:lnTo>
                    <a:lnTo>
                      <a:pt x="151" y="105"/>
                    </a:lnTo>
                    <a:lnTo>
                      <a:pt x="188" y="98"/>
                    </a:lnTo>
                    <a:lnTo>
                      <a:pt x="179" y="72"/>
                    </a:lnTo>
                    <a:lnTo>
                      <a:pt x="202" y="68"/>
                    </a:lnTo>
                    <a:lnTo>
                      <a:pt x="177" y="53"/>
                    </a:lnTo>
                    <a:lnTo>
                      <a:pt x="161" y="22"/>
                    </a:lnTo>
                    <a:lnTo>
                      <a:pt x="169" y="5"/>
                    </a:lnTo>
                    <a:lnTo>
                      <a:pt x="139" y="0"/>
                    </a:lnTo>
                    <a:lnTo>
                      <a:pt x="132" y="32"/>
                    </a:lnTo>
                    <a:lnTo>
                      <a:pt x="117" y="14"/>
                    </a:lnTo>
                    <a:lnTo>
                      <a:pt x="104" y="5"/>
                    </a:lnTo>
                    <a:lnTo>
                      <a:pt x="94" y="22"/>
                    </a:lnTo>
                    <a:lnTo>
                      <a:pt x="85" y="3"/>
                    </a:lnTo>
                    <a:lnTo>
                      <a:pt x="62" y="9"/>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70" name="Freeform 74"/>
              <p:cNvSpPr>
                <a:spLocks/>
              </p:cNvSpPr>
              <p:nvPr/>
            </p:nvSpPr>
            <p:spPr bwMode="auto">
              <a:xfrm>
                <a:off x="3534424" y="1778829"/>
                <a:ext cx="55037" cy="28313"/>
              </a:xfrm>
              <a:custGeom>
                <a:avLst/>
                <a:gdLst>
                  <a:gd name="T0" fmla="*/ 15 w 30"/>
                  <a:gd name="T1" fmla="*/ 14 h 15"/>
                  <a:gd name="T2" fmla="*/ 18 w 30"/>
                  <a:gd name="T3" fmla="*/ 14 h 15"/>
                  <a:gd name="T4" fmla="*/ 19 w 30"/>
                  <a:gd name="T5" fmla="*/ 14 h 15"/>
                  <a:gd name="T6" fmla="*/ 21 w 30"/>
                  <a:gd name="T7" fmla="*/ 14 h 15"/>
                  <a:gd name="T8" fmla="*/ 23 w 30"/>
                  <a:gd name="T9" fmla="*/ 13 h 15"/>
                  <a:gd name="T10" fmla="*/ 25 w 30"/>
                  <a:gd name="T11" fmla="*/ 12 h 15"/>
                  <a:gd name="T12" fmla="*/ 26 w 30"/>
                  <a:gd name="T13" fmla="*/ 11 h 15"/>
                  <a:gd name="T14" fmla="*/ 28 w 30"/>
                  <a:gd name="T15" fmla="*/ 11 h 15"/>
                  <a:gd name="T16" fmla="*/ 29 w 30"/>
                  <a:gd name="T17" fmla="*/ 10 h 15"/>
                  <a:gd name="T18" fmla="*/ 29 w 30"/>
                  <a:gd name="T19" fmla="*/ 9 h 15"/>
                  <a:gd name="T20" fmla="*/ 29 w 30"/>
                  <a:gd name="T21" fmla="*/ 8 h 15"/>
                  <a:gd name="T22" fmla="*/ 29 w 30"/>
                  <a:gd name="T23" fmla="*/ 7 h 15"/>
                  <a:gd name="T24" fmla="*/ 29 w 30"/>
                  <a:gd name="T25" fmla="*/ 6 h 15"/>
                  <a:gd name="T26" fmla="*/ 29 w 30"/>
                  <a:gd name="T27" fmla="*/ 4 h 15"/>
                  <a:gd name="T28" fmla="*/ 28 w 30"/>
                  <a:gd name="T29" fmla="*/ 3 h 15"/>
                  <a:gd name="T30" fmla="*/ 26 w 30"/>
                  <a:gd name="T31" fmla="*/ 3 h 15"/>
                  <a:gd name="T32" fmla="*/ 25 w 30"/>
                  <a:gd name="T33" fmla="*/ 2 h 15"/>
                  <a:gd name="T34" fmla="*/ 23 w 30"/>
                  <a:gd name="T35" fmla="*/ 1 h 15"/>
                  <a:gd name="T36" fmla="*/ 21 w 30"/>
                  <a:gd name="T37" fmla="*/ 0 h 15"/>
                  <a:gd name="T38" fmla="*/ 19 w 30"/>
                  <a:gd name="T39" fmla="*/ 0 h 15"/>
                  <a:gd name="T40" fmla="*/ 18 w 30"/>
                  <a:gd name="T41" fmla="*/ 0 h 15"/>
                  <a:gd name="T42" fmla="*/ 15 w 30"/>
                  <a:gd name="T43" fmla="*/ 0 h 15"/>
                  <a:gd name="T44" fmla="*/ 13 w 30"/>
                  <a:gd name="T45" fmla="*/ 0 h 15"/>
                  <a:gd name="T46" fmla="*/ 11 w 30"/>
                  <a:gd name="T47" fmla="*/ 0 h 15"/>
                  <a:gd name="T48" fmla="*/ 10 w 30"/>
                  <a:gd name="T49" fmla="*/ 0 h 15"/>
                  <a:gd name="T50" fmla="*/ 8 w 30"/>
                  <a:gd name="T51" fmla="*/ 1 h 15"/>
                  <a:gd name="T52" fmla="*/ 6 w 30"/>
                  <a:gd name="T53" fmla="*/ 2 h 15"/>
                  <a:gd name="T54" fmla="*/ 5 w 30"/>
                  <a:gd name="T55" fmla="*/ 2 h 15"/>
                  <a:gd name="T56" fmla="*/ 4 w 30"/>
                  <a:gd name="T57" fmla="*/ 3 h 15"/>
                  <a:gd name="T58" fmla="*/ 2 w 30"/>
                  <a:gd name="T59" fmla="*/ 3 h 15"/>
                  <a:gd name="T60" fmla="*/ 2 w 30"/>
                  <a:gd name="T61" fmla="*/ 4 h 15"/>
                  <a:gd name="T62" fmla="*/ 1 w 30"/>
                  <a:gd name="T63" fmla="*/ 6 h 15"/>
                  <a:gd name="T64" fmla="*/ 1 w 30"/>
                  <a:gd name="T65" fmla="*/ 7 h 15"/>
                  <a:gd name="T66" fmla="*/ 0 w 30"/>
                  <a:gd name="T67" fmla="*/ 7 h 15"/>
                  <a:gd name="T68" fmla="*/ 1 w 30"/>
                  <a:gd name="T69" fmla="*/ 8 h 15"/>
                  <a:gd name="T70" fmla="*/ 1 w 30"/>
                  <a:gd name="T71" fmla="*/ 9 h 15"/>
                  <a:gd name="T72" fmla="*/ 2 w 30"/>
                  <a:gd name="T73" fmla="*/ 10 h 15"/>
                  <a:gd name="T74" fmla="*/ 2 w 30"/>
                  <a:gd name="T75" fmla="*/ 11 h 15"/>
                  <a:gd name="T76" fmla="*/ 4 w 30"/>
                  <a:gd name="T77" fmla="*/ 11 h 15"/>
                  <a:gd name="T78" fmla="*/ 5 w 30"/>
                  <a:gd name="T79" fmla="*/ 12 h 15"/>
                  <a:gd name="T80" fmla="*/ 6 w 30"/>
                  <a:gd name="T81" fmla="*/ 12 h 15"/>
                  <a:gd name="T82" fmla="*/ 8 w 30"/>
                  <a:gd name="T83" fmla="*/ 13 h 15"/>
                  <a:gd name="T84" fmla="*/ 10 w 30"/>
                  <a:gd name="T85" fmla="*/ 14 h 15"/>
                  <a:gd name="T86" fmla="*/ 11 w 30"/>
                  <a:gd name="T87" fmla="*/ 14 h 15"/>
                  <a:gd name="T88" fmla="*/ 13 w 30"/>
                  <a:gd name="T89" fmla="*/ 14 h 15"/>
                  <a:gd name="T90" fmla="*/ 15 w 30"/>
                  <a:gd name="T91"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 h="15">
                    <a:moveTo>
                      <a:pt x="15" y="14"/>
                    </a:moveTo>
                    <a:lnTo>
                      <a:pt x="18" y="14"/>
                    </a:lnTo>
                    <a:lnTo>
                      <a:pt x="19" y="14"/>
                    </a:lnTo>
                    <a:lnTo>
                      <a:pt x="21" y="14"/>
                    </a:lnTo>
                    <a:lnTo>
                      <a:pt x="23" y="13"/>
                    </a:lnTo>
                    <a:lnTo>
                      <a:pt x="25" y="12"/>
                    </a:lnTo>
                    <a:lnTo>
                      <a:pt x="26" y="11"/>
                    </a:lnTo>
                    <a:lnTo>
                      <a:pt x="28" y="11"/>
                    </a:lnTo>
                    <a:lnTo>
                      <a:pt x="29" y="10"/>
                    </a:lnTo>
                    <a:lnTo>
                      <a:pt x="29" y="9"/>
                    </a:lnTo>
                    <a:lnTo>
                      <a:pt x="29" y="8"/>
                    </a:lnTo>
                    <a:lnTo>
                      <a:pt x="29" y="7"/>
                    </a:lnTo>
                    <a:lnTo>
                      <a:pt x="29" y="6"/>
                    </a:lnTo>
                    <a:lnTo>
                      <a:pt x="29" y="4"/>
                    </a:lnTo>
                    <a:lnTo>
                      <a:pt x="28" y="3"/>
                    </a:lnTo>
                    <a:lnTo>
                      <a:pt x="26" y="3"/>
                    </a:lnTo>
                    <a:lnTo>
                      <a:pt x="25" y="2"/>
                    </a:lnTo>
                    <a:lnTo>
                      <a:pt x="23" y="1"/>
                    </a:lnTo>
                    <a:lnTo>
                      <a:pt x="21" y="0"/>
                    </a:lnTo>
                    <a:lnTo>
                      <a:pt x="19" y="0"/>
                    </a:lnTo>
                    <a:lnTo>
                      <a:pt x="18" y="0"/>
                    </a:lnTo>
                    <a:lnTo>
                      <a:pt x="15" y="0"/>
                    </a:lnTo>
                    <a:lnTo>
                      <a:pt x="13" y="0"/>
                    </a:lnTo>
                    <a:lnTo>
                      <a:pt x="11" y="0"/>
                    </a:lnTo>
                    <a:lnTo>
                      <a:pt x="10" y="0"/>
                    </a:lnTo>
                    <a:lnTo>
                      <a:pt x="8" y="1"/>
                    </a:lnTo>
                    <a:lnTo>
                      <a:pt x="6" y="2"/>
                    </a:lnTo>
                    <a:lnTo>
                      <a:pt x="5" y="2"/>
                    </a:lnTo>
                    <a:lnTo>
                      <a:pt x="4" y="3"/>
                    </a:lnTo>
                    <a:lnTo>
                      <a:pt x="2" y="3"/>
                    </a:lnTo>
                    <a:lnTo>
                      <a:pt x="2" y="4"/>
                    </a:lnTo>
                    <a:lnTo>
                      <a:pt x="1" y="6"/>
                    </a:lnTo>
                    <a:lnTo>
                      <a:pt x="1" y="7"/>
                    </a:lnTo>
                    <a:lnTo>
                      <a:pt x="0" y="7"/>
                    </a:lnTo>
                    <a:lnTo>
                      <a:pt x="1" y="8"/>
                    </a:lnTo>
                    <a:lnTo>
                      <a:pt x="1" y="9"/>
                    </a:lnTo>
                    <a:lnTo>
                      <a:pt x="2" y="10"/>
                    </a:lnTo>
                    <a:lnTo>
                      <a:pt x="2" y="11"/>
                    </a:lnTo>
                    <a:lnTo>
                      <a:pt x="4" y="11"/>
                    </a:lnTo>
                    <a:lnTo>
                      <a:pt x="5" y="12"/>
                    </a:lnTo>
                    <a:lnTo>
                      <a:pt x="6" y="12"/>
                    </a:lnTo>
                    <a:lnTo>
                      <a:pt x="8" y="13"/>
                    </a:lnTo>
                    <a:lnTo>
                      <a:pt x="10" y="14"/>
                    </a:lnTo>
                    <a:lnTo>
                      <a:pt x="11" y="14"/>
                    </a:lnTo>
                    <a:lnTo>
                      <a:pt x="13" y="14"/>
                    </a:lnTo>
                    <a:lnTo>
                      <a:pt x="15" y="14"/>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71" name="Freeform 75"/>
              <p:cNvSpPr>
                <a:spLocks/>
              </p:cNvSpPr>
              <p:nvPr/>
            </p:nvSpPr>
            <p:spPr bwMode="auto">
              <a:xfrm>
                <a:off x="3226217" y="1604231"/>
                <a:ext cx="154103" cy="97523"/>
              </a:xfrm>
              <a:custGeom>
                <a:avLst/>
                <a:gdLst>
                  <a:gd name="T0" fmla="*/ 85 w 86"/>
                  <a:gd name="T1" fmla="*/ 0 h 55"/>
                  <a:gd name="T2" fmla="*/ 63 w 86"/>
                  <a:gd name="T3" fmla="*/ 8 h 55"/>
                  <a:gd name="T4" fmla="*/ 30 w 86"/>
                  <a:gd name="T5" fmla="*/ 24 h 55"/>
                  <a:gd name="T6" fmla="*/ 2 w 86"/>
                  <a:gd name="T7" fmla="*/ 31 h 55"/>
                  <a:gd name="T8" fmla="*/ 0 w 86"/>
                  <a:gd name="T9" fmla="*/ 49 h 55"/>
                  <a:gd name="T10" fmla="*/ 37 w 86"/>
                  <a:gd name="T11" fmla="*/ 54 h 55"/>
                  <a:gd name="T12" fmla="*/ 63 w 86"/>
                  <a:gd name="T13" fmla="*/ 29 h 55"/>
                  <a:gd name="T14" fmla="*/ 85 w 86"/>
                  <a:gd name="T15" fmla="*/ 29 h 55"/>
                  <a:gd name="T16" fmla="*/ 85 w 86"/>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55">
                    <a:moveTo>
                      <a:pt x="85" y="0"/>
                    </a:moveTo>
                    <a:lnTo>
                      <a:pt x="63" y="8"/>
                    </a:lnTo>
                    <a:lnTo>
                      <a:pt x="30" y="24"/>
                    </a:lnTo>
                    <a:lnTo>
                      <a:pt x="2" y="31"/>
                    </a:lnTo>
                    <a:lnTo>
                      <a:pt x="0" y="49"/>
                    </a:lnTo>
                    <a:lnTo>
                      <a:pt x="37" y="54"/>
                    </a:lnTo>
                    <a:lnTo>
                      <a:pt x="63" y="29"/>
                    </a:lnTo>
                    <a:lnTo>
                      <a:pt x="85" y="29"/>
                    </a:lnTo>
                    <a:lnTo>
                      <a:pt x="85" y="0"/>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72" name="Freeform 76"/>
              <p:cNvSpPr>
                <a:spLocks/>
              </p:cNvSpPr>
              <p:nvPr/>
            </p:nvSpPr>
            <p:spPr bwMode="auto">
              <a:xfrm>
                <a:off x="3318994" y="1692316"/>
                <a:ext cx="28305" cy="48762"/>
              </a:xfrm>
              <a:custGeom>
                <a:avLst/>
                <a:gdLst>
                  <a:gd name="T0" fmla="*/ 7 w 15"/>
                  <a:gd name="T1" fmla="*/ 25 h 26"/>
                  <a:gd name="T2" fmla="*/ 6 w 15"/>
                  <a:gd name="T3" fmla="*/ 25 h 26"/>
                  <a:gd name="T4" fmla="*/ 4 w 15"/>
                  <a:gd name="T5" fmla="*/ 24 h 26"/>
                  <a:gd name="T6" fmla="*/ 3 w 15"/>
                  <a:gd name="T7" fmla="*/ 24 h 26"/>
                  <a:gd name="T8" fmla="*/ 3 w 15"/>
                  <a:gd name="T9" fmla="*/ 23 h 26"/>
                  <a:gd name="T10" fmla="*/ 2 w 15"/>
                  <a:gd name="T11" fmla="*/ 22 h 26"/>
                  <a:gd name="T12" fmla="*/ 2 w 15"/>
                  <a:gd name="T13" fmla="*/ 21 h 26"/>
                  <a:gd name="T14" fmla="*/ 2 w 15"/>
                  <a:gd name="T15" fmla="*/ 20 h 26"/>
                  <a:gd name="T16" fmla="*/ 1 w 15"/>
                  <a:gd name="T17" fmla="*/ 18 h 26"/>
                  <a:gd name="T18" fmla="*/ 1 w 15"/>
                  <a:gd name="T19" fmla="*/ 16 h 26"/>
                  <a:gd name="T20" fmla="*/ 1 w 15"/>
                  <a:gd name="T21" fmla="*/ 15 h 26"/>
                  <a:gd name="T22" fmla="*/ 0 w 15"/>
                  <a:gd name="T23" fmla="*/ 13 h 26"/>
                  <a:gd name="T24" fmla="*/ 1 w 15"/>
                  <a:gd name="T25" fmla="*/ 11 h 26"/>
                  <a:gd name="T26" fmla="*/ 1 w 15"/>
                  <a:gd name="T27" fmla="*/ 9 h 26"/>
                  <a:gd name="T28" fmla="*/ 1 w 15"/>
                  <a:gd name="T29" fmla="*/ 8 h 26"/>
                  <a:gd name="T30" fmla="*/ 2 w 15"/>
                  <a:gd name="T31" fmla="*/ 6 h 26"/>
                  <a:gd name="T32" fmla="*/ 2 w 15"/>
                  <a:gd name="T33" fmla="*/ 5 h 26"/>
                  <a:gd name="T34" fmla="*/ 2 w 15"/>
                  <a:gd name="T35" fmla="*/ 4 h 26"/>
                  <a:gd name="T36" fmla="*/ 3 w 15"/>
                  <a:gd name="T37" fmla="*/ 3 h 26"/>
                  <a:gd name="T38" fmla="*/ 3 w 15"/>
                  <a:gd name="T39" fmla="*/ 2 h 26"/>
                  <a:gd name="T40" fmla="*/ 4 w 15"/>
                  <a:gd name="T41" fmla="*/ 2 h 26"/>
                  <a:gd name="T42" fmla="*/ 6 w 15"/>
                  <a:gd name="T43" fmla="*/ 1 h 26"/>
                  <a:gd name="T44" fmla="*/ 7 w 15"/>
                  <a:gd name="T45" fmla="*/ 1 h 26"/>
                  <a:gd name="T46" fmla="*/ 7 w 15"/>
                  <a:gd name="T47" fmla="*/ 0 h 26"/>
                  <a:gd name="T48" fmla="*/ 8 w 15"/>
                  <a:gd name="T49" fmla="*/ 1 h 26"/>
                  <a:gd name="T50" fmla="*/ 9 w 15"/>
                  <a:gd name="T51" fmla="*/ 1 h 26"/>
                  <a:gd name="T52" fmla="*/ 11 w 15"/>
                  <a:gd name="T53" fmla="*/ 2 h 26"/>
                  <a:gd name="T54" fmla="*/ 12 w 15"/>
                  <a:gd name="T55" fmla="*/ 3 h 26"/>
                  <a:gd name="T56" fmla="*/ 12 w 15"/>
                  <a:gd name="T57" fmla="*/ 4 h 26"/>
                  <a:gd name="T58" fmla="*/ 13 w 15"/>
                  <a:gd name="T59" fmla="*/ 5 h 26"/>
                  <a:gd name="T60" fmla="*/ 13 w 15"/>
                  <a:gd name="T61" fmla="*/ 6 h 26"/>
                  <a:gd name="T62" fmla="*/ 14 w 15"/>
                  <a:gd name="T63" fmla="*/ 8 h 26"/>
                  <a:gd name="T64" fmla="*/ 14 w 15"/>
                  <a:gd name="T65" fmla="*/ 9 h 26"/>
                  <a:gd name="T66" fmla="*/ 14 w 15"/>
                  <a:gd name="T67" fmla="*/ 11 h 26"/>
                  <a:gd name="T68" fmla="*/ 14 w 15"/>
                  <a:gd name="T69" fmla="*/ 13 h 26"/>
                  <a:gd name="T70" fmla="*/ 14 w 15"/>
                  <a:gd name="T71" fmla="*/ 15 h 26"/>
                  <a:gd name="T72" fmla="*/ 14 w 15"/>
                  <a:gd name="T73" fmla="*/ 16 h 26"/>
                  <a:gd name="T74" fmla="*/ 14 w 15"/>
                  <a:gd name="T75" fmla="*/ 18 h 26"/>
                  <a:gd name="T76" fmla="*/ 13 w 15"/>
                  <a:gd name="T77" fmla="*/ 20 h 26"/>
                  <a:gd name="T78" fmla="*/ 13 w 15"/>
                  <a:gd name="T79" fmla="*/ 21 h 26"/>
                  <a:gd name="T80" fmla="*/ 12 w 15"/>
                  <a:gd name="T81" fmla="*/ 22 h 26"/>
                  <a:gd name="T82" fmla="*/ 12 w 15"/>
                  <a:gd name="T83" fmla="*/ 23 h 26"/>
                  <a:gd name="T84" fmla="*/ 11 w 15"/>
                  <a:gd name="T85" fmla="*/ 24 h 26"/>
                  <a:gd name="T86" fmla="*/ 9 w 15"/>
                  <a:gd name="T87" fmla="*/ 25 h 26"/>
                  <a:gd name="T88" fmla="*/ 8 w 15"/>
                  <a:gd name="T89" fmla="*/ 25 h 26"/>
                  <a:gd name="T90" fmla="*/ 7 w 15"/>
                  <a:gd name="T91"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 h="26">
                    <a:moveTo>
                      <a:pt x="7" y="25"/>
                    </a:moveTo>
                    <a:lnTo>
                      <a:pt x="6" y="25"/>
                    </a:lnTo>
                    <a:lnTo>
                      <a:pt x="4" y="24"/>
                    </a:lnTo>
                    <a:lnTo>
                      <a:pt x="3" y="24"/>
                    </a:lnTo>
                    <a:lnTo>
                      <a:pt x="3" y="23"/>
                    </a:lnTo>
                    <a:lnTo>
                      <a:pt x="2" y="22"/>
                    </a:lnTo>
                    <a:lnTo>
                      <a:pt x="2" y="21"/>
                    </a:lnTo>
                    <a:lnTo>
                      <a:pt x="2" y="20"/>
                    </a:lnTo>
                    <a:lnTo>
                      <a:pt x="1" y="18"/>
                    </a:lnTo>
                    <a:lnTo>
                      <a:pt x="1" y="16"/>
                    </a:lnTo>
                    <a:lnTo>
                      <a:pt x="1" y="15"/>
                    </a:lnTo>
                    <a:lnTo>
                      <a:pt x="0" y="13"/>
                    </a:lnTo>
                    <a:lnTo>
                      <a:pt x="1" y="11"/>
                    </a:lnTo>
                    <a:lnTo>
                      <a:pt x="1" y="9"/>
                    </a:lnTo>
                    <a:lnTo>
                      <a:pt x="1" y="8"/>
                    </a:lnTo>
                    <a:lnTo>
                      <a:pt x="2" y="6"/>
                    </a:lnTo>
                    <a:lnTo>
                      <a:pt x="2" y="5"/>
                    </a:lnTo>
                    <a:lnTo>
                      <a:pt x="2" y="4"/>
                    </a:lnTo>
                    <a:lnTo>
                      <a:pt x="3" y="3"/>
                    </a:lnTo>
                    <a:lnTo>
                      <a:pt x="3" y="2"/>
                    </a:lnTo>
                    <a:lnTo>
                      <a:pt x="4" y="2"/>
                    </a:lnTo>
                    <a:lnTo>
                      <a:pt x="6" y="1"/>
                    </a:lnTo>
                    <a:lnTo>
                      <a:pt x="7" y="1"/>
                    </a:lnTo>
                    <a:lnTo>
                      <a:pt x="7" y="0"/>
                    </a:lnTo>
                    <a:lnTo>
                      <a:pt x="8" y="1"/>
                    </a:lnTo>
                    <a:lnTo>
                      <a:pt x="9" y="1"/>
                    </a:lnTo>
                    <a:lnTo>
                      <a:pt x="11" y="2"/>
                    </a:lnTo>
                    <a:lnTo>
                      <a:pt x="12" y="3"/>
                    </a:lnTo>
                    <a:lnTo>
                      <a:pt x="12" y="4"/>
                    </a:lnTo>
                    <a:lnTo>
                      <a:pt x="13" y="5"/>
                    </a:lnTo>
                    <a:lnTo>
                      <a:pt x="13" y="6"/>
                    </a:lnTo>
                    <a:lnTo>
                      <a:pt x="14" y="8"/>
                    </a:lnTo>
                    <a:lnTo>
                      <a:pt x="14" y="9"/>
                    </a:lnTo>
                    <a:lnTo>
                      <a:pt x="14" y="11"/>
                    </a:lnTo>
                    <a:lnTo>
                      <a:pt x="14" y="13"/>
                    </a:lnTo>
                    <a:lnTo>
                      <a:pt x="14" y="15"/>
                    </a:lnTo>
                    <a:lnTo>
                      <a:pt x="14" y="16"/>
                    </a:lnTo>
                    <a:lnTo>
                      <a:pt x="14" y="18"/>
                    </a:lnTo>
                    <a:lnTo>
                      <a:pt x="13" y="20"/>
                    </a:lnTo>
                    <a:lnTo>
                      <a:pt x="13" y="21"/>
                    </a:lnTo>
                    <a:lnTo>
                      <a:pt x="12" y="22"/>
                    </a:lnTo>
                    <a:lnTo>
                      <a:pt x="12" y="23"/>
                    </a:lnTo>
                    <a:lnTo>
                      <a:pt x="11" y="24"/>
                    </a:lnTo>
                    <a:lnTo>
                      <a:pt x="9" y="25"/>
                    </a:lnTo>
                    <a:lnTo>
                      <a:pt x="8" y="25"/>
                    </a:lnTo>
                    <a:lnTo>
                      <a:pt x="7" y="25"/>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73" name="Freeform 77"/>
              <p:cNvSpPr>
                <a:spLocks/>
              </p:cNvSpPr>
              <p:nvPr/>
            </p:nvSpPr>
            <p:spPr bwMode="auto">
              <a:xfrm>
                <a:off x="3370886" y="1649846"/>
                <a:ext cx="231155" cy="114826"/>
              </a:xfrm>
              <a:custGeom>
                <a:avLst/>
                <a:gdLst>
                  <a:gd name="T0" fmla="*/ 45 w 131"/>
                  <a:gd name="T1" fmla="*/ 20 h 64"/>
                  <a:gd name="T2" fmla="*/ 33 w 131"/>
                  <a:gd name="T3" fmla="*/ 33 h 64"/>
                  <a:gd name="T4" fmla="*/ 5 w 131"/>
                  <a:gd name="T5" fmla="*/ 33 h 64"/>
                  <a:gd name="T6" fmla="*/ 0 w 131"/>
                  <a:gd name="T7" fmla="*/ 55 h 64"/>
                  <a:gd name="T8" fmla="*/ 30 w 131"/>
                  <a:gd name="T9" fmla="*/ 63 h 64"/>
                  <a:gd name="T10" fmla="*/ 55 w 131"/>
                  <a:gd name="T11" fmla="*/ 59 h 64"/>
                  <a:gd name="T12" fmla="*/ 77 w 131"/>
                  <a:gd name="T13" fmla="*/ 51 h 64"/>
                  <a:gd name="T14" fmla="*/ 105 w 131"/>
                  <a:gd name="T15" fmla="*/ 46 h 64"/>
                  <a:gd name="T16" fmla="*/ 130 w 131"/>
                  <a:gd name="T17" fmla="*/ 54 h 64"/>
                  <a:gd name="T18" fmla="*/ 117 w 131"/>
                  <a:gd name="T19" fmla="*/ 26 h 64"/>
                  <a:gd name="T20" fmla="*/ 90 w 131"/>
                  <a:gd name="T21" fmla="*/ 18 h 64"/>
                  <a:gd name="T22" fmla="*/ 85 w 131"/>
                  <a:gd name="T23" fmla="*/ 0 h 64"/>
                  <a:gd name="T24" fmla="*/ 62 w 131"/>
                  <a:gd name="T25" fmla="*/ 3 h 64"/>
                  <a:gd name="T26" fmla="*/ 60 w 131"/>
                  <a:gd name="T27" fmla="*/ 18 h 64"/>
                  <a:gd name="T28" fmla="*/ 45 w 131"/>
                  <a:gd name="T29" fmla="*/ 2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64">
                    <a:moveTo>
                      <a:pt x="45" y="20"/>
                    </a:moveTo>
                    <a:lnTo>
                      <a:pt x="33" y="33"/>
                    </a:lnTo>
                    <a:lnTo>
                      <a:pt x="5" y="33"/>
                    </a:lnTo>
                    <a:lnTo>
                      <a:pt x="0" y="55"/>
                    </a:lnTo>
                    <a:lnTo>
                      <a:pt x="30" y="63"/>
                    </a:lnTo>
                    <a:lnTo>
                      <a:pt x="55" y="59"/>
                    </a:lnTo>
                    <a:lnTo>
                      <a:pt x="77" y="51"/>
                    </a:lnTo>
                    <a:lnTo>
                      <a:pt x="105" y="46"/>
                    </a:lnTo>
                    <a:lnTo>
                      <a:pt x="130" y="54"/>
                    </a:lnTo>
                    <a:lnTo>
                      <a:pt x="117" y="26"/>
                    </a:lnTo>
                    <a:lnTo>
                      <a:pt x="90" y="18"/>
                    </a:lnTo>
                    <a:lnTo>
                      <a:pt x="85" y="0"/>
                    </a:lnTo>
                    <a:lnTo>
                      <a:pt x="62" y="3"/>
                    </a:lnTo>
                    <a:lnTo>
                      <a:pt x="60" y="18"/>
                    </a:lnTo>
                    <a:lnTo>
                      <a:pt x="45" y="20"/>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74" name="Freeform 78"/>
              <p:cNvSpPr>
                <a:spLocks/>
              </p:cNvSpPr>
              <p:nvPr/>
            </p:nvSpPr>
            <p:spPr bwMode="auto">
              <a:xfrm>
                <a:off x="3446365" y="1590074"/>
                <a:ext cx="73907" cy="53480"/>
              </a:xfrm>
              <a:custGeom>
                <a:avLst/>
                <a:gdLst>
                  <a:gd name="T0" fmla="*/ 26 w 41"/>
                  <a:gd name="T1" fmla="*/ 2 h 31"/>
                  <a:gd name="T2" fmla="*/ 8 w 41"/>
                  <a:gd name="T3" fmla="*/ 2 h 31"/>
                  <a:gd name="T4" fmla="*/ 0 w 41"/>
                  <a:gd name="T5" fmla="*/ 17 h 31"/>
                  <a:gd name="T6" fmla="*/ 0 w 41"/>
                  <a:gd name="T7" fmla="*/ 30 h 31"/>
                  <a:gd name="T8" fmla="*/ 18 w 41"/>
                  <a:gd name="T9" fmla="*/ 20 h 31"/>
                  <a:gd name="T10" fmla="*/ 38 w 41"/>
                  <a:gd name="T11" fmla="*/ 15 h 31"/>
                  <a:gd name="T12" fmla="*/ 40 w 41"/>
                  <a:gd name="T13" fmla="*/ 0 h 31"/>
                  <a:gd name="T14" fmla="*/ 26 w 41"/>
                  <a:gd name="T15" fmla="*/ 2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1">
                    <a:moveTo>
                      <a:pt x="26" y="2"/>
                    </a:moveTo>
                    <a:lnTo>
                      <a:pt x="8" y="2"/>
                    </a:lnTo>
                    <a:lnTo>
                      <a:pt x="0" y="17"/>
                    </a:lnTo>
                    <a:lnTo>
                      <a:pt x="0" y="30"/>
                    </a:lnTo>
                    <a:lnTo>
                      <a:pt x="18" y="20"/>
                    </a:lnTo>
                    <a:lnTo>
                      <a:pt x="38" y="15"/>
                    </a:lnTo>
                    <a:lnTo>
                      <a:pt x="40" y="0"/>
                    </a:lnTo>
                    <a:lnTo>
                      <a:pt x="26" y="2"/>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75" name="Freeform 79"/>
              <p:cNvSpPr>
                <a:spLocks/>
              </p:cNvSpPr>
              <p:nvPr/>
            </p:nvSpPr>
            <p:spPr bwMode="auto">
              <a:xfrm>
                <a:off x="3444792" y="1527156"/>
                <a:ext cx="88059" cy="47189"/>
              </a:xfrm>
              <a:custGeom>
                <a:avLst/>
                <a:gdLst>
                  <a:gd name="T0" fmla="*/ 13 w 51"/>
                  <a:gd name="T1" fmla="*/ 7 h 27"/>
                  <a:gd name="T2" fmla="*/ 25 w 51"/>
                  <a:gd name="T3" fmla="*/ 0 h 27"/>
                  <a:gd name="T4" fmla="*/ 42 w 51"/>
                  <a:gd name="T5" fmla="*/ 2 h 27"/>
                  <a:gd name="T6" fmla="*/ 50 w 51"/>
                  <a:gd name="T7" fmla="*/ 15 h 27"/>
                  <a:gd name="T8" fmla="*/ 28 w 51"/>
                  <a:gd name="T9" fmla="*/ 23 h 27"/>
                  <a:gd name="T10" fmla="*/ 0 w 51"/>
                  <a:gd name="T11" fmla="*/ 26 h 27"/>
                  <a:gd name="T12" fmla="*/ 13 w 51"/>
                  <a:gd name="T13" fmla="*/ 7 h 27"/>
                </a:gdLst>
                <a:ahLst/>
                <a:cxnLst>
                  <a:cxn ang="0">
                    <a:pos x="T0" y="T1"/>
                  </a:cxn>
                  <a:cxn ang="0">
                    <a:pos x="T2" y="T3"/>
                  </a:cxn>
                  <a:cxn ang="0">
                    <a:pos x="T4" y="T5"/>
                  </a:cxn>
                  <a:cxn ang="0">
                    <a:pos x="T6" y="T7"/>
                  </a:cxn>
                  <a:cxn ang="0">
                    <a:pos x="T8" y="T9"/>
                  </a:cxn>
                  <a:cxn ang="0">
                    <a:pos x="T10" y="T11"/>
                  </a:cxn>
                  <a:cxn ang="0">
                    <a:pos x="T12" y="T13"/>
                  </a:cxn>
                </a:cxnLst>
                <a:rect l="0" t="0" r="r" b="b"/>
                <a:pathLst>
                  <a:path w="51" h="27">
                    <a:moveTo>
                      <a:pt x="13" y="7"/>
                    </a:moveTo>
                    <a:lnTo>
                      <a:pt x="25" y="0"/>
                    </a:lnTo>
                    <a:lnTo>
                      <a:pt x="42" y="2"/>
                    </a:lnTo>
                    <a:lnTo>
                      <a:pt x="50" y="15"/>
                    </a:lnTo>
                    <a:lnTo>
                      <a:pt x="28" y="23"/>
                    </a:lnTo>
                    <a:lnTo>
                      <a:pt x="0" y="26"/>
                    </a:lnTo>
                    <a:lnTo>
                      <a:pt x="13" y="7"/>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76" name="Freeform 80"/>
              <p:cNvSpPr>
                <a:spLocks/>
              </p:cNvSpPr>
              <p:nvPr/>
            </p:nvSpPr>
            <p:spPr bwMode="auto">
              <a:xfrm>
                <a:off x="3613048" y="1527156"/>
                <a:ext cx="122654" cy="80221"/>
              </a:xfrm>
              <a:custGeom>
                <a:avLst/>
                <a:gdLst>
                  <a:gd name="T0" fmla="*/ 13 w 70"/>
                  <a:gd name="T1" fmla="*/ 0 h 45"/>
                  <a:gd name="T2" fmla="*/ 31 w 70"/>
                  <a:gd name="T3" fmla="*/ 2 h 45"/>
                  <a:gd name="T4" fmla="*/ 48 w 70"/>
                  <a:gd name="T5" fmla="*/ 7 h 45"/>
                  <a:gd name="T6" fmla="*/ 64 w 70"/>
                  <a:gd name="T7" fmla="*/ 25 h 45"/>
                  <a:gd name="T8" fmla="*/ 69 w 70"/>
                  <a:gd name="T9" fmla="*/ 40 h 45"/>
                  <a:gd name="T10" fmla="*/ 39 w 70"/>
                  <a:gd name="T11" fmla="*/ 44 h 45"/>
                  <a:gd name="T12" fmla="*/ 31 w 70"/>
                  <a:gd name="T13" fmla="*/ 29 h 45"/>
                  <a:gd name="T14" fmla="*/ 13 w 70"/>
                  <a:gd name="T15" fmla="*/ 27 h 45"/>
                  <a:gd name="T16" fmla="*/ 0 w 70"/>
                  <a:gd name="T17" fmla="*/ 9 h 45"/>
                  <a:gd name="T18" fmla="*/ 13 w 70"/>
                  <a:gd name="T1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5">
                    <a:moveTo>
                      <a:pt x="13" y="0"/>
                    </a:moveTo>
                    <a:lnTo>
                      <a:pt x="31" y="2"/>
                    </a:lnTo>
                    <a:lnTo>
                      <a:pt x="48" y="7"/>
                    </a:lnTo>
                    <a:lnTo>
                      <a:pt x="64" y="25"/>
                    </a:lnTo>
                    <a:lnTo>
                      <a:pt x="69" y="40"/>
                    </a:lnTo>
                    <a:lnTo>
                      <a:pt x="39" y="44"/>
                    </a:lnTo>
                    <a:lnTo>
                      <a:pt x="31" y="29"/>
                    </a:lnTo>
                    <a:lnTo>
                      <a:pt x="13" y="27"/>
                    </a:lnTo>
                    <a:lnTo>
                      <a:pt x="0" y="9"/>
                    </a:lnTo>
                    <a:lnTo>
                      <a:pt x="13" y="0"/>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77" name="Freeform 81"/>
              <p:cNvSpPr>
                <a:spLocks/>
              </p:cNvSpPr>
              <p:nvPr/>
            </p:nvSpPr>
            <p:spPr bwMode="auto">
              <a:xfrm>
                <a:off x="3613048" y="1772537"/>
                <a:ext cx="117936" cy="122690"/>
              </a:xfrm>
              <a:custGeom>
                <a:avLst/>
                <a:gdLst>
                  <a:gd name="T0" fmla="*/ 23 w 67"/>
                  <a:gd name="T1" fmla="*/ 5 h 70"/>
                  <a:gd name="T2" fmla="*/ 28 w 67"/>
                  <a:gd name="T3" fmla="*/ 21 h 70"/>
                  <a:gd name="T4" fmla="*/ 25 w 67"/>
                  <a:gd name="T5" fmla="*/ 38 h 70"/>
                  <a:gd name="T6" fmla="*/ 3 w 67"/>
                  <a:gd name="T7" fmla="*/ 26 h 70"/>
                  <a:gd name="T8" fmla="*/ 0 w 67"/>
                  <a:gd name="T9" fmla="*/ 41 h 70"/>
                  <a:gd name="T10" fmla="*/ 21 w 67"/>
                  <a:gd name="T11" fmla="*/ 53 h 70"/>
                  <a:gd name="T12" fmla="*/ 31 w 67"/>
                  <a:gd name="T13" fmla="*/ 66 h 70"/>
                  <a:gd name="T14" fmla="*/ 53 w 67"/>
                  <a:gd name="T15" fmla="*/ 69 h 70"/>
                  <a:gd name="T16" fmla="*/ 66 w 67"/>
                  <a:gd name="T17" fmla="*/ 46 h 70"/>
                  <a:gd name="T18" fmla="*/ 58 w 67"/>
                  <a:gd name="T19" fmla="*/ 28 h 70"/>
                  <a:gd name="T20" fmla="*/ 61 w 67"/>
                  <a:gd name="T21" fmla="*/ 0 h 70"/>
                  <a:gd name="T22" fmla="*/ 23 w 67"/>
                  <a:gd name="T23" fmla="*/ 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70">
                    <a:moveTo>
                      <a:pt x="23" y="5"/>
                    </a:moveTo>
                    <a:lnTo>
                      <a:pt x="28" y="21"/>
                    </a:lnTo>
                    <a:lnTo>
                      <a:pt x="25" y="38"/>
                    </a:lnTo>
                    <a:lnTo>
                      <a:pt x="3" y="26"/>
                    </a:lnTo>
                    <a:lnTo>
                      <a:pt x="0" y="41"/>
                    </a:lnTo>
                    <a:lnTo>
                      <a:pt x="21" y="53"/>
                    </a:lnTo>
                    <a:lnTo>
                      <a:pt x="31" y="66"/>
                    </a:lnTo>
                    <a:lnTo>
                      <a:pt x="53" y="69"/>
                    </a:lnTo>
                    <a:lnTo>
                      <a:pt x="66" y="46"/>
                    </a:lnTo>
                    <a:lnTo>
                      <a:pt x="58" y="28"/>
                    </a:lnTo>
                    <a:lnTo>
                      <a:pt x="61" y="0"/>
                    </a:lnTo>
                    <a:lnTo>
                      <a:pt x="23" y="5"/>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78" name="Freeform 82"/>
              <p:cNvSpPr>
                <a:spLocks/>
              </p:cNvSpPr>
              <p:nvPr/>
            </p:nvSpPr>
            <p:spPr bwMode="auto">
              <a:xfrm>
                <a:off x="3641353" y="1951853"/>
                <a:ext cx="72334" cy="56626"/>
              </a:xfrm>
              <a:custGeom>
                <a:avLst/>
                <a:gdLst>
                  <a:gd name="T0" fmla="*/ 20 w 42"/>
                  <a:gd name="T1" fmla="*/ 0 h 32"/>
                  <a:gd name="T2" fmla="*/ 5 w 42"/>
                  <a:gd name="T3" fmla="*/ 10 h 32"/>
                  <a:gd name="T4" fmla="*/ 0 w 42"/>
                  <a:gd name="T5" fmla="*/ 28 h 32"/>
                  <a:gd name="T6" fmla="*/ 25 w 42"/>
                  <a:gd name="T7" fmla="*/ 31 h 32"/>
                  <a:gd name="T8" fmla="*/ 41 w 42"/>
                  <a:gd name="T9" fmla="*/ 21 h 32"/>
                  <a:gd name="T10" fmla="*/ 20 w 42"/>
                  <a:gd name="T11" fmla="*/ 0 h 32"/>
                </a:gdLst>
                <a:ahLst/>
                <a:cxnLst>
                  <a:cxn ang="0">
                    <a:pos x="T0" y="T1"/>
                  </a:cxn>
                  <a:cxn ang="0">
                    <a:pos x="T2" y="T3"/>
                  </a:cxn>
                  <a:cxn ang="0">
                    <a:pos x="T4" y="T5"/>
                  </a:cxn>
                  <a:cxn ang="0">
                    <a:pos x="T6" y="T7"/>
                  </a:cxn>
                  <a:cxn ang="0">
                    <a:pos x="T8" y="T9"/>
                  </a:cxn>
                  <a:cxn ang="0">
                    <a:pos x="T10" y="T11"/>
                  </a:cxn>
                </a:cxnLst>
                <a:rect l="0" t="0" r="r" b="b"/>
                <a:pathLst>
                  <a:path w="42" h="32">
                    <a:moveTo>
                      <a:pt x="20" y="0"/>
                    </a:moveTo>
                    <a:lnTo>
                      <a:pt x="5" y="10"/>
                    </a:lnTo>
                    <a:lnTo>
                      <a:pt x="0" y="28"/>
                    </a:lnTo>
                    <a:lnTo>
                      <a:pt x="25" y="31"/>
                    </a:lnTo>
                    <a:lnTo>
                      <a:pt x="41" y="21"/>
                    </a:lnTo>
                    <a:lnTo>
                      <a:pt x="20" y="0"/>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79" name="Freeform 83"/>
              <p:cNvSpPr>
                <a:spLocks/>
              </p:cNvSpPr>
              <p:nvPr/>
            </p:nvSpPr>
            <p:spPr bwMode="auto">
              <a:xfrm>
                <a:off x="3765579" y="1767818"/>
                <a:ext cx="119509" cy="97523"/>
              </a:xfrm>
              <a:custGeom>
                <a:avLst/>
                <a:gdLst>
                  <a:gd name="T0" fmla="*/ 0 w 67"/>
                  <a:gd name="T1" fmla="*/ 54 h 55"/>
                  <a:gd name="T2" fmla="*/ 2 w 67"/>
                  <a:gd name="T3" fmla="*/ 31 h 55"/>
                  <a:gd name="T4" fmla="*/ 9 w 67"/>
                  <a:gd name="T5" fmla="*/ 10 h 55"/>
                  <a:gd name="T6" fmla="*/ 32 w 67"/>
                  <a:gd name="T7" fmla="*/ 0 h 55"/>
                  <a:gd name="T8" fmla="*/ 52 w 67"/>
                  <a:gd name="T9" fmla="*/ 3 h 55"/>
                  <a:gd name="T10" fmla="*/ 66 w 67"/>
                  <a:gd name="T11" fmla="*/ 8 h 55"/>
                  <a:gd name="T12" fmla="*/ 53 w 67"/>
                  <a:gd name="T13" fmla="*/ 23 h 55"/>
                  <a:gd name="T14" fmla="*/ 33 w 67"/>
                  <a:gd name="T15" fmla="*/ 39 h 55"/>
                  <a:gd name="T16" fmla="*/ 19 w 67"/>
                  <a:gd name="T17" fmla="*/ 39 h 55"/>
                  <a:gd name="T18" fmla="*/ 14 w 67"/>
                  <a:gd name="T19" fmla="*/ 54 h 55"/>
                  <a:gd name="T20" fmla="*/ 0 w 67"/>
                  <a:gd name="T21" fmla="*/ 5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55">
                    <a:moveTo>
                      <a:pt x="0" y="54"/>
                    </a:moveTo>
                    <a:lnTo>
                      <a:pt x="2" y="31"/>
                    </a:lnTo>
                    <a:lnTo>
                      <a:pt x="9" y="10"/>
                    </a:lnTo>
                    <a:lnTo>
                      <a:pt x="32" y="0"/>
                    </a:lnTo>
                    <a:lnTo>
                      <a:pt x="52" y="3"/>
                    </a:lnTo>
                    <a:lnTo>
                      <a:pt x="66" y="8"/>
                    </a:lnTo>
                    <a:lnTo>
                      <a:pt x="53" y="23"/>
                    </a:lnTo>
                    <a:lnTo>
                      <a:pt x="33" y="39"/>
                    </a:lnTo>
                    <a:lnTo>
                      <a:pt x="19" y="39"/>
                    </a:lnTo>
                    <a:lnTo>
                      <a:pt x="14" y="54"/>
                    </a:lnTo>
                    <a:lnTo>
                      <a:pt x="0" y="54"/>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80" name="Freeform 84"/>
              <p:cNvSpPr>
                <a:spLocks/>
              </p:cNvSpPr>
              <p:nvPr/>
            </p:nvSpPr>
            <p:spPr bwMode="auto">
              <a:xfrm>
                <a:off x="3892950" y="1778829"/>
                <a:ext cx="570812" cy="511210"/>
              </a:xfrm>
              <a:custGeom>
                <a:avLst/>
                <a:gdLst>
                  <a:gd name="T0" fmla="*/ 47 w 323"/>
                  <a:gd name="T1" fmla="*/ 0 h 289"/>
                  <a:gd name="T2" fmla="*/ 17 w 323"/>
                  <a:gd name="T3" fmla="*/ 9 h 289"/>
                  <a:gd name="T4" fmla="*/ 0 w 323"/>
                  <a:gd name="T5" fmla="*/ 40 h 289"/>
                  <a:gd name="T6" fmla="*/ 3 w 323"/>
                  <a:gd name="T7" fmla="*/ 67 h 289"/>
                  <a:gd name="T8" fmla="*/ 25 w 323"/>
                  <a:gd name="T9" fmla="*/ 76 h 289"/>
                  <a:gd name="T10" fmla="*/ 15 w 323"/>
                  <a:gd name="T11" fmla="*/ 87 h 289"/>
                  <a:gd name="T12" fmla="*/ 20 w 323"/>
                  <a:gd name="T13" fmla="*/ 96 h 289"/>
                  <a:gd name="T14" fmla="*/ 68 w 323"/>
                  <a:gd name="T15" fmla="*/ 89 h 289"/>
                  <a:gd name="T16" fmla="*/ 97 w 323"/>
                  <a:gd name="T17" fmla="*/ 104 h 289"/>
                  <a:gd name="T18" fmla="*/ 120 w 323"/>
                  <a:gd name="T19" fmla="*/ 89 h 289"/>
                  <a:gd name="T20" fmla="*/ 147 w 323"/>
                  <a:gd name="T21" fmla="*/ 114 h 289"/>
                  <a:gd name="T22" fmla="*/ 145 w 323"/>
                  <a:gd name="T23" fmla="*/ 131 h 289"/>
                  <a:gd name="T24" fmla="*/ 170 w 323"/>
                  <a:gd name="T25" fmla="*/ 131 h 289"/>
                  <a:gd name="T26" fmla="*/ 185 w 323"/>
                  <a:gd name="T27" fmla="*/ 144 h 289"/>
                  <a:gd name="T28" fmla="*/ 187 w 323"/>
                  <a:gd name="T29" fmla="*/ 171 h 289"/>
                  <a:gd name="T30" fmla="*/ 160 w 323"/>
                  <a:gd name="T31" fmla="*/ 201 h 289"/>
                  <a:gd name="T32" fmla="*/ 115 w 323"/>
                  <a:gd name="T33" fmla="*/ 211 h 289"/>
                  <a:gd name="T34" fmla="*/ 105 w 323"/>
                  <a:gd name="T35" fmla="*/ 226 h 289"/>
                  <a:gd name="T36" fmla="*/ 123 w 323"/>
                  <a:gd name="T37" fmla="*/ 243 h 289"/>
                  <a:gd name="T38" fmla="*/ 160 w 323"/>
                  <a:gd name="T39" fmla="*/ 233 h 289"/>
                  <a:gd name="T40" fmla="*/ 197 w 323"/>
                  <a:gd name="T41" fmla="*/ 263 h 289"/>
                  <a:gd name="T42" fmla="*/ 247 w 323"/>
                  <a:gd name="T43" fmla="*/ 288 h 289"/>
                  <a:gd name="T44" fmla="*/ 230 w 323"/>
                  <a:gd name="T45" fmla="*/ 248 h 289"/>
                  <a:gd name="T46" fmla="*/ 264 w 323"/>
                  <a:gd name="T47" fmla="*/ 270 h 289"/>
                  <a:gd name="T48" fmla="*/ 275 w 323"/>
                  <a:gd name="T49" fmla="*/ 246 h 289"/>
                  <a:gd name="T50" fmla="*/ 267 w 323"/>
                  <a:gd name="T51" fmla="*/ 215 h 289"/>
                  <a:gd name="T52" fmla="*/ 242 w 323"/>
                  <a:gd name="T53" fmla="*/ 211 h 289"/>
                  <a:gd name="T54" fmla="*/ 245 w 323"/>
                  <a:gd name="T55" fmla="*/ 182 h 289"/>
                  <a:gd name="T56" fmla="*/ 258 w 323"/>
                  <a:gd name="T57" fmla="*/ 178 h 289"/>
                  <a:gd name="T58" fmla="*/ 297 w 323"/>
                  <a:gd name="T59" fmla="*/ 218 h 289"/>
                  <a:gd name="T60" fmla="*/ 312 w 323"/>
                  <a:gd name="T61" fmla="*/ 193 h 289"/>
                  <a:gd name="T62" fmla="*/ 322 w 323"/>
                  <a:gd name="T63" fmla="*/ 176 h 289"/>
                  <a:gd name="T64" fmla="*/ 297 w 323"/>
                  <a:gd name="T65" fmla="*/ 159 h 289"/>
                  <a:gd name="T66" fmla="*/ 270 w 323"/>
                  <a:gd name="T67" fmla="*/ 151 h 289"/>
                  <a:gd name="T68" fmla="*/ 250 w 323"/>
                  <a:gd name="T69" fmla="*/ 123 h 289"/>
                  <a:gd name="T70" fmla="*/ 264 w 323"/>
                  <a:gd name="T71" fmla="*/ 106 h 289"/>
                  <a:gd name="T72" fmla="*/ 253 w 323"/>
                  <a:gd name="T73" fmla="*/ 84 h 289"/>
                  <a:gd name="T74" fmla="*/ 212 w 323"/>
                  <a:gd name="T75" fmla="*/ 67 h 289"/>
                  <a:gd name="T76" fmla="*/ 187 w 323"/>
                  <a:gd name="T77" fmla="*/ 54 h 289"/>
                  <a:gd name="T78" fmla="*/ 168 w 323"/>
                  <a:gd name="T79" fmla="*/ 22 h 289"/>
                  <a:gd name="T80" fmla="*/ 117 w 323"/>
                  <a:gd name="T81" fmla="*/ 27 h 289"/>
                  <a:gd name="T82" fmla="*/ 103 w 323"/>
                  <a:gd name="T83" fmla="*/ 47 h 289"/>
                  <a:gd name="T84" fmla="*/ 109 w 323"/>
                  <a:gd name="T85" fmla="*/ 2 h 289"/>
                  <a:gd name="T86" fmla="*/ 75 w 323"/>
                  <a:gd name="T87" fmla="*/ 0 h 289"/>
                  <a:gd name="T88" fmla="*/ 58 w 323"/>
                  <a:gd name="T89" fmla="*/ 22 h 289"/>
                  <a:gd name="T90" fmla="*/ 55 w 323"/>
                  <a:gd name="T91" fmla="*/ 40 h 289"/>
                  <a:gd name="T92" fmla="*/ 37 w 323"/>
                  <a:gd name="T93" fmla="*/ 36 h 289"/>
                  <a:gd name="T94" fmla="*/ 47 w 323"/>
                  <a:gd name="T95"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3" h="289">
                    <a:moveTo>
                      <a:pt x="47" y="0"/>
                    </a:moveTo>
                    <a:lnTo>
                      <a:pt x="17" y="9"/>
                    </a:lnTo>
                    <a:lnTo>
                      <a:pt x="0" y="40"/>
                    </a:lnTo>
                    <a:lnTo>
                      <a:pt x="3" y="67"/>
                    </a:lnTo>
                    <a:lnTo>
                      <a:pt x="25" y="76"/>
                    </a:lnTo>
                    <a:lnTo>
                      <a:pt x="15" y="87"/>
                    </a:lnTo>
                    <a:lnTo>
                      <a:pt x="20" y="96"/>
                    </a:lnTo>
                    <a:lnTo>
                      <a:pt x="68" y="89"/>
                    </a:lnTo>
                    <a:lnTo>
                      <a:pt x="97" y="104"/>
                    </a:lnTo>
                    <a:lnTo>
                      <a:pt x="120" y="89"/>
                    </a:lnTo>
                    <a:lnTo>
                      <a:pt x="147" y="114"/>
                    </a:lnTo>
                    <a:lnTo>
                      <a:pt x="145" y="131"/>
                    </a:lnTo>
                    <a:lnTo>
                      <a:pt x="170" y="131"/>
                    </a:lnTo>
                    <a:lnTo>
                      <a:pt x="185" y="144"/>
                    </a:lnTo>
                    <a:lnTo>
                      <a:pt x="187" y="171"/>
                    </a:lnTo>
                    <a:lnTo>
                      <a:pt x="160" y="201"/>
                    </a:lnTo>
                    <a:lnTo>
                      <a:pt x="115" y="211"/>
                    </a:lnTo>
                    <a:lnTo>
                      <a:pt x="105" y="226"/>
                    </a:lnTo>
                    <a:lnTo>
                      <a:pt x="123" y="243"/>
                    </a:lnTo>
                    <a:lnTo>
                      <a:pt x="160" y="233"/>
                    </a:lnTo>
                    <a:lnTo>
                      <a:pt x="197" y="263"/>
                    </a:lnTo>
                    <a:lnTo>
                      <a:pt x="247" y="288"/>
                    </a:lnTo>
                    <a:lnTo>
                      <a:pt x="230" y="248"/>
                    </a:lnTo>
                    <a:lnTo>
                      <a:pt x="264" y="270"/>
                    </a:lnTo>
                    <a:lnTo>
                      <a:pt x="275" y="246"/>
                    </a:lnTo>
                    <a:lnTo>
                      <a:pt x="267" y="215"/>
                    </a:lnTo>
                    <a:lnTo>
                      <a:pt x="242" y="211"/>
                    </a:lnTo>
                    <a:lnTo>
                      <a:pt x="245" y="182"/>
                    </a:lnTo>
                    <a:lnTo>
                      <a:pt x="258" y="178"/>
                    </a:lnTo>
                    <a:lnTo>
                      <a:pt x="297" y="218"/>
                    </a:lnTo>
                    <a:lnTo>
                      <a:pt x="312" y="193"/>
                    </a:lnTo>
                    <a:lnTo>
                      <a:pt x="322" y="176"/>
                    </a:lnTo>
                    <a:lnTo>
                      <a:pt x="297" y="159"/>
                    </a:lnTo>
                    <a:lnTo>
                      <a:pt x="270" y="151"/>
                    </a:lnTo>
                    <a:lnTo>
                      <a:pt x="250" y="123"/>
                    </a:lnTo>
                    <a:lnTo>
                      <a:pt x="264" y="106"/>
                    </a:lnTo>
                    <a:lnTo>
                      <a:pt x="253" y="84"/>
                    </a:lnTo>
                    <a:lnTo>
                      <a:pt x="212" y="67"/>
                    </a:lnTo>
                    <a:lnTo>
                      <a:pt x="187" y="54"/>
                    </a:lnTo>
                    <a:lnTo>
                      <a:pt x="168" y="22"/>
                    </a:lnTo>
                    <a:lnTo>
                      <a:pt x="117" y="27"/>
                    </a:lnTo>
                    <a:lnTo>
                      <a:pt x="103" y="47"/>
                    </a:lnTo>
                    <a:lnTo>
                      <a:pt x="109" y="2"/>
                    </a:lnTo>
                    <a:lnTo>
                      <a:pt x="75" y="0"/>
                    </a:lnTo>
                    <a:lnTo>
                      <a:pt x="58" y="22"/>
                    </a:lnTo>
                    <a:lnTo>
                      <a:pt x="55" y="40"/>
                    </a:lnTo>
                    <a:lnTo>
                      <a:pt x="37" y="36"/>
                    </a:lnTo>
                    <a:lnTo>
                      <a:pt x="47" y="0"/>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81" name="Freeform 85"/>
              <p:cNvSpPr>
                <a:spLocks/>
              </p:cNvSpPr>
              <p:nvPr/>
            </p:nvSpPr>
            <p:spPr bwMode="auto">
              <a:xfrm>
                <a:off x="4105235" y="2044658"/>
                <a:ext cx="47175" cy="53480"/>
              </a:xfrm>
              <a:custGeom>
                <a:avLst/>
                <a:gdLst>
                  <a:gd name="T0" fmla="*/ 3 w 27"/>
                  <a:gd name="T1" fmla="*/ 29 h 30"/>
                  <a:gd name="T2" fmla="*/ 2 w 27"/>
                  <a:gd name="T3" fmla="*/ 29 h 30"/>
                  <a:gd name="T4" fmla="*/ 1 w 27"/>
                  <a:gd name="T5" fmla="*/ 28 h 30"/>
                  <a:gd name="T6" fmla="*/ 0 w 27"/>
                  <a:gd name="T7" fmla="*/ 28 h 30"/>
                  <a:gd name="T8" fmla="*/ 0 w 27"/>
                  <a:gd name="T9" fmla="*/ 27 h 30"/>
                  <a:gd name="T10" fmla="*/ 1 w 27"/>
                  <a:gd name="T11" fmla="*/ 25 h 30"/>
                  <a:gd name="T12" fmla="*/ 2 w 27"/>
                  <a:gd name="T13" fmla="*/ 24 h 30"/>
                  <a:gd name="T14" fmla="*/ 2 w 27"/>
                  <a:gd name="T15" fmla="*/ 22 h 30"/>
                  <a:gd name="T16" fmla="*/ 3 w 27"/>
                  <a:gd name="T17" fmla="*/ 20 h 30"/>
                  <a:gd name="T18" fmla="*/ 3 w 27"/>
                  <a:gd name="T19" fmla="*/ 18 h 30"/>
                  <a:gd name="T20" fmla="*/ 3 w 27"/>
                  <a:gd name="T21" fmla="*/ 17 h 30"/>
                  <a:gd name="T22" fmla="*/ 3 w 27"/>
                  <a:gd name="T23" fmla="*/ 14 h 30"/>
                  <a:gd name="T24" fmla="*/ 3 w 27"/>
                  <a:gd name="T25" fmla="*/ 12 h 30"/>
                  <a:gd name="T26" fmla="*/ 4 w 27"/>
                  <a:gd name="T27" fmla="*/ 11 h 30"/>
                  <a:gd name="T28" fmla="*/ 4 w 27"/>
                  <a:gd name="T29" fmla="*/ 10 h 30"/>
                  <a:gd name="T30" fmla="*/ 5 w 27"/>
                  <a:gd name="T31" fmla="*/ 7 h 30"/>
                  <a:gd name="T32" fmla="*/ 6 w 27"/>
                  <a:gd name="T33" fmla="*/ 7 h 30"/>
                  <a:gd name="T34" fmla="*/ 7 w 27"/>
                  <a:gd name="T35" fmla="*/ 5 h 30"/>
                  <a:gd name="T36" fmla="*/ 7 w 27"/>
                  <a:gd name="T37" fmla="*/ 4 h 30"/>
                  <a:gd name="T38" fmla="*/ 9 w 27"/>
                  <a:gd name="T39" fmla="*/ 3 h 30"/>
                  <a:gd name="T40" fmla="*/ 10 w 27"/>
                  <a:gd name="T41" fmla="*/ 2 h 30"/>
                  <a:gd name="T42" fmla="*/ 11 w 27"/>
                  <a:gd name="T43" fmla="*/ 2 h 30"/>
                  <a:gd name="T44" fmla="*/ 12 w 27"/>
                  <a:gd name="T45" fmla="*/ 1 h 30"/>
                  <a:gd name="T46" fmla="*/ 14 w 27"/>
                  <a:gd name="T47" fmla="*/ 1 h 30"/>
                  <a:gd name="T48" fmla="*/ 15 w 27"/>
                  <a:gd name="T49" fmla="*/ 0 h 30"/>
                  <a:gd name="T50" fmla="*/ 16 w 27"/>
                  <a:gd name="T51" fmla="*/ 1 h 30"/>
                  <a:gd name="T52" fmla="*/ 18 w 27"/>
                  <a:gd name="T53" fmla="*/ 1 h 30"/>
                  <a:gd name="T54" fmla="*/ 19 w 27"/>
                  <a:gd name="T55" fmla="*/ 2 h 30"/>
                  <a:gd name="T56" fmla="*/ 21 w 27"/>
                  <a:gd name="T57" fmla="*/ 2 h 30"/>
                  <a:gd name="T58" fmla="*/ 23 w 27"/>
                  <a:gd name="T59" fmla="*/ 3 h 30"/>
                  <a:gd name="T60" fmla="*/ 23 w 27"/>
                  <a:gd name="T61" fmla="*/ 4 h 30"/>
                  <a:gd name="T62" fmla="*/ 23 w 27"/>
                  <a:gd name="T63" fmla="*/ 5 h 30"/>
                  <a:gd name="T64" fmla="*/ 24 w 27"/>
                  <a:gd name="T65" fmla="*/ 7 h 30"/>
                  <a:gd name="T66" fmla="*/ 25 w 27"/>
                  <a:gd name="T67" fmla="*/ 7 h 30"/>
                  <a:gd name="T68" fmla="*/ 26 w 27"/>
                  <a:gd name="T69" fmla="*/ 10 h 30"/>
                  <a:gd name="T70" fmla="*/ 26 w 27"/>
                  <a:gd name="T71" fmla="*/ 11 h 30"/>
                  <a:gd name="T72" fmla="*/ 26 w 27"/>
                  <a:gd name="T73" fmla="*/ 12 h 30"/>
                  <a:gd name="T74" fmla="*/ 26 w 27"/>
                  <a:gd name="T75" fmla="*/ 14 h 30"/>
                  <a:gd name="T76" fmla="*/ 25 w 27"/>
                  <a:gd name="T77" fmla="*/ 17 h 30"/>
                  <a:gd name="T78" fmla="*/ 23 w 27"/>
                  <a:gd name="T79" fmla="*/ 18 h 30"/>
                  <a:gd name="T80" fmla="*/ 22 w 27"/>
                  <a:gd name="T81" fmla="*/ 20 h 30"/>
                  <a:gd name="T82" fmla="*/ 19 w 27"/>
                  <a:gd name="T83" fmla="*/ 22 h 30"/>
                  <a:gd name="T84" fmla="*/ 16 w 27"/>
                  <a:gd name="T85" fmla="*/ 24 h 30"/>
                  <a:gd name="T86" fmla="*/ 15 w 27"/>
                  <a:gd name="T87" fmla="*/ 25 h 30"/>
                  <a:gd name="T88" fmla="*/ 11 w 27"/>
                  <a:gd name="T89" fmla="*/ 27 h 30"/>
                  <a:gd name="T90" fmla="*/ 9 w 27"/>
                  <a:gd name="T91" fmla="*/ 28 h 30"/>
                  <a:gd name="T92" fmla="*/ 7 w 27"/>
                  <a:gd name="T93" fmla="*/ 28 h 30"/>
                  <a:gd name="T94" fmla="*/ 4 w 27"/>
                  <a:gd name="T95" fmla="*/ 29 h 30"/>
                  <a:gd name="T96" fmla="*/ 3 w 27"/>
                  <a:gd name="T97"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 h="30">
                    <a:moveTo>
                      <a:pt x="3" y="29"/>
                    </a:moveTo>
                    <a:lnTo>
                      <a:pt x="2" y="29"/>
                    </a:lnTo>
                    <a:lnTo>
                      <a:pt x="1" y="28"/>
                    </a:lnTo>
                    <a:lnTo>
                      <a:pt x="0" y="28"/>
                    </a:lnTo>
                    <a:lnTo>
                      <a:pt x="0" y="27"/>
                    </a:lnTo>
                    <a:lnTo>
                      <a:pt x="1" y="25"/>
                    </a:lnTo>
                    <a:lnTo>
                      <a:pt x="2" y="24"/>
                    </a:lnTo>
                    <a:lnTo>
                      <a:pt x="2" y="22"/>
                    </a:lnTo>
                    <a:lnTo>
                      <a:pt x="3" y="20"/>
                    </a:lnTo>
                    <a:lnTo>
                      <a:pt x="3" y="18"/>
                    </a:lnTo>
                    <a:lnTo>
                      <a:pt x="3" y="17"/>
                    </a:lnTo>
                    <a:lnTo>
                      <a:pt x="3" y="14"/>
                    </a:lnTo>
                    <a:lnTo>
                      <a:pt x="3" y="12"/>
                    </a:lnTo>
                    <a:lnTo>
                      <a:pt x="4" y="11"/>
                    </a:lnTo>
                    <a:lnTo>
                      <a:pt x="4" y="10"/>
                    </a:lnTo>
                    <a:lnTo>
                      <a:pt x="5" y="7"/>
                    </a:lnTo>
                    <a:lnTo>
                      <a:pt x="6" y="7"/>
                    </a:lnTo>
                    <a:lnTo>
                      <a:pt x="7" y="5"/>
                    </a:lnTo>
                    <a:lnTo>
                      <a:pt x="7" y="4"/>
                    </a:lnTo>
                    <a:lnTo>
                      <a:pt x="9" y="3"/>
                    </a:lnTo>
                    <a:lnTo>
                      <a:pt x="10" y="2"/>
                    </a:lnTo>
                    <a:lnTo>
                      <a:pt x="11" y="2"/>
                    </a:lnTo>
                    <a:lnTo>
                      <a:pt x="12" y="1"/>
                    </a:lnTo>
                    <a:lnTo>
                      <a:pt x="14" y="1"/>
                    </a:lnTo>
                    <a:lnTo>
                      <a:pt x="15" y="0"/>
                    </a:lnTo>
                    <a:lnTo>
                      <a:pt x="16" y="1"/>
                    </a:lnTo>
                    <a:lnTo>
                      <a:pt x="18" y="1"/>
                    </a:lnTo>
                    <a:lnTo>
                      <a:pt x="19" y="2"/>
                    </a:lnTo>
                    <a:lnTo>
                      <a:pt x="21" y="2"/>
                    </a:lnTo>
                    <a:lnTo>
                      <a:pt x="23" y="3"/>
                    </a:lnTo>
                    <a:lnTo>
                      <a:pt x="23" y="4"/>
                    </a:lnTo>
                    <a:lnTo>
                      <a:pt x="23" y="5"/>
                    </a:lnTo>
                    <a:lnTo>
                      <a:pt x="24" y="7"/>
                    </a:lnTo>
                    <a:lnTo>
                      <a:pt x="25" y="7"/>
                    </a:lnTo>
                    <a:lnTo>
                      <a:pt x="26" y="10"/>
                    </a:lnTo>
                    <a:lnTo>
                      <a:pt x="26" y="11"/>
                    </a:lnTo>
                    <a:lnTo>
                      <a:pt x="26" y="12"/>
                    </a:lnTo>
                    <a:lnTo>
                      <a:pt x="26" y="14"/>
                    </a:lnTo>
                    <a:lnTo>
                      <a:pt x="25" y="17"/>
                    </a:lnTo>
                    <a:lnTo>
                      <a:pt x="23" y="18"/>
                    </a:lnTo>
                    <a:lnTo>
                      <a:pt x="22" y="20"/>
                    </a:lnTo>
                    <a:lnTo>
                      <a:pt x="19" y="22"/>
                    </a:lnTo>
                    <a:lnTo>
                      <a:pt x="16" y="24"/>
                    </a:lnTo>
                    <a:lnTo>
                      <a:pt x="15" y="25"/>
                    </a:lnTo>
                    <a:lnTo>
                      <a:pt x="11" y="27"/>
                    </a:lnTo>
                    <a:lnTo>
                      <a:pt x="9" y="28"/>
                    </a:lnTo>
                    <a:lnTo>
                      <a:pt x="7" y="28"/>
                    </a:lnTo>
                    <a:lnTo>
                      <a:pt x="4" y="29"/>
                    </a:lnTo>
                    <a:lnTo>
                      <a:pt x="3" y="29"/>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82" name="Freeform 86"/>
              <p:cNvSpPr>
                <a:spLocks/>
              </p:cNvSpPr>
              <p:nvPr/>
            </p:nvSpPr>
            <p:spPr bwMode="auto">
              <a:xfrm>
                <a:off x="4078503" y="1973875"/>
                <a:ext cx="26732" cy="53480"/>
              </a:xfrm>
              <a:custGeom>
                <a:avLst/>
                <a:gdLst>
                  <a:gd name="T0" fmla="*/ 7 w 15"/>
                  <a:gd name="T1" fmla="*/ 30 h 31"/>
                  <a:gd name="T2" fmla="*/ 6 w 15"/>
                  <a:gd name="T3" fmla="*/ 30 h 31"/>
                  <a:gd name="T4" fmla="*/ 4 w 15"/>
                  <a:gd name="T5" fmla="*/ 29 h 31"/>
                  <a:gd name="T6" fmla="*/ 4 w 15"/>
                  <a:gd name="T7" fmla="*/ 27 h 31"/>
                  <a:gd name="T8" fmla="*/ 3 w 15"/>
                  <a:gd name="T9" fmla="*/ 26 h 31"/>
                  <a:gd name="T10" fmla="*/ 2 w 15"/>
                  <a:gd name="T11" fmla="*/ 26 h 31"/>
                  <a:gd name="T12" fmla="*/ 2 w 15"/>
                  <a:gd name="T13" fmla="*/ 24 h 31"/>
                  <a:gd name="T14" fmla="*/ 2 w 15"/>
                  <a:gd name="T15" fmla="*/ 22 h 31"/>
                  <a:gd name="T16" fmla="*/ 1 w 15"/>
                  <a:gd name="T17" fmla="*/ 20 h 31"/>
                  <a:gd name="T18" fmla="*/ 1 w 15"/>
                  <a:gd name="T19" fmla="*/ 19 h 31"/>
                  <a:gd name="T20" fmla="*/ 1 w 15"/>
                  <a:gd name="T21" fmla="*/ 17 h 31"/>
                  <a:gd name="T22" fmla="*/ 0 w 15"/>
                  <a:gd name="T23" fmla="*/ 14 h 31"/>
                  <a:gd name="T24" fmla="*/ 1 w 15"/>
                  <a:gd name="T25" fmla="*/ 13 h 31"/>
                  <a:gd name="T26" fmla="*/ 1 w 15"/>
                  <a:gd name="T27" fmla="*/ 11 h 31"/>
                  <a:gd name="T28" fmla="*/ 1 w 15"/>
                  <a:gd name="T29" fmla="*/ 10 h 31"/>
                  <a:gd name="T30" fmla="*/ 2 w 15"/>
                  <a:gd name="T31" fmla="*/ 7 h 31"/>
                  <a:gd name="T32" fmla="*/ 2 w 15"/>
                  <a:gd name="T33" fmla="*/ 6 h 31"/>
                  <a:gd name="T34" fmla="*/ 2 w 15"/>
                  <a:gd name="T35" fmla="*/ 4 h 31"/>
                  <a:gd name="T36" fmla="*/ 3 w 15"/>
                  <a:gd name="T37" fmla="*/ 4 h 31"/>
                  <a:gd name="T38" fmla="*/ 4 w 15"/>
                  <a:gd name="T39" fmla="*/ 3 h 31"/>
                  <a:gd name="T40" fmla="*/ 4 w 15"/>
                  <a:gd name="T41" fmla="*/ 2 h 31"/>
                  <a:gd name="T42" fmla="*/ 6 w 15"/>
                  <a:gd name="T43" fmla="*/ 1 h 31"/>
                  <a:gd name="T44" fmla="*/ 7 w 15"/>
                  <a:gd name="T45" fmla="*/ 1 h 31"/>
                  <a:gd name="T46" fmla="*/ 7 w 15"/>
                  <a:gd name="T47" fmla="*/ 0 h 31"/>
                  <a:gd name="T48" fmla="*/ 8 w 15"/>
                  <a:gd name="T49" fmla="*/ 1 h 31"/>
                  <a:gd name="T50" fmla="*/ 9 w 15"/>
                  <a:gd name="T51" fmla="*/ 1 h 31"/>
                  <a:gd name="T52" fmla="*/ 11 w 15"/>
                  <a:gd name="T53" fmla="*/ 2 h 31"/>
                  <a:gd name="T54" fmla="*/ 11 w 15"/>
                  <a:gd name="T55" fmla="*/ 3 h 31"/>
                  <a:gd name="T56" fmla="*/ 12 w 15"/>
                  <a:gd name="T57" fmla="*/ 4 h 31"/>
                  <a:gd name="T58" fmla="*/ 13 w 15"/>
                  <a:gd name="T59" fmla="*/ 6 h 31"/>
                  <a:gd name="T60" fmla="*/ 13 w 15"/>
                  <a:gd name="T61" fmla="*/ 7 h 31"/>
                  <a:gd name="T62" fmla="*/ 14 w 15"/>
                  <a:gd name="T63" fmla="*/ 10 h 31"/>
                  <a:gd name="T64" fmla="*/ 14 w 15"/>
                  <a:gd name="T65" fmla="*/ 11 h 31"/>
                  <a:gd name="T66" fmla="*/ 14 w 15"/>
                  <a:gd name="T67" fmla="*/ 13 h 31"/>
                  <a:gd name="T68" fmla="*/ 14 w 15"/>
                  <a:gd name="T69" fmla="*/ 14 h 31"/>
                  <a:gd name="T70" fmla="*/ 14 w 15"/>
                  <a:gd name="T71" fmla="*/ 17 h 31"/>
                  <a:gd name="T72" fmla="*/ 14 w 15"/>
                  <a:gd name="T73" fmla="*/ 19 h 31"/>
                  <a:gd name="T74" fmla="*/ 14 w 15"/>
                  <a:gd name="T75" fmla="*/ 20 h 31"/>
                  <a:gd name="T76" fmla="*/ 13 w 15"/>
                  <a:gd name="T77" fmla="*/ 22 h 31"/>
                  <a:gd name="T78" fmla="*/ 13 w 15"/>
                  <a:gd name="T79" fmla="*/ 24 h 31"/>
                  <a:gd name="T80" fmla="*/ 12 w 15"/>
                  <a:gd name="T81" fmla="*/ 26 h 31"/>
                  <a:gd name="T82" fmla="*/ 11 w 15"/>
                  <a:gd name="T83" fmla="*/ 27 h 31"/>
                  <a:gd name="T84" fmla="*/ 11 w 15"/>
                  <a:gd name="T85" fmla="*/ 29 h 31"/>
                  <a:gd name="T86" fmla="*/ 9 w 15"/>
                  <a:gd name="T87" fmla="*/ 30 h 31"/>
                  <a:gd name="T88" fmla="*/ 8 w 15"/>
                  <a:gd name="T89" fmla="*/ 30 h 31"/>
                  <a:gd name="T90" fmla="*/ 7 w 15"/>
                  <a:gd name="T91"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 h="31">
                    <a:moveTo>
                      <a:pt x="7" y="30"/>
                    </a:moveTo>
                    <a:lnTo>
                      <a:pt x="6" y="30"/>
                    </a:lnTo>
                    <a:lnTo>
                      <a:pt x="4" y="29"/>
                    </a:lnTo>
                    <a:lnTo>
                      <a:pt x="4" y="27"/>
                    </a:lnTo>
                    <a:lnTo>
                      <a:pt x="3" y="26"/>
                    </a:lnTo>
                    <a:lnTo>
                      <a:pt x="2" y="26"/>
                    </a:lnTo>
                    <a:lnTo>
                      <a:pt x="2" y="24"/>
                    </a:lnTo>
                    <a:lnTo>
                      <a:pt x="2" y="22"/>
                    </a:lnTo>
                    <a:lnTo>
                      <a:pt x="1" y="20"/>
                    </a:lnTo>
                    <a:lnTo>
                      <a:pt x="1" y="19"/>
                    </a:lnTo>
                    <a:lnTo>
                      <a:pt x="1" y="17"/>
                    </a:lnTo>
                    <a:lnTo>
                      <a:pt x="0" y="14"/>
                    </a:lnTo>
                    <a:lnTo>
                      <a:pt x="1" y="13"/>
                    </a:lnTo>
                    <a:lnTo>
                      <a:pt x="1" y="11"/>
                    </a:lnTo>
                    <a:lnTo>
                      <a:pt x="1" y="10"/>
                    </a:lnTo>
                    <a:lnTo>
                      <a:pt x="2" y="7"/>
                    </a:lnTo>
                    <a:lnTo>
                      <a:pt x="2" y="6"/>
                    </a:lnTo>
                    <a:lnTo>
                      <a:pt x="2" y="4"/>
                    </a:lnTo>
                    <a:lnTo>
                      <a:pt x="3" y="4"/>
                    </a:lnTo>
                    <a:lnTo>
                      <a:pt x="4" y="3"/>
                    </a:lnTo>
                    <a:lnTo>
                      <a:pt x="4" y="2"/>
                    </a:lnTo>
                    <a:lnTo>
                      <a:pt x="6" y="1"/>
                    </a:lnTo>
                    <a:lnTo>
                      <a:pt x="7" y="1"/>
                    </a:lnTo>
                    <a:lnTo>
                      <a:pt x="7" y="0"/>
                    </a:lnTo>
                    <a:lnTo>
                      <a:pt x="8" y="1"/>
                    </a:lnTo>
                    <a:lnTo>
                      <a:pt x="9" y="1"/>
                    </a:lnTo>
                    <a:lnTo>
                      <a:pt x="11" y="2"/>
                    </a:lnTo>
                    <a:lnTo>
                      <a:pt x="11" y="3"/>
                    </a:lnTo>
                    <a:lnTo>
                      <a:pt x="12" y="4"/>
                    </a:lnTo>
                    <a:lnTo>
                      <a:pt x="13" y="6"/>
                    </a:lnTo>
                    <a:lnTo>
                      <a:pt x="13" y="7"/>
                    </a:lnTo>
                    <a:lnTo>
                      <a:pt x="14" y="10"/>
                    </a:lnTo>
                    <a:lnTo>
                      <a:pt x="14" y="11"/>
                    </a:lnTo>
                    <a:lnTo>
                      <a:pt x="14" y="13"/>
                    </a:lnTo>
                    <a:lnTo>
                      <a:pt x="14" y="14"/>
                    </a:lnTo>
                    <a:lnTo>
                      <a:pt x="14" y="17"/>
                    </a:lnTo>
                    <a:lnTo>
                      <a:pt x="14" y="19"/>
                    </a:lnTo>
                    <a:lnTo>
                      <a:pt x="14" y="20"/>
                    </a:lnTo>
                    <a:lnTo>
                      <a:pt x="13" y="22"/>
                    </a:lnTo>
                    <a:lnTo>
                      <a:pt x="13" y="24"/>
                    </a:lnTo>
                    <a:lnTo>
                      <a:pt x="12" y="26"/>
                    </a:lnTo>
                    <a:lnTo>
                      <a:pt x="11" y="27"/>
                    </a:lnTo>
                    <a:lnTo>
                      <a:pt x="11" y="29"/>
                    </a:lnTo>
                    <a:lnTo>
                      <a:pt x="9" y="30"/>
                    </a:lnTo>
                    <a:lnTo>
                      <a:pt x="8" y="30"/>
                    </a:lnTo>
                    <a:lnTo>
                      <a:pt x="7" y="30"/>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83" name="Freeform 87"/>
              <p:cNvSpPr>
                <a:spLocks/>
              </p:cNvSpPr>
              <p:nvPr/>
            </p:nvSpPr>
            <p:spPr bwMode="auto">
              <a:xfrm>
                <a:off x="3881943" y="2161056"/>
                <a:ext cx="103784" cy="91231"/>
              </a:xfrm>
              <a:custGeom>
                <a:avLst/>
                <a:gdLst>
                  <a:gd name="T0" fmla="*/ 26 w 59"/>
                  <a:gd name="T1" fmla="*/ 0 h 51"/>
                  <a:gd name="T2" fmla="*/ 50 w 59"/>
                  <a:gd name="T3" fmla="*/ 8 h 51"/>
                  <a:gd name="T4" fmla="*/ 58 w 59"/>
                  <a:gd name="T5" fmla="*/ 23 h 51"/>
                  <a:gd name="T6" fmla="*/ 38 w 59"/>
                  <a:gd name="T7" fmla="*/ 31 h 51"/>
                  <a:gd name="T8" fmla="*/ 15 w 59"/>
                  <a:gd name="T9" fmla="*/ 50 h 51"/>
                  <a:gd name="T10" fmla="*/ 0 w 59"/>
                  <a:gd name="T11" fmla="*/ 31 h 51"/>
                  <a:gd name="T12" fmla="*/ 3 w 59"/>
                  <a:gd name="T13" fmla="*/ 10 h 51"/>
                  <a:gd name="T14" fmla="*/ 26 w 59"/>
                  <a:gd name="T15" fmla="*/ 0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51">
                    <a:moveTo>
                      <a:pt x="26" y="0"/>
                    </a:moveTo>
                    <a:lnTo>
                      <a:pt x="50" y="8"/>
                    </a:lnTo>
                    <a:lnTo>
                      <a:pt x="58" y="23"/>
                    </a:lnTo>
                    <a:lnTo>
                      <a:pt x="38" y="31"/>
                    </a:lnTo>
                    <a:lnTo>
                      <a:pt x="15" y="50"/>
                    </a:lnTo>
                    <a:lnTo>
                      <a:pt x="0" y="31"/>
                    </a:lnTo>
                    <a:lnTo>
                      <a:pt x="3" y="10"/>
                    </a:lnTo>
                    <a:lnTo>
                      <a:pt x="26" y="0"/>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84" name="Freeform 88"/>
              <p:cNvSpPr>
                <a:spLocks/>
              </p:cNvSpPr>
              <p:nvPr/>
            </p:nvSpPr>
            <p:spPr bwMode="auto">
              <a:xfrm>
                <a:off x="3617766" y="1649846"/>
                <a:ext cx="124226" cy="81794"/>
              </a:xfrm>
              <a:custGeom>
                <a:avLst/>
                <a:gdLst>
                  <a:gd name="T0" fmla="*/ 30 w 71"/>
                  <a:gd name="T1" fmla="*/ 18 h 46"/>
                  <a:gd name="T2" fmla="*/ 50 w 71"/>
                  <a:gd name="T3" fmla="*/ 5 h 46"/>
                  <a:gd name="T4" fmla="*/ 70 w 71"/>
                  <a:gd name="T5" fmla="*/ 7 h 46"/>
                  <a:gd name="T6" fmla="*/ 68 w 71"/>
                  <a:gd name="T7" fmla="*/ 37 h 46"/>
                  <a:gd name="T8" fmla="*/ 26 w 71"/>
                  <a:gd name="T9" fmla="*/ 45 h 46"/>
                  <a:gd name="T10" fmla="*/ 13 w 71"/>
                  <a:gd name="T11" fmla="*/ 30 h 46"/>
                  <a:gd name="T12" fmla="*/ 0 w 71"/>
                  <a:gd name="T13" fmla="*/ 10 h 46"/>
                  <a:gd name="T14" fmla="*/ 10 w 71"/>
                  <a:gd name="T15" fmla="*/ 0 h 46"/>
                  <a:gd name="T16" fmla="*/ 22 w 71"/>
                  <a:gd name="T17" fmla="*/ 1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46">
                    <a:moveTo>
                      <a:pt x="30" y="18"/>
                    </a:moveTo>
                    <a:lnTo>
                      <a:pt x="50" y="5"/>
                    </a:lnTo>
                    <a:lnTo>
                      <a:pt x="70" y="7"/>
                    </a:lnTo>
                    <a:lnTo>
                      <a:pt x="68" y="37"/>
                    </a:lnTo>
                    <a:lnTo>
                      <a:pt x="26" y="45"/>
                    </a:lnTo>
                    <a:lnTo>
                      <a:pt x="13" y="30"/>
                    </a:lnTo>
                    <a:lnTo>
                      <a:pt x="0" y="10"/>
                    </a:lnTo>
                    <a:lnTo>
                      <a:pt x="10" y="0"/>
                    </a:lnTo>
                    <a:lnTo>
                      <a:pt x="22" y="14"/>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85" name="Freeform 89"/>
              <p:cNvSpPr>
                <a:spLocks/>
              </p:cNvSpPr>
              <p:nvPr/>
            </p:nvSpPr>
            <p:spPr bwMode="auto">
              <a:xfrm>
                <a:off x="3776586" y="1541313"/>
                <a:ext cx="62899" cy="66064"/>
              </a:xfrm>
              <a:custGeom>
                <a:avLst/>
                <a:gdLst>
                  <a:gd name="T0" fmla="*/ 0 w 36"/>
                  <a:gd name="T1" fmla="*/ 7 h 37"/>
                  <a:gd name="T2" fmla="*/ 0 w 36"/>
                  <a:gd name="T3" fmla="*/ 25 h 37"/>
                  <a:gd name="T4" fmla="*/ 13 w 36"/>
                  <a:gd name="T5" fmla="*/ 36 h 37"/>
                  <a:gd name="T6" fmla="*/ 27 w 36"/>
                  <a:gd name="T7" fmla="*/ 34 h 37"/>
                  <a:gd name="T8" fmla="*/ 35 w 36"/>
                  <a:gd name="T9" fmla="*/ 17 h 37"/>
                  <a:gd name="T10" fmla="*/ 23 w 36"/>
                  <a:gd name="T11" fmla="*/ 0 h 37"/>
                  <a:gd name="T12" fmla="*/ 0 w 36"/>
                  <a:gd name="T13" fmla="*/ 7 h 37"/>
                </a:gdLst>
                <a:ahLst/>
                <a:cxnLst>
                  <a:cxn ang="0">
                    <a:pos x="T0" y="T1"/>
                  </a:cxn>
                  <a:cxn ang="0">
                    <a:pos x="T2" y="T3"/>
                  </a:cxn>
                  <a:cxn ang="0">
                    <a:pos x="T4" y="T5"/>
                  </a:cxn>
                  <a:cxn ang="0">
                    <a:pos x="T6" y="T7"/>
                  </a:cxn>
                  <a:cxn ang="0">
                    <a:pos x="T8" y="T9"/>
                  </a:cxn>
                  <a:cxn ang="0">
                    <a:pos x="T10" y="T11"/>
                  </a:cxn>
                  <a:cxn ang="0">
                    <a:pos x="T12" y="T13"/>
                  </a:cxn>
                </a:cxnLst>
                <a:rect l="0" t="0" r="r" b="b"/>
                <a:pathLst>
                  <a:path w="36" h="37">
                    <a:moveTo>
                      <a:pt x="0" y="7"/>
                    </a:moveTo>
                    <a:lnTo>
                      <a:pt x="0" y="25"/>
                    </a:lnTo>
                    <a:lnTo>
                      <a:pt x="13" y="36"/>
                    </a:lnTo>
                    <a:lnTo>
                      <a:pt x="27" y="34"/>
                    </a:lnTo>
                    <a:lnTo>
                      <a:pt x="35" y="17"/>
                    </a:lnTo>
                    <a:lnTo>
                      <a:pt x="23" y="0"/>
                    </a:lnTo>
                    <a:lnTo>
                      <a:pt x="0" y="7"/>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86" name="Freeform 90"/>
              <p:cNvSpPr>
                <a:spLocks/>
              </p:cNvSpPr>
              <p:nvPr/>
            </p:nvSpPr>
            <p:spPr bwMode="auto">
              <a:xfrm>
                <a:off x="3765579" y="1475249"/>
                <a:ext cx="44030" cy="36178"/>
              </a:xfrm>
              <a:custGeom>
                <a:avLst/>
                <a:gdLst>
                  <a:gd name="T0" fmla="*/ 2 w 25"/>
                  <a:gd name="T1" fmla="*/ 0 h 21"/>
                  <a:gd name="T2" fmla="*/ 0 w 25"/>
                  <a:gd name="T3" fmla="*/ 20 h 21"/>
                  <a:gd name="T4" fmla="*/ 19 w 25"/>
                  <a:gd name="T5" fmla="*/ 20 h 21"/>
                  <a:gd name="T6" fmla="*/ 24 w 25"/>
                  <a:gd name="T7" fmla="*/ 5 h 21"/>
                  <a:gd name="T8" fmla="*/ 2 w 25"/>
                  <a:gd name="T9" fmla="*/ 0 h 21"/>
                </a:gdLst>
                <a:ahLst/>
                <a:cxnLst>
                  <a:cxn ang="0">
                    <a:pos x="T0" y="T1"/>
                  </a:cxn>
                  <a:cxn ang="0">
                    <a:pos x="T2" y="T3"/>
                  </a:cxn>
                  <a:cxn ang="0">
                    <a:pos x="T4" y="T5"/>
                  </a:cxn>
                  <a:cxn ang="0">
                    <a:pos x="T6" y="T7"/>
                  </a:cxn>
                  <a:cxn ang="0">
                    <a:pos x="T8" y="T9"/>
                  </a:cxn>
                </a:cxnLst>
                <a:rect l="0" t="0" r="r" b="b"/>
                <a:pathLst>
                  <a:path w="25" h="21">
                    <a:moveTo>
                      <a:pt x="2" y="0"/>
                    </a:moveTo>
                    <a:lnTo>
                      <a:pt x="0" y="20"/>
                    </a:lnTo>
                    <a:lnTo>
                      <a:pt x="19" y="20"/>
                    </a:lnTo>
                    <a:lnTo>
                      <a:pt x="24" y="5"/>
                    </a:lnTo>
                    <a:lnTo>
                      <a:pt x="2" y="0"/>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87" name="Freeform 91"/>
              <p:cNvSpPr>
                <a:spLocks/>
              </p:cNvSpPr>
              <p:nvPr/>
            </p:nvSpPr>
            <p:spPr bwMode="auto">
              <a:xfrm>
                <a:off x="3856783" y="1418622"/>
                <a:ext cx="146241" cy="155722"/>
              </a:xfrm>
              <a:custGeom>
                <a:avLst/>
                <a:gdLst>
                  <a:gd name="T0" fmla="*/ 27 w 83"/>
                  <a:gd name="T1" fmla="*/ 0 h 89"/>
                  <a:gd name="T2" fmla="*/ 15 w 83"/>
                  <a:gd name="T3" fmla="*/ 18 h 89"/>
                  <a:gd name="T4" fmla="*/ 0 w 83"/>
                  <a:gd name="T5" fmla="*/ 35 h 89"/>
                  <a:gd name="T6" fmla="*/ 2 w 83"/>
                  <a:gd name="T7" fmla="*/ 56 h 89"/>
                  <a:gd name="T8" fmla="*/ 20 w 83"/>
                  <a:gd name="T9" fmla="*/ 56 h 89"/>
                  <a:gd name="T10" fmla="*/ 17 w 83"/>
                  <a:gd name="T11" fmla="*/ 67 h 89"/>
                  <a:gd name="T12" fmla="*/ 22 w 83"/>
                  <a:gd name="T13" fmla="*/ 83 h 89"/>
                  <a:gd name="T14" fmla="*/ 67 w 83"/>
                  <a:gd name="T15" fmla="*/ 88 h 89"/>
                  <a:gd name="T16" fmla="*/ 80 w 83"/>
                  <a:gd name="T17" fmla="*/ 70 h 89"/>
                  <a:gd name="T18" fmla="*/ 82 w 83"/>
                  <a:gd name="T19" fmla="*/ 43 h 89"/>
                  <a:gd name="T20" fmla="*/ 65 w 83"/>
                  <a:gd name="T21" fmla="*/ 20 h 89"/>
                  <a:gd name="T22" fmla="*/ 27 w 83"/>
                  <a:gd name="T23"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9">
                    <a:moveTo>
                      <a:pt x="27" y="0"/>
                    </a:moveTo>
                    <a:lnTo>
                      <a:pt x="15" y="18"/>
                    </a:lnTo>
                    <a:lnTo>
                      <a:pt x="0" y="35"/>
                    </a:lnTo>
                    <a:lnTo>
                      <a:pt x="2" y="56"/>
                    </a:lnTo>
                    <a:lnTo>
                      <a:pt x="20" y="56"/>
                    </a:lnTo>
                    <a:lnTo>
                      <a:pt x="17" y="67"/>
                    </a:lnTo>
                    <a:lnTo>
                      <a:pt x="22" y="83"/>
                    </a:lnTo>
                    <a:lnTo>
                      <a:pt x="67" y="88"/>
                    </a:lnTo>
                    <a:lnTo>
                      <a:pt x="80" y="70"/>
                    </a:lnTo>
                    <a:lnTo>
                      <a:pt x="82" y="43"/>
                    </a:lnTo>
                    <a:lnTo>
                      <a:pt x="65" y="20"/>
                    </a:lnTo>
                    <a:lnTo>
                      <a:pt x="27" y="0"/>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88" name="Freeform 92"/>
              <p:cNvSpPr>
                <a:spLocks/>
              </p:cNvSpPr>
              <p:nvPr/>
            </p:nvSpPr>
            <p:spPr bwMode="auto">
              <a:xfrm>
                <a:off x="3941697" y="1328964"/>
                <a:ext cx="621131" cy="355487"/>
              </a:xfrm>
              <a:custGeom>
                <a:avLst/>
                <a:gdLst>
                  <a:gd name="T0" fmla="*/ 27 w 353"/>
                  <a:gd name="T1" fmla="*/ 37 h 201"/>
                  <a:gd name="T2" fmla="*/ 34 w 353"/>
                  <a:gd name="T3" fmla="*/ 53 h 201"/>
                  <a:gd name="T4" fmla="*/ 47 w 353"/>
                  <a:gd name="T5" fmla="*/ 68 h 201"/>
                  <a:gd name="T6" fmla="*/ 59 w 353"/>
                  <a:gd name="T7" fmla="*/ 72 h 201"/>
                  <a:gd name="T8" fmla="*/ 85 w 353"/>
                  <a:gd name="T9" fmla="*/ 80 h 201"/>
                  <a:gd name="T10" fmla="*/ 107 w 353"/>
                  <a:gd name="T11" fmla="*/ 69 h 201"/>
                  <a:gd name="T12" fmla="*/ 137 w 353"/>
                  <a:gd name="T13" fmla="*/ 62 h 201"/>
                  <a:gd name="T14" fmla="*/ 148 w 353"/>
                  <a:gd name="T15" fmla="*/ 58 h 201"/>
                  <a:gd name="T16" fmla="*/ 148 w 353"/>
                  <a:gd name="T17" fmla="*/ 75 h 201"/>
                  <a:gd name="T18" fmla="*/ 115 w 353"/>
                  <a:gd name="T19" fmla="*/ 82 h 201"/>
                  <a:gd name="T20" fmla="*/ 95 w 353"/>
                  <a:gd name="T21" fmla="*/ 92 h 201"/>
                  <a:gd name="T22" fmla="*/ 112 w 353"/>
                  <a:gd name="T23" fmla="*/ 100 h 201"/>
                  <a:gd name="T24" fmla="*/ 80 w 353"/>
                  <a:gd name="T25" fmla="*/ 100 h 201"/>
                  <a:gd name="T26" fmla="*/ 64 w 353"/>
                  <a:gd name="T27" fmla="*/ 90 h 201"/>
                  <a:gd name="T28" fmla="*/ 62 w 353"/>
                  <a:gd name="T29" fmla="*/ 109 h 201"/>
                  <a:gd name="T30" fmla="*/ 75 w 353"/>
                  <a:gd name="T31" fmla="*/ 127 h 201"/>
                  <a:gd name="T32" fmla="*/ 59 w 353"/>
                  <a:gd name="T33" fmla="*/ 140 h 201"/>
                  <a:gd name="T34" fmla="*/ 47 w 353"/>
                  <a:gd name="T35" fmla="*/ 149 h 201"/>
                  <a:gd name="T36" fmla="*/ 32 w 353"/>
                  <a:gd name="T37" fmla="*/ 160 h 201"/>
                  <a:gd name="T38" fmla="*/ 25 w 353"/>
                  <a:gd name="T39" fmla="*/ 172 h 201"/>
                  <a:gd name="T40" fmla="*/ 0 w 353"/>
                  <a:gd name="T41" fmla="*/ 167 h 201"/>
                  <a:gd name="T42" fmla="*/ 12 w 353"/>
                  <a:gd name="T43" fmla="*/ 189 h 201"/>
                  <a:gd name="T44" fmla="*/ 81 w 353"/>
                  <a:gd name="T45" fmla="*/ 200 h 201"/>
                  <a:gd name="T46" fmla="*/ 121 w 353"/>
                  <a:gd name="T47" fmla="*/ 192 h 201"/>
                  <a:gd name="T48" fmla="*/ 140 w 353"/>
                  <a:gd name="T49" fmla="*/ 172 h 201"/>
                  <a:gd name="T50" fmla="*/ 125 w 353"/>
                  <a:gd name="T51" fmla="*/ 153 h 201"/>
                  <a:gd name="T52" fmla="*/ 140 w 353"/>
                  <a:gd name="T53" fmla="*/ 147 h 201"/>
                  <a:gd name="T54" fmla="*/ 157 w 353"/>
                  <a:gd name="T55" fmla="*/ 142 h 201"/>
                  <a:gd name="T56" fmla="*/ 182 w 353"/>
                  <a:gd name="T57" fmla="*/ 117 h 201"/>
                  <a:gd name="T58" fmla="*/ 189 w 353"/>
                  <a:gd name="T59" fmla="*/ 105 h 201"/>
                  <a:gd name="T60" fmla="*/ 210 w 353"/>
                  <a:gd name="T61" fmla="*/ 92 h 201"/>
                  <a:gd name="T62" fmla="*/ 237 w 353"/>
                  <a:gd name="T63" fmla="*/ 100 h 201"/>
                  <a:gd name="T64" fmla="*/ 287 w 353"/>
                  <a:gd name="T65" fmla="*/ 58 h 201"/>
                  <a:gd name="T66" fmla="*/ 277 w 353"/>
                  <a:gd name="T67" fmla="*/ 40 h 201"/>
                  <a:gd name="T68" fmla="*/ 322 w 353"/>
                  <a:gd name="T69" fmla="*/ 32 h 201"/>
                  <a:gd name="T70" fmla="*/ 352 w 353"/>
                  <a:gd name="T71" fmla="*/ 20 h 201"/>
                  <a:gd name="T72" fmla="*/ 335 w 353"/>
                  <a:gd name="T73" fmla="*/ 3 h 201"/>
                  <a:gd name="T74" fmla="*/ 305 w 353"/>
                  <a:gd name="T75" fmla="*/ 3 h 201"/>
                  <a:gd name="T76" fmla="*/ 230 w 353"/>
                  <a:gd name="T77" fmla="*/ 0 h 201"/>
                  <a:gd name="T78" fmla="*/ 204 w 353"/>
                  <a:gd name="T79" fmla="*/ 20 h 201"/>
                  <a:gd name="T80" fmla="*/ 182 w 353"/>
                  <a:gd name="T81" fmla="*/ 0 h 201"/>
                  <a:gd name="T82" fmla="*/ 180 w 353"/>
                  <a:gd name="T83" fmla="*/ 10 h 201"/>
                  <a:gd name="T84" fmla="*/ 137 w 353"/>
                  <a:gd name="T85" fmla="*/ 7 h 201"/>
                  <a:gd name="T86" fmla="*/ 117 w 353"/>
                  <a:gd name="T87" fmla="*/ 30 h 201"/>
                  <a:gd name="T88" fmla="*/ 97 w 353"/>
                  <a:gd name="T89" fmla="*/ 30 h 201"/>
                  <a:gd name="T90" fmla="*/ 87 w 353"/>
                  <a:gd name="T91" fmla="*/ 18 h 201"/>
                  <a:gd name="T92" fmla="*/ 64 w 353"/>
                  <a:gd name="T93" fmla="*/ 22 h 201"/>
                  <a:gd name="T94" fmla="*/ 59 w 353"/>
                  <a:gd name="T95" fmla="*/ 32 h 201"/>
                  <a:gd name="T96" fmla="*/ 27 w 353"/>
                  <a:gd name="T97" fmla="*/ 3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3" h="201">
                    <a:moveTo>
                      <a:pt x="27" y="37"/>
                    </a:moveTo>
                    <a:lnTo>
                      <a:pt x="34" y="53"/>
                    </a:lnTo>
                    <a:lnTo>
                      <a:pt x="47" y="68"/>
                    </a:lnTo>
                    <a:lnTo>
                      <a:pt x="59" y="72"/>
                    </a:lnTo>
                    <a:lnTo>
                      <a:pt x="85" y="80"/>
                    </a:lnTo>
                    <a:lnTo>
                      <a:pt x="107" y="69"/>
                    </a:lnTo>
                    <a:lnTo>
                      <a:pt x="137" y="62"/>
                    </a:lnTo>
                    <a:lnTo>
                      <a:pt x="148" y="58"/>
                    </a:lnTo>
                    <a:lnTo>
                      <a:pt x="148" y="75"/>
                    </a:lnTo>
                    <a:lnTo>
                      <a:pt x="115" y="82"/>
                    </a:lnTo>
                    <a:lnTo>
                      <a:pt x="95" y="92"/>
                    </a:lnTo>
                    <a:lnTo>
                      <a:pt x="112" y="100"/>
                    </a:lnTo>
                    <a:lnTo>
                      <a:pt x="80" y="100"/>
                    </a:lnTo>
                    <a:lnTo>
                      <a:pt x="64" y="90"/>
                    </a:lnTo>
                    <a:lnTo>
                      <a:pt x="62" y="109"/>
                    </a:lnTo>
                    <a:lnTo>
                      <a:pt x="75" y="127"/>
                    </a:lnTo>
                    <a:lnTo>
                      <a:pt x="59" y="140"/>
                    </a:lnTo>
                    <a:lnTo>
                      <a:pt x="47" y="149"/>
                    </a:lnTo>
                    <a:lnTo>
                      <a:pt x="32" y="160"/>
                    </a:lnTo>
                    <a:lnTo>
                      <a:pt x="25" y="172"/>
                    </a:lnTo>
                    <a:lnTo>
                      <a:pt x="0" y="167"/>
                    </a:lnTo>
                    <a:lnTo>
                      <a:pt x="12" y="189"/>
                    </a:lnTo>
                    <a:lnTo>
                      <a:pt x="81" y="200"/>
                    </a:lnTo>
                    <a:lnTo>
                      <a:pt x="121" y="192"/>
                    </a:lnTo>
                    <a:lnTo>
                      <a:pt x="140" y="172"/>
                    </a:lnTo>
                    <a:lnTo>
                      <a:pt x="125" y="153"/>
                    </a:lnTo>
                    <a:lnTo>
                      <a:pt x="140" y="147"/>
                    </a:lnTo>
                    <a:lnTo>
                      <a:pt x="157" y="142"/>
                    </a:lnTo>
                    <a:lnTo>
                      <a:pt x="182" y="117"/>
                    </a:lnTo>
                    <a:lnTo>
                      <a:pt x="189" y="105"/>
                    </a:lnTo>
                    <a:lnTo>
                      <a:pt x="210" y="92"/>
                    </a:lnTo>
                    <a:lnTo>
                      <a:pt x="237" y="100"/>
                    </a:lnTo>
                    <a:lnTo>
                      <a:pt x="287" y="58"/>
                    </a:lnTo>
                    <a:lnTo>
                      <a:pt x="277" y="40"/>
                    </a:lnTo>
                    <a:lnTo>
                      <a:pt x="322" y="32"/>
                    </a:lnTo>
                    <a:lnTo>
                      <a:pt x="352" y="20"/>
                    </a:lnTo>
                    <a:lnTo>
                      <a:pt x="335" y="3"/>
                    </a:lnTo>
                    <a:lnTo>
                      <a:pt x="305" y="3"/>
                    </a:lnTo>
                    <a:lnTo>
                      <a:pt x="230" y="0"/>
                    </a:lnTo>
                    <a:lnTo>
                      <a:pt x="204" y="20"/>
                    </a:lnTo>
                    <a:lnTo>
                      <a:pt x="182" y="0"/>
                    </a:lnTo>
                    <a:lnTo>
                      <a:pt x="180" y="10"/>
                    </a:lnTo>
                    <a:lnTo>
                      <a:pt x="137" y="7"/>
                    </a:lnTo>
                    <a:lnTo>
                      <a:pt x="117" y="30"/>
                    </a:lnTo>
                    <a:lnTo>
                      <a:pt x="97" y="30"/>
                    </a:lnTo>
                    <a:lnTo>
                      <a:pt x="87" y="18"/>
                    </a:lnTo>
                    <a:lnTo>
                      <a:pt x="64" y="22"/>
                    </a:lnTo>
                    <a:lnTo>
                      <a:pt x="59" y="32"/>
                    </a:lnTo>
                    <a:lnTo>
                      <a:pt x="27" y="37"/>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89" name="Freeform 93"/>
              <p:cNvSpPr>
                <a:spLocks/>
              </p:cNvSpPr>
              <p:nvPr/>
            </p:nvSpPr>
            <p:spPr bwMode="auto">
              <a:xfrm>
                <a:off x="3837913" y="1627825"/>
                <a:ext cx="279902" cy="132128"/>
              </a:xfrm>
              <a:custGeom>
                <a:avLst/>
                <a:gdLst>
                  <a:gd name="T0" fmla="*/ 20 w 160"/>
                  <a:gd name="T1" fmla="*/ 0 h 75"/>
                  <a:gd name="T2" fmla="*/ 0 w 160"/>
                  <a:gd name="T3" fmla="*/ 18 h 75"/>
                  <a:gd name="T4" fmla="*/ 13 w 160"/>
                  <a:gd name="T5" fmla="*/ 35 h 75"/>
                  <a:gd name="T6" fmla="*/ 35 w 160"/>
                  <a:gd name="T7" fmla="*/ 61 h 75"/>
                  <a:gd name="T8" fmla="*/ 57 w 160"/>
                  <a:gd name="T9" fmla="*/ 71 h 75"/>
                  <a:gd name="T10" fmla="*/ 122 w 160"/>
                  <a:gd name="T11" fmla="*/ 64 h 75"/>
                  <a:gd name="T12" fmla="*/ 159 w 160"/>
                  <a:gd name="T13" fmla="*/ 74 h 75"/>
                  <a:gd name="T14" fmla="*/ 155 w 160"/>
                  <a:gd name="T15" fmla="*/ 46 h 75"/>
                  <a:gd name="T16" fmla="*/ 101 w 160"/>
                  <a:gd name="T17" fmla="*/ 43 h 75"/>
                  <a:gd name="T18" fmla="*/ 54 w 160"/>
                  <a:gd name="T19" fmla="*/ 31 h 75"/>
                  <a:gd name="T20" fmla="*/ 47 w 160"/>
                  <a:gd name="T21" fmla="*/ 3 h 75"/>
                  <a:gd name="T22" fmla="*/ 20 w 160"/>
                  <a:gd name="T23"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 h="75">
                    <a:moveTo>
                      <a:pt x="20" y="0"/>
                    </a:moveTo>
                    <a:lnTo>
                      <a:pt x="0" y="18"/>
                    </a:lnTo>
                    <a:lnTo>
                      <a:pt x="13" y="35"/>
                    </a:lnTo>
                    <a:lnTo>
                      <a:pt x="35" y="61"/>
                    </a:lnTo>
                    <a:lnTo>
                      <a:pt x="57" y="71"/>
                    </a:lnTo>
                    <a:lnTo>
                      <a:pt x="122" y="64"/>
                    </a:lnTo>
                    <a:lnTo>
                      <a:pt x="159" y="74"/>
                    </a:lnTo>
                    <a:lnTo>
                      <a:pt x="155" y="46"/>
                    </a:lnTo>
                    <a:lnTo>
                      <a:pt x="101" y="43"/>
                    </a:lnTo>
                    <a:lnTo>
                      <a:pt x="54" y="31"/>
                    </a:lnTo>
                    <a:lnTo>
                      <a:pt x="47" y="3"/>
                    </a:lnTo>
                    <a:lnTo>
                      <a:pt x="20" y="0"/>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90" name="Freeform 94"/>
              <p:cNvSpPr>
                <a:spLocks/>
              </p:cNvSpPr>
              <p:nvPr/>
            </p:nvSpPr>
            <p:spPr bwMode="auto">
              <a:xfrm>
                <a:off x="3771869" y="1703327"/>
                <a:ext cx="61327" cy="40897"/>
              </a:xfrm>
              <a:custGeom>
                <a:avLst/>
                <a:gdLst>
                  <a:gd name="T0" fmla="*/ 13 w 34"/>
                  <a:gd name="T1" fmla="*/ 0 h 23"/>
                  <a:gd name="T2" fmla="*/ 0 w 34"/>
                  <a:gd name="T3" fmla="*/ 15 h 23"/>
                  <a:gd name="T4" fmla="*/ 18 w 34"/>
                  <a:gd name="T5" fmla="*/ 22 h 23"/>
                  <a:gd name="T6" fmla="*/ 33 w 34"/>
                  <a:gd name="T7" fmla="*/ 15 h 23"/>
                  <a:gd name="T8" fmla="*/ 30 w 34"/>
                  <a:gd name="T9" fmla="*/ 2 h 23"/>
                  <a:gd name="T10" fmla="*/ 13 w 34"/>
                  <a:gd name="T11" fmla="*/ 0 h 23"/>
                </a:gdLst>
                <a:ahLst/>
                <a:cxnLst>
                  <a:cxn ang="0">
                    <a:pos x="T0" y="T1"/>
                  </a:cxn>
                  <a:cxn ang="0">
                    <a:pos x="T2" y="T3"/>
                  </a:cxn>
                  <a:cxn ang="0">
                    <a:pos x="T4" y="T5"/>
                  </a:cxn>
                  <a:cxn ang="0">
                    <a:pos x="T6" y="T7"/>
                  </a:cxn>
                  <a:cxn ang="0">
                    <a:pos x="T8" y="T9"/>
                  </a:cxn>
                  <a:cxn ang="0">
                    <a:pos x="T10" y="T11"/>
                  </a:cxn>
                </a:cxnLst>
                <a:rect l="0" t="0" r="r" b="b"/>
                <a:pathLst>
                  <a:path w="34" h="23">
                    <a:moveTo>
                      <a:pt x="13" y="0"/>
                    </a:moveTo>
                    <a:lnTo>
                      <a:pt x="0" y="15"/>
                    </a:lnTo>
                    <a:lnTo>
                      <a:pt x="18" y="22"/>
                    </a:lnTo>
                    <a:lnTo>
                      <a:pt x="33" y="15"/>
                    </a:lnTo>
                    <a:lnTo>
                      <a:pt x="30" y="2"/>
                    </a:lnTo>
                    <a:lnTo>
                      <a:pt x="13" y="0"/>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91" name="Freeform 95"/>
              <p:cNvSpPr>
                <a:spLocks/>
              </p:cNvSpPr>
              <p:nvPr/>
            </p:nvSpPr>
            <p:spPr bwMode="auto">
              <a:xfrm>
                <a:off x="4314376" y="1289640"/>
                <a:ext cx="1270567" cy="1072754"/>
              </a:xfrm>
              <a:custGeom>
                <a:avLst/>
                <a:gdLst>
                  <a:gd name="T0" fmla="*/ 138 w 720"/>
                  <a:gd name="T1" fmla="*/ 83 h 608"/>
                  <a:gd name="T2" fmla="*/ 93 w 720"/>
                  <a:gd name="T3" fmla="*/ 123 h 608"/>
                  <a:gd name="T4" fmla="*/ 31 w 720"/>
                  <a:gd name="T5" fmla="*/ 155 h 608"/>
                  <a:gd name="T6" fmla="*/ 3 w 720"/>
                  <a:gd name="T7" fmla="*/ 175 h 608"/>
                  <a:gd name="T8" fmla="*/ 65 w 720"/>
                  <a:gd name="T9" fmla="*/ 187 h 608"/>
                  <a:gd name="T10" fmla="*/ 20 w 720"/>
                  <a:gd name="T11" fmla="*/ 195 h 608"/>
                  <a:gd name="T12" fmla="*/ 143 w 720"/>
                  <a:gd name="T13" fmla="*/ 220 h 608"/>
                  <a:gd name="T14" fmla="*/ 180 w 720"/>
                  <a:gd name="T15" fmla="*/ 285 h 608"/>
                  <a:gd name="T16" fmla="*/ 190 w 720"/>
                  <a:gd name="T17" fmla="*/ 342 h 608"/>
                  <a:gd name="T18" fmla="*/ 219 w 720"/>
                  <a:gd name="T19" fmla="*/ 354 h 608"/>
                  <a:gd name="T20" fmla="*/ 227 w 720"/>
                  <a:gd name="T21" fmla="*/ 377 h 608"/>
                  <a:gd name="T22" fmla="*/ 195 w 720"/>
                  <a:gd name="T23" fmla="*/ 422 h 608"/>
                  <a:gd name="T24" fmla="*/ 200 w 720"/>
                  <a:gd name="T25" fmla="*/ 490 h 608"/>
                  <a:gd name="T26" fmla="*/ 240 w 720"/>
                  <a:gd name="T27" fmla="*/ 582 h 608"/>
                  <a:gd name="T28" fmla="*/ 278 w 720"/>
                  <a:gd name="T29" fmla="*/ 607 h 608"/>
                  <a:gd name="T30" fmla="*/ 325 w 720"/>
                  <a:gd name="T31" fmla="*/ 540 h 608"/>
                  <a:gd name="T32" fmla="*/ 345 w 720"/>
                  <a:gd name="T33" fmla="*/ 485 h 608"/>
                  <a:gd name="T34" fmla="*/ 433 w 720"/>
                  <a:gd name="T35" fmla="*/ 465 h 608"/>
                  <a:gd name="T36" fmla="*/ 510 w 720"/>
                  <a:gd name="T37" fmla="*/ 425 h 608"/>
                  <a:gd name="T38" fmla="*/ 581 w 720"/>
                  <a:gd name="T39" fmla="*/ 367 h 608"/>
                  <a:gd name="T40" fmla="*/ 525 w 720"/>
                  <a:gd name="T41" fmla="*/ 354 h 608"/>
                  <a:gd name="T42" fmla="*/ 548 w 720"/>
                  <a:gd name="T43" fmla="*/ 332 h 608"/>
                  <a:gd name="T44" fmla="*/ 588 w 720"/>
                  <a:gd name="T45" fmla="*/ 358 h 608"/>
                  <a:gd name="T46" fmla="*/ 586 w 720"/>
                  <a:gd name="T47" fmla="*/ 318 h 608"/>
                  <a:gd name="T48" fmla="*/ 561 w 720"/>
                  <a:gd name="T49" fmla="*/ 290 h 608"/>
                  <a:gd name="T50" fmla="*/ 588 w 720"/>
                  <a:gd name="T51" fmla="*/ 298 h 608"/>
                  <a:gd name="T52" fmla="*/ 616 w 720"/>
                  <a:gd name="T53" fmla="*/ 280 h 608"/>
                  <a:gd name="T54" fmla="*/ 626 w 720"/>
                  <a:gd name="T55" fmla="*/ 267 h 608"/>
                  <a:gd name="T56" fmla="*/ 646 w 720"/>
                  <a:gd name="T57" fmla="*/ 237 h 608"/>
                  <a:gd name="T58" fmla="*/ 621 w 720"/>
                  <a:gd name="T59" fmla="*/ 210 h 608"/>
                  <a:gd name="T60" fmla="*/ 643 w 720"/>
                  <a:gd name="T61" fmla="*/ 195 h 608"/>
                  <a:gd name="T62" fmla="*/ 598 w 720"/>
                  <a:gd name="T63" fmla="*/ 168 h 608"/>
                  <a:gd name="T64" fmla="*/ 631 w 720"/>
                  <a:gd name="T65" fmla="*/ 128 h 608"/>
                  <a:gd name="T66" fmla="*/ 618 w 720"/>
                  <a:gd name="T67" fmla="*/ 105 h 608"/>
                  <a:gd name="T68" fmla="*/ 651 w 720"/>
                  <a:gd name="T69" fmla="*/ 95 h 608"/>
                  <a:gd name="T70" fmla="*/ 719 w 720"/>
                  <a:gd name="T71" fmla="*/ 63 h 608"/>
                  <a:gd name="T72" fmla="*/ 624 w 720"/>
                  <a:gd name="T73" fmla="*/ 68 h 608"/>
                  <a:gd name="T74" fmla="*/ 601 w 720"/>
                  <a:gd name="T75" fmla="*/ 50 h 608"/>
                  <a:gd name="T76" fmla="*/ 553 w 720"/>
                  <a:gd name="T77" fmla="*/ 45 h 608"/>
                  <a:gd name="T78" fmla="*/ 518 w 720"/>
                  <a:gd name="T79" fmla="*/ 37 h 608"/>
                  <a:gd name="T80" fmla="*/ 598 w 720"/>
                  <a:gd name="T81" fmla="*/ 23 h 608"/>
                  <a:gd name="T82" fmla="*/ 470 w 720"/>
                  <a:gd name="T83" fmla="*/ 20 h 608"/>
                  <a:gd name="T84" fmla="*/ 413 w 720"/>
                  <a:gd name="T85" fmla="*/ 3 h 608"/>
                  <a:gd name="T86" fmla="*/ 340 w 720"/>
                  <a:gd name="T87" fmla="*/ 15 h 608"/>
                  <a:gd name="T88" fmla="*/ 333 w 720"/>
                  <a:gd name="T89" fmla="*/ 58 h 608"/>
                  <a:gd name="T90" fmla="*/ 303 w 720"/>
                  <a:gd name="T91" fmla="*/ 41 h 608"/>
                  <a:gd name="T92" fmla="*/ 283 w 720"/>
                  <a:gd name="T93" fmla="*/ 65 h 608"/>
                  <a:gd name="T94" fmla="*/ 258 w 720"/>
                  <a:gd name="T95" fmla="*/ 45 h 608"/>
                  <a:gd name="T96" fmla="*/ 240 w 720"/>
                  <a:gd name="T97" fmla="*/ 55 h 608"/>
                  <a:gd name="T98" fmla="*/ 183 w 720"/>
                  <a:gd name="T99" fmla="*/ 50 h 608"/>
                  <a:gd name="T100" fmla="*/ 150 w 720"/>
                  <a:gd name="T101" fmla="*/ 65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20" h="608">
                    <a:moveTo>
                      <a:pt x="150" y="65"/>
                    </a:moveTo>
                    <a:lnTo>
                      <a:pt x="138" y="83"/>
                    </a:lnTo>
                    <a:lnTo>
                      <a:pt x="95" y="92"/>
                    </a:lnTo>
                    <a:lnTo>
                      <a:pt x="93" y="123"/>
                    </a:lnTo>
                    <a:lnTo>
                      <a:pt x="60" y="132"/>
                    </a:lnTo>
                    <a:lnTo>
                      <a:pt x="31" y="155"/>
                    </a:lnTo>
                    <a:lnTo>
                      <a:pt x="0" y="164"/>
                    </a:lnTo>
                    <a:lnTo>
                      <a:pt x="3" y="175"/>
                    </a:lnTo>
                    <a:lnTo>
                      <a:pt x="55" y="172"/>
                    </a:lnTo>
                    <a:lnTo>
                      <a:pt x="65" y="187"/>
                    </a:lnTo>
                    <a:lnTo>
                      <a:pt x="42" y="192"/>
                    </a:lnTo>
                    <a:lnTo>
                      <a:pt x="20" y="195"/>
                    </a:lnTo>
                    <a:lnTo>
                      <a:pt x="55" y="220"/>
                    </a:lnTo>
                    <a:lnTo>
                      <a:pt x="143" y="220"/>
                    </a:lnTo>
                    <a:lnTo>
                      <a:pt x="166" y="245"/>
                    </a:lnTo>
                    <a:lnTo>
                      <a:pt x="180" y="285"/>
                    </a:lnTo>
                    <a:lnTo>
                      <a:pt x="188" y="326"/>
                    </a:lnTo>
                    <a:lnTo>
                      <a:pt x="190" y="342"/>
                    </a:lnTo>
                    <a:lnTo>
                      <a:pt x="211" y="332"/>
                    </a:lnTo>
                    <a:lnTo>
                      <a:pt x="219" y="354"/>
                    </a:lnTo>
                    <a:lnTo>
                      <a:pt x="193" y="363"/>
                    </a:lnTo>
                    <a:lnTo>
                      <a:pt x="227" y="377"/>
                    </a:lnTo>
                    <a:lnTo>
                      <a:pt x="222" y="407"/>
                    </a:lnTo>
                    <a:lnTo>
                      <a:pt x="195" y="422"/>
                    </a:lnTo>
                    <a:lnTo>
                      <a:pt x="188" y="445"/>
                    </a:lnTo>
                    <a:lnTo>
                      <a:pt x="200" y="490"/>
                    </a:lnTo>
                    <a:lnTo>
                      <a:pt x="218" y="537"/>
                    </a:lnTo>
                    <a:lnTo>
                      <a:pt x="240" y="582"/>
                    </a:lnTo>
                    <a:lnTo>
                      <a:pt x="266" y="588"/>
                    </a:lnTo>
                    <a:lnTo>
                      <a:pt x="278" y="607"/>
                    </a:lnTo>
                    <a:lnTo>
                      <a:pt x="301" y="602"/>
                    </a:lnTo>
                    <a:lnTo>
                      <a:pt x="325" y="540"/>
                    </a:lnTo>
                    <a:lnTo>
                      <a:pt x="343" y="517"/>
                    </a:lnTo>
                    <a:lnTo>
                      <a:pt x="345" y="485"/>
                    </a:lnTo>
                    <a:lnTo>
                      <a:pt x="388" y="475"/>
                    </a:lnTo>
                    <a:lnTo>
                      <a:pt x="433" y="465"/>
                    </a:lnTo>
                    <a:lnTo>
                      <a:pt x="456" y="420"/>
                    </a:lnTo>
                    <a:lnTo>
                      <a:pt x="510" y="425"/>
                    </a:lnTo>
                    <a:lnTo>
                      <a:pt x="558" y="393"/>
                    </a:lnTo>
                    <a:lnTo>
                      <a:pt x="581" y="367"/>
                    </a:lnTo>
                    <a:lnTo>
                      <a:pt x="556" y="359"/>
                    </a:lnTo>
                    <a:lnTo>
                      <a:pt x="525" y="354"/>
                    </a:lnTo>
                    <a:lnTo>
                      <a:pt x="531" y="337"/>
                    </a:lnTo>
                    <a:lnTo>
                      <a:pt x="548" y="332"/>
                    </a:lnTo>
                    <a:lnTo>
                      <a:pt x="569" y="348"/>
                    </a:lnTo>
                    <a:lnTo>
                      <a:pt x="588" y="358"/>
                    </a:lnTo>
                    <a:lnTo>
                      <a:pt x="598" y="342"/>
                    </a:lnTo>
                    <a:lnTo>
                      <a:pt x="586" y="318"/>
                    </a:lnTo>
                    <a:lnTo>
                      <a:pt x="558" y="307"/>
                    </a:lnTo>
                    <a:lnTo>
                      <a:pt x="561" y="290"/>
                    </a:lnTo>
                    <a:lnTo>
                      <a:pt x="581" y="290"/>
                    </a:lnTo>
                    <a:lnTo>
                      <a:pt x="588" y="298"/>
                    </a:lnTo>
                    <a:lnTo>
                      <a:pt x="596" y="285"/>
                    </a:lnTo>
                    <a:lnTo>
                      <a:pt x="616" y="280"/>
                    </a:lnTo>
                    <a:lnTo>
                      <a:pt x="609" y="267"/>
                    </a:lnTo>
                    <a:lnTo>
                      <a:pt x="626" y="267"/>
                    </a:lnTo>
                    <a:lnTo>
                      <a:pt x="641" y="253"/>
                    </a:lnTo>
                    <a:lnTo>
                      <a:pt x="646" y="237"/>
                    </a:lnTo>
                    <a:lnTo>
                      <a:pt x="624" y="227"/>
                    </a:lnTo>
                    <a:lnTo>
                      <a:pt x="621" y="210"/>
                    </a:lnTo>
                    <a:lnTo>
                      <a:pt x="631" y="198"/>
                    </a:lnTo>
                    <a:lnTo>
                      <a:pt x="643" y="195"/>
                    </a:lnTo>
                    <a:lnTo>
                      <a:pt x="641" y="172"/>
                    </a:lnTo>
                    <a:lnTo>
                      <a:pt x="598" y="168"/>
                    </a:lnTo>
                    <a:lnTo>
                      <a:pt x="609" y="142"/>
                    </a:lnTo>
                    <a:lnTo>
                      <a:pt x="631" y="128"/>
                    </a:lnTo>
                    <a:lnTo>
                      <a:pt x="643" y="117"/>
                    </a:lnTo>
                    <a:lnTo>
                      <a:pt x="618" y="105"/>
                    </a:lnTo>
                    <a:lnTo>
                      <a:pt x="636" y="97"/>
                    </a:lnTo>
                    <a:lnTo>
                      <a:pt x="651" y="95"/>
                    </a:lnTo>
                    <a:lnTo>
                      <a:pt x="686" y="85"/>
                    </a:lnTo>
                    <a:lnTo>
                      <a:pt x="719" y="63"/>
                    </a:lnTo>
                    <a:lnTo>
                      <a:pt x="656" y="58"/>
                    </a:lnTo>
                    <a:lnTo>
                      <a:pt x="624" y="68"/>
                    </a:lnTo>
                    <a:lnTo>
                      <a:pt x="578" y="91"/>
                    </a:lnTo>
                    <a:lnTo>
                      <a:pt x="601" y="50"/>
                    </a:lnTo>
                    <a:lnTo>
                      <a:pt x="550" y="68"/>
                    </a:lnTo>
                    <a:lnTo>
                      <a:pt x="553" y="45"/>
                    </a:lnTo>
                    <a:lnTo>
                      <a:pt x="470" y="53"/>
                    </a:lnTo>
                    <a:lnTo>
                      <a:pt x="518" y="37"/>
                    </a:lnTo>
                    <a:lnTo>
                      <a:pt x="578" y="28"/>
                    </a:lnTo>
                    <a:lnTo>
                      <a:pt x="598" y="23"/>
                    </a:lnTo>
                    <a:lnTo>
                      <a:pt x="558" y="8"/>
                    </a:lnTo>
                    <a:lnTo>
                      <a:pt x="470" y="20"/>
                    </a:lnTo>
                    <a:lnTo>
                      <a:pt x="518" y="0"/>
                    </a:lnTo>
                    <a:lnTo>
                      <a:pt x="413" y="3"/>
                    </a:lnTo>
                    <a:lnTo>
                      <a:pt x="383" y="30"/>
                    </a:lnTo>
                    <a:lnTo>
                      <a:pt x="340" y="15"/>
                    </a:lnTo>
                    <a:lnTo>
                      <a:pt x="340" y="36"/>
                    </a:lnTo>
                    <a:lnTo>
                      <a:pt x="333" y="58"/>
                    </a:lnTo>
                    <a:lnTo>
                      <a:pt x="318" y="41"/>
                    </a:lnTo>
                    <a:lnTo>
                      <a:pt x="303" y="41"/>
                    </a:lnTo>
                    <a:lnTo>
                      <a:pt x="283" y="41"/>
                    </a:lnTo>
                    <a:lnTo>
                      <a:pt x="283" y="65"/>
                    </a:lnTo>
                    <a:lnTo>
                      <a:pt x="261" y="65"/>
                    </a:lnTo>
                    <a:lnTo>
                      <a:pt x="258" y="45"/>
                    </a:lnTo>
                    <a:lnTo>
                      <a:pt x="235" y="43"/>
                    </a:lnTo>
                    <a:lnTo>
                      <a:pt x="240" y="55"/>
                    </a:lnTo>
                    <a:lnTo>
                      <a:pt x="200" y="41"/>
                    </a:lnTo>
                    <a:lnTo>
                      <a:pt x="183" y="50"/>
                    </a:lnTo>
                    <a:lnTo>
                      <a:pt x="167" y="50"/>
                    </a:lnTo>
                    <a:lnTo>
                      <a:pt x="150" y="65"/>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92" name="Freeform 97"/>
              <p:cNvSpPr>
                <a:spLocks/>
              </p:cNvSpPr>
              <p:nvPr/>
            </p:nvSpPr>
            <p:spPr bwMode="auto">
              <a:xfrm>
                <a:off x="3730984" y="3612892"/>
                <a:ext cx="261032" cy="114826"/>
              </a:xfrm>
              <a:custGeom>
                <a:avLst/>
                <a:gdLst>
                  <a:gd name="T0" fmla="*/ 0 w 148"/>
                  <a:gd name="T1" fmla="*/ 19 h 65"/>
                  <a:gd name="T2" fmla="*/ 14 w 148"/>
                  <a:gd name="T3" fmla="*/ 6 h 65"/>
                  <a:gd name="T4" fmla="*/ 26 w 148"/>
                  <a:gd name="T5" fmla="*/ 0 h 65"/>
                  <a:gd name="T6" fmla="*/ 46 w 148"/>
                  <a:gd name="T7" fmla="*/ 3 h 65"/>
                  <a:gd name="T8" fmla="*/ 74 w 148"/>
                  <a:gd name="T9" fmla="*/ 9 h 65"/>
                  <a:gd name="T10" fmla="*/ 100 w 148"/>
                  <a:gd name="T11" fmla="*/ 23 h 65"/>
                  <a:gd name="T12" fmla="*/ 140 w 148"/>
                  <a:gd name="T13" fmla="*/ 42 h 65"/>
                  <a:gd name="T14" fmla="*/ 147 w 148"/>
                  <a:gd name="T15" fmla="*/ 52 h 65"/>
                  <a:gd name="T16" fmla="*/ 127 w 148"/>
                  <a:gd name="T17" fmla="*/ 64 h 65"/>
                  <a:gd name="T18" fmla="*/ 96 w 148"/>
                  <a:gd name="T19" fmla="*/ 61 h 65"/>
                  <a:gd name="T20" fmla="*/ 100 w 148"/>
                  <a:gd name="T21" fmla="*/ 45 h 65"/>
                  <a:gd name="T22" fmla="*/ 90 w 148"/>
                  <a:gd name="T23" fmla="*/ 35 h 65"/>
                  <a:gd name="T24" fmla="*/ 68 w 148"/>
                  <a:gd name="T25" fmla="*/ 20 h 65"/>
                  <a:gd name="T26" fmla="*/ 60 w 148"/>
                  <a:gd name="T27" fmla="*/ 17 h 65"/>
                  <a:gd name="T28" fmla="*/ 17 w 148"/>
                  <a:gd name="T29" fmla="*/ 13 h 65"/>
                  <a:gd name="T30" fmla="*/ 0 w 148"/>
                  <a:gd name="T31" fmla="*/ 1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8" h="65">
                    <a:moveTo>
                      <a:pt x="0" y="19"/>
                    </a:moveTo>
                    <a:lnTo>
                      <a:pt x="14" y="6"/>
                    </a:lnTo>
                    <a:lnTo>
                      <a:pt x="26" y="0"/>
                    </a:lnTo>
                    <a:lnTo>
                      <a:pt x="46" y="3"/>
                    </a:lnTo>
                    <a:lnTo>
                      <a:pt x="74" y="9"/>
                    </a:lnTo>
                    <a:lnTo>
                      <a:pt x="100" y="23"/>
                    </a:lnTo>
                    <a:lnTo>
                      <a:pt x="140" y="42"/>
                    </a:lnTo>
                    <a:lnTo>
                      <a:pt x="147" y="52"/>
                    </a:lnTo>
                    <a:lnTo>
                      <a:pt x="127" y="64"/>
                    </a:lnTo>
                    <a:lnTo>
                      <a:pt x="96" y="61"/>
                    </a:lnTo>
                    <a:lnTo>
                      <a:pt x="100" y="45"/>
                    </a:lnTo>
                    <a:lnTo>
                      <a:pt x="90" y="35"/>
                    </a:lnTo>
                    <a:lnTo>
                      <a:pt x="68" y="20"/>
                    </a:lnTo>
                    <a:lnTo>
                      <a:pt x="60" y="17"/>
                    </a:lnTo>
                    <a:lnTo>
                      <a:pt x="17" y="13"/>
                    </a:lnTo>
                    <a:lnTo>
                      <a:pt x="0" y="19"/>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93" name="Freeform 98"/>
              <p:cNvSpPr>
                <a:spLocks/>
              </p:cNvSpPr>
              <p:nvPr/>
            </p:nvSpPr>
            <p:spPr bwMode="auto">
              <a:xfrm>
                <a:off x="3740419" y="4010850"/>
                <a:ext cx="152531" cy="84939"/>
              </a:xfrm>
              <a:custGeom>
                <a:avLst/>
                <a:gdLst>
                  <a:gd name="T0" fmla="*/ 13 w 87"/>
                  <a:gd name="T1" fmla="*/ 4 h 49"/>
                  <a:gd name="T2" fmla="*/ 0 w 87"/>
                  <a:gd name="T3" fmla="*/ 11 h 49"/>
                  <a:gd name="T4" fmla="*/ 1 w 87"/>
                  <a:gd name="T5" fmla="*/ 26 h 49"/>
                  <a:gd name="T6" fmla="*/ 30 w 87"/>
                  <a:gd name="T7" fmla="*/ 30 h 49"/>
                  <a:gd name="T8" fmla="*/ 41 w 87"/>
                  <a:gd name="T9" fmla="*/ 40 h 49"/>
                  <a:gd name="T10" fmla="*/ 54 w 87"/>
                  <a:gd name="T11" fmla="*/ 33 h 49"/>
                  <a:gd name="T12" fmla="*/ 49 w 87"/>
                  <a:gd name="T13" fmla="*/ 22 h 49"/>
                  <a:gd name="T14" fmla="*/ 63 w 87"/>
                  <a:gd name="T15" fmla="*/ 21 h 49"/>
                  <a:gd name="T16" fmla="*/ 77 w 87"/>
                  <a:gd name="T17" fmla="*/ 37 h 49"/>
                  <a:gd name="T18" fmla="*/ 83 w 87"/>
                  <a:gd name="T19" fmla="*/ 48 h 49"/>
                  <a:gd name="T20" fmla="*/ 86 w 87"/>
                  <a:gd name="T21" fmla="*/ 17 h 49"/>
                  <a:gd name="T22" fmla="*/ 67 w 87"/>
                  <a:gd name="T23" fmla="*/ 4 h 49"/>
                  <a:gd name="T24" fmla="*/ 52 w 87"/>
                  <a:gd name="T25" fmla="*/ 0 h 49"/>
                  <a:gd name="T26" fmla="*/ 40 w 87"/>
                  <a:gd name="T27" fmla="*/ 11 h 49"/>
                  <a:gd name="T28" fmla="*/ 13 w 87"/>
                  <a:gd name="T29" fmla="*/ 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 h="49">
                    <a:moveTo>
                      <a:pt x="13" y="4"/>
                    </a:moveTo>
                    <a:lnTo>
                      <a:pt x="0" y="11"/>
                    </a:lnTo>
                    <a:lnTo>
                      <a:pt x="1" y="26"/>
                    </a:lnTo>
                    <a:lnTo>
                      <a:pt x="30" y="30"/>
                    </a:lnTo>
                    <a:lnTo>
                      <a:pt x="41" y="40"/>
                    </a:lnTo>
                    <a:lnTo>
                      <a:pt x="54" y="33"/>
                    </a:lnTo>
                    <a:lnTo>
                      <a:pt x="49" y="22"/>
                    </a:lnTo>
                    <a:lnTo>
                      <a:pt x="63" y="21"/>
                    </a:lnTo>
                    <a:lnTo>
                      <a:pt x="77" y="37"/>
                    </a:lnTo>
                    <a:lnTo>
                      <a:pt x="83" y="48"/>
                    </a:lnTo>
                    <a:lnTo>
                      <a:pt x="86" y="17"/>
                    </a:lnTo>
                    <a:lnTo>
                      <a:pt x="67" y="4"/>
                    </a:lnTo>
                    <a:lnTo>
                      <a:pt x="52" y="0"/>
                    </a:lnTo>
                    <a:lnTo>
                      <a:pt x="40" y="11"/>
                    </a:lnTo>
                    <a:lnTo>
                      <a:pt x="13" y="4"/>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grpSp>
        <p:grpSp>
          <p:nvGrpSpPr>
            <p:cNvPr id="52" name="Group 51"/>
            <p:cNvGrpSpPr/>
            <p:nvPr/>
          </p:nvGrpSpPr>
          <p:grpSpPr>
            <a:xfrm>
              <a:off x="3493136" y="4356987"/>
              <a:ext cx="1190370" cy="2096747"/>
              <a:chOff x="3797029" y="3930629"/>
              <a:chExt cx="1190370" cy="2096747"/>
            </a:xfrm>
            <a:grpFill/>
          </p:grpSpPr>
          <p:sp>
            <p:nvSpPr>
              <p:cNvPr id="237" name="Freeform 43"/>
              <p:cNvSpPr>
                <a:spLocks/>
              </p:cNvSpPr>
              <p:nvPr/>
            </p:nvSpPr>
            <p:spPr bwMode="auto">
              <a:xfrm>
                <a:off x="4254621" y="5959739"/>
                <a:ext cx="70762" cy="67637"/>
              </a:xfrm>
              <a:custGeom>
                <a:avLst/>
                <a:gdLst>
                  <a:gd name="T0" fmla="*/ 0 w 41"/>
                  <a:gd name="T1" fmla="*/ 30 h 38"/>
                  <a:gd name="T2" fmla="*/ 10 w 41"/>
                  <a:gd name="T3" fmla="*/ 0 h 38"/>
                  <a:gd name="T4" fmla="*/ 13 w 41"/>
                  <a:gd name="T5" fmla="*/ 0 h 38"/>
                  <a:gd name="T6" fmla="*/ 22 w 41"/>
                  <a:gd name="T7" fmla="*/ 12 h 38"/>
                  <a:gd name="T8" fmla="*/ 40 w 41"/>
                  <a:gd name="T9" fmla="*/ 25 h 38"/>
                  <a:gd name="T10" fmla="*/ 19 w 41"/>
                  <a:gd name="T11" fmla="*/ 25 h 38"/>
                  <a:gd name="T12" fmla="*/ 15 w 41"/>
                  <a:gd name="T13" fmla="*/ 37 h 38"/>
                  <a:gd name="T14" fmla="*/ 0 w 41"/>
                  <a:gd name="T15" fmla="*/ 30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8">
                    <a:moveTo>
                      <a:pt x="0" y="30"/>
                    </a:moveTo>
                    <a:lnTo>
                      <a:pt x="10" y="0"/>
                    </a:lnTo>
                    <a:lnTo>
                      <a:pt x="13" y="0"/>
                    </a:lnTo>
                    <a:lnTo>
                      <a:pt x="22" y="12"/>
                    </a:lnTo>
                    <a:lnTo>
                      <a:pt x="40" y="25"/>
                    </a:lnTo>
                    <a:lnTo>
                      <a:pt x="19" y="25"/>
                    </a:lnTo>
                    <a:lnTo>
                      <a:pt x="15" y="37"/>
                    </a:lnTo>
                    <a:lnTo>
                      <a:pt x="0" y="30"/>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38" name="Freeform 44"/>
              <p:cNvSpPr>
                <a:spLocks/>
              </p:cNvSpPr>
              <p:nvPr/>
            </p:nvSpPr>
            <p:spPr bwMode="auto">
              <a:xfrm>
                <a:off x="4215309" y="5950301"/>
                <a:ext cx="62899" cy="66064"/>
              </a:xfrm>
              <a:custGeom>
                <a:avLst/>
                <a:gdLst>
                  <a:gd name="T0" fmla="*/ 31 w 35"/>
                  <a:gd name="T1" fmla="*/ 5 h 38"/>
                  <a:gd name="T2" fmla="*/ 21 w 35"/>
                  <a:gd name="T3" fmla="*/ 37 h 38"/>
                  <a:gd name="T4" fmla="*/ 0 w 35"/>
                  <a:gd name="T5" fmla="*/ 25 h 38"/>
                  <a:gd name="T6" fmla="*/ 5 w 35"/>
                  <a:gd name="T7" fmla="*/ 7 h 38"/>
                  <a:gd name="T8" fmla="*/ 14 w 35"/>
                  <a:gd name="T9" fmla="*/ 0 h 38"/>
                  <a:gd name="T10" fmla="*/ 34 w 35"/>
                  <a:gd name="T11" fmla="*/ 5 h 38"/>
                  <a:gd name="T12" fmla="*/ 31 w 35"/>
                  <a:gd name="T13" fmla="*/ 5 h 38"/>
                </a:gdLst>
                <a:ahLst/>
                <a:cxnLst>
                  <a:cxn ang="0">
                    <a:pos x="T0" y="T1"/>
                  </a:cxn>
                  <a:cxn ang="0">
                    <a:pos x="T2" y="T3"/>
                  </a:cxn>
                  <a:cxn ang="0">
                    <a:pos x="T4" y="T5"/>
                  </a:cxn>
                  <a:cxn ang="0">
                    <a:pos x="T6" y="T7"/>
                  </a:cxn>
                  <a:cxn ang="0">
                    <a:pos x="T8" y="T9"/>
                  </a:cxn>
                  <a:cxn ang="0">
                    <a:pos x="T10" y="T11"/>
                  </a:cxn>
                  <a:cxn ang="0">
                    <a:pos x="T12" y="T13"/>
                  </a:cxn>
                </a:cxnLst>
                <a:rect l="0" t="0" r="r" b="b"/>
                <a:pathLst>
                  <a:path w="35" h="38">
                    <a:moveTo>
                      <a:pt x="31" y="5"/>
                    </a:moveTo>
                    <a:lnTo>
                      <a:pt x="21" y="37"/>
                    </a:lnTo>
                    <a:lnTo>
                      <a:pt x="0" y="25"/>
                    </a:lnTo>
                    <a:lnTo>
                      <a:pt x="5" y="7"/>
                    </a:lnTo>
                    <a:lnTo>
                      <a:pt x="14" y="0"/>
                    </a:lnTo>
                    <a:lnTo>
                      <a:pt x="34" y="5"/>
                    </a:lnTo>
                    <a:lnTo>
                      <a:pt x="31" y="5"/>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39" name="Freeform 45"/>
              <p:cNvSpPr>
                <a:spLocks/>
              </p:cNvSpPr>
              <p:nvPr/>
            </p:nvSpPr>
            <p:spPr bwMode="auto">
              <a:xfrm>
                <a:off x="4040764" y="4803618"/>
                <a:ext cx="182408" cy="1189153"/>
              </a:xfrm>
              <a:custGeom>
                <a:avLst/>
                <a:gdLst>
                  <a:gd name="T0" fmla="*/ 56 w 103"/>
                  <a:gd name="T1" fmla="*/ 625 h 674"/>
                  <a:gd name="T2" fmla="*/ 40 w 103"/>
                  <a:gd name="T3" fmla="*/ 597 h 674"/>
                  <a:gd name="T4" fmla="*/ 46 w 103"/>
                  <a:gd name="T5" fmla="*/ 551 h 674"/>
                  <a:gd name="T6" fmla="*/ 49 w 103"/>
                  <a:gd name="T7" fmla="*/ 478 h 674"/>
                  <a:gd name="T8" fmla="*/ 43 w 103"/>
                  <a:gd name="T9" fmla="*/ 438 h 674"/>
                  <a:gd name="T10" fmla="*/ 33 w 103"/>
                  <a:gd name="T11" fmla="*/ 397 h 674"/>
                  <a:gd name="T12" fmla="*/ 44 w 103"/>
                  <a:gd name="T13" fmla="*/ 372 h 674"/>
                  <a:gd name="T14" fmla="*/ 41 w 103"/>
                  <a:gd name="T15" fmla="*/ 326 h 674"/>
                  <a:gd name="T16" fmla="*/ 41 w 103"/>
                  <a:gd name="T17" fmla="*/ 309 h 674"/>
                  <a:gd name="T18" fmla="*/ 49 w 103"/>
                  <a:gd name="T19" fmla="*/ 284 h 674"/>
                  <a:gd name="T20" fmla="*/ 41 w 103"/>
                  <a:gd name="T21" fmla="*/ 265 h 674"/>
                  <a:gd name="T22" fmla="*/ 47 w 103"/>
                  <a:gd name="T23" fmla="*/ 235 h 674"/>
                  <a:gd name="T24" fmla="*/ 42 w 103"/>
                  <a:gd name="T25" fmla="*/ 198 h 674"/>
                  <a:gd name="T26" fmla="*/ 49 w 103"/>
                  <a:gd name="T27" fmla="*/ 175 h 674"/>
                  <a:gd name="T28" fmla="*/ 63 w 103"/>
                  <a:gd name="T29" fmla="*/ 155 h 674"/>
                  <a:gd name="T30" fmla="*/ 64 w 103"/>
                  <a:gd name="T31" fmla="*/ 134 h 674"/>
                  <a:gd name="T32" fmla="*/ 73 w 103"/>
                  <a:gd name="T33" fmla="*/ 112 h 674"/>
                  <a:gd name="T34" fmla="*/ 64 w 103"/>
                  <a:gd name="T35" fmla="*/ 87 h 674"/>
                  <a:gd name="T36" fmla="*/ 54 w 103"/>
                  <a:gd name="T37" fmla="*/ 36 h 674"/>
                  <a:gd name="T38" fmla="*/ 38 w 103"/>
                  <a:gd name="T39" fmla="*/ 8 h 674"/>
                  <a:gd name="T40" fmla="*/ 21 w 103"/>
                  <a:gd name="T41" fmla="*/ 10 h 674"/>
                  <a:gd name="T42" fmla="*/ 28 w 103"/>
                  <a:gd name="T43" fmla="*/ 39 h 674"/>
                  <a:gd name="T44" fmla="*/ 23 w 103"/>
                  <a:gd name="T45" fmla="*/ 104 h 674"/>
                  <a:gd name="T46" fmla="*/ 28 w 103"/>
                  <a:gd name="T47" fmla="*/ 112 h 674"/>
                  <a:gd name="T48" fmla="*/ 24 w 103"/>
                  <a:gd name="T49" fmla="*/ 147 h 674"/>
                  <a:gd name="T50" fmla="*/ 13 w 103"/>
                  <a:gd name="T51" fmla="*/ 187 h 674"/>
                  <a:gd name="T52" fmla="*/ 14 w 103"/>
                  <a:gd name="T53" fmla="*/ 216 h 674"/>
                  <a:gd name="T54" fmla="*/ 15 w 103"/>
                  <a:gd name="T55" fmla="*/ 268 h 674"/>
                  <a:gd name="T56" fmla="*/ 4 w 103"/>
                  <a:gd name="T57" fmla="*/ 340 h 674"/>
                  <a:gd name="T58" fmla="*/ 11 w 103"/>
                  <a:gd name="T59" fmla="*/ 437 h 674"/>
                  <a:gd name="T60" fmla="*/ 15 w 103"/>
                  <a:gd name="T61" fmla="*/ 451 h 674"/>
                  <a:gd name="T62" fmla="*/ 20 w 103"/>
                  <a:gd name="T63" fmla="*/ 499 h 674"/>
                  <a:gd name="T64" fmla="*/ 13 w 103"/>
                  <a:gd name="T65" fmla="*/ 535 h 674"/>
                  <a:gd name="T66" fmla="*/ 13 w 103"/>
                  <a:gd name="T67" fmla="*/ 566 h 674"/>
                  <a:gd name="T68" fmla="*/ 28 w 103"/>
                  <a:gd name="T69" fmla="*/ 605 h 674"/>
                  <a:gd name="T70" fmla="*/ 40 w 103"/>
                  <a:gd name="T71" fmla="*/ 625 h 674"/>
                  <a:gd name="T72" fmla="*/ 54 w 103"/>
                  <a:gd name="T73" fmla="*/ 637 h 674"/>
                  <a:gd name="T74" fmla="*/ 72 w 103"/>
                  <a:gd name="T75" fmla="*/ 654 h 674"/>
                  <a:gd name="T76" fmla="*/ 87 w 103"/>
                  <a:gd name="T77" fmla="*/ 673 h 674"/>
                  <a:gd name="T78" fmla="*/ 102 w 103"/>
                  <a:gd name="T79" fmla="*/ 650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 h="674">
                    <a:moveTo>
                      <a:pt x="99" y="623"/>
                    </a:moveTo>
                    <a:lnTo>
                      <a:pt x="56" y="625"/>
                    </a:lnTo>
                    <a:lnTo>
                      <a:pt x="53" y="604"/>
                    </a:lnTo>
                    <a:lnTo>
                      <a:pt x="40" y="597"/>
                    </a:lnTo>
                    <a:lnTo>
                      <a:pt x="38" y="552"/>
                    </a:lnTo>
                    <a:lnTo>
                      <a:pt x="46" y="551"/>
                    </a:lnTo>
                    <a:lnTo>
                      <a:pt x="48" y="538"/>
                    </a:lnTo>
                    <a:lnTo>
                      <a:pt x="49" y="478"/>
                    </a:lnTo>
                    <a:lnTo>
                      <a:pt x="43" y="462"/>
                    </a:lnTo>
                    <a:lnTo>
                      <a:pt x="43" y="438"/>
                    </a:lnTo>
                    <a:lnTo>
                      <a:pt x="38" y="411"/>
                    </a:lnTo>
                    <a:lnTo>
                      <a:pt x="33" y="397"/>
                    </a:lnTo>
                    <a:lnTo>
                      <a:pt x="33" y="385"/>
                    </a:lnTo>
                    <a:lnTo>
                      <a:pt x="44" y="372"/>
                    </a:lnTo>
                    <a:lnTo>
                      <a:pt x="31" y="343"/>
                    </a:lnTo>
                    <a:lnTo>
                      <a:pt x="41" y="326"/>
                    </a:lnTo>
                    <a:lnTo>
                      <a:pt x="48" y="317"/>
                    </a:lnTo>
                    <a:lnTo>
                      <a:pt x="41" y="309"/>
                    </a:lnTo>
                    <a:lnTo>
                      <a:pt x="41" y="287"/>
                    </a:lnTo>
                    <a:lnTo>
                      <a:pt x="49" y="284"/>
                    </a:lnTo>
                    <a:lnTo>
                      <a:pt x="48" y="267"/>
                    </a:lnTo>
                    <a:lnTo>
                      <a:pt x="41" y="265"/>
                    </a:lnTo>
                    <a:lnTo>
                      <a:pt x="40" y="240"/>
                    </a:lnTo>
                    <a:lnTo>
                      <a:pt x="47" y="235"/>
                    </a:lnTo>
                    <a:lnTo>
                      <a:pt x="45" y="222"/>
                    </a:lnTo>
                    <a:lnTo>
                      <a:pt x="42" y="198"/>
                    </a:lnTo>
                    <a:lnTo>
                      <a:pt x="48" y="189"/>
                    </a:lnTo>
                    <a:lnTo>
                      <a:pt x="49" y="175"/>
                    </a:lnTo>
                    <a:lnTo>
                      <a:pt x="59" y="168"/>
                    </a:lnTo>
                    <a:lnTo>
                      <a:pt x="63" y="155"/>
                    </a:lnTo>
                    <a:lnTo>
                      <a:pt x="55" y="144"/>
                    </a:lnTo>
                    <a:lnTo>
                      <a:pt x="64" y="134"/>
                    </a:lnTo>
                    <a:lnTo>
                      <a:pt x="64" y="115"/>
                    </a:lnTo>
                    <a:lnTo>
                      <a:pt x="73" y="112"/>
                    </a:lnTo>
                    <a:lnTo>
                      <a:pt x="74" y="93"/>
                    </a:lnTo>
                    <a:lnTo>
                      <a:pt x="64" y="87"/>
                    </a:lnTo>
                    <a:lnTo>
                      <a:pt x="54" y="67"/>
                    </a:lnTo>
                    <a:lnTo>
                      <a:pt x="54" y="36"/>
                    </a:lnTo>
                    <a:lnTo>
                      <a:pt x="40" y="23"/>
                    </a:lnTo>
                    <a:lnTo>
                      <a:pt x="38" y="8"/>
                    </a:lnTo>
                    <a:lnTo>
                      <a:pt x="31" y="0"/>
                    </a:lnTo>
                    <a:lnTo>
                      <a:pt x="21" y="10"/>
                    </a:lnTo>
                    <a:lnTo>
                      <a:pt x="24" y="31"/>
                    </a:lnTo>
                    <a:lnTo>
                      <a:pt x="28" y="39"/>
                    </a:lnTo>
                    <a:lnTo>
                      <a:pt x="29" y="97"/>
                    </a:lnTo>
                    <a:lnTo>
                      <a:pt x="23" y="104"/>
                    </a:lnTo>
                    <a:lnTo>
                      <a:pt x="23" y="112"/>
                    </a:lnTo>
                    <a:lnTo>
                      <a:pt x="28" y="112"/>
                    </a:lnTo>
                    <a:lnTo>
                      <a:pt x="28" y="147"/>
                    </a:lnTo>
                    <a:lnTo>
                      <a:pt x="24" y="147"/>
                    </a:lnTo>
                    <a:lnTo>
                      <a:pt x="23" y="187"/>
                    </a:lnTo>
                    <a:lnTo>
                      <a:pt x="13" y="187"/>
                    </a:lnTo>
                    <a:lnTo>
                      <a:pt x="18" y="196"/>
                    </a:lnTo>
                    <a:lnTo>
                      <a:pt x="14" y="216"/>
                    </a:lnTo>
                    <a:lnTo>
                      <a:pt x="11" y="266"/>
                    </a:lnTo>
                    <a:lnTo>
                      <a:pt x="15" y="268"/>
                    </a:lnTo>
                    <a:lnTo>
                      <a:pt x="9" y="330"/>
                    </a:lnTo>
                    <a:lnTo>
                      <a:pt x="4" y="340"/>
                    </a:lnTo>
                    <a:lnTo>
                      <a:pt x="0" y="346"/>
                    </a:lnTo>
                    <a:lnTo>
                      <a:pt x="11" y="437"/>
                    </a:lnTo>
                    <a:lnTo>
                      <a:pt x="5" y="451"/>
                    </a:lnTo>
                    <a:lnTo>
                      <a:pt x="15" y="451"/>
                    </a:lnTo>
                    <a:lnTo>
                      <a:pt x="18" y="454"/>
                    </a:lnTo>
                    <a:lnTo>
                      <a:pt x="20" y="499"/>
                    </a:lnTo>
                    <a:lnTo>
                      <a:pt x="14" y="512"/>
                    </a:lnTo>
                    <a:lnTo>
                      <a:pt x="13" y="535"/>
                    </a:lnTo>
                    <a:lnTo>
                      <a:pt x="23" y="540"/>
                    </a:lnTo>
                    <a:lnTo>
                      <a:pt x="13" y="566"/>
                    </a:lnTo>
                    <a:lnTo>
                      <a:pt x="20" y="592"/>
                    </a:lnTo>
                    <a:lnTo>
                      <a:pt x="28" y="605"/>
                    </a:lnTo>
                    <a:lnTo>
                      <a:pt x="38" y="610"/>
                    </a:lnTo>
                    <a:lnTo>
                      <a:pt x="40" y="625"/>
                    </a:lnTo>
                    <a:lnTo>
                      <a:pt x="44" y="632"/>
                    </a:lnTo>
                    <a:lnTo>
                      <a:pt x="54" y="637"/>
                    </a:lnTo>
                    <a:lnTo>
                      <a:pt x="59" y="647"/>
                    </a:lnTo>
                    <a:lnTo>
                      <a:pt x="72" y="654"/>
                    </a:lnTo>
                    <a:lnTo>
                      <a:pt x="80" y="662"/>
                    </a:lnTo>
                    <a:lnTo>
                      <a:pt x="87" y="673"/>
                    </a:lnTo>
                    <a:lnTo>
                      <a:pt x="91" y="656"/>
                    </a:lnTo>
                    <a:lnTo>
                      <a:pt x="102" y="650"/>
                    </a:lnTo>
                    <a:lnTo>
                      <a:pt x="99" y="623"/>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40" name="Freeform 50"/>
              <p:cNvSpPr>
                <a:spLocks/>
              </p:cNvSpPr>
              <p:nvPr/>
            </p:nvSpPr>
            <p:spPr bwMode="auto">
              <a:xfrm>
                <a:off x="4095801" y="4937319"/>
                <a:ext cx="427716" cy="968939"/>
              </a:xfrm>
              <a:custGeom>
                <a:avLst/>
                <a:gdLst>
                  <a:gd name="T0" fmla="*/ 53 w 243"/>
                  <a:gd name="T1" fmla="*/ 0 h 550"/>
                  <a:gd name="T2" fmla="*/ 84 w 243"/>
                  <a:gd name="T3" fmla="*/ 17 h 550"/>
                  <a:gd name="T4" fmla="*/ 110 w 243"/>
                  <a:gd name="T5" fmla="*/ 13 h 550"/>
                  <a:gd name="T6" fmla="*/ 128 w 243"/>
                  <a:gd name="T7" fmla="*/ 26 h 550"/>
                  <a:gd name="T8" fmla="*/ 145 w 243"/>
                  <a:gd name="T9" fmla="*/ 37 h 550"/>
                  <a:gd name="T10" fmla="*/ 170 w 243"/>
                  <a:gd name="T11" fmla="*/ 49 h 550"/>
                  <a:gd name="T12" fmla="*/ 179 w 243"/>
                  <a:gd name="T13" fmla="*/ 57 h 550"/>
                  <a:gd name="T14" fmla="*/ 170 w 243"/>
                  <a:gd name="T15" fmla="*/ 92 h 550"/>
                  <a:gd name="T16" fmla="*/ 216 w 243"/>
                  <a:gd name="T17" fmla="*/ 85 h 550"/>
                  <a:gd name="T18" fmla="*/ 232 w 243"/>
                  <a:gd name="T19" fmla="*/ 67 h 550"/>
                  <a:gd name="T20" fmla="*/ 241 w 243"/>
                  <a:gd name="T21" fmla="*/ 82 h 550"/>
                  <a:gd name="T22" fmla="*/ 231 w 243"/>
                  <a:gd name="T23" fmla="*/ 96 h 550"/>
                  <a:gd name="T24" fmla="*/ 217 w 243"/>
                  <a:gd name="T25" fmla="*/ 108 h 550"/>
                  <a:gd name="T26" fmla="*/ 201 w 243"/>
                  <a:gd name="T27" fmla="*/ 128 h 550"/>
                  <a:gd name="T28" fmla="*/ 188 w 243"/>
                  <a:gd name="T29" fmla="*/ 149 h 550"/>
                  <a:gd name="T30" fmla="*/ 177 w 243"/>
                  <a:gd name="T31" fmla="*/ 179 h 550"/>
                  <a:gd name="T32" fmla="*/ 183 w 243"/>
                  <a:gd name="T33" fmla="*/ 219 h 550"/>
                  <a:gd name="T34" fmla="*/ 189 w 243"/>
                  <a:gd name="T35" fmla="*/ 224 h 550"/>
                  <a:gd name="T36" fmla="*/ 204 w 243"/>
                  <a:gd name="T37" fmla="*/ 228 h 550"/>
                  <a:gd name="T38" fmla="*/ 212 w 243"/>
                  <a:gd name="T39" fmla="*/ 252 h 550"/>
                  <a:gd name="T40" fmla="*/ 201 w 243"/>
                  <a:gd name="T41" fmla="*/ 277 h 550"/>
                  <a:gd name="T42" fmla="*/ 185 w 243"/>
                  <a:gd name="T43" fmla="*/ 289 h 550"/>
                  <a:gd name="T44" fmla="*/ 151 w 243"/>
                  <a:gd name="T45" fmla="*/ 295 h 550"/>
                  <a:gd name="T46" fmla="*/ 138 w 243"/>
                  <a:gd name="T47" fmla="*/ 301 h 550"/>
                  <a:gd name="T48" fmla="*/ 141 w 243"/>
                  <a:gd name="T49" fmla="*/ 336 h 550"/>
                  <a:gd name="T50" fmla="*/ 104 w 243"/>
                  <a:gd name="T51" fmla="*/ 329 h 550"/>
                  <a:gd name="T52" fmla="*/ 112 w 243"/>
                  <a:gd name="T53" fmla="*/ 352 h 550"/>
                  <a:gd name="T54" fmla="*/ 119 w 243"/>
                  <a:gd name="T55" fmla="*/ 374 h 550"/>
                  <a:gd name="T56" fmla="*/ 107 w 243"/>
                  <a:gd name="T57" fmla="*/ 388 h 550"/>
                  <a:gd name="T58" fmla="*/ 93 w 243"/>
                  <a:gd name="T59" fmla="*/ 410 h 550"/>
                  <a:gd name="T60" fmla="*/ 81 w 243"/>
                  <a:gd name="T61" fmla="*/ 421 h 550"/>
                  <a:gd name="T62" fmla="*/ 101 w 243"/>
                  <a:gd name="T63" fmla="*/ 450 h 550"/>
                  <a:gd name="T64" fmla="*/ 101 w 243"/>
                  <a:gd name="T65" fmla="*/ 469 h 550"/>
                  <a:gd name="T66" fmla="*/ 87 w 243"/>
                  <a:gd name="T67" fmla="*/ 483 h 550"/>
                  <a:gd name="T68" fmla="*/ 77 w 243"/>
                  <a:gd name="T69" fmla="*/ 510 h 550"/>
                  <a:gd name="T70" fmla="*/ 70 w 243"/>
                  <a:gd name="T71" fmla="*/ 529 h 550"/>
                  <a:gd name="T72" fmla="*/ 25 w 243"/>
                  <a:gd name="T73" fmla="*/ 549 h 550"/>
                  <a:gd name="T74" fmla="*/ 9 w 243"/>
                  <a:gd name="T75" fmla="*/ 522 h 550"/>
                  <a:gd name="T76" fmla="*/ 15 w 243"/>
                  <a:gd name="T77" fmla="*/ 475 h 550"/>
                  <a:gd name="T78" fmla="*/ 19 w 243"/>
                  <a:gd name="T79" fmla="*/ 402 h 550"/>
                  <a:gd name="T80" fmla="*/ 12 w 243"/>
                  <a:gd name="T81" fmla="*/ 363 h 550"/>
                  <a:gd name="T82" fmla="*/ 2 w 243"/>
                  <a:gd name="T83" fmla="*/ 322 h 550"/>
                  <a:gd name="T84" fmla="*/ 14 w 243"/>
                  <a:gd name="T85" fmla="*/ 297 h 550"/>
                  <a:gd name="T86" fmla="*/ 10 w 243"/>
                  <a:gd name="T87" fmla="*/ 251 h 550"/>
                  <a:gd name="T88" fmla="*/ 10 w 243"/>
                  <a:gd name="T89" fmla="*/ 234 h 550"/>
                  <a:gd name="T90" fmla="*/ 19 w 243"/>
                  <a:gd name="T91" fmla="*/ 209 h 550"/>
                  <a:gd name="T92" fmla="*/ 10 w 243"/>
                  <a:gd name="T93" fmla="*/ 190 h 550"/>
                  <a:gd name="T94" fmla="*/ 16 w 243"/>
                  <a:gd name="T95" fmla="*/ 160 h 550"/>
                  <a:gd name="T96" fmla="*/ 11 w 243"/>
                  <a:gd name="T97" fmla="*/ 123 h 550"/>
                  <a:gd name="T98" fmla="*/ 19 w 243"/>
                  <a:gd name="T99" fmla="*/ 100 h 550"/>
                  <a:gd name="T100" fmla="*/ 32 w 243"/>
                  <a:gd name="T101" fmla="*/ 80 h 550"/>
                  <a:gd name="T102" fmla="*/ 33 w 243"/>
                  <a:gd name="T103" fmla="*/ 59 h 550"/>
                  <a:gd name="T104" fmla="*/ 42 w 243"/>
                  <a:gd name="T105" fmla="*/ 37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3" h="550">
                    <a:moveTo>
                      <a:pt x="44" y="19"/>
                    </a:moveTo>
                    <a:lnTo>
                      <a:pt x="53" y="0"/>
                    </a:lnTo>
                    <a:lnTo>
                      <a:pt x="67" y="11"/>
                    </a:lnTo>
                    <a:lnTo>
                      <a:pt x="84" y="17"/>
                    </a:lnTo>
                    <a:lnTo>
                      <a:pt x="101" y="3"/>
                    </a:lnTo>
                    <a:lnTo>
                      <a:pt x="110" y="13"/>
                    </a:lnTo>
                    <a:lnTo>
                      <a:pt x="124" y="19"/>
                    </a:lnTo>
                    <a:lnTo>
                      <a:pt x="128" y="26"/>
                    </a:lnTo>
                    <a:lnTo>
                      <a:pt x="137" y="30"/>
                    </a:lnTo>
                    <a:lnTo>
                      <a:pt x="145" y="37"/>
                    </a:lnTo>
                    <a:lnTo>
                      <a:pt x="149" y="47"/>
                    </a:lnTo>
                    <a:lnTo>
                      <a:pt x="170" y="49"/>
                    </a:lnTo>
                    <a:lnTo>
                      <a:pt x="174" y="52"/>
                    </a:lnTo>
                    <a:lnTo>
                      <a:pt x="179" y="57"/>
                    </a:lnTo>
                    <a:lnTo>
                      <a:pt x="173" y="78"/>
                    </a:lnTo>
                    <a:lnTo>
                      <a:pt x="170" y="92"/>
                    </a:lnTo>
                    <a:lnTo>
                      <a:pt x="215" y="92"/>
                    </a:lnTo>
                    <a:lnTo>
                      <a:pt x="216" y="85"/>
                    </a:lnTo>
                    <a:lnTo>
                      <a:pt x="225" y="79"/>
                    </a:lnTo>
                    <a:lnTo>
                      <a:pt x="232" y="67"/>
                    </a:lnTo>
                    <a:lnTo>
                      <a:pt x="234" y="82"/>
                    </a:lnTo>
                    <a:lnTo>
                      <a:pt x="241" y="82"/>
                    </a:lnTo>
                    <a:lnTo>
                      <a:pt x="242" y="94"/>
                    </a:lnTo>
                    <a:lnTo>
                      <a:pt x="231" y="96"/>
                    </a:lnTo>
                    <a:lnTo>
                      <a:pt x="223" y="106"/>
                    </a:lnTo>
                    <a:lnTo>
                      <a:pt x="217" y="108"/>
                    </a:lnTo>
                    <a:lnTo>
                      <a:pt x="209" y="119"/>
                    </a:lnTo>
                    <a:lnTo>
                      <a:pt x="201" y="128"/>
                    </a:lnTo>
                    <a:lnTo>
                      <a:pt x="195" y="139"/>
                    </a:lnTo>
                    <a:lnTo>
                      <a:pt x="188" y="149"/>
                    </a:lnTo>
                    <a:lnTo>
                      <a:pt x="179" y="163"/>
                    </a:lnTo>
                    <a:lnTo>
                      <a:pt x="177" y="179"/>
                    </a:lnTo>
                    <a:lnTo>
                      <a:pt x="179" y="202"/>
                    </a:lnTo>
                    <a:lnTo>
                      <a:pt x="183" y="219"/>
                    </a:lnTo>
                    <a:lnTo>
                      <a:pt x="189" y="216"/>
                    </a:lnTo>
                    <a:lnTo>
                      <a:pt x="189" y="224"/>
                    </a:lnTo>
                    <a:lnTo>
                      <a:pt x="195" y="227"/>
                    </a:lnTo>
                    <a:lnTo>
                      <a:pt x="204" y="228"/>
                    </a:lnTo>
                    <a:lnTo>
                      <a:pt x="204" y="249"/>
                    </a:lnTo>
                    <a:lnTo>
                      <a:pt x="212" y="252"/>
                    </a:lnTo>
                    <a:lnTo>
                      <a:pt x="210" y="271"/>
                    </a:lnTo>
                    <a:lnTo>
                      <a:pt x="201" y="277"/>
                    </a:lnTo>
                    <a:lnTo>
                      <a:pt x="189" y="279"/>
                    </a:lnTo>
                    <a:lnTo>
                      <a:pt x="185" y="289"/>
                    </a:lnTo>
                    <a:lnTo>
                      <a:pt x="178" y="290"/>
                    </a:lnTo>
                    <a:lnTo>
                      <a:pt x="151" y="295"/>
                    </a:lnTo>
                    <a:lnTo>
                      <a:pt x="141" y="296"/>
                    </a:lnTo>
                    <a:lnTo>
                      <a:pt x="138" y="301"/>
                    </a:lnTo>
                    <a:lnTo>
                      <a:pt x="141" y="316"/>
                    </a:lnTo>
                    <a:lnTo>
                      <a:pt x="141" y="336"/>
                    </a:lnTo>
                    <a:lnTo>
                      <a:pt x="127" y="341"/>
                    </a:lnTo>
                    <a:lnTo>
                      <a:pt x="104" y="329"/>
                    </a:lnTo>
                    <a:lnTo>
                      <a:pt x="101" y="344"/>
                    </a:lnTo>
                    <a:lnTo>
                      <a:pt x="112" y="352"/>
                    </a:lnTo>
                    <a:lnTo>
                      <a:pt x="116" y="362"/>
                    </a:lnTo>
                    <a:lnTo>
                      <a:pt x="119" y="374"/>
                    </a:lnTo>
                    <a:lnTo>
                      <a:pt x="113" y="380"/>
                    </a:lnTo>
                    <a:lnTo>
                      <a:pt x="107" y="388"/>
                    </a:lnTo>
                    <a:lnTo>
                      <a:pt x="101" y="407"/>
                    </a:lnTo>
                    <a:lnTo>
                      <a:pt x="93" y="410"/>
                    </a:lnTo>
                    <a:lnTo>
                      <a:pt x="91" y="418"/>
                    </a:lnTo>
                    <a:lnTo>
                      <a:pt x="81" y="421"/>
                    </a:lnTo>
                    <a:lnTo>
                      <a:pt x="79" y="441"/>
                    </a:lnTo>
                    <a:lnTo>
                      <a:pt x="101" y="450"/>
                    </a:lnTo>
                    <a:lnTo>
                      <a:pt x="101" y="460"/>
                    </a:lnTo>
                    <a:lnTo>
                      <a:pt x="101" y="469"/>
                    </a:lnTo>
                    <a:lnTo>
                      <a:pt x="93" y="475"/>
                    </a:lnTo>
                    <a:lnTo>
                      <a:pt x="87" y="483"/>
                    </a:lnTo>
                    <a:lnTo>
                      <a:pt x="88" y="507"/>
                    </a:lnTo>
                    <a:lnTo>
                      <a:pt x="77" y="510"/>
                    </a:lnTo>
                    <a:lnTo>
                      <a:pt x="69" y="516"/>
                    </a:lnTo>
                    <a:lnTo>
                      <a:pt x="70" y="529"/>
                    </a:lnTo>
                    <a:lnTo>
                      <a:pt x="69" y="547"/>
                    </a:lnTo>
                    <a:lnTo>
                      <a:pt x="25" y="549"/>
                    </a:lnTo>
                    <a:lnTo>
                      <a:pt x="22" y="529"/>
                    </a:lnTo>
                    <a:lnTo>
                      <a:pt x="9" y="522"/>
                    </a:lnTo>
                    <a:lnTo>
                      <a:pt x="7" y="477"/>
                    </a:lnTo>
                    <a:lnTo>
                      <a:pt x="15" y="475"/>
                    </a:lnTo>
                    <a:lnTo>
                      <a:pt x="18" y="463"/>
                    </a:lnTo>
                    <a:lnTo>
                      <a:pt x="19" y="402"/>
                    </a:lnTo>
                    <a:lnTo>
                      <a:pt x="13" y="386"/>
                    </a:lnTo>
                    <a:lnTo>
                      <a:pt x="12" y="363"/>
                    </a:lnTo>
                    <a:lnTo>
                      <a:pt x="8" y="336"/>
                    </a:lnTo>
                    <a:lnTo>
                      <a:pt x="2" y="322"/>
                    </a:lnTo>
                    <a:lnTo>
                      <a:pt x="3" y="310"/>
                    </a:lnTo>
                    <a:lnTo>
                      <a:pt x="14" y="297"/>
                    </a:lnTo>
                    <a:lnTo>
                      <a:pt x="0" y="268"/>
                    </a:lnTo>
                    <a:lnTo>
                      <a:pt x="10" y="251"/>
                    </a:lnTo>
                    <a:lnTo>
                      <a:pt x="17" y="241"/>
                    </a:lnTo>
                    <a:lnTo>
                      <a:pt x="10" y="234"/>
                    </a:lnTo>
                    <a:lnTo>
                      <a:pt x="10" y="212"/>
                    </a:lnTo>
                    <a:lnTo>
                      <a:pt x="19" y="209"/>
                    </a:lnTo>
                    <a:lnTo>
                      <a:pt x="17" y="192"/>
                    </a:lnTo>
                    <a:lnTo>
                      <a:pt x="10" y="190"/>
                    </a:lnTo>
                    <a:lnTo>
                      <a:pt x="9" y="165"/>
                    </a:lnTo>
                    <a:lnTo>
                      <a:pt x="16" y="160"/>
                    </a:lnTo>
                    <a:lnTo>
                      <a:pt x="14" y="147"/>
                    </a:lnTo>
                    <a:lnTo>
                      <a:pt x="11" y="123"/>
                    </a:lnTo>
                    <a:lnTo>
                      <a:pt x="17" y="114"/>
                    </a:lnTo>
                    <a:lnTo>
                      <a:pt x="19" y="100"/>
                    </a:lnTo>
                    <a:lnTo>
                      <a:pt x="28" y="93"/>
                    </a:lnTo>
                    <a:lnTo>
                      <a:pt x="32" y="80"/>
                    </a:lnTo>
                    <a:lnTo>
                      <a:pt x="25" y="69"/>
                    </a:lnTo>
                    <a:lnTo>
                      <a:pt x="33" y="59"/>
                    </a:lnTo>
                    <a:lnTo>
                      <a:pt x="34" y="40"/>
                    </a:lnTo>
                    <a:lnTo>
                      <a:pt x="42" y="37"/>
                    </a:lnTo>
                    <a:lnTo>
                      <a:pt x="44" y="19"/>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41" name="Freeform 51"/>
              <p:cNvSpPr>
                <a:spLocks/>
              </p:cNvSpPr>
              <p:nvPr/>
            </p:nvSpPr>
            <p:spPr bwMode="auto">
              <a:xfrm>
                <a:off x="4273491" y="4849234"/>
                <a:ext cx="231155" cy="253246"/>
              </a:xfrm>
              <a:custGeom>
                <a:avLst/>
                <a:gdLst>
                  <a:gd name="T0" fmla="*/ 23 w 132"/>
                  <a:gd name="T1" fmla="*/ 68 h 142"/>
                  <a:gd name="T2" fmla="*/ 27 w 132"/>
                  <a:gd name="T3" fmla="*/ 75 h 142"/>
                  <a:gd name="T4" fmla="*/ 36 w 132"/>
                  <a:gd name="T5" fmla="*/ 79 h 142"/>
                  <a:gd name="T6" fmla="*/ 44 w 132"/>
                  <a:gd name="T7" fmla="*/ 86 h 142"/>
                  <a:gd name="T8" fmla="*/ 48 w 132"/>
                  <a:gd name="T9" fmla="*/ 95 h 142"/>
                  <a:gd name="T10" fmla="*/ 69 w 132"/>
                  <a:gd name="T11" fmla="*/ 98 h 142"/>
                  <a:gd name="T12" fmla="*/ 74 w 132"/>
                  <a:gd name="T13" fmla="*/ 100 h 142"/>
                  <a:gd name="T14" fmla="*/ 78 w 132"/>
                  <a:gd name="T15" fmla="*/ 106 h 142"/>
                  <a:gd name="T16" fmla="*/ 73 w 132"/>
                  <a:gd name="T17" fmla="*/ 127 h 142"/>
                  <a:gd name="T18" fmla="*/ 69 w 132"/>
                  <a:gd name="T19" fmla="*/ 140 h 142"/>
                  <a:gd name="T20" fmla="*/ 114 w 132"/>
                  <a:gd name="T21" fmla="*/ 141 h 142"/>
                  <a:gd name="T22" fmla="*/ 115 w 132"/>
                  <a:gd name="T23" fmla="*/ 133 h 142"/>
                  <a:gd name="T24" fmla="*/ 124 w 132"/>
                  <a:gd name="T25" fmla="*/ 127 h 142"/>
                  <a:gd name="T26" fmla="*/ 131 w 132"/>
                  <a:gd name="T27" fmla="*/ 116 h 142"/>
                  <a:gd name="T28" fmla="*/ 128 w 132"/>
                  <a:gd name="T29" fmla="*/ 112 h 142"/>
                  <a:gd name="T30" fmla="*/ 126 w 132"/>
                  <a:gd name="T31" fmla="*/ 75 h 142"/>
                  <a:gd name="T32" fmla="*/ 114 w 132"/>
                  <a:gd name="T33" fmla="*/ 74 h 142"/>
                  <a:gd name="T34" fmla="*/ 112 w 132"/>
                  <a:gd name="T35" fmla="*/ 57 h 142"/>
                  <a:gd name="T36" fmla="*/ 99 w 132"/>
                  <a:gd name="T37" fmla="*/ 57 h 142"/>
                  <a:gd name="T38" fmla="*/ 91 w 132"/>
                  <a:gd name="T39" fmla="*/ 53 h 142"/>
                  <a:gd name="T40" fmla="*/ 88 w 132"/>
                  <a:gd name="T41" fmla="*/ 46 h 142"/>
                  <a:gd name="T42" fmla="*/ 74 w 132"/>
                  <a:gd name="T43" fmla="*/ 43 h 142"/>
                  <a:gd name="T44" fmla="*/ 74 w 132"/>
                  <a:gd name="T45" fmla="*/ 31 h 142"/>
                  <a:gd name="T46" fmla="*/ 63 w 132"/>
                  <a:gd name="T47" fmla="*/ 28 h 142"/>
                  <a:gd name="T48" fmla="*/ 62 w 132"/>
                  <a:gd name="T49" fmla="*/ 17 h 142"/>
                  <a:gd name="T50" fmla="*/ 55 w 132"/>
                  <a:gd name="T51" fmla="*/ 6 h 142"/>
                  <a:gd name="T52" fmla="*/ 38 w 132"/>
                  <a:gd name="T53" fmla="*/ 0 h 142"/>
                  <a:gd name="T54" fmla="*/ 27 w 132"/>
                  <a:gd name="T55" fmla="*/ 8 h 142"/>
                  <a:gd name="T56" fmla="*/ 11 w 132"/>
                  <a:gd name="T57" fmla="*/ 15 h 142"/>
                  <a:gd name="T58" fmla="*/ 6 w 132"/>
                  <a:gd name="T59" fmla="*/ 28 h 142"/>
                  <a:gd name="T60" fmla="*/ 0 w 132"/>
                  <a:gd name="T61" fmla="*/ 52 h 142"/>
                  <a:gd name="T62" fmla="*/ 9 w 132"/>
                  <a:gd name="T63" fmla="*/ 62 h 142"/>
                  <a:gd name="T64" fmla="*/ 23 w 132"/>
                  <a:gd name="T65"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 h="142">
                    <a:moveTo>
                      <a:pt x="23" y="68"/>
                    </a:moveTo>
                    <a:lnTo>
                      <a:pt x="27" y="75"/>
                    </a:lnTo>
                    <a:lnTo>
                      <a:pt x="36" y="79"/>
                    </a:lnTo>
                    <a:lnTo>
                      <a:pt x="44" y="86"/>
                    </a:lnTo>
                    <a:lnTo>
                      <a:pt x="48" y="95"/>
                    </a:lnTo>
                    <a:lnTo>
                      <a:pt x="69" y="98"/>
                    </a:lnTo>
                    <a:lnTo>
                      <a:pt x="74" y="100"/>
                    </a:lnTo>
                    <a:lnTo>
                      <a:pt x="78" y="106"/>
                    </a:lnTo>
                    <a:lnTo>
                      <a:pt x="73" y="127"/>
                    </a:lnTo>
                    <a:lnTo>
                      <a:pt x="69" y="140"/>
                    </a:lnTo>
                    <a:lnTo>
                      <a:pt x="114" y="141"/>
                    </a:lnTo>
                    <a:lnTo>
                      <a:pt x="115" y="133"/>
                    </a:lnTo>
                    <a:lnTo>
                      <a:pt x="124" y="127"/>
                    </a:lnTo>
                    <a:lnTo>
                      <a:pt x="131" y="116"/>
                    </a:lnTo>
                    <a:lnTo>
                      <a:pt x="128" y="112"/>
                    </a:lnTo>
                    <a:lnTo>
                      <a:pt x="126" y="75"/>
                    </a:lnTo>
                    <a:lnTo>
                      <a:pt x="114" y="74"/>
                    </a:lnTo>
                    <a:lnTo>
                      <a:pt x="112" y="57"/>
                    </a:lnTo>
                    <a:lnTo>
                      <a:pt x="99" y="57"/>
                    </a:lnTo>
                    <a:lnTo>
                      <a:pt x="91" y="53"/>
                    </a:lnTo>
                    <a:lnTo>
                      <a:pt x="88" y="46"/>
                    </a:lnTo>
                    <a:lnTo>
                      <a:pt x="74" y="43"/>
                    </a:lnTo>
                    <a:lnTo>
                      <a:pt x="74" y="31"/>
                    </a:lnTo>
                    <a:lnTo>
                      <a:pt x="63" y="28"/>
                    </a:lnTo>
                    <a:lnTo>
                      <a:pt x="62" y="17"/>
                    </a:lnTo>
                    <a:lnTo>
                      <a:pt x="55" y="6"/>
                    </a:lnTo>
                    <a:lnTo>
                      <a:pt x="38" y="0"/>
                    </a:lnTo>
                    <a:lnTo>
                      <a:pt x="27" y="8"/>
                    </a:lnTo>
                    <a:lnTo>
                      <a:pt x="11" y="15"/>
                    </a:lnTo>
                    <a:lnTo>
                      <a:pt x="6" y="28"/>
                    </a:lnTo>
                    <a:lnTo>
                      <a:pt x="0" y="52"/>
                    </a:lnTo>
                    <a:lnTo>
                      <a:pt x="9" y="62"/>
                    </a:lnTo>
                    <a:lnTo>
                      <a:pt x="23" y="68"/>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42" name="Freeform 56"/>
              <p:cNvSpPr>
                <a:spLocks/>
              </p:cNvSpPr>
              <p:nvPr/>
            </p:nvSpPr>
            <p:spPr bwMode="auto">
              <a:xfrm>
                <a:off x="3797029" y="4342743"/>
                <a:ext cx="325504" cy="482897"/>
              </a:xfrm>
              <a:custGeom>
                <a:avLst/>
                <a:gdLst>
                  <a:gd name="T0" fmla="*/ 149 w 185"/>
                  <a:gd name="T1" fmla="*/ 12 h 274"/>
                  <a:gd name="T2" fmla="*/ 136 w 185"/>
                  <a:gd name="T3" fmla="*/ 3 h 274"/>
                  <a:gd name="T4" fmla="*/ 111 w 185"/>
                  <a:gd name="T5" fmla="*/ 0 h 274"/>
                  <a:gd name="T6" fmla="*/ 103 w 185"/>
                  <a:gd name="T7" fmla="*/ 10 h 274"/>
                  <a:gd name="T8" fmla="*/ 62 w 185"/>
                  <a:gd name="T9" fmla="*/ 29 h 274"/>
                  <a:gd name="T10" fmla="*/ 42 w 185"/>
                  <a:gd name="T11" fmla="*/ 43 h 274"/>
                  <a:gd name="T12" fmla="*/ 28 w 185"/>
                  <a:gd name="T13" fmla="*/ 54 h 274"/>
                  <a:gd name="T14" fmla="*/ 17 w 185"/>
                  <a:gd name="T15" fmla="*/ 43 h 274"/>
                  <a:gd name="T16" fmla="*/ 14 w 185"/>
                  <a:gd name="T17" fmla="*/ 31 h 274"/>
                  <a:gd name="T18" fmla="*/ 6 w 185"/>
                  <a:gd name="T19" fmla="*/ 31 h 274"/>
                  <a:gd name="T20" fmla="*/ 0 w 185"/>
                  <a:gd name="T21" fmla="*/ 37 h 274"/>
                  <a:gd name="T22" fmla="*/ 0 w 185"/>
                  <a:gd name="T23" fmla="*/ 71 h 274"/>
                  <a:gd name="T24" fmla="*/ 15 w 185"/>
                  <a:gd name="T25" fmla="*/ 71 h 274"/>
                  <a:gd name="T26" fmla="*/ 21 w 185"/>
                  <a:gd name="T27" fmla="*/ 94 h 274"/>
                  <a:gd name="T28" fmla="*/ 29 w 185"/>
                  <a:gd name="T29" fmla="*/ 100 h 274"/>
                  <a:gd name="T30" fmla="*/ 31 w 185"/>
                  <a:gd name="T31" fmla="*/ 114 h 274"/>
                  <a:gd name="T32" fmla="*/ 36 w 185"/>
                  <a:gd name="T33" fmla="*/ 127 h 274"/>
                  <a:gd name="T34" fmla="*/ 45 w 185"/>
                  <a:gd name="T35" fmla="*/ 132 h 274"/>
                  <a:gd name="T36" fmla="*/ 47 w 185"/>
                  <a:gd name="T37" fmla="*/ 147 h 274"/>
                  <a:gd name="T38" fmla="*/ 51 w 185"/>
                  <a:gd name="T39" fmla="*/ 151 h 274"/>
                  <a:gd name="T40" fmla="*/ 57 w 185"/>
                  <a:gd name="T41" fmla="*/ 159 h 274"/>
                  <a:gd name="T42" fmla="*/ 61 w 185"/>
                  <a:gd name="T43" fmla="*/ 173 h 274"/>
                  <a:gd name="T44" fmla="*/ 68 w 185"/>
                  <a:gd name="T45" fmla="*/ 187 h 274"/>
                  <a:gd name="T46" fmla="*/ 75 w 185"/>
                  <a:gd name="T47" fmla="*/ 193 h 274"/>
                  <a:gd name="T48" fmla="*/ 71 w 185"/>
                  <a:gd name="T49" fmla="*/ 199 h 274"/>
                  <a:gd name="T50" fmla="*/ 76 w 185"/>
                  <a:gd name="T51" fmla="*/ 212 h 274"/>
                  <a:gd name="T52" fmla="*/ 91 w 185"/>
                  <a:gd name="T53" fmla="*/ 221 h 274"/>
                  <a:gd name="T54" fmla="*/ 105 w 185"/>
                  <a:gd name="T55" fmla="*/ 239 h 274"/>
                  <a:gd name="T56" fmla="*/ 127 w 185"/>
                  <a:gd name="T57" fmla="*/ 247 h 274"/>
                  <a:gd name="T58" fmla="*/ 147 w 185"/>
                  <a:gd name="T59" fmla="*/ 263 h 274"/>
                  <a:gd name="T60" fmla="*/ 159 w 185"/>
                  <a:gd name="T61" fmla="*/ 273 h 274"/>
                  <a:gd name="T62" fmla="*/ 170 w 185"/>
                  <a:gd name="T63" fmla="*/ 263 h 274"/>
                  <a:gd name="T64" fmla="*/ 174 w 185"/>
                  <a:gd name="T65" fmla="*/ 251 h 274"/>
                  <a:gd name="T66" fmla="*/ 179 w 185"/>
                  <a:gd name="T67" fmla="*/ 249 h 274"/>
                  <a:gd name="T68" fmla="*/ 174 w 185"/>
                  <a:gd name="T69" fmla="*/ 241 h 274"/>
                  <a:gd name="T70" fmla="*/ 176 w 185"/>
                  <a:gd name="T71" fmla="*/ 215 h 274"/>
                  <a:gd name="T72" fmla="*/ 176 w 185"/>
                  <a:gd name="T73" fmla="*/ 196 h 274"/>
                  <a:gd name="T74" fmla="*/ 182 w 185"/>
                  <a:gd name="T75" fmla="*/ 190 h 274"/>
                  <a:gd name="T76" fmla="*/ 184 w 185"/>
                  <a:gd name="T77" fmla="*/ 175 h 274"/>
                  <a:gd name="T78" fmla="*/ 173 w 185"/>
                  <a:gd name="T79" fmla="*/ 158 h 274"/>
                  <a:gd name="T80" fmla="*/ 160 w 185"/>
                  <a:gd name="T81" fmla="*/ 151 h 274"/>
                  <a:gd name="T82" fmla="*/ 155 w 185"/>
                  <a:gd name="T83" fmla="*/ 134 h 274"/>
                  <a:gd name="T84" fmla="*/ 143 w 185"/>
                  <a:gd name="T85" fmla="*/ 140 h 274"/>
                  <a:gd name="T86" fmla="*/ 131 w 185"/>
                  <a:gd name="T87" fmla="*/ 138 h 274"/>
                  <a:gd name="T88" fmla="*/ 129 w 185"/>
                  <a:gd name="T89" fmla="*/ 129 h 274"/>
                  <a:gd name="T90" fmla="*/ 119 w 185"/>
                  <a:gd name="T91" fmla="*/ 128 h 274"/>
                  <a:gd name="T92" fmla="*/ 115 w 185"/>
                  <a:gd name="T93" fmla="*/ 118 h 274"/>
                  <a:gd name="T94" fmla="*/ 105 w 185"/>
                  <a:gd name="T95" fmla="*/ 110 h 274"/>
                  <a:gd name="T96" fmla="*/ 102 w 185"/>
                  <a:gd name="T97" fmla="*/ 100 h 274"/>
                  <a:gd name="T98" fmla="*/ 104 w 185"/>
                  <a:gd name="T99" fmla="*/ 87 h 274"/>
                  <a:gd name="T100" fmla="*/ 113 w 185"/>
                  <a:gd name="T101" fmla="*/ 82 h 274"/>
                  <a:gd name="T102" fmla="*/ 120 w 185"/>
                  <a:gd name="T103" fmla="*/ 77 h 274"/>
                  <a:gd name="T104" fmla="*/ 116 w 185"/>
                  <a:gd name="T105" fmla="*/ 67 h 274"/>
                  <a:gd name="T106" fmla="*/ 120 w 185"/>
                  <a:gd name="T107" fmla="*/ 54 h 274"/>
                  <a:gd name="T108" fmla="*/ 131 w 185"/>
                  <a:gd name="T109" fmla="*/ 47 h 274"/>
                  <a:gd name="T110" fmla="*/ 143 w 185"/>
                  <a:gd name="T111" fmla="*/ 50 h 274"/>
                  <a:gd name="T112" fmla="*/ 155 w 185"/>
                  <a:gd name="T113" fmla="*/ 44 h 274"/>
                  <a:gd name="T114" fmla="*/ 159 w 185"/>
                  <a:gd name="T115" fmla="*/ 31 h 274"/>
                  <a:gd name="T116" fmla="*/ 149 w 185"/>
                  <a:gd name="T117" fmla="*/ 12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 h="274">
                    <a:moveTo>
                      <a:pt x="149" y="12"/>
                    </a:moveTo>
                    <a:lnTo>
                      <a:pt x="136" y="3"/>
                    </a:lnTo>
                    <a:lnTo>
                      <a:pt x="111" y="0"/>
                    </a:lnTo>
                    <a:lnTo>
                      <a:pt x="103" y="10"/>
                    </a:lnTo>
                    <a:lnTo>
                      <a:pt x="62" y="29"/>
                    </a:lnTo>
                    <a:lnTo>
                      <a:pt x="42" y="43"/>
                    </a:lnTo>
                    <a:lnTo>
                      <a:pt x="28" y="54"/>
                    </a:lnTo>
                    <a:lnTo>
                      <a:pt x="17" y="43"/>
                    </a:lnTo>
                    <a:lnTo>
                      <a:pt x="14" y="31"/>
                    </a:lnTo>
                    <a:lnTo>
                      <a:pt x="6" y="31"/>
                    </a:lnTo>
                    <a:lnTo>
                      <a:pt x="0" y="37"/>
                    </a:lnTo>
                    <a:lnTo>
                      <a:pt x="0" y="71"/>
                    </a:lnTo>
                    <a:lnTo>
                      <a:pt x="15" y="71"/>
                    </a:lnTo>
                    <a:lnTo>
                      <a:pt x="21" y="94"/>
                    </a:lnTo>
                    <a:lnTo>
                      <a:pt x="29" y="100"/>
                    </a:lnTo>
                    <a:lnTo>
                      <a:pt x="31" y="114"/>
                    </a:lnTo>
                    <a:lnTo>
                      <a:pt x="36" y="127"/>
                    </a:lnTo>
                    <a:lnTo>
                      <a:pt x="45" y="132"/>
                    </a:lnTo>
                    <a:lnTo>
                      <a:pt x="47" y="147"/>
                    </a:lnTo>
                    <a:lnTo>
                      <a:pt x="51" y="151"/>
                    </a:lnTo>
                    <a:lnTo>
                      <a:pt x="57" y="159"/>
                    </a:lnTo>
                    <a:lnTo>
                      <a:pt x="61" y="173"/>
                    </a:lnTo>
                    <a:lnTo>
                      <a:pt x="68" y="187"/>
                    </a:lnTo>
                    <a:lnTo>
                      <a:pt x="75" y="193"/>
                    </a:lnTo>
                    <a:lnTo>
                      <a:pt x="71" y="199"/>
                    </a:lnTo>
                    <a:lnTo>
                      <a:pt x="76" y="212"/>
                    </a:lnTo>
                    <a:lnTo>
                      <a:pt x="91" y="221"/>
                    </a:lnTo>
                    <a:lnTo>
                      <a:pt x="105" y="239"/>
                    </a:lnTo>
                    <a:lnTo>
                      <a:pt x="127" y="247"/>
                    </a:lnTo>
                    <a:lnTo>
                      <a:pt x="147" y="263"/>
                    </a:lnTo>
                    <a:lnTo>
                      <a:pt x="159" y="273"/>
                    </a:lnTo>
                    <a:lnTo>
                      <a:pt x="170" y="263"/>
                    </a:lnTo>
                    <a:lnTo>
                      <a:pt x="174" y="251"/>
                    </a:lnTo>
                    <a:lnTo>
                      <a:pt x="179" y="249"/>
                    </a:lnTo>
                    <a:lnTo>
                      <a:pt x="174" y="241"/>
                    </a:lnTo>
                    <a:lnTo>
                      <a:pt x="176" y="215"/>
                    </a:lnTo>
                    <a:lnTo>
                      <a:pt x="176" y="196"/>
                    </a:lnTo>
                    <a:lnTo>
                      <a:pt x="182" y="190"/>
                    </a:lnTo>
                    <a:lnTo>
                      <a:pt x="184" y="175"/>
                    </a:lnTo>
                    <a:lnTo>
                      <a:pt x="173" y="158"/>
                    </a:lnTo>
                    <a:lnTo>
                      <a:pt x="160" y="151"/>
                    </a:lnTo>
                    <a:lnTo>
                      <a:pt x="155" y="134"/>
                    </a:lnTo>
                    <a:lnTo>
                      <a:pt x="143" y="140"/>
                    </a:lnTo>
                    <a:lnTo>
                      <a:pt x="131" y="138"/>
                    </a:lnTo>
                    <a:lnTo>
                      <a:pt x="129" y="129"/>
                    </a:lnTo>
                    <a:lnTo>
                      <a:pt x="119" y="128"/>
                    </a:lnTo>
                    <a:lnTo>
                      <a:pt x="115" y="118"/>
                    </a:lnTo>
                    <a:lnTo>
                      <a:pt x="105" y="110"/>
                    </a:lnTo>
                    <a:lnTo>
                      <a:pt x="102" y="100"/>
                    </a:lnTo>
                    <a:lnTo>
                      <a:pt x="104" y="87"/>
                    </a:lnTo>
                    <a:lnTo>
                      <a:pt x="113" y="82"/>
                    </a:lnTo>
                    <a:lnTo>
                      <a:pt x="120" y="77"/>
                    </a:lnTo>
                    <a:lnTo>
                      <a:pt x="116" y="67"/>
                    </a:lnTo>
                    <a:lnTo>
                      <a:pt x="120" y="54"/>
                    </a:lnTo>
                    <a:lnTo>
                      <a:pt x="131" y="47"/>
                    </a:lnTo>
                    <a:lnTo>
                      <a:pt x="143" y="50"/>
                    </a:lnTo>
                    <a:lnTo>
                      <a:pt x="155" y="44"/>
                    </a:lnTo>
                    <a:lnTo>
                      <a:pt x="159" y="31"/>
                    </a:lnTo>
                    <a:lnTo>
                      <a:pt x="149" y="12"/>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43" name="Freeform 57"/>
              <p:cNvSpPr>
                <a:spLocks/>
              </p:cNvSpPr>
              <p:nvPr/>
            </p:nvSpPr>
            <p:spPr bwMode="auto">
              <a:xfrm>
                <a:off x="3845776" y="3930629"/>
                <a:ext cx="290910" cy="435708"/>
              </a:xfrm>
              <a:custGeom>
                <a:avLst/>
                <a:gdLst>
                  <a:gd name="T0" fmla="*/ 23 w 166"/>
                  <a:gd name="T1" fmla="*/ 95 h 248"/>
                  <a:gd name="T2" fmla="*/ 26 w 166"/>
                  <a:gd name="T3" fmla="*/ 63 h 248"/>
                  <a:gd name="T4" fmla="*/ 40 w 166"/>
                  <a:gd name="T5" fmla="*/ 76 h 248"/>
                  <a:gd name="T6" fmla="*/ 41 w 166"/>
                  <a:gd name="T7" fmla="*/ 53 h 248"/>
                  <a:gd name="T8" fmla="*/ 57 w 166"/>
                  <a:gd name="T9" fmla="*/ 48 h 248"/>
                  <a:gd name="T10" fmla="*/ 58 w 166"/>
                  <a:gd name="T11" fmla="*/ 31 h 248"/>
                  <a:gd name="T12" fmla="*/ 74 w 166"/>
                  <a:gd name="T13" fmla="*/ 20 h 248"/>
                  <a:gd name="T14" fmla="*/ 91 w 166"/>
                  <a:gd name="T15" fmla="*/ 18 h 248"/>
                  <a:gd name="T16" fmla="*/ 96 w 166"/>
                  <a:gd name="T17" fmla="*/ 6 h 248"/>
                  <a:gd name="T18" fmla="*/ 106 w 166"/>
                  <a:gd name="T19" fmla="*/ 0 h 248"/>
                  <a:gd name="T20" fmla="*/ 113 w 166"/>
                  <a:gd name="T21" fmla="*/ 6 h 248"/>
                  <a:gd name="T22" fmla="*/ 102 w 166"/>
                  <a:gd name="T23" fmla="*/ 20 h 248"/>
                  <a:gd name="T24" fmla="*/ 96 w 166"/>
                  <a:gd name="T25" fmla="*/ 42 h 248"/>
                  <a:gd name="T26" fmla="*/ 85 w 166"/>
                  <a:gd name="T27" fmla="*/ 49 h 248"/>
                  <a:gd name="T28" fmla="*/ 98 w 166"/>
                  <a:gd name="T29" fmla="*/ 67 h 248"/>
                  <a:gd name="T30" fmla="*/ 95 w 166"/>
                  <a:gd name="T31" fmla="*/ 84 h 248"/>
                  <a:gd name="T32" fmla="*/ 121 w 166"/>
                  <a:gd name="T33" fmla="*/ 86 h 248"/>
                  <a:gd name="T34" fmla="*/ 121 w 166"/>
                  <a:gd name="T35" fmla="*/ 95 h 248"/>
                  <a:gd name="T36" fmla="*/ 143 w 166"/>
                  <a:gd name="T37" fmla="*/ 105 h 248"/>
                  <a:gd name="T38" fmla="*/ 165 w 166"/>
                  <a:gd name="T39" fmla="*/ 113 h 248"/>
                  <a:gd name="T40" fmla="*/ 165 w 166"/>
                  <a:gd name="T41" fmla="*/ 141 h 248"/>
                  <a:gd name="T42" fmla="*/ 161 w 166"/>
                  <a:gd name="T43" fmla="*/ 160 h 248"/>
                  <a:gd name="T44" fmla="*/ 162 w 166"/>
                  <a:gd name="T45" fmla="*/ 173 h 248"/>
                  <a:gd name="T46" fmla="*/ 138 w 166"/>
                  <a:gd name="T47" fmla="*/ 182 h 248"/>
                  <a:gd name="T48" fmla="*/ 132 w 166"/>
                  <a:gd name="T49" fmla="*/ 192 h 248"/>
                  <a:gd name="T50" fmla="*/ 140 w 166"/>
                  <a:gd name="T51" fmla="*/ 199 h 248"/>
                  <a:gd name="T52" fmla="*/ 132 w 166"/>
                  <a:gd name="T53" fmla="*/ 204 h 248"/>
                  <a:gd name="T54" fmla="*/ 135 w 166"/>
                  <a:gd name="T55" fmla="*/ 233 h 248"/>
                  <a:gd name="T56" fmla="*/ 135 w 166"/>
                  <a:gd name="T57" fmla="*/ 245 h 248"/>
                  <a:gd name="T58" fmla="*/ 121 w 166"/>
                  <a:gd name="T59" fmla="*/ 247 h 248"/>
                  <a:gd name="T60" fmla="*/ 107 w 166"/>
                  <a:gd name="T61" fmla="*/ 238 h 248"/>
                  <a:gd name="T62" fmla="*/ 83 w 166"/>
                  <a:gd name="T63" fmla="*/ 235 h 248"/>
                  <a:gd name="T64" fmla="*/ 70 w 166"/>
                  <a:gd name="T65" fmla="*/ 219 h 248"/>
                  <a:gd name="T66" fmla="*/ 55 w 166"/>
                  <a:gd name="T67" fmla="*/ 209 h 248"/>
                  <a:gd name="T68" fmla="*/ 44 w 166"/>
                  <a:gd name="T69" fmla="*/ 199 h 248"/>
                  <a:gd name="T70" fmla="*/ 21 w 166"/>
                  <a:gd name="T71" fmla="*/ 200 h 248"/>
                  <a:gd name="T72" fmla="*/ 0 w 166"/>
                  <a:gd name="T73" fmla="*/ 188 h 248"/>
                  <a:gd name="T74" fmla="*/ 11 w 166"/>
                  <a:gd name="T75" fmla="*/ 171 h 248"/>
                  <a:gd name="T76" fmla="*/ 14 w 166"/>
                  <a:gd name="T77" fmla="*/ 163 h 248"/>
                  <a:gd name="T78" fmla="*/ 27 w 166"/>
                  <a:gd name="T79" fmla="*/ 161 h 248"/>
                  <a:gd name="T80" fmla="*/ 23 w 166"/>
                  <a:gd name="T81" fmla="*/ 95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6" h="248">
                    <a:moveTo>
                      <a:pt x="23" y="95"/>
                    </a:moveTo>
                    <a:lnTo>
                      <a:pt x="26" y="63"/>
                    </a:lnTo>
                    <a:lnTo>
                      <a:pt x="40" y="76"/>
                    </a:lnTo>
                    <a:lnTo>
                      <a:pt x="41" y="53"/>
                    </a:lnTo>
                    <a:lnTo>
                      <a:pt x="57" y="48"/>
                    </a:lnTo>
                    <a:lnTo>
                      <a:pt x="58" y="31"/>
                    </a:lnTo>
                    <a:lnTo>
                      <a:pt x="74" y="20"/>
                    </a:lnTo>
                    <a:lnTo>
                      <a:pt x="91" y="18"/>
                    </a:lnTo>
                    <a:lnTo>
                      <a:pt x="96" y="6"/>
                    </a:lnTo>
                    <a:lnTo>
                      <a:pt x="106" y="0"/>
                    </a:lnTo>
                    <a:lnTo>
                      <a:pt x="113" y="6"/>
                    </a:lnTo>
                    <a:lnTo>
                      <a:pt x="102" y="20"/>
                    </a:lnTo>
                    <a:lnTo>
                      <a:pt x="96" y="42"/>
                    </a:lnTo>
                    <a:lnTo>
                      <a:pt x="85" y="49"/>
                    </a:lnTo>
                    <a:lnTo>
                      <a:pt x="98" y="67"/>
                    </a:lnTo>
                    <a:lnTo>
                      <a:pt x="95" y="84"/>
                    </a:lnTo>
                    <a:lnTo>
                      <a:pt x="121" y="86"/>
                    </a:lnTo>
                    <a:lnTo>
                      <a:pt x="121" y="95"/>
                    </a:lnTo>
                    <a:lnTo>
                      <a:pt x="143" y="105"/>
                    </a:lnTo>
                    <a:lnTo>
                      <a:pt x="165" y="113"/>
                    </a:lnTo>
                    <a:lnTo>
                      <a:pt x="165" y="141"/>
                    </a:lnTo>
                    <a:lnTo>
                      <a:pt x="161" y="160"/>
                    </a:lnTo>
                    <a:lnTo>
                      <a:pt x="162" y="173"/>
                    </a:lnTo>
                    <a:lnTo>
                      <a:pt x="138" y="182"/>
                    </a:lnTo>
                    <a:lnTo>
                      <a:pt x="132" y="192"/>
                    </a:lnTo>
                    <a:lnTo>
                      <a:pt x="140" y="199"/>
                    </a:lnTo>
                    <a:lnTo>
                      <a:pt x="132" y="204"/>
                    </a:lnTo>
                    <a:lnTo>
                      <a:pt x="135" y="233"/>
                    </a:lnTo>
                    <a:lnTo>
                      <a:pt x="135" y="245"/>
                    </a:lnTo>
                    <a:lnTo>
                      <a:pt x="121" y="247"/>
                    </a:lnTo>
                    <a:lnTo>
                      <a:pt x="107" y="238"/>
                    </a:lnTo>
                    <a:lnTo>
                      <a:pt x="83" y="235"/>
                    </a:lnTo>
                    <a:lnTo>
                      <a:pt x="70" y="219"/>
                    </a:lnTo>
                    <a:lnTo>
                      <a:pt x="55" y="209"/>
                    </a:lnTo>
                    <a:lnTo>
                      <a:pt x="44" y="199"/>
                    </a:lnTo>
                    <a:lnTo>
                      <a:pt x="21" y="200"/>
                    </a:lnTo>
                    <a:lnTo>
                      <a:pt x="0" y="188"/>
                    </a:lnTo>
                    <a:lnTo>
                      <a:pt x="11" y="171"/>
                    </a:lnTo>
                    <a:lnTo>
                      <a:pt x="14" y="163"/>
                    </a:lnTo>
                    <a:lnTo>
                      <a:pt x="27" y="161"/>
                    </a:lnTo>
                    <a:lnTo>
                      <a:pt x="23" y="95"/>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44" name="Freeform 62"/>
              <p:cNvSpPr>
                <a:spLocks/>
              </p:cNvSpPr>
              <p:nvPr/>
            </p:nvSpPr>
            <p:spPr bwMode="auto">
              <a:xfrm>
                <a:off x="3995162" y="3930629"/>
                <a:ext cx="336512" cy="338185"/>
              </a:xfrm>
              <a:custGeom>
                <a:avLst/>
                <a:gdLst>
                  <a:gd name="T0" fmla="*/ 28 w 191"/>
                  <a:gd name="T1" fmla="*/ 6 h 193"/>
                  <a:gd name="T2" fmla="*/ 16 w 191"/>
                  <a:gd name="T3" fmla="*/ 19 h 193"/>
                  <a:gd name="T4" fmla="*/ 10 w 191"/>
                  <a:gd name="T5" fmla="*/ 42 h 193"/>
                  <a:gd name="T6" fmla="*/ 0 w 191"/>
                  <a:gd name="T7" fmla="*/ 49 h 193"/>
                  <a:gd name="T8" fmla="*/ 13 w 191"/>
                  <a:gd name="T9" fmla="*/ 67 h 193"/>
                  <a:gd name="T10" fmla="*/ 9 w 191"/>
                  <a:gd name="T11" fmla="*/ 84 h 193"/>
                  <a:gd name="T12" fmla="*/ 36 w 191"/>
                  <a:gd name="T13" fmla="*/ 85 h 193"/>
                  <a:gd name="T14" fmla="*/ 36 w 191"/>
                  <a:gd name="T15" fmla="*/ 95 h 193"/>
                  <a:gd name="T16" fmla="*/ 58 w 191"/>
                  <a:gd name="T17" fmla="*/ 105 h 193"/>
                  <a:gd name="T18" fmla="*/ 80 w 191"/>
                  <a:gd name="T19" fmla="*/ 112 h 193"/>
                  <a:gd name="T20" fmla="*/ 80 w 191"/>
                  <a:gd name="T21" fmla="*/ 140 h 193"/>
                  <a:gd name="T22" fmla="*/ 75 w 191"/>
                  <a:gd name="T23" fmla="*/ 159 h 193"/>
                  <a:gd name="T24" fmla="*/ 77 w 191"/>
                  <a:gd name="T25" fmla="*/ 173 h 193"/>
                  <a:gd name="T26" fmla="*/ 87 w 191"/>
                  <a:gd name="T27" fmla="*/ 176 h 193"/>
                  <a:gd name="T28" fmla="*/ 94 w 191"/>
                  <a:gd name="T29" fmla="*/ 186 h 193"/>
                  <a:gd name="T30" fmla="*/ 105 w 191"/>
                  <a:gd name="T31" fmla="*/ 192 h 193"/>
                  <a:gd name="T32" fmla="*/ 120 w 191"/>
                  <a:gd name="T33" fmla="*/ 189 h 193"/>
                  <a:gd name="T34" fmla="*/ 132 w 191"/>
                  <a:gd name="T35" fmla="*/ 180 h 193"/>
                  <a:gd name="T36" fmla="*/ 131 w 191"/>
                  <a:gd name="T37" fmla="*/ 169 h 193"/>
                  <a:gd name="T38" fmla="*/ 122 w 191"/>
                  <a:gd name="T39" fmla="*/ 162 h 193"/>
                  <a:gd name="T40" fmla="*/ 120 w 191"/>
                  <a:gd name="T41" fmla="*/ 154 h 193"/>
                  <a:gd name="T42" fmla="*/ 124 w 191"/>
                  <a:gd name="T43" fmla="*/ 140 h 193"/>
                  <a:gd name="T44" fmla="*/ 130 w 191"/>
                  <a:gd name="T45" fmla="*/ 139 h 193"/>
                  <a:gd name="T46" fmla="*/ 143 w 191"/>
                  <a:gd name="T47" fmla="*/ 150 h 193"/>
                  <a:gd name="T48" fmla="*/ 150 w 191"/>
                  <a:gd name="T49" fmla="*/ 145 h 193"/>
                  <a:gd name="T50" fmla="*/ 176 w 191"/>
                  <a:gd name="T51" fmla="*/ 143 h 193"/>
                  <a:gd name="T52" fmla="*/ 179 w 191"/>
                  <a:gd name="T53" fmla="*/ 134 h 193"/>
                  <a:gd name="T54" fmla="*/ 179 w 191"/>
                  <a:gd name="T55" fmla="*/ 123 h 193"/>
                  <a:gd name="T56" fmla="*/ 172 w 191"/>
                  <a:gd name="T57" fmla="*/ 114 h 193"/>
                  <a:gd name="T58" fmla="*/ 173 w 191"/>
                  <a:gd name="T59" fmla="*/ 100 h 193"/>
                  <a:gd name="T60" fmla="*/ 182 w 191"/>
                  <a:gd name="T61" fmla="*/ 92 h 193"/>
                  <a:gd name="T62" fmla="*/ 184 w 191"/>
                  <a:gd name="T63" fmla="*/ 85 h 193"/>
                  <a:gd name="T64" fmla="*/ 190 w 191"/>
                  <a:gd name="T65" fmla="*/ 79 h 193"/>
                  <a:gd name="T66" fmla="*/ 190 w 191"/>
                  <a:gd name="T67" fmla="*/ 64 h 193"/>
                  <a:gd name="T68" fmla="*/ 184 w 191"/>
                  <a:gd name="T69" fmla="*/ 61 h 193"/>
                  <a:gd name="T70" fmla="*/ 179 w 191"/>
                  <a:gd name="T71" fmla="*/ 47 h 193"/>
                  <a:gd name="T72" fmla="*/ 172 w 191"/>
                  <a:gd name="T73" fmla="*/ 39 h 193"/>
                  <a:gd name="T74" fmla="*/ 176 w 191"/>
                  <a:gd name="T75" fmla="*/ 35 h 193"/>
                  <a:gd name="T76" fmla="*/ 176 w 191"/>
                  <a:gd name="T77" fmla="*/ 28 h 193"/>
                  <a:gd name="T78" fmla="*/ 154 w 191"/>
                  <a:gd name="T79" fmla="*/ 27 h 193"/>
                  <a:gd name="T80" fmla="*/ 137 w 191"/>
                  <a:gd name="T81" fmla="*/ 30 h 193"/>
                  <a:gd name="T82" fmla="*/ 128 w 191"/>
                  <a:gd name="T83" fmla="*/ 37 h 193"/>
                  <a:gd name="T84" fmla="*/ 117 w 191"/>
                  <a:gd name="T85" fmla="*/ 35 h 193"/>
                  <a:gd name="T86" fmla="*/ 86 w 191"/>
                  <a:gd name="T87" fmla="*/ 33 h 193"/>
                  <a:gd name="T88" fmla="*/ 83 w 191"/>
                  <a:gd name="T89" fmla="*/ 25 h 193"/>
                  <a:gd name="T90" fmla="*/ 75 w 191"/>
                  <a:gd name="T91" fmla="*/ 22 h 193"/>
                  <a:gd name="T92" fmla="*/ 62 w 191"/>
                  <a:gd name="T93" fmla="*/ 18 h 193"/>
                  <a:gd name="T94" fmla="*/ 59 w 191"/>
                  <a:gd name="T95" fmla="*/ 9 h 193"/>
                  <a:gd name="T96" fmla="*/ 48 w 191"/>
                  <a:gd name="T97" fmla="*/ 6 h 193"/>
                  <a:gd name="T98" fmla="*/ 48 w 191"/>
                  <a:gd name="T99" fmla="*/ 0 h 193"/>
                  <a:gd name="T100" fmla="*/ 43 w 191"/>
                  <a:gd name="T101" fmla="*/ 6 h 193"/>
                  <a:gd name="T102" fmla="*/ 28 w 191"/>
                  <a:gd name="T103" fmla="*/ 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1" h="193">
                    <a:moveTo>
                      <a:pt x="28" y="6"/>
                    </a:moveTo>
                    <a:lnTo>
                      <a:pt x="16" y="19"/>
                    </a:lnTo>
                    <a:lnTo>
                      <a:pt x="10" y="42"/>
                    </a:lnTo>
                    <a:lnTo>
                      <a:pt x="0" y="49"/>
                    </a:lnTo>
                    <a:lnTo>
                      <a:pt x="13" y="67"/>
                    </a:lnTo>
                    <a:lnTo>
                      <a:pt x="9" y="84"/>
                    </a:lnTo>
                    <a:lnTo>
                      <a:pt x="36" y="85"/>
                    </a:lnTo>
                    <a:lnTo>
                      <a:pt x="36" y="95"/>
                    </a:lnTo>
                    <a:lnTo>
                      <a:pt x="58" y="105"/>
                    </a:lnTo>
                    <a:lnTo>
                      <a:pt x="80" y="112"/>
                    </a:lnTo>
                    <a:lnTo>
                      <a:pt x="80" y="140"/>
                    </a:lnTo>
                    <a:lnTo>
                      <a:pt x="75" y="159"/>
                    </a:lnTo>
                    <a:lnTo>
                      <a:pt x="77" y="173"/>
                    </a:lnTo>
                    <a:lnTo>
                      <a:pt x="87" y="176"/>
                    </a:lnTo>
                    <a:lnTo>
                      <a:pt x="94" y="186"/>
                    </a:lnTo>
                    <a:lnTo>
                      <a:pt x="105" y="192"/>
                    </a:lnTo>
                    <a:lnTo>
                      <a:pt x="120" y="189"/>
                    </a:lnTo>
                    <a:lnTo>
                      <a:pt x="132" y="180"/>
                    </a:lnTo>
                    <a:lnTo>
                      <a:pt x="131" y="169"/>
                    </a:lnTo>
                    <a:lnTo>
                      <a:pt x="122" y="162"/>
                    </a:lnTo>
                    <a:lnTo>
                      <a:pt x="120" y="154"/>
                    </a:lnTo>
                    <a:lnTo>
                      <a:pt x="124" y="140"/>
                    </a:lnTo>
                    <a:lnTo>
                      <a:pt x="130" y="139"/>
                    </a:lnTo>
                    <a:lnTo>
                      <a:pt x="143" y="150"/>
                    </a:lnTo>
                    <a:lnTo>
                      <a:pt x="150" y="145"/>
                    </a:lnTo>
                    <a:lnTo>
                      <a:pt x="176" y="143"/>
                    </a:lnTo>
                    <a:lnTo>
                      <a:pt x="179" y="134"/>
                    </a:lnTo>
                    <a:lnTo>
                      <a:pt x="179" y="123"/>
                    </a:lnTo>
                    <a:lnTo>
                      <a:pt x="172" y="114"/>
                    </a:lnTo>
                    <a:lnTo>
                      <a:pt x="173" y="100"/>
                    </a:lnTo>
                    <a:lnTo>
                      <a:pt x="182" y="92"/>
                    </a:lnTo>
                    <a:lnTo>
                      <a:pt x="184" y="85"/>
                    </a:lnTo>
                    <a:lnTo>
                      <a:pt x="190" y="79"/>
                    </a:lnTo>
                    <a:lnTo>
                      <a:pt x="190" y="64"/>
                    </a:lnTo>
                    <a:lnTo>
                      <a:pt x="184" y="61"/>
                    </a:lnTo>
                    <a:lnTo>
                      <a:pt x="179" y="47"/>
                    </a:lnTo>
                    <a:lnTo>
                      <a:pt x="172" y="39"/>
                    </a:lnTo>
                    <a:lnTo>
                      <a:pt x="176" y="35"/>
                    </a:lnTo>
                    <a:lnTo>
                      <a:pt x="176" y="28"/>
                    </a:lnTo>
                    <a:lnTo>
                      <a:pt x="154" y="27"/>
                    </a:lnTo>
                    <a:lnTo>
                      <a:pt x="137" y="30"/>
                    </a:lnTo>
                    <a:lnTo>
                      <a:pt x="128" y="37"/>
                    </a:lnTo>
                    <a:lnTo>
                      <a:pt x="117" y="35"/>
                    </a:lnTo>
                    <a:lnTo>
                      <a:pt x="86" y="33"/>
                    </a:lnTo>
                    <a:lnTo>
                      <a:pt x="83" y="25"/>
                    </a:lnTo>
                    <a:lnTo>
                      <a:pt x="75" y="22"/>
                    </a:lnTo>
                    <a:lnTo>
                      <a:pt x="62" y="18"/>
                    </a:lnTo>
                    <a:lnTo>
                      <a:pt x="59" y="9"/>
                    </a:lnTo>
                    <a:lnTo>
                      <a:pt x="48" y="6"/>
                    </a:lnTo>
                    <a:lnTo>
                      <a:pt x="48" y="0"/>
                    </a:lnTo>
                    <a:lnTo>
                      <a:pt x="43" y="6"/>
                    </a:lnTo>
                    <a:lnTo>
                      <a:pt x="28" y="6"/>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45" name="Freeform 63"/>
              <p:cNvSpPr>
                <a:spLocks/>
              </p:cNvSpPr>
              <p:nvPr/>
            </p:nvSpPr>
            <p:spPr bwMode="auto">
              <a:xfrm>
                <a:off x="4407152" y="5179554"/>
                <a:ext cx="139951" cy="157295"/>
              </a:xfrm>
              <a:custGeom>
                <a:avLst/>
                <a:gdLst>
                  <a:gd name="T0" fmla="*/ 19 w 80"/>
                  <a:gd name="T1" fmla="*/ 0 h 88"/>
                  <a:gd name="T2" fmla="*/ 25 w 80"/>
                  <a:gd name="T3" fmla="*/ 8 h 88"/>
                  <a:gd name="T4" fmla="*/ 39 w 80"/>
                  <a:gd name="T5" fmla="*/ 13 h 88"/>
                  <a:gd name="T6" fmla="*/ 70 w 80"/>
                  <a:gd name="T7" fmla="*/ 42 h 88"/>
                  <a:gd name="T8" fmla="*/ 76 w 80"/>
                  <a:gd name="T9" fmla="*/ 53 h 88"/>
                  <a:gd name="T10" fmla="*/ 79 w 80"/>
                  <a:gd name="T11" fmla="*/ 65 h 88"/>
                  <a:gd name="T12" fmla="*/ 70 w 80"/>
                  <a:gd name="T13" fmla="*/ 71 h 88"/>
                  <a:gd name="T14" fmla="*/ 66 w 80"/>
                  <a:gd name="T15" fmla="*/ 75 h 88"/>
                  <a:gd name="T16" fmla="*/ 64 w 80"/>
                  <a:gd name="T17" fmla="*/ 81 h 88"/>
                  <a:gd name="T18" fmla="*/ 53 w 80"/>
                  <a:gd name="T19" fmla="*/ 83 h 88"/>
                  <a:gd name="T20" fmla="*/ 50 w 80"/>
                  <a:gd name="T21" fmla="*/ 87 h 88"/>
                  <a:gd name="T22" fmla="*/ 44 w 80"/>
                  <a:gd name="T23" fmla="*/ 84 h 88"/>
                  <a:gd name="T24" fmla="*/ 29 w 80"/>
                  <a:gd name="T25" fmla="*/ 78 h 88"/>
                  <a:gd name="T26" fmla="*/ 18 w 80"/>
                  <a:gd name="T27" fmla="*/ 72 h 88"/>
                  <a:gd name="T28" fmla="*/ 12 w 80"/>
                  <a:gd name="T29" fmla="*/ 78 h 88"/>
                  <a:gd name="T30" fmla="*/ 6 w 80"/>
                  <a:gd name="T31" fmla="*/ 81 h 88"/>
                  <a:gd name="T32" fmla="*/ 2 w 80"/>
                  <a:gd name="T33" fmla="*/ 64 h 88"/>
                  <a:gd name="T34" fmla="*/ 0 w 80"/>
                  <a:gd name="T35" fmla="*/ 40 h 88"/>
                  <a:gd name="T36" fmla="*/ 3 w 80"/>
                  <a:gd name="T37" fmla="*/ 24 h 88"/>
                  <a:gd name="T38" fmla="*/ 11 w 80"/>
                  <a:gd name="T39" fmla="*/ 10 h 88"/>
                  <a:gd name="T40" fmla="*/ 19 w 80"/>
                  <a:gd name="T4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 h="88">
                    <a:moveTo>
                      <a:pt x="19" y="0"/>
                    </a:moveTo>
                    <a:lnTo>
                      <a:pt x="25" y="8"/>
                    </a:lnTo>
                    <a:lnTo>
                      <a:pt x="39" y="13"/>
                    </a:lnTo>
                    <a:lnTo>
                      <a:pt x="70" y="42"/>
                    </a:lnTo>
                    <a:lnTo>
                      <a:pt x="76" y="53"/>
                    </a:lnTo>
                    <a:lnTo>
                      <a:pt x="79" y="65"/>
                    </a:lnTo>
                    <a:lnTo>
                      <a:pt x="70" y="71"/>
                    </a:lnTo>
                    <a:lnTo>
                      <a:pt x="66" y="75"/>
                    </a:lnTo>
                    <a:lnTo>
                      <a:pt x="64" y="81"/>
                    </a:lnTo>
                    <a:lnTo>
                      <a:pt x="53" y="83"/>
                    </a:lnTo>
                    <a:lnTo>
                      <a:pt x="50" y="87"/>
                    </a:lnTo>
                    <a:lnTo>
                      <a:pt x="44" y="84"/>
                    </a:lnTo>
                    <a:lnTo>
                      <a:pt x="29" y="78"/>
                    </a:lnTo>
                    <a:lnTo>
                      <a:pt x="18" y="72"/>
                    </a:lnTo>
                    <a:lnTo>
                      <a:pt x="12" y="78"/>
                    </a:lnTo>
                    <a:lnTo>
                      <a:pt x="6" y="81"/>
                    </a:lnTo>
                    <a:lnTo>
                      <a:pt x="2" y="64"/>
                    </a:lnTo>
                    <a:lnTo>
                      <a:pt x="0" y="40"/>
                    </a:lnTo>
                    <a:lnTo>
                      <a:pt x="3" y="24"/>
                    </a:lnTo>
                    <a:lnTo>
                      <a:pt x="11" y="10"/>
                    </a:lnTo>
                    <a:lnTo>
                      <a:pt x="19" y="0"/>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46" name="Freeform 64"/>
              <p:cNvSpPr>
                <a:spLocks/>
              </p:cNvSpPr>
              <p:nvPr/>
            </p:nvSpPr>
            <p:spPr bwMode="auto">
              <a:xfrm>
                <a:off x="4095801" y="4580259"/>
                <a:ext cx="312924" cy="391665"/>
              </a:xfrm>
              <a:custGeom>
                <a:avLst/>
                <a:gdLst>
                  <a:gd name="T0" fmla="*/ 162 w 177"/>
                  <a:gd name="T1" fmla="*/ 170 h 222"/>
                  <a:gd name="T2" fmla="*/ 169 w 177"/>
                  <a:gd name="T3" fmla="*/ 169 h 222"/>
                  <a:gd name="T4" fmla="*/ 174 w 177"/>
                  <a:gd name="T5" fmla="*/ 159 h 222"/>
                  <a:gd name="T6" fmla="*/ 176 w 177"/>
                  <a:gd name="T7" fmla="*/ 141 h 222"/>
                  <a:gd name="T8" fmla="*/ 171 w 177"/>
                  <a:gd name="T9" fmla="*/ 137 h 222"/>
                  <a:gd name="T10" fmla="*/ 169 w 177"/>
                  <a:gd name="T11" fmla="*/ 126 h 222"/>
                  <a:gd name="T12" fmla="*/ 161 w 177"/>
                  <a:gd name="T13" fmla="*/ 124 h 222"/>
                  <a:gd name="T14" fmla="*/ 160 w 177"/>
                  <a:gd name="T15" fmla="*/ 113 h 222"/>
                  <a:gd name="T16" fmla="*/ 141 w 177"/>
                  <a:gd name="T17" fmla="*/ 114 h 222"/>
                  <a:gd name="T18" fmla="*/ 136 w 177"/>
                  <a:gd name="T19" fmla="*/ 108 h 222"/>
                  <a:gd name="T20" fmla="*/ 131 w 177"/>
                  <a:gd name="T21" fmla="*/ 108 h 222"/>
                  <a:gd name="T22" fmla="*/ 131 w 177"/>
                  <a:gd name="T23" fmla="*/ 87 h 222"/>
                  <a:gd name="T24" fmla="*/ 138 w 177"/>
                  <a:gd name="T25" fmla="*/ 81 h 222"/>
                  <a:gd name="T26" fmla="*/ 131 w 177"/>
                  <a:gd name="T27" fmla="*/ 80 h 222"/>
                  <a:gd name="T28" fmla="*/ 129 w 177"/>
                  <a:gd name="T29" fmla="*/ 66 h 222"/>
                  <a:gd name="T30" fmla="*/ 121 w 177"/>
                  <a:gd name="T31" fmla="*/ 64 h 222"/>
                  <a:gd name="T32" fmla="*/ 107 w 177"/>
                  <a:gd name="T33" fmla="*/ 62 h 222"/>
                  <a:gd name="T34" fmla="*/ 104 w 177"/>
                  <a:gd name="T35" fmla="*/ 53 h 222"/>
                  <a:gd name="T36" fmla="*/ 94 w 177"/>
                  <a:gd name="T37" fmla="*/ 51 h 222"/>
                  <a:gd name="T38" fmla="*/ 93 w 177"/>
                  <a:gd name="T39" fmla="*/ 47 h 222"/>
                  <a:gd name="T40" fmla="*/ 70 w 177"/>
                  <a:gd name="T41" fmla="*/ 47 h 222"/>
                  <a:gd name="T42" fmla="*/ 67 w 177"/>
                  <a:gd name="T43" fmla="*/ 42 h 222"/>
                  <a:gd name="T44" fmla="*/ 61 w 177"/>
                  <a:gd name="T45" fmla="*/ 32 h 222"/>
                  <a:gd name="T46" fmla="*/ 60 w 177"/>
                  <a:gd name="T47" fmla="*/ 3 h 222"/>
                  <a:gd name="T48" fmla="*/ 40 w 177"/>
                  <a:gd name="T49" fmla="*/ 0 h 222"/>
                  <a:gd name="T50" fmla="*/ 39 w 177"/>
                  <a:gd name="T51" fmla="*/ 11 h 222"/>
                  <a:gd name="T52" fmla="*/ 31 w 177"/>
                  <a:gd name="T53" fmla="*/ 10 h 222"/>
                  <a:gd name="T54" fmla="*/ 28 w 177"/>
                  <a:gd name="T55" fmla="*/ 17 h 222"/>
                  <a:gd name="T56" fmla="*/ 23 w 177"/>
                  <a:gd name="T57" fmla="*/ 21 h 222"/>
                  <a:gd name="T58" fmla="*/ 13 w 177"/>
                  <a:gd name="T59" fmla="*/ 25 h 222"/>
                  <a:gd name="T60" fmla="*/ 3 w 177"/>
                  <a:gd name="T61" fmla="*/ 24 h 222"/>
                  <a:gd name="T62" fmla="*/ 14 w 177"/>
                  <a:gd name="T63" fmla="*/ 41 h 222"/>
                  <a:gd name="T64" fmla="*/ 13 w 177"/>
                  <a:gd name="T65" fmla="*/ 55 h 222"/>
                  <a:gd name="T66" fmla="*/ 6 w 177"/>
                  <a:gd name="T67" fmla="*/ 61 h 222"/>
                  <a:gd name="T68" fmla="*/ 6 w 177"/>
                  <a:gd name="T69" fmla="*/ 80 h 222"/>
                  <a:gd name="T70" fmla="*/ 4 w 177"/>
                  <a:gd name="T71" fmla="*/ 106 h 222"/>
                  <a:gd name="T72" fmla="*/ 9 w 177"/>
                  <a:gd name="T73" fmla="*/ 114 h 222"/>
                  <a:gd name="T74" fmla="*/ 4 w 177"/>
                  <a:gd name="T75" fmla="*/ 116 h 222"/>
                  <a:gd name="T76" fmla="*/ 0 w 177"/>
                  <a:gd name="T77" fmla="*/ 128 h 222"/>
                  <a:gd name="T78" fmla="*/ 8 w 177"/>
                  <a:gd name="T79" fmla="*/ 135 h 222"/>
                  <a:gd name="T80" fmla="*/ 9 w 177"/>
                  <a:gd name="T81" fmla="*/ 151 h 222"/>
                  <a:gd name="T82" fmla="*/ 23 w 177"/>
                  <a:gd name="T83" fmla="*/ 163 h 222"/>
                  <a:gd name="T84" fmla="*/ 23 w 177"/>
                  <a:gd name="T85" fmla="*/ 195 h 222"/>
                  <a:gd name="T86" fmla="*/ 34 w 177"/>
                  <a:gd name="T87" fmla="*/ 214 h 222"/>
                  <a:gd name="T88" fmla="*/ 44 w 177"/>
                  <a:gd name="T89" fmla="*/ 221 h 222"/>
                  <a:gd name="T90" fmla="*/ 53 w 177"/>
                  <a:gd name="T91" fmla="*/ 202 h 222"/>
                  <a:gd name="T92" fmla="*/ 67 w 177"/>
                  <a:gd name="T93" fmla="*/ 213 h 222"/>
                  <a:gd name="T94" fmla="*/ 83 w 177"/>
                  <a:gd name="T95" fmla="*/ 219 h 222"/>
                  <a:gd name="T96" fmla="*/ 100 w 177"/>
                  <a:gd name="T97" fmla="*/ 206 h 222"/>
                  <a:gd name="T98" fmla="*/ 106 w 177"/>
                  <a:gd name="T99" fmla="*/ 181 h 222"/>
                  <a:gd name="T100" fmla="*/ 111 w 177"/>
                  <a:gd name="T101" fmla="*/ 169 h 222"/>
                  <a:gd name="T102" fmla="*/ 127 w 177"/>
                  <a:gd name="T103" fmla="*/ 162 h 222"/>
                  <a:gd name="T104" fmla="*/ 138 w 177"/>
                  <a:gd name="T105" fmla="*/ 153 h 222"/>
                  <a:gd name="T106" fmla="*/ 155 w 177"/>
                  <a:gd name="T107" fmla="*/ 159 h 222"/>
                  <a:gd name="T108" fmla="*/ 162 w 177"/>
                  <a:gd name="T109" fmla="*/ 17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7" h="222">
                    <a:moveTo>
                      <a:pt x="162" y="170"/>
                    </a:moveTo>
                    <a:lnTo>
                      <a:pt x="169" y="169"/>
                    </a:lnTo>
                    <a:lnTo>
                      <a:pt x="174" y="159"/>
                    </a:lnTo>
                    <a:lnTo>
                      <a:pt x="176" y="141"/>
                    </a:lnTo>
                    <a:lnTo>
                      <a:pt x="171" y="137"/>
                    </a:lnTo>
                    <a:lnTo>
                      <a:pt x="169" y="126"/>
                    </a:lnTo>
                    <a:lnTo>
                      <a:pt x="161" y="124"/>
                    </a:lnTo>
                    <a:lnTo>
                      <a:pt x="160" y="113"/>
                    </a:lnTo>
                    <a:lnTo>
                      <a:pt x="141" y="114"/>
                    </a:lnTo>
                    <a:lnTo>
                      <a:pt x="136" y="108"/>
                    </a:lnTo>
                    <a:lnTo>
                      <a:pt x="131" y="108"/>
                    </a:lnTo>
                    <a:lnTo>
                      <a:pt x="131" y="87"/>
                    </a:lnTo>
                    <a:lnTo>
                      <a:pt x="138" y="81"/>
                    </a:lnTo>
                    <a:lnTo>
                      <a:pt x="131" y="80"/>
                    </a:lnTo>
                    <a:lnTo>
                      <a:pt x="129" y="66"/>
                    </a:lnTo>
                    <a:lnTo>
                      <a:pt x="121" y="64"/>
                    </a:lnTo>
                    <a:lnTo>
                      <a:pt x="107" y="62"/>
                    </a:lnTo>
                    <a:lnTo>
                      <a:pt x="104" y="53"/>
                    </a:lnTo>
                    <a:lnTo>
                      <a:pt x="94" y="51"/>
                    </a:lnTo>
                    <a:lnTo>
                      <a:pt x="93" y="47"/>
                    </a:lnTo>
                    <a:lnTo>
                      <a:pt x="70" y="47"/>
                    </a:lnTo>
                    <a:lnTo>
                      <a:pt x="67" y="42"/>
                    </a:lnTo>
                    <a:lnTo>
                      <a:pt x="61" y="32"/>
                    </a:lnTo>
                    <a:lnTo>
                      <a:pt x="60" y="3"/>
                    </a:lnTo>
                    <a:lnTo>
                      <a:pt x="40" y="0"/>
                    </a:lnTo>
                    <a:lnTo>
                      <a:pt x="39" y="11"/>
                    </a:lnTo>
                    <a:lnTo>
                      <a:pt x="31" y="10"/>
                    </a:lnTo>
                    <a:lnTo>
                      <a:pt x="28" y="17"/>
                    </a:lnTo>
                    <a:lnTo>
                      <a:pt x="23" y="21"/>
                    </a:lnTo>
                    <a:lnTo>
                      <a:pt x="13" y="25"/>
                    </a:lnTo>
                    <a:lnTo>
                      <a:pt x="3" y="24"/>
                    </a:lnTo>
                    <a:lnTo>
                      <a:pt x="14" y="41"/>
                    </a:lnTo>
                    <a:lnTo>
                      <a:pt x="13" y="55"/>
                    </a:lnTo>
                    <a:lnTo>
                      <a:pt x="6" y="61"/>
                    </a:lnTo>
                    <a:lnTo>
                      <a:pt x="6" y="80"/>
                    </a:lnTo>
                    <a:lnTo>
                      <a:pt x="4" y="106"/>
                    </a:lnTo>
                    <a:lnTo>
                      <a:pt x="9" y="114"/>
                    </a:lnTo>
                    <a:lnTo>
                      <a:pt x="4" y="116"/>
                    </a:lnTo>
                    <a:lnTo>
                      <a:pt x="0" y="128"/>
                    </a:lnTo>
                    <a:lnTo>
                      <a:pt x="8" y="135"/>
                    </a:lnTo>
                    <a:lnTo>
                      <a:pt x="9" y="151"/>
                    </a:lnTo>
                    <a:lnTo>
                      <a:pt x="23" y="163"/>
                    </a:lnTo>
                    <a:lnTo>
                      <a:pt x="23" y="195"/>
                    </a:lnTo>
                    <a:lnTo>
                      <a:pt x="34" y="214"/>
                    </a:lnTo>
                    <a:lnTo>
                      <a:pt x="44" y="221"/>
                    </a:lnTo>
                    <a:lnTo>
                      <a:pt x="53" y="202"/>
                    </a:lnTo>
                    <a:lnTo>
                      <a:pt x="67" y="213"/>
                    </a:lnTo>
                    <a:lnTo>
                      <a:pt x="83" y="219"/>
                    </a:lnTo>
                    <a:lnTo>
                      <a:pt x="100" y="206"/>
                    </a:lnTo>
                    <a:lnTo>
                      <a:pt x="106" y="181"/>
                    </a:lnTo>
                    <a:lnTo>
                      <a:pt x="111" y="169"/>
                    </a:lnTo>
                    <a:lnTo>
                      <a:pt x="127" y="162"/>
                    </a:lnTo>
                    <a:lnTo>
                      <a:pt x="138" y="153"/>
                    </a:lnTo>
                    <a:lnTo>
                      <a:pt x="155" y="159"/>
                    </a:lnTo>
                    <a:lnTo>
                      <a:pt x="162" y="170"/>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47" name="Freeform 65"/>
              <p:cNvSpPr>
                <a:spLocks/>
              </p:cNvSpPr>
              <p:nvPr/>
            </p:nvSpPr>
            <p:spPr bwMode="auto">
              <a:xfrm>
                <a:off x="4470052" y="4124102"/>
                <a:ext cx="89632" cy="113253"/>
              </a:xfrm>
              <a:custGeom>
                <a:avLst/>
                <a:gdLst>
                  <a:gd name="T0" fmla="*/ 9 w 51"/>
                  <a:gd name="T1" fmla="*/ 2 h 64"/>
                  <a:gd name="T2" fmla="*/ 4 w 51"/>
                  <a:gd name="T3" fmla="*/ 10 h 64"/>
                  <a:gd name="T4" fmla="*/ 4 w 51"/>
                  <a:gd name="T5" fmla="*/ 51 h 64"/>
                  <a:gd name="T6" fmla="*/ 0 w 51"/>
                  <a:gd name="T7" fmla="*/ 55 h 64"/>
                  <a:gd name="T8" fmla="*/ 6 w 51"/>
                  <a:gd name="T9" fmla="*/ 61 h 64"/>
                  <a:gd name="T10" fmla="*/ 22 w 51"/>
                  <a:gd name="T11" fmla="*/ 63 h 64"/>
                  <a:gd name="T12" fmla="*/ 25 w 51"/>
                  <a:gd name="T13" fmla="*/ 54 h 64"/>
                  <a:gd name="T14" fmla="*/ 30 w 51"/>
                  <a:gd name="T15" fmla="*/ 46 h 64"/>
                  <a:gd name="T16" fmla="*/ 38 w 51"/>
                  <a:gd name="T17" fmla="*/ 38 h 64"/>
                  <a:gd name="T18" fmla="*/ 50 w 51"/>
                  <a:gd name="T19" fmla="*/ 38 h 64"/>
                  <a:gd name="T20" fmla="*/ 47 w 51"/>
                  <a:gd name="T21" fmla="*/ 28 h 64"/>
                  <a:gd name="T22" fmla="*/ 37 w 51"/>
                  <a:gd name="T23" fmla="*/ 22 h 64"/>
                  <a:gd name="T24" fmla="*/ 35 w 51"/>
                  <a:gd name="T25" fmla="*/ 13 h 64"/>
                  <a:gd name="T26" fmla="*/ 28 w 51"/>
                  <a:gd name="T27" fmla="*/ 10 h 64"/>
                  <a:gd name="T28" fmla="*/ 18 w 51"/>
                  <a:gd name="T29" fmla="*/ 8 h 64"/>
                  <a:gd name="T30" fmla="*/ 16 w 51"/>
                  <a:gd name="T31" fmla="*/ 0 h 64"/>
                  <a:gd name="T32" fmla="*/ 9 w 51"/>
                  <a:gd name="T33" fmla="*/ 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64">
                    <a:moveTo>
                      <a:pt x="9" y="2"/>
                    </a:moveTo>
                    <a:lnTo>
                      <a:pt x="4" y="10"/>
                    </a:lnTo>
                    <a:lnTo>
                      <a:pt x="4" y="51"/>
                    </a:lnTo>
                    <a:lnTo>
                      <a:pt x="0" y="55"/>
                    </a:lnTo>
                    <a:lnTo>
                      <a:pt x="6" y="61"/>
                    </a:lnTo>
                    <a:lnTo>
                      <a:pt x="22" y="63"/>
                    </a:lnTo>
                    <a:lnTo>
                      <a:pt x="25" y="54"/>
                    </a:lnTo>
                    <a:lnTo>
                      <a:pt x="30" y="46"/>
                    </a:lnTo>
                    <a:lnTo>
                      <a:pt x="38" y="38"/>
                    </a:lnTo>
                    <a:lnTo>
                      <a:pt x="50" y="38"/>
                    </a:lnTo>
                    <a:lnTo>
                      <a:pt x="47" y="28"/>
                    </a:lnTo>
                    <a:lnTo>
                      <a:pt x="37" y="22"/>
                    </a:lnTo>
                    <a:lnTo>
                      <a:pt x="35" y="13"/>
                    </a:lnTo>
                    <a:lnTo>
                      <a:pt x="28" y="10"/>
                    </a:lnTo>
                    <a:lnTo>
                      <a:pt x="18" y="8"/>
                    </a:lnTo>
                    <a:lnTo>
                      <a:pt x="16" y="0"/>
                    </a:lnTo>
                    <a:lnTo>
                      <a:pt x="9" y="2"/>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48" name="Freeform 66"/>
              <p:cNvSpPr>
                <a:spLocks/>
              </p:cNvSpPr>
              <p:nvPr/>
            </p:nvSpPr>
            <p:spPr bwMode="auto">
              <a:xfrm>
                <a:off x="4405580" y="5860643"/>
                <a:ext cx="95922" cy="66064"/>
              </a:xfrm>
              <a:custGeom>
                <a:avLst/>
                <a:gdLst>
                  <a:gd name="T0" fmla="*/ 17 w 55"/>
                  <a:gd name="T1" fmla="*/ 9 h 37"/>
                  <a:gd name="T2" fmla="*/ 2 w 55"/>
                  <a:gd name="T3" fmla="*/ 12 h 37"/>
                  <a:gd name="T4" fmla="*/ 0 w 55"/>
                  <a:gd name="T5" fmla="*/ 25 h 37"/>
                  <a:gd name="T6" fmla="*/ 3 w 55"/>
                  <a:gd name="T7" fmla="*/ 36 h 37"/>
                  <a:gd name="T8" fmla="*/ 14 w 55"/>
                  <a:gd name="T9" fmla="*/ 25 h 37"/>
                  <a:gd name="T10" fmla="*/ 21 w 55"/>
                  <a:gd name="T11" fmla="*/ 30 h 37"/>
                  <a:gd name="T12" fmla="*/ 42 w 55"/>
                  <a:gd name="T13" fmla="*/ 24 h 37"/>
                  <a:gd name="T14" fmla="*/ 54 w 55"/>
                  <a:gd name="T15" fmla="*/ 18 h 37"/>
                  <a:gd name="T16" fmla="*/ 39 w 55"/>
                  <a:gd name="T17" fmla="*/ 9 h 37"/>
                  <a:gd name="T18" fmla="*/ 31 w 55"/>
                  <a:gd name="T19" fmla="*/ 0 h 37"/>
                  <a:gd name="T20" fmla="*/ 29 w 55"/>
                  <a:gd name="T21" fmla="*/ 11 h 37"/>
                  <a:gd name="T22" fmla="*/ 17 w 55"/>
                  <a:gd name="T23"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7">
                    <a:moveTo>
                      <a:pt x="17" y="9"/>
                    </a:moveTo>
                    <a:lnTo>
                      <a:pt x="2" y="12"/>
                    </a:lnTo>
                    <a:lnTo>
                      <a:pt x="0" y="25"/>
                    </a:lnTo>
                    <a:lnTo>
                      <a:pt x="3" y="36"/>
                    </a:lnTo>
                    <a:lnTo>
                      <a:pt x="14" y="25"/>
                    </a:lnTo>
                    <a:lnTo>
                      <a:pt x="21" y="30"/>
                    </a:lnTo>
                    <a:lnTo>
                      <a:pt x="42" y="24"/>
                    </a:lnTo>
                    <a:lnTo>
                      <a:pt x="54" y="18"/>
                    </a:lnTo>
                    <a:lnTo>
                      <a:pt x="39" y="9"/>
                    </a:lnTo>
                    <a:lnTo>
                      <a:pt x="31" y="0"/>
                    </a:lnTo>
                    <a:lnTo>
                      <a:pt x="29" y="11"/>
                    </a:lnTo>
                    <a:lnTo>
                      <a:pt x="17" y="9"/>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49" name="Freeform 99"/>
              <p:cNvSpPr>
                <a:spLocks/>
              </p:cNvSpPr>
              <p:nvPr/>
            </p:nvSpPr>
            <p:spPr bwMode="auto">
              <a:xfrm>
                <a:off x="3798601" y="4260949"/>
                <a:ext cx="193416" cy="179317"/>
              </a:xfrm>
              <a:custGeom>
                <a:avLst/>
                <a:gdLst>
                  <a:gd name="T0" fmla="*/ 109 w 110"/>
                  <a:gd name="T1" fmla="*/ 47 h 101"/>
                  <a:gd name="T2" fmla="*/ 96 w 110"/>
                  <a:gd name="T3" fmla="*/ 31 h 101"/>
                  <a:gd name="T4" fmla="*/ 81 w 110"/>
                  <a:gd name="T5" fmla="*/ 20 h 101"/>
                  <a:gd name="T6" fmla="*/ 70 w 110"/>
                  <a:gd name="T7" fmla="*/ 11 h 101"/>
                  <a:gd name="T8" fmla="*/ 47 w 110"/>
                  <a:gd name="T9" fmla="*/ 12 h 101"/>
                  <a:gd name="T10" fmla="*/ 26 w 110"/>
                  <a:gd name="T11" fmla="*/ 0 h 101"/>
                  <a:gd name="T12" fmla="*/ 14 w 110"/>
                  <a:gd name="T13" fmla="*/ 6 h 101"/>
                  <a:gd name="T14" fmla="*/ 11 w 110"/>
                  <a:gd name="T15" fmla="*/ 23 h 101"/>
                  <a:gd name="T16" fmla="*/ 4 w 110"/>
                  <a:gd name="T17" fmla="*/ 32 h 101"/>
                  <a:gd name="T18" fmla="*/ 0 w 110"/>
                  <a:gd name="T19" fmla="*/ 43 h 101"/>
                  <a:gd name="T20" fmla="*/ 4 w 110"/>
                  <a:gd name="T21" fmla="*/ 54 h 101"/>
                  <a:gd name="T22" fmla="*/ 14 w 110"/>
                  <a:gd name="T23" fmla="*/ 63 h 101"/>
                  <a:gd name="T24" fmla="*/ 15 w 110"/>
                  <a:gd name="T25" fmla="*/ 74 h 101"/>
                  <a:gd name="T26" fmla="*/ 15 w 110"/>
                  <a:gd name="T27" fmla="*/ 89 h 101"/>
                  <a:gd name="T28" fmla="*/ 26 w 110"/>
                  <a:gd name="T29" fmla="*/ 100 h 101"/>
                  <a:gd name="T30" fmla="*/ 41 w 110"/>
                  <a:gd name="T31" fmla="*/ 89 h 101"/>
                  <a:gd name="T32" fmla="*/ 60 w 110"/>
                  <a:gd name="T33" fmla="*/ 75 h 101"/>
                  <a:gd name="T34" fmla="*/ 101 w 110"/>
                  <a:gd name="T35" fmla="*/ 57 h 101"/>
                  <a:gd name="T36" fmla="*/ 109 w 110"/>
                  <a:gd name="T37" fmla="*/ 4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01">
                    <a:moveTo>
                      <a:pt x="109" y="47"/>
                    </a:moveTo>
                    <a:lnTo>
                      <a:pt x="96" y="31"/>
                    </a:lnTo>
                    <a:lnTo>
                      <a:pt x="81" y="20"/>
                    </a:lnTo>
                    <a:lnTo>
                      <a:pt x="70" y="11"/>
                    </a:lnTo>
                    <a:lnTo>
                      <a:pt x="47" y="12"/>
                    </a:lnTo>
                    <a:lnTo>
                      <a:pt x="26" y="0"/>
                    </a:lnTo>
                    <a:lnTo>
                      <a:pt x="14" y="6"/>
                    </a:lnTo>
                    <a:lnTo>
                      <a:pt x="11" y="23"/>
                    </a:lnTo>
                    <a:lnTo>
                      <a:pt x="4" y="32"/>
                    </a:lnTo>
                    <a:lnTo>
                      <a:pt x="0" y="43"/>
                    </a:lnTo>
                    <a:lnTo>
                      <a:pt x="4" y="54"/>
                    </a:lnTo>
                    <a:lnTo>
                      <a:pt x="14" y="63"/>
                    </a:lnTo>
                    <a:lnTo>
                      <a:pt x="15" y="74"/>
                    </a:lnTo>
                    <a:lnTo>
                      <a:pt x="15" y="89"/>
                    </a:lnTo>
                    <a:lnTo>
                      <a:pt x="26" y="100"/>
                    </a:lnTo>
                    <a:lnTo>
                      <a:pt x="41" y="89"/>
                    </a:lnTo>
                    <a:lnTo>
                      <a:pt x="60" y="75"/>
                    </a:lnTo>
                    <a:lnTo>
                      <a:pt x="101" y="57"/>
                    </a:lnTo>
                    <a:lnTo>
                      <a:pt x="109" y="47"/>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50" name="Freeform 100"/>
              <p:cNvSpPr>
                <a:spLocks/>
              </p:cNvSpPr>
              <p:nvPr/>
            </p:nvSpPr>
            <p:spPr bwMode="auto">
              <a:xfrm>
                <a:off x="4301796" y="4042309"/>
                <a:ext cx="111646" cy="220213"/>
              </a:xfrm>
              <a:custGeom>
                <a:avLst/>
                <a:gdLst>
                  <a:gd name="T0" fmla="*/ 18 w 64"/>
                  <a:gd name="T1" fmla="*/ 0 h 125"/>
                  <a:gd name="T2" fmla="*/ 18 w 64"/>
                  <a:gd name="T3" fmla="*/ 14 h 125"/>
                  <a:gd name="T4" fmla="*/ 12 w 64"/>
                  <a:gd name="T5" fmla="*/ 20 h 125"/>
                  <a:gd name="T6" fmla="*/ 9 w 64"/>
                  <a:gd name="T7" fmla="*/ 28 h 125"/>
                  <a:gd name="T8" fmla="*/ 1 w 64"/>
                  <a:gd name="T9" fmla="*/ 36 h 125"/>
                  <a:gd name="T10" fmla="*/ 0 w 64"/>
                  <a:gd name="T11" fmla="*/ 50 h 125"/>
                  <a:gd name="T12" fmla="*/ 7 w 64"/>
                  <a:gd name="T13" fmla="*/ 59 h 125"/>
                  <a:gd name="T14" fmla="*/ 7 w 64"/>
                  <a:gd name="T15" fmla="*/ 70 h 125"/>
                  <a:gd name="T16" fmla="*/ 18 w 64"/>
                  <a:gd name="T17" fmla="*/ 73 h 125"/>
                  <a:gd name="T18" fmla="*/ 22 w 64"/>
                  <a:gd name="T19" fmla="*/ 90 h 125"/>
                  <a:gd name="T20" fmla="*/ 18 w 64"/>
                  <a:gd name="T21" fmla="*/ 101 h 125"/>
                  <a:gd name="T22" fmla="*/ 25 w 64"/>
                  <a:gd name="T23" fmla="*/ 116 h 125"/>
                  <a:gd name="T24" fmla="*/ 32 w 64"/>
                  <a:gd name="T25" fmla="*/ 124 h 125"/>
                  <a:gd name="T26" fmla="*/ 41 w 64"/>
                  <a:gd name="T27" fmla="*/ 123 h 125"/>
                  <a:gd name="T28" fmla="*/ 45 w 64"/>
                  <a:gd name="T29" fmla="*/ 117 h 125"/>
                  <a:gd name="T30" fmla="*/ 57 w 64"/>
                  <a:gd name="T31" fmla="*/ 116 h 125"/>
                  <a:gd name="T32" fmla="*/ 60 w 64"/>
                  <a:gd name="T33" fmla="*/ 109 h 125"/>
                  <a:gd name="T34" fmla="*/ 59 w 64"/>
                  <a:gd name="T35" fmla="*/ 94 h 125"/>
                  <a:gd name="T36" fmla="*/ 50 w 64"/>
                  <a:gd name="T37" fmla="*/ 89 h 125"/>
                  <a:gd name="T38" fmla="*/ 45 w 64"/>
                  <a:gd name="T39" fmla="*/ 83 h 125"/>
                  <a:gd name="T40" fmla="*/ 45 w 64"/>
                  <a:gd name="T41" fmla="*/ 70 h 125"/>
                  <a:gd name="T42" fmla="*/ 51 w 64"/>
                  <a:gd name="T43" fmla="*/ 65 h 125"/>
                  <a:gd name="T44" fmla="*/ 61 w 64"/>
                  <a:gd name="T45" fmla="*/ 66 h 125"/>
                  <a:gd name="T46" fmla="*/ 63 w 64"/>
                  <a:gd name="T47" fmla="*/ 51 h 125"/>
                  <a:gd name="T48" fmla="*/ 61 w 64"/>
                  <a:gd name="T49" fmla="*/ 36 h 125"/>
                  <a:gd name="T50" fmla="*/ 55 w 64"/>
                  <a:gd name="T51" fmla="*/ 30 h 125"/>
                  <a:gd name="T52" fmla="*/ 44 w 64"/>
                  <a:gd name="T53" fmla="*/ 29 h 125"/>
                  <a:gd name="T54" fmla="*/ 41 w 64"/>
                  <a:gd name="T55" fmla="*/ 15 h 125"/>
                  <a:gd name="T56" fmla="*/ 33 w 64"/>
                  <a:gd name="T57" fmla="*/ 14 h 125"/>
                  <a:gd name="T58" fmla="*/ 29 w 64"/>
                  <a:gd name="T59" fmla="*/ 2 h 125"/>
                  <a:gd name="T60" fmla="*/ 18 w 64"/>
                  <a:gd name="T61"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 h="125">
                    <a:moveTo>
                      <a:pt x="18" y="0"/>
                    </a:moveTo>
                    <a:lnTo>
                      <a:pt x="18" y="14"/>
                    </a:lnTo>
                    <a:lnTo>
                      <a:pt x="12" y="20"/>
                    </a:lnTo>
                    <a:lnTo>
                      <a:pt x="9" y="28"/>
                    </a:lnTo>
                    <a:lnTo>
                      <a:pt x="1" y="36"/>
                    </a:lnTo>
                    <a:lnTo>
                      <a:pt x="0" y="50"/>
                    </a:lnTo>
                    <a:lnTo>
                      <a:pt x="7" y="59"/>
                    </a:lnTo>
                    <a:lnTo>
                      <a:pt x="7" y="70"/>
                    </a:lnTo>
                    <a:lnTo>
                      <a:pt x="18" y="73"/>
                    </a:lnTo>
                    <a:lnTo>
                      <a:pt x="22" y="90"/>
                    </a:lnTo>
                    <a:lnTo>
                      <a:pt x="18" y="101"/>
                    </a:lnTo>
                    <a:lnTo>
                      <a:pt x="25" y="116"/>
                    </a:lnTo>
                    <a:lnTo>
                      <a:pt x="32" y="124"/>
                    </a:lnTo>
                    <a:lnTo>
                      <a:pt x="41" y="123"/>
                    </a:lnTo>
                    <a:lnTo>
                      <a:pt x="45" y="117"/>
                    </a:lnTo>
                    <a:lnTo>
                      <a:pt x="57" y="116"/>
                    </a:lnTo>
                    <a:lnTo>
                      <a:pt x="60" y="109"/>
                    </a:lnTo>
                    <a:lnTo>
                      <a:pt x="59" y="94"/>
                    </a:lnTo>
                    <a:lnTo>
                      <a:pt x="50" y="89"/>
                    </a:lnTo>
                    <a:lnTo>
                      <a:pt x="45" y="83"/>
                    </a:lnTo>
                    <a:lnTo>
                      <a:pt x="45" y="70"/>
                    </a:lnTo>
                    <a:lnTo>
                      <a:pt x="51" y="65"/>
                    </a:lnTo>
                    <a:lnTo>
                      <a:pt x="61" y="66"/>
                    </a:lnTo>
                    <a:lnTo>
                      <a:pt x="63" y="51"/>
                    </a:lnTo>
                    <a:lnTo>
                      <a:pt x="61" y="36"/>
                    </a:lnTo>
                    <a:lnTo>
                      <a:pt x="55" y="30"/>
                    </a:lnTo>
                    <a:lnTo>
                      <a:pt x="44" y="29"/>
                    </a:lnTo>
                    <a:lnTo>
                      <a:pt x="41" y="15"/>
                    </a:lnTo>
                    <a:lnTo>
                      <a:pt x="33" y="14"/>
                    </a:lnTo>
                    <a:lnTo>
                      <a:pt x="29" y="2"/>
                    </a:lnTo>
                    <a:lnTo>
                      <a:pt x="18" y="0"/>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51" name="Freeform 101"/>
              <p:cNvSpPr>
                <a:spLocks/>
              </p:cNvSpPr>
              <p:nvPr/>
            </p:nvSpPr>
            <p:spPr bwMode="auto">
              <a:xfrm>
                <a:off x="4378848" y="4105227"/>
                <a:ext cx="105356" cy="144712"/>
              </a:xfrm>
              <a:custGeom>
                <a:avLst/>
                <a:gdLst>
                  <a:gd name="T0" fmla="*/ 19 w 61"/>
                  <a:gd name="T1" fmla="*/ 15 h 82"/>
                  <a:gd name="T2" fmla="*/ 17 w 61"/>
                  <a:gd name="T3" fmla="*/ 30 h 82"/>
                  <a:gd name="T4" fmla="*/ 7 w 61"/>
                  <a:gd name="T5" fmla="*/ 29 h 82"/>
                  <a:gd name="T6" fmla="*/ 0 w 61"/>
                  <a:gd name="T7" fmla="*/ 34 h 82"/>
                  <a:gd name="T8" fmla="*/ 1 w 61"/>
                  <a:gd name="T9" fmla="*/ 47 h 82"/>
                  <a:gd name="T10" fmla="*/ 6 w 61"/>
                  <a:gd name="T11" fmla="*/ 53 h 82"/>
                  <a:gd name="T12" fmla="*/ 14 w 61"/>
                  <a:gd name="T13" fmla="*/ 59 h 82"/>
                  <a:gd name="T14" fmla="*/ 15 w 61"/>
                  <a:gd name="T15" fmla="*/ 73 h 82"/>
                  <a:gd name="T16" fmla="*/ 13 w 61"/>
                  <a:gd name="T17" fmla="*/ 81 h 82"/>
                  <a:gd name="T18" fmla="*/ 30 w 61"/>
                  <a:gd name="T19" fmla="*/ 80 h 82"/>
                  <a:gd name="T20" fmla="*/ 30 w 61"/>
                  <a:gd name="T21" fmla="*/ 67 h 82"/>
                  <a:gd name="T22" fmla="*/ 52 w 61"/>
                  <a:gd name="T23" fmla="*/ 65 h 82"/>
                  <a:gd name="T24" fmla="*/ 56 w 61"/>
                  <a:gd name="T25" fmla="*/ 61 h 82"/>
                  <a:gd name="T26" fmla="*/ 56 w 61"/>
                  <a:gd name="T27" fmla="*/ 19 h 82"/>
                  <a:gd name="T28" fmla="*/ 60 w 61"/>
                  <a:gd name="T29" fmla="*/ 10 h 82"/>
                  <a:gd name="T30" fmla="*/ 54 w 61"/>
                  <a:gd name="T31" fmla="*/ 0 h 82"/>
                  <a:gd name="T32" fmla="*/ 37 w 61"/>
                  <a:gd name="T33" fmla="*/ 0 h 82"/>
                  <a:gd name="T34" fmla="*/ 32 w 61"/>
                  <a:gd name="T35" fmla="*/ 8 h 82"/>
                  <a:gd name="T36" fmla="*/ 19 w 61"/>
                  <a:gd name="T37" fmla="*/ 15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82">
                    <a:moveTo>
                      <a:pt x="19" y="15"/>
                    </a:moveTo>
                    <a:lnTo>
                      <a:pt x="17" y="30"/>
                    </a:lnTo>
                    <a:lnTo>
                      <a:pt x="7" y="29"/>
                    </a:lnTo>
                    <a:lnTo>
                      <a:pt x="0" y="34"/>
                    </a:lnTo>
                    <a:lnTo>
                      <a:pt x="1" y="47"/>
                    </a:lnTo>
                    <a:lnTo>
                      <a:pt x="6" y="53"/>
                    </a:lnTo>
                    <a:lnTo>
                      <a:pt x="14" y="59"/>
                    </a:lnTo>
                    <a:lnTo>
                      <a:pt x="15" y="73"/>
                    </a:lnTo>
                    <a:lnTo>
                      <a:pt x="13" y="81"/>
                    </a:lnTo>
                    <a:lnTo>
                      <a:pt x="30" y="80"/>
                    </a:lnTo>
                    <a:lnTo>
                      <a:pt x="30" y="67"/>
                    </a:lnTo>
                    <a:lnTo>
                      <a:pt x="52" y="65"/>
                    </a:lnTo>
                    <a:lnTo>
                      <a:pt x="56" y="61"/>
                    </a:lnTo>
                    <a:lnTo>
                      <a:pt x="56" y="19"/>
                    </a:lnTo>
                    <a:lnTo>
                      <a:pt x="60" y="10"/>
                    </a:lnTo>
                    <a:lnTo>
                      <a:pt x="54" y="0"/>
                    </a:lnTo>
                    <a:lnTo>
                      <a:pt x="37" y="0"/>
                    </a:lnTo>
                    <a:lnTo>
                      <a:pt x="32" y="8"/>
                    </a:lnTo>
                    <a:lnTo>
                      <a:pt x="19" y="15"/>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sp>
            <p:nvSpPr>
              <p:cNvPr id="252" name="Freeform 102"/>
              <p:cNvSpPr>
                <a:spLocks/>
              </p:cNvSpPr>
              <p:nvPr/>
            </p:nvSpPr>
            <p:spPr bwMode="auto">
              <a:xfrm>
                <a:off x="3974719" y="4164999"/>
                <a:ext cx="1012680" cy="1132527"/>
              </a:xfrm>
              <a:custGeom>
                <a:avLst/>
                <a:gdLst>
                  <a:gd name="T0" fmla="*/ 58 w 573"/>
                  <a:gd name="T1" fmla="*/ 58 h 641"/>
                  <a:gd name="T2" fmla="*/ 62 w 573"/>
                  <a:gd name="T3" fmla="*/ 98 h 641"/>
                  <a:gd name="T4" fmla="*/ 57 w 573"/>
                  <a:gd name="T5" fmla="*/ 131 h 641"/>
                  <a:gd name="T6" fmla="*/ 29 w 573"/>
                  <a:gd name="T7" fmla="*/ 147 h 641"/>
                  <a:gd name="T8" fmla="*/ 18 w 573"/>
                  <a:gd name="T9" fmla="*/ 178 h 641"/>
                  <a:gd name="T10" fmla="*/ 0 w 573"/>
                  <a:gd name="T11" fmla="*/ 201 h 641"/>
                  <a:gd name="T12" fmla="*/ 17 w 573"/>
                  <a:gd name="T13" fmla="*/ 228 h 641"/>
                  <a:gd name="T14" fmla="*/ 42 w 573"/>
                  <a:gd name="T15" fmla="*/ 241 h 641"/>
                  <a:gd name="T16" fmla="*/ 71 w 573"/>
                  <a:gd name="T17" fmla="*/ 259 h 641"/>
                  <a:gd name="T18" fmla="*/ 96 w 573"/>
                  <a:gd name="T19" fmla="*/ 252 h 641"/>
                  <a:gd name="T20" fmla="*/ 108 w 573"/>
                  <a:gd name="T21" fmla="*/ 235 h 641"/>
                  <a:gd name="T22" fmla="*/ 136 w 573"/>
                  <a:gd name="T23" fmla="*/ 277 h 641"/>
                  <a:gd name="T24" fmla="*/ 163 w 573"/>
                  <a:gd name="T25" fmla="*/ 286 h 641"/>
                  <a:gd name="T26" fmla="*/ 190 w 573"/>
                  <a:gd name="T27" fmla="*/ 299 h 641"/>
                  <a:gd name="T28" fmla="*/ 207 w 573"/>
                  <a:gd name="T29" fmla="*/ 316 h 641"/>
                  <a:gd name="T30" fmla="*/ 204 w 573"/>
                  <a:gd name="T31" fmla="*/ 343 h 641"/>
                  <a:gd name="T32" fmla="*/ 230 w 573"/>
                  <a:gd name="T33" fmla="*/ 359 h 641"/>
                  <a:gd name="T34" fmla="*/ 245 w 573"/>
                  <a:gd name="T35" fmla="*/ 376 h 641"/>
                  <a:gd name="T36" fmla="*/ 230 w 573"/>
                  <a:gd name="T37" fmla="*/ 405 h 641"/>
                  <a:gd name="T38" fmla="*/ 243 w 573"/>
                  <a:gd name="T39" fmla="*/ 431 h 641"/>
                  <a:gd name="T40" fmla="*/ 268 w 573"/>
                  <a:gd name="T41" fmla="*/ 445 h 641"/>
                  <a:gd name="T42" fmla="*/ 295 w 573"/>
                  <a:gd name="T43" fmla="*/ 464 h 641"/>
                  <a:gd name="T44" fmla="*/ 302 w 573"/>
                  <a:gd name="T45" fmla="*/ 520 h 641"/>
                  <a:gd name="T46" fmla="*/ 299 w 573"/>
                  <a:gd name="T47" fmla="*/ 533 h 641"/>
                  <a:gd name="T48" fmla="*/ 277 w 573"/>
                  <a:gd name="T49" fmla="*/ 557 h 641"/>
                  <a:gd name="T50" fmla="*/ 269 w 573"/>
                  <a:gd name="T51" fmla="*/ 584 h 641"/>
                  <a:gd name="T52" fmla="*/ 320 w 573"/>
                  <a:gd name="T53" fmla="*/ 629 h 641"/>
                  <a:gd name="T54" fmla="*/ 331 w 573"/>
                  <a:gd name="T55" fmla="*/ 611 h 641"/>
                  <a:gd name="T56" fmla="*/ 342 w 573"/>
                  <a:gd name="T57" fmla="*/ 581 h 641"/>
                  <a:gd name="T58" fmla="*/ 339 w 573"/>
                  <a:gd name="T59" fmla="*/ 603 h 641"/>
                  <a:gd name="T60" fmla="*/ 364 w 573"/>
                  <a:gd name="T61" fmla="*/ 578 h 641"/>
                  <a:gd name="T62" fmla="*/ 383 w 573"/>
                  <a:gd name="T63" fmla="*/ 500 h 641"/>
                  <a:gd name="T64" fmla="*/ 403 w 573"/>
                  <a:gd name="T65" fmla="*/ 476 h 641"/>
                  <a:gd name="T66" fmla="*/ 456 w 573"/>
                  <a:gd name="T67" fmla="*/ 455 h 641"/>
                  <a:gd name="T68" fmla="*/ 486 w 573"/>
                  <a:gd name="T69" fmla="*/ 420 h 641"/>
                  <a:gd name="T70" fmla="*/ 501 w 573"/>
                  <a:gd name="T71" fmla="*/ 365 h 641"/>
                  <a:gd name="T72" fmla="*/ 525 w 573"/>
                  <a:gd name="T73" fmla="*/ 280 h 641"/>
                  <a:gd name="T74" fmla="*/ 536 w 573"/>
                  <a:gd name="T75" fmla="*/ 247 h 641"/>
                  <a:gd name="T76" fmla="*/ 558 w 573"/>
                  <a:gd name="T77" fmla="*/ 226 h 641"/>
                  <a:gd name="T78" fmla="*/ 563 w 573"/>
                  <a:gd name="T79" fmla="*/ 198 h 641"/>
                  <a:gd name="T80" fmla="*/ 562 w 573"/>
                  <a:gd name="T81" fmla="*/ 184 h 641"/>
                  <a:gd name="T82" fmla="*/ 542 w 573"/>
                  <a:gd name="T83" fmla="*/ 148 h 641"/>
                  <a:gd name="T84" fmla="*/ 513 w 573"/>
                  <a:gd name="T85" fmla="*/ 130 h 641"/>
                  <a:gd name="T86" fmla="*/ 486 w 573"/>
                  <a:gd name="T87" fmla="*/ 114 h 641"/>
                  <a:gd name="T88" fmla="*/ 456 w 573"/>
                  <a:gd name="T89" fmla="*/ 109 h 641"/>
                  <a:gd name="T90" fmla="*/ 426 w 573"/>
                  <a:gd name="T91" fmla="*/ 92 h 641"/>
                  <a:gd name="T92" fmla="*/ 385 w 573"/>
                  <a:gd name="T93" fmla="*/ 84 h 641"/>
                  <a:gd name="T94" fmla="*/ 358 w 573"/>
                  <a:gd name="T95" fmla="*/ 102 h 641"/>
                  <a:gd name="T96" fmla="*/ 362 w 573"/>
                  <a:gd name="T97" fmla="*/ 74 h 641"/>
                  <a:gd name="T98" fmla="*/ 334 w 573"/>
                  <a:gd name="T99" fmla="*/ 90 h 641"/>
                  <a:gd name="T100" fmla="*/ 330 w 573"/>
                  <a:gd name="T101" fmla="*/ 81 h 641"/>
                  <a:gd name="T102" fmla="*/ 349 w 573"/>
                  <a:gd name="T103" fmla="*/ 48 h 641"/>
                  <a:gd name="T104" fmla="*/ 318 w 573"/>
                  <a:gd name="T105" fmla="*/ 14 h 641"/>
                  <a:gd name="T106" fmla="*/ 302 w 573"/>
                  <a:gd name="T107" fmla="*/ 40 h 641"/>
                  <a:gd name="T108" fmla="*/ 259 w 573"/>
                  <a:gd name="T109" fmla="*/ 33 h 641"/>
                  <a:gd name="T110" fmla="*/ 230 w 573"/>
                  <a:gd name="T111" fmla="*/ 47 h 641"/>
                  <a:gd name="T112" fmla="*/ 209 w 573"/>
                  <a:gd name="T113" fmla="*/ 46 h 641"/>
                  <a:gd name="T114" fmla="*/ 203 w 573"/>
                  <a:gd name="T115" fmla="*/ 3 h 641"/>
                  <a:gd name="T116" fmla="*/ 162 w 573"/>
                  <a:gd name="T117" fmla="*/ 11 h 641"/>
                  <a:gd name="T118" fmla="*/ 136 w 573"/>
                  <a:gd name="T119" fmla="*/ 7 h 641"/>
                  <a:gd name="T120" fmla="*/ 143 w 573"/>
                  <a:gd name="T121" fmla="*/ 36 h 641"/>
                  <a:gd name="T122" fmla="*/ 117 w 573"/>
                  <a:gd name="T123" fmla="*/ 58 h 641"/>
                  <a:gd name="T124" fmla="*/ 89 w 573"/>
                  <a:gd name="T125" fmla="*/ 39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3" h="641">
                    <a:moveTo>
                      <a:pt x="89" y="39"/>
                    </a:moveTo>
                    <a:lnTo>
                      <a:pt x="64" y="47"/>
                    </a:lnTo>
                    <a:lnTo>
                      <a:pt x="58" y="58"/>
                    </a:lnTo>
                    <a:lnTo>
                      <a:pt x="66" y="65"/>
                    </a:lnTo>
                    <a:lnTo>
                      <a:pt x="58" y="70"/>
                    </a:lnTo>
                    <a:lnTo>
                      <a:pt x="62" y="98"/>
                    </a:lnTo>
                    <a:lnTo>
                      <a:pt x="62" y="111"/>
                    </a:lnTo>
                    <a:lnTo>
                      <a:pt x="47" y="113"/>
                    </a:lnTo>
                    <a:lnTo>
                      <a:pt x="57" y="131"/>
                    </a:lnTo>
                    <a:lnTo>
                      <a:pt x="53" y="145"/>
                    </a:lnTo>
                    <a:lnTo>
                      <a:pt x="42" y="151"/>
                    </a:lnTo>
                    <a:lnTo>
                      <a:pt x="29" y="147"/>
                    </a:lnTo>
                    <a:lnTo>
                      <a:pt x="19" y="154"/>
                    </a:lnTo>
                    <a:lnTo>
                      <a:pt x="14" y="168"/>
                    </a:lnTo>
                    <a:lnTo>
                      <a:pt x="18" y="178"/>
                    </a:lnTo>
                    <a:lnTo>
                      <a:pt x="11" y="183"/>
                    </a:lnTo>
                    <a:lnTo>
                      <a:pt x="3" y="187"/>
                    </a:lnTo>
                    <a:lnTo>
                      <a:pt x="0" y="201"/>
                    </a:lnTo>
                    <a:lnTo>
                      <a:pt x="3" y="210"/>
                    </a:lnTo>
                    <a:lnTo>
                      <a:pt x="14" y="219"/>
                    </a:lnTo>
                    <a:lnTo>
                      <a:pt x="17" y="228"/>
                    </a:lnTo>
                    <a:lnTo>
                      <a:pt x="27" y="230"/>
                    </a:lnTo>
                    <a:lnTo>
                      <a:pt x="29" y="238"/>
                    </a:lnTo>
                    <a:lnTo>
                      <a:pt x="42" y="241"/>
                    </a:lnTo>
                    <a:lnTo>
                      <a:pt x="53" y="234"/>
                    </a:lnTo>
                    <a:lnTo>
                      <a:pt x="58" y="252"/>
                    </a:lnTo>
                    <a:lnTo>
                      <a:pt x="71" y="259"/>
                    </a:lnTo>
                    <a:lnTo>
                      <a:pt x="81" y="259"/>
                    </a:lnTo>
                    <a:lnTo>
                      <a:pt x="91" y="256"/>
                    </a:lnTo>
                    <a:lnTo>
                      <a:pt x="96" y="252"/>
                    </a:lnTo>
                    <a:lnTo>
                      <a:pt x="99" y="245"/>
                    </a:lnTo>
                    <a:lnTo>
                      <a:pt x="107" y="246"/>
                    </a:lnTo>
                    <a:lnTo>
                      <a:pt x="108" y="235"/>
                    </a:lnTo>
                    <a:lnTo>
                      <a:pt x="128" y="237"/>
                    </a:lnTo>
                    <a:lnTo>
                      <a:pt x="130" y="267"/>
                    </a:lnTo>
                    <a:lnTo>
                      <a:pt x="136" y="277"/>
                    </a:lnTo>
                    <a:lnTo>
                      <a:pt x="138" y="282"/>
                    </a:lnTo>
                    <a:lnTo>
                      <a:pt x="161" y="282"/>
                    </a:lnTo>
                    <a:lnTo>
                      <a:pt x="163" y="286"/>
                    </a:lnTo>
                    <a:lnTo>
                      <a:pt x="173" y="288"/>
                    </a:lnTo>
                    <a:lnTo>
                      <a:pt x="175" y="297"/>
                    </a:lnTo>
                    <a:lnTo>
                      <a:pt x="190" y="299"/>
                    </a:lnTo>
                    <a:lnTo>
                      <a:pt x="197" y="301"/>
                    </a:lnTo>
                    <a:lnTo>
                      <a:pt x="199" y="315"/>
                    </a:lnTo>
                    <a:lnTo>
                      <a:pt x="207" y="316"/>
                    </a:lnTo>
                    <a:lnTo>
                      <a:pt x="199" y="322"/>
                    </a:lnTo>
                    <a:lnTo>
                      <a:pt x="200" y="342"/>
                    </a:lnTo>
                    <a:lnTo>
                      <a:pt x="204" y="343"/>
                    </a:lnTo>
                    <a:lnTo>
                      <a:pt x="209" y="349"/>
                    </a:lnTo>
                    <a:lnTo>
                      <a:pt x="229" y="348"/>
                    </a:lnTo>
                    <a:lnTo>
                      <a:pt x="230" y="359"/>
                    </a:lnTo>
                    <a:lnTo>
                      <a:pt x="238" y="361"/>
                    </a:lnTo>
                    <a:lnTo>
                      <a:pt x="240" y="372"/>
                    </a:lnTo>
                    <a:lnTo>
                      <a:pt x="245" y="376"/>
                    </a:lnTo>
                    <a:lnTo>
                      <a:pt x="243" y="394"/>
                    </a:lnTo>
                    <a:lnTo>
                      <a:pt x="238" y="403"/>
                    </a:lnTo>
                    <a:lnTo>
                      <a:pt x="230" y="405"/>
                    </a:lnTo>
                    <a:lnTo>
                      <a:pt x="231" y="416"/>
                    </a:lnTo>
                    <a:lnTo>
                      <a:pt x="242" y="420"/>
                    </a:lnTo>
                    <a:lnTo>
                      <a:pt x="243" y="431"/>
                    </a:lnTo>
                    <a:lnTo>
                      <a:pt x="257" y="435"/>
                    </a:lnTo>
                    <a:lnTo>
                      <a:pt x="260" y="442"/>
                    </a:lnTo>
                    <a:lnTo>
                      <a:pt x="268" y="445"/>
                    </a:lnTo>
                    <a:lnTo>
                      <a:pt x="281" y="446"/>
                    </a:lnTo>
                    <a:lnTo>
                      <a:pt x="283" y="463"/>
                    </a:lnTo>
                    <a:lnTo>
                      <a:pt x="295" y="464"/>
                    </a:lnTo>
                    <a:lnTo>
                      <a:pt x="297" y="501"/>
                    </a:lnTo>
                    <a:lnTo>
                      <a:pt x="300" y="504"/>
                    </a:lnTo>
                    <a:lnTo>
                      <a:pt x="302" y="520"/>
                    </a:lnTo>
                    <a:lnTo>
                      <a:pt x="309" y="520"/>
                    </a:lnTo>
                    <a:lnTo>
                      <a:pt x="310" y="531"/>
                    </a:lnTo>
                    <a:lnTo>
                      <a:pt x="299" y="533"/>
                    </a:lnTo>
                    <a:lnTo>
                      <a:pt x="292" y="543"/>
                    </a:lnTo>
                    <a:lnTo>
                      <a:pt x="285" y="546"/>
                    </a:lnTo>
                    <a:lnTo>
                      <a:pt x="277" y="557"/>
                    </a:lnTo>
                    <a:lnTo>
                      <a:pt x="269" y="565"/>
                    </a:lnTo>
                    <a:lnTo>
                      <a:pt x="264" y="576"/>
                    </a:lnTo>
                    <a:lnTo>
                      <a:pt x="269" y="584"/>
                    </a:lnTo>
                    <a:lnTo>
                      <a:pt x="283" y="589"/>
                    </a:lnTo>
                    <a:lnTo>
                      <a:pt x="314" y="618"/>
                    </a:lnTo>
                    <a:lnTo>
                      <a:pt x="320" y="629"/>
                    </a:lnTo>
                    <a:lnTo>
                      <a:pt x="323" y="640"/>
                    </a:lnTo>
                    <a:lnTo>
                      <a:pt x="330" y="628"/>
                    </a:lnTo>
                    <a:lnTo>
                      <a:pt x="331" y="611"/>
                    </a:lnTo>
                    <a:lnTo>
                      <a:pt x="335" y="599"/>
                    </a:lnTo>
                    <a:lnTo>
                      <a:pt x="336" y="580"/>
                    </a:lnTo>
                    <a:lnTo>
                      <a:pt x="342" y="581"/>
                    </a:lnTo>
                    <a:lnTo>
                      <a:pt x="345" y="585"/>
                    </a:lnTo>
                    <a:lnTo>
                      <a:pt x="343" y="595"/>
                    </a:lnTo>
                    <a:lnTo>
                      <a:pt x="339" y="603"/>
                    </a:lnTo>
                    <a:lnTo>
                      <a:pt x="353" y="598"/>
                    </a:lnTo>
                    <a:lnTo>
                      <a:pt x="356" y="585"/>
                    </a:lnTo>
                    <a:lnTo>
                      <a:pt x="364" y="578"/>
                    </a:lnTo>
                    <a:lnTo>
                      <a:pt x="362" y="558"/>
                    </a:lnTo>
                    <a:lnTo>
                      <a:pt x="378" y="548"/>
                    </a:lnTo>
                    <a:lnTo>
                      <a:pt x="383" y="500"/>
                    </a:lnTo>
                    <a:lnTo>
                      <a:pt x="386" y="489"/>
                    </a:lnTo>
                    <a:lnTo>
                      <a:pt x="398" y="484"/>
                    </a:lnTo>
                    <a:lnTo>
                      <a:pt x="403" y="476"/>
                    </a:lnTo>
                    <a:lnTo>
                      <a:pt x="411" y="470"/>
                    </a:lnTo>
                    <a:lnTo>
                      <a:pt x="426" y="459"/>
                    </a:lnTo>
                    <a:lnTo>
                      <a:pt x="456" y="455"/>
                    </a:lnTo>
                    <a:lnTo>
                      <a:pt x="459" y="447"/>
                    </a:lnTo>
                    <a:lnTo>
                      <a:pt x="482" y="446"/>
                    </a:lnTo>
                    <a:lnTo>
                      <a:pt x="486" y="420"/>
                    </a:lnTo>
                    <a:lnTo>
                      <a:pt x="493" y="408"/>
                    </a:lnTo>
                    <a:lnTo>
                      <a:pt x="499" y="392"/>
                    </a:lnTo>
                    <a:lnTo>
                      <a:pt x="501" y="365"/>
                    </a:lnTo>
                    <a:lnTo>
                      <a:pt x="508" y="361"/>
                    </a:lnTo>
                    <a:lnTo>
                      <a:pt x="512" y="285"/>
                    </a:lnTo>
                    <a:lnTo>
                      <a:pt x="525" y="280"/>
                    </a:lnTo>
                    <a:lnTo>
                      <a:pt x="525" y="265"/>
                    </a:lnTo>
                    <a:lnTo>
                      <a:pt x="532" y="261"/>
                    </a:lnTo>
                    <a:lnTo>
                      <a:pt x="536" y="247"/>
                    </a:lnTo>
                    <a:lnTo>
                      <a:pt x="543" y="244"/>
                    </a:lnTo>
                    <a:lnTo>
                      <a:pt x="547" y="230"/>
                    </a:lnTo>
                    <a:lnTo>
                      <a:pt x="558" y="226"/>
                    </a:lnTo>
                    <a:lnTo>
                      <a:pt x="558" y="214"/>
                    </a:lnTo>
                    <a:lnTo>
                      <a:pt x="564" y="212"/>
                    </a:lnTo>
                    <a:lnTo>
                      <a:pt x="563" y="198"/>
                    </a:lnTo>
                    <a:lnTo>
                      <a:pt x="569" y="198"/>
                    </a:lnTo>
                    <a:lnTo>
                      <a:pt x="572" y="185"/>
                    </a:lnTo>
                    <a:lnTo>
                      <a:pt x="562" y="184"/>
                    </a:lnTo>
                    <a:lnTo>
                      <a:pt x="559" y="156"/>
                    </a:lnTo>
                    <a:lnTo>
                      <a:pt x="553" y="150"/>
                    </a:lnTo>
                    <a:lnTo>
                      <a:pt x="542" y="148"/>
                    </a:lnTo>
                    <a:lnTo>
                      <a:pt x="533" y="142"/>
                    </a:lnTo>
                    <a:lnTo>
                      <a:pt x="525" y="130"/>
                    </a:lnTo>
                    <a:lnTo>
                      <a:pt x="513" y="130"/>
                    </a:lnTo>
                    <a:lnTo>
                      <a:pt x="510" y="119"/>
                    </a:lnTo>
                    <a:lnTo>
                      <a:pt x="500" y="114"/>
                    </a:lnTo>
                    <a:lnTo>
                      <a:pt x="486" y="114"/>
                    </a:lnTo>
                    <a:lnTo>
                      <a:pt x="472" y="111"/>
                    </a:lnTo>
                    <a:lnTo>
                      <a:pt x="465" y="104"/>
                    </a:lnTo>
                    <a:lnTo>
                      <a:pt x="456" y="109"/>
                    </a:lnTo>
                    <a:lnTo>
                      <a:pt x="447" y="110"/>
                    </a:lnTo>
                    <a:lnTo>
                      <a:pt x="435" y="103"/>
                    </a:lnTo>
                    <a:lnTo>
                      <a:pt x="426" y="92"/>
                    </a:lnTo>
                    <a:lnTo>
                      <a:pt x="414" y="84"/>
                    </a:lnTo>
                    <a:lnTo>
                      <a:pt x="401" y="82"/>
                    </a:lnTo>
                    <a:lnTo>
                      <a:pt x="385" y="84"/>
                    </a:lnTo>
                    <a:lnTo>
                      <a:pt x="375" y="87"/>
                    </a:lnTo>
                    <a:lnTo>
                      <a:pt x="371" y="95"/>
                    </a:lnTo>
                    <a:lnTo>
                      <a:pt x="358" y="102"/>
                    </a:lnTo>
                    <a:lnTo>
                      <a:pt x="364" y="92"/>
                    </a:lnTo>
                    <a:lnTo>
                      <a:pt x="370" y="80"/>
                    </a:lnTo>
                    <a:lnTo>
                      <a:pt x="362" y="74"/>
                    </a:lnTo>
                    <a:lnTo>
                      <a:pt x="351" y="74"/>
                    </a:lnTo>
                    <a:lnTo>
                      <a:pt x="342" y="81"/>
                    </a:lnTo>
                    <a:lnTo>
                      <a:pt x="334" y="90"/>
                    </a:lnTo>
                    <a:lnTo>
                      <a:pt x="327" y="99"/>
                    </a:lnTo>
                    <a:lnTo>
                      <a:pt x="317" y="103"/>
                    </a:lnTo>
                    <a:lnTo>
                      <a:pt x="330" y="81"/>
                    </a:lnTo>
                    <a:lnTo>
                      <a:pt x="338" y="70"/>
                    </a:lnTo>
                    <a:lnTo>
                      <a:pt x="345" y="56"/>
                    </a:lnTo>
                    <a:lnTo>
                      <a:pt x="349" y="48"/>
                    </a:lnTo>
                    <a:lnTo>
                      <a:pt x="338" y="23"/>
                    </a:lnTo>
                    <a:lnTo>
                      <a:pt x="330" y="14"/>
                    </a:lnTo>
                    <a:lnTo>
                      <a:pt x="318" y="14"/>
                    </a:lnTo>
                    <a:lnTo>
                      <a:pt x="310" y="22"/>
                    </a:lnTo>
                    <a:lnTo>
                      <a:pt x="305" y="31"/>
                    </a:lnTo>
                    <a:lnTo>
                      <a:pt x="302" y="40"/>
                    </a:lnTo>
                    <a:lnTo>
                      <a:pt x="286" y="38"/>
                    </a:lnTo>
                    <a:lnTo>
                      <a:pt x="280" y="31"/>
                    </a:lnTo>
                    <a:lnTo>
                      <a:pt x="259" y="33"/>
                    </a:lnTo>
                    <a:lnTo>
                      <a:pt x="258" y="46"/>
                    </a:lnTo>
                    <a:lnTo>
                      <a:pt x="242" y="47"/>
                    </a:lnTo>
                    <a:lnTo>
                      <a:pt x="230" y="47"/>
                    </a:lnTo>
                    <a:lnTo>
                      <a:pt x="225" y="53"/>
                    </a:lnTo>
                    <a:lnTo>
                      <a:pt x="216" y="54"/>
                    </a:lnTo>
                    <a:lnTo>
                      <a:pt x="209" y="46"/>
                    </a:lnTo>
                    <a:lnTo>
                      <a:pt x="202" y="31"/>
                    </a:lnTo>
                    <a:lnTo>
                      <a:pt x="206" y="20"/>
                    </a:lnTo>
                    <a:lnTo>
                      <a:pt x="203" y="3"/>
                    </a:lnTo>
                    <a:lnTo>
                      <a:pt x="191" y="0"/>
                    </a:lnTo>
                    <a:lnTo>
                      <a:pt x="187" y="9"/>
                    </a:lnTo>
                    <a:lnTo>
                      <a:pt x="162" y="11"/>
                    </a:lnTo>
                    <a:lnTo>
                      <a:pt x="154" y="16"/>
                    </a:lnTo>
                    <a:lnTo>
                      <a:pt x="142" y="5"/>
                    </a:lnTo>
                    <a:lnTo>
                      <a:pt x="136" y="7"/>
                    </a:lnTo>
                    <a:lnTo>
                      <a:pt x="132" y="20"/>
                    </a:lnTo>
                    <a:lnTo>
                      <a:pt x="134" y="29"/>
                    </a:lnTo>
                    <a:lnTo>
                      <a:pt x="143" y="36"/>
                    </a:lnTo>
                    <a:lnTo>
                      <a:pt x="144" y="47"/>
                    </a:lnTo>
                    <a:lnTo>
                      <a:pt x="132" y="56"/>
                    </a:lnTo>
                    <a:lnTo>
                      <a:pt x="117" y="58"/>
                    </a:lnTo>
                    <a:lnTo>
                      <a:pt x="106" y="53"/>
                    </a:lnTo>
                    <a:lnTo>
                      <a:pt x="98" y="42"/>
                    </a:lnTo>
                    <a:lnTo>
                      <a:pt x="89" y="39"/>
                    </a:lnTo>
                  </a:path>
                </a:pathLst>
              </a:custGeom>
              <a:grpFill/>
              <a:ln w="9525" cap="flat" cmpd="sng">
                <a:noFill/>
                <a:prstDash val="solid"/>
                <a:round/>
                <a:headEnd type="none" w="med" len="med"/>
                <a:tailEnd type="none" w="med" len="med"/>
              </a:ln>
              <a:effectLst/>
            </p:spPr>
            <p:txBody>
              <a:bodyPr/>
              <a:lstStyle/>
              <a:p>
                <a:pPr>
                  <a:defRPr/>
                </a:pPr>
                <a:endParaRPr lang="fr-FR" kern="0">
                  <a:solidFill>
                    <a:prstClr val="black"/>
                  </a:solidFill>
                  <a:latin typeface="Calibri"/>
                  <a:ea typeface=""/>
                  <a:cs typeface=""/>
                  <a:sym typeface="Gill Sans" charset="0"/>
                </a:endParaRPr>
              </a:p>
            </p:txBody>
          </p:sp>
        </p:grpSp>
        <p:grpSp>
          <p:nvGrpSpPr>
            <p:cNvPr id="53" name="Group 52"/>
            <p:cNvGrpSpPr/>
            <p:nvPr/>
          </p:nvGrpSpPr>
          <p:grpSpPr>
            <a:xfrm>
              <a:off x="8350538" y="4723485"/>
              <a:ext cx="1569339" cy="1404647"/>
              <a:chOff x="8654431" y="4297127"/>
              <a:chExt cx="1569339" cy="1404647"/>
            </a:xfrm>
            <a:grpFill/>
          </p:grpSpPr>
          <p:sp>
            <p:nvSpPr>
              <p:cNvPr id="228" name="Freeform 119"/>
              <p:cNvSpPr>
                <a:spLocks/>
              </p:cNvSpPr>
              <p:nvPr/>
            </p:nvSpPr>
            <p:spPr bwMode="auto">
              <a:xfrm>
                <a:off x="10107406" y="5289661"/>
                <a:ext cx="116364" cy="231224"/>
              </a:xfrm>
              <a:custGeom>
                <a:avLst/>
                <a:gdLst>
                  <a:gd name="T0" fmla="*/ 5 w 66"/>
                  <a:gd name="T1" fmla="*/ 0 h 132"/>
                  <a:gd name="T2" fmla="*/ 5 w 66"/>
                  <a:gd name="T3" fmla="*/ 16 h 132"/>
                  <a:gd name="T4" fmla="*/ 13 w 66"/>
                  <a:gd name="T5" fmla="*/ 34 h 132"/>
                  <a:gd name="T6" fmla="*/ 20 w 66"/>
                  <a:gd name="T7" fmla="*/ 48 h 132"/>
                  <a:gd name="T8" fmla="*/ 14 w 66"/>
                  <a:gd name="T9" fmla="*/ 66 h 132"/>
                  <a:gd name="T10" fmla="*/ 0 w 66"/>
                  <a:gd name="T11" fmla="*/ 83 h 132"/>
                  <a:gd name="T12" fmla="*/ 2 w 66"/>
                  <a:gd name="T13" fmla="*/ 94 h 132"/>
                  <a:gd name="T14" fmla="*/ 7 w 66"/>
                  <a:gd name="T15" fmla="*/ 125 h 132"/>
                  <a:gd name="T16" fmla="*/ 20 w 66"/>
                  <a:gd name="T17" fmla="*/ 131 h 132"/>
                  <a:gd name="T18" fmla="*/ 24 w 66"/>
                  <a:gd name="T19" fmla="*/ 110 h 132"/>
                  <a:gd name="T20" fmla="*/ 38 w 66"/>
                  <a:gd name="T21" fmla="*/ 96 h 132"/>
                  <a:gd name="T22" fmla="*/ 60 w 66"/>
                  <a:gd name="T23" fmla="*/ 83 h 132"/>
                  <a:gd name="T24" fmla="*/ 65 w 66"/>
                  <a:gd name="T25" fmla="*/ 67 h 132"/>
                  <a:gd name="T26" fmla="*/ 64 w 66"/>
                  <a:gd name="T27" fmla="*/ 55 h 132"/>
                  <a:gd name="T28" fmla="*/ 40 w 66"/>
                  <a:gd name="T29" fmla="*/ 55 h 132"/>
                  <a:gd name="T30" fmla="*/ 39 w 66"/>
                  <a:gd name="T31" fmla="*/ 36 h 132"/>
                  <a:gd name="T32" fmla="*/ 32 w 66"/>
                  <a:gd name="T33" fmla="*/ 36 h 132"/>
                  <a:gd name="T34" fmla="*/ 23 w 66"/>
                  <a:gd name="T35" fmla="*/ 32 h 132"/>
                  <a:gd name="T36" fmla="*/ 24 w 66"/>
                  <a:gd name="T37" fmla="*/ 14 h 132"/>
                  <a:gd name="T38" fmla="*/ 19 w 66"/>
                  <a:gd name="T39" fmla="*/ 2 h 132"/>
                  <a:gd name="T40" fmla="*/ 5 w 66"/>
                  <a:gd name="T41"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132">
                    <a:moveTo>
                      <a:pt x="5" y="0"/>
                    </a:moveTo>
                    <a:lnTo>
                      <a:pt x="5" y="16"/>
                    </a:lnTo>
                    <a:lnTo>
                      <a:pt x="13" y="34"/>
                    </a:lnTo>
                    <a:lnTo>
                      <a:pt x="20" y="48"/>
                    </a:lnTo>
                    <a:lnTo>
                      <a:pt x="14" y="66"/>
                    </a:lnTo>
                    <a:lnTo>
                      <a:pt x="0" y="83"/>
                    </a:lnTo>
                    <a:lnTo>
                      <a:pt x="2" y="94"/>
                    </a:lnTo>
                    <a:lnTo>
                      <a:pt x="7" y="125"/>
                    </a:lnTo>
                    <a:lnTo>
                      <a:pt x="20" y="131"/>
                    </a:lnTo>
                    <a:lnTo>
                      <a:pt x="24" y="110"/>
                    </a:lnTo>
                    <a:lnTo>
                      <a:pt x="38" y="96"/>
                    </a:lnTo>
                    <a:lnTo>
                      <a:pt x="60" y="83"/>
                    </a:lnTo>
                    <a:lnTo>
                      <a:pt x="65" y="67"/>
                    </a:lnTo>
                    <a:lnTo>
                      <a:pt x="64" y="55"/>
                    </a:lnTo>
                    <a:lnTo>
                      <a:pt x="40" y="55"/>
                    </a:lnTo>
                    <a:lnTo>
                      <a:pt x="39" y="36"/>
                    </a:lnTo>
                    <a:lnTo>
                      <a:pt x="32" y="36"/>
                    </a:lnTo>
                    <a:lnTo>
                      <a:pt x="23" y="32"/>
                    </a:lnTo>
                    <a:lnTo>
                      <a:pt x="24" y="14"/>
                    </a:lnTo>
                    <a:lnTo>
                      <a:pt x="19" y="2"/>
                    </a:lnTo>
                    <a:lnTo>
                      <a:pt x="5"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29" name="Freeform 120"/>
              <p:cNvSpPr>
                <a:spLocks/>
              </p:cNvSpPr>
              <p:nvPr/>
            </p:nvSpPr>
            <p:spPr bwMode="auto">
              <a:xfrm>
                <a:off x="9869961" y="5479988"/>
                <a:ext cx="221720" cy="221786"/>
              </a:xfrm>
              <a:custGeom>
                <a:avLst/>
                <a:gdLst>
                  <a:gd name="T0" fmla="*/ 98 w 126"/>
                  <a:gd name="T1" fmla="*/ 1 h 126"/>
                  <a:gd name="T2" fmla="*/ 95 w 126"/>
                  <a:gd name="T3" fmla="*/ 21 h 126"/>
                  <a:gd name="T4" fmla="*/ 75 w 126"/>
                  <a:gd name="T5" fmla="*/ 31 h 126"/>
                  <a:gd name="T6" fmla="*/ 60 w 126"/>
                  <a:gd name="T7" fmla="*/ 51 h 126"/>
                  <a:gd name="T8" fmla="*/ 24 w 126"/>
                  <a:gd name="T9" fmla="*/ 67 h 126"/>
                  <a:gd name="T10" fmla="*/ 0 w 126"/>
                  <a:gd name="T11" fmla="*/ 89 h 126"/>
                  <a:gd name="T12" fmla="*/ 4 w 126"/>
                  <a:gd name="T13" fmla="*/ 105 h 126"/>
                  <a:gd name="T14" fmla="*/ 26 w 126"/>
                  <a:gd name="T15" fmla="*/ 125 h 126"/>
                  <a:gd name="T16" fmla="*/ 54 w 126"/>
                  <a:gd name="T17" fmla="*/ 103 h 126"/>
                  <a:gd name="T18" fmla="*/ 63 w 126"/>
                  <a:gd name="T19" fmla="*/ 81 h 126"/>
                  <a:gd name="T20" fmla="*/ 82 w 126"/>
                  <a:gd name="T21" fmla="*/ 65 h 126"/>
                  <a:gd name="T22" fmla="*/ 94 w 126"/>
                  <a:gd name="T23" fmla="*/ 65 h 126"/>
                  <a:gd name="T24" fmla="*/ 99 w 126"/>
                  <a:gd name="T25" fmla="*/ 48 h 126"/>
                  <a:gd name="T26" fmla="*/ 112 w 126"/>
                  <a:gd name="T27" fmla="*/ 33 h 126"/>
                  <a:gd name="T28" fmla="*/ 125 w 126"/>
                  <a:gd name="T29" fmla="*/ 21 h 126"/>
                  <a:gd name="T30" fmla="*/ 120 w 126"/>
                  <a:gd name="T31" fmla="*/ 4 h 126"/>
                  <a:gd name="T32" fmla="*/ 112 w 126"/>
                  <a:gd name="T33" fmla="*/ 14 h 126"/>
                  <a:gd name="T34" fmla="*/ 111 w 126"/>
                  <a:gd name="T35" fmla="*/ 0 h 126"/>
                  <a:gd name="T36" fmla="*/ 98 w 126"/>
                  <a:gd name="T37" fmla="*/ 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6" h="126">
                    <a:moveTo>
                      <a:pt x="98" y="1"/>
                    </a:moveTo>
                    <a:lnTo>
                      <a:pt x="95" y="21"/>
                    </a:lnTo>
                    <a:lnTo>
                      <a:pt x="75" y="31"/>
                    </a:lnTo>
                    <a:lnTo>
                      <a:pt x="60" y="51"/>
                    </a:lnTo>
                    <a:lnTo>
                      <a:pt x="24" y="67"/>
                    </a:lnTo>
                    <a:lnTo>
                      <a:pt x="0" y="89"/>
                    </a:lnTo>
                    <a:lnTo>
                      <a:pt x="4" y="105"/>
                    </a:lnTo>
                    <a:lnTo>
                      <a:pt x="26" y="125"/>
                    </a:lnTo>
                    <a:lnTo>
                      <a:pt x="54" y="103"/>
                    </a:lnTo>
                    <a:lnTo>
                      <a:pt x="63" y="81"/>
                    </a:lnTo>
                    <a:lnTo>
                      <a:pt x="82" y="65"/>
                    </a:lnTo>
                    <a:lnTo>
                      <a:pt x="94" y="65"/>
                    </a:lnTo>
                    <a:lnTo>
                      <a:pt x="99" y="48"/>
                    </a:lnTo>
                    <a:lnTo>
                      <a:pt x="112" y="33"/>
                    </a:lnTo>
                    <a:lnTo>
                      <a:pt x="125" y="21"/>
                    </a:lnTo>
                    <a:lnTo>
                      <a:pt x="120" y="4"/>
                    </a:lnTo>
                    <a:lnTo>
                      <a:pt x="112" y="14"/>
                    </a:lnTo>
                    <a:lnTo>
                      <a:pt x="111" y="0"/>
                    </a:lnTo>
                    <a:lnTo>
                      <a:pt x="98" y="1"/>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30" name="Freeform 135"/>
              <p:cNvSpPr>
                <a:spLocks/>
              </p:cNvSpPr>
              <p:nvPr/>
            </p:nvSpPr>
            <p:spPr bwMode="auto">
              <a:xfrm>
                <a:off x="8654431" y="4556664"/>
                <a:ext cx="1014252" cy="866697"/>
              </a:xfrm>
              <a:custGeom>
                <a:avLst/>
                <a:gdLst>
                  <a:gd name="T0" fmla="*/ 296 w 575"/>
                  <a:gd name="T1" fmla="*/ 33 h 491"/>
                  <a:gd name="T2" fmla="*/ 258 w 575"/>
                  <a:gd name="T3" fmla="*/ 51 h 491"/>
                  <a:gd name="T4" fmla="*/ 254 w 575"/>
                  <a:gd name="T5" fmla="*/ 74 h 491"/>
                  <a:gd name="T6" fmla="*/ 230 w 575"/>
                  <a:gd name="T7" fmla="*/ 66 h 491"/>
                  <a:gd name="T8" fmla="*/ 199 w 575"/>
                  <a:gd name="T9" fmla="*/ 60 h 491"/>
                  <a:gd name="T10" fmla="*/ 184 w 575"/>
                  <a:gd name="T11" fmla="*/ 85 h 491"/>
                  <a:gd name="T12" fmla="*/ 164 w 575"/>
                  <a:gd name="T13" fmla="*/ 102 h 491"/>
                  <a:gd name="T14" fmla="*/ 156 w 575"/>
                  <a:gd name="T15" fmla="*/ 113 h 491"/>
                  <a:gd name="T16" fmla="*/ 145 w 575"/>
                  <a:gd name="T17" fmla="*/ 127 h 491"/>
                  <a:gd name="T18" fmla="*/ 104 w 575"/>
                  <a:gd name="T19" fmla="*/ 161 h 491"/>
                  <a:gd name="T20" fmla="*/ 31 w 575"/>
                  <a:gd name="T21" fmla="*/ 199 h 491"/>
                  <a:gd name="T22" fmla="*/ 9 w 575"/>
                  <a:gd name="T23" fmla="*/ 248 h 491"/>
                  <a:gd name="T24" fmla="*/ 17 w 575"/>
                  <a:gd name="T25" fmla="*/ 265 h 491"/>
                  <a:gd name="T26" fmla="*/ 0 w 575"/>
                  <a:gd name="T27" fmla="*/ 270 h 491"/>
                  <a:gd name="T28" fmla="*/ 17 w 575"/>
                  <a:gd name="T29" fmla="*/ 312 h 491"/>
                  <a:gd name="T30" fmla="*/ 17 w 575"/>
                  <a:gd name="T31" fmla="*/ 344 h 491"/>
                  <a:gd name="T32" fmla="*/ 25 w 575"/>
                  <a:gd name="T33" fmla="*/ 377 h 491"/>
                  <a:gd name="T34" fmla="*/ 12 w 575"/>
                  <a:gd name="T35" fmla="*/ 389 h 491"/>
                  <a:gd name="T36" fmla="*/ 35 w 575"/>
                  <a:gd name="T37" fmla="*/ 424 h 491"/>
                  <a:gd name="T38" fmla="*/ 53 w 575"/>
                  <a:gd name="T39" fmla="*/ 420 h 491"/>
                  <a:gd name="T40" fmla="*/ 83 w 575"/>
                  <a:gd name="T41" fmla="*/ 412 h 491"/>
                  <a:gd name="T42" fmla="*/ 142 w 575"/>
                  <a:gd name="T43" fmla="*/ 391 h 491"/>
                  <a:gd name="T44" fmla="*/ 204 w 575"/>
                  <a:gd name="T45" fmla="*/ 375 h 491"/>
                  <a:gd name="T46" fmla="*/ 231 w 575"/>
                  <a:gd name="T47" fmla="*/ 365 h 491"/>
                  <a:gd name="T48" fmla="*/ 245 w 575"/>
                  <a:gd name="T49" fmla="*/ 369 h 491"/>
                  <a:gd name="T50" fmla="*/ 278 w 575"/>
                  <a:gd name="T51" fmla="*/ 383 h 491"/>
                  <a:gd name="T52" fmla="*/ 290 w 575"/>
                  <a:gd name="T53" fmla="*/ 418 h 491"/>
                  <a:gd name="T54" fmla="*/ 310 w 575"/>
                  <a:gd name="T55" fmla="*/ 409 h 491"/>
                  <a:gd name="T56" fmla="*/ 330 w 575"/>
                  <a:gd name="T57" fmla="*/ 383 h 491"/>
                  <a:gd name="T58" fmla="*/ 326 w 575"/>
                  <a:gd name="T59" fmla="*/ 409 h 491"/>
                  <a:gd name="T60" fmla="*/ 328 w 575"/>
                  <a:gd name="T61" fmla="*/ 422 h 491"/>
                  <a:gd name="T62" fmla="*/ 337 w 575"/>
                  <a:gd name="T63" fmla="*/ 405 h 491"/>
                  <a:gd name="T64" fmla="*/ 339 w 575"/>
                  <a:gd name="T65" fmla="*/ 422 h 491"/>
                  <a:gd name="T66" fmla="*/ 349 w 575"/>
                  <a:gd name="T67" fmla="*/ 442 h 491"/>
                  <a:gd name="T68" fmla="*/ 358 w 575"/>
                  <a:gd name="T69" fmla="*/ 471 h 491"/>
                  <a:gd name="T70" fmla="*/ 425 w 575"/>
                  <a:gd name="T71" fmla="*/ 490 h 491"/>
                  <a:gd name="T72" fmla="*/ 491 w 575"/>
                  <a:gd name="T73" fmla="*/ 460 h 491"/>
                  <a:gd name="T74" fmla="*/ 521 w 575"/>
                  <a:gd name="T75" fmla="*/ 415 h 491"/>
                  <a:gd name="T76" fmla="*/ 558 w 575"/>
                  <a:gd name="T77" fmla="*/ 366 h 491"/>
                  <a:gd name="T78" fmla="*/ 565 w 575"/>
                  <a:gd name="T79" fmla="*/ 316 h 491"/>
                  <a:gd name="T80" fmla="*/ 572 w 575"/>
                  <a:gd name="T81" fmla="*/ 251 h 491"/>
                  <a:gd name="T82" fmla="*/ 546 w 575"/>
                  <a:gd name="T83" fmla="*/ 201 h 491"/>
                  <a:gd name="T84" fmla="*/ 523 w 575"/>
                  <a:gd name="T85" fmla="*/ 165 h 491"/>
                  <a:gd name="T86" fmla="*/ 493 w 575"/>
                  <a:gd name="T87" fmla="*/ 117 h 491"/>
                  <a:gd name="T88" fmla="*/ 465 w 575"/>
                  <a:gd name="T89" fmla="*/ 60 h 491"/>
                  <a:gd name="T90" fmla="*/ 463 w 575"/>
                  <a:gd name="T91" fmla="*/ 19 h 491"/>
                  <a:gd name="T92" fmla="*/ 437 w 575"/>
                  <a:gd name="T93" fmla="*/ 19 h 491"/>
                  <a:gd name="T94" fmla="*/ 430 w 575"/>
                  <a:gd name="T95" fmla="*/ 89 h 491"/>
                  <a:gd name="T96" fmla="*/ 416 w 575"/>
                  <a:gd name="T97" fmla="*/ 113 h 491"/>
                  <a:gd name="T98" fmla="*/ 384 w 575"/>
                  <a:gd name="T99" fmla="*/ 100 h 491"/>
                  <a:gd name="T100" fmla="*/ 353 w 575"/>
                  <a:gd name="T101" fmla="*/ 81 h 491"/>
                  <a:gd name="T102" fmla="*/ 348 w 575"/>
                  <a:gd name="T103" fmla="*/ 62 h 491"/>
                  <a:gd name="T104" fmla="*/ 360 w 575"/>
                  <a:gd name="T105" fmla="*/ 46 h 491"/>
                  <a:gd name="T106" fmla="*/ 347 w 575"/>
                  <a:gd name="T107" fmla="*/ 25 h 491"/>
                  <a:gd name="T108" fmla="*/ 307 w 575"/>
                  <a:gd name="T109" fmla="*/ 12 h 491"/>
                  <a:gd name="T110" fmla="*/ 282 w 575"/>
                  <a:gd name="T111" fmla="*/ 15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75" h="491">
                    <a:moveTo>
                      <a:pt x="293" y="20"/>
                    </a:moveTo>
                    <a:lnTo>
                      <a:pt x="296" y="33"/>
                    </a:lnTo>
                    <a:lnTo>
                      <a:pt x="269" y="37"/>
                    </a:lnTo>
                    <a:lnTo>
                      <a:pt x="258" y="51"/>
                    </a:lnTo>
                    <a:lnTo>
                      <a:pt x="256" y="59"/>
                    </a:lnTo>
                    <a:lnTo>
                      <a:pt x="254" y="74"/>
                    </a:lnTo>
                    <a:lnTo>
                      <a:pt x="237" y="78"/>
                    </a:lnTo>
                    <a:lnTo>
                      <a:pt x="230" y="66"/>
                    </a:lnTo>
                    <a:lnTo>
                      <a:pt x="221" y="55"/>
                    </a:lnTo>
                    <a:lnTo>
                      <a:pt x="199" y="60"/>
                    </a:lnTo>
                    <a:lnTo>
                      <a:pt x="195" y="74"/>
                    </a:lnTo>
                    <a:lnTo>
                      <a:pt x="184" y="85"/>
                    </a:lnTo>
                    <a:lnTo>
                      <a:pt x="171" y="91"/>
                    </a:lnTo>
                    <a:lnTo>
                      <a:pt x="164" y="102"/>
                    </a:lnTo>
                    <a:lnTo>
                      <a:pt x="164" y="113"/>
                    </a:lnTo>
                    <a:lnTo>
                      <a:pt x="156" y="113"/>
                    </a:lnTo>
                    <a:lnTo>
                      <a:pt x="149" y="102"/>
                    </a:lnTo>
                    <a:lnTo>
                      <a:pt x="145" y="127"/>
                    </a:lnTo>
                    <a:lnTo>
                      <a:pt x="124" y="153"/>
                    </a:lnTo>
                    <a:lnTo>
                      <a:pt x="104" y="161"/>
                    </a:lnTo>
                    <a:lnTo>
                      <a:pt x="53" y="176"/>
                    </a:lnTo>
                    <a:lnTo>
                      <a:pt x="31" y="199"/>
                    </a:lnTo>
                    <a:lnTo>
                      <a:pt x="6" y="201"/>
                    </a:lnTo>
                    <a:lnTo>
                      <a:pt x="9" y="248"/>
                    </a:lnTo>
                    <a:lnTo>
                      <a:pt x="20" y="255"/>
                    </a:lnTo>
                    <a:lnTo>
                      <a:pt x="17" y="265"/>
                    </a:lnTo>
                    <a:lnTo>
                      <a:pt x="2" y="255"/>
                    </a:lnTo>
                    <a:lnTo>
                      <a:pt x="0" y="270"/>
                    </a:lnTo>
                    <a:lnTo>
                      <a:pt x="8" y="296"/>
                    </a:lnTo>
                    <a:lnTo>
                      <a:pt x="17" y="312"/>
                    </a:lnTo>
                    <a:lnTo>
                      <a:pt x="17" y="331"/>
                    </a:lnTo>
                    <a:lnTo>
                      <a:pt x="17" y="344"/>
                    </a:lnTo>
                    <a:lnTo>
                      <a:pt x="24" y="349"/>
                    </a:lnTo>
                    <a:lnTo>
                      <a:pt x="25" y="377"/>
                    </a:lnTo>
                    <a:lnTo>
                      <a:pt x="17" y="378"/>
                    </a:lnTo>
                    <a:lnTo>
                      <a:pt x="12" y="389"/>
                    </a:lnTo>
                    <a:lnTo>
                      <a:pt x="6" y="398"/>
                    </a:lnTo>
                    <a:lnTo>
                      <a:pt x="35" y="424"/>
                    </a:lnTo>
                    <a:lnTo>
                      <a:pt x="47" y="427"/>
                    </a:lnTo>
                    <a:lnTo>
                      <a:pt x="53" y="420"/>
                    </a:lnTo>
                    <a:lnTo>
                      <a:pt x="59" y="409"/>
                    </a:lnTo>
                    <a:lnTo>
                      <a:pt x="83" y="412"/>
                    </a:lnTo>
                    <a:lnTo>
                      <a:pt x="133" y="405"/>
                    </a:lnTo>
                    <a:lnTo>
                      <a:pt x="142" y="391"/>
                    </a:lnTo>
                    <a:lnTo>
                      <a:pt x="158" y="380"/>
                    </a:lnTo>
                    <a:lnTo>
                      <a:pt x="204" y="375"/>
                    </a:lnTo>
                    <a:lnTo>
                      <a:pt x="213" y="366"/>
                    </a:lnTo>
                    <a:lnTo>
                      <a:pt x="231" y="365"/>
                    </a:lnTo>
                    <a:lnTo>
                      <a:pt x="244" y="361"/>
                    </a:lnTo>
                    <a:lnTo>
                      <a:pt x="245" y="369"/>
                    </a:lnTo>
                    <a:lnTo>
                      <a:pt x="267" y="371"/>
                    </a:lnTo>
                    <a:lnTo>
                      <a:pt x="278" y="383"/>
                    </a:lnTo>
                    <a:lnTo>
                      <a:pt x="289" y="399"/>
                    </a:lnTo>
                    <a:lnTo>
                      <a:pt x="290" y="418"/>
                    </a:lnTo>
                    <a:lnTo>
                      <a:pt x="299" y="416"/>
                    </a:lnTo>
                    <a:lnTo>
                      <a:pt x="310" y="409"/>
                    </a:lnTo>
                    <a:lnTo>
                      <a:pt x="322" y="397"/>
                    </a:lnTo>
                    <a:lnTo>
                      <a:pt x="330" y="383"/>
                    </a:lnTo>
                    <a:lnTo>
                      <a:pt x="332" y="394"/>
                    </a:lnTo>
                    <a:lnTo>
                      <a:pt x="326" y="409"/>
                    </a:lnTo>
                    <a:lnTo>
                      <a:pt x="318" y="420"/>
                    </a:lnTo>
                    <a:lnTo>
                      <a:pt x="328" y="422"/>
                    </a:lnTo>
                    <a:lnTo>
                      <a:pt x="332" y="412"/>
                    </a:lnTo>
                    <a:lnTo>
                      <a:pt x="337" y="405"/>
                    </a:lnTo>
                    <a:lnTo>
                      <a:pt x="337" y="412"/>
                    </a:lnTo>
                    <a:lnTo>
                      <a:pt x="339" y="422"/>
                    </a:lnTo>
                    <a:lnTo>
                      <a:pt x="348" y="431"/>
                    </a:lnTo>
                    <a:lnTo>
                      <a:pt x="349" y="442"/>
                    </a:lnTo>
                    <a:lnTo>
                      <a:pt x="344" y="456"/>
                    </a:lnTo>
                    <a:lnTo>
                      <a:pt x="358" y="471"/>
                    </a:lnTo>
                    <a:lnTo>
                      <a:pt x="389" y="482"/>
                    </a:lnTo>
                    <a:lnTo>
                      <a:pt x="425" y="490"/>
                    </a:lnTo>
                    <a:lnTo>
                      <a:pt x="450" y="481"/>
                    </a:lnTo>
                    <a:lnTo>
                      <a:pt x="491" y="460"/>
                    </a:lnTo>
                    <a:lnTo>
                      <a:pt x="503" y="429"/>
                    </a:lnTo>
                    <a:lnTo>
                      <a:pt x="521" y="415"/>
                    </a:lnTo>
                    <a:lnTo>
                      <a:pt x="534" y="388"/>
                    </a:lnTo>
                    <a:lnTo>
                      <a:pt x="558" y="366"/>
                    </a:lnTo>
                    <a:lnTo>
                      <a:pt x="565" y="355"/>
                    </a:lnTo>
                    <a:lnTo>
                      <a:pt x="565" y="316"/>
                    </a:lnTo>
                    <a:lnTo>
                      <a:pt x="574" y="263"/>
                    </a:lnTo>
                    <a:lnTo>
                      <a:pt x="572" y="251"/>
                    </a:lnTo>
                    <a:lnTo>
                      <a:pt x="555" y="228"/>
                    </a:lnTo>
                    <a:lnTo>
                      <a:pt x="546" y="201"/>
                    </a:lnTo>
                    <a:lnTo>
                      <a:pt x="527" y="191"/>
                    </a:lnTo>
                    <a:lnTo>
                      <a:pt x="523" y="165"/>
                    </a:lnTo>
                    <a:lnTo>
                      <a:pt x="494" y="150"/>
                    </a:lnTo>
                    <a:lnTo>
                      <a:pt x="493" y="117"/>
                    </a:lnTo>
                    <a:lnTo>
                      <a:pt x="483" y="80"/>
                    </a:lnTo>
                    <a:lnTo>
                      <a:pt x="465" y="60"/>
                    </a:lnTo>
                    <a:lnTo>
                      <a:pt x="455" y="33"/>
                    </a:lnTo>
                    <a:lnTo>
                      <a:pt x="463" y="19"/>
                    </a:lnTo>
                    <a:lnTo>
                      <a:pt x="448" y="0"/>
                    </a:lnTo>
                    <a:lnTo>
                      <a:pt x="437" y="19"/>
                    </a:lnTo>
                    <a:lnTo>
                      <a:pt x="429" y="30"/>
                    </a:lnTo>
                    <a:lnTo>
                      <a:pt x="430" y="89"/>
                    </a:lnTo>
                    <a:lnTo>
                      <a:pt x="421" y="104"/>
                    </a:lnTo>
                    <a:lnTo>
                      <a:pt x="416" y="113"/>
                    </a:lnTo>
                    <a:lnTo>
                      <a:pt x="399" y="113"/>
                    </a:lnTo>
                    <a:lnTo>
                      <a:pt x="384" y="100"/>
                    </a:lnTo>
                    <a:lnTo>
                      <a:pt x="365" y="93"/>
                    </a:lnTo>
                    <a:lnTo>
                      <a:pt x="353" y="81"/>
                    </a:lnTo>
                    <a:lnTo>
                      <a:pt x="342" y="77"/>
                    </a:lnTo>
                    <a:lnTo>
                      <a:pt x="348" y="62"/>
                    </a:lnTo>
                    <a:lnTo>
                      <a:pt x="351" y="49"/>
                    </a:lnTo>
                    <a:lnTo>
                      <a:pt x="360" y="46"/>
                    </a:lnTo>
                    <a:lnTo>
                      <a:pt x="366" y="28"/>
                    </a:lnTo>
                    <a:lnTo>
                      <a:pt x="347" y="25"/>
                    </a:lnTo>
                    <a:lnTo>
                      <a:pt x="328" y="23"/>
                    </a:lnTo>
                    <a:lnTo>
                      <a:pt x="307" y="12"/>
                    </a:lnTo>
                    <a:lnTo>
                      <a:pt x="284" y="9"/>
                    </a:lnTo>
                    <a:lnTo>
                      <a:pt x="282" y="15"/>
                    </a:lnTo>
                    <a:lnTo>
                      <a:pt x="293" y="2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31" name="Freeform 136"/>
              <p:cNvSpPr>
                <a:spLocks/>
              </p:cNvSpPr>
              <p:nvPr/>
            </p:nvSpPr>
            <p:spPr bwMode="auto">
              <a:xfrm>
                <a:off x="9365194" y="5489426"/>
                <a:ext cx="89632" cy="95950"/>
              </a:xfrm>
              <a:custGeom>
                <a:avLst/>
                <a:gdLst>
                  <a:gd name="T0" fmla="*/ 3 w 52"/>
                  <a:gd name="T1" fmla="*/ 0 h 53"/>
                  <a:gd name="T2" fmla="*/ 22 w 52"/>
                  <a:gd name="T3" fmla="*/ 4 h 53"/>
                  <a:gd name="T4" fmla="*/ 51 w 52"/>
                  <a:gd name="T5" fmla="*/ 4 h 53"/>
                  <a:gd name="T6" fmla="*/ 49 w 52"/>
                  <a:gd name="T7" fmla="*/ 21 h 53"/>
                  <a:gd name="T8" fmla="*/ 40 w 52"/>
                  <a:gd name="T9" fmla="*/ 34 h 53"/>
                  <a:gd name="T10" fmla="*/ 38 w 52"/>
                  <a:gd name="T11" fmla="*/ 47 h 53"/>
                  <a:gd name="T12" fmla="*/ 22 w 52"/>
                  <a:gd name="T13" fmla="*/ 50 h 53"/>
                  <a:gd name="T14" fmla="*/ 11 w 52"/>
                  <a:gd name="T15" fmla="*/ 52 h 53"/>
                  <a:gd name="T16" fmla="*/ 0 w 52"/>
                  <a:gd name="T17" fmla="*/ 45 h 53"/>
                  <a:gd name="T18" fmla="*/ 3 w 52"/>
                  <a:gd name="T1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3">
                    <a:moveTo>
                      <a:pt x="3" y="0"/>
                    </a:moveTo>
                    <a:lnTo>
                      <a:pt x="22" y="4"/>
                    </a:lnTo>
                    <a:lnTo>
                      <a:pt x="51" y="4"/>
                    </a:lnTo>
                    <a:lnTo>
                      <a:pt x="49" y="21"/>
                    </a:lnTo>
                    <a:lnTo>
                      <a:pt x="40" y="34"/>
                    </a:lnTo>
                    <a:lnTo>
                      <a:pt x="38" y="47"/>
                    </a:lnTo>
                    <a:lnTo>
                      <a:pt x="22" y="50"/>
                    </a:lnTo>
                    <a:lnTo>
                      <a:pt x="11" y="52"/>
                    </a:lnTo>
                    <a:lnTo>
                      <a:pt x="0" y="45"/>
                    </a:lnTo>
                    <a:lnTo>
                      <a:pt x="3"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32" name="Freeform 137"/>
              <p:cNvSpPr>
                <a:spLocks/>
              </p:cNvSpPr>
              <p:nvPr/>
            </p:nvSpPr>
            <p:spPr bwMode="auto">
              <a:xfrm>
                <a:off x="9964310" y="4858672"/>
                <a:ext cx="64472" cy="51907"/>
              </a:xfrm>
              <a:custGeom>
                <a:avLst/>
                <a:gdLst>
                  <a:gd name="T0" fmla="*/ 11 w 37"/>
                  <a:gd name="T1" fmla="*/ 0 h 29"/>
                  <a:gd name="T2" fmla="*/ 0 w 37"/>
                  <a:gd name="T3" fmla="*/ 5 h 29"/>
                  <a:gd name="T4" fmla="*/ 8 w 37"/>
                  <a:gd name="T5" fmla="*/ 13 h 29"/>
                  <a:gd name="T6" fmla="*/ 18 w 37"/>
                  <a:gd name="T7" fmla="*/ 22 h 29"/>
                  <a:gd name="T8" fmla="*/ 32 w 37"/>
                  <a:gd name="T9" fmla="*/ 28 h 29"/>
                  <a:gd name="T10" fmla="*/ 36 w 37"/>
                  <a:gd name="T11" fmla="*/ 20 h 29"/>
                  <a:gd name="T12" fmla="*/ 26 w 37"/>
                  <a:gd name="T13" fmla="*/ 5 h 29"/>
                  <a:gd name="T14" fmla="*/ 11 w 37"/>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9">
                    <a:moveTo>
                      <a:pt x="11" y="0"/>
                    </a:moveTo>
                    <a:lnTo>
                      <a:pt x="0" y="5"/>
                    </a:lnTo>
                    <a:lnTo>
                      <a:pt x="8" y="13"/>
                    </a:lnTo>
                    <a:lnTo>
                      <a:pt x="18" y="22"/>
                    </a:lnTo>
                    <a:lnTo>
                      <a:pt x="32" y="28"/>
                    </a:lnTo>
                    <a:lnTo>
                      <a:pt x="36" y="20"/>
                    </a:lnTo>
                    <a:lnTo>
                      <a:pt x="26" y="5"/>
                    </a:lnTo>
                    <a:lnTo>
                      <a:pt x="11"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33" name="Freeform 138"/>
              <p:cNvSpPr>
                <a:spLocks/>
              </p:cNvSpPr>
              <p:nvPr/>
            </p:nvSpPr>
            <p:spPr bwMode="auto">
              <a:xfrm>
                <a:off x="9674973" y="4297127"/>
                <a:ext cx="50319" cy="75502"/>
              </a:xfrm>
              <a:custGeom>
                <a:avLst/>
                <a:gdLst>
                  <a:gd name="T0" fmla="*/ 0 w 28"/>
                  <a:gd name="T1" fmla="*/ 0 h 42"/>
                  <a:gd name="T2" fmla="*/ 10 w 28"/>
                  <a:gd name="T3" fmla="*/ 20 h 42"/>
                  <a:gd name="T4" fmla="*/ 23 w 28"/>
                  <a:gd name="T5" fmla="*/ 41 h 42"/>
                  <a:gd name="T6" fmla="*/ 27 w 28"/>
                  <a:gd name="T7" fmla="*/ 15 h 42"/>
                  <a:gd name="T8" fmla="*/ 0 w 28"/>
                  <a:gd name="T9" fmla="*/ 0 h 42"/>
                </a:gdLst>
                <a:ahLst/>
                <a:cxnLst>
                  <a:cxn ang="0">
                    <a:pos x="T0" y="T1"/>
                  </a:cxn>
                  <a:cxn ang="0">
                    <a:pos x="T2" y="T3"/>
                  </a:cxn>
                  <a:cxn ang="0">
                    <a:pos x="T4" y="T5"/>
                  </a:cxn>
                  <a:cxn ang="0">
                    <a:pos x="T6" y="T7"/>
                  </a:cxn>
                  <a:cxn ang="0">
                    <a:pos x="T8" y="T9"/>
                  </a:cxn>
                </a:cxnLst>
                <a:rect l="0" t="0" r="r" b="b"/>
                <a:pathLst>
                  <a:path w="28" h="42">
                    <a:moveTo>
                      <a:pt x="0" y="0"/>
                    </a:moveTo>
                    <a:lnTo>
                      <a:pt x="10" y="20"/>
                    </a:lnTo>
                    <a:lnTo>
                      <a:pt x="23" y="41"/>
                    </a:lnTo>
                    <a:lnTo>
                      <a:pt x="27" y="15"/>
                    </a:lnTo>
                    <a:lnTo>
                      <a:pt x="0"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34" name="Freeform 139"/>
              <p:cNvSpPr>
                <a:spLocks/>
              </p:cNvSpPr>
              <p:nvPr/>
            </p:nvSpPr>
            <p:spPr bwMode="auto">
              <a:xfrm>
                <a:off x="9442246" y="4338024"/>
                <a:ext cx="212285" cy="221786"/>
              </a:xfrm>
              <a:custGeom>
                <a:avLst/>
                <a:gdLst>
                  <a:gd name="T0" fmla="*/ 19 w 119"/>
                  <a:gd name="T1" fmla="*/ 74 h 125"/>
                  <a:gd name="T2" fmla="*/ 0 w 119"/>
                  <a:gd name="T3" fmla="*/ 0 h 125"/>
                  <a:gd name="T4" fmla="*/ 16 w 119"/>
                  <a:gd name="T5" fmla="*/ 6 h 125"/>
                  <a:gd name="T6" fmla="*/ 40 w 119"/>
                  <a:gd name="T7" fmla="*/ 5 h 125"/>
                  <a:gd name="T8" fmla="*/ 40 w 119"/>
                  <a:gd name="T9" fmla="*/ 25 h 125"/>
                  <a:gd name="T10" fmla="*/ 55 w 119"/>
                  <a:gd name="T11" fmla="*/ 30 h 125"/>
                  <a:gd name="T12" fmla="*/ 59 w 119"/>
                  <a:gd name="T13" fmla="*/ 40 h 125"/>
                  <a:gd name="T14" fmla="*/ 70 w 119"/>
                  <a:gd name="T15" fmla="*/ 51 h 125"/>
                  <a:gd name="T16" fmla="*/ 78 w 119"/>
                  <a:gd name="T17" fmla="*/ 59 h 125"/>
                  <a:gd name="T18" fmla="*/ 76 w 119"/>
                  <a:gd name="T19" fmla="*/ 76 h 125"/>
                  <a:gd name="T20" fmla="*/ 87 w 119"/>
                  <a:gd name="T21" fmla="*/ 95 h 125"/>
                  <a:gd name="T22" fmla="*/ 107 w 119"/>
                  <a:gd name="T23" fmla="*/ 101 h 125"/>
                  <a:gd name="T24" fmla="*/ 118 w 119"/>
                  <a:gd name="T25" fmla="*/ 120 h 125"/>
                  <a:gd name="T26" fmla="*/ 116 w 119"/>
                  <a:gd name="T27" fmla="*/ 120 h 125"/>
                  <a:gd name="T28" fmla="*/ 115 w 119"/>
                  <a:gd name="T29" fmla="*/ 121 h 125"/>
                  <a:gd name="T30" fmla="*/ 113 w 119"/>
                  <a:gd name="T31" fmla="*/ 121 h 125"/>
                  <a:gd name="T32" fmla="*/ 110 w 119"/>
                  <a:gd name="T33" fmla="*/ 121 h 125"/>
                  <a:gd name="T34" fmla="*/ 108 w 119"/>
                  <a:gd name="T35" fmla="*/ 122 h 125"/>
                  <a:gd name="T36" fmla="*/ 106 w 119"/>
                  <a:gd name="T37" fmla="*/ 123 h 125"/>
                  <a:gd name="T38" fmla="*/ 103 w 119"/>
                  <a:gd name="T39" fmla="*/ 123 h 125"/>
                  <a:gd name="T40" fmla="*/ 101 w 119"/>
                  <a:gd name="T41" fmla="*/ 124 h 125"/>
                  <a:gd name="T42" fmla="*/ 99 w 119"/>
                  <a:gd name="T43" fmla="*/ 124 h 125"/>
                  <a:gd name="T44" fmla="*/ 97 w 119"/>
                  <a:gd name="T45" fmla="*/ 124 h 125"/>
                  <a:gd name="T46" fmla="*/ 96 w 119"/>
                  <a:gd name="T47" fmla="*/ 124 h 125"/>
                  <a:gd name="T48" fmla="*/ 95 w 119"/>
                  <a:gd name="T49" fmla="*/ 122 h 125"/>
                  <a:gd name="T50" fmla="*/ 93 w 119"/>
                  <a:gd name="T51" fmla="*/ 121 h 125"/>
                  <a:gd name="T52" fmla="*/ 91 w 119"/>
                  <a:gd name="T53" fmla="*/ 121 h 125"/>
                  <a:gd name="T54" fmla="*/ 88 w 119"/>
                  <a:gd name="T55" fmla="*/ 121 h 125"/>
                  <a:gd name="T56" fmla="*/ 86 w 119"/>
                  <a:gd name="T57" fmla="*/ 120 h 125"/>
                  <a:gd name="T58" fmla="*/ 83 w 119"/>
                  <a:gd name="T59" fmla="*/ 119 h 125"/>
                  <a:gd name="T60" fmla="*/ 81 w 119"/>
                  <a:gd name="T61" fmla="*/ 118 h 125"/>
                  <a:gd name="T62" fmla="*/ 78 w 119"/>
                  <a:gd name="T63" fmla="*/ 117 h 125"/>
                  <a:gd name="T64" fmla="*/ 76 w 119"/>
                  <a:gd name="T65" fmla="*/ 117 h 125"/>
                  <a:gd name="T66" fmla="*/ 75 w 119"/>
                  <a:gd name="T67" fmla="*/ 117 h 125"/>
                  <a:gd name="T68" fmla="*/ 74 w 119"/>
                  <a:gd name="T69" fmla="*/ 117 h 125"/>
                  <a:gd name="T70" fmla="*/ 55 w 119"/>
                  <a:gd name="T71" fmla="*/ 97 h 125"/>
                  <a:gd name="T72" fmla="*/ 41 w 119"/>
                  <a:gd name="T73" fmla="*/ 78 h 125"/>
                  <a:gd name="T74" fmla="*/ 19 w 119"/>
                  <a:gd name="T75" fmla="*/ 7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9" h="125">
                    <a:moveTo>
                      <a:pt x="19" y="74"/>
                    </a:moveTo>
                    <a:lnTo>
                      <a:pt x="0" y="0"/>
                    </a:lnTo>
                    <a:lnTo>
                      <a:pt x="16" y="6"/>
                    </a:lnTo>
                    <a:lnTo>
                      <a:pt x="40" y="5"/>
                    </a:lnTo>
                    <a:lnTo>
                      <a:pt x="40" y="25"/>
                    </a:lnTo>
                    <a:lnTo>
                      <a:pt x="55" y="30"/>
                    </a:lnTo>
                    <a:lnTo>
                      <a:pt x="59" y="40"/>
                    </a:lnTo>
                    <a:lnTo>
                      <a:pt x="70" y="51"/>
                    </a:lnTo>
                    <a:lnTo>
                      <a:pt x="78" y="59"/>
                    </a:lnTo>
                    <a:lnTo>
                      <a:pt x="76" y="76"/>
                    </a:lnTo>
                    <a:lnTo>
                      <a:pt x="87" y="95"/>
                    </a:lnTo>
                    <a:lnTo>
                      <a:pt x="107" y="101"/>
                    </a:lnTo>
                    <a:lnTo>
                      <a:pt x="118" y="120"/>
                    </a:lnTo>
                    <a:lnTo>
                      <a:pt x="116" y="120"/>
                    </a:lnTo>
                    <a:lnTo>
                      <a:pt x="115" y="121"/>
                    </a:lnTo>
                    <a:lnTo>
                      <a:pt x="113" y="121"/>
                    </a:lnTo>
                    <a:lnTo>
                      <a:pt x="110" y="121"/>
                    </a:lnTo>
                    <a:lnTo>
                      <a:pt x="108" y="122"/>
                    </a:lnTo>
                    <a:lnTo>
                      <a:pt x="106" y="123"/>
                    </a:lnTo>
                    <a:lnTo>
                      <a:pt x="103" y="123"/>
                    </a:lnTo>
                    <a:lnTo>
                      <a:pt x="101" y="124"/>
                    </a:lnTo>
                    <a:lnTo>
                      <a:pt x="99" y="124"/>
                    </a:lnTo>
                    <a:lnTo>
                      <a:pt x="97" y="124"/>
                    </a:lnTo>
                    <a:lnTo>
                      <a:pt x="96" y="124"/>
                    </a:lnTo>
                    <a:lnTo>
                      <a:pt x="95" y="122"/>
                    </a:lnTo>
                    <a:lnTo>
                      <a:pt x="93" y="121"/>
                    </a:lnTo>
                    <a:lnTo>
                      <a:pt x="91" y="121"/>
                    </a:lnTo>
                    <a:lnTo>
                      <a:pt x="88" y="121"/>
                    </a:lnTo>
                    <a:lnTo>
                      <a:pt x="86" y="120"/>
                    </a:lnTo>
                    <a:lnTo>
                      <a:pt x="83" y="119"/>
                    </a:lnTo>
                    <a:lnTo>
                      <a:pt x="81" y="118"/>
                    </a:lnTo>
                    <a:lnTo>
                      <a:pt x="78" y="117"/>
                    </a:lnTo>
                    <a:lnTo>
                      <a:pt x="76" y="117"/>
                    </a:lnTo>
                    <a:lnTo>
                      <a:pt x="75" y="117"/>
                    </a:lnTo>
                    <a:lnTo>
                      <a:pt x="74" y="117"/>
                    </a:lnTo>
                    <a:lnTo>
                      <a:pt x="55" y="97"/>
                    </a:lnTo>
                    <a:lnTo>
                      <a:pt x="41" y="78"/>
                    </a:lnTo>
                    <a:lnTo>
                      <a:pt x="19" y="7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35" name="Freeform 140"/>
              <p:cNvSpPr>
                <a:spLocks/>
              </p:cNvSpPr>
              <p:nvPr/>
            </p:nvSpPr>
            <p:spPr bwMode="auto">
              <a:xfrm>
                <a:off x="9613646" y="4378921"/>
                <a:ext cx="72334" cy="58199"/>
              </a:xfrm>
              <a:custGeom>
                <a:avLst/>
                <a:gdLst>
                  <a:gd name="T0" fmla="*/ 2 w 41"/>
                  <a:gd name="T1" fmla="*/ 16 h 33"/>
                  <a:gd name="T2" fmla="*/ 0 w 41"/>
                  <a:gd name="T3" fmla="*/ 28 h 33"/>
                  <a:gd name="T4" fmla="*/ 16 w 41"/>
                  <a:gd name="T5" fmla="*/ 32 h 33"/>
                  <a:gd name="T6" fmla="*/ 32 w 41"/>
                  <a:gd name="T7" fmla="*/ 22 h 33"/>
                  <a:gd name="T8" fmla="*/ 40 w 41"/>
                  <a:gd name="T9" fmla="*/ 11 h 33"/>
                  <a:gd name="T10" fmla="*/ 38 w 41"/>
                  <a:gd name="T11" fmla="*/ 0 h 33"/>
                  <a:gd name="T12" fmla="*/ 26 w 41"/>
                  <a:gd name="T13" fmla="*/ 1 h 33"/>
                  <a:gd name="T14" fmla="*/ 24 w 41"/>
                  <a:gd name="T15" fmla="*/ 11 h 33"/>
                  <a:gd name="T16" fmla="*/ 2 w 41"/>
                  <a:gd name="T17"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33">
                    <a:moveTo>
                      <a:pt x="2" y="16"/>
                    </a:moveTo>
                    <a:lnTo>
                      <a:pt x="0" y="28"/>
                    </a:lnTo>
                    <a:lnTo>
                      <a:pt x="16" y="32"/>
                    </a:lnTo>
                    <a:lnTo>
                      <a:pt x="32" y="22"/>
                    </a:lnTo>
                    <a:lnTo>
                      <a:pt x="40" y="11"/>
                    </a:lnTo>
                    <a:lnTo>
                      <a:pt x="38" y="0"/>
                    </a:lnTo>
                    <a:lnTo>
                      <a:pt x="26" y="1"/>
                    </a:lnTo>
                    <a:lnTo>
                      <a:pt x="24" y="11"/>
                    </a:lnTo>
                    <a:lnTo>
                      <a:pt x="2" y="1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36" name="Freeform 141"/>
              <p:cNvSpPr>
                <a:spLocks/>
              </p:cNvSpPr>
              <p:nvPr/>
            </p:nvSpPr>
            <p:spPr bwMode="auto">
              <a:xfrm>
                <a:off x="9731583" y="4394650"/>
                <a:ext cx="36167" cy="28313"/>
              </a:xfrm>
              <a:custGeom>
                <a:avLst/>
                <a:gdLst>
                  <a:gd name="T0" fmla="*/ 10 w 21"/>
                  <a:gd name="T1" fmla="*/ 15 h 16"/>
                  <a:gd name="T2" fmla="*/ 11 w 21"/>
                  <a:gd name="T3" fmla="*/ 14 h 16"/>
                  <a:gd name="T4" fmla="*/ 13 w 21"/>
                  <a:gd name="T5" fmla="*/ 14 h 16"/>
                  <a:gd name="T6" fmla="*/ 15 w 21"/>
                  <a:gd name="T7" fmla="*/ 13 h 16"/>
                  <a:gd name="T8" fmla="*/ 16 w 21"/>
                  <a:gd name="T9" fmla="*/ 13 h 16"/>
                  <a:gd name="T10" fmla="*/ 17 w 21"/>
                  <a:gd name="T11" fmla="*/ 12 h 16"/>
                  <a:gd name="T12" fmla="*/ 18 w 21"/>
                  <a:gd name="T13" fmla="*/ 11 h 16"/>
                  <a:gd name="T14" fmla="*/ 19 w 21"/>
                  <a:gd name="T15" fmla="*/ 11 h 16"/>
                  <a:gd name="T16" fmla="*/ 20 w 21"/>
                  <a:gd name="T17" fmla="*/ 9 h 16"/>
                  <a:gd name="T18" fmla="*/ 20 w 21"/>
                  <a:gd name="T19" fmla="*/ 8 h 16"/>
                  <a:gd name="T20" fmla="*/ 20 w 21"/>
                  <a:gd name="T21" fmla="*/ 7 h 16"/>
                  <a:gd name="T22" fmla="*/ 20 w 21"/>
                  <a:gd name="T23" fmla="*/ 6 h 16"/>
                  <a:gd name="T24" fmla="*/ 20 w 21"/>
                  <a:gd name="T25" fmla="*/ 5 h 16"/>
                  <a:gd name="T26" fmla="*/ 19 w 21"/>
                  <a:gd name="T27" fmla="*/ 4 h 16"/>
                  <a:gd name="T28" fmla="*/ 18 w 21"/>
                  <a:gd name="T29" fmla="*/ 4 h 16"/>
                  <a:gd name="T30" fmla="*/ 18 w 21"/>
                  <a:gd name="T31" fmla="*/ 3 h 16"/>
                  <a:gd name="T32" fmla="*/ 17 w 21"/>
                  <a:gd name="T33" fmla="*/ 2 h 16"/>
                  <a:gd name="T34" fmla="*/ 16 w 21"/>
                  <a:gd name="T35" fmla="*/ 1 h 16"/>
                  <a:gd name="T36" fmla="*/ 15 w 21"/>
                  <a:gd name="T37" fmla="*/ 1 h 16"/>
                  <a:gd name="T38" fmla="*/ 13 w 21"/>
                  <a:gd name="T39" fmla="*/ 0 h 16"/>
                  <a:gd name="T40" fmla="*/ 11 w 21"/>
                  <a:gd name="T41" fmla="*/ 0 h 16"/>
                  <a:gd name="T42" fmla="*/ 10 w 21"/>
                  <a:gd name="T43" fmla="*/ 0 h 16"/>
                  <a:gd name="T44" fmla="*/ 8 w 21"/>
                  <a:gd name="T45" fmla="*/ 0 h 16"/>
                  <a:gd name="T46" fmla="*/ 7 w 21"/>
                  <a:gd name="T47" fmla="*/ 0 h 16"/>
                  <a:gd name="T48" fmla="*/ 5 w 21"/>
                  <a:gd name="T49" fmla="*/ 0 h 16"/>
                  <a:gd name="T50" fmla="*/ 5 w 21"/>
                  <a:gd name="T51" fmla="*/ 1 h 16"/>
                  <a:gd name="T52" fmla="*/ 3 w 21"/>
                  <a:gd name="T53" fmla="*/ 1 h 16"/>
                  <a:gd name="T54" fmla="*/ 3 w 21"/>
                  <a:gd name="T55" fmla="*/ 2 h 16"/>
                  <a:gd name="T56" fmla="*/ 2 w 21"/>
                  <a:gd name="T57" fmla="*/ 3 h 16"/>
                  <a:gd name="T58" fmla="*/ 1 w 21"/>
                  <a:gd name="T59" fmla="*/ 4 h 16"/>
                  <a:gd name="T60" fmla="*/ 0 w 21"/>
                  <a:gd name="T61" fmla="*/ 5 h 16"/>
                  <a:gd name="T62" fmla="*/ 0 w 21"/>
                  <a:gd name="T63" fmla="*/ 6 h 16"/>
                  <a:gd name="T64" fmla="*/ 0 w 21"/>
                  <a:gd name="T65" fmla="*/ 7 h 16"/>
                  <a:gd name="T66" fmla="*/ 0 w 21"/>
                  <a:gd name="T67" fmla="*/ 8 h 16"/>
                  <a:gd name="T68" fmla="*/ 0 w 21"/>
                  <a:gd name="T69" fmla="*/ 9 h 16"/>
                  <a:gd name="T70" fmla="*/ 1 w 21"/>
                  <a:gd name="T71" fmla="*/ 11 h 16"/>
                  <a:gd name="T72" fmla="*/ 2 w 21"/>
                  <a:gd name="T73" fmla="*/ 11 h 16"/>
                  <a:gd name="T74" fmla="*/ 3 w 21"/>
                  <a:gd name="T75" fmla="*/ 12 h 16"/>
                  <a:gd name="T76" fmla="*/ 3 w 21"/>
                  <a:gd name="T77" fmla="*/ 13 h 16"/>
                  <a:gd name="T78" fmla="*/ 5 w 21"/>
                  <a:gd name="T79" fmla="*/ 13 h 16"/>
                  <a:gd name="T80" fmla="*/ 5 w 21"/>
                  <a:gd name="T81" fmla="*/ 14 h 16"/>
                  <a:gd name="T82" fmla="*/ 7 w 21"/>
                  <a:gd name="T83" fmla="*/ 14 h 16"/>
                  <a:gd name="T84" fmla="*/ 8 w 21"/>
                  <a:gd name="T85" fmla="*/ 14 h 16"/>
                  <a:gd name="T86" fmla="*/ 10 w 21"/>
                  <a:gd name="T8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 h="16">
                    <a:moveTo>
                      <a:pt x="10" y="15"/>
                    </a:moveTo>
                    <a:lnTo>
                      <a:pt x="11" y="14"/>
                    </a:lnTo>
                    <a:lnTo>
                      <a:pt x="13" y="14"/>
                    </a:lnTo>
                    <a:lnTo>
                      <a:pt x="15" y="13"/>
                    </a:lnTo>
                    <a:lnTo>
                      <a:pt x="16" y="13"/>
                    </a:lnTo>
                    <a:lnTo>
                      <a:pt x="17" y="12"/>
                    </a:lnTo>
                    <a:lnTo>
                      <a:pt x="18" y="11"/>
                    </a:lnTo>
                    <a:lnTo>
                      <a:pt x="19" y="11"/>
                    </a:lnTo>
                    <a:lnTo>
                      <a:pt x="20" y="9"/>
                    </a:lnTo>
                    <a:lnTo>
                      <a:pt x="20" y="8"/>
                    </a:lnTo>
                    <a:lnTo>
                      <a:pt x="20" y="7"/>
                    </a:lnTo>
                    <a:lnTo>
                      <a:pt x="20" y="6"/>
                    </a:lnTo>
                    <a:lnTo>
                      <a:pt x="20" y="5"/>
                    </a:lnTo>
                    <a:lnTo>
                      <a:pt x="19" y="4"/>
                    </a:lnTo>
                    <a:lnTo>
                      <a:pt x="18" y="4"/>
                    </a:lnTo>
                    <a:lnTo>
                      <a:pt x="18" y="3"/>
                    </a:lnTo>
                    <a:lnTo>
                      <a:pt x="17" y="2"/>
                    </a:lnTo>
                    <a:lnTo>
                      <a:pt x="16" y="1"/>
                    </a:lnTo>
                    <a:lnTo>
                      <a:pt x="15" y="1"/>
                    </a:lnTo>
                    <a:lnTo>
                      <a:pt x="13" y="0"/>
                    </a:lnTo>
                    <a:lnTo>
                      <a:pt x="11" y="0"/>
                    </a:lnTo>
                    <a:lnTo>
                      <a:pt x="10" y="0"/>
                    </a:lnTo>
                    <a:lnTo>
                      <a:pt x="8" y="0"/>
                    </a:lnTo>
                    <a:lnTo>
                      <a:pt x="7" y="0"/>
                    </a:lnTo>
                    <a:lnTo>
                      <a:pt x="5" y="0"/>
                    </a:lnTo>
                    <a:lnTo>
                      <a:pt x="5" y="1"/>
                    </a:lnTo>
                    <a:lnTo>
                      <a:pt x="3" y="1"/>
                    </a:lnTo>
                    <a:lnTo>
                      <a:pt x="3" y="2"/>
                    </a:lnTo>
                    <a:lnTo>
                      <a:pt x="2" y="3"/>
                    </a:lnTo>
                    <a:lnTo>
                      <a:pt x="1" y="4"/>
                    </a:lnTo>
                    <a:lnTo>
                      <a:pt x="0" y="5"/>
                    </a:lnTo>
                    <a:lnTo>
                      <a:pt x="0" y="6"/>
                    </a:lnTo>
                    <a:lnTo>
                      <a:pt x="0" y="7"/>
                    </a:lnTo>
                    <a:lnTo>
                      <a:pt x="0" y="8"/>
                    </a:lnTo>
                    <a:lnTo>
                      <a:pt x="0" y="9"/>
                    </a:lnTo>
                    <a:lnTo>
                      <a:pt x="1" y="11"/>
                    </a:lnTo>
                    <a:lnTo>
                      <a:pt x="2" y="11"/>
                    </a:lnTo>
                    <a:lnTo>
                      <a:pt x="3" y="12"/>
                    </a:lnTo>
                    <a:lnTo>
                      <a:pt x="3" y="13"/>
                    </a:lnTo>
                    <a:lnTo>
                      <a:pt x="5" y="13"/>
                    </a:lnTo>
                    <a:lnTo>
                      <a:pt x="5" y="14"/>
                    </a:lnTo>
                    <a:lnTo>
                      <a:pt x="7" y="14"/>
                    </a:lnTo>
                    <a:lnTo>
                      <a:pt x="8" y="14"/>
                    </a:lnTo>
                    <a:lnTo>
                      <a:pt x="10" y="15"/>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grpSp>
        <p:grpSp>
          <p:nvGrpSpPr>
            <p:cNvPr id="54" name="Group 53"/>
            <p:cNvGrpSpPr/>
            <p:nvPr/>
          </p:nvGrpSpPr>
          <p:grpSpPr>
            <a:xfrm>
              <a:off x="4982278" y="1882731"/>
              <a:ext cx="1481279" cy="1723957"/>
              <a:chOff x="5286171" y="1456373"/>
              <a:chExt cx="1481279" cy="1723957"/>
            </a:xfrm>
            <a:grpFill/>
          </p:grpSpPr>
          <p:sp>
            <p:nvSpPr>
              <p:cNvPr id="181" name="Freeform 58"/>
              <p:cNvSpPr>
                <a:spLocks/>
              </p:cNvSpPr>
              <p:nvPr/>
            </p:nvSpPr>
            <p:spPr bwMode="auto">
              <a:xfrm>
                <a:off x="6053543" y="1476821"/>
                <a:ext cx="294054" cy="173025"/>
              </a:xfrm>
              <a:custGeom>
                <a:avLst/>
                <a:gdLst>
                  <a:gd name="T0" fmla="*/ 65 w 167"/>
                  <a:gd name="T1" fmla="*/ 3 h 99"/>
                  <a:gd name="T2" fmla="*/ 60 w 167"/>
                  <a:gd name="T3" fmla="*/ 23 h 99"/>
                  <a:gd name="T4" fmla="*/ 42 w 167"/>
                  <a:gd name="T5" fmla="*/ 11 h 99"/>
                  <a:gd name="T6" fmla="*/ 27 w 167"/>
                  <a:gd name="T7" fmla="*/ 20 h 99"/>
                  <a:gd name="T8" fmla="*/ 20 w 167"/>
                  <a:gd name="T9" fmla="*/ 3 h 99"/>
                  <a:gd name="T10" fmla="*/ 0 w 167"/>
                  <a:gd name="T11" fmla="*/ 19 h 99"/>
                  <a:gd name="T12" fmla="*/ 4 w 167"/>
                  <a:gd name="T13" fmla="*/ 28 h 99"/>
                  <a:gd name="T14" fmla="*/ 8 w 167"/>
                  <a:gd name="T15" fmla="*/ 45 h 99"/>
                  <a:gd name="T16" fmla="*/ 30 w 167"/>
                  <a:gd name="T17" fmla="*/ 47 h 99"/>
                  <a:gd name="T18" fmla="*/ 42 w 167"/>
                  <a:gd name="T19" fmla="*/ 35 h 99"/>
                  <a:gd name="T20" fmla="*/ 53 w 167"/>
                  <a:gd name="T21" fmla="*/ 38 h 99"/>
                  <a:gd name="T22" fmla="*/ 48 w 167"/>
                  <a:gd name="T23" fmla="*/ 52 h 99"/>
                  <a:gd name="T24" fmla="*/ 45 w 167"/>
                  <a:gd name="T25" fmla="*/ 65 h 99"/>
                  <a:gd name="T26" fmla="*/ 57 w 167"/>
                  <a:gd name="T27" fmla="*/ 75 h 99"/>
                  <a:gd name="T28" fmla="*/ 68 w 167"/>
                  <a:gd name="T29" fmla="*/ 92 h 99"/>
                  <a:gd name="T30" fmla="*/ 82 w 167"/>
                  <a:gd name="T31" fmla="*/ 98 h 99"/>
                  <a:gd name="T32" fmla="*/ 88 w 167"/>
                  <a:gd name="T33" fmla="*/ 73 h 99"/>
                  <a:gd name="T34" fmla="*/ 109 w 167"/>
                  <a:gd name="T35" fmla="*/ 51 h 99"/>
                  <a:gd name="T36" fmla="*/ 121 w 167"/>
                  <a:gd name="T37" fmla="*/ 58 h 99"/>
                  <a:gd name="T38" fmla="*/ 121 w 167"/>
                  <a:gd name="T39" fmla="*/ 75 h 99"/>
                  <a:gd name="T40" fmla="*/ 145 w 167"/>
                  <a:gd name="T41" fmla="*/ 73 h 99"/>
                  <a:gd name="T42" fmla="*/ 157 w 167"/>
                  <a:gd name="T43" fmla="*/ 78 h 99"/>
                  <a:gd name="T44" fmla="*/ 166 w 167"/>
                  <a:gd name="T45" fmla="*/ 60 h 99"/>
                  <a:gd name="T46" fmla="*/ 109 w 167"/>
                  <a:gd name="T47" fmla="*/ 30 h 99"/>
                  <a:gd name="T48" fmla="*/ 90 w 167"/>
                  <a:gd name="T49" fmla="*/ 0 h 99"/>
                  <a:gd name="T50" fmla="*/ 65 w 167"/>
                  <a:gd name="T51" fmla="*/ 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99">
                    <a:moveTo>
                      <a:pt x="65" y="3"/>
                    </a:moveTo>
                    <a:lnTo>
                      <a:pt x="60" y="23"/>
                    </a:lnTo>
                    <a:lnTo>
                      <a:pt x="42" y="11"/>
                    </a:lnTo>
                    <a:lnTo>
                      <a:pt x="27" y="20"/>
                    </a:lnTo>
                    <a:lnTo>
                      <a:pt x="20" y="3"/>
                    </a:lnTo>
                    <a:lnTo>
                      <a:pt x="0" y="19"/>
                    </a:lnTo>
                    <a:lnTo>
                      <a:pt x="4" y="28"/>
                    </a:lnTo>
                    <a:lnTo>
                      <a:pt x="8" y="45"/>
                    </a:lnTo>
                    <a:lnTo>
                      <a:pt x="30" y="47"/>
                    </a:lnTo>
                    <a:lnTo>
                      <a:pt x="42" y="35"/>
                    </a:lnTo>
                    <a:lnTo>
                      <a:pt x="53" y="38"/>
                    </a:lnTo>
                    <a:lnTo>
                      <a:pt x="48" y="52"/>
                    </a:lnTo>
                    <a:lnTo>
                      <a:pt x="45" y="65"/>
                    </a:lnTo>
                    <a:lnTo>
                      <a:pt x="57" y="75"/>
                    </a:lnTo>
                    <a:lnTo>
                      <a:pt x="68" y="92"/>
                    </a:lnTo>
                    <a:lnTo>
                      <a:pt x="82" y="98"/>
                    </a:lnTo>
                    <a:lnTo>
                      <a:pt x="88" y="73"/>
                    </a:lnTo>
                    <a:lnTo>
                      <a:pt x="109" y="51"/>
                    </a:lnTo>
                    <a:lnTo>
                      <a:pt x="121" y="58"/>
                    </a:lnTo>
                    <a:lnTo>
                      <a:pt x="121" y="75"/>
                    </a:lnTo>
                    <a:lnTo>
                      <a:pt x="145" y="73"/>
                    </a:lnTo>
                    <a:lnTo>
                      <a:pt x="157" y="78"/>
                    </a:lnTo>
                    <a:lnTo>
                      <a:pt x="166" y="60"/>
                    </a:lnTo>
                    <a:lnTo>
                      <a:pt x="109" y="30"/>
                    </a:lnTo>
                    <a:lnTo>
                      <a:pt x="90" y="0"/>
                    </a:lnTo>
                    <a:lnTo>
                      <a:pt x="65" y="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82" name="Freeform 59"/>
              <p:cNvSpPr>
                <a:spLocks/>
              </p:cNvSpPr>
              <p:nvPr/>
            </p:nvSpPr>
            <p:spPr bwMode="auto">
              <a:xfrm>
                <a:off x="6245386" y="1456373"/>
                <a:ext cx="168256" cy="66064"/>
              </a:xfrm>
              <a:custGeom>
                <a:avLst/>
                <a:gdLst>
                  <a:gd name="T0" fmla="*/ 0 w 95"/>
                  <a:gd name="T1" fmla="*/ 3 h 38"/>
                  <a:gd name="T2" fmla="*/ 5 w 95"/>
                  <a:gd name="T3" fmla="*/ 27 h 38"/>
                  <a:gd name="T4" fmla="*/ 43 w 95"/>
                  <a:gd name="T5" fmla="*/ 37 h 38"/>
                  <a:gd name="T6" fmla="*/ 71 w 95"/>
                  <a:gd name="T7" fmla="*/ 27 h 38"/>
                  <a:gd name="T8" fmla="*/ 94 w 95"/>
                  <a:gd name="T9" fmla="*/ 5 h 38"/>
                  <a:gd name="T10" fmla="*/ 54 w 95"/>
                  <a:gd name="T11" fmla="*/ 5 h 38"/>
                  <a:gd name="T12" fmla="*/ 31 w 95"/>
                  <a:gd name="T13" fmla="*/ 0 h 38"/>
                  <a:gd name="T14" fmla="*/ 0 w 95"/>
                  <a:gd name="T15" fmla="*/ 3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38">
                    <a:moveTo>
                      <a:pt x="0" y="3"/>
                    </a:moveTo>
                    <a:lnTo>
                      <a:pt x="5" y="27"/>
                    </a:lnTo>
                    <a:lnTo>
                      <a:pt x="43" y="37"/>
                    </a:lnTo>
                    <a:lnTo>
                      <a:pt x="71" y="27"/>
                    </a:lnTo>
                    <a:lnTo>
                      <a:pt x="94" y="5"/>
                    </a:lnTo>
                    <a:lnTo>
                      <a:pt x="54" y="5"/>
                    </a:lnTo>
                    <a:lnTo>
                      <a:pt x="31" y="0"/>
                    </a:lnTo>
                    <a:lnTo>
                      <a:pt x="0" y="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83" name="Freeform 96"/>
              <p:cNvSpPr>
                <a:spLocks/>
              </p:cNvSpPr>
              <p:nvPr/>
            </p:nvSpPr>
            <p:spPr bwMode="auto">
              <a:xfrm>
                <a:off x="5622682" y="1895227"/>
                <a:ext cx="40885" cy="51907"/>
              </a:xfrm>
              <a:custGeom>
                <a:avLst/>
                <a:gdLst>
                  <a:gd name="T0" fmla="*/ 8 w 24"/>
                  <a:gd name="T1" fmla="*/ 0 h 29"/>
                  <a:gd name="T2" fmla="*/ 0 w 24"/>
                  <a:gd name="T3" fmla="*/ 28 h 29"/>
                  <a:gd name="T4" fmla="*/ 23 w 24"/>
                  <a:gd name="T5" fmla="*/ 10 h 29"/>
                  <a:gd name="T6" fmla="*/ 8 w 24"/>
                  <a:gd name="T7" fmla="*/ 0 h 29"/>
                </a:gdLst>
                <a:ahLst/>
                <a:cxnLst>
                  <a:cxn ang="0">
                    <a:pos x="T0" y="T1"/>
                  </a:cxn>
                  <a:cxn ang="0">
                    <a:pos x="T2" y="T3"/>
                  </a:cxn>
                  <a:cxn ang="0">
                    <a:pos x="T4" y="T5"/>
                  </a:cxn>
                  <a:cxn ang="0">
                    <a:pos x="T6" y="T7"/>
                  </a:cxn>
                </a:cxnLst>
                <a:rect l="0" t="0" r="r" b="b"/>
                <a:pathLst>
                  <a:path w="24" h="29">
                    <a:moveTo>
                      <a:pt x="8" y="0"/>
                    </a:moveTo>
                    <a:lnTo>
                      <a:pt x="0" y="28"/>
                    </a:lnTo>
                    <a:lnTo>
                      <a:pt x="23" y="10"/>
                    </a:lnTo>
                    <a:lnTo>
                      <a:pt x="8"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84" name="Freeform 103"/>
              <p:cNvSpPr>
                <a:spLocks/>
              </p:cNvSpPr>
              <p:nvPr/>
            </p:nvSpPr>
            <p:spPr bwMode="auto">
              <a:xfrm>
                <a:off x="5286171" y="2091846"/>
                <a:ext cx="232728" cy="143139"/>
              </a:xfrm>
              <a:custGeom>
                <a:avLst/>
                <a:gdLst>
                  <a:gd name="T0" fmla="*/ 40 w 133"/>
                  <a:gd name="T1" fmla="*/ 15 h 81"/>
                  <a:gd name="T2" fmla="*/ 22 w 133"/>
                  <a:gd name="T3" fmla="*/ 0 h 81"/>
                  <a:gd name="T4" fmla="*/ 0 w 133"/>
                  <a:gd name="T5" fmla="*/ 25 h 81"/>
                  <a:gd name="T6" fmla="*/ 2 w 133"/>
                  <a:gd name="T7" fmla="*/ 37 h 81"/>
                  <a:gd name="T8" fmla="*/ 27 w 133"/>
                  <a:gd name="T9" fmla="*/ 32 h 81"/>
                  <a:gd name="T10" fmla="*/ 27 w 133"/>
                  <a:gd name="T11" fmla="*/ 52 h 81"/>
                  <a:gd name="T12" fmla="*/ 19 w 133"/>
                  <a:gd name="T13" fmla="*/ 65 h 81"/>
                  <a:gd name="T14" fmla="*/ 41 w 133"/>
                  <a:gd name="T15" fmla="*/ 60 h 81"/>
                  <a:gd name="T16" fmla="*/ 64 w 133"/>
                  <a:gd name="T17" fmla="*/ 71 h 81"/>
                  <a:gd name="T18" fmla="*/ 72 w 133"/>
                  <a:gd name="T19" fmla="*/ 80 h 81"/>
                  <a:gd name="T20" fmla="*/ 91 w 133"/>
                  <a:gd name="T21" fmla="*/ 60 h 81"/>
                  <a:gd name="T22" fmla="*/ 109 w 133"/>
                  <a:gd name="T23" fmla="*/ 60 h 81"/>
                  <a:gd name="T24" fmla="*/ 127 w 133"/>
                  <a:gd name="T25" fmla="*/ 48 h 81"/>
                  <a:gd name="T26" fmla="*/ 132 w 133"/>
                  <a:gd name="T27" fmla="*/ 27 h 81"/>
                  <a:gd name="T28" fmla="*/ 127 w 133"/>
                  <a:gd name="T29" fmla="*/ 4 h 81"/>
                  <a:gd name="T30" fmla="*/ 102 w 133"/>
                  <a:gd name="T31" fmla="*/ 4 h 81"/>
                  <a:gd name="T32" fmla="*/ 77 w 133"/>
                  <a:gd name="T33" fmla="*/ 12 h 81"/>
                  <a:gd name="T34" fmla="*/ 49 w 133"/>
                  <a:gd name="T35" fmla="*/ 3 h 81"/>
                  <a:gd name="T36" fmla="*/ 40 w 133"/>
                  <a:gd name="T37" fmla="*/ 1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3" h="81">
                    <a:moveTo>
                      <a:pt x="40" y="15"/>
                    </a:moveTo>
                    <a:lnTo>
                      <a:pt x="22" y="0"/>
                    </a:lnTo>
                    <a:lnTo>
                      <a:pt x="0" y="25"/>
                    </a:lnTo>
                    <a:lnTo>
                      <a:pt x="2" y="37"/>
                    </a:lnTo>
                    <a:lnTo>
                      <a:pt x="27" y="32"/>
                    </a:lnTo>
                    <a:lnTo>
                      <a:pt x="27" y="52"/>
                    </a:lnTo>
                    <a:lnTo>
                      <a:pt x="19" y="65"/>
                    </a:lnTo>
                    <a:lnTo>
                      <a:pt x="41" y="60"/>
                    </a:lnTo>
                    <a:lnTo>
                      <a:pt x="64" y="71"/>
                    </a:lnTo>
                    <a:lnTo>
                      <a:pt x="72" y="80"/>
                    </a:lnTo>
                    <a:lnTo>
                      <a:pt x="91" y="60"/>
                    </a:lnTo>
                    <a:lnTo>
                      <a:pt x="109" y="60"/>
                    </a:lnTo>
                    <a:lnTo>
                      <a:pt x="127" y="48"/>
                    </a:lnTo>
                    <a:lnTo>
                      <a:pt x="132" y="27"/>
                    </a:lnTo>
                    <a:lnTo>
                      <a:pt x="127" y="4"/>
                    </a:lnTo>
                    <a:lnTo>
                      <a:pt x="102" y="4"/>
                    </a:lnTo>
                    <a:lnTo>
                      <a:pt x="77" y="12"/>
                    </a:lnTo>
                    <a:lnTo>
                      <a:pt x="49" y="3"/>
                    </a:lnTo>
                    <a:lnTo>
                      <a:pt x="40" y="15"/>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85" name="Freeform 104"/>
              <p:cNvSpPr>
                <a:spLocks/>
              </p:cNvSpPr>
              <p:nvPr/>
            </p:nvSpPr>
            <p:spPr bwMode="auto">
              <a:xfrm>
                <a:off x="6039391" y="2420594"/>
                <a:ext cx="36167" cy="25167"/>
              </a:xfrm>
              <a:custGeom>
                <a:avLst/>
                <a:gdLst>
                  <a:gd name="T0" fmla="*/ 0 w 20"/>
                  <a:gd name="T1" fmla="*/ 14 h 15"/>
                  <a:gd name="T2" fmla="*/ 4 w 20"/>
                  <a:gd name="T3" fmla="*/ 0 h 15"/>
                  <a:gd name="T4" fmla="*/ 13 w 20"/>
                  <a:gd name="T5" fmla="*/ 0 h 15"/>
                  <a:gd name="T6" fmla="*/ 19 w 20"/>
                  <a:gd name="T7" fmla="*/ 0 h 15"/>
                  <a:gd name="T8" fmla="*/ 0 w 20"/>
                  <a:gd name="T9" fmla="*/ 14 h 15"/>
                </a:gdLst>
                <a:ahLst/>
                <a:cxnLst>
                  <a:cxn ang="0">
                    <a:pos x="T0" y="T1"/>
                  </a:cxn>
                  <a:cxn ang="0">
                    <a:pos x="T2" y="T3"/>
                  </a:cxn>
                  <a:cxn ang="0">
                    <a:pos x="T4" y="T5"/>
                  </a:cxn>
                  <a:cxn ang="0">
                    <a:pos x="T6" y="T7"/>
                  </a:cxn>
                  <a:cxn ang="0">
                    <a:pos x="T8" y="T9"/>
                  </a:cxn>
                </a:cxnLst>
                <a:rect l="0" t="0" r="r" b="b"/>
                <a:pathLst>
                  <a:path w="20" h="15">
                    <a:moveTo>
                      <a:pt x="0" y="14"/>
                    </a:moveTo>
                    <a:lnTo>
                      <a:pt x="4" y="0"/>
                    </a:lnTo>
                    <a:lnTo>
                      <a:pt x="13" y="0"/>
                    </a:lnTo>
                    <a:lnTo>
                      <a:pt x="19" y="0"/>
                    </a:lnTo>
                    <a:lnTo>
                      <a:pt x="0" y="1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86" name="Freeform 108"/>
              <p:cNvSpPr>
                <a:spLocks/>
              </p:cNvSpPr>
              <p:nvPr/>
            </p:nvSpPr>
            <p:spPr bwMode="auto">
              <a:xfrm>
                <a:off x="6143175" y="1967583"/>
                <a:ext cx="31450" cy="28313"/>
              </a:xfrm>
              <a:custGeom>
                <a:avLst/>
                <a:gdLst>
                  <a:gd name="T0" fmla="*/ 6 w 18"/>
                  <a:gd name="T1" fmla="*/ 0 h 16"/>
                  <a:gd name="T2" fmla="*/ 0 w 18"/>
                  <a:gd name="T3" fmla="*/ 11 h 16"/>
                  <a:gd name="T4" fmla="*/ 12 w 18"/>
                  <a:gd name="T5" fmla="*/ 15 h 16"/>
                  <a:gd name="T6" fmla="*/ 17 w 18"/>
                  <a:gd name="T7" fmla="*/ 0 h 16"/>
                  <a:gd name="T8" fmla="*/ 6 w 18"/>
                  <a:gd name="T9" fmla="*/ 0 h 16"/>
                </a:gdLst>
                <a:ahLst/>
                <a:cxnLst>
                  <a:cxn ang="0">
                    <a:pos x="T0" y="T1"/>
                  </a:cxn>
                  <a:cxn ang="0">
                    <a:pos x="T2" y="T3"/>
                  </a:cxn>
                  <a:cxn ang="0">
                    <a:pos x="T4" y="T5"/>
                  </a:cxn>
                  <a:cxn ang="0">
                    <a:pos x="T6" y="T7"/>
                  </a:cxn>
                  <a:cxn ang="0">
                    <a:pos x="T8" y="T9"/>
                  </a:cxn>
                </a:cxnLst>
                <a:rect l="0" t="0" r="r" b="b"/>
                <a:pathLst>
                  <a:path w="18" h="16">
                    <a:moveTo>
                      <a:pt x="6" y="0"/>
                    </a:moveTo>
                    <a:lnTo>
                      <a:pt x="0" y="11"/>
                    </a:lnTo>
                    <a:lnTo>
                      <a:pt x="12" y="15"/>
                    </a:lnTo>
                    <a:lnTo>
                      <a:pt x="17" y="0"/>
                    </a:lnTo>
                    <a:lnTo>
                      <a:pt x="6"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87" name="Freeform 109"/>
              <p:cNvSpPr>
                <a:spLocks/>
              </p:cNvSpPr>
              <p:nvPr/>
            </p:nvSpPr>
            <p:spPr bwMode="auto">
              <a:xfrm>
                <a:off x="6193494" y="1943989"/>
                <a:ext cx="28305" cy="58199"/>
              </a:xfrm>
              <a:custGeom>
                <a:avLst/>
                <a:gdLst>
                  <a:gd name="T0" fmla="*/ 0 w 16"/>
                  <a:gd name="T1" fmla="*/ 0 h 33"/>
                  <a:gd name="T2" fmla="*/ 2 w 16"/>
                  <a:gd name="T3" fmla="*/ 13 h 33"/>
                  <a:gd name="T4" fmla="*/ 9 w 16"/>
                  <a:gd name="T5" fmla="*/ 16 h 33"/>
                  <a:gd name="T6" fmla="*/ 12 w 16"/>
                  <a:gd name="T7" fmla="*/ 32 h 33"/>
                  <a:gd name="T8" fmla="*/ 15 w 16"/>
                  <a:gd name="T9" fmla="*/ 20 h 33"/>
                  <a:gd name="T10" fmla="*/ 15 w 16"/>
                  <a:gd name="T11" fmla="*/ 11 h 33"/>
                  <a:gd name="T12" fmla="*/ 14 w 16"/>
                  <a:gd name="T13" fmla="*/ 0 h 33"/>
                  <a:gd name="T14" fmla="*/ 0 w 16"/>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33">
                    <a:moveTo>
                      <a:pt x="0" y="0"/>
                    </a:moveTo>
                    <a:lnTo>
                      <a:pt x="2" y="13"/>
                    </a:lnTo>
                    <a:lnTo>
                      <a:pt x="9" y="16"/>
                    </a:lnTo>
                    <a:lnTo>
                      <a:pt x="12" y="32"/>
                    </a:lnTo>
                    <a:lnTo>
                      <a:pt x="15" y="20"/>
                    </a:lnTo>
                    <a:lnTo>
                      <a:pt x="15" y="11"/>
                    </a:lnTo>
                    <a:lnTo>
                      <a:pt x="14" y="0"/>
                    </a:lnTo>
                    <a:lnTo>
                      <a:pt x="0"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88" name="Freeform 110"/>
              <p:cNvSpPr>
                <a:spLocks/>
              </p:cNvSpPr>
              <p:nvPr/>
            </p:nvSpPr>
            <p:spPr bwMode="auto">
              <a:xfrm>
                <a:off x="6237524" y="1947135"/>
                <a:ext cx="28305" cy="23594"/>
              </a:xfrm>
              <a:custGeom>
                <a:avLst/>
                <a:gdLst>
                  <a:gd name="T0" fmla="*/ 0 w 15"/>
                  <a:gd name="T1" fmla="*/ 4 h 14"/>
                  <a:gd name="T2" fmla="*/ 7 w 15"/>
                  <a:gd name="T3" fmla="*/ 13 h 14"/>
                  <a:gd name="T4" fmla="*/ 14 w 15"/>
                  <a:gd name="T5" fmla="*/ 0 h 14"/>
                  <a:gd name="T6" fmla="*/ 0 w 15"/>
                  <a:gd name="T7" fmla="*/ 4 h 14"/>
                </a:gdLst>
                <a:ahLst/>
                <a:cxnLst>
                  <a:cxn ang="0">
                    <a:pos x="T0" y="T1"/>
                  </a:cxn>
                  <a:cxn ang="0">
                    <a:pos x="T2" y="T3"/>
                  </a:cxn>
                  <a:cxn ang="0">
                    <a:pos x="T4" y="T5"/>
                  </a:cxn>
                  <a:cxn ang="0">
                    <a:pos x="T6" y="T7"/>
                  </a:cxn>
                </a:cxnLst>
                <a:rect l="0" t="0" r="r" b="b"/>
                <a:pathLst>
                  <a:path w="15" h="14">
                    <a:moveTo>
                      <a:pt x="0" y="4"/>
                    </a:moveTo>
                    <a:lnTo>
                      <a:pt x="7" y="13"/>
                    </a:lnTo>
                    <a:lnTo>
                      <a:pt x="14" y="0"/>
                    </a:lnTo>
                    <a:lnTo>
                      <a:pt x="0" y="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89" name="Freeform 113"/>
              <p:cNvSpPr>
                <a:spLocks/>
              </p:cNvSpPr>
              <p:nvPr/>
            </p:nvSpPr>
            <p:spPr bwMode="auto">
              <a:xfrm>
                <a:off x="5762633" y="2382843"/>
                <a:ext cx="23587" cy="23594"/>
              </a:xfrm>
              <a:custGeom>
                <a:avLst/>
                <a:gdLst>
                  <a:gd name="T0" fmla="*/ 0 w 14"/>
                  <a:gd name="T1" fmla="*/ 0 h 14"/>
                  <a:gd name="T2" fmla="*/ 2 w 14"/>
                  <a:gd name="T3" fmla="*/ 13 h 14"/>
                  <a:gd name="T4" fmla="*/ 13 w 14"/>
                  <a:gd name="T5" fmla="*/ 0 h 14"/>
                  <a:gd name="T6" fmla="*/ 0 w 14"/>
                  <a:gd name="T7" fmla="*/ 0 h 14"/>
                </a:gdLst>
                <a:ahLst/>
                <a:cxnLst>
                  <a:cxn ang="0">
                    <a:pos x="T0" y="T1"/>
                  </a:cxn>
                  <a:cxn ang="0">
                    <a:pos x="T2" y="T3"/>
                  </a:cxn>
                  <a:cxn ang="0">
                    <a:pos x="T4" y="T5"/>
                  </a:cxn>
                  <a:cxn ang="0">
                    <a:pos x="T6" y="T7"/>
                  </a:cxn>
                </a:cxnLst>
                <a:rect l="0" t="0" r="r" b="b"/>
                <a:pathLst>
                  <a:path w="14" h="14">
                    <a:moveTo>
                      <a:pt x="0" y="0"/>
                    </a:moveTo>
                    <a:lnTo>
                      <a:pt x="2" y="13"/>
                    </a:lnTo>
                    <a:lnTo>
                      <a:pt x="13" y="0"/>
                    </a:lnTo>
                    <a:lnTo>
                      <a:pt x="0"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90" name="Freeform 114"/>
              <p:cNvSpPr>
                <a:spLocks/>
              </p:cNvSpPr>
              <p:nvPr/>
            </p:nvSpPr>
            <p:spPr bwMode="auto">
              <a:xfrm>
                <a:off x="5654132" y="2411156"/>
                <a:ext cx="26732" cy="39324"/>
              </a:xfrm>
              <a:custGeom>
                <a:avLst/>
                <a:gdLst>
                  <a:gd name="T0" fmla="*/ 11 w 15"/>
                  <a:gd name="T1" fmla="*/ 0 h 23"/>
                  <a:gd name="T2" fmla="*/ 2 w 15"/>
                  <a:gd name="T3" fmla="*/ 6 h 23"/>
                  <a:gd name="T4" fmla="*/ 0 w 15"/>
                  <a:gd name="T5" fmla="*/ 17 h 23"/>
                  <a:gd name="T6" fmla="*/ 5 w 15"/>
                  <a:gd name="T7" fmla="*/ 22 h 23"/>
                  <a:gd name="T8" fmla="*/ 14 w 15"/>
                  <a:gd name="T9" fmla="*/ 11 h 23"/>
                  <a:gd name="T10" fmla="*/ 11 w 15"/>
                  <a:gd name="T11" fmla="*/ 0 h 23"/>
                </a:gdLst>
                <a:ahLst/>
                <a:cxnLst>
                  <a:cxn ang="0">
                    <a:pos x="T0" y="T1"/>
                  </a:cxn>
                  <a:cxn ang="0">
                    <a:pos x="T2" y="T3"/>
                  </a:cxn>
                  <a:cxn ang="0">
                    <a:pos x="T4" y="T5"/>
                  </a:cxn>
                  <a:cxn ang="0">
                    <a:pos x="T6" y="T7"/>
                  </a:cxn>
                  <a:cxn ang="0">
                    <a:pos x="T8" y="T9"/>
                  </a:cxn>
                  <a:cxn ang="0">
                    <a:pos x="T10" y="T11"/>
                  </a:cxn>
                </a:cxnLst>
                <a:rect l="0" t="0" r="r" b="b"/>
                <a:pathLst>
                  <a:path w="15" h="23">
                    <a:moveTo>
                      <a:pt x="11" y="0"/>
                    </a:moveTo>
                    <a:lnTo>
                      <a:pt x="2" y="6"/>
                    </a:lnTo>
                    <a:lnTo>
                      <a:pt x="0" y="17"/>
                    </a:lnTo>
                    <a:lnTo>
                      <a:pt x="5" y="22"/>
                    </a:lnTo>
                    <a:lnTo>
                      <a:pt x="14" y="11"/>
                    </a:lnTo>
                    <a:lnTo>
                      <a:pt x="11"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91" name="Freeform 115"/>
              <p:cNvSpPr>
                <a:spLocks/>
              </p:cNvSpPr>
              <p:nvPr/>
            </p:nvSpPr>
            <p:spPr bwMode="auto">
              <a:xfrm>
                <a:off x="6440374" y="2996295"/>
                <a:ext cx="53464" cy="34605"/>
              </a:xfrm>
              <a:custGeom>
                <a:avLst/>
                <a:gdLst>
                  <a:gd name="T0" fmla="*/ 6 w 30"/>
                  <a:gd name="T1" fmla="*/ 19 h 20"/>
                  <a:gd name="T2" fmla="*/ 18 w 30"/>
                  <a:gd name="T3" fmla="*/ 19 h 20"/>
                  <a:gd name="T4" fmla="*/ 29 w 30"/>
                  <a:gd name="T5" fmla="*/ 10 h 20"/>
                  <a:gd name="T6" fmla="*/ 13 w 30"/>
                  <a:gd name="T7" fmla="*/ 0 h 20"/>
                  <a:gd name="T8" fmla="*/ 0 w 30"/>
                  <a:gd name="T9" fmla="*/ 2 h 20"/>
                  <a:gd name="T10" fmla="*/ 0 w 30"/>
                  <a:gd name="T11" fmla="*/ 14 h 20"/>
                  <a:gd name="T12" fmla="*/ 6 w 30"/>
                  <a:gd name="T13" fmla="*/ 19 h 20"/>
                </a:gdLst>
                <a:ahLst/>
                <a:cxnLst>
                  <a:cxn ang="0">
                    <a:pos x="T0" y="T1"/>
                  </a:cxn>
                  <a:cxn ang="0">
                    <a:pos x="T2" y="T3"/>
                  </a:cxn>
                  <a:cxn ang="0">
                    <a:pos x="T4" y="T5"/>
                  </a:cxn>
                  <a:cxn ang="0">
                    <a:pos x="T6" y="T7"/>
                  </a:cxn>
                  <a:cxn ang="0">
                    <a:pos x="T8" y="T9"/>
                  </a:cxn>
                  <a:cxn ang="0">
                    <a:pos x="T10" y="T11"/>
                  </a:cxn>
                  <a:cxn ang="0">
                    <a:pos x="T12" y="T13"/>
                  </a:cxn>
                </a:cxnLst>
                <a:rect l="0" t="0" r="r" b="b"/>
                <a:pathLst>
                  <a:path w="30" h="20">
                    <a:moveTo>
                      <a:pt x="6" y="19"/>
                    </a:moveTo>
                    <a:lnTo>
                      <a:pt x="18" y="19"/>
                    </a:lnTo>
                    <a:lnTo>
                      <a:pt x="29" y="10"/>
                    </a:lnTo>
                    <a:lnTo>
                      <a:pt x="13" y="0"/>
                    </a:lnTo>
                    <a:lnTo>
                      <a:pt x="0" y="2"/>
                    </a:lnTo>
                    <a:lnTo>
                      <a:pt x="0" y="14"/>
                    </a:lnTo>
                    <a:lnTo>
                      <a:pt x="6" y="1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92" name="Freeform 156"/>
              <p:cNvSpPr>
                <a:spLocks/>
              </p:cNvSpPr>
              <p:nvPr/>
            </p:nvSpPr>
            <p:spPr bwMode="auto">
              <a:xfrm>
                <a:off x="6369612" y="2351384"/>
                <a:ext cx="122654" cy="55053"/>
              </a:xfrm>
              <a:custGeom>
                <a:avLst/>
                <a:gdLst>
                  <a:gd name="T0" fmla="*/ 69 w 70"/>
                  <a:gd name="T1" fmla="*/ 30 h 31"/>
                  <a:gd name="T2" fmla="*/ 41 w 70"/>
                  <a:gd name="T3" fmla="*/ 29 h 31"/>
                  <a:gd name="T4" fmla="*/ 27 w 70"/>
                  <a:gd name="T5" fmla="*/ 18 h 31"/>
                  <a:gd name="T6" fmla="*/ 0 w 70"/>
                  <a:gd name="T7" fmla="*/ 19 h 31"/>
                  <a:gd name="T8" fmla="*/ 11 w 70"/>
                  <a:gd name="T9" fmla="*/ 10 h 31"/>
                  <a:gd name="T10" fmla="*/ 30 w 70"/>
                  <a:gd name="T11" fmla="*/ 0 h 31"/>
                  <a:gd name="T12" fmla="*/ 53 w 70"/>
                  <a:gd name="T13" fmla="*/ 8 h 31"/>
                  <a:gd name="T14" fmla="*/ 69 w 70"/>
                  <a:gd name="T15" fmla="*/ 30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31">
                    <a:moveTo>
                      <a:pt x="69" y="30"/>
                    </a:moveTo>
                    <a:lnTo>
                      <a:pt x="41" y="29"/>
                    </a:lnTo>
                    <a:lnTo>
                      <a:pt x="27" y="18"/>
                    </a:lnTo>
                    <a:lnTo>
                      <a:pt x="0" y="19"/>
                    </a:lnTo>
                    <a:lnTo>
                      <a:pt x="11" y="10"/>
                    </a:lnTo>
                    <a:lnTo>
                      <a:pt x="30" y="0"/>
                    </a:lnTo>
                    <a:lnTo>
                      <a:pt x="53" y="8"/>
                    </a:lnTo>
                    <a:lnTo>
                      <a:pt x="69" y="3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93" name="Freeform 158"/>
              <p:cNvSpPr>
                <a:spLocks/>
              </p:cNvSpPr>
              <p:nvPr/>
            </p:nvSpPr>
            <p:spPr bwMode="auto">
              <a:xfrm>
                <a:off x="6325583" y="2382843"/>
                <a:ext cx="209140" cy="99096"/>
              </a:xfrm>
              <a:custGeom>
                <a:avLst/>
                <a:gdLst>
                  <a:gd name="T0" fmla="*/ 86 w 119"/>
                  <a:gd name="T1" fmla="*/ 55 h 56"/>
                  <a:gd name="T2" fmla="*/ 85 w 119"/>
                  <a:gd name="T3" fmla="*/ 45 h 56"/>
                  <a:gd name="T4" fmla="*/ 56 w 119"/>
                  <a:gd name="T5" fmla="*/ 33 h 56"/>
                  <a:gd name="T6" fmla="*/ 26 w 119"/>
                  <a:gd name="T7" fmla="*/ 51 h 56"/>
                  <a:gd name="T8" fmla="*/ 2 w 119"/>
                  <a:gd name="T9" fmla="*/ 52 h 56"/>
                  <a:gd name="T10" fmla="*/ 0 w 119"/>
                  <a:gd name="T11" fmla="*/ 27 h 56"/>
                  <a:gd name="T12" fmla="*/ 10 w 119"/>
                  <a:gd name="T13" fmla="*/ 17 h 56"/>
                  <a:gd name="T14" fmla="*/ 21 w 119"/>
                  <a:gd name="T15" fmla="*/ 33 h 56"/>
                  <a:gd name="T16" fmla="*/ 37 w 119"/>
                  <a:gd name="T17" fmla="*/ 33 h 56"/>
                  <a:gd name="T18" fmla="*/ 40 w 119"/>
                  <a:gd name="T19" fmla="*/ 19 h 56"/>
                  <a:gd name="T20" fmla="*/ 29 w 119"/>
                  <a:gd name="T21" fmla="*/ 14 h 56"/>
                  <a:gd name="T22" fmla="*/ 25 w 119"/>
                  <a:gd name="T23" fmla="*/ 2 h 56"/>
                  <a:gd name="T24" fmla="*/ 52 w 119"/>
                  <a:gd name="T25" fmla="*/ 0 h 56"/>
                  <a:gd name="T26" fmla="*/ 67 w 119"/>
                  <a:gd name="T27" fmla="*/ 12 h 56"/>
                  <a:gd name="T28" fmla="*/ 95 w 119"/>
                  <a:gd name="T29" fmla="*/ 13 h 56"/>
                  <a:gd name="T30" fmla="*/ 118 w 119"/>
                  <a:gd name="T31" fmla="*/ 33 h 56"/>
                  <a:gd name="T32" fmla="*/ 107 w 119"/>
                  <a:gd name="T33" fmla="*/ 41 h 56"/>
                  <a:gd name="T34" fmla="*/ 92 w 119"/>
                  <a:gd name="T35" fmla="*/ 36 h 56"/>
                  <a:gd name="T36" fmla="*/ 86 w 119"/>
                  <a:gd name="T37" fmla="*/ 5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9" h="56">
                    <a:moveTo>
                      <a:pt x="86" y="55"/>
                    </a:moveTo>
                    <a:lnTo>
                      <a:pt x="85" y="45"/>
                    </a:lnTo>
                    <a:lnTo>
                      <a:pt x="56" y="33"/>
                    </a:lnTo>
                    <a:lnTo>
                      <a:pt x="26" y="51"/>
                    </a:lnTo>
                    <a:lnTo>
                      <a:pt x="2" y="52"/>
                    </a:lnTo>
                    <a:lnTo>
                      <a:pt x="0" y="27"/>
                    </a:lnTo>
                    <a:lnTo>
                      <a:pt x="10" y="17"/>
                    </a:lnTo>
                    <a:lnTo>
                      <a:pt x="21" y="33"/>
                    </a:lnTo>
                    <a:lnTo>
                      <a:pt x="37" y="33"/>
                    </a:lnTo>
                    <a:lnTo>
                      <a:pt x="40" y="19"/>
                    </a:lnTo>
                    <a:lnTo>
                      <a:pt x="29" y="14"/>
                    </a:lnTo>
                    <a:lnTo>
                      <a:pt x="25" y="2"/>
                    </a:lnTo>
                    <a:lnTo>
                      <a:pt x="52" y="0"/>
                    </a:lnTo>
                    <a:lnTo>
                      <a:pt x="67" y="12"/>
                    </a:lnTo>
                    <a:lnTo>
                      <a:pt x="95" y="13"/>
                    </a:lnTo>
                    <a:lnTo>
                      <a:pt x="118" y="33"/>
                    </a:lnTo>
                    <a:lnTo>
                      <a:pt x="107" y="41"/>
                    </a:lnTo>
                    <a:lnTo>
                      <a:pt x="92" y="36"/>
                    </a:lnTo>
                    <a:lnTo>
                      <a:pt x="86" y="55"/>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94" name="Freeform 165"/>
              <p:cNvSpPr>
                <a:spLocks/>
              </p:cNvSpPr>
              <p:nvPr/>
            </p:nvSpPr>
            <p:spPr bwMode="auto">
              <a:xfrm>
                <a:off x="5981209" y="2793384"/>
                <a:ext cx="83342" cy="53480"/>
              </a:xfrm>
              <a:custGeom>
                <a:avLst/>
                <a:gdLst>
                  <a:gd name="T0" fmla="*/ 8 w 49"/>
                  <a:gd name="T1" fmla="*/ 28 h 30"/>
                  <a:gd name="T2" fmla="*/ 0 w 49"/>
                  <a:gd name="T3" fmla="*/ 22 h 30"/>
                  <a:gd name="T4" fmla="*/ 3 w 49"/>
                  <a:gd name="T5" fmla="*/ 13 h 30"/>
                  <a:gd name="T6" fmla="*/ 9 w 49"/>
                  <a:gd name="T7" fmla="*/ 3 h 30"/>
                  <a:gd name="T8" fmla="*/ 19 w 49"/>
                  <a:gd name="T9" fmla="*/ 2 h 30"/>
                  <a:gd name="T10" fmla="*/ 27 w 49"/>
                  <a:gd name="T11" fmla="*/ 3 h 30"/>
                  <a:gd name="T12" fmla="*/ 37 w 49"/>
                  <a:gd name="T13" fmla="*/ 0 h 30"/>
                  <a:gd name="T14" fmla="*/ 45 w 49"/>
                  <a:gd name="T15" fmla="*/ 5 h 30"/>
                  <a:gd name="T16" fmla="*/ 48 w 49"/>
                  <a:gd name="T17" fmla="*/ 15 h 30"/>
                  <a:gd name="T18" fmla="*/ 43 w 49"/>
                  <a:gd name="T19" fmla="*/ 26 h 30"/>
                  <a:gd name="T20" fmla="*/ 37 w 49"/>
                  <a:gd name="T21" fmla="*/ 24 h 30"/>
                  <a:gd name="T22" fmla="*/ 33 w 49"/>
                  <a:gd name="T23" fmla="*/ 29 h 30"/>
                  <a:gd name="T24" fmla="*/ 27 w 49"/>
                  <a:gd name="T25" fmla="*/ 22 h 30"/>
                  <a:gd name="T26" fmla="*/ 22 w 49"/>
                  <a:gd name="T27" fmla="*/ 28 h 30"/>
                  <a:gd name="T28" fmla="*/ 8 w 49"/>
                  <a:gd name="T29" fmla="*/ 2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30">
                    <a:moveTo>
                      <a:pt x="8" y="28"/>
                    </a:moveTo>
                    <a:lnTo>
                      <a:pt x="0" y="22"/>
                    </a:lnTo>
                    <a:lnTo>
                      <a:pt x="3" y="13"/>
                    </a:lnTo>
                    <a:lnTo>
                      <a:pt x="9" y="3"/>
                    </a:lnTo>
                    <a:lnTo>
                      <a:pt x="19" y="2"/>
                    </a:lnTo>
                    <a:lnTo>
                      <a:pt x="27" y="3"/>
                    </a:lnTo>
                    <a:lnTo>
                      <a:pt x="37" y="0"/>
                    </a:lnTo>
                    <a:lnTo>
                      <a:pt x="45" y="5"/>
                    </a:lnTo>
                    <a:lnTo>
                      <a:pt x="48" y="15"/>
                    </a:lnTo>
                    <a:lnTo>
                      <a:pt x="43" y="26"/>
                    </a:lnTo>
                    <a:lnTo>
                      <a:pt x="37" y="24"/>
                    </a:lnTo>
                    <a:lnTo>
                      <a:pt x="33" y="29"/>
                    </a:lnTo>
                    <a:lnTo>
                      <a:pt x="27" y="22"/>
                    </a:lnTo>
                    <a:lnTo>
                      <a:pt x="22" y="28"/>
                    </a:lnTo>
                    <a:lnTo>
                      <a:pt x="8" y="28"/>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95" name="Freeform 166"/>
              <p:cNvSpPr>
                <a:spLocks/>
              </p:cNvSpPr>
              <p:nvPr/>
            </p:nvSpPr>
            <p:spPr bwMode="auto">
              <a:xfrm>
                <a:off x="5930889" y="2592046"/>
                <a:ext cx="70762" cy="97523"/>
              </a:xfrm>
              <a:custGeom>
                <a:avLst/>
                <a:gdLst>
                  <a:gd name="T0" fmla="*/ 0 w 41"/>
                  <a:gd name="T1" fmla="*/ 42 h 54"/>
                  <a:gd name="T2" fmla="*/ 8 w 41"/>
                  <a:gd name="T3" fmla="*/ 38 h 54"/>
                  <a:gd name="T4" fmla="*/ 17 w 41"/>
                  <a:gd name="T5" fmla="*/ 40 h 54"/>
                  <a:gd name="T6" fmla="*/ 19 w 41"/>
                  <a:gd name="T7" fmla="*/ 53 h 54"/>
                  <a:gd name="T8" fmla="*/ 22 w 41"/>
                  <a:gd name="T9" fmla="*/ 36 h 54"/>
                  <a:gd name="T10" fmla="*/ 32 w 41"/>
                  <a:gd name="T11" fmla="*/ 29 h 54"/>
                  <a:gd name="T12" fmla="*/ 40 w 41"/>
                  <a:gd name="T13" fmla="*/ 15 h 54"/>
                  <a:gd name="T14" fmla="*/ 40 w 41"/>
                  <a:gd name="T15" fmla="*/ 0 h 54"/>
                  <a:gd name="T16" fmla="*/ 22 w 41"/>
                  <a:gd name="T17" fmla="*/ 3 h 54"/>
                  <a:gd name="T18" fmla="*/ 18 w 41"/>
                  <a:gd name="T19" fmla="*/ 8 h 54"/>
                  <a:gd name="T20" fmla="*/ 18 w 41"/>
                  <a:gd name="T21" fmla="*/ 10 h 54"/>
                  <a:gd name="T22" fmla="*/ 16 w 41"/>
                  <a:gd name="T23" fmla="*/ 16 h 54"/>
                  <a:gd name="T24" fmla="*/ 8 w 41"/>
                  <a:gd name="T25" fmla="*/ 11 h 54"/>
                  <a:gd name="T26" fmla="*/ 2 w 41"/>
                  <a:gd name="T27" fmla="*/ 27 h 54"/>
                  <a:gd name="T28" fmla="*/ 4 w 41"/>
                  <a:gd name="T29" fmla="*/ 30 h 54"/>
                  <a:gd name="T30" fmla="*/ 0 w 41"/>
                  <a:gd name="T31"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54">
                    <a:moveTo>
                      <a:pt x="0" y="42"/>
                    </a:moveTo>
                    <a:lnTo>
                      <a:pt x="8" y="38"/>
                    </a:lnTo>
                    <a:lnTo>
                      <a:pt x="17" y="40"/>
                    </a:lnTo>
                    <a:lnTo>
                      <a:pt x="19" y="53"/>
                    </a:lnTo>
                    <a:lnTo>
                      <a:pt x="22" y="36"/>
                    </a:lnTo>
                    <a:lnTo>
                      <a:pt x="32" y="29"/>
                    </a:lnTo>
                    <a:lnTo>
                      <a:pt x="40" y="15"/>
                    </a:lnTo>
                    <a:lnTo>
                      <a:pt x="40" y="0"/>
                    </a:lnTo>
                    <a:lnTo>
                      <a:pt x="22" y="3"/>
                    </a:lnTo>
                    <a:lnTo>
                      <a:pt x="18" y="8"/>
                    </a:lnTo>
                    <a:lnTo>
                      <a:pt x="18" y="10"/>
                    </a:lnTo>
                    <a:lnTo>
                      <a:pt x="16" y="16"/>
                    </a:lnTo>
                    <a:lnTo>
                      <a:pt x="8" y="11"/>
                    </a:lnTo>
                    <a:lnTo>
                      <a:pt x="2" y="27"/>
                    </a:lnTo>
                    <a:lnTo>
                      <a:pt x="4" y="30"/>
                    </a:lnTo>
                    <a:lnTo>
                      <a:pt x="0" y="4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96" name="Freeform 240"/>
              <p:cNvSpPr>
                <a:spLocks/>
              </p:cNvSpPr>
              <p:nvPr/>
            </p:nvSpPr>
            <p:spPr bwMode="auto">
              <a:xfrm>
                <a:off x="6204501" y="2768216"/>
                <a:ext cx="158821" cy="88085"/>
              </a:xfrm>
              <a:custGeom>
                <a:avLst/>
                <a:gdLst>
                  <a:gd name="T0" fmla="*/ 88 w 89"/>
                  <a:gd name="T1" fmla="*/ 13 h 50"/>
                  <a:gd name="T2" fmla="*/ 76 w 89"/>
                  <a:gd name="T3" fmla="*/ 3 h 50"/>
                  <a:gd name="T4" fmla="*/ 69 w 89"/>
                  <a:gd name="T5" fmla="*/ 0 h 50"/>
                  <a:gd name="T6" fmla="*/ 46 w 89"/>
                  <a:gd name="T7" fmla="*/ 5 h 50"/>
                  <a:gd name="T8" fmla="*/ 30 w 89"/>
                  <a:gd name="T9" fmla="*/ 5 h 50"/>
                  <a:gd name="T10" fmla="*/ 9 w 89"/>
                  <a:gd name="T11" fmla="*/ 2 h 50"/>
                  <a:gd name="T12" fmla="*/ 11 w 89"/>
                  <a:gd name="T13" fmla="*/ 16 h 50"/>
                  <a:gd name="T14" fmla="*/ 5 w 89"/>
                  <a:gd name="T15" fmla="*/ 25 h 50"/>
                  <a:gd name="T16" fmla="*/ 5 w 89"/>
                  <a:gd name="T17" fmla="*/ 29 h 50"/>
                  <a:gd name="T18" fmla="*/ 0 w 89"/>
                  <a:gd name="T19" fmla="*/ 35 h 50"/>
                  <a:gd name="T20" fmla="*/ 6 w 89"/>
                  <a:gd name="T21" fmla="*/ 37 h 50"/>
                  <a:gd name="T22" fmla="*/ 21 w 89"/>
                  <a:gd name="T23" fmla="*/ 46 h 50"/>
                  <a:gd name="T24" fmla="*/ 38 w 89"/>
                  <a:gd name="T25" fmla="*/ 49 h 50"/>
                  <a:gd name="T26" fmla="*/ 47 w 89"/>
                  <a:gd name="T27" fmla="*/ 41 h 50"/>
                  <a:gd name="T28" fmla="*/ 58 w 89"/>
                  <a:gd name="T29" fmla="*/ 42 h 50"/>
                  <a:gd name="T30" fmla="*/ 71 w 89"/>
                  <a:gd name="T31" fmla="*/ 38 h 50"/>
                  <a:gd name="T32" fmla="*/ 82 w 89"/>
                  <a:gd name="T33" fmla="*/ 22 h 50"/>
                  <a:gd name="T34" fmla="*/ 88 w 89"/>
                  <a:gd name="T35" fmla="*/ 1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 h="50">
                    <a:moveTo>
                      <a:pt x="88" y="13"/>
                    </a:moveTo>
                    <a:lnTo>
                      <a:pt x="76" y="3"/>
                    </a:lnTo>
                    <a:lnTo>
                      <a:pt x="69" y="0"/>
                    </a:lnTo>
                    <a:lnTo>
                      <a:pt x="46" y="5"/>
                    </a:lnTo>
                    <a:lnTo>
                      <a:pt x="30" y="5"/>
                    </a:lnTo>
                    <a:lnTo>
                      <a:pt x="9" y="2"/>
                    </a:lnTo>
                    <a:lnTo>
                      <a:pt x="11" y="16"/>
                    </a:lnTo>
                    <a:lnTo>
                      <a:pt x="5" y="25"/>
                    </a:lnTo>
                    <a:lnTo>
                      <a:pt x="5" y="29"/>
                    </a:lnTo>
                    <a:lnTo>
                      <a:pt x="0" y="35"/>
                    </a:lnTo>
                    <a:lnTo>
                      <a:pt x="6" y="37"/>
                    </a:lnTo>
                    <a:lnTo>
                      <a:pt x="21" y="46"/>
                    </a:lnTo>
                    <a:lnTo>
                      <a:pt x="38" y="49"/>
                    </a:lnTo>
                    <a:lnTo>
                      <a:pt x="47" y="41"/>
                    </a:lnTo>
                    <a:lnTo>
                      <a:pt x="58" y="42"/>
                    </a:lnTo>
                    <a:lnTo>
                      <a:pt x="71" y="38"/>
                    </a:lnTo>
                    <a:lnTo>
                      <a:pt x="82" y="22"/>
                    </a:lnTo>
                    <a:lnTo>
                      <a:pt x="88" y="1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97" name="Freeform 241"/>
              <p:cNvSpPr>
                <a:spLocks/>
              </p:cNvSpPr>
              <p:nvPr/>
            </p:nvSpPr>
            <p:spPr bwMode="auto">
              <a:xfrm>
                <a:off x="5897867" y="2661255"/>
                <a:ext cx="83342" cy="67637"/>
              </a:xfrm>
              <a:custGeom>
                <a:avLst/>
                <a:gdLst>
                  <a:gd name="T0" fmla="*/ 2 w 47"/>
                  <a:gd name="T1" fmla="*/ 3 h 38"/>
                  <a:gd name="T2" fmla="*/ 0 w 47"/>
                  <a:gd name="T3" fmla="*/ 11 h 38"/>
                  <a:gd name="T4" fmla="*/ 12 w 47"/>
                  <a:gd name="T5" fmla="*/ 18 h 38"/>
                  <a:gd name="T6" fmla="*/ 18 w 47"/>
                  <a:gd name="T7" fmla="*/ 31 h 38"/>
                  <a:gd name="T8" fmla="*/ 35 w 47"/>
                  <a:gd name="T9" fmla="*/ 37 h 38"/>
                  <a:gd name="T10" fmla="*/ 37 w 47"/>
                  <a:gd name="T11" fmla="*/ 29 h 38"/>
                  <a:gd name="T12" fmla="*/ 46 w 47"/>
                  <a:gd name="T13" fmla="*/ 19 h 38"/>
                  <a:gd name="T14" fmla="*/ 37 w 47"/>
                  <a:gd name="T15" fmla="*/ 15 h 38"/>
                  <a:gd name="T16" fmla="*/ 34 w 47"/>
                  <a:gd name="T17" fmla="*/ 2 h 38"/>
                  <a:gd name="T18" fmla="*/ 25 w 47"/>
                  <a:gd name="T19" fmla="*/ 0 h 38"/>
                  <a:gd name="T20" fmla="*/ 17 w 47"/>
                  <a:gd name="T21" fmla="*/ 3 h 38"/>
                  <a:gd name="T22" fmla="*/ 2 w 47"/>
                  <a:gd name="T23" fmla="*/ 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38">
                    <a:moveTo>
                      <a:pt x="2" y="3"/>
                    </a:moveTo>
                    <a:lnTo>
                      <a:pt x="0" y="11"/>
                    </a:lnTo>
                    <a:lnTo>
                      <a:pt x="12" y="18"/>
                    </a:lnTo>
                    <a:lnTo>
                      <a:pt x="18" y="31"/>
                    </a:lnTo>
                    <a:lnTo>
                      <a:pt x="35" y="37"/>
                    </a:lnTo>
                    <a:lnTo>
                      <a:pt x="37" y="29"/>
                    </a:lnTo>
                    <a:lnTo>
                      <a:pt x="46" y="19"/>
                    </a:lnTo>
                    <a:lnTo>
                      <a:pt x="37" y="15"/>
                    </a:lnTo>
                    <a:lnTo>
                      <a:pt x="34" y="2"/>
                    </a:lnTo>
                    <a:lnTo>
                      <a:pt x="25" y="0"/>
                    </a:lnTo>
                    <a:lnTo>
                      <a:pt x="17" y="3"/>
                    </a:lnTo>
                    <a:lnTo>
                      <a:pt x="2" y="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98" name="Freeform 242"/>
              <p:cNvSpPr>
                <a:spLocks/>
              </p:cNvSpPr>
              <p:nvPr/>
            </p:nvSpPr>
            <p:spPr bwMode="auto">
              <a:xfrm>
                <a:off x="6017376" y="2439469"/>
                <a:ext cx="69189" cy="110107"/>
              </a:xfrm>
              <a:custGeom>
                <a:avLst/>
                <a:gdLst>
                  <a:gd name="T0" fmla="*/ 30 w 39"/>
                  <a:gd name="T1" fmla="*/ 58 h 63"/>
                  <a:gd name="T2" fmla="*/ 14 w 39"/>
                  <a:gd name="T3" fmla="*/ 62 h 63"/>
                  <a:gd name="T4" fmla="*/ 8 w 39"/>
                  <a:gd name="T5" fmla="*/ 48 h 63"/>
                  <a:gd name="T6" fmla="*/ 0 w 39"/>
                  <a:gd name="T7" fmla="*/ 43 h 63"/>
                  <a:gd name="T8" fmla="*/ 0 w 39"/>
                  <a:gd name="T9" fmla="*/ 19 h 63"/>
                  <a:gd name="T10" fmla="*/ 18 w 39"/>
                  <a:gd name="T11" fmla="*/ 17 h 63"/>
                  <a:gd name="T12" fmla="*/ 27 w 39"/>
                  <a:gd name="T13" fmla="*/ 0 h 63"/>
                  <a:gd name="T14" fmla="*/ 38 w 39"/>
                  <a:gd name="T15" fmla="*/ 17 h 63"/>
                  <a:gd name="T16" fmla="*/ 28 w 39"/>
                  <a:gd name="T17" fmla="*/ 42 h 63"/>
                  <a:gd name="T18" fmla="*/ 30 w 39"/>
                  <a:gd name="T19" fmla="*/ 5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63">
                    <a:moveTo>
                      <a:pt x="30" y="58"/>
                    </a:moveTo>
                    <a:lnTo>
                      <a:pt x="14" y="62"/>
                    </a:lnTo>
                    <a:lnTo>
                      <a:pt x="8" y="48"/>
                    </a:lnTo>
                    <a:lnTo>
                      <a:pt x="0" y="43"/>
                    </a:lnTo>
                    <a:lnTo>
                      <a:pt x="0" y="19"/>
                    </a:lnTo>
                    <a:lnTo>
                      <a:pt x="18" y="17"/>
                    </a:lnTo>
                    <a:lnTo>
                      <a:pt x="27" y="0"/>
                    </a:lnTo>
                    <a:lnTo>
                      <a:pt x="38" y="17"/>
                    </a:lnTo>
                    <a:lnTo>
                      <a:pt x="28" y="42"/>
                    </a:lnTo>
                    <a:lnTo>
                      <a:pt x="30" y="58"/>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99" name="Freeform 243"/>
              <p:cNvSpPr>
                <a:spLocks/>
              </p:cNvSpPr>
              <p:nvPr/>
            </p:nvSpPr>
            <p:spPr bwMode="auto">
              <a:xfrm>
                <a:off x="6355460" y="2903490"/>
                <a:ext cx="144669" cy="108534"/>
              </a:xfrm>
              <a:custGeom>
                <a:avLst/>
                <a:gdLst>
                  <a:gd name="T0" fmla="*/ 61 w 82"/>
                  <a:gd name="T1" fmla="*/ 53 h 62"/>
                  <a:gd name="T2" fmla="*/ 48 w 82"/>
                  <a:gd name="T3" fmla="*/ 54 h 62"/>
                  <a:gd name="T4" fmla="*/ 40 w 82"/>
                  <a:gd name="T5" fmla="*/ 54 h 62"/>
                  <a:gd name="T6" fmla="*/ 31 w 82"/>
                  <a:gd name="T7" fmla="*/ 61 h 62"/>
                  <a:gd name="T8" fmla="*/ 18 w 82"/>
                  <a:gd name="T9" fmla="*/ 57 h 62"/>
                  <a:gd name="T10" fmla="*/ 11 w 82"/>
                  <a:gd name="T11" fmla="*/ 57 h 62"/>
                  <a:gd name="T12" fmla="*/ 9 w 82"/>
                  <a:gd name="T13" fmla="*/ 36 h 62"/>
                  <a:gd name="T14" fmla="*/ 1 w 82"/>
                  <a:gd name="T15" fmla="*/ 21 h 62"/>
                  <a:gd name="T16" fmla="*/ 0 w 82"/>
                  <a:gd name="T17" fmla="*/ 13 h 62"/>
                  <a:gd name="T18" fmla="*/ 13 w 82"/>
                  <a:gd name="T19" fmla="*/ 3 h 62"/>
                  <a:gd name="T20" fmla="*/ 17 w 82"/>
                  <a:gd name="T21" fmla="*/ 6 h 62"/>
                  <a:gd name="T22" fmla="*/ 21 w 82"/>
                  <a:gd name="T23" fmla="*/ 0 h 62"/>
                  <a:gd name="T24" fmla="*/ 38 w 82"/>
                  <a:gd name="T25" fmla="*/ 6 h 62"/>
                  <a:gd name="T26" fmla="*/ 42 w 82"/>
                  <a:gd name="T27" fmla="*/ 19 h 62"/>
                  <a:gd name="T28" fmla="*/ 62 w 82"/>
                  <a:gd name="T29" fmla="*/ 16 h 62"/>
                  <a:gd name="T30" fmla="*/ 76 w 82"/>
                  <a:gd name="T31" fmla="*/ 14 h 62"/>
                  <a:gd name="T32" fmla="*/ 81 w 82"/>
                  <a:gd name="T33" fmla="*/ 26 h 62"/>
                  <a:gd name="T34" fmla="*/ 76 w 82"/>
                  <a:gd name="T35" fmla="*/ 36 h 62"/>
                  <a:gd name="T36" fmla="*/ 70 w 82"/>
                  <a:gd name="T37" fmla="*/ 43 h 62"/>
                  <a:gd name="T38" fmla="*/ 75 w 82"/>
                  <a:gd name="T39" fmla="*/ 50 h 62"/>
                  <a:gd name="T40" fmla="*/ 61 w 82"/>
                  <a:gd name="T41" fmla="*/ 5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62">
                    <a:moveTo>
                      <a:pt x="61" y="53"/>
                    </a:moveTo>
                    <a:lnTo>
                      <a:pt x="48" y="54"/>
                    </a:lnTo>
                    <a:lnTo>
                      <a:pt x="40" y="54"/>
                    </a:lnTo>
                    <a:lnTo>
                      <a:pt x="31" y="61"/>
                    </a:lnTo>
                    <a:lnTo>
                      <a:pt x="18" y="57"/>
                    </a:lnTo>
                    <a:lnTo>
                      <a:pt x="11" y="57"/>
                    </a:lnTo>
                    <a:lnTo>
                      <a:pt x="9" y="36"/>
                    </a:lnTo>
                    <a:lnTo>
                      <a:pt x="1" y="21"/>
                    </a:lnTo>
                    <a:lnTo>
                      <a:pt x="0" y="13"/>
                    </a:lnTo>
                    <a:lnTo>
                      <a:pt x="13" y="3"/>
                    </a:lnTo>
                    <a:lnTo>
                      <a:pt x="17" y="6"/>
                    </a:lnTo>
                    <a:lnTo>
                      <a:pt x="21" y="0"/>
                    </a:lnTo>
                    <a:lnTo>
                      <a:pt x="38" y="6"/>
                    </a:lnTo>
                    <a:lnTo>
                      <a:pt x="42" y="19"/>
                    </a:lnTo>
                    <a:lnTo>
                      <a:pt x="62" y="16"/>
                    </a:lnTo>
                    <a:lnTo>
                      <a:pt x="76" y="14"/>
                    </a:lnTo>
                    <a:lnTo>
                      <a:pt x="81" y="26"/>
                    </a:lnTo>
                    <a:lnTo>
                      <a:pt x="76" y="36"/>
                    </a:lnTo>
                    <a:lnTo>
                      <a:pt x="70" y="43"/>
                    </a:lnTo>
                    <a:lnTo>
                      <a:pt x="75" y="50"/>
                    </a:lnTo>
                    <a:lnTo>
                      <a:pt x="61" y="5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00" name="Freeform 244"/>
              <p:cNvSpPr>
                <a:spLocks/>
              </p:cNvSpPr>
              <p:nvPr/>
            </p:nvSpPr>
            <p:spPr bwMode="auto">
              <a:xfrm>
                <a:off x="6311430" y="1932978"/>
                <a:ext cx="245307" cy="426270"/>
              </a:xfrm>
              <a:custGeom>
                <a:avLst/>
                <a:gdLst>
                  <a:gd name="T0" fmla="*/ 19 w 139"/>
                  <a:gd name="T1" fmla="*/ 101 h 242"/>
                  <a:gd name="T2" fmla="*/ 29 w 139"/>
                  <a:gd name="T3" fmla="*/ 94 h 242"/>
                  <a:gd name="T4" fmla="*/ 27 w 139"/>
                  <a:gd name="T5" fmla="*/ 63 h 242"/>
                  <a:gd name="T6" fmla="*/ 26 w 139"/>
                  <a:gd name="T7" fmla="*/ 53 h 242"/>
                  <a:gd name="T8" fmla="*/ 15 w 139"/>
                  <a:gd name="T9" fmla="*/ 43 h 242"/>
                  <a:gd name="T10" fmla="*/ 3 w 139"/>
                  <a:gd name="T11" fmla="*/ 30 h 242"/>
                  <a:gd name="T12" fmla="*/ 14 w 139"/>
                  <a:gd name="T13" fmla="*/ 33 h 242"/>
                  <a:gd name="T14" fmla="*/ 27 w 139"/>
                  <a:gd name="T15" fmla="*/ 36 h 242"/>
                  <a:gd name="T16" fmla="*/ 47 w 139"/>
                  <a:gd name="T17" fmla="*/ 33 h 242"/>
                  <a:gd name="T18" fmla="*/ 53 w 139"/>
                  <a:gd name="T19" fmla="*/ 18 h 242"/>
                  <a:gd name="T20" fmla="*/ 63 w 139"/>
                  <a:gd name="T21" fmla="*/ 7 h 242"/>
                  <a:gd name="T22" fmla="*/ 70 w 139"/>
                  <a:gd name="T23" fmla="*/ 0 h 242"/>
                  <a:gd name="T24" fmla="*/ 82 w 139"/>
                  <a:gd name="T25" fmla="*/ 2 h 242"/>
                  <a:gd name="T26" fmla="*/ 93 w 139"/>
                  <a:gd name="T27" fmla="*/ 12 h 242"/>
                  <a:gd name="T28" fmla="*/ 85 w 139"/>
                  <a:gd name="T29" fmla="*/ 36 h 242"/>
                  <a:gd name="T30" fmla="*/ 100 w 139"/>
                  <a:gd name="T31" fmla="*/ 50 h 242"/>
                  <a:gd name="T32" fmla="*/ 100 w 139"/>
                  <a:gd name="T33" fmla="*/ 65 h 242"/>
                  <a:gd name="T34" fmla="*/ 105 w 139"/>
                  <a:gd name="T35" fmla="*/ 85 h 242"/>
                  <a:gd name="T36" fmla="*/ 107 w 139"/>
                  <a:gd name="T37" fmla="*/ 109 h 242"/>
                  <a:gd name="T38" fmla="*/ 113 w 139"/>
                  <a:gd name="T39" fmla="*/ 129 h 242"/>
                  <a:gd name="T40" fmla="*/ 120 w 139"/>
                  <a:gd name="T41" fmla="*/ 151 h 242"/>
                  <a:gd name="T42" fmla="*/ 128 w 139"/>
                  <a:gd name="T43" fmla="*/ 161 h 242"/>
                  <a:gd name="T44" fmla="*/ 138 w 139"/>
                  <a:gd name="T45" fmla="*/ 169 h 242"/>
                  <a:gd name="T46" fmla="*/ 127 w 139"/>
                  <a:gd name="T47" fmla="*/ 178 h 242"/>
                  <a:gd name="T48" fmla="*/ 112 w 139"/>
                  <a:gd name="T49" fmla="*/ 194 h 242"/>
                  <a:gd name="T50" fmla="*/ 98 w 139"/>
                  <a:gd name="T51" fmla="*/ 211 h 242"/>
                  <a:gd name="T52" fmla="*/ 94 w 139"/>
                  <a:gd name="T53" fmla="*/ 225 h 242"/>
                  <a:gd name="T54" fmla="*/ 96 w 139"/>
                  <a:gd name="T55" fmla="*/ 241 h 242"/>
                  <a:gd name="T56" fmla="*/ 81 w 139"/>
                  <a:gd name="T57" fmla="*/ 219 h 242"/>
                  <a:gd name="T58" fmla="*/ 63 w 139"/>
                  <a:gd name="T59" fmla="*/ 222 h 242"/>
                  <a:gd name="T60" fmla="*/ 53 w 139"/>
                  <a:gd name="T61" fmla="*/ 231 h 242"/>
                  <a:gd name="T62" fmla="*/ 29 w 139"/>
                  <a:gd name="T63" fmla="*/ 229 h 242"/>
                  <a:gd name="T64" fmla="*/ 11 w 139"/>
                  <a:gd name="T65" fmla="*/ 217 h 242"/>
                  <a:gd name="T66" fmla="*/ 4 w 139"/>
                  <a:gd name="T67" fmla="*/ 200 h 242"/>
                  <a:gd name="T68" fmla="*/ 0 w 139"/>
                  <a:gd name="T69" fmla="*/ 185 h 242"/>
                  <a:gd name="T70" fmla="*/ 3 w 139"/>
                  <a:gd name="T71" fmla="*/ 157 h 242"/>
                  <a:gd name="T72" fmla="*/ 21 w 139"/>
                  <a:gd name="T73" fmla="*/ 150 h 242"/>
                  <a:gd name="T74" fmla="*/ 33 w 139"/>
                  <a:gd name="T75" fmla="*/ 138 h 242"/>
                  <a:gd name="T76" fmla="*/ 37 w 139"/>
                  <a:gd name="T77" fmla="*/ 121 h 242"/>
                  <a:gd name="T78" fmla="*/ 58 w 139"/>
                  <a:gd name="T79" fmla="*/ 123 h 242"/>
                  <a:gd name="T80" fmla="*/ 46 w 139"/>
                  <a:gd name="T81" fmla="*/ 102 h 242"/>
                  <a:gd name="T82" fmla="*/ 19 w 139"/>
                  <a:gd name="T83" fmla="*/ 101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9" h="242">
                    <a:moveTo>
                      <a:pt x="19" y="101"/>
                    </a:moveTo>
                    <a:lnTo>
                      <a:pt x="29" y="94"/>
                    </a:lnTo>
                    <a:lnTo>
                      <a:pt x="27" y="63"/>
                    </a:lnTo>
                    <a:lnTo>
                      <a:pt x="26" y="53"/>
                    </a:lnTo>
                    <a:lnTo>
                      <a:pt x="15" y="43"/>
                    </a:lnTo>
                    <a:lnTo>
                      <a:pt x="3" y="30"/>
                    </a:lnTo>
                    <a:lnTo>
                      <a:pt x="14" y="33"/>
                    </a:lnTo>
                    <a:lnTo>
                      <a:pt x="27" y="36"/>
                    </a:lnTo>
                    <a:lnTo>
                      <a:pt x="47" y="33"/>
                    </a:lnTo>
                    <a:lnTo>
                      <a:pt x="53" y="18"/>
                    </a:lnTo>
                    <a:lnTo>
                      <a:pt x="63" y="7"/>
                    </a:lnTo>
                    <a:lnTo>
                      <a:pt x="70" y="0"/>
                    </a:lnTo>
                    <a:lnTo>
                      <a:pt x="82" y="2"/>
                    </a:lnTo>
                    <a:lnTo>
                      <a:pt x="93" y="12"/>
                    </a:lnTo>
                    <a:lnTo>
                      <a:pt x="85" y="36"/>
                    </a:lnTo>
                    <a:lnTo>
                      <a:pt x="100" y="50"/>
                    </a:lnTo>
                    <a:lnTo>
                      <a:pt x="100" y="65"/>
                    </a:lnTo>
                    <a:lnTo>
                      <a:pt x="105" y="85"/>
                    </a:lnTo>
                    <a:lnTo>
                      <a:pt x="107" y="109"/>
                    </a:lnTo>
                    <a:lnTo>
                      <a:pt x="113" y="129"/>
                    </a:lnTo>
                    <a:lnTo>
                      <a:pt x="120" y="151"/>
                    </a:lnTo>
                    <a:lnTo>
                      <a:pt x="128" y="161"/>
                    </a:lnTo>
                    <a:lnTo>
                      <a:pt x="138" y="169"/>
                    </a:lnTo>
                    <a:lnTo>
                      <a:pt x="127" y="178"/>
                    </a:lnTo>
                    <a:lnTo>
                      <a:pt x="112" y="194"/>
                    </a:lnTo>
                    <a:lnTo>
                      <a:pt x="98" y="211"/>
                    </a:lnTo>
                    <a:lnTo>
                      <a:pt x="94" y="225"/>
                    </a:lnTo>
                    <a:lnTo>
                      <a:pt x="96" y="241"/>
                    </a:lnTo>
                    <a:lnTo>
                      <a:pt x="81" y="219"/>
                    </a:lnTo>
                    <a:lnTo>
                      <a:pt x="63" y="222"/>
                    </a:lnTo>
                    <a:lnTo>
                      <a:pt x="53" y="231"/>
                    </a:lnTo>
                    <a:lnTo>
                      <a:pt x="29" y="229"/>
                    </a:lnTo>
                    <a:lnTo>
                      <a:pt x="11" y="217"/>
                    </a:lnTo>
                    <a:lnTo>
                      <a:pt x="4" y="200"/>
                    </a:lnTo>
                    <a:lnTo>
                      <a:pt x="0" y="185"/>
                    </a:lnTo>
                    <a:lnTo>
                      <a:pt x="3" y="157"/>
                    </a:lnTo>
                    <a:lnTo>
                      <a:pt x="21" y="150"/>
                    </a:lnTo>
                    <a:lnTo>
                      <a:pt x="33" y="138"/>
                    </a:lnTo>
                    <a:lnTo>
                      <a:pt x="37" y="121"/>
                    </a:lnTo>
                    <a:lnTo>
                      <a:pt x="58" y="123"/>
                    </a:lnTo>
                    <a:lnTo>
                      <a:pt x="46" y="102"/>
                    </a:lnTo>
                    <a:lnTo>
                      <a:pt x="19" y="101"/>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01" name="Freeform 245"/>
              <p:cNvSpPr>
                <a:spLocks/>
              </p:cNvSpPr>
              <p:nvPr/>
            </p:nvSpPr>
            <p:spPr bwMode="auto">
              <a:xfrm>
                <a:off x="6058260" y="2741476"/>
                <a:ext cx="166683" cy="102242"/>
              </a:xfrm>
              <a:custGeom>
                <a:avLst/>
                <a:gdLst>
                  <a:gd name="T0" fmla="*/ 3 w 94"/>
                  <a:gd name="T1" fmla="*/ 43 h 57"/>
                  <a:gd name="T2" fmla="*/ 0 w 94"/>
                  <a:gd name="T3" fmla="*/ 34 h 57"/>
                  <a:gd name="T4" fmla="*/ 7 w 94"/>
                  <a:gd name="T5" fmla="*/ 35 h 57"/>
                  <a:gd name="T6" fmla="*/ 11 w 94"/>
                  <a:gd name="T7" fmla="*/ 36 h 57"/>
                  <a:gd name="T8" fmla="*/ 29 w 94"/>
                  <a:gd name="T9" fmla="*/ 28 h 57"/>
                  <a:gd name="T10" fmla="*/ 43 w 94"/>
                  <a:gd name="T11" fmla="*/ 20 h 57"/>
                  <a:gd name="T12" fmla="*/ 47 w 94"/>
                  <a:gd name="T13" fmla="*/ 15 h 57"/>
                  <a:gd name="T14" fmla="*/ 48 w 94"/>
                  <a:gd name="T15" fmla="*/ 0 h 57"/>
                  <a:gd name="T16" fmla="*/ 59 w 94"/>
                  <a:gd name="T17" fmla="*/ 10 h 57"/>
                  <a:gd name="T18" fmla="*/ 69 w 94"/>
                  <a:gd name="T19" fmla="*/ 9 h 57"/>
                  <a:gd name="T20" fmla="*/ 71 w 94"/>
                  <a:gd name="T21" fmla="*/ 1 h 57"/>
                  <a:gd name="T22" fmla="*/ 84 w 94"/>
                  <a:gd name="T23" fmla="*/ 2 h 57"/>
                  <a:gd name="T24" fmla="*/ 83 w 94"/>
                  <a:gd name="T25" fmla="*/ 12 h 57"/>
                  <a:gd name="T26" fmla="*/ 91 w 94"/>
                  <a:gd name="T27" fmla="*/ 16 h 57"/>
                  <a:gd name="T28" fmla="*/ 93 w 94"/>
                  <a:gd name="T29" fmla="*/ 31 h 57"/>
                  <a:gd name="T30" fmla="*/ 87 w 94"/>
                  <a:gd name="T31" fmla="*/ 39 h 57"/>
                  <a:gd name="T32" fmla="*/ 87 w 94"/>
                  <a:gd name="T33" fmla="*/ 43 h 57"/>
                  <a:gd name="T34" fmla="*/ 82 w 94"/>
                  <a:gd name="T35" fmla="*/ 50 h 57"/>
                  <a:gd name="T36" fmla="*/ 69 w 94"/>
                  <a:gd name="T37" fmla="*/ 56 h 57"/>
                  <a:gd name="T38" fmla="*/ 45 w 94"/>
                  <a:gd name="T39" fmla="*/ 50 h 57"/>
                  <a:gd name="T40" fmla="*/ 37 w 94"/>
                  <a:gd name="T41" fmla="*/ 41 h 57"/>
                  <a:gd name="T42" fmla="*/ 24 w 94"/>
                  <a:gd name="T43" fmla="*/ 47 h 57"/>
                  <a:gd name="T44" fmla="*/ 10 w 94"/>
                  <a:gd name="T45" fmla="*/ 47 h 57"/>
                  <a:gd name="T46" fmla="*/ 3 w 94"/>
                  <a:gd name="T47" fmla="*/ 4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4" h="57">
                    <a:moveTo>
                      <a:pt x="3" y="43"/>
                    </a:moveTo>
                    <a:lnTo>
                      <a:pt x="0" y="34"/>
                    </a:lnTo>
                    <a:lnTo>
                      <a:pt x="7" y="35"/>
                    </a:lnTo>
                    <a:lnTo>
                      <a:pt x="11" y="36"/>
                    </a:lnTo>
                    <a:lnTo>
                      <a:pt x="29" y="28"/>
                    </a:lnTo>
                    <a:lnTo>
                      <a:pt x="43" y="20"/>
                    </a:lnTo>
                    <a:lnTo>
                      <a:pt x="47" y="15"/>
                    </a:lnTo>
                    <a:lnTo>
                      <a:pt x="48" y="0"/>
                    </a:lnTo>
                    <a:lnTo>
                      <a:pt x="59" y="10"/>
                    </a:lnTo>
                    <a:lnTo>
                      <a:pt x="69" y="9"/>
                    </a:lnTo>
                    <a:lnTo>
                      <a:pt x="71" y="1"/>
                    </a:lnTo>
                    <a:lnTo>
                      <a:pt x="84" y="2"/>
                    </a:lnTo>
                    <a:lnTo>
                      <a:pt x="83" y="12"/>
                    </a:lnTo>
                    <a:lnTo>
                      <a:pt x="91" y="16"/>
                    </a:lnTo>
                    <a:lnTo>
                      <a:pt x="93" y="31"/>
                    </a:lnTo>
                    <a:lnTo>
                      <a:pt x="87" y="39"/>
                    </a:lnTo>
                    <a:lnTo>
                      <a:pt x="87" y="43"/>
                    </a:lnTo>
                    <a:lnTo>
                      <a:pt x="82" y="50"/>
                    </a:lnTo>
                    <a:lnTo>
                      <a:pt x="69" y="56"/>
                    </a:lnTo>
                    <a:lnTo>
                      <a:pt x="45" y="50"/>
                    </a:lnTo>
                    <a:lnTo>
                      <a:pt x="37" y="41"/>
                    </a:lnTo>
                    <a:lnTo>
                      <a:pt x="24" y="47"/>
                    </a:lnTo>
                    <a:lnTo>
                      <a:pt x="10" y="47"/>
                    </a:lnTo>
                    <a:lnTo>
                      <a:pt x="3" y="4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02" name="Freeform 246"/>
              <p:cNvSpPr>
                <a:spLocks/>
              </p:cNvSpPr>
              <p:nvPr/>
            </p:nvSpPr>
            <p:spPr bwMode="auto">
              <a:xfrm>
                <a:off x="6157327" y="3114266"/>
                <a:ext cx="56609" cy="39324"/>
              </a:xfrm>
              <a:custGeom>
                <a:avLst/>
                <a:gdLst>
                  <a:gd name="T0" fmla="*/ 28 w 32"/>
                  <a:gd name="T1" fmla="*/ 0 h 22"/>
                  <a:gd name="T2" fmla="*/ 16 w 32"/>
                  <a:gd name="T3" fmla="*/ 3 h 22"/>
                  <a:gd name="T4" fmla="*/ 0 w 32"/>
                  <a:gd name="T5" fmla="*/ 2 h 22"/>
                  <a:gd name="T6" fmla="*/ 3 w 32"/>
                  <a:gd name="T7" fmla="*/ 6 h 22"/>
                  <a:gd name="T8" fmla="*/ 6 w 32"/>
                  <a:gd name="T9" fmla="*/ 14 h 22"/>
                  <a:gd name="T10" fmla="*/ 14 w 32"/>
                  <a:gd name="T11" fmla="*/ 15 h 22"/>
                  <a:gd name="T12" fmla="*/ 31 w 32"/>
                  <a:gd name="T13" fmla="*/ 21 h 22"/>
                  <a:gd name="T14" fmla="*/ 30 w 32"/>
                  <a:gd name="T15" fmla="*/ 11 h 22"/>
                  <a:gd name="T16" fmla="*/ 28 w 32"/>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2">
                    <a:moveTo>
                      <a:pt x="28" y="0"/>
                    </a:moveTo>
                    <a:lnTo>
                      <a:pt x="16" y="3"/>
                    </a:lnTo>
                    <a:lnTo>
                      <a:pt x="0" y="2"/>
                    </a:lnTo>
                    <a:lnTo>
                      <a:pt x="3" y="6"/>
                    </a:lnTo>
                    <a:lnTo>
                      <a:pt x="6" y="14"/>
                    </a:lnTo>
                    <a:lnTo>
                      <a:pt x="14" y="15"/>
                    </a:lnTo>
                    <a:lnTo>
                      <a:pt x="31" y="21"/>
                    </a:lnTo>
                    <a:lnTo>
                      <a:pt x="30" y="11"/>
                    </a:lnTo>
                    <a:lnTo>
                      <a:pt x="28"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03" name="Freeform 247"/>
              <p:cNvSpPr>
                <a:spLocks/>
              </p:cNvSpPr>
              <p:nvPr/>
            </p:nvSpPr>
            <p:spPr bwMode="auto">
              <a:xfrm>
                <a:off x="5584943" y="2532273"/>
                <a:ext cx="103784" cy="132128"/>
              </a:xfrm>
              <a:custGeom>
                <a:avLst/>
                <a:gdLst>
                  <a:gd name="T0" fmla="*/ 31 w 60"/>
                  <a:gd name="T1" fmla="*/ 0 h 75"/>
                  <a:gd name="T2" fmla="*/ 27 w 60"/>
                  <a:gd name="T3" fmla="*/ 6 h 75"/>
                  <a:gd name="T4" fmla="*/ 27 w 60"/>
                  <a:gd name="T5" fmla="*/ 16 h 75"/>
                  <a:gd name="T6" fmla="*/ 3 w 60"/>
                  <a:gd name="T7" fmla="*/ 19 h 75"/>
                  <a:gd name="T8" fmla="*/ 0 w 60"/>
                  <a:gd name="T9" fmla="*/ 26 h 75"/>
                  <a:gd name="T10" fmla="*/ 0 w 60"/>
                  <a:gd name="T11" fmla="*/ 38 h 75"/>
                  <a:gd name="T12" fmla="*/ 8 w 60"/>
                  <a:gd name="T13" fmla="*/ 40 h 75"/>
                  <a:gd name="T14" fmla="*/ 8 w 60"/>
                  <a:gd name="T15" fmla="*/ 48 h 75"/>
                  <a:gd name="T16" fmla="*/ 0 w 60"/>
                  <a:gd name="T17" fmla="*/ 53 h 75"/>
                  <a:gd name="T18" fmla="*/ 1 w 60"/>
                  <a:gd name="T19" fmla="*/ 66 h 75"/>
                  <a:gd name="T20" fmla="*/ 1 w 60"/>
                  <a:gd name="T21" fmla="*/ 74 h 75"/>
                  <a:gd name="T22" fmla="*/ 17 w 60"/>
                  <a:gd name="T23" fmla="*/ 73 h 75"/>
                  <a:gd name="T24" fmla="*/ 32 w 60"/>
                  <a:gd name="T25" fmla="*/ 63 h 75"/>
                  <a:gd name="T26" fmla="*/ 45 w 60"/>
                  <a:gd name="T27" fmla="*/ 63 h 75"/>
                  <a:gd name="T28" fmla="*/ 56 w 60"/>
                  <a:gd name="T29" fmla="*/ 61 h 75"/>
                  <a:gd name="T30" fmla="*/ 59 w 60"/>
                  <a:gd name="T31" fmla="*/ 40 h 75"/>
                  <a:gd name="T32" fmla="*/ 53 w 60"/>
                  <a:gd name="T33" fmla="*/ 24 h 75"/>
                  <a:gd name="T34" fmla="*/ 38 w 60"/>
                  <a:gd name="T35" fmla="*/ 24 h 75"/>
                  <a:gd name="T36" fmla="*/ 34 w 60"/>
                  <a:gd name="T37" fmla="*/ 15 h 75"/>
                  <a:gd name="T38" fmla="*/ 38 w 60"/>
                  <a:gd name="T39" fmla="*/ 4 h 75"/>
                  <a:gd name="T40" fmla="*/ 31 w 60"/>
                  <a:gd name="T41"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75">
                    <a:moveTo>
                      <a:pt x="31" y="0"/>
                    </a:moveTo>
                    <a:lnTo>
                      <a:pt x="27" y="6"/>
                    </a:lnTo>
                    <a:lnTo>
                      <a:pt x="27" y="16"/>
                    </a:lnTo>
                    <a:lnTo>
                      <a:pt x="3" y="19"/>
                    </a:lnTo>
                    <a:lnTo>
                      <a:pt x="0" y="26"/>
                    </a:lnTo>
                    <a:lnTo>
                      <a:pt x="0" y="38"/>
                    </a:lnTo>
                    <a:lnTo>
                      <a:pt x="8" y="40"/>
                    </a:lnTo>
                    <a:lnTo>
                      <a:pt x="8" y="48"/>
                    </a:lnTo>
                    <a:lnTo>
                      <a:pt x="0" y="53"/>
                    </a:lnTo>
                    <a:lnTo>
                      <a:pt x="1" y="66"/>
                    </a:lnTo>
                    <a:lnTo>
                      <a:pt x="1" y="74"/>
                    </a:lnTo>
                    <a:lnTo>
                      <a:pt x="17" y="73"/>
                    </a:lnTo>
                    <a:lnTo>
                      <a:pt x="32" y="63"/>
                    </a:lnTo>
                    <a:lnTo>
                      <a:pt x="45" y="63"/>
                    </a:lnTo>
                    <a:lnTo>
                      <a:pt x="56" y="61"/>
                    </a:lnTo>
                    <a:lnTo>
                      <a:pt x="59" y="40"/>
                    </a:lnTo>
                    <a:lnTo>
                      <a:pt x="53" y="24"/>
                    </a:lnTo>
                    <a:lnTo>
                      <a:pt x="38" y="24"/>
                    </a:lnTo>
                    <a:lnTo>
                      <a:pt x="34" y="15"/>
                    </a:lnTo>
                    <a:lnTo>
                      <a:pt x="38" y="4"/>
                    </a:lnTo>
                    <a:lnTo>
                      <a:pt x="31"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04" name="Freeform 248"/>
              <p:cNvSpPr>
                <a:spLocks/>
              </p:cNvSpPr>
              <p:nvPr/>
            </p:nvSpPr>
            <p:spPr bwMode="auto">
              <a:xfrm>
                <a:off x="5641552" y="2527554"/>
                <a:ext cx="58182" cy="47189"/>
              </a:xfrm>
              <a:custGeom>
                <a:avLst/>
                <a:gdLst>
                  <a:gd name="T0" fmla="*/ 19 w 32"/>
                  <a:gd name="T1" fmla="*/ 26 h 27"/>
                  <a:gd name="T2" fmla="*/ 4 w 32"/>
                  <a:gd name="T3" fmla="*/ 26 h 27"/>
                  <a:gd name="T4" fmla="*/ 0 w 32"/>
                  <a:gd name="T5" fmla="*/ 17 h 27"/>
                  <a:gd name="T6" fmla="*/ 4 w 32"/>
                  <a:gd name="T7" fmla="*/ 6 h 27"/>
                  <a:gd name="T8" fmla="*/ 12 w 32"/>
                  <a:gd name="T9" fmla="*/ 0 h 27"/>
                  <a:gd name="T10" fmla="*/ 22 w 32"/>
                  <a:gd name="T11" fmla="*/ 3 h 27"/>
                  <a:gd name="T12" fmla="*/ 28 w 32"/>
                  <a:gd name="T13" fmla="*/ 10 h 27"/>
                  <a:gd name="T14" fmla="*/ 31 w 32"/>
                  <a:gd name="T15" fmla="*/ 19 h 27"/>
                  <a:gd name="T16" fmla="*/ 19 w 32"/>
                  <a:gd name="T1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7">
                    <a:moveTo>
                      <a:pt x="19" y="26"/>
                    </a:moveTo>
                    <a:lnTo>
                      <a:pt x="4" y="26"/>
                    </a:lnTo>
                    <a:lnTo>
                      <a:pt x="0" y="17"/>
                    </a:lnTo>
                    <a:lnTo>
                      <a:pt x="4" y="6"/>
                    </a:lnTo>
                    <a:lnTo>
                      <a:pt x="12" y="0"/>
                    </a:lnTo>
                    <a:lnTo>
                      <a:pt x="22" y="3"/>
                    </a:lnTo>
                    <a:lnTo>
                      <a:pt x="28" y="10"/>
                    </a:lnTo>
                    <a:lnTo>
                      <a:pt x="31" y="19"/>
                    </a:lnTo>
                    <a:lnTo>
                      <a:pt x="19" y="2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05" name="Freeform 249"/>
              <p:cNvSpPr>
                <a:spLocks/>
              </p:cNvSpPr>
              <p:nvPr/>
            </p:nvSpPr>
            <p:spPr bwMode="auto">
              <a:xfrm>
                <a:off x="5682437" y="2403291"/>
                <a:ext cx="183981" cy="316164"/>
              </a:xfrm>
              <a:custGeom>
                <a:avLst/>
                <a:gdLst>
                  <a:gd name="T0" fmla="*/ 16 w 104"/>
                  <a:gd name="T1" fmla="*/ 2 h 180"/>
                  <a:gd name="T2" fmla="*/ 10 w 104"/>
                  <a:gd name="T3" fmla="*/ 14 h 180"/>
                  <a:gd name="T4" fmla="*/ 0 w 104"/>
                  <a:gd name="T5" fmla="*/ 25 h 180"/>
                  <a:gd name="T6" fmla="*/ 8 w 104"/>
                  <a:gd name="T7" fmla="*/ 29 h 180"/>
                  <a:gd name="T8" fmla="*/ 10 w 104"/>
                  <a:gd name="T9" fmla="*/ 36 h 180"/>
                  <a:gd name="T10" fmla="*/ 10 w 104"/>
                  <a:gd name="T11" fmla="*/ 46 h 180"/>
                  <a:gd name="T12" fmla="*/ 2 w 104"/>
                  <a:gd name="T13" fmla="*/ 51 h 180"/>
                  <a:gd name="T14" fmla="*/ 5 w 104"/>
                  <a:gd name="T15" fmla="*/ 59 h 180"/>
                  <a:gd name="T16" fmla="*/ 14 w 104"/>
                  <a:gd name="T17" fmla="*/ 61 h 180"/>
                  <a:gd name="T18" fmla="*/ 16 w 104"/>
                  <a:gd name="T19" fmla="*/ 69 h 180"/>
                  <a:gd name="T20" fmla="*/ 13 w 104"/>
                  <a:gd name="T21" fmla="*/ 76 h 180"/>
                  <a:gd name="T22" fmla="*/ 36 w 104"/>
                  <a:gd name="T23" fmla="*/ 81 h 180"/>
                  <a:gd name="T24" fmla="*/ 41 w 104"/>
                  <a:gd name="T25" fmla="*/ 89 h 180"/>
                  <a:gd name="T26" fmla="*/ 48 w 104"/>
                  <a:gd name="T27" fmla="*/ 92 h 180"/>
                  <a:gd name="T28" fmla="*/ 46 w 104"/>
                  <a:gd name="T29" fmla="*/ 99 h 180"/>
                  <a:gd name="T30" fmla="*/ 34 w 104"/>
                  <a:gd name="T31" fmla="*/ 107 h 180"/>
                  <a:gd name="T32" fmla="*/ 24 w 104"/>
                  <a:gd name="T33" fmla="*/ 107 h 180"/>
                  <a:gd name="T34" fmla="*/ 22 w 104"/>
                  <a:gd name="T35" fmla="*/ 118 h 180"/>
                  <a:gd name="T36" fmla="*/ 26 w 104"/>
                  <a:gd name="T37" fmla="*/ 124 h 180"/>
                  <a:gd name="T38" fmla="*/ 24 w 104"/>
                  <a:gd name="T39" fmla="*/ 135 h 180"/>
                  <a:gd name="T40" fmla="*/ 16 w 104"/>
                  <a:gd name="T41" fmla="*/ 139 h 180"/>
                  <a:gd name="T42" fmla="*/ 39 w 104"/>
                  <a:gd name="T43" fmla="*/ 144 h 180"/>
                  <a:gd name="T44" fmla="*/ 37 w 104"/>
                  <a:gd name="T45" fmla="*/ 148 h 180"/>
                  <a:gd name="T46" fmla="*/ 29 w 104"/>
                  <a:gd name="T47" fmla="*/ 149 h 180"/>
                  <a:gd name="T48" fmla="*/ 19 w 104"/>
                  <a:gd name="T49" fmla="*/ 159 h 180"/>
                  <a:gd name="T50" fmla="*/ 11 w 104"/>
                  <a:gd name="T51" fmla="*/ 170 h 180"/>
                  <a:gd name="T52" fmla="*/ 10 w 104"/>
                  <a:gd name="T53" fmla="*/ 179 h 180"/>
                  <a:gd name="T54" fmla="*/ 31 w 104"/>
                  <a:gd name="T55" fmla="*/ 171 h 180"/>
                  <a:gd name="T56" fmla="*/ 45 w 104"/>
                  <a:gd name="T57" fmla="*/ 164 h 180"/>
                  <a:gd name="T58" fmla="*/ 63 w 104"/>
                  <a:gd name="T59" fmla="*/ 168 h 180"/>
                  <a:gd name="T60" fmla="*/ 79 w 104"/>
                  <a:gd name="T61" fmla="*/ 158 h 180"/>
                  <a:gd name="T62" fmla="*/ 97 w 104"/>
                  <a:gd name="T63" fmla="*/ 154 h 180"/>
                  <a:gd name="T64" fmla="*/ 86 w 104"/>
                  <a:gd name="T65" fmla="*/ 144 h 180"/>
                  <a:gd name="T66" fmla="*/ 92 w 104"/>
                  <a:gd name="T67" fmla="*/ 139 h 180"/>
                  <a:gd name="T68" fmla="*/ 102 w 104"/>
                  <a:gd name="T69" fmla="*/ 141 h 180"/>
                  <a:gd name="T70" fmla="*/ 103 w 104"/>
                  <a:gd name="T71" fmla="*/ 118 h 180"/>
                  <a:gd name="T72" fmla="*/ 84 w 104"/>
                  <a:gd name="T73" fmla="*/ 112 h 180"/>
                  <a:gd name="T74" fmla="*/ 84 w 104"/>
                  <a:gd name="T75" fmla="*/ 97 h 180"/>
                  <a:gd name="T76" fmla="*/ 81 w 104"/>
                  <a:gd name="T77" fmla="*/ 88 h 180"/>
                  <a:gd name="T78" fmla="*/ 71 w 104"/>
                  <a:gd name="T79" fmla="*/ 84 h 180"/>
                  <a:gd name="T80" fmla="*/ 73 w 104"/>
                  <a:gd name="T81" fmla="*/ 72 h 180"/>
                  <a:gd name="T82" fmla="*/ 63 w 104"/>
                  <a:gd name="T83" fmla="*/ 69 h 180"/>
                  <a:gd name="T84" fmla="*/ 66 w 104"/>
                  <a:gd name="T85" fmla="*/ 52 h 180"/>
                  <a:gd name="T86" fmla="*/ 42 w 104"/>
                  <a:gd name="T87" fmla="*/ 35 h 180"/>
                  <a:gd name="T88" fmla="*/ 55 w 104"/>
                  <a:gd name="T89" fmla="*/ 31 h 180"/>
                  <a:gd name="T90" fmla="*/ 56 w 104"/>
                  <a:gd name="T91" fmla="*/ 15 h 180"/>
                  <a:gd name="T92" fmla="*/ 34 w 104"/>
                  <a:gd name="T93" fmla="*/ 15 h 180"/>
                  <a:gd name="T94" fmla="*/ 34 w 104"/>
                  <a:gd name="T95" fmla="*/ 0 h 180"/>
                  <a:gd name="T96" fmla="*/ 16 w 104"/>
                  <a:gd name="T97" fmla="*/ 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4" h="180">
                    <a:moveTo>
                      <a:pt x="16" y="2"/>
                    </a:moveTo>
                    <a:lnTo>
                      <a:pt x="10" y="14"/>
                    </a:lnTo>
                    <a:lnTo>
                      <a:pt x="0" y="25"/>
                    </a:lnTo>
                    <a:lnTo>
                      <a:pt x="8" y="29"/>
                    </a:lnTo>
                    <a:lnTo>
                      <a:pt x="10" y="36"/>
                    </a:lnTo>
                    <a:lnTo>
                      <a:pt x="10" y="46"/>
                    </a:lnTo>
                    <a:lnTo>
                      <a:pt x="2" y="51"/>
                    </a:lnTo>
                    <a:lnTo>
                      <a:pt x="5" y="59"/>
                    </a:lnTo>
                    <a:lnTo>
                      <a:pt x="14" y="61"/>
                    </a:lnTo>
                    <a:lnTo>
                      <a:pt x="16" y="69"/>
                    </a:lnTo>
                    <a:lnTo>
                      <a:pt x="13" y="76"/>
                    </a:lnTo>
                    <a:lnTo>
                      <a:pt x="36" y="81"/>
                    </a:lnTo>
                    <a:lnTo>
                      <a:pt x="41" y="89"/>
                    </a:lnTo>
                    <a:lnTo>
                      <a:pt x="48" y="92"/>
                    </a:lnTo>
                    <a:lnTo>
                      <a:pt x="46" y="99"/>
                    </a:lnTo>
                    <a:lnTo>
                      <a:pt x="34" y="107"/>
                    </a:lnTo>
                    <a:lnTo>
                      <a:pt x="24" y="107"/>
                    </a:lnTo>
                    <a:lnTo>
                      <a:pt x="22" y="118"/>
                    </a:lnTo>
                    <a:lnTo>
                      <a:pt x="26" y="124"/>
                    </a:lnTo>
                    <a:lnTo>
                      <a:pt x="24" y="135"/>
                    </a:lnTo>
                    <a:lnTo>
                      <a:pt x="16" y="139"/>
                    </a:lnTo>
                    <a:lnTo>
                      <a:pt x="39" y="144"/>
                    </a:lnTo>
                    <a:lnTo>
                      <a:pt x="37" y="148"/>
                    </a:lnTo>
                    <a:lnTo>
                      <a:pt x="29" y="149"/>
                    </a:lnTo>
                    <a:lnTo>
                      <a:pt x="19" y="159"/>
                    </a:lnTo>
                    <a:lnTo>
                      <a:pt x="11" y="170"/>
                    </a:lnTo>
                    <a:lnTo>
                      <a:pt x="10" y="179"/>
                    </a:lnTo>
                    <a:lnTo>
                      <a:pt x="31" y="171"/>
                    </a:lnTo>
                    <a:lnTo>
                      <a:pt x="45" y="164"/>
                    </a:lnTo>
                    <a:lnTo>
                      <a:pt x="63" y="168"/>
                    </a:lnTo>
                    <a:lnTo>
                      <a:pt x="79" y="158"/>
                    </a:lnTo>
                    <a:lnTo>
                      <a:pt x="97" y="154"/>
                    </a:lnTo>
                    <a:lnTo>
                      <a:pt x="86" y="144"/>
                    </a:lnTo>
                    <a:lnTo>
                      <a:pt x="92" y="139"/>
                    </a:lnTo>
                    <a:lnTo>
                      <a:pt x="102" y="141"/>
                    </a:lnTo>
                    <a:lnTo>
                      <a:pt x="103" y="118"/>
                    </a:lnTo>
                    <a:lnTo>
                      <a:pt x="84" y="112"/>
                    </a:lnTo>
                    <a:lnTo>
                      <a:pt x="84" y="97"/>
                    </a:lnTo>
                    <a:lnTo>
                      <a:pt x="81" y="88"/>
                    </a:lnTo>
                    <a:lnTo>
                      <a:pt x="71" y="84"/>
                    </a:lnTo>
                    <a:lnTo>
                      <a:pt x="73" y="72"/>
                    </a:lnTo>
                    <a:lnTo>
                      <a:pt x="63" y="69"/>
                    </a:lnTo>
                    <a:lnTo>
                      <a:pt x="66" y="52"/>
                    </a:lnTo>
                    <a:lnTo>
                      <a:pt x="42" y="35"/>
                    </a:lnTo>
                    <a:lnTo>
                      <a:pt x="55" y="31"/>
                    </a:lnTo>
                    <a:lnTo>
                      <a:pt x="56" y="15"/>
                    </a:lnTo>
                    <a:lnTo>
                      <a:pt x="34" y="15"/>
                    </a:lnTo>
                    <a:lnTo>
                      <a:pt x="34" y="0"/>
                    </a:lnTo>
                    <a:lnTo>
                      <a:pt x="16" y="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06" name="Freeform 250"/>
              <p:cNvSpPr>
                <a:spLocks/>
              </p:cNvSpPr>
              <p:nvPr/>
            </p:nvSpPr>
            <p:spPr bwMode="auto">
              <a:xfrm>
                <a:off x="5786221" y="2321498"/>
                <a:ext cx="26732" cy="31459"/>
              </a:xfrm>
              <a:custGeom>
                <a:avLst/>
                <a:gdLst>
                  <a:gd name="T0" fmla="*/ 11 w 15"/>
                  <a:gd name="T1" fmla="*/ 0 h 19"/>
                  <a:gd name="T2" fmla="*/ 0 w 15"/>
                  <a:gd name="T3" fmla="*/ 9 h 19"/>
                  <a:gd name="T4" fmla="*/ 4 w 15"/>
                  <a:gd name="T5" fmla="*/ 18 h 19"/>
                  <a:gd name="T6" fmla="*/ 14 w 15"/>
                  <a:gd name="T7" fmla="*/ 18 h 19"/>
                  <a:gd name="T8" fmla="*/ 11 w 15"/>
                  <a:gd name="T9" fmla="*/ 0 h 19"/>
                </a:gdLst>
                <a:ahLst/>
                <a:cxnLst>
                  <a:cxn ang="0">
                    <a:pos x="T0" y="T1"/>
                  </a:cxn>
                  <a:cxn ang="0">
                    <a:pos x="T2" y="T3"/>
                  </a:cxn>
                  <a:cxn ang="0">
                    <a:pos x="T4" y="T5"/>
                  </a:cxn>
                  <a:cxn ang="0">
                    <a:pos x="T6" y="T7"/>
                  </a:cxn>
                  <a:cxn ang="0">
                    <a:pos x="T8" y="T9"/>
                  </a:cxn>
                </a:cxnLst>
                <a:rect l="0" t="0" r="r" b="b"/>
                <a:pathLst>
                  <a:path w="15" h="19">
                    <a:moveTo>
                      <a:pt x="11" y="0"/>
                    </a:moveTo>
                    <a:lnTo>
                      <a:pt x="0" y="9"/>
                    </a:lnTo>
                    <a:lnTo>
                      <a:pt x="4" y="18"/>
                    </a:lnTo>
                    <a:lnTo>
                      <a:pt x="14" y="18"/>
                    </a:lnTo>
                    <a:lnTo>
                      <a:pt x="11"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07" name="Freeform 251"/>
              <p:cNvSpPr>
                <a:spLocks/>
              </p:cNvSpPr>
              <p:nvPr/>
            </p:nvSpPr>
            <p:spPr bwMode="auto">
              <a:xfrm>
                <a:off x="5938752" y="1881071"/>
                <a:ext cx="622704" cy="539523"/>
              </a:xfrm>
              <a:custGeom>
                <a:avLst/>
                <a:gdLst>
                  <a:gd name="T0" fmla="*/ 303 w 352"/>
                  <a:gd name="T1" fmla="*/ 42 h 306"/>
                  <a:gd name="T2" fmla="*/ 280 w 352"/>
                  <a:gd name="T3" fmla="*/ 30 h 306"/>
                  <a:gd name="T4" fmla="*/ 263 w 352"/>
                  <a:gd name="T5" fmla="*/ 48 h 306"/>
                  <a:gd name="T6" fmla="*/ 237 w 352"/>
                  <a:gd name="T7" fmla="*/ 66 h 306"/>
                  <a:gd name="T8" fmla="*/ 213 w 352"/>
                  <a:gd name="T9" fmla="*/ 61 h 306"/>
                  <a:gd name="T10" fmla="*/ 197 w 352"/>
                  <a:gd name="T11" fmla="*/ 78 h 306"/>
                  <a:gd name="T12" fmla="*/ 173 w 352"/>
                  <a:gd name="T13" fmla="*/ 78 h 306"/>
                  <a:gd name="T14" fmla="*/ 158 w 352"/>
                  <a:gd name="T15" fmla="*/ 90 h 306"/>
                  <a:gd name="T16" fmla="*/ 148 w 352"/>
                  <a:gd name="T17" fmla="*/ 100 h 306"/>
                  <a:gd name="T18" fmla="*/ 138 w 352"/>
                  <a:gd name="T19" fmla="*/ 117 h 306"/>
                  <a:gd name="T20" fmla="*/ 124 w 352"/>
                  <a:gd name="T21" fmla="*/ 129 h 306"/>
                  <a:gd name="T22" fmla="*/ 115 w 352"/>
                  <a:gd name="T23" fmla="*/ 151 h 306"/>
                  <a:gd name="T24" fmla="*/ 117 w 352"/>
                  <a:gd name="T25" fmla="*/ 172 h 306"/>
                  <a:gd name="T26" fmla="*/ 96 w 352"/>
                  <a:gd name="T27" fmla="*/ 174 h 306"/>
                  <a:gd name="T28" fmla="*/ 96 w 352"/>
                  <a:gd name="T29" fmla="*/ 210 h 306"/>
                  <a:gd name="T30" fmla="*/ 107 w 352"/>
                  <a:gd name="T31" fmla="*/ 242 h 306"/>
                  <a:gd name="T32" fmla="*/ 96 w 352"/>
                  <a:gd name="T33" fmla="*/ 267 h 306"/>
                  <a:gd name="T34" fmla="*/ 87 w 352"/>
                  <a:gd name="T35" fmla="*/ 295 h 306"/>
                  <a:gd name="T36" fmla="*/ 55 w 352"/>
                  <a:gd name="T37" fmla="*/ 292 h 306"/>
                  <a:gd name="T38" fmla="*/ 33 w 352"/>
                  <a:gd name="T39" fmla="*/ 303 h 306"/>
                  <a:gd name="T40" fmla="*/ 15 w 352"/>
                  <a:gd name="T41" fmla="*/ 287 h 306"/>
                  <a:gd name="T42" fmla="*/ 11 w 352"/>
                  <a:gd name="T43" fmla="*/ 256 h 306"/>
                  <a:gd name="T44" fmla="*/ 0 w 352"/>
                  <a:gd name="T45" fmla="*/ 218 h 306"/>
                  <a:gd name="T46" fmla="*/ 14 w 352"/>
                  <a:gd name="T47" fmla="*/ 205 h 306"/>
                  <a:gd name="T48" fmla="*/ 40 w 352"/>
                  <a:gd name="T49" fmla="*/ 199 h 306"/>
                  <a:gd name="T50" fmla="*/ 60 w 352"/>
                  <a:gd name="T51" fmla="*/ 189 h 306"/>
                  <a:gd name="T52" fmla="*/ 82 w 352"/>
                  <a:gd name="T53" fmla="*/ 165 h 306"/>
                  <a:gd name="T54" fmla="*/ 94 w 352"/>
                  <a:gd name="T55" fmla="*/ 144 h 306"/>
                  <a:gd name="T56" fmla="*/ 102 w 352"/>
                  <a:gd name="T57" fmla="*/ 117 h 306"/>
                  <a:gd name="T58" fmla="*/ 129 w 352"/>
                  <a:gd name="T59" fmla="*/ 87 h 306"/>
                  <a:gd name="T60" fmla="*/ 163 w 352"/>
                  <a:gd name="T61" fmla="*/ 74 h 306"/>
                  <a:gd name="T62" fmla="*/ 195 w 352"/>
                  <a:gd name="T63" fmla="*/ 64 h 306"/>
                  <a:gd name="T64" fmla="*/ 212 w 352"/>
                  <a:gd name="T65" fmla="*/ 46 h 306"/>
                  <a:gd name="T66" fmla="*/ 198 w 352"/>
                  <a:gd name="T67" fmla="*/ 23 h 306"/>
                  <a:gd name="T68" fmla="*/ 218 w 352"/>
                  <a:gd name="T69" fmla="*/ 8 h 306"/>
                  <a:gd name="T70" fmla="*/ 229 w 352"/>
                  <a:gd name="T71" fmla="*/ 25 h 306"/>
                  <a:gd name="T72" fmla="*/ 236 w 352"/>
                  <a:gd name="T73" fmla="*/ 17 h 306"/>
                  <a:gd name="T74" fmla="*/ 248 w 352"/>
                  <a:gd name="T75" fmla="*/ 26 h 306"/>
                  <a:gd name="T76" fmla="*/ 246 w 352"/>
                  <a:gd name="T77" fmla="*/ 10 h 306"/>
                  <a:gd name="T78" fmla="*/ 271 w 352"/>
                  <a:gd name="T79" fmla="*/ 12 h 306"/>
                  <a:gd name="T80" fmla="*/ 282 w 352"/>
                  <a:gd name="T81" fmla="*/ 14 h 306"/>
                  <a:gd name="T82" fmla="*/ 309 w 352"/>
                  <a:gd name="T83" fmla="*/ 5 h 306"/>
                  <a:gd name="T84" fmla="*/ 322 w 352"/>
                  <a:gd name="T85" fmla="*/ 26 h 306"/>
                  <a:gd name="T86" fmla="*/ 333 w 352"/>
                  <a:gd name="T87" fmla="*/ 48 h 306"/>
                  <a:gd name="T88" fmla="*/ 310 w 352"/>
                  <a:gd name="T89" fmla="*/ 80 h 306"/>
                  <a:gd name="T90" fmla="*/ 303 w 352"/>
                  <a:gd name="T91" fmla="*/ 42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2" h="306">
                    <a:moveTo>
                      <a:pt x="295" y="66"/>
                    </a:moveTo>
                    <a:lnTo>
                      <a:pt x="303" y="42"/>
                    </a:lnTo>
                    <a:lnTo>
                      <a:pt x="292" y="32"/>
                    </a:lnTo>
                    <a:lnTo>
                      <a:pt x="280" y="30"/>
                    </a:lnTo>
                    <a:lnTo>
                      <a:pt x="273" y="37"/>
                    </a:lnTo>
                    <a:lnTo>
                      <a:pt x="263" y="48"/>
                    </a:lnTo>
                    <a:lnTo>
                      <a:pt x="258" y="63"/>
                    </a:lnTo>
                    <a:lnTo>
                      <a:pt x="237" y="66"/>
                    </a:lnTo>
                    <a:lnTo>
                      <a:pt x="224" y="63"/>
                    </a:lnTo>
                    <a:lnTo>
                      <a:pt x="213" y="61"/>
                    </a:lnTo>
                    <a:lnTo>
                      <a:pt x="205" y="68"/>
                    </a:lnTo>
                    <a:lnTo>
                      <a:pt x="197" y="78"/>
                    </a:lnTo>
                    <a:lnTo>
                      <a:pt x="184" y="78"/>
                    </a:lnTo>
                    <a:lnTo>
                      <a:pt x="173" y="78"/>
                    </a:lnTo>
                    <a:lnTo>
                      <a:pt x="166" y="85"/>
                    </a:lnTo>
                    <a:lnTo>
                      <a:pt x="158" y="90"/>
                    </a:lnTo>
                    <a:lnTo>
                      <a:pt x="150" y="87"/>
                    </a:lnTo>
                    <a:lnTo>
                      <a:pt x="148" y="100"/>
                    </a:lnTo>
                    <a:lnTo>
                      <a:pt x="140" y="104"/>
                    </a:lnTo>
                    <a:lnTo>
                      <a:pt x="138" y="117"/>
                    </a:lnTo>
                    <a:lnTo>
                      <a:pt x="128" y="117"/>
                    </a:lnTo>
                    <a:lnTo>
                      <a:pt x="124" y="129"/>
                    </a:lnTo>
                    <a:lnTo>
                      <a:pt x="117" y="133"/>
                    </a:lnTo>
                    <a:lnTo>
                      <a:pt x="115" y="151"/>
                    </a:lnTo>
                    <a:lnTo>
                      <a:pt x="108" y="165"/>
                    </a:lnTo>
                    <a:lnTo>
                      <a:pt x="117" y="172"/>
                    </a:lnTo>
                    <a:lnTo>
                      <a:pt x="110" y="177"/>
                    </a:lnTo>
                    <a:lnTo>
                      <a:pt x="96" y="174"/>
                    </a:lnTo>
                    <a:lnTo>
                      <a:pt x="93" y="184"/>
                    </a:lnTo>
                    <a:lnTo>
                      <a:pt x="96" y="210"/>
                    </a:lnTo>
                    <a:lnTo>
                      <a:pt x="99" y="226"/>
                    </a:lnTo>
                    <a:lnTo>
                      <a:pt x="107" y="242"/>
                    </a:lnTo>
                    <a:lnTo>
                      <a:pt x="110" y="259"/>
                    </a:lnTo>
                    <a:lnTo>
                      <a:pt x="96" y="267"/>
                    </a:lnTo>
                    <a:lnTo>
                      <a:pt x="92" y="286"/>
                    </a:lnTo>
                    <a:lnTo>
                      <a:pt x="87" y="295"/>
                    </a:lnTo>
                    <a:lnTo>
                      <a:pt x="76" y="289"/>
                    </a:lnTo>
                    <a:lnTo>
                      <a:pt x="55" y="292"/>
                    </a:lnTo>
                    <a:lnTo>
                      <a:pt x="44" y="300"/>
                    </a:lnTo>
                    <a:lnTo>
                      <a:pt x="33" y="303"/>
                    </a:lnTo>
                    <a:lnTo>
                      <a:pt x="16" y="305"/>
                    </a:lnTo>
                    <a:lnTo>
                      <a:pt x="15" y="287"/>
                    </a:lnTo>
                    <a:lnTo>
                      <a:pt x="8" y="282"/>
                    </a:lnTo>
                    <a:lnTo>
                      <a:pt x="11" y="256"/>
                    </a:lnTo>
                    <a:lnTo>
                      <a:pt x="1" y="255"/>
                    </a:lnTo>
                    <a:lnTo>
                      <a:pt x="0" y="218"/>
                    </a:lnTo>
                    <a:lnTo>
                      <a:pt x="11" y="214"/>
                    </a:lnTo>
                    <a:lnTo>
                      <a:pt x="14" y="205"/>
                    </a:lnTo>
                    <a:lnTo>
                      <a:pt x="27" y="200"/>
                    </a:lnTo>
                    <a:lnTo>
                      <a:pt x="40" y="199"/>
                    </a:lnTo>
                    <a:lnTo>
                      <a:pt x="45" y="191"/>
                    </a:lnTo>
                    <a:lnTo>
                      <a:pt x="60" y="189"/>
                    </a:lnTo>
                    <a:lnTo>
                      <a:pt x="62" y="172"/>
                    </a:lnTo>
                    <a:lnTo>
                      <a:pt x="82" y="165"/>
                    </a:lnTo>
                    <a:lnTo>
                      <a:pt x="84" y="151"/>
                    </a:lnTo>
                    <a:lnTo>
                      <a:pt x="94" y="144"/>
                    </a:lnTo>
                    <a:lnTo>
                      <a:pt x="98" y="131"/>
                    </a:lnTo>
                    <a:lnTo>
                      <a:pt x="102" y="117"/>
                    </a:lnTo>
                    <a:lnTo>
                      <a:pt x="117" y="102"/>
                    </a:lnTo>
                    <a:lnTo>
                      <a:pt x="129" y="87"/>
                    </a:lnTo>
                    <a:lnTo>
                      <a:pt x="144" y="78"/>
                    </a:lnTo>
                    <a:lnTo>
                      <a:pt x="163" y="74"/>
                    </a:lnTo>
                    <a:lnTo>
                      <a:pt x="174" y="68"/>
                    </a:lnTo>
                    <a:lnTo>
                      <a:pt x="195" y="64"/>
                    </a:lnTo>
                    <a:lnTo>
                      <a:pt x="199" y="52"/>
                    </a:lnTo>
                    <a:lnTo>
                      <a:pt x="212" y="46"/>
                    </a:lnTo>
                    <a:lnTo>
                      <a:pt x="208" y="30"/>
                    </a:lnTo>
                    <a:lnTo>
                      <a:pt x="198" y="23"/>
                    </a:lnTo>
                    <a:lnTo>
                      <a:pt x="213" y="19"/>
                    </a:lnTo>
                    <a:lnTo>
                      <a:pt x="218" y="8"/>
                    </a:lnTo>
                    <a:lnTo>
                      <a:pt x="221" y="23"/>
                    </a:lnTo>
                    <a:lnTo>
                      <a:pt x="229" y="25"/>
                    </a:lnTo>
                    <a:lnTo>
                      <a:pt x="229" y="17"/>
                    </a:lnTo>
                    <a:lnTo>
                      <a:pt x="236" y="17"/>
                    </a:lnTo>
                    <a:lnTo>
                      <a:pt x="239" y="23"/>
                    </a:lnTo>
                    <a:lnTo>
                      <a:pt x="248" y="26"/>
                    </a:lnTo>
                    <a:lnTo>
                      <a:pt x="253" y="15"/>
                    </a:lnTo>
                    <a:lnTo>
                      <a:pt x="246" y="10"/>
                    </a:lnTo>
                    <a:lnTo>
                      <a:pt x="258" y="3"/>
                    </a:lnTo>
                    <a:lnTo>
                      <a:pt x="271" y="12"/>
                    </a:lnTo>
                    <a:lnTo>
                      <a:pt x="279" y="0"/>
                    </a:lnTo>
                    <a:lnTo>
                      <a:pt x="282" y="14"/>
                    </a:lnTo>
                    <a:lnTo>
                      <a:pt x="295" y="15"/>
                    </a:lnTo>
                    <a:lnTo>
                      <a:pt x="309" y="5"/>
                    </a:lnTo>
                    <a:lnTo>
                      <a:pt x="325" y="15"/>
                    </a:lnTo>
                    <a:lnTo>
                      <a:pt x="322" y="26"/>
                    </a:lnTo>
                    <a:lnTo>
                      <a:pt x="351" y="36"/>
                    </a:lnTo>
                    <a:lnTo>
                      <a:pt x="333" y="48"/>
                    </a:lnTo>
                    <a:lnTo>
                      <a:pt x="317" y="65"/>
                    </a:lnTo>
                    <a:lnTo>
                      <a:pt x="310" y="80"/>
                    </a:lnTo>
                    <a:lnTo>
                      <a:pt x="295" y="66"/>
                    </a:lnTo>
                    <a:lnTo>
                      <a:pt x="303" y="4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08" name="Freeform 252"/>
              <p:cNvSpPr>
                <a:spLocks/>
              </p:cNvSpPr>
              <p:nvPr/>
            </p:nvSpPr>
            <p:spPr bwMode="auto">
              <a:xfrm>
                <a:off x="5721749" y="2667546"/>
                <a:ext cx="300344" cy="311445"/>
              </a:xfrm>
              <a:custGeom>
                <a:avLst/>
                <a:gdLst>
                  <a:gd name="T0" fmla="*/ 89 w 170"/>
                  <a:gd name="T1" fmla="*/ 3 h 176"/>
                  <a:gd name="T2" fmla="*/ 85 w 170"/>
                  <a:gd name="T3" fmla="*/ 15 h 176"/>
                  <a:gd name="T4" fmla="*/ 78 w 170"/>
                  <a:gd name="T5" fmla="*/ 21 h 176"/>
                  <a:gd name="T6" fmla="*/ 74 w 170"/>
                  <a:gd name="T7" fmla="*/ 29 h 176"/>
                  <a:gd name="T8" fmla="*/ 63 w 170"/>
                  <a:gd name="T9" fmla="*/ 27 h 176"/>
                  <a:gd name="T10" fmla="*/ 61 w 170"/>
                  <a:gd name="T11" fmla="*/ 36 h 176"/>
                  <a:gd name="T12" fmla="*/ 50 w 170"/>
                  <a:gd name="T13" fmla="*/ 37 h 176"/>
                  <a:gd name="T14" fmla="*/ 42 w 170"/>
                  <a:gd name="T15" fmla="*/ 29 h 176"/>
                  <a:gd name="T16" fmla="*/ 34 w 170"/>
                  <a:gd name="T17" fmla="*/ 31 h 176"/>
                  <a:gd name="T18" fmla="*/ 38 w 170"/>
                  <a:gd name="T19" fmla="*/ 39 h 176"/>
                  <a:gd name="T20" fmla="*/ 36 w 170"/>
                  <a:gd name="T21" fmla="*/ 47 h 176"/>
                  <a:gd name="T22" fmla="*/ 23 w 170"/>
                  <a:gd name="T23" fmla="*/ 48 h 176"/>
                  <a:gd name="T24" fmla="*/ 17 w 170"/>
                  <a:gd name="T25" fmla="*/ 52 h 176"/>
                  <a:gd name="T26" fmla="*/ 15 w 170"/>
                  <a:gd name="T27" fmla="*/ 54 h 176"/>
                  <a:gd name="T28" fmla="*/ 0 w 170"/>
                  <a:gd name="T29" fmla="*/ 56 h 176"/>
                  <a:gd name="T30" fmla="*/ 0 w 170"/>
                  <a:gd name="T31" fmla="*/ 60 h 176"/>
                  <a:gd name="T32" fmla="*/ 0 w 170"/>
                  <a:gd name="T33" fmla="*/ 66 h 176"/>
                  <a:gd name="T34" fmla="*/ 18 w 170"/>
                  <a:gd name="T35" fmla="*/ 75 h 176"/>
                  <a:gd name="T36" fmla="*/ 26 w 170"/>
                  <a:gd name="T37" fmla="*/ 79 h 176"/>
                  <a:gd name="T38" fmla="*/ 34 w 170"/>
                  <a:gd name="T39" fmla="*/ 88 h 176"/>
                  <a:gd name="T40" fmla="*/ 40 w 170"/>
                  <a:gd name="T41" fmla="*/ 102 h 176"/>
                  <a:gd name="T42" fmla="*/ 48 w 170"/>
                  <a:gd name="T43" fmla="*/ 111 h 176"/>
                  <a:gd name="T44" fmla="*/ 40 w 170"/>
                  <a:gd name="T45" fmla="*/ 115 h 176"/>
                  <a:gd name="T46" fmla="*/ 36 w 170"/>
                  <a:gd name="T47" fmla="*/ 150 h 176"/>
                  <a:gd name="T48" fmla="*/ 31 w 170"/>
                  <a:gd name="T49" fmla="*/ 160 h 176"/>
                  <a:gd name="T50" fmla="*/ 50 w 170"/>
                  <a:gd name="T51" fmla="*/ 166 h 176"/>
                  <a:gd name="T52" fmla="*/ 70 w 170"/>
                  <a:gd name="T53" fmla="*/ 167 h 176"/>
                  <a:gd name="T54" fmla="*/ 80 w 170"/>
                  <a:gd name="T55" fmla="*/ 175 h 176"/>
                  <a:gd name="T56" fmla="*/ 108 w 170"/>
                  <a:gd name="T57" fmla="*/ 175 h 176"/>
                  <a:gd name="T58" fmla="*/ 105 w 170"/>
                  <a:gd name="T59" fmla="*/ 164 h 176"/>
                  <a:gd name="T60" fmla="*/ 110 w 170"/>
                  <a:gd name="T61" fmla="*/ 153 h 176"/>
                  <a:gd name="T62" fmla="*/ 122 w 170"/>
                  <a:gd name="T63" fmla="*/ 152 h 176"/>
                  <a:gd name="T64" fmla="*/ 134 w 170"/>
                  <a:gd name="T65" fmla="*/ 152 h 176"/>
                  <a:gd name="T66" fmla="*/ 143 w 170"/>
                  <a:gd name="T67" fmla="*/ 158 h 176"/>
                  <a:gd name="T68" fmla="*/ 154 w 170"/>
                  <a:gd name="T69" fmla="*/ 161 h 176"/>
                  <a:gd name="T70" fmla="*/ 162 w 170"/>
                  <a:gd name="T71" fmla="*/ 148 h 176"/>
                  <a:gd name="T72" fmla="*/ 162 w 170"/>
                  <a:gd name="T73" fmla="*/ 138 h 176"/>
                  <a:gd name="T74" fmla="*/ 151 w 170"/>
                  <a:gd name="T75" fmla="*/ 133 h 176"/>
                  <a:gd name="T76" fmla="*/ 149 w 170"/>
                  <a:gd name="T77" fmla="*/ 119 h 176"/>
                  <a:gd name="T78" fmla="*/ 155 w 170"/>
                  <a:gd name="T79" fmla="*/ 110 h 176"/>
                  <a:gd name="T80" fmla="*/ 155 w 170"/>
                  <a:gd name="T81" fmla="*/ 99 h 176"/>
                  <a:gd name="T82" fmla="*/ 148 w 170"/>
                  <a:gd name="T83" fmla="*/ 93 h 176"/>
                  <a:gd name="T84" fmla="*/ 151 w 170"/>
                  <a:gd name="T85" fmla="*/ 84 h 176"/>
                  <a:gd name="T86" fmla="*/ 157 w 170"/>
                  <a:gd name="T87" fmla="*/ 74 h 176"/>
                  <a:gd name="T88" fmla="*/ 166 w 170"/>
                  <a:gd name="T89" fmla="*/ 73 h 176"/>
                  <a:gd name="T90" fmla="*/ 163 w 170"/>
                  <a:gd name="T91" fmla="*/ 51 h 176"/>
                  <a:gd name="T92" fmla="*/ 169 w 170"/>
                  <a:gd name="T93" fmla="*/ 43 h 176"/>
                  <a:gd name="T94" fmla="*/ 156 w 170"/>
                  <a:gd name="T95" fmla="*/ 32 h 176"/>
                  <a:gd name="T96" fmla="*/ 137 w 170"/>
                  <a:gd name="T97" fmla="*/ 33 h 176"/>
                  <a:gd name="T98" fmla="*/ 119 w 170"/>
                  <a:gd name="T99" fmla="*/ 27 h 176"/>
                  <a:gd name="T100" fmla="*/ 114 w 170"/>
                  <a:gd name="T101" fmla="*/ 14 h 176"/>
                  <a:gd name="T102" fmla="*/ 102 w 170"/>
                  <a:gd name="T103" fmla="*/ 8 h 176"/>
                  <a:gd name="T104" fmla="*/ 103 w 170"/>
                  <a:gd name="T105" fmla="*/ 0 h 176"/>
                  <a:gd name="T106" fmla="*/ 89 w 170"/>
                  <a:gd name="T107" fmla="*/ 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 h="176">
                    <a:moveTo>
                      <a:pt x="89" y="3"/>
                    </a:moveTo>
                    <a:lnTo>
                      <a:pt x="85" y="15"/>
                    </a:lnTo>
                    <a:lnTo>
                      <a:pt x="78" y="21"/>
                    </a:lnTo>
                    <a:lnTo>
                      <a:pt x="74" y="29"/>
                    </a:lnTo>
                    <a:lnTo>
                      <a:pt x="63" y="27"/>
                    </a:lnTo>
                    <a:lnTo>
                      <a:pt x="61" y="36"/>
                    </a:lnTo>
                    <a:lnTo>
                      <a:pt x="50" y="37"/>
                    </a:lnTo>
                    <a:lnTo>
                      <a:pt x="42" y="29"/>
                    </a:lnTo>
                    <a:lnTo>
                      <a:pt x="34" y="31"/>
                    </a:lnTo>
                    <a:lnTo>
                      <a:pt x="38" y="39"/>
                    </a:lnTo>
                    <a:lnTo>
                      <a:pt x="36" y="47"/>
                    </a:lnTo>
                    <a:lnTo>
                      <a:pt x="23" y="48"/>
                    </a:lnTo>
                    <a:lnTo>
                      <a:pt x="17" y="52"/>
                    </a:lnTo>
                    <a:lnTo>
                      <a:pt x="15" y="54"/>
                    </a:lnTo>
                    <a:lnTo>
                      <a:pt x="0" y="56"/>
                    </a:lnTo>
                    <a:lnTo>
                      <a:pt x="0" y="60"/>
                    </a:lnTo>
                    <a:lnTo>
                      <a:pt x="0" y="66"/>
                    </a:lnTo>
                    <a:lnTo>
                      <a:pt x="18" y="75"/>
                    </a:lnTo>
                    <a:lnTo>
                      <a:pt x="26" y="79"/>
                    </a:lnTo>
                    <a:lnTo>
                      <a:pt x="34" y="88"/>
                    </a:lnTo>
                    <a:lnTo>
                      <a:pt x="40" y="102"/>
                    </a:lnTo>
                    <a:lnTo>
                      <a:pt x="48" y="111"/>
                    </a:lnTo>
                    <a:lnTo>
                      <a:pt x="40" y="115"/>
                    </a:lnTo>
                    <a:lnTo>
                      <a:pt x="36" y="150"/>
                    </a:lnTo>
                    <a:lnTo>
                      <a:pt x="31" y="160"/>
                    </a:lnTo>
                    <a:lnTo>
                      <a:pt x="50" y="166"/>
                    </a:lnTo>
                    <a:lnTo>
                      <a:pt x="70" y="167"/>
                    </a:lnTo>
                    <a:lnTo>
                      <a:pt x="80" y="175"/>
                    </a:lnTo>
                    <a:lnTo>
                      <a:pt x="108" y="175"/>
                    </a:lnTo>
                    <a:lnTo>
                      <a:pt x="105" y="164"/>
                    </a:lnTo>
                    <a:lnTo>
                      <a:pt x="110" y="153"/>
                    </a:lnTo>
                    <a:lnTo>
                      <a:pt x="122" y="152"/>
                    </a:lnTo>
                    <a:lnTo>
                      <a:pt x="134" y="152"/>
                    </a:lnTo>
                    <a:lnTo>
                      <a:pt x="143" y="158"/>
                    </a:lnTo>
                    <a:lnTo>
                      <a:pt x="154" y="161"/>
                    </a:lnTo>
                    <a:lnTo>
                      <a:pt x="162" y="148"/>
                    </a:lnTo>
                    <a:lnTo>
                      <a:pt x="162" y="138"/>
                    </a:lnTo>
                    <a:lnTo>
                      <a:pt x="151" y="133"/>
                    </a:lnTo>
                    <a:lnTo>
                      <a:pt x="149" y="119"/>
                    </a:lnTo>
                    <a:lnTo>
                      <a:pt x="155" y="110"/>
                    </a:lnTo>
                    <a:lnTo>
                      <a:pt x="155" y="99"/>
                    </a:lnTo>
                    <a:lnTo>
                      <a:pt x="148" y="93"/>
                    </a:lnTo>
                    <a:lnTo>
                      <a:pt x="151" y="84"/>
                    </a:lnTo>
                    <a:lnTo>
                      <a:pt x="157" y="74"/>
                    </a:lnTo>
                    <a:lnTo>
                      <a:pt x="166" y="73"/>
                    </a:lnTo>
                    <a:lnTo>
                      <a:pt x="163" y="51"/>
                    </a:lnTo>
                    <a:lnTo>
                      <a:pt x="169" y="43"/>
                    </a:lnTo>
                    <a:lnTo>
                      <a:pt x="156" y="32"/>
                    </a:lnTo>
                    <a:lnTo>
                      <a:pt x="137" y="33"/>
                    </a:lnTo>
                    <a:lnTo>
                      <a:pt x="119" y="27"/>
                    </a:lnTo>
                    <a:lnTo>
                      <a:pt x="114" y="14"/>
                    </a:lnTo>
                    <a:lnTo>
                      <a:pt x="102" y="8"/>
                    </a:lnTo>
                    <a:lnTo>
                      <a:pt x="103" y="0"/>
                    </a:lnTo>
                    <a:lnTo>
                      <a:pt x="89" y="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09" name="Freeform 253"/>
              <p:cNvSpPr>
                <a:spLocks/>
              </p:cNvSpPr>
              <p:nvPr/>
            </p:nvSpPr>
            <p:spPr bwMode="auto">
              <a:xfrm>
                <a:off x="5982781" y="2815405"/>
                <a:ext cx="301917" cy="298861"/>
              </a:xfrm>
              <a:custGeom>
                <a:avLst/>
                <a:gdLst>
                  <a:gd name="T0" fmla="*/ 13 w 172"/>
                  <a:gd name="T1" fmla="*/ 65 h 170"/>
                  <a:gd name="T2" fmla="*/ 13 w 172"/>
                  <a:gd name="T3" fmla="*/ 55 h 170"/>
                  <a:gd name="T4" fmla="*/ 2 w 172"/>
                  <a:gd name="T5" fmla="*/ 50 h 170"/>
                  <a:gd name="T6" fmla="*/ 0 w 172"/>
                  <a:gd name="T7" fmla="*/ 36 h 170"/>
                  <a:gd name="T8" fmla="*/ 6 w 172"/>
                  <a:gd name="T9" fmla="*/ 27 h 170"/>
                  <a:gd name="T10" fmla="*/ 6 w 172"/>
                  <a:gd name="T11" fmla="*/ 16 h 170"/>
                  <a:gd name="T12" fmla="*/ 20 w 172"/>
                  <a:gd name="T13" fmla="*/ 16 h 170"/>
                  <a:gd name="T14" fmla="*/ 25 w 172"/>
                  <a:gd name="T15" fmla="*/ 10 h 170"/>
                  <a:gd name="T16" fmla="*/ 30 w 172"/>
                  <a:gd name="T17" fmla="*/ 17 h 170"/>
                  <a:gd name="T18" fmla="*/ 35 w 172"/>
                  <a:gd name="T19" fmla="*/ 12 h 170"/>
                  <a:gd name="T20" fmla="*/ 41 w 172"/>
                  <a:gd name="T21" fmla="*/ 14 h 170"/>
                  <a:gd name="T22" fmla="*/ 46 w 172"/>
                  <a:gd name="T23" fmla="*/ 3 h 170"/>
                  <a:gd name="T24" fmla="*/ 52 w 172"/>
                  <a:gd name="T25" fmla="*/ 6 h 170"/>
                  <a:gd name="T26" fmla="*/ 67 w 172"/>
                  <a:gd name="T27" fmla="*/ 6 h 170"/>
                  <a:gd name="T28" fmla="*/ 80 w 172"/>
                  <a:gd name="T29" fmla="*/ 0 h 170"/>
                  <a:gd name="T30" fmla="*/ 88 w 172"/>
                  <a:gd name="T31" fmla="*/ 9 h 170"/>
                  <a:gd name="T32" fmla="*/ 91 w 172"/>
                  <a:gd name="T33" fmla="*/ 21 h 170"/>
                  <a:gd name="T34" fmla="*/ 84 w 172"/>
                  <a:gd name="T35" fmla="*/ 27 h 170"/>
                  <a:gd name="T36" fmla="*/ 80 w 172"/>
                  <a:gd name="T37" fmla="*/ 41 h 170"/>
                  <a:gd name="T38" fmla="*/ 80 w 172"/>
                  <a:gd name="T39" fmla="*/ 51 h 170"/>
                  <a:gd name="T40" fmla="*/ 86 w 172"/>
                  <a:gd name="T41" fmla="*/ 54 h 170"/>
                  <a:gd name="T42" fmla="*/ 95 w 172"/>
                  <a:gd name="T43" fmla="*/ 69 h 170"/>
                  <a:gd name="T44" fmla="*/ 106 w 172"/>
                  <a:gd name="T45" fmla="*/ 85 h 170"/>
                  <a:gd name="T46" fmla="*/ 124 w 172"/>
                  <a:gd name="T47" fmla="*/ 101 h 170"/>
                  <a:gd name="T48" fmla="*/ 133 w 172"/>
                  <a:gd name="T49" fmla="*/ 101 h 170"/>
                  <a:gd name="T50" fmla="*/ 140 w 172"/>
                  <a:gd name="T51" fmla="*/ 99 h 170"/>
                  <a:gd name="T52" fmla="*/ 141 w 172"/>
                  <a:gd name="T53" fmla="*/ 106 h 170"/>
                  <a:gd name="T54" fmla="*/ 146 w 172"/>
                  <a:gd name="T55" fmla="*/ 111 h 170"/>
                  <a:gd name="T56" fmla="*/ 149 w 172"/>
                  <a:gd name="T57" fmla="*/ 117 h 170"/>
                  <a:gd name="T58" fmla="*/ 157 w 172"/>
                  <a:gd name="T59" fmla="*/ 123 h 170"/>
                  <a:gd name="T60" fmla="*/ 163 w 172"/>
                  <a:gd name="T61" fmla="*/ 129 h 170"/>
                  <a:gd name="T62" fmla="*/ 171 w 172"/>
                  <a:gd name="T63" fmla="*/ 139 h 170"/>
                  <a:gd name="T64" fmla="*/ 166 w 172"/>
                  <a:gd name="T65" fmla="*/ 143 h 170"/>
                  <a:gd name="T66" fmla="*/ 154 w 172"/>
                  <a:gd name="T67" fmla="*/ 134 h 170"/>
                  <a:gd name="T68" fmla="*/ 145 w 172"/>
                  <a:gd name="T69" fmla="*/ 138 h 170"/>
                  <a:gd name="T70" fmla="*/ 142 w 172"/>
                  <a:gd name="T71" fmla="*/ 144 h 170"/>
                  <a:gd name="T72" fmla="*/ 148 w 172"/>
                  <a:gd name="T73" fmla="*/ 155 h 170"/>
                  <a:gd name="T74" fmla="*/ 142 w 172"/>
                  <a:gd name="T75" fmla="*/ 161 h 170"/>
                  <a:gd name="T76" fmla="*/ 138 w 172"/>
                  <a:gd name="T77" fmla="*/ 169 h 170"/>
                  <a:gd name="T78" fmla="*/ 130 w 172"/>
                  <a:gd name="T79" fmla="*/ 169 h 170"/>
                  <a:gd name="T80" fmla="*/ 131 w 172"/>
                  <a:gd name="T81" fmla="*/ 152 h 170"/>
                  <a:gd name="T82" fmla="*/ 131 w 172"/>
                  <a:gd name="T83" fmla="*/ 144 h 170"/>
                  <a:gd name="T84" fmla="*/ 121 w 172"/>
                  <a:gd name="T85" fmla="*/ 137 h 170"/>
                  <a:gd name="T86" fmla="*/ 116 w 172"/>
                  <a:gd name="T87" fmla="*/ 128 h 170"/>
                  <a:gd name="T88" fmla="*/ 108 w 172"/>
                  <a:gd name="T89" fmla="*/ 126 h 170"/>
                  <a:gd name="T90" fmla="*/ 108 w 172"/>
                  <a:gd name="T91" fmla="*/ 117 h 170"/>
                  <a:gd name="T92" fmla="*/ 87 w 172"/>
                  <a:gd name="T93" fmla="*/ 111 h 170"/>
                  <a:gd name="T94" fmla="*/ 74 w 172"/>
                  <a:gd name="T95" fmla="*/ 99 h 170"/>
                  <a:gd name="T96" fmla="*/ 66 w 172"/>
                  <a:gd name="T97" fmla="*/ 93 h 170"/>
                  <a:gd name="T98" fmla="*/ 58 w 172"/>
                  <a:gd name="T99" fmla="*/ 86 h 170"/>
                  <a:gd name="T100" fmla="*/ 53 w 172"/>
                  <a:gd name="T101" fmla="*/ 69 h 170"/>
                  <a:gd name="T102" fmla="*/ 49 w 172"/>
                  <a:gd name="T103" fmla="*/ 59 h 170"/>
                  <a:gd name="T104" fmla="*/ 32 w 172"/>
                  <a:gd name="T105" fmla="*/ 56 h 170"/>
                  <a:gd name="T106" fmla="*/ 29 w 172"/>
                  <a:gd name="T107" fmla="*/ 64 h 170"/>
                  <a:gd name="T108" fmla="*/ 13 w 172"/>
                  <a:gd name="T109" fmla="*/ 6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2" h="170">
                    <a:moveTo>
                      <a:pt x="13" y="65"/>
                    </a:moveTo>
                    <a:lnTo>
                      <a:pt x="13" y="55"/>
                    </a:lnTo>
                    <a:lnTo>
                      <a:pt x="2" y="50"/>
                    </a:lnTo>
                    <a:lnTo>
                      <a:pt x="0" y="36"/>
                    </a:lnTo>
                    <a:lnTo>
                      <a:pt x="6" y="27"/>
                    </a:lnTo>
                    <a:lnTo>
                      <a:pt x="6" y="16"/>
                    </a:lnTo>
                    <a:lnTo>
                      <a:pt x="20" y="16"/>
                    </a:lnTo>
                    <a:lnTo>
                      <a:pt x="25" y="10"/>
                    </a:lnTo>
                    <a:lnTo>
                      <a:pt x="30" y="17"/>
                    </a:lnTo>
                    <a:lnTo>
                      <a:pt x="35" y="12"/>
                    </a:lnTo>
                    <a:lnTo>
                      <a:pt x="41" y="14"/>
                    </a:lnTo>
                    <a:lnTo>
                      <a:pt x="46" y="3"/>
                    </a:lnTo>
                    <a:lnTo>
                      <a:pt x="52" y="6"/>
                    </a:lnTo>
                    <a:lnTo>
                      <a:pt x="67" y="6"/>
                    </a:lnTo>
                    <a:lnTo>
                      <a:pt x="80" y="0"/>
                    </a:lnTo>
                    <a:lnTo>
                      <a:pt x="88" y="9"/>
                    </a:lnTo>
                    <a:lnTo>
                      <a:pt x="91" y="21"/>
                    </a:lnTo>
                    <a:lnTo>
                      <a:pt x="84" y="27"/>
                    </a:lnTo>
                    <a:lnTo>
                      <a:pt x="80" y="41"/>
                    </a:lnTo>
                    <a:lnTo>
                      <a:pt x="80" y="51"/>
                    </a:lnTo>
                    <a:lnTo>
                      <a:pt x="86" y="54"/>
                    </a:lnTo>
                    <a:lnTo>
                      <a:pt x="95" y="69"/>
                    </a:lnTo>
                    <a:lnTo>
                      <a:pt x="106" y="85"/>
                    </a:lnTo>
                    <a:lnTo>
                      <a:pt x="124" y="101"/>
                    </a:lnTo>
                    <a:lnTo>
                      <a:pt x="133" y="101"/>
                    </a:lnTo>
                    <a:lnTo>
                      <a:pt x="140" y="99"/>
                    </a:lnTo>
                    <a:lnTo>
                      <a:pt x="141" y="106"/>
                    </a:lnTo>
                    <a:lnTo>
                      <a:pt x="146" y="111"/>
                    </a:lnTo>
                    <a:lnTo>
                      <a:pt x="149" y="117"/>
                    </a:lnTo>
                    <a:lnTo>
                      <a:pt x="157" y="123"/>
                    </a:lnTo>
                    <a:lnTo>
                      <a:pt x="163" y="129"/>
                    </a:lnTo>
                    <a:lnTo>
                      <a:pt x="171" y="139"/>
                    </a:lnTo>
                    <a:lnTo>
                      <a:pt x="166" y="143"/>
                    </a:lnTo>
                    <a:lnTo>
                      <a:pt x="154" y="134"/>
                    </a:lnTo>
                    <a:lnTo>
                      <a:pt x="145" y="138"/>
                    </a:lnTo>
                    <a:lnTo>
                      <a:pt x="142" y="144"/>
                    </a:lnTo>
                    <a:lnTo>
                      <a:pt x="148" y="155"/>
                    </a:lnTo>
                    <a:lnTo>
                      <a:pt x="142" y="161"/>
                    </a:lnTo>
                    <a:lnTo>
                      <a:pt x="138" y="169"/>
                    </a:lnTo>
                    <a:lnTo>
                      <a:pt x="130" y="169"/>
                    </a:lnTo>
                    <a:lnTo>
                      <a:pt x="131" y="152"/>
                    </a:lnTo>
                    <a:lnTo>
                      <a:pt x="131" y="144"/>
                    </a:lnTo>
                    <a:lnTo>
                      <a:pt x="121" y="137"/>
                    </a:lnTo>
                    <a:lnTo>
                      <a:pt x="116" y="128"/>
                    </a:lnTo>
                    <a:lnTo>
                      <a:pt x="108" y="126"/>
                    </a:lnTo>
                    <a:lnTo>
                      <a:pt x="108" y="117"/>
                    </a:lnTo>
                    <a:lnTo>
                      <a:pt x="87" y="111"/>
                    </a:lnTo>
                    <a:lnTo>
                      <a:pt x="74" y="99"/>
                    </a:lnTo>
                    <a:lnTo>
                      <a:pt x="66" y="93"/>
                    </a:lnTo>
                    <a:lnTo>
                      <a:pt x="58" y="86"/>
                    </a:lnTo>
                    <a:lnTo>
                      <a:pt x="53" y="69"/>
                    </a:lnTo>
                    <a:lnTo>
                      <a:pt x="49" y="59"/>
                    </a:lnTo>
                    <a:lnTo>
                      <a:pt x="32" y="56"/>
                    </a:lnTo>
                    <a:lnTo>
                      <a:pt x="29" y="64"/>
                    </a:lnTo>
                    <a:lnTo>
                      <a:pt x="13" y="65"/>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10" name="Freeform 254"/>
              <p:cNvSpPr>
                <a:spLocks/>
              </p:cNvSpPr>
              <p:nvPr/>
            </p:nvSpPr>
            <p:spPr bwMode="auto">
              <a:xfrm>
                <a:off x="5602240" y="2933376"/>
                <a:ext cx="309779" cy="246954"/>
              </a:xfrm>
              <a:custGeom>
                <a:avLst/>
                <a:gdLst>
                  <a:gd name="T0" fmla="*/ 174 w 175"/>
                  <a:gd name="T1" fmla="*/ 25 h 140"/>
                  <a:gd name="T2" fmla="*/ 147 w 175"/>
                  <a:gd name="T3" fmla="*/ 25 h 140"/>
                  <a:gd name="T4" fmla="*/ 137 w 175"/>
                  <a:gd name="T5" fmla="*/ 18 h 140"/>
                  <a:gd name="T6" fmla="*/ 116 w 175"/>
                  <a:gd name="T7" fmla="*/ 16 h 140"/>
                  <a:gd name="T8" fmla="*/ 98 w 175"/>
                  <a:gd name="T9" fmla="*/ 10 h 140"/>
                  <a:gd name="T10" fmla="*/ 76 w 175"/>
                  <a:gd name="T11" fmla="*/ 3 h 140"/>
                  <a:gd name="T12" fmla="*/ 64 w 175"/>
                  <a:gd name="T13" fmla="*/ 6 h 140"/>
                  <a:gd name="T14" fmla="*/ 53 w 175"/>
                  <a:gd name="T15" fmla="*/ 0 h 140"/>
                  <a:gd name="T16" fmla="*/ 5 w 175"/>
                  <a:gd name="T17" fmla="*/ 1 h 140"/>
                  <a:gd name="T18" fmla="*/ 8 w 175"/>
                  <a:gd name="T19" fmla="*/ 8 h 140"/>
                  <a:gd name="T20" fmla="*/ 0 w 175"/>
                  <a:gd name="T21" fmla="*/ 11 h 140"/>
                  <a:gd name="T22" fmla="*/ 1 w 175"/>
                  <a:gd name="T23" fmla="*/ 22 h 140"/>
                  <a:gd name="T24" fmla="*/ 8 w 175"/>
                  <a:gd name="T25" fmla="*/ 30 h 140"/>
                  <a:gd name="T26" fmla="*/ 12 w 175"/>
                  <a:gd name="T27" fmla="*/ 40 h 140"/>
                  <a:gd name="T28" fmla="*/ 25 w 175"/>
                  <a:gd name="T29" fmla="*/ 39 h 140"/>
                  <a:gd name="T30" fmla="*/ 35 w 175"/>
                  <a:gd name="T31" fmla="*/ 35 h 140"/>
                  <a:gd name="T32" fmla="*/ 39 w 175"/>
                  <a:gd name="T33" fmla="*/ 40 h 140"/>
                  <a:gd name="T34" fmla="*/ 36 w 175"/>
                  <a:gd name="T35" fmla="*/ 45 h 140"/>
                  <a:gd name="T36" fmla="*/ 33 w 175"/>
                  <a:gd name="T37" fmla="*/ 50 h 140"/>
                  <a:gd name="T38" fmla="*/ 27 w 175"/>
                  <a:gd name="T39" fmla="*/ 77 h 140"/>
                  <a:gd name="T40" fmla="*/ 21 w 175"/>
                  <a:gd name="T41" fmla="*/ 84 h 140"/>
                  <a:gd name="T42" fmla="*/ 29 w 175"/>
                  <a:gd name="T43" fmla="*/ 90 h 140"/>
                  <a:gd name="T44" fmla="*/ 30 w 175"/>
                  <a:gd name="T45" fmla="*/ 111 h 140"/>
                  <a:gd name="T46" fmla="*/ 31 w 175"/>
                  <a:gd name="T47" fmla="*/ 120 h 140"/>
                  <a:gd name="T48" fmla="*/ 40 w 175"/>
                  <a:gd name="T49" fmla="*/ 122 h 140"/>
                  <a:gd name="T50" fmla="*/ 40 w 175"/>
                  <a:gd name="T51" fmla="*/ 132 h 140"/>
                  <a:gd name="T52" fmla="*/ 50 w 175"/>
                  <a:gd name="T53" fmla="*/ 139 h 140"/>
                  <a:gd name="T54" fmla="*/ 59 w 175"/>
                  <a:gd name="T55" fmla="*/ 136 h 140"/>
                  <a:gd name="T56" fmla="*/ 67 w 175"/>
                  <a:gd name="T57" fmla="*/ 131 h 140"/>
                  <a:gd name="T58" fmla="*/ 101 w 175"/>
                  <a:gd name="T59" fmla="*/ 132 h 140"/>
                  <a:gd name="T60" fmla="*/ 109 w 175"/>
                  <a:gd name="T61" fmla="*/ 126 h 140"/>
                  <a:gd name="T62" fmla="*/ 109 w 175"/>
                  <a:gd name="T63" fmla="*/ 117 h 140"/>
                  <a:gd name="T64" fmla="*/ 119 w 175"/>
                  <a:gd name="T65" fmla="*/ 111 h 140"/>
                  <a:gd name="T66" fmla="*/ 126 w 175"/>
                  <a:gd name="T67" fmla="*/ 103 h 140"/>
                  <a:gd name="T68" fmla="*/ 129 w 175"/>
                  <a:gd name="T69" fmla="*/ 92 h 140"/>
                  <a:gd name="T70" fmla="*/ 119 w 175"/>
                  <a:gd name="T71" fmla="*/ 80 h 140"/>
                  <a:gd name="T72" fmla="*/ 126 w 175"/>
                  <a:gd name="T73" fmla="*/ 71 h 140"/>
                  <a:gd name="T74" fmla="*/ 133 w 175"/>
                  <a:gd name="T75" fmla="*/ 61 h 140"/>
                  <a:gd name="T76" fmla="*/ 144 w 175"/>
                  <a:gd name="T77" fmla="*/ 58 h 140"/>
                  <a:gd name="T78" fmla="*/ 155 w 175"/>
                  <a:gd name="T79" fmla="*/ 44 h 140"/>
                  <a:gd name="T80" fmla="*/ 163 w 175"/>
                  <a:gd name="T81" fmla="*/ 36 h 140"/>
                  <a:gd name="T82" fmla="*/ 174 w 175"/>
                  <a:gd name="T83" fmla="*/ 2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5" h="140">
                    <a:moveTo>
                      <a:pt x="174" y="25"/>
                    </a:moveTo>
                    <a:lnTo>
                      <a:pt x="147" y="25"/>
                    </a:lnTo>
                    <a:lnTo>
                      <a:pt x="137" y="18"/>
                    </a:lnTo>
                    <a:lnTo>
                      <a:pt x="116" y="16"/>
                    </a:lnTo>
                    <a:lnTo>
                      <a:pt x="98" y="10"/>
                    </a:lnTo>
                    <a:lnTo>
                      <a:pt x="76" y="3"/>
                    </a:lnTo>
                    <a:lnTo>
                      <a:pt x="64" y="6"/>
                    </a:lnTo>
                    <a:lnTo>
                      <a:pt x="53" y="0"/>
                    </a:lnTo>
                    <a:lnTo>
                      <a:pt x="5" y="1"/>
                    </a:lnTo>
                    <a:lnTo>
                      <a:pt x="8" y="8"/>
                    </a:lnTo>
                    <a:lnTo>
                      <a:pt x="0" y="11"/>
                    </a:lnTo>
                    <a:lnTo>
                      <a:pt x="1" y="22"/>
                    </a:lnTo>
                    <a:lnTo>
                      <a:pt x="8" y="30"/>
                    </a:lnTo>
                    <a:lnTo>
                      <a:pt x="12" y="40"/>
                    </a:lnTo>
                    <a:lnTo>
                      <a:pt x="25" y="39"/>
                    </a:lnTo>
                    <a:lnTo>
                      <a:pt x="35" y="35"/>
                    </a:lnTo>
                    <a:lnTo>
                      <a:pt x="39" y="40"/>
                    </a:lnTo>
                    <a:lnTo>
                      <a:pt x="36" y="45"/>
                    </a:lnTo>
                    <a:lnTo>
                      <a:pt x="33" y="50"/>
                    </a:lnTo>
                    <a:lnTo>
                      <a:pt x="27" y="77"/>
                    </a:lnTo>
                    <a:lnTo>
                      <a:pt x="21" y="84"/>
                    </a:lnTo>
                    <a:lnTo>
                      <a:pt x="29" y="90"/>
                    </a:lnTo>
                    <a:lnTo>
                      <a:pt x="30" y="111"/>
                    </a:lnTo>
                    <a:lnTo>
                      <a:pt x="31" y="120"/>
                    </a:lnTo>
                    <a:lnTo>
                      <a:pt x="40" y="122"/>
                    </a:lnTo>
                    <a:lnTo>
                      <a:pt x="40" y="132"/>
                    </a:lnTo>
                    <a:lnTo>
                      <a:pt x="50" y="139"/>
                    </a:lnTo>
                    <a:lnTo>
                      <a:pt x="59" y="136"/>
                    </a:lnTo>
                    <a:lnTo>
                      <a:pt x="67" y="131"/>
                    </a:lnTo>
                    <a:lnTo>
                      <a:pt x="101" y="132"/>
                    </a:lnTo>
                    <a:lnTo>
                      <a:pt x="109" y="126"/>
                    </a:lnTo>
                    <a:lnTo>
                      <a:pt x="109" y="117"/>
                    </a:lnTo>
                    <a:lnTo>
                      <a:pt x="119" y="111"/>
                    </a:lnTo>
                    <a:lnTo>
                      <a:pt x="126" y="103"/>
                    </a:lnTo>
                    <a:lnTo>
                      <a:pt x="129" y="92"/>
                    </a:lnTo>
                    <a:lnTo>
                      <a:pt x="119" y="80"/>
                    </a:lnTo>
                    <a:lnTo>
                      <a:pt x="126" y="71"/>
                    </a:lnTo>
                    <a:lnTo>
                      <a:pt x="133" y="61"/>
                    </a:lnTo>
                    <a:lnTo>
                      <a:pt x="144" y="58"/>
                    </a:lnTo>
                    <a:lnTo>
                      <a:pt x="155" y="44"/>
                    </a:lnTo>
                    <a:lnTo>
                      <a:pt x="163" y="36"/>
                    </a:lnTo>
                    <a:lnTo>
                      <a:pt x="174" y="25"/>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11" name="Freeform 255"/>
              <p:cNvSpPr>
                <a:spLocks/>
              </p:cNvSpPr>
              <p:nvPr/>
            </p:nvSpPr>
            <p:spPr bwMode="auto">
              <a:xfrm>
                <a:off x="5584943" y="2983711"/>
                <a:ext cx="89632" cy="169879"/>
              </a:xfrm>
              <a:custGeom>
                <a:avLst/>
                <a:gdLst>
                  <a:gd name="T0" fmla="*/ 41 w 51"/>
                  <a:gd name="T1" fmla="*/ 82 h 96"/>
                  <a:gd name="T2" fmla="*/ 40 w 51"/>
                  <a:gd name="T3" fmla="*/ 61 h 96"/>
                  <a:gd name="T4" fmla="*/ 32 w 51"/>
                  <a:gd name="T5" fmla="*/ 55 h 96"/>
                  <a:gd name="T6" fmla="*/ 38 w 51"/>
                  <a:gd name="T7" fmla="*/ 48 h 96"/>
                  <a:gd name="T8" fmla="*/ 44 w 51"/>
                  <a:gd name="T9" fmla="*/ 21 h 96"/>
                  <a:gd name="T10" fmla="*/ 47 w 51"/>
                  <a:gd name="T11" fmla="*/ 15 h 96"/>
                  <a:gd name="T12" fmla="*/ 50 w 51"/>
                  <a:gd name="T13" fmla="*/ 10 h 96"/>
                  <a:gd name="T14" fmla="*/ 46 w 51"/>
                  <a:gd name="T15" fmla="*/ 5 h 96"/>
                  <a:gd name="T16" fmla="*/ 36 w 51"/>
                  <a:gd name="T17" fmla="*/ 9 h 96"/>
                  <a:gd name="T18" fmla="*/ 23 w 51"/>
                  <a:gd name="T19" fmla="*/ 10 h 96"/>
                  <a:gd name="T20" fmla="*/ 19 w 51"/>
                  <a:gd name="T21" fmla="*/ 0 h 96"/>
                  <a:gd name="T22" fmla="*/ 14 w 51"/>
                  <a:gd name="T23" fmla="*/ 13 h 96"/>
                  <a:gd name="T24" fmla="*/ 14 w 51"/>
                  <a:gd name="T25" fmla="*/ 28 h 96"/>
                  <a:gd name="T26" fmla="*/ 16 w 51"/>
                  <a:gd name="T27" fmla="*/ 34 h 96"/>
                  <a:gd name="T28" fmla="*/ 10 w 51"/>
                  <a:gd name="T29" fmla="*/ 44 h 96"/>
                  <a:gd name="T30" fmla="*/ 1 w 51"/>
                  <a:gd name="T31" fmla="*/ 50 h 96"/>
                  <a:gd name="T32" fmla="*/ 0 w 51"/>
                  <a:gd name="T33" fmla="*/ 66 h 96"/>
                  <a:gd name="T34" fmla="*/ 10 w 51"/>
                  <a:gd name="T35" fmla="*/ 70 h 96"/>
                  <a:gd name="T36" fmla="*/ 11 w 51"/>
                  <a:gd name="T37" fmla="*/ 80 h 96"/>
                  <a:gd name="T38" fmla="*/ 12 w 51"/>
                  <a:gd name="T39" fmla="*/ 91 h 96"/>
                  <a:gd name="T40" fmla="*/ 23 w 51"/>
                  <a:gd name="T41" fmla="*/ 95 h 96"/>
                  <a:gd name="T42" fmla="*/ 34 w 51"/>
                  <a:gd name="T43" fmla="*/ 95 h 96"/>
                  <a:gd name="T44" fmla="*/ 41 w 51"/>
                  <a:gd name="T45" fmla="*/ 8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 h="96">
                    <a:moveTo>
                      <a:pt x="41" y="82"/>
                    </a:moveTo>
                    <a:lnTo>
                      <a:pt x="40" y="61"/>
                    </a:lnTo>
                    <a:lnTo>
                      <a:pt x="32" y="55"/>
                    </a:lnTo>
                    <a:lnTo>
                      <a:pt x="38" y="48"/>
                    </a:lnTo>
                    <a:lnTo>
                      <a:pt x="44" y="21"/>
                    </a:lnTo>
                    <a:lnTo>
                      <a:pt x="47" y="15"/>
                    </a:lnTo>
                    <a:lnTo>
                      <a:pt x="50" y="10"/>
                    </a:lnTo>
                    <a:lnTo>
                      <a:pt x="46" y="5"/>
                    </a:lnTo>
                    <a:lnTo>
                      <a:pt x="36" y="9"/>
                    </a:lnTo>
                    <a:lnTo>
                      <a:pt x="23" y="10"/>
                    </a:lnTo>
                    <a:lnTo>
                      <a:pt x="19" y="0"/>
                    </a:lnTo>
                    <a:lnTo>
                      <a:pt x="14" y="13"/>
                    </a:lnTo>
                    <a:lnTo>
                      <a:pt x="14" y="28"/>
                    </a:lnTo>
                    <a:lnTo>
                      <a:pt x="16" y="34"/>
                    </a:lnTo>
                    <a:lnTo>
                      <a:pt x="10" y="44"/>
                    </a:lnTo>
                    <a:lnTo>
                      <a:pt x="1" y="50"/>
                    </a:lnTo>
                    <a:lnTo>
                      <a:pt x="0" y="66"/>
                    </a:lnTo>
                    <a:lnTo>
                      <a:pt x="10" y="70"/>
                    </a:lnTo>
                    <a:lnTo>
                      <a:pt x="11" y="80"/>
                    </a:lnTo>
                    <a:lnTo>
                      <a:pt x="12" y="91"/>
                    </a:lnTo>
                    <a:lnTo>
                      <a:pt x="23" y="95"/>
                    </a:lnTo>
                    <a:lnTo>
                      <a:pt x="34" y="95"/>
                    </a:lnTo>
                    <a:lnTo>
                      <a:pt x="41" y="8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12" name="Freeform 256"/>
              <p:cNvSpPr>
                <a:spLocks/>
              </p:cNvSpPr>
              <p:nvPr/>
            </p:nvSpPr>
            <p:spPr bwMode="auto">
              <a:xfrm>
                <a:off x="6040963" y="2963263"/>
                <a:ext cx="28305" cy="48762"/>
              </a:xfrm>
              <a:custGeom>
                <a:avLst/>
                <a:gdLst>
                  <a:gd name="T0" fmla="*/ 14 w 15"/>
                  <a:gd name="T1" fmla="*/ 0 h 27"/>
                  <a:gd name="T2" fmla="*/ 9 w 15"/>
                  <a:gd name="T3" fmla="*/ 4 h 27"/>
                  <a:gd name="T4" fmla="*/ 0 w 15"/>
                  <a:gd name="T5" fmla="*/ 10 h 27"/>
                  <a:gd name="T6" fmla="*/ 3 w 15"/>
                  <a:gd name="T7" fmla="*/ 20 h 27"/>
                  <a:gd name="T8" fmla="*/ 10 w 15"/>
                  <a:gd name="T9" fmla="*/ 26 h 27"/>
                  <a:gd name="T10" fmla="*/ 14 w 15"/>
                  <a:gd name="T11" fmla="*/ 0 h 27"/>
                </a:gdLst>
                <a:ahLst/>
                <a:cxnLst>
                  <a:cxn ang="0">
                    <a:pos x="T0" y="T1"/>
                  </a:cxn>
                  <a:cxn ang="0">
                    <a:pos x="T2" y="T3"/>
                  </a:cxn>
                  <a:cxn ang="0">
                    <a:pos x="T4" y="T5"/>
                  </a:cxn>
                  <a:cxn ang="0">
                    <a:pos x="T6" y="T7"/>
                  </a:cxn>
                  <a:cxn ang="0">
                    <a:pos x="T8" y="T9"/>
                  </a:cxn>
                  <a:cxn ang="0">
                    <a:pos x="T10" y="T11"/>
                  </a:cxn>
                </a:cxnLst>
                <a:rect l="0" t="0" r="r" b="b"/>
                <a:pathLst>
                  <a:path w="15" h="27">
                    <a:moveTo>
                      <a:pt x="14" y="0"/>
                    </a:moveTo>
                    <a:lnTo>
                      <a:pt x="9" y="4"/>
                    </a:lnTo>
                    <a:lnTo>
                      <a:pt x="0" y="10"/>
                    </a:lnTo>
                    <a:lnTo>
                      <a:pt x="3" y="20"/>
                    </a:lnTo>
                    <a:lnTo>
                      <a:pt x="10" y="26"/>
                    </a:lnTo>
                    <a:lnTo>
                      <a:pt x="14"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13" name="Freeform 257"/>
              <p:cNvSpPr>
                <a:spLocks/>
              </p:cNvSpPr>
              <p:nvPr/>
            </p:nvSpPr>
            <p:spPr bwMode="auto">
              <a:xfrm>
                <a:off x="6033101" y="3026181"/>
                <a:ext cx="36167" cy="61345"/>
              </a:xfrm>
              <a:custGeom>
                <a:avLst/>
                <a:gdLst>
                  <a:gd name="T0" fmla="*/ 2 w 20"/>
                  <a:gd name="T1" fmla="*/ 3 h 35"/>
                  <a:gd name="T2" fmla="*/ 5 w 20"/>
                  <a:gd name="T3" fmla="*/ 3 h 35"/>
                  <a:gd name="T4" fmla="*/ 12 w 20"/>
                  <a:gd name="T5" fmla="*/ 1 h 35"/>
                  <a:gd name="T6" fmla="*/ 16 w 20"/>
                  <a:gd name="T7" fmla="*/ 0 h 35"/>
                  <a:gd name="T8" fmla="*/ 18 w 20"/>
                  <a:gd name="T9" fmla="*/ 5 h 35"/>
                  <a:gd name="T10" fmla="*/ 19 w 20"/>
                  <a:gd name="T11" fmla="*/ 13 h 35"/>
                  <a:gd name="T12" fmla="*/ 18 w 20"/>
                  <a:gd name="T13" fmla="*/ 20 h 35"/>
                  <a:gd name="T14" fmla="*/ 16 w 20"/>
                  <a:gd name="T15" fmla="*/ 31 h 35"/>
                  <a:gd name="T16" fmla="*/ 9 w 20"/>
                  <a:gd name="T17" fmla="*/ 34 h 35"/>
                  <a:gd name="T18" fmla="*/ 3 w 20"/>
                  <a:gd name="T19" fmla="*/ 31 h 35"/>
                  <a:gd name="T20" fmla="*/ 3 w 20"/>
                  <a:gd name="T21" fmla="*/ 23 h 35"/>
                  <a:gd name="T22" fmla="*/ 3 w 20"/>
                  <a:gd name="T23" fmla="*/ 14 h 35"/>
                  <a:gd name="T24" fmla="*/ 0 w 20"/>
                  <a:gd name="T25" fmla="*/ 8 h 35"/>
                  <a:gd name="T26" fmla="*/ 2 w 20"/>
                  <a:gd name="T27"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35">
                    <a:moveTo>
                      <a:pt x="2" y="3"/>
                    </a:moveTo>
                    <a:lnTo>
                      <a:pt x="5" y="3"/>
                    </a:lnTo>
                    <a:lnTo>
                      <a:pt x="12" y="1"/>
                    </a:lnTo>
                    <a:lnTo>
                      <a:pt x="16" y="0"/>
                    </a:lnTo>
                    <a:lnTo>
                      <a:pt x="18" y="5"/>
                    </a:lnTo>
                    <a:lnTo>
                      <a:pt x="19" y="13"/>
                    </a:lnTo>
                    <a:lnTo>
                      <a:pt x="18" y="20"/>
                    </a:lnTo>
                    <a:lnTo>
                      <a:pt x="16" y="31"/>
                    </a:lnTo>
                    <a:lnTo>
                      <a:pt x="9" y="34"/>
                    </a:lnTo>
                    <a:lnTo>
                      <a:pt x="3" y="31"/>
                    </a:lnTo>
                    <a:lnTo>
                      <a:pt x="3" y="23"/>
                    </a:lnTo>
                    <a:lnTo>
                      <a:pt x="3" y="14"/>
                    </a:lnTo>
                    <a:lnTo>
                      <a:pt x="0" y="8"/>
                    </a:lnTo>
                    <a:lnTo>
                      <a:pt x="2" y="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14" name="Freeform 258"/>
              <p:cNvSpPr>
                <a:spLocks/>
              </p:cNvSpPr>
              <p:nvPr/>
            </p:nvSpPr>
            <p:spPr bwMode="auto">
              <a:xfrm>
                <a:off x="6308285" y="2997868"/>
                <a:ext cx="136806" cy="139993"/>
              </a:xfrm>
              <a:custGeom>
                <a:avLst/>
                <a:gdLst>
                  <a:gd name="T0" fmla="*/ 34 w 76"/>
                  <a:gd name="T1" fmla="*/ 58 h 80"/>
                  <a:gd name="T2" fmla="*/ 16 w 76"/>
                  <a:gd name="T3" fmla="*/ 54 h 80"/>
                  <a:gd name="T4" fmla="*/ 14 w 76"/>
                  <a:gd name="T5" fmla="*/ 45 h 80"/>
                  <a:gd name="T6" fmla="*/ 1 w 76"/>
                  <a:gd name="T7" fmla="*/ 32 h 80"/>
                  <a:gd name="T8" fmla="*/ 0 w 76"/>
                  <a:gd name="T9" fmla="*/ 21 h 80"/>
                  <a:gd name="T10" fmla="*/ 13 w 76"/>
                  <a:gd name="T11" fmla="*/ 10 h 80"/>
                  <a:gd name="T12" fmla="*/ 24 w 76"/>
                  <a:gd name="T13" fmla="*/ 14 h 80"/>
                  <a:gd name="T14" fmla="*/ 38 w 76"/>
                  <a:gd name="T15" fmla="*/ 3 h 80"/>
                  <a:gd name="T16" fmla="*/ 45 w 76"/>
                  <a:gd name="T17" fmla="*/ 3 h 80"/>
                  <a:gd name="T18" fmla="*/ 58 w 76"/>
                  <a:gd name="T19" fmla="*/ 7 h 80"/>
                  <a:gd name="T20" fmla="*/ 67 w 76"/>
                  <a:gd name="T21" fmla="*/ 0 h 80"/>
                  <a:gd name="T22" fmla="*/ 75 w 76"/>
                  <a:gd name="T23" fmla="*/ 0 h 80"/>
                  <a:gd name="T24" fmla="*/ 75 w 76"/>
                  <a:gd name="T25" fmla="*/ 13 h 80"/>
                  <a:gd name="T26" fmla="*/ 66 w 76"/>
                  <a:gd name="T27" fmla="*/ 14 h 80"/>
                  <a:gd name="T28" fmla="*/ 61 w 76"/>
                  <a:gd name="T29" fmla="*/ 19 h 80"/>
                  <a:gd name="T30" fmla="*/ 56 w 76"/>
                  <a:gd name="T31" fmla="*/ 24 h 80"/>
                  <a:gd name="T32" fmla="*/ 60 w 76"/>
                  <a:gd name="T33" fmla="*/ 31 h 80"/>
                  <a:gd name="T34" fmla="*/ 49 w 76"/>
                  <a:gd name="T35" fmla="*/ 33 h 80"/>
                  <a:gd name="T36" fmla="*/ 45 w 76"/>
                  <a:gd name="T37" fmla="*/ 30 h 80"/>
                  <a:gd name="T38" fmla="*/ 40 w 76"/>
                  <a:gd name="T39" fmla="*/ 31 h 80"/>
                  <a:gd name="T40" fmla="*/ 45 w 76"/>
                  <a:gd name="T41" fmla="*/ 37 h 80"/>
                  <a:gd name="T42" fmla="*/ 38 w 76"/>
                  <a:gd name="T43" fmla="*/ 45 h 80"/>
                  <a:gd name="T44" fmla="*/ 48 w 76"/>
                  <a:gd name="T45" fmla="*/ 49 h 80"/>
                  <a:gd name="T46" fmla="*/ 61 w 76"/>
                  <a:gd name="T47" fmla="*/ 58 h 80"/>
                  <a:gd name="T48" fmla="*/ 64 w 76"/>
                  <a:gd name="T49" fmla="*/ 65 h 80"/>
                  <a:gd name="T50" fmla="*/ 59 w 76"/>
                  <a:gd name="T51" fmla="*/ 64 h 80"/>
                  <a:gd name="T52" fmla="*/ 45 w 76"/>
                  <a:gd name="T53" fmla="*/ 69 h 80"/>
                  <a:gd name="T54" fmla="*/ 50 w 76"/>
                  <a:gd name="T55" fmla="*/ 77 h 80"/>
                  <a:gd name="T56" fmla="*/ 26 w 76"/>
                  <a:gd name="T57" fmla="*/ 79 h 80"/>
                  <a:gd name="T58" fmla="*/ 26 w 76"/>
                  <a:gd name="T59" fmla="*/ 69 h 80"/>
                  <a:gd name="T60" fmla="*/ 16 w 76"/>
                  <a:gd name="T61" fmla="*/ 65 h 80"/>
                  <a:gd name="T62" fmla="*/ 26 w 76"/>
                  <a:gd name="T63" fmla="*/ 61 h 80"/>
                  <a:gd name="T64" fmla="*/ 32 w 76"/>
                  <a:gd name="T65" fmla="*/ 60 h 80"/>
                  <a:gd name="T66" fmla="*/ 34 w 76"/>
                  <a:gd name="T67" fmla="*/ 5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6" h="80">
                    <a:moveTo>
                      <a:pt x="34" y="58"/>
                    </a:moveTo>
                    <a:lnTo>
                      <a:pt x="16" y="54"/>
                    </a:lnTo>
                    <a:lnTo>
                      <a:pt x="14" y="45"/>
                    </a:lnTo>
                    <a:lnTo>
                      <a:pt x="1" y="32"/>
                    </a:lnTo>
                    <a:lnTo>
                      <a:pt x="0" y="21"/>
                    </a:lnTo>
                    <a:lnTo>
                      <a:pt x="13" y="10"/>
                    </a:lnTo>
                    <a:lnTo>
                      <a:pt x="24" y="14"/>
                    </a:lnTo>
                    <a:lnTo>
                      <a:pt x="38" y="3"/>
                    </a:lnTo>
                    <a:lnTo>
                      <a:pt x="45" y="3"/>
                    </a:lnTo>
                    <a:lnTo>
                      <a:pt x="58" y="7"/>
                    </a:lnTo>
                    <a:lnTo>
                      <a:pt x="67" y="0"/>
                    </a:lnTo>
                    <a:lnTo>
                      <a:pt x="75" y="0"/>
                    </a:lnTo>
                    <a:lnTo>
                      <a:pt x="75" y="13"/>
                    </a:lnTo>
                    <a:lnTo>
                      <a:pt x="66" y="14"/>
                    </a:lnTo>
                    <a:lnTo>
                      <a:pt x="61" y="19"/>
                    </a:lnTo>
                    <a:lnTo>
                      <a:pt x="56" y="24"/>
                    </a:lnTo>
                    <a:lnTo>
                      <a:pt x="60" y="31"/>
                    </a:lnTo>
                    <a:lnTo>
                      <a:pt x="49" y="33"/>
                    </a:lnTo>
                    <a:lnTo>
                      <a:pt x="45" y="30"/>
                    </a:lnTo>
                    <a:lnTo>
                      <a:pt x="40" y="31"/>
                    </a:lnTo>
                    <a:lnTo>
                      <a:pt x="45" y="37"/>
                    </a:lnTo>
                    <a:lnTo>
                      <a:pt x="38" y="45"/>
                    </a:lnTo>
                    <a:lnTo>
                      <a:pt x="48" y="49"/>
                    </a:lnTo>
                    <a:lnTo>
                      <a:pt x="61" y="58"/>
                    </a:lnTo>
                    <a:lnTo>
                      <a:pt x="64" y="65"/>
                    </a:lnTo>
                    <a:lnTo>
                      <a:pt x="59" y="64"/>
                    </a:lnTo>
                    <a:lnTo>
                      <a:pt x="45" y="69"/>
                    </a:lnTo>
                    <a:lnTo>
                      <a:pt x="50" y="77"/>
                    </a:lnTo>
                    <a:lnTo>
                      <a:pt x="26" y="79"/>
                    </a:lnTo>
                    <a:lnTo>
                      <a:pt x="26" y="69"/>
                    </a:lnTo>
                    <a:lnTo>
                      <a:pt x="16" y="65"/>
                    </a:lnTo>
                    <a:lnTo>
                      <a:pt x="26" y="61"/>
                    </a:lnTo>
                    <a:lnTo>
                      <a:pt x="32" y="60"/>
                    </a:lnTo>
                    <a:lnTo>
                      <a:pt x="34" y="58"/>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15" name="Freeform 259"/>
              <p:cNvSpPr>
                <a:spLocks/>
              </p:cNvSpPr>
              <p:nvPr/>
            </p:nvSpPr>
            <p:spPr bwMode="auto">
              <a:xfrm>
                <a:off x="5963911" y="2538566"/>
                <a:ext cx="210713" cy="270548"/>
              </a:xfrm>
              <a:custGeom>
                <a:avLst/>
                <a:gdLst>
                  <a:gd name="T0" fmla="*/ 119 w 120"/>
                  <a:gd name="T1" fmla="*/ 73 h 152"/>
                  <a:gd name="T2" fmla="*/ 79 w 120"/>
                  <a:gd name="T3" fmla="*/ 90 h 152"/>
                  <a:gd name="T4" fmla="*/ 119 w 120"/>
                  <a:gd name="T5" fmla="*/ 73 h 152"/>
                  <a:gd name="T6" fmla="*/ 110 w 120"/>
                  <a:gd name="T7" fmla="*/ 47 h 152"/>
                  <a:gd name="T8" fmla="*/ 113 w 120"/>
                  <a:gd name="T9" fmla="*/ 18 h 152"/>
                  <a:gd name="T10" fmla="*/ 108 w 120"/>
                  <a:gd name="T11" fmla="*/ 14 h 152"/>
                  <a:gd name="T12" fmla="*/ 73 w 120"/>
                  <a:gd name="T13" fmla="*/ 20 h 152"/>
                  <a:gd name="T14" fmla="*/ 66 w 120"/>
                  <a:gd name="T15" fmla="*/ 12 h 152"/>
                  <a:gd name="T16" fmla="*/ 60 w 120"/>
                  <a:gd name="T17" fmla="*/ 0 h 152"/>
                  <a:gd name="T18" fmla="*/ 43 w 120"/>
                  <a:gd name="T19" fmla="*/ 4 h 152"/>
                  <a:gd name="T20" fmla="*/ 43 w 120"/>
                  <a:gd name="T21" fmla="*/ 19 h 152"/>
                  <a:gd name="T22" fmla="*/ 43 w 120"/>
                  <a:gd name="T23" fmla="*/ 25 h 152"/>
                  <a:gd name="T24" fmla="*/ 38 w 120"/>
                  <a:gd name="T25" fmla="*/ 25 h 152"/>
                  <a:gd name="T26" fmla="*/ 21 w 120"/>
                  <a:gd name="T27" fmla="*/ 31 h 152"/>
                  <a:gd name="T28" fmla="*/ 21 w 120"/>
                  <a:gd name="T29" fmla="*/ 46 h 152"/>
                  <a:gd name="T30" fmla="*/ 13 w 120"/>
                  <a:gd name="T31" fmla="*/ 60 h 152"/>
                  <a:gd name="T32" fmla="*/ 3 w 120"/>
                  <a:gd name="T33" fmla="*/ 67 h 152"/>
                  <a:gd name="T34" fmla="*/ 0 w 120"/>
                  <a:gd name="T35" fmla="*/ 84 h 152"/>
                  <a:gd name="T36" fmla="*/ 9 w 120"/>
                  <a:gd name="T37" fmla="*/ 88 h 152"/>
                  <a:gd name="T38" fmla="*/ 8 w 120"/>
                  <a:gd name="T39" fmla="*/ 98 h 152"/>
                  <a:gd name="T40" fmla="*/ 18 w 120"/>
                  <a:gd name="T41" fmla="*/ 105 h 152"/>
                  <a:gd name="T42" fmla="*/ 31 w 120"/>
                  <a:gd name="T43" fmla="*/ 116 h 152"/>
                  <a:gd name="T44" fmla="*/ 25 w 120"/>
                  <a:gd name="T45" fmla="*/ 124 h 152"/>
                  <a:gd name="T46" fmla="*/ 28 w 120"/>
                  <a:gd name="T47" fmla="*/ 146 h 152"/>
                  <a:gd name="T48" fmla="*/ 36 w 120"/>
                  <a:gd name="T49" fmla="*/ 147 h 152"/>
                  <a:gd name="T50" fmla="*/ 46 w 120"/>
                  <a:gd name="T51" fmla="*/ 144 h 152"/>
                  <a:gd name="T52" fmla="*/ 54 w 120"/>
                  <a:gd name="T53" fmla="*/ 149 h 152"/>
                  <a:gd name="T54" fmla="*/ 60 w 120"/>
                  <a:gd name="T55" fmla="*/ 150 h 152"/>
                  <a:gd name="T56" fmla="*/ 65 w 120"/>
                  <a:gd name="T57" fmla="*/ 151 h 152"/>
                  <a:gd name="T58" fmla="*/ 83 w 120"/>
                  <a:gd name="T59" fmla="*/ 143 h 152"/>
                  <a:gd name="T60" fmla="*/ 97 w 120"/>
                  <a:gd name="T61" fmla="*/ 136 h 152"/>
                  <a:gd name="T62" fmla="*/ 101 w 120"/>
                  <a:gd name="T63" fmla="*/ 131 h 152"/>
                  <a:gd name="T64" fmla="*/ 102 w 120"/>
                  <a:gd name="T65" fmla="*/ 115 h 152"/>
                  <a:gd name="T66" fmla="*/ 79 w 120"/>
                  <a:gd name="T67" fmla="*/ 90 h 152"/>
                  <a:gd name="T68" fmla="*/ 119 w 120"/>
                  <a:gd name="T69" fmla="*/ 7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0" h="152">
                    <a:moveTo>
                      <a:pt x="119" y="73"/>
                    </a:moveTo>
                    <a:lnTo>
                      <a:pt x="79" y="90"/>
                    </a:lnTo>
                    <a:lnTo>
                      <a:pt x="119" y="73"/>
                    </a:lnTo>
                    <a:lnTo>
                      <a:pt x="110" y="47"/>
                    </a:lnTo>
                    <a:lnTo>
                      <a:pt x="113" y="18"/>
                    </a:lnTo>
                    <a:lnTo>
                      <a:pt x="108" y="14"/>
                    </a:lnTo>
                    <a:lnTo>
                      <a:pt x="73" y="20"/>
                    </a:lnTo>
                    <a:lnTo>
                      <a:pt x="66" y="12"/>
                    </a:lnTo>
                    <a:lnTo>
                      <a:pt x="60" y="0"/>
                    </a:lnTo>
                    <a:lnTo>
                      <a:pt x="43" y="4"/>
                    </a:lnTo>
                    <a:lnTo>
                      <a:pt x="43" y="19"/>
                    </a:lnTo>
                    <a:lnTo>
                      <a:pt x="43" y="25"/>
                    </a:lnTo>
                    <a:lnTo>
                      <a:pt x="38" y="25"/>
                    </a:lnTo>
                    <a:lnTo>
                      <a:pt x="21" y="31"/>
                    </a:lnTo>
                    <a:lnTo>
                      <a:pt x="21" y="46"/>
                    </a:lnTo>
                    <a:lnTo>
                      <a:pt x="13" y="60"/>
                    </a:lnTo>
                    <a:lnTo>
                      <a:pt x="3" y="67"/>
                    </a:lnTo>
                    <a:lnTo>
                      <a:pt x="0" y="84"/>
                    </a:lnTo>
                    <a:lnTo>
                      <a:pt x="9" y="88"/>
                    </a:lnTo>
                    <a:lnTo>
                      <a:pt x="8" y="98"/>
                    </a:lnTo>
                    <a:lnTo>
                      <a:pt x="18" y="105"/>
                    </a:lnTo>
                    <a:lnTo>
                      <a:pt x="31" y="116"/>
                    </a:lnTo>
                    <a:lnTo>
                      <a:pt x="25" y="124"/>
                    </a:lnTo>
                    <a:lnTo>
                      <a:pt x="28" y="146"/>
                    </a:lnTo>
                    <a:lnTo>
                      <a:pt x="36" y="147"/>
                    </a:lnTo>
                    <a:lnTo>
                      <a:pt x="46" y="144"/>
                    </a:lnTo>
                    <a:lnTo>
                      <a:pt x="54" y="149"/>
                    </a:lnTo>
                    <a:lnTo>
                      <a:pt x="60" y="150"/>
                    </a:lnTo>
                    <a:lnTo>
                      <a:pt x="65" y="151"/>
                    </a:lnTo>
                    <a:lnTo>
                      <a:pt x="83" y="143"/>
                    </a:lnTo>
                    <a:lnTo>
                      <a:pt x="97" y="136"/>
                    </a:lnTo>
                    <a:lnTo>
                      <a:pt x="101" y="131"/>
                    </a:lnTo>
                    <a:lnTo>
                      <a:pt x="102" y="115"/>
                    </a:lnTo>
                    <a:lnTo>
                      <a:pt x="79" y="90"/>
                    </a:lnTo>
                    <a:lnTo>
                      <a:pt x="119" y="7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16" name="Freeform 260"/>
              <p:cNvSpPr>
                <a:spLocks/>
              </p:cNvSpPr>
              <p:nvPr/>
            </p:nvSpPr>
            <p:spPr bwMode="auto">
              <a:xfrm>
                <a:off x="6157327" y="2536992"/>
                <a:ext cx="232728" cy="185609"/>
              </a:xfrm>
              <a:custGeom>
                <a:avLst/>
                <a:gdLst>
                  <a:gd name="T0" fmla="*/ 9 w 132"/>
                  <a:gd name="T1" fmla="*/ 74 h 105"/>
                  <a:gd name="T2" fmla="*/ 0 w 132"/>
                  <a:gd name="T3" fmla="*/ 48 h 105"/>
                  <a:gd name="T4" fmla="*/ 3 w 132"/>
                  <a:gd name="T5" fmla="*/ 19 h 105"/>
                  <a:gd name="T6" fmla="*/ 43 w 132"/>
                  <a:gd name="T7" fmla="*/ 0 h 105"/>
                  <a:gd name="T8" fmla="*/ 57 w 132"/>
                  <a:gd name="T9" fmla="*/ 7 h 105"/>
                  <a:gd name="T10" fmla="*/ 77 w 132"/>
                  <a:gd name="T11" fmla="*/ 3 h 105"/>
                  <a:gd name="T12" fmla="*/ 101 w 132"/>
                  <a:gd name="T13" fmla="*/ 13 h 105"/>
                  <a:gd name="T14" fmla="*/ 120 w 132"/>
                  <a:gd name="T15" fmla="*/ 30 h 105"/>
                  <a:gd name="T16" fmla="*/ 120 w 132"/>
                  <a:gd name="T17" fmla="*/ 50 h 105"/>
                  <a:gd name="T18" fmla="*/ 129 w 132"/>
                  <a:gd name="T19" fmla="*/ 50 h 105"/>
                  <a:gd name="T20" fmla="*/ 130 w 132"/>
                  <a:gd name="T21" fmla="*/ 66 h 105"/>
                  <a:gd name="T22" fmla="*/ 131 w 132"/>
                  <a:gd name="T23" fmla="*/ 93 h 105"/>
                  <a:gd name="T24" fmla="*/ 120 w 132"/>
                  <a:gd name="T25" fmla="*/ 101 h 105"/>
                  <a:gd name="T26" fmla="*/ 96 w 132"/>
                  <a:gd name="T27" fmla="*/ 103 h 105"/>
                  <a:gd name="T28" fmla="*/ 73 w 132"/>
                  <a:gd name="T29" fmla="*/ 104 h 105"/>
                  <a:gd name="T30" fmla="*/ 57 w 132"/>
                  <a:gd name="T31" fmla="*/ 95 h 105"/>
                  <a:gd name="T32" fmla="*/ 23 w 132"/>
                  <a:gd name="T33" fmla="*/ 84 h 105"/>
                  <a:gd name="T34" fmla="*/ 9 w 132"/>
                  <a:gd name="T35" fmla="*/ 7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05">
                    <a:moveTo>
                      <a:pt x="9" y="74"/>
                    </a:moveTo>
                    <a:lnTo>
                      <a:pt x="0" y="48"/>
                    </a:lnTo>
                    <a:lnTo>
                      <a:pt x="3" y="19"/>
                    </a:lnTo>
                    <a:lnTo>
                      <a:pt x="43" y="0"/>
                    </a:lnTo>
                    <a:lnTo>
                      <a:pt x="57" y="7"/>
                    </a:lnTo>
                    <a:lnTo>
                      <a:pt x="77" y="3"/>
                    </a:lnTo>
                    <a:lnTo>
                      <a:pt x="101" y="13"/>
                    </a:lnTo>
                    <a:lnTo>
                      <a:pt x="120" y="30"/>
                    </a:lnTo>
                    <a:lnTo>
                      <a:pt x="120" y="50"/>
                    </a:lnTo>
                    <a:lnTo>
                      <a:pt x="129" y="50"/>
                    </a:lnTo>
                    <a:lnTo>
                      <a:pt x="130" y="66"/>
                    </a:lnTo>
                    <a:lnTo>
                      <a:pt x="131" y="93"/>
                    </a:lnTo>
                    <a:lnTo>
                      <a:pt x="120" y="101"/>
                    </a:lnTo>
                    <a:lnTo>
                      <a:pt x="96" y="103"/>
                    </a:lnTo>
                    <a:lnTo>
                      <a:pt x="73" y="104"/>
                    </a:lnTo>
                    <a:lnTo>
                      <a:pt x="57" y="95"/>
                    </a:lnTo>
                    <a:lnTo>
                      <a:pt x="23" y="84"/>
                    </a:lnTo>
                    <a:lnTo>
                      <a:pt x="9" y="7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17" name="Freeform 261"/>
              <p:cNvSpPr>
                <a:spLocks/>
              </p:cNvSpPr>
              <p:nvPr/>
            </p:nvSpPr>
            <p:spPr bwMode="auto">
              <a:xfrm>
                <a:off x="6094428" y="1988031"/>
                <a:ext cx="268895" cy="531658"/>
              </a:xfrm>
              <a:custGeom>
                <a:avLst/>
                <a:gdLst>
                  <a:gd name="T0" fmla="*/ 0 w 153"/>
                  <a:gd name="T1" fmla="*/ 234 h 301"/>
                  <a:gd name="T2" fmla="*/ 5 w 153"/>
                  <a:gd name="T3" fmla="*/ 225 h 301"/>
                  <a:gd name="T4" fmla="*/ 9 w 153"/>
                  <a:gd name="T5" fmla="*/ 206 h 301"/>
                  <a:gd name="T6" fmla="*/ 24 w 153"/>
                  <a:gd name="T7" fmla="*/ 199 h 301"/>
                  <a:gd name="T8" fmla="*/ 20 w 153"/>
                  <a:gd name="T9" fmla="*/ 182 h 301"/>
                  <a:gd name="T10" fmla="*/ 13 w 153"/>
                  <a:gd name="T11" fmla="*/ 166 h 301"/>
                  <a:gd name="T12" fmla="*/ 9 w 153"/>
                  <a:gd name="T13" fmla="*/ 150 h 301"/>
                  <a:gd name="T14" fmla="*/ 6 w 153"/>
                  <a:gd name="T15" fmla="*/ 123 h 301"/>
                  <a:gd name="T16" fmla="*/ 9 w 153"/>
                  <a:gd name="T17" fmla="*/ 113 h 301"/>
                  <a:gd name="T18" fmla="*/ 24 w 153"/>
                  <a:gd name="T19" fmla="*/ 116 h 301"/>
                  <a:gd name="T20" fmla="*/ 31 w 153"/>
                  <a:gd name="T21" fmla="*/ 111 h 301"/>
                  <a:gd name="T22" fmla="*/ 21 w 153"/>
                  <a:gd name="T23" fmla="*/ 104 h 301"/>
                  <a:gd name="T24" fmla="*/ 28 w 153"/>
                  <a:gd name="T25" fmla="*/ 90 h 301"/>
                  <a:gd name="T26" fmla="*/ 31 w 153"/>
                  <a:gd name="T27" fmla="*/ 72 h 301"/>
                  <a:gd name="T28" fmla="*/ 37 w 153"/>
                  <a:gd name="T29" fmla="*/ 68 h 301"/>
                  <a:gd name="T30" fmla="*/ 42 w 153"/>
                  <a:gd name="T31" fmla="*/ 57 h 301"/>
                  <a:gd name="T32" fmla="*/ 51 w 153"/>
                  <a:gd name="T33" fmla="*/ 57 h 301"/>
                  <a:gd name="T34" fmla="*/ 53 w 153"/>
                  <a:gd name="T35" fmla="*/ 43 h 301"/>
                  <a:gd name="T36" fmla="*/ 61 w 153"/>
                  <a:gd name="T37" fmla="*/ 39 h 301"/>
                  <a:gd name="T38" fmla="*/ 63 w 153"/>
                  <a:gd name="T39" fmla="*/ 26 h 301"/>
                  <a:gd name="T40" fmla="*/ 71 w 153"/>
                  <a:gd name="T41" fmla="*/ 29 h 301"/>
                  <a:gd name="T42" fmla="*/ 79 w 153"/>
                  <a:gd name="T43" fmla="*/ 25 h 301"/>
                  <a:gd name="T44" fmla="*/ 87 w 153"/>
                  <a:gd name="T45" fmla="*/ 17 h 301"/>
                  <a:gd name="T46" fmla="*/ 97 w 153"/>
                  <a:gd name="T47" fmla="*/ 17 h 301"/>
                  <a:gd name="T48" fmla="*/ 110 w 153"/>
                  <a:gd name="T49" fmla="*/ 17 h 301"/>
                  <a:gd name="T50" fmla="*/ 118 w 153"/>
                  <a:gd name="T51" fmla="*/ 8 h 301"/>
                  <a:gd name="T52" fmla="*/ 127 w 153"/>
                  <a:gd name="T53" fmla="*/ 0 h 301"/>
                  <a:gd name="T54" fmla="*/ 138 w 153"/>
                  <a:gd name="T55" fmla="*/ 13 h 301"/>
                  <a:gd name="T56" fmla="*/ 149 w 153"/>
                  <a:gd name="T57" fmla="*/ 23 h 301"/>
                  <a:gd name="T58" fmla="*/ 150 w 153"/>
                  <a:gd name="T59" fmla="*/ 32 h 301"/>
                  <a:gd name="T60" fmla="*/ 152 w 153"/>
                  <a:gd name="T61" fmla="*/ 63 h 301"/>
                  <a:gd name="T62" fmla="*/ 142 w 153"/>
                  <a:gd name="T63" fmla="*/ 70 h 301"/>
                  <a:gd name="T64" fmla="*/ 131 w 153"/>
                  <a:gd name="T65" fmla="*/ 79 h 301"/>
                  <a:gd name="T66" fmla="*/ 127 w 153"/>
                  <a:gd name="T67" fmla="*/ 96 h 301"/>
                  <a:gd name="T68" fmla="*/ 127 w 153"/>
                  <a:gd name="T69" fmla="*/ 107 h 301"/>
                  <a:gd name="T70" fmla="*/ 112 w 153"/>
                  <a:gd name="T71" fmla="*/ 117 h 301"/>
                  <a:gd name="T72" fmla="*/ 104 w 153"/>
                  <a:gd name="T73" fmla="*/ 128 h 301"/>
                  <a:gd name="T74" fmla="*/ 84 w 153"/>
                  <a:gd name="T75" fmla="*/ 132 h 301"/>
                  <a:gd name="T76" fmla="*/ 76 w 153"/>
                  <a:gd name="T77" fmla="*/ 148 h 301"/>
                  <a:gd name="T78" fmla="*/ 76 w 153"/>
                  <a:gd name="T79" fmla="*/ 176 h 301"/>
                  <a:gd name="T80" fmla="*/ 87 w 153"/>
                  <a:gd name="T81" fmla="*/ 189 h 301"/>
                  <a:gd name="T82" fmla="*/ 93 w 153"/>
                  <a:gd name="T83" fmla="*/ 200 h 301"/>
                  <a:gd name="T84" fmla="*/ 69 w 153"/>
                  <a:gd name="T85" fmla="*/ 211 h 301"/>
                  <a:gd name="T86" fmla="*/ 80 w 153"/>
                  <a:gd name="T87" fmla="*/ 211 h 301"/>
                  <a:gd name="T88" fmla="*/ 87 w 153"/>
                  <a:gd name="T89" fmla="*/ 217 h 301"/>
                  <a:gd name="T90" fmla="*/ 90 w 153"/>
                  <a:gd name="T91" fmla="*/ 228 h 301"/>
                  <a:gd name="T92" fmla="*/ 82 w 153"/>
                  <a:gd name="T93" fmla="*/ 234 h 301"/>
                  <a:gd name="T94" fmla="*/ 71 w 153"/>
                  <a:gd name="T95" fmla="*/ 245 h 301"/>
                  <a:gd name="T96" fmla="*/ 71 w 153"/>
                  <a:gd name="T97" fmla="*/ 265 h 301"/>
                  <a:gd name="T98" fmla="*/ 60 w 153"/>
                  <a:gd name="T99" fmla="*/ 272 h 301"/>
                  <a:gd name="T100" fmla="*/ 57 w 153"/>
                  <a:gd name="T101" fmla="*/ 283 h 301"/>
                  <a:gd name="T102" fmla="*/ 45 w 153"/>
                  <a:gd name="T103" fmla="*/ 290 h 301"/>
                  <a:gd name="T104" fmla="*/ 39 w 153"/>
                  <a:gd name="T105" fmla="*/ 300 h 301"/>
                  <a:gd name="T106" fmla="*/ 23 w 153"/>
                  <a:gd name="T107" fmla="*/ 294 h 301"/>
                  <a:gd name="T108" fmla="*/ 24 w 153"/>
                  <a:gd name="T109" fmla="*/ 275 h 301"/>
                  <a:gd name="T110" fmla="*/ 15 w 153"/>
                  <a:gd name="T111" fmla="*/ 272 h 301"/>
                  <a:gd name="T112" fmla="*/ 13 w 153"/>
                  <a:gd name="T113" fmla="*/ 261 h 301"/>
                  <a:gd name="T114" fmla="*/ 6 w 153"/>
                  <a:gd name="T115" fmla="*/ 247 h 301"/>
                  <a:gd name="T116" fmla="*/ 0 w 153"/>
                  <a:gd name="T117" fmla="*/ 234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 h="301">
                    <a:moveTo>
                      <a:pt x="0" y="234"/>
                    </a:moveTo>
                    <a:lnTo>
                      <a:pt x="5" y="225"/>
                    </a:lnTo>
                    <a:lnTo>
                      <a:pt x="9" y="206"/>
                    </a:lnTo>
                    <a:lnTo>
                      <a:pt x="24" y="199"/>
                    </a:lnTo>
                    <a:lnTo>
                      <a:pt x="20" y="182"/>
                    </a:lnTo>
                    <a:lnTo>
                      <a:pt x="13" y="166"/>
                    </a:lnTo>
                    <a:lnTo>
                      <a:pt x="9" y="150"/>
                    </a:lnTo>
                    <a:lnTo>
                      <a:pt x="6" y="123"/>
                    </a:lnTo>
                    <a:lnTo>
                      <a:pt x="9" y="113"/>
                    </a:lnTo>
                    <a:lnTo>
                      <a:pt x="24" y="116"/>
                    </a:lnTo>
                    <a:lnTo>
                      <a:pt x="31" y="111"/>
                    </a:lnTo>
                    <a:lnTo>
                      <a:pt x="21" y="104"/>
                    </a:lnTo>
                    <a:lnTo>
                      <a:pt x="28" y="90"/>
                    </a:lnTo>
                    <a:lnTo>
                      <a:pt x="31" y="72"/>
                    </a:lnTo>
                    <a:lnTo>
                      <a:pt x="37" y="68"/>
                    </a:lnTo>
                    <a:lnTo>
                      <a:pt x="42" y="57"/>
                    </a:lnTo>
                    <a:lnTo>
                      <a:pt x="51" y="57"/>
                    </a:lnTo>
                    <a:lnTo>
                      <a:pt x="53" y="43"/>
                    </a:lnTo>
                    <a:lnTo>
                      <a:pt x="61" y="39"/>
                    </a:lnTo>
                    <a:lnTo>
                      <a:pt x="63" y="26"/>
                    </a:lnTo>
                    <a:lnTo>
                      <a:pt x="71" y="29"/>
                    </a:lnTo>
                    <a:lnTo>
                      <a:pt x="79" y="25"/>
                    </a:lnTo>
                    <a:lnTo>
                      <a:pt x="87" y="17"/>
                    </a:lnTo>
                    <a:lnTo>
                      <a:pt x="97" y="17"/>
                    </a:lnTo>
                    <a:lnTo>
                      <a:pt x="110" y="17"/>
                    </a:lnTo>
                    <a:lnTo>
                      <a:pt x="118" y="8"/>
                    </a:lnTo>
                    <a:lnTo>
                      <a:pt x="127" y="0"/>
                    </a:lnTo>
                    <a:lnTo>
                      <a:pt x="138" y="13"/>
                    </a:lnTo>
                    <a:lnTo>
                      <a:pt x="149" y="23"/>
                    </a:lnTo>
                    <a:lnTo>
                      <a:pt x="150" y="32"/>
                    </a:lnTo>
                    <a:lnTo>
                      <a:pt x="152" y="63"/>
                    </a:lnTo>
                    <a:lnTo>
                      <a:pt x="142" y="70"/>
                    </a:lnTo>
                    <a:lnTo>
                      <a:pt x="131" y="79"/>
                    </a:lnTo>
                    <a:lnTo>
                      <a:pt x="127" y="96"/>
                    </a:lnTo>
                    <a:lnTo>
                      <a:pt x="127" y="107"/>
                    </a:lnTo>
                    <a:lnTo>
                      <a:pt x="112" y="117"/>
                    </a:lnTo>
                    <a:lnTo>
                      <a:pt x="104" y="128"/>
                    </a:lnTo>
                    <a:lnTo>
                      <a:pt x="84" y="132"/>
                    </a:lnTo>
                    <a:lnTo>
                      <a:pt x="76" y="148"/>
                    </a:lnTo>
                    <a:lnTo>
                      <a:pt x="76" y="176"/>
                    </a:lnTo>
                    <a:lnTo>
                      <a:pt x="87" y="189"/>
                    </a:lnTo>
                    <a:lnTo>
                      <a:pt x="93" y="200"/>
                    </a:lnTo>
                    <a:lnTo>
                      <a:pt x="69" y="211"/>
                    </a:lnTo>
                    <a:lnTo>
                      <a:pt x="80" y="211"/>
                    </a:lnTo>
                    <a:lnTo>
                      <a:pt x="87" y="217"/>
                    </a:lnTo>
                    <a:lnTo>
                      <a:pt x="90" y="228"/>
                    </a:lnTo>
                    <a:lnTo>
                      <a:pt x="82" y="234"/>
                    </a:lnTo>
                    <a:lnTo>
                      <a:pt x="71" y="245"/>
                    </a:lnTo>
                    <a:lnTo>
                      <a:pt x="71" y="265"/>
                    </a:lnTo>
                    <a:lnTo>
                      <a:pt x="60" y="272"/>
                    </a:lnTo>
                    <a:lnTo>
                      <a:pt x="57" y="283"/>
                    </a:lnTo>
                    <a:lnTo>
                      <a:pt x="45" y="290"/>
                    </a:lnTo>
                    <a:lnTo>
                      <a:pt x="39" y="300"/>
                    </a:lnTo>
                    <a:lnTo>
                      <a:pt x="23" y="294"/>
                    </a:lnTo>
                    <a:lnTo>
                      <a:pt x="24" y="275"/>
                    </a:lnTo>
                    <a:lnTo>
                      <a:pt x="15" y="272"/>
                    </a:lnTo>
                    <a:lnTo>
                      <a:pt x="13" y="261"/>
                    </a:lnTo>
                    <a:lnTo>
                      <a:pt x="6" y="247"/>
                    </a:lnTo>
                    <a:lnTo>
                      <a:pt x="0" y="23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18" name="Freeform 262"/>
              <p:cNvSpPr>
                <a:spLocks/>
              </p:cNvSpPr>
              <p:nvPr/>
            </p:nvSpPr>
            <p:spPr bwMode="auto">
              <a:xfrm>
                <a:off x="6306713" y="2787092"/>
                <a:ext cx="207568" cy="151004"/>
              </a:xfrm>
              <a:custGeom>
                <a:avLst/>
                <a:gdLst>
                  <a:gd name="T0" fmla="*/ 42 w 118"/>
                  <a:gd name="T1" fmla="*/ 68 h 85"/>
                  <a:gd name="T2" fmla="*/ 33 w 118"/>
                  <a:gd name="T3" fmla="*/ 61 h 85"/>
                  <a:gd name="T4" fmla="*/ 20 w 118"/>
                  <a:gd name="T5" fmla="*/ 53 h 85"/>
                  <a:gd name="T6" fmla="*/ 4 w 118"/>
                  <a:gd name="T7" fmla="*/ 45 h 85"/>
                  <a:gd name="T8" fmla="*/ 0 w 118"/>
                  <a:gd name="T9" fmla="*/ 31 h 85"/>
                  <a:gd name="T10" fmla="*/ 14 w 118"/>
                  <a:gd name="T11" fmla="*/ 27 h 85"/>
                  <a:gd name="T12" fmla="*/ 25 w 118"/>
                  <a:gd name="T13" fmla="*/ 10 h 85"/>
                  <a:gd name="T14" fmla="*/ 31 w 118"/>
                  <a:gd name="T15" fmla="*/ 1 h 85"/>
                  <a:gd name="T16" fmla="*/ 51 w 118"/>
                  <a:gd name="T17" fmla="*/ 0 h 85"/>
                  <a:gd name="T18" fmla="*/ 59 w 118"/>
                  <a:gd name="T19" fmla="*/ 6 h 85"/>
                  <a:gd name="T20" fmla="*/ 80 w 118"/>
                  <a:gd name="T21" fmla="*/ 8 h 85"/>
                  <a:gd name="T22" fmla="*/ 88 w 118"/>
                  <a:gd name="T23" fmla="*/ 4 h 85"/>
                  <a:gd name="T24" fmla="*/ 108 w 118"/>
                  <a:gd name="T25" fmla="*/ 24 h 85"/>
                  <a:gd name="T26" fmla="*/ 109 w 118"/>
                  <a:gd name="T27" fmla="*/ 41 h 85"/>
                  <a:gd name="T28" fmla="*/ 117 w 118"/>
                  <a:gd name="T29" fmla="*/ 59 h 85"/>
                  <a:gd name="T30" fmla="*/ 115 w 118"/>
                  <a:gd name="T31" fmla="*/ 69 h 85"/>
                  <a:gd name="T32" fmla="*/ 104 w 118"/>
                  <a:gd name="T33" fmla="*/ 79 h 85"/>
                  <a:gd name="T34" fmla="*/ 91 w 118"/>
                  <a:gd name="T35" fmla="*/ 81 h 85"/>
                  <a:gd name="T36" fmla="*/ 70 w 118"/>
                  <a:gd name="T37" fmla="*/ 84 h 85"/>
                  <a:gd name="T38" fmla="*/ 66 w 118"/>
                  <a:gd name="T39" fmla="*/ 71 h 85"/>
                  <a:gd name="T40" fmla="*/ 50 w 118"/>
                  <a:gd name="T41" fmla="*/ 65 h 85"/>
                  <a:gd name="T42" fmla="*/ 46 w 118"/>
                  <a:gd name="T43" fmla="*/ 71 h 85"/>
                  <a:gd name="T44" fmla="*/ 42 w 118"/>
                  <a:gd name="T45" fmla="*/ 6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85">
                    <a:moveTo>
                      <a:pt x="42" y="68"/>
                    </a:moveTo>
                    <a:lnTo>
                      <a:pt x="33" y="61"/>
                    </a:lnTo>
                    <a:lnTo>
                      <a:pt x="20" y="53"/>
                    </a:lnTo>
                    <a:lnTo>
                      <a:pt x="4" y="45"/>
                    </a:lnTo>
                    <a:lnTo>
                      <a:pt x="0" y="31"/>
                    </a:lnTo>
                    <a:lnTo>
                      <a:pt x="14" y="27"/>
                    </a:lnTo>
                    <a:lnTo>
                      <a:pt x="25" y="10"/>
                    </a:lnTo>
                    <a:lnTo>
                      <a:pt x="31" y="1"/>
                    </a:lnTo>
                    <a:lnTo>
                      <a:pt x="51" y="0"/>
                    </a:lnTo>
                    <a:lnTo>
                      <a:pt x="59" y="6"/>
                    </a:lnTo>
                    <a:lnTo>
                      <a:pt x="80" y="8"/>
                    </a:lnTo>
                    <a:lnTo>
                      <a:pt x="88" y="4"/>
                    </a:lnTo>
                    <a:lnTo>
                      <a:pt x="108" y="24"/>
                    </a:lnTo>
                    <a:lnTo>
                      <a:pt x="109" y="41"/>
                    </a:lnTo>
                    <a:lnTo>
                      <a:pt x="117" y="59"/>
                    </a:lnTo>
                    <a:lnTo>
                      <a:pt x="115" y="69"/>
                    </a:lnTo>
                    <a:lnTo>
                      <a:pt x="104" y="79"/>
                    </a:lnTo>
                    <a:lnTo>
                      <a:pt x="91" y="81"/>
                    </a:lnTo>
                    <a:lnTo>
                      <a:pt x="70" y="84"/>
                    </a:lnTo>
                    <a:lnTo>
                      <a:pt x="66" y="71"/>
                    </a:lnTo>
                    <a:lnTo>
                      <a:pt x="50" y="65"/>
                    </a:lnTo>
                    <a:lnTo>
                      <a:pt x="46" y="71"/>
                    </a:lnTo>
                    <a:lnTo>
                      <a:pt x="42" y="68"/>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19" name="Freeform 264"/>
              <p:cNvSpPr>
                <a:spLocks/>
              </p:cNvSpPr>
              <p:nvPr/>
            </p:nvSpPr>
            <p:spPr bwMode="auto">
              <a:xfrm>
                <a:off x="6140030" y="2832707"/>
                <a:ext cx="242163" cy="191900"/>
              </a:xfrm>
              <a:custGeom>
                <a:avLst/>
                <a:gdLst>
                  <a:gd name="T0" fmla="*/ 12 w 137"/>
                  <a:gd name="T1" fmla="*/ 18 h 109"/>
                  <a:gd name="T2" fmla="*/ 3 w 137"/>
                  <a:gd name="T3" fmla="*/ 12 h 109"/>
                  <a:gd name="T4" fmla="*/ 0 w 137"/>
                  <a:gd name="T5" fmla="*/ 0 h 109"/>
                  <a:gd name="T6" fmla="*/ 24 w 137"/>
                  <a:gd name="T7" fmla="*/ 6 h 109"/>
                  <a:gd name="T8" fmla="*/ 37 w 137"/>
                  <a:gd name="T9" fmla="*/ 0 h 109"/>
                  <a:gd name="T10" fmla="*/ 43 w 137"/>
                  <a:gd name="T11" fmla="*/ 2 h 109"/>
                  <a:gd name="T12" fmla="*/ 58 w 137"/>
                  <a:gd name="T13" fmla="*/ 10 h 109"/>
                  <a:gd name="T14" fmla="*/ 75 w 137"/>
                  <a:gd name="T15" fmla="*/ 14 h 109"/>
                  <a:gd name="T16" fmla="*/ 84 w 137"/>
                  <a:gd name="T17" fmla="*/ 6 h 109"/>
                  <a:gd name="T18" fmla="*/ 95 w 137"/>
                  <a:gd name="T19" fmla="*/ 7 h 109"/>
                  <a:gd name="T20" fmla="*/ 99 w 137"/>
                  <a:gd name="T21" fmla="*/ 20 h 109"/>
                  <a:gd name="T22" fmla="*/ 114 w 137"/>
                  <a:gd name="T23" fmla="*/ 29 h 109"/>
                  <a:gd name="T24" fmla="*/ 128 w 137"/>
                  <a:gd name="T25" fmla="*/ 36 h 109"/>
                  <a:gd name="T26" fmla="*/ 136 w 137"/>
                  <a:gd name="T27" fmla="*/ 43 h 109"/>
                  <a:gd name="T28" fmla="*/ 123 w 137"/>
                  <a:gd name="T29" fmla="*/ 53 h 109"/>
                  <a:gd name="T30" fmla="*/ 124 w 137"/>
                  <a:gd name="T31" fmla="*/ 62 h 109"/>
                  <a:gd name="T32" fmla="*/ 132 w 137"/>
                  <a:gd name="T33" fmla="*/ 76 h 109"/>
                  <a:gd name="T34" fmla="*/ 134 w 137"/>
                  <a:gd name="T35" fmla="*/ 97 h 109"/>
                  <a:gd name="T36" fmla="*/ 120 w 137"/>
                  <a:gd name="T37" fmla="*/ 108 h 109"/>
                  <a:gd name="T38" fmla="*/ 109 w 137"/>
                  <a:gd name="T39" fmla="*/ 105 h 109"/>
                  <a:gd name="T40" fmla="*/ 106 w 137"/>
                  <a:gd name="T41" fmla="*/ 90 h 109"/>
                  <a:gd name="T42" fmla="*/ 98 w 137"/>
                  <a:gd name="T43" fmla="*/ 77 h 109"/>
                  <a:gd name="T44" fmla="*/ 90 w 137"/>
                  <a:gd name="T45" fmla="*/ 80 h 109"/>
                  <a:gd name="T46" fmla="*/ 92 w 137"/>
                  <a:gd name="T47" fmla="*/ 91 h 109"/>
                  <a:gd name="T48" fmla="*/ 79 w 137"/>
                  <a:gd name="T49" fmla="*/ 88 h 109"/>
                  <a:gd name="T50" fmla="*/ 68 w 137"/>
                  <a:gd name="T51" fmla="*/ 80 h 109"/>
                  <a:gd name="T52" fmla="*/ 58 w 137"/>
                  <a:gd name="T53" fmla="*/ 68 h 109"/>
                  <a:gd name="T54" fmla="*/ 49 w 137"/>
                  <a:gd name="T55" fmla="*/ 62 h 109"/>
                  <a:gd name="T56" fmla="*/ 34 w 137"/>
                  <a:gd name="T57" fmla="*/ 56 h 109"/>
                  <a:gd name="T58" fmla="*/ 34 w 137"/>
                  <a:gd name="T59" fmla="*/ 46 h 109"/>
                  <a:gd name="T60" fmla="*/ 21 w 137"/>
                  <a:gd name="T61" fmla="*/ 38 h 109"/>
                  <a:gd name="T62" fmla="*/ 17 w 137"/>
                  <a:gd name="T63" fmla="*/ 21 h 109"/>
                  <a:gd name="T64" fmla="*/ 12 w 137"/>
                  <a:gd name="T65" fmla="*/ 1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7" h="109">
                    <a:moveTo>
                      <a:pt x="12" y="18"/>
                    </a:moveTo>
                    <a:lnTo>
                      <a:pt x="3" y="12"/>
                    </a:lnTo>
                    <a:lnTo>
                      <a:pt x="0" y="0"/>
                    </a:lnTo>
                    <a:lnTo>
                      <a:pt x="24" y="6"/>
                    </a:lnTo>
                    <a:lnTo>
                      <a:pt x="37" y="0"/>
                    </a:lnTo>
                    <a:lnTo>
                      <a:pt x="43" y="2"/>
                    </a:lnTo>
                    <a:lnTo>
                      <a:pt x="58" y="10"/>
                    </a:lnTo>
                    <a:lnTo>
                      <a:pt x="75" y="14"/>
                    </a:lnTo>
                    <a:lnTo>
                      <a:pt x="84" y="6"/>
                    </a:lnTo>
                    <a:lnTo>
                      <a:pt x="95" y="7"/>
                    </a:lnTo>
                    <a:lnTo>
                      <a:pt x="99" y="20"/>
                    </a:lnTo>
                    <a:lnTo>
                      <a:pt x="114" y="29"/>
                    </a:lnTo>
                    <a:lnTo>
                      <a:pt x="128" y="36"/>
                    </a:lnTo>
                    <a:lnTo>
                      <a:pt x="136" y="43"/>
                    </a:lnTo>
                    <a:lnTo>
                      <a:pt x="123" y="53"/>
                    </a:lnTo>
                    <a:lnTo>
                      <a:pt x="124" y="62"/>
                    </a:lnTo>
                    <a:lnTo>
                      <a:pt x="132" y="76"/>
                    </a:lnTo>
                    <a:lnTo>
                      <a:pt x="134" y="97"/>
                    </a:lnTo>
                    <a:lnTo>
                      <a:pt x="120" y="108"/>
                    </a:lnTo>
                    <a:lnTo>
                      <a:pt x="109" y="105"/>
                    </a:lnTo>
                    <a:lnTo>
                      <a:pt x="106" y="90"/>
                    </a:lnTo>
                    <a:lnTo>
                      <a:pt x="98" y="77"/>
                    </a:lnTo>
                    <a:lnTo>
                      <a:pt x="90" y="80"/>
                    </a:lnTo>
                    <a:lnTo>
                      <a:pt x="92" y="91"/>
                    </a:lnTo>
                    <a:lnTo>
                      <a:pt x="79" y="88"/>
                    </a:lnTo>
                    <a:lnTo>
                      <a:pt x="68" y="80"/>
                    </a:lnTo>
                    <a:lnTo>
                      <a:pt x="58" y="68"/>
                    </a:lnTo>
                    <a:lnTo>
                      <a:pt x="49" y="62"/>
                    </a:lnTo>
                    <a:lnTo>
                      <a:pt x="34" y="56"/>
                    </a:lnTo>
                    <a:lnTo>
                      <a:pt x="34" y="46"/>
                    </a:lnTo>
                    <a:lnTo>
                      <a:pt x="21" y="38"/>
                    </a:lnTo>
                    <a:lnTo>
                      <a:pt x="17" y="21"/>
                    </a:lnTo>
                    <a:lnTo>
                      <a:pt x="12" y="18"/>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20" name="Freeform 265"/>
              <p:cNvSpPr>
                <a:spLocks/>
              </p:cNvSpPr>
              <p:nvPr/>
            </p:nvSpPr>
            <p:spPr bwMode="auto">
              <a:xfrm>
                <a:off x="6360177" y="2603056"/>
                <a:ext cx="407273" cy="294142"/>
              </a:xfrm>
              <a:custGeom>
                <a:avLst/>
                <a:gdLst>
                  <a:gd name="T0" fmla="*/ 65 w 259"/>
                  <a:gd name="T1" fmla="*/ 123 h 187"/>
                  <a:gd name="T2" fmla="*/ 86 w 259"/>
                  <a:gd name="T3" fmla="*/ 121 h 187"/>
                  <a:gd name="T4" fmla="*/ 99 w 259"/>
                  <a:gd name="T5" fmla="*/ 130 h 187"/>
                  <a:gd name="T6" fmla="*/ 119 w 259"/>
                  <a:gd name="T7" fmla="*/ 160 h 187"/>
                  <a:gd name="T8" fmla="*/ 116 w 259"/>
                  <a:gd name="T9" fmla="*/ 172 h 187"/>
                  <a:gd name="T10" fmla="*/ 110 w 259"/>
                  <a:gd name="T11" fmla="*/ 187 h 187"/>
                  <a:gd name="T12" fmla="*/ 123 w 259"/>
                  <a:gd name="T13" fmla="*/ 173 h 187"/>
                  <a:gd name="T14" fmla="*/ 132 w 259"/>
                  <a:gd name="T15" fmla="*/ 138 h 187"/>
                  <a:gd name="T16" fmla="*/ 149 w 259"/>
                  <a:gd name="T17" fmla="*/ 134 h 187"/>
                  <a:gd name="T18" fmla="*/ 154 w 259"/>
                  <a:gd name="T19" fmla="*/ 157 h 187"/>
                  <a:gd name="T20" fmla="*/ 175 w 259"/>
                  <a:gd name="T21" fmla="*/ 154 h 187"/>
                  <a:gd name="T22" fmla="*/ 169 w 259"/>
                  <a:gd name="T23" fmla="*/ 174 h 187"/>
                  <a:gd name="T24" fmla="*/ 184 w 259"/>
                  <a:gd name="T25" fmla="*/ 183 h 187"/>
                  <a:gd name="T26" fmla="*/ 211 w 259"/>
                  <a:gd name="T27" fmla="*/ 178 h 187"/>
                  <a:gd name="T28" fmla="*/ 187 w 259"/>
                  <a:gd name="T29" fmla="*/ 156 h 187"/>
                  <a:gd name="T30" fmla="*/ 197 w 259"/>
                  <a:gd name="T31" fmla="*/ 152 h 187"/>
                  <a:gd name="T32" fmla="*/ 205 w 259"/>
                  <a:gd name="T33" fmla="*/ 140 h 187"/>
                  <a:gd name="T34" fmla="*/ 218 w 259"/>
                  <a:gd name="T35" fmla="*/ 142 h 187"/>
                  <a:gd name="T36" fmla="*/ 250 w 259"/>
                  <a:gd name="T37" fmla="*/ 128 h 187"/>
                  <a:gd name="T38" fmla="*/ 259 w 259"/>
                  <a:gd name="T39" fmla="*/ 78 h 187"/>
                  <a:gd name="T40" fmla="*/ 195 w 259"/>
                  <a:gd name="T41" fmla="*/ 25 h 187"/>
                  <a:gd name="T42" fmla="*/ 186 w 259"/>
                  <a:gd name="T43" fmla="*/ 0 h 187"/>
                  <a:gd name="T44" fmla="*/ 143 w 259"/>
                  <a:gd name="T45" fmla="*/ 3 h 187"/>
                  <a:gd name="T46" fmla="*/ 132 w 259"/>
                  <a:gd name="T47" fmla="*/ 21 h 187"/>
                  <a:gd name="T48" fmla="*/ 17 w 259"/>
                  <a:gd name="T49" fmla="*/ 34 h 187"/>
                  <a:gd name="T50" fmla="*/ 18 w 259"/>
                  <a:gd name="T51" fmla="*/ 63 h 187"/>
                  <a:gd name="T52" fmla="*/ 6 w 259"/>
                  <a:gd name="T53" fmla="*/ 73 h 187"/>
                  <a:gd name="T54" fmla="*/ 0 w 259"/>
                  <a:gd name="T55" fmla="*/ 120 h 187"/>
                  <a:gd name="T56" fmla="*/ 23 w 259"/>
                  <a:gd name="T57" fmla="*/ 119 h 187"/>
                  <a:gd name="T58" fmla="*/ 32 w 259"/>
                  <a:gd name="T59" fmla="*/ 125 h 187"/>
                  <a:gd name="T60" fmla="*/ 55 w 259"/>
                  <a:gd name="T61" fmla="*/ 126 h 187"/>
                  <a:gd name="T62" fmla="*/ 65 w 259"/>
                  <a:gd name="T63" fmla="*/ 12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9" h="187">
                    <a:moveTo>
                      <a:pt x="65" y="123"/>
                    </a:moveTo>
                    <a:lnTo>
                      <a:pt x="86" y="121"/>
                    </a:lnTo>
                    <a:lnTo>
                      <a:pt x="99" y="130"/>
                    </a:lnTo>
                    <a:lnTo>
                      <a:pt x="119" y="160"/>
                    </a:lnTo>
                    <a:lnTo>
                      <a:pt x="116" y="172"/>
                    </a:lnTo>
                    <a:lnTo>
                      <a:pt x="110" y="187"/>
                    </a:lnTo>
                    <a:lnTo>
                      <a:pt x="123" y="173"/>
                    </a:lnTo>
                    <a:lnTo>
                      <a:pt x="132" y="138"/>
                    </a:lnTo>
                    <a:lnTo>
                      <a:pt x="149" y="134"/>
                    </a:lnTo>
                    <a:lnTo>
                      <a:pt x="154" y="157"/>
                    </a:lnTo>
                    <a:lnTo>
                      <a:pt x="175" y="154"/>
                    </a:lnTo>
                    <a:lnTo>
                      <a:pt x="169" y="174"/>
                    </a:lnTo>
                    <a:lnTo>
                      <a:pt x="184" y="183"/>
                    </a:lnTo>
                    <a:lnTo>
                      <a:pt x="211" y="178"/>
                    </a:lnTo>
                    <a:lnTo>
                      <a:pt x="187" y="156"/>
                    </a:lnTo>
                    <a:lnTo>
                      <a:pt x="197" y="152"/>
                    </a:lnTo>
                    <a:lnTo>
                      <a:pt x="205" y="140"/>
                    </a:lnTo>
                    <a:lnTo>
                      <a:pt x="218" y="142"/>
                    </a:lnTo>
                    <a:lnTo>
                      <a:pt x="250" y="128"/>
                    </a:lnTo>
                    <a:lnTo>
                      <a:pt x="259" y="78"/>
                    </a:lnTo>
                    <a:lnTo>
                      <a:pt x="195" y="25"/>
                    </a:lnTo>
                    <a:lnTo>
                      <a:pt x="186" y="0"/>
                    </a:lnTo>
                    <a:lnTo>
                      <a:pt x="143" y="3"/>
                    </a:lnTo>
                    <a:lnTo>
                      <a:pt x="132" y="21"/>
                    </a:lnTo>
                    <a:lnTo>
                      <a:pt x="17" y="34"/>
                    </a:lnTo>
                    <a:lnTo>
                      <a:pt x="18" y="63"/>
                    </a:lnTo>
                    <a:lnTo>
                      <a:pt x="6" y="73"/>
                    </a:lnTo>
                    <a:lnTo>
                      <a:pt x="0" y="120"/>
                    </a:lnTo>
                    <a:lnTo>
                      <a:pt x="23" y="119"/>
                    </a:lnTo>
                    <a:lnTo>
                      <a:pt x="32" y="125"/>
                    </a:lnTo>
                    <a:lnTo>
                      <a:pt x="55" y="126"/>
                    </a:lnTo>
                    <a:lnTo>
                      <a:pt x="65" y="12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21" name="Freeform 266"/>
              <p:cNvSpPr>
                <a:spLocks/>
              </p:cNvSpPr>
              <p:nvPr/>
            </p:nvSpPr>
            <p:spPr bwMode="auto">
              <a:xfrm>
                <a:off x="6369612" y="2441042"/>
                <a:ext cx="237445" cy="217068"/>
              </a:xfrm>
              <a:custGeom>
                <a:avLst/>
                <a:gdLst>
                  <a:gd name="T0" fmla="*/ 11 w 136"/>
                  <a:gd name="T1" fmla="*/ 121 h 122"/>
                  <a:gd name="T2" fmla="*/ 112 w 136"/>
                  <a:gd name="T3" fmla="*/ 110 h 122"/>
                  <a:gd name="T4" fmla="*/ 122 w 136"/>
                  <a:gd name="T5" fmla="*/ 94 h 122"/>
                  <a:gd name="T6" fmla="*/ 129 w 136"/>
                  <a:gd name="T7" fmla="*/ 74 h 122"/>
                  <a:gd name="T8" fmla="*/ 135 w 136"/>
                  <a:gd name="T9" fmla="*/ 67 h 122"/>
                  <a:gd name="T10" fmla="*/ 132 w 136"/>
                  <a:gd name="T11" fmla="*/ 15 h 122"/>
                  <a:gd name="T12" fmla="*/ 93 w 136"/>
                  <a:gd name="T13" fmla="*/ 0 h 122"/>
                  <a:gd name="T14" fmla="*/ 82 w 136"/>
                  <a:gd name="T15" fmla="*/ 8 h 122"/>
                  <a:gd name="T16" fmla="*/ 68 w 136"/>
                  <a:gd name="T17" fmla="*/ 3 h 122"/>
                  <a:gd name="T18" fmla="*/ 62 w 136"/>
                  <a:gd name="T19" fmla="*/ 22 h 122"/>
                  <a:gd name="T20" fmla="*/ 58 w 136"/>
                  <a:gd name="T21" fmla="*/ 19 h 122"/>
                  <a:gd name="T22" fmla="*/ 49 w 136"/>
                  <a:gd name="T23" fmla="*/ 38 h 122"/>
                  <a:gd name="T24" fmla="*/ 56 w 136"/>
                  <a:gd name="T25" fmla="*/ 49 h 122"/>
                  <a:gd name="T26" fmla="*/ 36 w 136"/>
                  <a:gd name="T27" fmla="*/ 56 h 122"/>
                  <a:gd name="T28" fmla="*/ 33 w 136"/>
                  <a:gd name="T29" fmla="*/ 68 h 122"/>
                  <a:gd name="T30" fmla="*/ 15 w 136"/>
                  <a:gd name="T31" fmla="*/ 66 h 122"/>
                  <a:gd name="T32" fmla="*/ 0 w 136"/>
                  <a:gd name="T33" fmla="*/ 72 h 122"/>
                  <a:gd name="T34" fmla="*/ 1 w 136"/>
                  <a:gd name="T35" fmla="*/ 85 h 122"/>
                  <a:gd name="T36" fmla="*/ 1 w 136"/>
                  <a:gd name="T37" fmla="*/ 105 h 122"/>
                  <a:gd name="T38" fmla="*/ 10 w 136"/>
                  <a:gd name="T39" fmla="*/ 105 h 122"/>
                  <a:gd name="T40" fmla="*/ 11 w 136"/>
                  <a:gd name="T41" fmla="*/ 12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6" h="122">
                    <a:moveTo>
                      <a:pt x="11" y="121"/>
                    </a:moveTo>
                    <a:lnTo>
                      <a:pt x="112" y="110"/>
                    </a:lnTo>
                    <a:lnTo>
                      <a:pt x="122" y="94"/>
                    </a:lnTo>
                    <a:lnTo>
                      <a:pt x="129" y="74"/>
                    </a:lnTo>
                    <a:lnTo>
                      <a:pt x="135" y="67"/>
                    </a:lnTo>
                    <a:lnTo>
                      <a:pt x="132" y="15"/>
                    </a:lnTo>
                    <a:lnTo>
                      <a:pt x="93" y="0"/>
                    </a:lnTo>
                    <a:lnTo>
                      <a:pt x="82" y="8"/>
                    </a:lnTo>
                    <a:lnTo>
                      <a:pt x="68" y="3"/>
                    </a:lnTo>
                    <a:lnTo>
                      <a:pt x="62" y="22"/>
                    </a:lnTo>
                    <a:lnTo>
                      <a:pt x="58" y="19"/>
                    </a:lnTo>
                    <a:lnTo>
                      <a:pt x="49" y="38"/>
                    </a:lnTo>
                    <a:lnTo>
                      <a:pt x="56" y="49"/>
                    </a:lnTo>
                    <a:lnTo>
                      <a:pt x="36" y="56"/>
                    </a:lnTo>
                    <a:lnTo>
                      <a:pt x="33" y="68"/>
                    </a:lnTo>
                    <a:lnTo>
                      <a:pt x="15" y="66"/>
                    </a:lnTo>
                    <a:lnTo>
                      <a:pt x="0" y="72"/>
                    </a:lnTo>
                    <a:lnTo>
                      <a:pt x="1" y="85"/>
                    </a:lnTo>
                    <a:lnTo>
                      <a:pt x="1" y="105"/>
                    </a:lnTo>
                    <a:lnTo>
                      <a:pt x="10" y="105"/>
                    </a:lnTo>
                    <a:lnTo>
                      <a:pt x="11" y="121"/>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22" name="Freeform 267"/>
              <p:cNvSpPr>
                <a:spLocks/>
              </p:cNvSpPr>
              <p:nvPr/>
            </p:nvSpPr>
            <p:spPr bwMode="auto">
              <a:xfrm>
                <a:off x="6404207" y="3145725"/>
                <a:ext cx="61327" cy="23594"/>
              </a:xfrm>
              <a:custGeom>
                <a:avLst/>
                <a:gdLst>
                  <a:gd name="T0" fmla="*/ 17 w 36"/>
                  <a:gd name="T1" fmla="*/ 13 h 14"/>
                  <a:gd name="T2" fmla="*/ 15 w 36"/>
                  <a:gd name="T3" fmla="*/ 13 h 14"/>
                  <a:gd name="T4" fmla="*/ 13 w 36"/>
                  <a:gd name="T5" fmla="*/ 13 h 14"/>
                  <a:gd name="T6" fmla="*/ 12 w 36"/>
                  <a:gd name="T7" fmla="*/ 13 h 14"/>
                  <a:gd name="T8" fmla="*/ 10 w 36"/>
                  <a:gd name="T9" fmla="*/ 11 h 14"/>
                  <a:gd name="T10" fmla="*/ 8 w 36"/>
                  <a:gd name="T11" fmla="*/ 11 h 14"/>
                  <a:gd name="T12" fmla="*/ 6 w 36"/>
                  <a:gd name="T13" fmla="*/ 10 h 14"/>
                  <a:gd name="T14" fmla="*/ 4 w 36"/>
                  <a:gd name="T15" fmla="*/ 9 h 14"/>
                  <a:gd name="T16" fmla="*/ 3 w 36"/>
                  <a:gd name="T17" fmla="*/ 9 h 14"/>
                  <a:gd name="T18" fmla="*/ 2 w 36"/>
                  <a:gd name="T19" fmla="*/ 9 h 14"/>
                  <a:gd name="T20" fmla="*/ 2 w 36"/>
                  <a:gd name="T21" fmla="*/ 7 h 14"/>
                  <a:gd name="T22" fmla="*/ 1 w 36"/>
                  <a:gd name="T23" fmla="*/ 7 h 14"/>
                  <a:gd name="T24" fmla="*/ 0 w 36"/>
                  <a:gd name="T25" fmla="*/ 7 h 14"/>
                  <a:gd name="T26" fmla="*/ 1 w 36"/>
                  <a:gd name="T27" fmla="*/ 7 h 14"/>
                  <a:gd name="T28" fmla="*/ 2 w 36"/>
                  <a:gd name="T29" fmla="*/ 7 h 14"/>
                  <a:gd name="T30" fmla="*/ 2 w 36"/>
                  <a:gd name="T31" fmla="*/ 6 h 14"/>
                  <a:gd name="T32" fmla="*/ 3 w 36"/>
                  <a:gd name="T33" fmla="*/ 6 h 14"/>
                  <a:gd name="T34" fmla="*/ 3 w 36"/>
                  <a:gd name="T35" fmla="*/ 5 h 14"/>
                  <a:gd name="T36" fmla="*/ 4 w 36"/>
                  <a:gd name="T37" fmla="*/ 5 h 14"/>
                  <a:gd name="T38" fmla="*/ 6 w 36"/>
                  <a:gd name="T39" fmla="*/ 5 h 14"/>
                  <a:gd name="T40" fmla="*/ 8 w 36"/>
                  <a:gd name="T41" fmla="*/ 5 h 14"/>
                  <a:gd name="T42" fmla="*/ 11 w 36"/>
                  <a:gd name="T43" fmla="*/ 5 h 14"/>
                  <a:gd name="T44" fmla="*/ 13 w 36"/>
                  <a:gd name="T45" fmla="*/ 5 h 14"/>
                  <a:gd name="T46" fmla="*/ 15 w 36"/>
                  <a:gd name="T47" fmla="*/ 5 h 14"/>
                  <a:gd name="T48" fmla="*/ 17 w 36"/>
                  <a:gd name="T49" fmla="*/ 5 h 14"/>
                  <a:gd name="T50" fmla="*/ 18 w 36"/>
                  <a:gd name="T51" fmla="*/ 5 h 14"/>
                  <a:gd name="T52" fmla="*/ 19 w 36"/>
                  <a:gd name="T53" fmla="*/ 3 h 14"/>
                  <a:gd name="T54" fmla="*/ 21 w 36"/>
                  <a:gd name="T55" fmla="*/ 3 h 14"/>
                  <a:gd name="T56" fmla="*/ 23 w 36"/>
                  <a:gd name="T57" fmla="*/ 2 h 14"/>
                  <a:gd name="T58" fmla="*/ 24 w 36"/>
                  <a:gd name="T59" fmla="*/ 2 h 14"/>
                  <a:gd name="T60" fmla="*/ 26 w 36"/>
                  <a:gd name="T61" fmla="*/ 2 h 14"/>
                  <a:gd name="T62" fmla="*/ 27 w 36"/>
                  <a:gd name="T63" fmla="*/ 1 h 14"/>
                  <a:gd name="T64" fmla="*/ 28 w 36"/>
                  <a:gd name="T65" fmla="*/ 1 h 14"/>
                  <a:gd name="T66" fmla="*/ 29 w 36"/>
                  <a:gd name="T67" fmla="*/ 1 h 14"/>
                  <a:gd name="T68" fmla="*/ 30 w 36"/>
                  <a:gd name="T69" fmla="*/ 0 h 14"/>
                  <a:gd name="T70" fmla="*/ 30 w 36"/>
                  <a:gd name="T71" fmla="*/ 1 h 14"/>
                  <a:gd name="T72" fmla="*/ 31 w 36"/>
                  <a:gd name="T73" fmla="*/ 1 h 14"/>
                  <a:gd name="T74" fmla="*/ 32 w 36"/>
                  <a:gd name="T75" fmla="*/ 2 h 14"/>
                  <a:gd name="T76" fmla="*/ 33 w 36"/>
                  <a:gd name="T77" fmla="*/ 2 h 14"/>
                  <a:gd name="T78" fmla="*/ 33 w 36"/>
                  <a:gd name="T79" fmla="*/ 3 h 14"/>
                  <a:gd name="T80" fmla="*/ 33 w 36"/>
                  <a:gd name="T81" fmla="*/ 5 h 14"/>
                  <a:gd name="T82" fmla="*/ 34 w 36"/>
                  <a:gd name="T83" fmla="*/ 6 h 14"/>
                  <a:gd name="T84" fmla="*/ 34 w 36"/>
                  <a:gd name="T85" fmla="*/ 7 h 14"/>
                  <a:gd name="T86" fmla="*/ 34 w 36"/>
                  <a:gd name="T87" fmla="*/ 9 h 14"/>
                  <a:gd name="T88" fmla="*/ 35 w 36"/>
                  <a:gd name="T89" fmla="*/ 9 h 14"/>
                  <a:gd name="T90" fmla="*/ 34 w 36"/>
                  <a:gd name="T91" fmla="*/ 9 h 14"/>
                  <a:gd name="T92" fmla="*/ 33 w 36"/>
                  <a:gd name="T93" fmla="*/ 10 h 14"/>
                  <a:gd name="T94" fmla="*/ 33 w 36"/>
                  <a:gd name="T95" fmla="*/ 11 h 14"/>
                  <a:gd name="T96" fmla="*/ 32 w 36"/>
                  <a:gd name="T97" fmla="*/ 11 h 14"/>
                  <a:gd name="T98" fmla="*/ 30 w 36"/>
                  <a:gd name="T99" fmla="*/ 11 h 14"/>
                  <a:gd name="T100" fmla="*/ 28 w 36"/>
                  <a:gd name="T101" fmla="*/ 13 h 14"/>
                  <a:gd name="T102" fmla="*/ 27 w 36"/>
                  <a:gd name="T103" fmla="*/ 13 h 14"/>
                  <a:gd name="T104" fmla="*/ 25 w 36"/>
                  <a:gd name="T105" fmla="*/ 13 h 14"/>
                  <a:gd name="T106" fmla="*/ 23 w 36"/>
                  <a:gd name="T107" fmla="*/ 13 h 14"/>
                  <a:gd name="T108" fmla="*/ 21 w 36"/>
                  <a:gd name="T109" fmla="*/ 13 h 14"/>
                  <a:gd name="T110" fmla="*/ 19 w 36"/>
                  <a:gd name="T111" fmla="*/ 13 h 14"/>
                  <a:gd name="T112" fmla="*/ 17 w 36"/>
                  <a:gd name="T11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 h="14">
                    <a:moveTo>
                      <a:pt x="17" y="13"/>
                    </a:moveTo>
                    <a:lnTo>
                      <a:pt x="15" y="13"/>
                    </a:lnTo>
                    <a:lnTo>
                      <a:pt x="13" y="13"/>
                    </a:lnTo>
                    <a:lnTo>
                      <a:pt x="12" y="13"/>
                    </a:lnTo>
                    <a:lnTo>
                      <a:pt x="10" y="11"/>
                    </a:lnTo>
                    <a:lnTo>
                      <a:pt x="8" y="11"/>
                    </a:lnTo>
                    <a:lnTo>
                      <a:pt x="6" y="10"/>
                    </a:lnTo>
                    <a:lnTo>
                      <a:pt x="4" y="9"/>
                    </a:lnTo>
                    <a:lnTo>
                      <a:pt x="3" y="9"/>
                    </a:lnTo>
                    <a:lnTo>
                      <a:pt x="2" y="9"/>
                    </a:lnTo>
                    <a:lnTo>
                      <a:pt x="2" y="7"/>
                    </a:lnTo>
                    <a:lnTo>
                      <a:pt x="1" y="7"/>
                    </a:lnTo>
                    <a:lnTo>
                      <a:pt x="0" y="7"/>
                    </a:lnTo>
                    <a:lnTo>
                      <a:pt x="1" y="7"/>
                    </a:lnTo>
                    <a:lnTo>
                      <a:pt x="2" y="7"/>
                    </a:lnTo>
                    <a:lnTo>
                      <a:pt x="2" y="6"/>
                    </a:lnTo>
                    <a:lnTo>
                      <a:pt x="3" y="6"/>
                    </a:lnTo>
                    <a:lnTo>
                      <a:pt x="3" y="5"/>
                    </a:lnTo>
                    <a:lnTo>
                      <a:pt x="4" y="5"/>
                    </a:lnTo>
                    <a:lnTo>
                      <a:pt x="6" y="5"/>
                    </a:lnTo>
                    <a:lnTo>
                      <a:pt x="8" y="5"/>
                    </a:lnTo>
                    <a:lnTo>
                      <a:pt x="11" y="5"/>
                    </a:lnTo>
                    <a:lnTo>
                      <a:pt x="13" y="5"/>
                    </a:lnTo>
                    <a:lnTo>
                      <a:pt x="15" y="5"/>
                    </a:lnTo>
                    <a:lnTo>
                      <a:pt x="17" y="5"/>
                    </a:lnTo>
                    <a:lnTo>
                      <a:pt x="18" y="5"/>
                    </a:lnTo>
                    <a:lnTo>
                      <a:pt x="19" y="3"/>
                    </a:lnTo>
                    <a:lnTo>
                      <a:pt x="21" y="3"/>
                    </a:lnTo>
                    <a:lnTo>
                      <a:pt x="23" y="2"/>
                    </a:lnTo>
                    <a:lnTo>
                      <a:pt x="24" y="2"/>
                    </a:lnTo>
                    <a:lnTo>
                      <a:pt x="26" y="2"/>
                    </a:lnTo>
                    <a:lnTo>
                      <a:pt x="27" y="1"/>
                    </a:lnTo>
                    <a:lnTo>
                      <a:pt x="28" y="1"/>
                    </a:lnTo>
                    <a:lnTo>
                      <a:pt x="29" y="1"/>
                    </a:lnTo>
                    <a:lnTo>
                      <a:pt x="30" y="0"/>
                    </a:lnTo>
                    <a:lnTo>
                      <a:pt x="30" y="1"/>
                    </a:lnTo>
                    <a:lnTo>
                      <a:pt x="31" y="1"/>
                    </a:lnTo>
                    <a:lnTo>
                      <a:pt x="32" y="2"/>
                    </a:lnTo>
                    <a:lnTo>
                      <a:pt x="33" y="2"/>
                    </a:lnTo>
                    <a:lnTo>
                      <a:pt x="33" y="3"/>
                    </a:lnTo>
                    <a:lnTo>
                      <a:pt x="33" y="5"/>
                    </a:lnTo>
                    <a:lnTo>
                      <a:pt x="34" y="6"/>
                    </a:lnTo>
                    <a:lnTo>
                      <a:pt x="34" y="7"/>
                    </a:lnTo>
                    <a:lnTo>
                      <a:pt x="34" y="9"/>
                    </a:lnTo>
                    <a:lnTo>
                      <a:pt x="35" y="9"/>
                    </a:lnTo>
                    <a:lnTo>
                      <a:pt x="34" y="9"/>
                    </a:lnTo>
                    <a:lnTo>
                      <a:pt x="33" y="10"/>
                    </a:lnTo>
                    <a:lnTo>
                      <a:pt x="33" y="11"/>
                    </a:lnTo>
                    <a:lnTo>
                      <a:pt x="32" y="11"/>
                    </a:lnTo>
                    <a:lnTo>
                      <a:pt x="30" y="11"/>
                    </a:lnTo>
                    <a:lnTo>
                      <a:pt x="28" y="13"/>
                    </a:lnTo>
                    <a:lnTo>
                      <a:pt x="27" y="13"/>
                    </a:lnTo>
                    <a:lnTo>
                      <a:pt x="25" y="13"/>
                    </a:lnTo>
                    <a:lnTo>
                      <a:pt x="23" y="13"/>
                    </a:lnTo>
                    <a:lnTo>
                      <a:pt x="21" y="13"/>
                    </a:lnTo>
                    <a:lnTo>
                      <a:pt x="19" y="13"/>
                    </a:lnTo>
                    <a:lnTo>
                      <a:pt x="17" y="1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23" name="Freeform 268"/>
              <p:cNvSpPr>
                <a:spLocks/>
              </p:cNvSpPr>
              <p:nvPr/>
            </p:nvSpPr>
            <p:spPr bwMode="auto">
              <a:xfrm>
                <a:off x="6294133" y="2439469"/>
                <a:ext cx="180836" cy="152576"/>
              </a:xfrm>
              <a:custGeom>
                <a:avLst/>
                <a:gdLst>
                  <a:gd name="T0" fmla="*/ 22 w 115"/>
                  <a:gd name="T1" fmla="*/ 23 h 97"/>
                  <a:gd name="T2" fmla="*/ 15 w 115"/>
                  <a:gd name="T3" fmla="*/ 42 h 97"/>
                  <a:gd name="T4" fmla="*/ 0 w 115"/>
                  <a:gd name="T5" fmla="*/ 67 h 97"/>
                  <a:gd name="T6" fmla="*/ 27 w 115"/>
                  <a:gd name="T7" fmla="*/ 78 h 97"/>
                  <a:gd name="T8" fmla="*/ 48 w 115"/>
                  <a:gd name="T9" fmla="*/ 97 h 97"/>
                  <a:gd name="T10" fmla="*/ 47 w 115"/>
                  <a:gd name="T11" fmla="*/ 81 h 97"/>
                  <a:gd name="T12" fmla="*/ 68 w 115"/>
                  <a:gd name="T13" fmla="*/ 75 h 97"/>
                  <a:gd name="T14" fmla="*/ 88 w 115"/>
                  <a:gd name="T15" fmla="*/ 75 h 97"/>
                  <a:gd name="T16" fmla="*/ 89 w 115"/>
                  <a:gd name="T17" fmla="*/ 60 h 97"/>
                  <a:gd name="T18" fmla="*/ 113 w 115"/>
                  <a:gd name="T19" fmla="*/ 57 h 97"/>
                  <a:gd name="T20" fmla="*/ 104 w 115"/>
                  <a:gd name="T21" fmla="*/ 44 h 97"/>
                  <a:gd name="T22" fmla="*/ 113 w 115"/>
                  <a:gd name="T23" fmla="*/ 21 h 97"/>
                  <a:gd name="T24" fmla="*/ 115 w 115"/>
                  <a:gd name="T25" fmla="*/ 12 h 97"/>
                  <a:gd name="T26" fmla="*/ 83 w 115"/>
                  <a:gd name="T27" fmla="*/ 0 h 97"/>
                  <a:gd name="T28" fmla="*/ 50 w 115"/>
                  <a:gd name="T29" fmla="*/ 20 h 97"/>
                  <a:gd name="T30" fmla="*/ 31 w 115"/>
                  <a:gd name="T31" fmla="*/ 2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5" h="97">
                    <a:moveTo>
                      <a:pt x="22" y="23"/>
                    </a:moveTo>
                    <a:lnTo>
                      <a:pt x="15" y="42"/>
                    </a:lnTo>
                    <a:lnTo>
                      <a:pt x="0" y="67"/>
                    </a:lnTo>
                    <a:lnTo>
                      <a:pt x="27" y="78"/>
                    </a:lnTo>
                    <a:lnTo>
                      <a:pt x="48" y="97"/>
                    </a:lnTo>
                    <a:lnTo>
                      <a:pt x="47" y="81"/>
                    </a:lnTo>
                    <a:lnTo>
                      <a:pt x="68" y="75"/>
                    </a:lnTo>
                    <a:lnTo>
                      <a:pt x="88" y="75"/>
                    </a:lnTo>
                    <a:lnTo>
                      <a:pt x="89" y="60"/>
                    </a:lnTo>
                    <a:lnTo>
                      <a:pt x="113" y="57"/>
                    </a:lnTo>
                    <a:lnTo>
                      <a:pt x="104" y="44"/>
                    </a:lnTo>
                    <a:lnTo>
                      <a:pt x="113" y="21"/>
                    </a:lnTo>
                    <a:lnTo>
                      <a:pt x="115" y="12"/>
                    </a:lnTo>
                    <a:lnTo>
                      <a:pt x="83" y="0"/>
                    </a:lnTo>
                    <a:lnTo>
                      <a:pt x="50" y="20"/>
                    </a:lnTo>
                    <a:lnTo>
                      <a:pt x="31" y="2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24" name="Freeform 270"/>
              <p:cNvSpPr>
                <a:spLocks/>
              </p:cNvSpPr>
              <p:nvPr/>
            </p:nvSpPr>
            <p:spPr bwMode="auto">
              <a:xfrm>
                <a:off x="6103862" y="2670693"/>
                <a:ext cx="180836" cy="103815"/>
              </a:xfrm>
              <a:custGeom>
                <a:avLst/>
                <a:gdLst>
                  <a:gd name="T0" fmla="*/ 0 w 104"/>
                  <a:gd name="T1" fmla="*/ 16 h 59"/>
                  <a:gd name="T2" fmla="*/ 40 w 104"/>
                  <a:gd name="T3" fmla="*/ 0 h 59"/>
                  <a:gd name="T4" fmla="*/ 53 w 104"/>
                  <a:gd name="T5" fmla="*/ 9 h 59"/>
                  <a:gd name="T6" fmla="*/ 88 w 104"/>
                  <a:gd name="T7" fmla="*/ 21 h 59"/>
                  <a:gd name="T8" fmla="*/ 103 w 104"/>
                  <a:gd name="T9" fmla="*/ 30 h 59"/>
                  <a:gd name="T10" fmla="*/ 76 w 104"/>
                  <a:gd name="T11" fmla="*/ 48 h 59"/>
                  <a:gd name="T12" fmla="*/ 67 w 104"/>
                  <a:gd name="T13" fmla="*/ 58 h 59"/>
                  <a:gd name="T14" fmla="*/ 58 w 104"/>
                  <a:gd name="T15" fmla="*/ 54 h 59"/>
                  <a:gd name="T16" fmla="*/ 59 w 104"/>
                  <a:gd name="T17" fmla="*/ 44 h 59"/>
                  <a:gd name="T18" fmla="*/ 46 w 104"/>
                  <a:gd name="T19" fmla="*/ 43 h 59"/>
                  <a:gd name="T20" fmla="*/ 44 w 104"/>
                  <a:gd name="T21" fmla="*/ 51 h 59"/>
                  <a:gd name="T22" fmla="*/ 34 w 104"/>
                  <a:gd name="T23" fmla="*/ 52 h 59"/>
                  <a:gd name="T24" fmla="*/ 23 w 104"/>
                  <a:gd name="T25" fmla="*/ 42 h 59"/>
                  <a:gd name="T26" fmla="*/ 0 w 104"/>
                  <a:gd name="T27" fmla="*/ 1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59">
                    <a:moveTo>
                      <a:pt x="0" y="16"/>
                    </a:moveTo>
                    <a:lnTo>
                      <a:pt x="40" y="0"/>
                    </a:lnTo>
                    <a:lnTo>
                      <a:pt x="53" y="9"/>
                    </a:lnTo>
                    <a:lnTo>
                      <a:pt x="88" y="21"/>
                    </a:lnTo>
                    <a:lnTo>
                      <a:pt x="103" y="30"/>
                    </a:lnTo>
                    <a:lnTo>
                      <a:pt x="76" y="48"/>
                    </a:lnTo>
                    <a:lnTo>
                      <a:pt x="67" y="58"/>
                    </a:lnTo>
                    <a:lnTo>
                      <a:pt x="58" y="54"/>
                    </a:lnTo>
                    <a:lnTo>
                      <a:pt x="59" y="44"/>
                    </a:lnTo>
                    <a:lnTo>
                      <a:pt x="46" y="43"/>
                    </a:lnTo>
                    <a:lnTo>
                      <a:pt x="44" y="51"/>
                    </a:lnTo>
                    <a:lnTo>
                      <a:pt x="34" y="52"/>
                    </a:lnTo>
                    <a:lnTo>
                      <a:pt x="23" y="42"/>
                    </a:lnTo>
                    <a:lnTo>
                      <a:pt x="0" y="1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25" name="Freeform 271"/>
              <p:cNvSpPr>
                <a:spLocks/>
              </p:cNvSpPr>
              <p:nvPr/>
            </p:nvSpPr>
            <p:spPr bwMode="auto">
              <a:xfrm>
                <a:off x="6220226" y="2717882"/>
                <a:ext cx="150958" cy="73929"/>
              </a:xfrm>
              <a:custGeom>
                <a:avLst/>
                <a:gdLst>
                  <a:gd name="T0" fmla="*/ 36 w 85"/>
                  <a:gd name="T1" fmla="*/ 2 h 41"/>
                  <a:gd name="T2" fmla="*/ 84 w 85"/>
                  <a:gd name="T3" fmla="*/ 0 h 41"/>
                  <a:gd name="T4" fmla="*/ 79 w 85"/>
                  <a:gd name="T5" fmla="*/ 40 h 41"/>
                  <a:gd name="T6" fmla="*/ 67 w 85"/>
                  <a:gd name="T7" fmla="*/ 30 h 41"/>
                  <a:gd name="T8" fmla="*/ 60 w 85"/>
                  <a:gd name="T9" fmla="*/ 28 h 41"/>
                  <a:gd name="T10" fmla="*/ 36 w 85"/>
                  <a:gd name="T11" fmla="*/ 33 h 41"/>
                  <a:gd name="T12" fmla="*/ 20 w 85"/>
                  <a:gd name="T13" fmla="*/ 33 h 41"/>
                  <a:gd name="T14" fmla="*/ 0 w 85"/>
                  <a:gd name="T15" fmla="*/ 29 h 41"/>
                  <a:gd name="T16" fmla="*/ 9 w 85"/>
                  <a:gd name="T17" fmla="*/ 20 h 41"/>
                  <a:gd name="T18" fmla="*/ 36 w 85"/>
                  <a:gd name="T19" fmla="*/ 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41">
                    <a:moveTo>
                      <a:pt x="36" y="2"/>
                    </a:moveTo>
                    <a:lnTo>
                      <a:pt x="84" y="0"/>
                    </a:lnTo>
                    <a:lnTo>
                      <a:pt x="79" y="40"/>
                    </a:lnTo>
                    <a:lnTo>
                      <a:pt x="67" y="30"/>
                    </a:lnTo>
                    <a:lnTo>
                      <a:pt x="60" y="28"/>
                    </a:lnTo>
                    <a:lnTo>
                      <a:pt x="36" y="33"/>
                    </a:lnTo>
                    <a:lnTo>
                      <a:pt x="20" y="33"/>
                    </a:lnTo>
                    <a:lnTo>
                      <a:pt x="0" y="29"/>
                    </a:lnTo>
                    <a:lnTo>
                      <a:pt x="9" y="20"/>
                    </a:lnTo>
                    <a:lnTo>
                      <a:pt x="36" y="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26" name="Freeform 274"/>
              <p:cNvSpPr>
                <a:spLocks/>
              </p:cNvSpPr>
              <p:nvPr/>
            </p:nvSpPr>
            <p:spPr bwMode="auto">
              <a:xfrm>
                <a:off x="6457671" y="2788665"/>
                <a:ext cx="89632" cy="116399"/>
              </a:xfrm>
              <a:custGeom>
                <a:avLst/>
                <a:gdLst>
                  <a:gd name="T0" fmla="*/ 39 w 57"/>
                  <a:gd name="T1" fmla="*/ 74 h 74"/>
                  <a:gd name="T2" fmla="*/ 47 w 57"/>
                  <a:gd name="T3" fmla="*/ 68 h 74"/>
                  <a:gd name="T4" fmla="*/ 54 w 57"/>
                  <a:gd name="T5" fmla="*/ 53 h 74"/>
                  <a:gd name="T6" fmla="*/ 57 w 57"/>
                  <a:gd name="T7" fmla="*/ 42 h 74"/>
                  <a:gd name="T8" fmla="*/ 36 w 57"/>
                  <a:gd name="T9" fmla="*/ 12 h 74"/>
                  <a:gd name="T10" fmla="*/ 23 w 57"/>
                  <a:gd name="T11" fmla="*/ 0 h 74"/>
                  <a:gd name="T12" fmla="*/ 0 w 57"/>
                  <a:gd name="T13" fmla="*/ 5 h 74"/>
                  <a:gd name="T14" fmla="*/ 24 w 57"/>
                  <a:gd name="T15" fmla="*/ 27 h 74"/>
                  <a:gd name="T16" fmla="*/ 24 w 57"/>
                  <a:gd name="T17" fmla="*/ 42 h 74"/>
                  <a:gd name="T18" fmla="*/ 39 w 57"/>
                  <a:gd name="T19"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74">
                    <a:moveTo>
                      <a:pt x="39" y="74"/>
                    </a:moveTo>
                    <a:lnTo>
                      <a:pt x="47" y="68"/>
                    </a:lnTo>
                    <a:lnTo>
                      <a:pt x="54" y="53"/>
                    </a:lnTo>
                    <a:lnTo>
                      <a:pt x="57" y="42"/>
                    </a:lnTo>
                    <a:lnTo>
                      <a:pt x="36" y="12"/>
                    </a:lnTo>
                    <a:lnTo>
                      <a:pt x="23" y="0"/>
                    </a:lnTo>
                    <a:lnTo>
                      <a:pt x="0" y="5"/>
                    </a:lnTo>
                    <a:lnTo>
                      <a:pt x="24" y="27"/>
                    </a:lnTo>
                    <a:lnTo>
                      <a:pt x="24" y="42"/>
                    </a:lnTo>
                    <a:lnTo>
                      <a:pt x="39" y="74"/>
                    </a:lnTo>
                    <a:close/>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227" name="Freeform 276"/>
              <p:cNvSpPr>
                <a:spLocks/>
              </p:cNvSpPr>
              <p:nvPr/>
            </p:nvSpPr>
            <p:spPr bwMode="auto">
              <a:xfrm>
                <a:off x="5960766" y="2702152"/>
                <a:ext cx="33022" cy="23594"/>
              </a:xfrm>
              <a:custGeom>
                <a:avLst/>
                <a:gdLst>
                  <a:gd name="T0" fmla="*/ 0 w 21"/>
                  <a:gd name="T1" fmla="*/ 15 h 15"/>
                  <a:gd name="T2" fmla="*/ 21 w 21"/>
                  <a:gd name="T3" fmla="*/ 15 h 15"/>
                  <a:gd name="T4" fmla="*/ 10 w 21"/>
                  <a:gd name="T5" fmla="*/ 10 h 15"/>
                  <a:gd name="T6" fmla="*/ 7 w 21"/>
                  <a:gd name="T7" fmla="*/ 0 h 15"/>
                  <a:gd name="T8" fmla="*/ 0 w 21"/>
                  <a:gd name="T9" fmla="*/ 15 h 15"/>
                </a:gdLst>
                <a:ahLst/>
                <a:cxnLst>
                  <a:cxn ang="0">
                    <a:pos x="T0" y="T1"/>
                  </a:cxn>
                  <a:cxn ang="0">
                    <a:pos x="T2" y="T3"/>
                  </a:cxn>
                  <a:cxn ang="0">
                    <a:pos x="T4" y="T5"/>
                  </a:cxn>
                  <a:cxn ang="0">
                    <a:pos x="T6" y="T7"/>
                  </a:cxn>
                  <a:cxn ang="0">
                    <a:pos x="T8" y="T9"/>
                  </a:cxn>
                </a:cxnLst>
                <a:rect l="0" t="0" r="r" b="b"/>
                <a:pathLst>
                  <a:path w="21" h="15">
                    <a:moveTo>
                      <a:pt x="0" y="15"/>
                    </a:moveTo>
                    <a:lnTo>
                      <a:pt x="21" y="15"/>
                    </a:lnTo>
                    <a:lnTo>
                      <a:pt x="10" y="10"/>
                    </a:lnTo>
                    <a:lnTo>
                      <a:pt x="7" y="0"/>
                    </a:lnTo>
                    <a:lnTo>
                      <a:pt x="0" y="15"/>
                    </a:lnTo>
                    <a:close/>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grpSp>
        <p:grpSp>
          <p:nvGrpSpPr>
            <p:cNvPr id="55" name="Group 54"/>
            <p:cNvGrpSpPr/>
            <p:nvPr/>
          </p:nvGrpSpPr>
          <p:grpSpPr>
            <a:xfrm>
              <a:off x="6160068" y="1816667"/>
              <a:ext cx="3678040" cy="3169501"/>
              <a:chOff x="6463961" y="1390309"/>
              <a:chExt cx="3678040" cy="3169501"/>
            </a:xfrm>
            <a:grpFill/>
          </p:grpSpPr>
          <p:sp>
            <p:nvSpPr>
              <p:cNvPr id="102" name="Freeform 105"/>
              <p:cNvSpPr>
                <a:spLocks/>
              </p:cNvSpPr>
              <p:nvPr/>
            </p:nvSpPr>
            <p:spPr bwMode="auto">
              <a:xfrm>
                <a:off x="6891677" y="1951853"/>
                <a:ext cx="40885" cy="44043"/>
              </a:xfrm>
              <a:custGeom>
                <a:avLst/>
                <a:gdLst>
                  <a:gd name="T0" fmla="*/ 11 w 23"/>
                  <a:gd name="T1" fmla="*/ 0 h 25"/>
                  <a:gd name="T2" fmla="*/ 0 w 23"/>
                  <a:gd name="T3" fmla="*/ 12 h 25"/>
                  <a:gd name="T4" fmla="*/ 5 w 23"/>
                  <a:gd name="T5" fmla="*/ 24 h 25"/>
                  <a:gd name="T6" fmla="*/ 14 w 23"/>
                  <a:gd name="T7" fmla="*/ 22 h 25"/>
                  <a:gd name="T8" fmla="*/ 22 w 23"/>
                  <a:gd name="T9" fmla="*/ 9 h 25"/>
                  <a:gd name="T10" fmla="*/ 11 w 23"/>
                  <a:gd name="T11" fmla="*/ 0 h 25"/>
                </a:gdLst>
                <a:ahLst/>
                <a:cxnLst>
                  <a:cxn ang="0">
                    <a:pos x="T0" y="T1"/>
                  </a:cxn>
                  <a:cxn ang="0">
                    <a:pos x="T2" y="T3"/>
                  </a:cxn>
                  <a:cxn ang="0">
                    <a:pos x="T4" y="T5"/>
                  </a:cxn>
                  <a:cxn ang="0">
                    <a:pos x="T6" y="T7"/>
                  </a:cxn>
                  <a:cxn ang="0">
                    <a:pos x="T8" y="T9"/>
                  </a:cxn>
                  <a:cxn ang="0">
                    <a:pos x="T10" y="T11"/>
                  </a:cxn>
                </a:cxnLst>
                <a:rect l="0" t="0" r="r" b="b"/>
                <a:pathLst>
                  <a:path w="23" h="25">
                    <a:moveTo>
                      <a:pt x="11" y="0"/>
                    </a:moveTo>
                    <a:lnTo>
                      <a:pt x="0" y="12"/>
                    </a:lnTo>
                    <a:lnTo>
                      <a:pt x="5" y="24"/>
                    </a:lnTo>
                    <a:lnTo>
                      <a:pt x="14" y="22"/>
                    </a:lnTo>
                    <a:lnTo>
                      <a:pt x="22" y="9"/>
                    </a:lnTo>
                    <a:lnTo>
                      <a:pt x="11"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03" name="Freeform 106"/>
              <p:cNvSpPr>
                <a:spLocks/>
              </p:cNvSpPr>
              <p:nvPr/>
            </p:nvSpPr>
            <p:spPr bwMode="auto">
              <a:xfrm>
                <a:off x="7089810" y="1912530"/>
                <a:ext cx="58182" cy="31459"/>
              </a:xfrm>
              <a:custGeom>
                <a:avLst/>
                <a:gdLst>
                  <a:gd name="T0" fmla="*/ 27 w 33"/>
                  <a:gd name="T1" fmla="*/ 4 h 17"/>
                  <a:gd name="T2" fmla="*/ 13 w 33"/>
                  <a:gd name="T3" fmla="*/ 0 h 17"/>
                  <a:gd name="T4" fmla="*/ 0 w 33"/>
                  <a:gd name="T5" fmla="*/ 12 h 17"/>
                  <a:gd name="T6" fmla="*/ 9 w 33"/>
                  <a:gd name="T7" fmla="*/ 14 h 17"/>
                  <a:gd name="T8" fmla="*/ 32 w 33"/>
                  <a:gd name="T9" fmla="*/ 16 h 17"/>
                  <a:gd name="T10" fmla="*/ 27 w 33"/>
                  <a:gd name="T11" fmla="*/ 4 h 17"/>
                </a:gdLst>
                <a:ahLst/>
                <a:cxnLst>
                  <a:cxn ang="0">
                    <a:pos x="T0" y="T1"/>
                  </a:cxn>
                  <a:cxn ang="0">
                    <a:pos x="T2" y="T3"/>
                  </a:cxn>
                  <a:cxn ang="0">
                    <a:pos x="T4" y="T5"/>
                  </a:cxn>
                  <a:cxn ang="0">
                    <a:pos x="T6" y="T7"/>
                  </a:cxn>
                  <a:cxn ang="0">
                    <a:pos x="T8" y="T9"/>
                  </a:cxn>
                  <a:cxn ang="0">
                    <a:pos x="T10" y="T11"/>
                  </a:cxn>
                </a:cxnLst>
                <a:rect l="0" t="0" r="r" b="b"/>
                <a:pathLst>
                  <a:path w="33" h="17">
                    <a:moveTo>
                      <a:pt x="27" y="4"/>
                    </a:moveTo>
                    <a:lnTo>
                      <a:pt x="13" y="0"/>
                    </a:lnTo>
                    <a:lnTo>
                      <a:pt x="0" y="12"/>
                    </a:lnTo>
                    <a:lnTo>
                      <a:pt x="9" y="14"/>
                    </a:lnTo>
                    <a:lnTo>
                      <a:pt x="32" y="16"/>
                    </a:lnTo>
                    <a:lnTo>
                      <a:pt x="27" y="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04" name="Freeform 107"/>
              <p:cNvSpPr>
                <a:spLocks/>
              </p:cNvSpPr>
              <p:nvPr/>
            </p:nvSpPr>
            <p:spPr bwMode="auto">
              <a:xfrm>
                <a:off x="7350842" y="1726921"/>
                <a:ext cx="23587" cy="28313"/>
              </a:xfrm>
              <a:custGeom>
                <a:avLst/>
                <a:gdLst>
                  <a:gd name="T0" fmla="*/ 6 w 14"/>
                  <a:gd name="T1" fmla="*/ 15 h 16"/>
                  <a:gd name="T2" fmla="*/ 7 w 14"/>
                  <a:gd name="T3" fmla="*/ 15 h 16"/>
                  <a:gd name="T4" fmla="*/ 8 w 14"/>
                  <a:gd name="T5" fmla="*/ 15 h 16"/>
                  <a:gd name="T6" fmla="*/ 9 w 14"/>
                  <a:gd name="T7" fmla="*/ 14 h 16"/>
                  <a:gd name="T8" fmla="*/ 11 w 14"/>
                  <a:gd name="T9" fmla="*/ 14 h 16"/>
                  <a:gd name="T10" fmla="*/ 11 w 14"/>
                  <a:gd name="T11" fmla="*/ 13 h 16"/>
                  <a:gd name="T12" fmla="*/ 11 w 14"/>
                  <a:gd name="T13" fmla="*/ 12 h 16"/>
                  <a:gd name="T14" fmla="*/ 11 w 14"/>
                  <a:gd name="T15" fmla="*/ 11 h 16"/>
                  <a:gd name="T16" fmla="*/ 11 w 14"/>
                  <a:gd name="T17" fmla="*/ 10 h 16"/>
                  <a:gd name="T18" fmla="*/ 11 w 14"/>
                  <a:gd name="T19" fmla="*/ 9 h 16"/>
                  <a:gd name="T20" fmla="*/ 13 w 14"/>
                  <a:gd name="T21" fmla="*/ 8 h 16"/>
                  <a:gd name="T22" fmla="*/ 11 w 14"/>
                  <a:gd name="T23" fmla="*/ 8 h 16"/>
                  <a:gd name="T24" fmla="*/ 11 w 14"/>
                  <a:gd name="T25" fmla="*/ 7 h 16"/>
                  <a:gd name="T26" fmla="*/ 11 w 14"/>
                  <a:gd name="T27" fmla="*/ 5 h 16"/>
                  <a:gd name="T28" fmla="*/ 11 w 14"/>
                  <a:gd name="T29" fmla="*/ 4 h 16"/>
                  <a:gd name="T30" fmla="*/ 11 w 14"/>
                  <a:gd name="T31" fmla="*/ 3 h 16"/>
                  <a:gd name="T32" fmla="*/ 11 w 14"/>
                  <a:gd name="T33" fmla="*/ 2 h 16"/>
                  <a:gd name="T34" fmla="*/ 9 w 14"/>
                  <a:gd name="T35" fmla="*/ 1 h 16"/>
                  <a:gd name="T36" fmla="*/ 8 w 14"/>
                  <a:gd name="T37" fmla="*/ 1 h 16"/>
                  <a:gd name="T38" fmla="*/ 7 w 14"/>
                  <a:gd name="T39" fmla="*/ 0 h 16"/>
                  <a:gd name="T40" fmla="*/ 6 w 14"/>
                  <a:gd name="T41" fmla="*/ 0 h 16"/>
                  <a:gd name="T42" fmla="*/ 4 w 14"/>
                  <a:gd name="T43" fmla="*/ 0 h 16"/>
                  <a:gd name="T44" fmla="*/ 3 w 14"/>
                  <a:gd name="T45" fmla="*/ 1 h 16"/>
                  <a:gd name="T46" fmla="*/ 2 w 14"/>
                  <a:gd name="T47" fmla="*/ 2 h 16"/>
                  <a:gd name="T48" fmla="*/ 1 w 14"/>
                  <a:gd name="T49" fmla="*/ 3 h 16"/>
                  <a:gd name="T50" fmla="*/ 0 w 14"/>
                  <a:gd name="T51" fmla="*/ 4 h 16"/>
                  <a:gd name="T52" fmla="*/ 0 w 14"/>
                  <a:gd name="T53" fmla="*/ 5 h 16"/>
                  <a:gd name="T54" fmla="*/ 0 w 14"/>
                  <a:gd name="T55" fmla="*/ 7 h 16"/>
                  <a:gd name="T56" fmla="*/ 0 w 14"/>
                  <a:gd name="T57" fmla="*/ 8 h 16"/>
                  <a:gd name="T58" fmla="*/ 0 w 14"/>
                  <a:gd name="T59" fmla="*/ 9 h 16"/>
                  <a:gd name="T60" fmla="*/ 0 w 14"/>
                  <a:gd name="T61" fmla="*/ 10 h 16"/>
                  <a:gd name="T62" fmla="*/ 0 w 14"/>
                  <a:gd name="T63" fmla="*/ 11 h 16"/>
                  <a:gd name="T64" fmla="*/ 0 w 14"/>
                  <a:gd name="T65" fmla="*/ 12 h 16"/>
                  <a:gd name="T66" fmla="*/ 1 w 14"/>
                  <a:gd name="T67" fmla="*/ 13 h 16"/>
                  <a:gd name="T68" fmla="*/ 2 w 14"/>
                  <a:gd name="T69" fmla="*/ 14 h 16"/>
                  <a:gd name="T70" fmla="*/ 3 w 14"/>
                  <a:gd name="T71" fmla="*/ 14 h 16"/>
                  <a:gd name="T72" fmla="*/ 3 w 14"/>
                  <a:gd name="T73" fmla="*/ 15 h 16"/>
                  <a:gd name="T74" fmla="*/ 4 w 14"/>
                  <a:gd name="T75" fmla="*/ 15 h 16"/>
                  <a:gd name="T76" fmla="*/ 6 w 14"/>
                  <a:gd name="T7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 h="16">
                    <a:moveTo>
                      <a:pt x="6" y="15"/>
                    </a:moveTo>
                    <a:lnTo>
                      <a:pt x="7" y="15"/>
                    </a:lnTo>
                    <a:lnTo>
                      <a:pt x="8" y="15"/>
                    </a:lnTo>
                    <a:lnTo>
                      <a:pt x="9" y="14"/>
                    </a:lnTo>
                    <a:lnTo>
                      <a:pt x="11" y="14"/>
                    </a:lnTo>
                    <a:lnTo>
                      <a:pt x="11" y="13"/>
                    </a:lnTo>
                    <a:lnTo>
                      <a:pt x="11" y="12"/>
                    </a:lnTo>
                    <a:lnTo>
                      <a:pt x="11" y="11"/>
                    </a:lnTo>
                    <a:lnTo>
                      <a:pt x="11" y="10"/>
                    </a:lnTo>
                    <a:lnTo>
                      <a:pt x="11" y="9"/>
                    </a:lnTo>
                    <a:lnTo>
                      <a:pt x="13" y="8"/>
                    </a:lnTo>
                    <a:lnTo>
                      <a:pt x="11" y="8"/>
                    </a:lnTo>
                    <a:lnTo>
                      <a:pt x="11" y="7"/>
                    </a:lnTo>
                    <a:lnTo>
                      <a:pt x="11" y="5"/>
                    </a:lnTo>
                    <a:lnTo>
                      <a:pt x="11" y="4"/>
                    </a:lnTo>
                    <a:lnTo>
                      <a:pt x="11" y="3"/>
                    </a:lnTo>
                    <a:lnTo>
                      <a:pt x="11" y="2"/>
                    </a:lnTo>
                    <a:lnTo>
                      <a:pt x="9" y="1"/>
                    </a:lnTo>
                    <a:lnTo>
                      <a:pt x="8" y="1"/>
                    </a:lnTo>
                    <a:lnTo>
                      <a:pt x="7" y="0"/>
                    </a:lnTo>
                    <a:lnTo>
                      <a:pt x="6" y="0"/>
                    </a:lnTo>
                    <a:lnTo>
                      <a:pt x="4" y="0"/>
                    </a:lnTo>
                    <a:lnTo>
                      <a:pt x="3" y="1"/>
                    </a:lnTo>
                    <a:lnTo>
                      <a:pt x="2" y="2"/>
                    </a:lnTo>
                    <a:lnTo>
                      <a:pt x="1" y="3"/>
                    </a:lnTo>
                    <a:lnTo>
                      <a:pt x="0" y="4"/>
                    </a:lnTo>
                    <a:lnTo>
                      <a:pt x="0" y="5"/>
                    </a:lnTo>
                    <a:lnTo>
                      <a:pt x="0" y="7"/>
                    </a:lnTo>
                    <a:lnTo>
                      <a:pt x="0" y="8"/>
                    </a:lnTo>
                    <a:lnTo>
                      <a:pt x="0" y="9"/>
                    </a:lnTo>
                    <a:lnTo>
                      <a:pt x="0" y="10"/>
                    </a:lnTo>
                    <a:lnTo>
                      <a:pt x="0" y="11"/>
                    </a:lnTo>
                    <a:lnTo>
                      <a:pt x="0" y="12"/>
                    </a:lnTo>
                    <a:lnTo>
                      <a:pt x="1" y="13"/>
                    </a:lnTo>
                    <a:lnTo>
                      <a:pt x="2" y="14"/>
                    </a:lnTo>
                    <a:lnTo>
                      <a:pt x="3" y="14"/>
                    </a:lnTo>
                    <a:lnTo>
                      <a:pt x="3" y="15"/>
                    </a:lnTo>
                    <a:lnTo>
                      <a:pt x="4" y="15"/>
                    </a:lnTo>
                    <a:lnTo>
                      <a:pt x="6" y="15"/>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05" name="Freeform 111"/>
              <p:cNvSpPr>
                <a:spLocks/>
              </p:cNvSpPr>
              <p:nvPr/>
            </p:nvSpPr>
            <p:spPr bwMode="auto">
              <a:xfrm>
                <a:off x="9116741" y="3263697"/>
                <a:ext cx="31450" cy="29886"/>
              </a:xfrm>
              <a:custGeom>
                <a:avLst/>
                <a:gdLst>
                  <a:gd name="T0" fmla="*/ 1 w 18"/>
                  <a:gd name="T1" fmla="*/ 6 h 17"/>
                  <a:gd name="T2" fmla="*/ 0 w 18"/>
                  <a:gd name="T3" fmla="*/ 16 h 17"/>
                  <a:gd name="T4" fmla="*/ 9 w 18"/>
                  <a:gd name="T5" fmla="*/ 16 h 17"/>
                  <a:gd name="T6" fmla="*/ 17 w 18"/>
                  <a:gd name="T7" fmla="*/ 6 h 17"/>
                  <a:gd name="T8" fmla="*/ 7 w 18"/>
                  <a:gd name="T9" fmla="*/ 0 h 17"/>
                  <a:gd name="T10" fmla="*/ 1 w 18"/>
                  <a:gd name="T11" fmla="*/ 2 h 17"/>
                </a:gdLst>
                <a:ahLst/>
                <a:cxnLst>
                  <a:cxn ang="0">
                    <a:pos x="T0" y="T1"/>
                  </a:cxn>
                  <a:cxn ang="0">
                    <a:pos x="T2" y="T3"/>
                  </a:cxn>
                  <a:cxn ang="0">
                    <a:pos x="T4" y="T5"/>
                  </a:cxn>
                  <a:cxn ang="0">
                    <a:pos x="T6" y="T7"/>
                  </a:cxn>
                  <a:cxn ang="0">
                    <a:pos x="T8" y="T9"/>
                  </a:cxn>
                  <a:cxn ang="0">
                    <a:pos x="T10" y="T11"/>
                  </a:cxn>
                </a:cxnLst>
                <a:rect l="0" t="0" r="r" b="b"/>
                <a:pathLst>
                  <a:path w="18" h="17">
                    <a:moveTo>
                      <a:pt x="1" y="6"/>
                    </a:moveTo>
                    <a:lnTo>
                      <a:pt x="0" y="16"/>
                    </a:lnTo>
                    <a:lnTo>
                      <a:pt x="9" y="16"/>
                    </a:lnTo>
                    <a:lnTo>
                      <a:pt x="17" y="6"/>
                    </a:lnTo>
                    <a:lnTo>
                      <a:pt x="7" y="0"/>
                    </a:lnTo>
                    <a:lnTo>
                      <a:pt x="1" y="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06" name="Freeform 112"/>
              <p:cNvSpPr>
                <a:spLocks/>
              </p:cNvSpPr>
              <p:nvPr/>
            </p:nvSpPr>
            <p:spPr bwMode="auto">
              <a:xfrm>
                <a:off x="6608630" y="3196060"/>
                <a:ext cx="58182" cy="28313"/>
              </a:xfrm>
              <a:custGeom>
                <a:avLst/>
                <a:gdLst>
                  <a:gd name="T0" fmla="*/ 16 w 32"/>
                  <a:gd name="T1" fmla="*/ 11 h 16"/>
                  <a:gd name="T2" fmla="*/ 15 w 32"/>
                  <a:gd name="T3" fmla="*/ 11 h 16"/>
                  <a:gd name="T4" fmla="*/ 14 w 32"/>
                  <a:gd name="T5" fmla="*/ 11 h 16"/>
                  <a:gd name="T6" fmla="*/ 12 w 32"/>
                  <a:gd name="T7" fmla="*/ 11 h 16"/>
                  <a:gd name="T8" fmla="*/ 12 w 32"/>
                  <a:gd name="T9" fmla="*/ 12 h 16"/>
                  <a:gd name="T10" fmla="*/ 11 w 32"/>
                  <a:gd name="T11" fmla="*/ 12 h 16"/>
                  <a:gd name="T12" fmla="*/ 9 w 32"/>
                  <a:gd name="T13" fmla="*/ 13 h 16"/>
                  <a:gd name="T14" fmla="*/ 8 w 32"/>
                  <a:gd name="T15" fmla="*/ 13 h 16"/>
                  <a:gd name="T16" fmla="*/ 6 w 32"/>
                  <a:gd name="T17" fmla="*/ 14 h 16"/>
                  <a:gd name="T18" fmla="*/ 5 w 32"/>
                  <a:gd name="T19" fmla="*/ 14 h 16"/>
                  <a:gd name="T20" fmla="*/ 4 w 32"/>
                  <a:gd name="T21" fmla="*/ 15 h 16"/>
                  <a:gd name="T22" fmla="*/ 3 w 32"/>
                  <a:gd name="T23" fmla="*/ 14 h 16"/>
                  <a:gd name="T24" fmla="*/ 1 w 32"/>
                  <a:gd name="T25" fmla="*/ 14 h 16"/>
                  <a:gd name="T26" fmla="*/ 0 w 32"/>
                  <a:gd name="T27" fmla="*/ 13 h 16"/>
                  <a:gd name="T28" fmla="*/ 0 w 32"/>
                  <a:gd name="T29" fmla="*/ 12 h 16"/>
                  <a:gd name="T30" fmla="*/ 0 w 32"/>
                  <a:gd name="T31" fmla="*/ 11 h 16"/>
                  <a:gd name="T32" fmla="*/ 0 w 32"/>
                  <a:gd name="T33" fmla="*/ 10 h 16"/>
                  <a:gd name="T34" fmla="*/ 0 w 32"/>
                  <a:gd name="T35" fmla="*/ 9 h 16"/>
                  <a:gd name="T36" fmla="*/ 0 w 32"/>
                  <a:gd name="T37" fmla="*/ 8 h 16"/>
                  <a:gd name="T38" fmla="*/ 0 w 32"/>
                  <a:gd name="T39" fmla="*/ 7 h 16"/>
                  <a:gd name="T40" fmla="*/ 0 w 32"/>
                  <a:gd name="T41" fmla="*/ 6 h 16"/>
                  <a:gd name="T42" fmla="*/ 0 w 32"/>
                  <a:gd name="T43" fmla="*/ 5 h 16"/>
                  <a:gd name="T44" fmla="*/ 1 w 32"/>
                  <a:gd name="T45" fmla="*/ 4 h 16"/>
                  <a:gd name="T46" fmla="*/ 2 w 32"/>
                  <a:gd name="T47" fmla="*/ 4 h 16"/>
                  <a:gd name="T48" fmla="*/ 3 w 32"/>
                  <a:gd name="T49" fmla="*/ 4 h 16"/>
                  <a:gd name="T50" fmla="*/ 4 w 32"/>
                  <a:gd name="T51" fmla="*/ 4 h 16"/>
                  <a:gd name="T52" fmla="*/ 5 w 32"/>
                  <a:gd name="T53" fmla="*/ 4 h 16"/>
                  <a:gd name="T54" fmla="*/ 7 w 32"/>
                  <a:gd name="T55" fmla="*/ 4 h 16"/>
                  <a:gd name="T56" fmla="*/ 8 w 32"/>
                  <a:gd name="T57" fmla="*/ 4 h 16"/>
                  <a:gd name="T58" fmla="*/ 10 w 32"/>
                  <a:gd name="T59" fmla="*/ 4 h 16"/>
                  <a:gd name="T60" fmla="*/ 12 w 32"/>
                  <a:gd name="T61" fmla="*/ 4 h 16"/>
                  <a:gd name="T62" fmla="*/ 14 w 32"/>
                  <a:gd name="T63" fmla="*/ 4 h 16"/>
                  <a:gd name="T64" fmla="*/ 15 w 32"/>
                  <a:gd name="T65" fmla="*/ 4 h 16"/>
                  <a:gd name="T66" fmla="*/ 16 w 32"/>
                  <a:gd name="T67" fmla="*/ 4 h 16"/>
                  <a:gd name="T68" fmla="*/ 18 w 32"/>
                  <a:gd name="T69" fmla="*/ 4 h 16"/>
                  <a:gd name="T70" fmla="*/ 19 w 32"/>
                  <a:gd name="T71" fmla="*/ 3 h 16"/>
                  <a:gd name="T72" fmla="*/ 20 w 32"/>
                  <a:gd name="T73" fmla="*/ 2 h 16"/>
                  <a:gd name="T74" fmla="*/ 23 w 32"/>
                  <a:gd name="T75" fmla="*/ 2 h 16"/>
                  <a:gd name="T76" fmla="*/ 24 w 32"/>
                  <a:gd name="T77" fmla="*/ 1 h 16"/>
                  <a:gd name="T78" fmla="*/ 26 w 32"/>
                  <a:gd name="T79" fmla="*/ 0 h 16"/>
                  <a:gd name="T80" fmla="*/ 27 w 32"/>
                  <a:gd name="T81" fmla="*/ 0 h 16"/>
                  <a:gd name="T82" fmla="*/ 28 w 32"/>
                  <a:gd name="T83" fmla="*/ 0 h 16"/>
                  <a:gd name="T84" fmla="*/ 29 w 32"/>
                  <a:gd name="T85" fmla="*/ 0 h 16"/>
                  <a:gd name="T86" fmla="*/ 31 w 32"/>
                  <a:gd name="T87" fmla="*/ 0 h 16"/>
                  <a:gd name="T88" fmla="*/ 31 w 32"/>
                  <a:gd name="T89" fmla="*/ 1 h 16"/>
                  <a:gd name="T90" fmla="*/ 31 w 32"/>
                  <a:gd name="T91" fmla="*/ 2 h 16"/>
                  <a:gd name="T92" fmla="*/ 31 w 32"/>
                  <a:gd name="T93" fmla="*/ 3 h 16"/>
                  <a:gd name="T94" fmla="*/ 30 w 32"/>
                  <a:gd name="T95" fmla="*/ 4 h 16"/>
                  <a:gd name="T96" fmla="*/ 29 w 32"/>
                  <a:gd name="T97" fmla="*/ 4 h 16"/>
                  <a:gd name="T98" fmla="*/ 28 w 32"/>
                  <a:gd name="T99" fmla="*/ 4 h 16"/>
                  <a:gd name="T100" fmla="*/ 27 w 32"/>
                  <a:gd name="T101" fmla="*/ 6 h 16"/>
                  <a:gd name="T102" fmla="*/ 27 w 32"/>
                  <a:gd name="T103" fmla="*/ 7 h 16"/>
                  <a:gd name="T104" fmla="*/ 27 w 32"/>
                  <a:gd name="T105" fmla="*/ 8 h 16"/>
                  <a:gd name="T106" fmla="*/ 27 w 32"/>
                  <a:gd name="T107" fmla="*/ 9 h 16"/>
                  <a:gd name="T108" fmla="*/ 26 w 32"/>
                  <a:gd name="T109" fmla="*/ 9 h 16"/>
                  <a:gd name="T110" fmla="*/ 26 w 32"/>
                  <a:gd name="T111" fmla="*/ 10 h 16"/>
                  <a:gd name="T112" fmla="*/ 24 w 32"/>
                  <a:gd name="T113" fmla="*/ 11 h 16"/>
                  <a:gd name="T114" fmla="*/ 23 w 32"/>
                  <a:gd name="T115" fmla="*/ 11 h 16"/>
                  <a:gd name="T116" fmla="*/ 21 w 32"/>
                  <a:gd name="T117" fmla="*/ 11 h 16"/>
                  <a:gd name="T118" fmla="*/ 19 w 32"/>
                  <a:gd name="T119" fmla="*/ 11 h 16"/>
                  <a:gd name="T120" fmla="*/ 18 w 32"/>
                  <a:gd name="T121" fmla="*/ 11 h 16"/>
                  <a:gd name="T122" fmla="*/ 16 w 32"/>
                  <a:gd name="T123"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 h="16">
                    <a:moveTo>
                      <a:pt x="16" y="11"/>
                    </a:moveTo>
                    <a:lnTo>
                      <a:pt x="15" y="11"/>
                    </a:lnTo>
                    <a:lnTo>
                      <a:pt x="14" y="11"/>
                    </a:lnTo>
                    <a:lnTo>
                      <a:pt x="12" y="11"/>
                    </a:lnTo>
                    <a:lnTo>
                      <a:pt x="12" y="12"/>
                    </a:lnTo>
                    <a:lnTo>
                      <a:pt x="11" y="12"/>
                    </a:lnTo>
                    <a:lnTo>
                      <a:pt x="9" y="13"/>
                    </a:lnTo>
                    <a:lnTo>
                      <a:pt x="8" y="13"/>
                    </a:lnTo>
                    <a:lnTo>
                      <a:pt x="6" y="14"/>
                    </a:lnTo>
                    <a:lnTo>
                      <a:pt x="5" y="14"/>
                    </a:lnTo>
                    <a:lnTo>
                      <a:pt x="4" y="15"/>
                    </a:lnTo>
                    <a:lnTo>
                      <a:pt x="3" y="14"/>
                    </a:lnTo>
                    <a:lnTo>
                      <a:pt x="1" y="14"/>
                    </a:lnTo>
                    <a:lnTo>
                      <a:pt x="0" y="13"/>
                    </a:lnTo>
                    <a:lnTo>
                      <a:pt x="0" y="12"/>
                    </a:lnTo>
                    <a:lnTo>
                      <a:pt x="0" y="11"/>
                    </a:lnTo>
                    <a:lnTo>
                      <a:pt x="0" y="10"/>
                    </a:lnTo>
                    <a:lnTo>
                      <a:pt x="0" y="9"/>
                    </a:lnTo>
                    <a:lnTo>
                      <a:pt x="0" y="8"/>
                    </a:lnTo>
                    <a:lnTo>
                      <a:pt x="0" y="7"/>
                    </a:lnTo>
                    <a:lnTo>
                      <a:pt x="0" y="6"/>
                    </a:lnTo>
                    <a:lnTo>
                      <a:pt x="0" y="5"/>
                    </a:lnTo>
                    <a:lnTo>
                      <a:pt x="1" y="4"/>
                    </a:lnTo>
                    <a:lnTo>
                      <a:pt x="2" y="4"/>
                    </a:lnTo>
                    <a:lnTo>
                      <a:pt x="3" y="4"/>
                    </a:lnTo>
                    <a:lnTo>
                      <a:pt x="4" y="4"/>
                    </a:lnTo>
                    <a:lnTo>
                      <a:pt x="5" y="4"/>
                    </a:lnTo>
                    <a:lnTo>
                      <a:pt x="7" y="4"/>
                    </a:lnTo>
                    <a:lnTo>
                      <a:pt x="8" y="4"/>
                    </a:lnTo>
                    <a:lnTo>
                      <a:pt x="10" y="4"/>
                    </a:lnTo>
                    <a:lnTo>
                      <a:pt x="12" y="4"/>
                    </a:lnTo>
                    <a:lnTo>
                      <a:pt x="14" y="4"/>
                    </a:lnTo>
                    <a:lnTo>
                      <a:pt x="15" y="4"/>
                    </a:lnTo>
                    <a:lnTo>
                      <a:pt x="16" y="4"/>
                    </a:lnTo>
                    <a:lnTo>
                      <a:pt x="18" y="4"/>
                    </a:lnTo>
                    <a:lnTo>
                      <a:pt x="19" y="3"/>
                    </a:lnTo>
                    <a:lnTo>
                      <a:pt x="20" y="2"/>
                    </a:lnTo>
                    <a:lnTo>
                      <a:pt x="23" y="2"/>
                    </a:lnTo>
                    <a:lnTo>
                      <a:pt x="24" y="1"/>
                    </a:lnTo>
                    <a:lnTo>
                      <a:pt x="26" y="0"/>
                    </a:lnTo>
                    <a:lnTo>
                      <a:pt x="27" y="0"/>
                    </a:lnTo>
                    <a:lnTo>
                      <a:pt x="28" y="0"/>
                    </a:lnTo>
                    <a:lnTo>
                      <a:pt x="29" y="0"/>
                    </a:lnTo>
                    <a:lnTo>
                      <a:pt x="31" y="0"/>
                    </a:lnTo>
                    <a:lnTo>
                      <a:pt x="31" y="1"/>
                    </a:lnTo>
                    <a:lnTo>
                      <a:pt x="31" y="2"/>
                    </a:lnTo>
                    <a:lnTo>
                      <a:pt x="31" y="3"/>
                    </a:lnTo>
                    <a:lnTo>
                      <a:pt x="30" y="4"/>
                    </a:lnTo>
                    <a:lnTo>
                      <a:pt x="29" y="4"/>
                    </a:lnTo>
                    <a:lnTo>
                      <a:pt x="28" y="4"/>
                    </a:lnTo>
                    <a:lnTo>
                      <a:pt x="27" y="6"/>
                    </a:lnTo>
                    <a:lnTo>
                      <a:pt x="27" y="7"/>
                    </a:lnTo>
                    <a:lnTo>
                      <a:pt x="27" y="8"/>
                    </a:lnTo>
                    <a:lnTo>
                      <a:pt x="27" y="9"/>
                    </a:lnTo>
                    <a:lnTo>
                      <a:pt x="26" y="9"/>
                    </a:lnTo>
                    <a:lnTo>
                      <a:pt x="26" y="10"/>
                    </a:lnTo>
                    <a:lnTo>
                      <a:pt x="24" y="11"/>
                    </a:lnTo>
                    <a:lnTo>
                      <a:pt x="23" y="11"/>
                    </a:lnTo>
                    <a:lnTo>
                      <a:pt x="21" y="11"/>
                    </a:lnTo>
                    <a:lnTo>
                      <a:pt x="19" y="11"/>
                    </a:lnTo>
                    <a:lnTo>
                      <a:pt x="18" y="11"/>
                    </a:lnTo>
                    <a:lnTo>
                      <a:pt x="16" y="11"/>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07" name="Freeform 116"/>
              <p:cNvSpPr>
                <a:spLocks/>
              </p:cNvSpPr>
              <p:nvPr/>
            </p:nvSpPr>
            <p:spPr bwMode="auto">
              <a:xfrm>
                <a:off x="8762933" y="4495319"/>
                <a:ext cx="23587" cy="23594"/>
              </a:xfrm>
              <a:custGeom>
                <a:avLst/>
                <a:gdLst>
                  <a:gd name="T0" fmla="*/ 7 w 14"/>
                  <a:gd name="T1" fmla="*/ 12 h 13"/>
                  <a:gd name="T2" fmla="*/ 7 w 14"/>
                  <a:gd name="T3" fmla="*/ 11 h 13"/>
                  <a:gd name="T4" fmla="*/ 8 w 14"/>
                  <a:gd name="T5" fmla="*/ 11 h 13"/>
                  <a:gd name="T6" fmla="*/ 9 w 14"/>
                  <a:gd name="T7" fmla="*/ 11 h 13"/>
                  <a:gd name="T8" fmla="*/ 10 w 14"/>
                  <a:gd name="T9" fmla="*/ 10 h 13"/>
                  <a:gd name="T10" fmla="*/ 11 w 14"/>
                  <a:gd name="T11" fmla="*/ 8 h 13"/>
                  <a:gd name="T12" fmla="*/ 13 w 14"/>
                  <a:gd name="T13" fmla="*/ 8 h 13"/>
                  <a:gd name="T14" fmla="*/ 13 w 14"/>
                  <a:gd name="T15" fmla="*/ 6 h 13"/>
                  <a:gd name="T16" fmla="*/ 13 w 14"/>
                  <a:gd name="T17" fmla="*/ 5 h 13"/>
                  <a:gd name="T18" fmla="*/ 13 w 14"/>
                  <a:gd name="T19" fmla="*/ 4 h 13"/>
                  <a:gd name="T20" fmla="*/ 13 w 14"/>
                  <a:gd name="T21" fmla="*/ 3 h 13"/>
                  <a:gd name="T22" fmla="*/ 11 w 14"/>
                  <a:gd name="T23" fmla="*/ 3 h 13"/>
                  <a:gd name="T24" fmla="*/ 11 w 14"/>
                  <a:gd name="T25" fmla="*/ 2 h 13"/>
                  <a:gd name="T26" fmla="*/ 11 w 14"/>
                  <a:gd name="T27" fmla="*/ 1 h 13"/>
                  <a:gd name="T28" fmla="*/ 10 w 14"/>
                  <a:gd name="T29" fmla="*/ 1 h 13"/>
                  <a:gd name="T30" fmla="*/ 9 w 14"/>
                  <a:gd name="T31" fmla="*/ 0 h 13"/>
                  <a:gd name="T32" fmla="*/ 8 w 14"/>
                  <a:gd name="T33" fmla="*/ 0 h 13"/>
                  <a:gd name="T34" fmla="*/ 7 w 14"/>
                  <a:gd name="T35" fmla="*/ 0 h 13"/>
                  <a:gd name="T36" fmla="*/ 4 w 14"/>
                  <a:gd name="T37" fmla="*/ 0 h 13"/>
                  <a:gd name="T38" fmla="*/ 3 w 14"/>
                  <a:gd name="T39" fmla="*/ 0 h 13"/>
                  <a:gd name="T40" fmla="*/ 2 w 14"/>
                  <a:gd name="T41" fmla="*/ 0 h 13"/>
                  <a:gd name="T42" fmla="*/ 2 w 14"/>
                  <a:gd name="T43" fmla="*/ 1 h 13"/>
                  <a:gd name="T44" fmla="*/ 1 w 14"/>
                  <a:gd name="T45" fmla="*/ 1 h 13"/>
                  <a:gd name="T46" fmla="*/ 1 w 14"/>
                  <a:gd name="T47" fmla="*/ 2 h 13"/>
                  <a:gd name="T48" fmla="*/ 1 w 14"/>
                  <a:gd name="T49" fmla="*/ 3 h 13"/>
                  <a:gd name="T50" fmla="*/ 0 w 14"/>
                  <a:gd name="T51" fmla="*/ 3 h 13"/>
                  <a:gd name="T52" fmla="*/ 0 w 14"/>
                  <a:gd name="T53" fmla="*/ 4 h 13"/>
                  <a:gd name="T54" fmla="*/ 0 w 14"/>
                  <a:gd name="T55" fmla="*/ 5 h 13"/>
                  <a:gd name="T56" fmla="*/ 0 w 14"/>
                  <a:gd name="T57" fmla="*/ 6 h 13"/>
                  <a:gd name="T58" fmla="*/ 0 w 14"/>
                  <a:gd name="T59" fmla="*/ 8 h 13"/>
                  <a:gd name="T60" fmla="*/ 1 w 14"/>
                  <a:gd name="T61" fmla="*/ 8 h 13"/>
                  <a:gd name="T62" fmla="*/ 2 w 14"/>
                  <a:gd name="T63" fmla="*/ 10 h 13"/>
                  <a:gd name="T64" fmla="*/ 2 w 14"/>
                  <a:gd name="T65" fmla="*/ 11 h 13"/>
                  <a:gd name="T66" fmla="*/ 3 w 14"/>
                  <a:gd name="T67" fmla="*/ 11 h 13"/>
                  <a:gd name="T68" fmla="*/ 4 w 14"/>
                  <a:gd name="T69" fmla="*/ 11 h 13"/>
                  <a:gd name="T70" fmla="*/ 7 w 14"/>
                  <a:gd name="T71"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 h="13">
                    <a:moveTo>
                      <a:pt x="7" y="12"/>
                    </a:moveTo>
                    <a:lnTo>
                      <a:pt x="7" y="11"/>
                    </a:lnTo>
                    <a:lnTo>
                      <a:pt x="8" y="11"/>
                    </a:lnTo>
                    <a:lnTo>
                      <a:pt x="9" y="11"/>
                    </a:lnTo>
                    <a:lnTo>
                      <a:pt x="10" y="10"/>
                    </a:lnTo>
                    <a:lnTo>
                      <a:pt x="11" y="8"/>
                    </a:lnTo>
                    <a:lnTo>
                      <a:pt x="13" y="8"/>
                    </a:lnTo>
                    <a:lnTo>
                      <a:pt x="13" y="6"/>
                    </a:lnTo>
                    <a:lnTo>
                      <a:pt x="13" y="5"/>
                    </a:lnTo>
                    <a:lnTo>
                      <a:pt x="13" y="4"/>
                    </a:lnTo>
                    <a:lnTo>
                      <a:pt x="13" y="3"/>
                    </a:lnTo>
                    <a:lnTo>
                      <a:pt x="11" y="3"/>
                    </a:lnTo>
                    <a:lnTo>
                      <a:pt x="11" y="2"/>
                    </a:lnTo>
                    <a:lnTo>
                      <a:pt x="11" y="1"/>
                    </a:lnTo>
                    <a:lnTo>
                      <a:pt x="10" y="1"/>
                    </a:lnTo>
                    <a:lnTo>
                      <a:pt x="9" y="0"/>
                    </a:lnTo>
                    <a:lnTo>
                      <a:pt x="8" y="0"/>
                    </a:lnTo>
                    <a:lnTo>
                      <a:pt x="7" y="0"/>
                    </a:lnTo>
                    <a:lnTo>
                      <a:pt x="4" y="0"/>
                    </a:lnTo>
                    <a:lnTo>
                      <a:pt x="3" y="0"/>
                    </a:lnTo>
                    <a:lnTo>
                      <a:pt x="2" y="0"/>
                    </a:lnTo>
                    <a:lnTo>
                      <a:pt x="2" y="1"/>
                    </a:lnTo>
                    <a:lnTo>
                      <a:pt x="1" y="1"/>
                    </a:lnTo>
                    <a:lnTo>
                      <a:pt x="1" y="2"/>
                    </a:lnTo>
                    <a:lnTo>
                      <a:pt x="1" y="3"/>
                    </a:lnTo>
                    <a:lnTo>
                      <a:pt x="0" y="3"/>
                    </a:lnTo>
                    <a:lnTo>
                      <a:pt x="0" y="4"/>
                    </a:lnTo>
                    <a:lnTo>
                      <a:pt x="0" y="5"/>
                    </a:lnTo>
                    <a:lnTo>
                      <a:pt x="0" y="6"/>
                    </a:lnTo>
                    <a:lnTo>
                      <a:pt x="0" y="8"/>
                    </a:lnTo>
                    <a:lnTo>
                      <a:pt x="1" y="8"/>
                    </a:lnTo>
                    <a:lnTo>
                      <a:pt x="2" y="10"/>
                    </a:lnTo>
                    <a:lnTo>
                      <a:pt x="2" y="11"/>
                    </a:lnTo>
                    <a:lnTo>
                      <a:pt x="3" y="11"/>
                    </a:lnTo>
                    <a:lnTo>
                      <a:pt x="4" y="11"/>
                    </a:lnTo>
                    <a:lnTo>
                      <a:pt x="7" y="1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08" name="Freeform 117"/>
              <p:cNvSpPr>
                <a:spLocks/>
              </p:cNvSpPr>
              <p:nvPr/>
            </p:nvSpPr>
            <p:spPr bwMode="auto">
              <a:xfrm>
                <a:off x="8822687" y="4487455"/>
                <a:ext cx="26732" cy="28313"/>
              </a:xfrm>
              <a:custGeom>
                <a:avLst/>
                <a:gdLst>
                  <a:gd name="T0" fmla="*/ 2 w 15"/>
                  <a:gd name="T1" fmla="*/ 5 h 16"/>
                  <a:gd name="T2" fmla="*/ 9 w 15"/>
                  <a:gd name="T3" fmla="*/ 0 h 16"/>
                  <a:gd name="T4" fmla="*/ 14 w 15"/>
                  <a:gd name="T5" fmla="*/ 5 h 16"/>
                  <a:gd name="T6" fmla="*/ 13 w 15"/>
                  <a:gd name="T7" fmla="*/ 15 h 16"/>
                  <a:gd name="T8" fmla="*/ 0 w 15"/>
                  <a:gd name="T9" fmla="*/ 11 h 16"/>
                  <a:gd name="T10" fmla="*/ 2 w 15"/>
                  <a:gd name="T11" fmla="*/ 5 h 16"/>
                </a:gdLst>
                <a:ahLst/>
                <a:cxnLst>
                  <a:cxn ang="0">
                    <a:pos x="T0" y="T1"/>
                  </a:cxn>
                  <a:cxn ang="0">
                    <a:pos x="T2" y="T3"/>
                  </a:cxn>
                  <a:cxn ang="0">
                    <a:pos x="T4" y="T5"/>
                  </a:cxn>
                  <a:cxn ang="0">
                    <a:pos x="T6" y="T7"/>
                  </a:cxn>
                  <a:cxn ang="0">
                    <a:pos x="T8" y="T9"/>
                  </a:cxn>
                  <a:cxn ang="0">
                    <a:pos x="T10" y="T11"/>
                  </a:cxn>
                </a:cxnLst>
                <a:rect l="0" t="0" r="r" b="b"/>
                <a:pathLst>
                  <a:path w="15" h="16">
                    <a:moveTo>
                      <a:pt x="2" y="5"/>
                    </a:moveTo>
                    <a:lnTo>
                      <a:pt x="9" y="0"/>
                    </a:lnTo>
                    <a:lnTo>
                      <a:pt x="14" y="5"/>
                    </a:lnTo>
                    <a:lnTo>
                      <a:pt x="13" y="15"/>
                    </a:lnTo>
                    <a:lnTo>
                      <a:pt x="0" y="11"/>
                    </a:lnTo>
                    <a:lnTo>
                      <a:pt x="2" y="5"/>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09" name="Freeform 118"/>
              <p:cNvSpPr>
                <a:spLocks/>
              </p:cNvSpPr>
              <p:nvPr/>
            </p:nvSpPr>
            <p:spPr bwMode="auto">
              <a:xfrm>
                <a:off x="8838412" y="3518515"/>
                <a:ext cx="45602" cy="89658"/>
              </a:xfrm>
              <a:custGeom>
                <a:avLst/>
                <a:gdLst>
                  <a:gd name="T0" fmla="*/ 12 w 25"/>
                  <a:gd name="T1" fmla="*/ 0 h 51"/>
                  <a:gd name="T2" fmla="*/ 2 w 25"/>
                  <a:gd name="T3" fmla="*/ 15 h 51"/>
                  <a:gd name="T4" fmla="*/ 0 w 25"/>
                  <a:gd name="T5" fmla="*/ 34 h 51"/>
                  <a:gd name="T6" fmla="*/ 16 w 25"/>
                  <a:gd name="T7" fmla="*/ 50 h 51"/>
                  <a:gd name="T8" fmla="*/ 24 w 25"/>
                  <a:gd name="T9" fmla="*/ 26 h 51"/>
                  <a:gd name="T10" fmla="*/ 12 w 25"/>
                  <a:gd name="T11" fmla="*/ 0 h 51"/>
                </a:gdLst>
                <a:ahLst/>
                <a:cxnLst>
                  <a:cxn ang="0">
                    <a:pos x="T0" y="T1"/>
                  </a:cxn>
                  <a:cxn ang="0">
                    <a:pos x="T2" y="T3"/>
                  </a:cxn>
                  <a:cxn ang="0">
                    <a:pos x="T4" y="T5"/>
                  </a:cxn>
                  <a:cxn ang="0">
                    <a:pos x="T6" y="T7"/>
                  </a:cxn>
                  <a:cxn ang="0">
                    <a:pos x="T8" y="T9"/>
                  </a:cxn>
                  <a:cxn ang="0">
                    <a:pos x="T10" y="T11"/>
                  </a:cxn>
                </a:cxnLst>
                <a:rect l="0" t="0" r="r" b="b"/>
                <a:pathLst>
                  <a:path w="25" h="51">
                    <a:moveTo>
                      <a:pt x="12" y="0"/>
                    </a:moveTo>
                    <a:lnTo>
                      <a:pt x="2" y="15"/>
                    </a:lnTo>
                    <a:lnTo>
                      <a:pt x="0" y="34"/>
                    </a:lnTo>
                    <a:lnTo>
                      <a:pt x="16" y="50"/>
                    </a:lnTo>
                    <a:lnTo>
                      <a:pt x="24" y="26"/>
                    </a:lnTo>
                    <a:lnTo>
                      <a:pt x="12"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10" name="Freeform 121"/>
              <p:cNvSpPr>
                <a:spLocks/>
              </p:cNvSpPr>
              <p:nvPr/>
            </p:nvSpPr>
            <p:spPr bwMode="auto">
              <a:xfrm>
                <a:off x="8505045" y="4295554"/>
                <a:ext cx="45602" cy="42470"/>
              </a:xfrm>
              <a:custGeom>
                <a:avLst/>
                <a:gdLst>
                  <a:gd name="T0" fmla="*/ 2 w 26"/>
                  <a:gd name="T1" fmla="*/ 0 h 24"/>
                  <a:gd name="T2" fmla="*/ 13 w 26"/>
                  <a:gd name="T3" fmla="*/ 2 h 24"/>
                  <a:gd name="T4" fmla="*/ 21 w 26"/>
                  <a:gd name="T5" fmla="*/ 10 h 24"/>
                  <a:gd name="T6" fmla="*/ 25 w 26"/>
                  <a:gd name="T7" fmla="*/ 21 h 24"/>
                  <a:gd name="T8" fmla="*/ 15 w 26"/>
                  <a:gd name="T9" fmla="*/ 23 h 24"/>
                  <a:gd name="T10" fmla="*/ 0 w 26"/>
                  <a:gd name="T11" fmla="*/ 9 h 24"/>
                  <a:gd name="T12" fmla="*/ 2 w 26"/>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6" h="24">
                    <a:moveTo>
                      <a:pt x="2" y="0"/>
                    </a:moveTo>
                    <a:lnTo>
                      <a:pt x="13" y="2"/>
                    </a:lnTo>
                    <a:lnTo>
                      <a:pt x="21" y="10"/>
                    </a:lnTo>
                    <a:lnTo>
                      <a:pt x="25" y="21"/>
                    </a:lnTo>
                    <a:lnTo>
                      <a:pt x="15" y="23"/>
                    </a:lnTo>
                    <a:lnTo>
                      <a:pt x="0" y="9"/>
                    </a:lnTo>
                    <a:lnTo>
                      <a:pt x="2"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11" name="Freeform 122"/>
              <p:cNvSpPr>
                <a:spLocks/>
              </p:cNvSpPr>
              <p:nvPr/>
            </p:nvSpPr>
            <p:spPr bwMode="auto">
              <a:xfrm>
                <a:off x="8855709" y="4531497"/>
                <a:ext cx="39312" cy="28313"/>
              </a:xfrm>
              <a:custGeom>
                <a:avLst/>
                <a:gdLst>
                  <a:gd name="T0" fmla="*/ 3 w 21"/>
                  <a:gd name="T1" fmla="*/ 2 h 15"/>
                  <a:gd name="T2" fmla="*/ 0 w 21"/>
                  <a:gd name="T3" fmla="*/ 14 h 15"/>
                  <a:gd name="T4" fmla="*/ 16 w 21"/>
                  <a:gd name="T5" fmla="*/ 8 h 15"/>
                  <a:gd name="T6" fmla="*/ 20 w 21"/>
                  <a:gd name="T7" fmla="*/ 0 h 15"/>
                  <a:gd name="T8" fmla="*/ 3 w 21"/>
                  <a:gd name="T9" fmla="*/ 2 h 15"/>
                </a:gdLst>
                <a:ahLst/>
                <a:cxnLst>
                  <a:cxn ang="0">
                    <a:pos x="T0" y="T1"/>
                  </a:cxn>
                  <a:cxn ang="0">
                    <a:pos x="T2" y="T3"/>
                  </a:cxn>
                  <a:cxn ang="0">
                    <a:pos x="T4" y="T5"/>
                  </a:cxn>
                  <a:cxn ang="0">
                    <a:pos x="T6" y="T7"/>
                  </a:cxn>
                  <a:cxn ang="0">
                    <a:pos x="T8" y="T9"/>
                  </a:cxn>
                </a:cxnLst>
                <a:rect l="0" t="0" r="r" b="b"/>
                <a:pathLst>
                  <a:path w="21" h="15">
                    <a:moveTo>
                      <a:pt x="3" y="2"/>
                    </a:moveTo>
                    <a:lnTo>
                      <a:pt x="0" y="14"/>
                    </a:lnTo>
                    <a:lnTo>
                      <a:pt x="16" y="8"/>
                    </a:lnTo>
                    <a:lnTo>
                      <a:pt x="20" y="0"/>
                    </a:lnTo>
                    <a:lnTo>
                      <a:pt x="3" y="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12" name="Freeform 123"/>
              <p:cNvSpPr>
                <a:spLocks/>
              </p:cNvSpPr>
              <p:nvPr/>
            </p:nvSpPr>
            <p:spPr bwMode="auto">
              <a:xfrm>
                <a:off x="8997233" y="4304992"/>
                <a:ext cx="50319" cy="26740"/>
              </a:xfrm>
              <a:custGeom>
                <a:avLst/>
                <a:gdLst>
                  <a:gd name="T0" fmla="*/ 14 w 28"/>
                  <a:gd name="T1" fmla="*/ 13 h 14"/>
                  <a:gd name="T2" fmla="*/ 11 w 28"/>
                  <a:gd name="T3" fmla="*/ 13 h 14"/>
                  <a:gd name="T4" fmla="*/ 10 w 28"/>
                  <a:gd name="T5" fmla="*/ 13 h 14"/>
                  <a:gd name="T6" fmla="*/ 8 w 28"/>
                  <a:gd name="T7" fmla="*/ 13 h 14"/>
                  <a:gd name="T8" fmla="*/ 6 w 28"/>
                  <a:gd name="T9" fmla="*/ 13 h 14"/>
                  <a:gd name="T10" fmla="*/ 5 w 28"/>
                  <a:gd name="T11" fmla="*/ 13 h 14"/>
                  <a:gd name="T12" fmla="*/ 3 w 28"/>
                  <a:gd name="T13" fmla="*/ 13 h 14"/>
                  <a:gd name="T14" fmla="*/ 2 w 28"/>
                  <a:gd name="T15" fmla="*/ 13 h 14"/>
                  <a:gd name="T16" fmla="*/ 1 w 28"/>
                  <a:gd name="T17" fmla="*/ 13 h 14"/>
                  <a:gd name="T18" fmla="*/ 0 w 28"/>
                  <a:gd name="T19" fmla="*/ 10 h 14"/>
                  <a:gd name="T20" fmla="*/ 0 w 28"/>
                  <a:gd name="T21" fmla="*/ 7 h 14"/>
                  <a:gd name="T22" fmla="*/ 0 w 28"/>
                  <a:gd name="T23" fmla="*/ 5 h 14"/>
                  <a:gd name="T24" fmla="*/ 1 w 28"/>
                  <a:gd name="T25" fmla="*/ 5 h 14"/>
                  <a:gd name="T26" fmla="*/ 2 w 28"/>
                  <a:gd name="T27" fmla="*/ 2 h 14"/>
                  <a:gd name="T28" fmla="*/ 3 w 28"/>
                  <a:gd name="T29" fmla="*/ 2 h 14"/>
                  <a:gd name="T30" fmla="*/ 3 w 28"/>
                  <a:gd name="T31" fmla="*/ 0 h 14"/>
                  <a:gd name="T32" fmla="*/ 5 w 28"/>
                  <a:gd name="T33" fmla="*/ 0 h 14"/>
                  <a:gd name="T34" fmla="*/ 6 w 28"/>
                  <a:gd name="T35" fmla="*/ 0 h 14"/>
                  <a:gd name="T36" fmla="*/ 8 w 28"/>
                  <a:gd name="T37" fmla="*/ 0 h 14"/>
                  <a:gd name="T38" fmla="*/ 10 w 28"/>
                  <a:gd name="T39" fmla="*/ 0 h 14"/>
                  <a:gd name="T40" fmla="*/ 11 w 28"/>
                  <a:gd name="T41" fmla="*/ 0 h 14"/>
                  <a:gd name="T42" fmla="*/ 14 w 28"/>
                  <a:gd name="T43" fmla="*/ 0 h 14"/>
                  <a:gd name="T44" fmla="*/ 17 w 28"/>
                  <a:gd name="T45" fmla="*/ 0 h 14"/>
                  <a:gd name="T46" fmla="*/ 18 w 28"/>
                  <a:gd name="T47" fmla="*/ 0 h 14"/>
                  <a:gd name="T48" fmla="*/ 20 w 28"/>
                  <a:gd name="T49" fmla="*/ 0 h 14"/>
                  <a:gd name="T50" fmla="*/ 21 w 28"/>
                  <a:gd name="T51" fmla="*/ 0 h 14"/>
                  <a:gd name="T52" fmla="*/ 23 w 28"/>
                  <a:gd name="T53" fmla="*/ 0 h 14"/>
                  <a:gd name="T54" fmla="*/ 24 w 28"/>
                  <a:gd name="T55" fmla="*/ 2 h 14"/>
                  <a:gd name="T56" fmla="*/ 25 w 28"/>
                  <a:gd name="T57" fmla="*/ 5 h 14"/>
                  <a:gd name="T58" fmla="*/ 26 w 28"/>
                  <a:gd name="T59" fmla="*/ 5 h 14"/>
                  <a:gd name="T60" fmla="*/ 26 w 28"/>
                  <a:gd name="T61" fmla="*/ 7 h 14"/>
                  <a:gd name="T62" fmla="*/ 27 w 28"/>
                  <a:gd name="T63" fmla="*/ 7 h 14"/>
                  <a:gd name="T64" fmla="*/ 26 w 28"/>
                  <a:gd name="T65" fmla="*/ 10 h 14"/>
                  <a:gd name="T66" fmla="*/ 25 w 28"/>
                  <a:gd name="T67" fmla="*/ 13 h 14"/>
                  <a:gd name="T68" fmla="*/ 24 w 28"/>
                  <a:gd name="T69" fmla="*/ 13 h 14"/>
                  <a:gd name="T70" fmla="*/ 23 w 28"/>
                  <a:gd name="T71" fmla="*/ 13 h 14"/>
                  <a:gd name="T72" fmla="*/ 21 w 28"/>
                  <a:gd name="T73" fmla="*/ 13 h 14"/>
                  <a:gd name="T74" fmla="*/ 20 w 28"/>
                  <a:gd name="T75" fmla="*/ 13 h 14"/>
                  <a:gd name="T76" fmla="*/ 18 w 28"/>
                  <a:gd name="T77" fmla="*/ 13 h 14"/>
                  <a:gd name="T78" fmla="*/ 17 w 28"/>
                  <a:gd name="T79" fmla="*/ 13 h 14"/>
                  <a:gd name="T80" fmla="*/ 14 w 28"/>
                  <a:gd name="T81"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 h="14">
                    <a:moveTo>
                      <a:pt x="14" y="13"/>
                    </a:moveTo>
                    <a:lnTo>
                      <a:pt x="11" y="13"/>
                    </a:lnTo>
                    <a:lnTo>
                      <a:pt x="10" y="13"/>
                    </a:lnTo>
                    <a:lnTo>
                      <a:pt x="8" y="13"/>
                    </a:lnTo>
                    <a:lnTo>
                      <a:pt x="6" y="13"/>
                    </a:lnTo>
                    <a:lnTo>
                      <a:pt x="5" y="13"/>
                    </a:lnTo>
                    <a:lnTo>
                      <a:pt x="3" y="13"/>
                    </a:lnTo>
                    <a:lnTo>
                      <a:pt x="2" y="13"/>
                    </a:lnTo>
                    <a:lnTo>
                      <a:pt x="1" y="13"/>
                    </a:lnTo>
                    <a:lnTo>
                      <a:pt x="0" y="10"/>
                    </a:lnTo>
                    <a:lnTo>
                      <a:pt x="0" y="7"/>
                    </a:lnTo>
                    <a:lnTo>
                      <a:pt x="0" y="5"/>
                    </a:lnTo>
                    <a:lnTo>
                      <a:pt x="1" y="5"/>
                    </a:lnTo>
                    <a:lnTo>
                      <a:pt x="2" y="2"/>
                    </a:lnTo>
                    <a:lnTo>
                      <a:pt x="3" y="2"/>
                    </a:lnTo>
                    <a:lnTo>
                      <a:pt x="3" y="0"/>
                    </a:lnTo>
                    <a:lnTo>
                      <a:pt x="5" y="0"/>
                    </a:lnTo>
                    <a:lnTo>
                      <a:pt x="6" y="0"/>
                    </a:lnTo>
                    <a:lnTo>
                      <a:pt x="8" y="0"/>
                    </a:lnTo>
                    <a:lnTo>
                      <a:pt x="10" y="0"/>
                    </a:lnTo>
                    <a:lnTo>
                      <a:pt x="11" y="0"/>
                    </a:lnTo>
                    <a:lnTo>
                      <a:pt x="14" y="0"/>
                    </a:lnTo>
                    <a:lnTo>
                      <a:pt x="17" y="0"/>
                    </a:lnTo>
                    <a:lnTo>
                      <a:pt x="18" y="0"/>
                    </a:lnTo>
                    <a:lnTo>
                      <a:pt x="20" y="0"/>
                    </a:lnTo>
                    <a:lnTo>
                      <a:pt x="21" y="0"/>
                    </a:lnTo>
                    <a:lnTo>
                      <a:pt x="23" y="0"/>
                    </a:lnTo>
                    <a:lnTo>
                      <a:pt x="24" y="2"/>
                    </a:lnTo>
                    <a:lnTo>
                      <a:pt x="25" y="5"/>
                    </a:lnTo>
                    <a:lnTo>
                      <a:pt x="26" y="5"/>
                    </a:lnTo>
                    <a:lnTo>
                      <a:pt x="26" y="7"/>
                    </a:lnTo>
                    <a:lnTo>
                      <a:pt x="27" y="7"/>
                    </a:lnTo>
                    <a:lnTo>
                      <a:pt x="26" y="10"/>
                    </a:lnTo>
                    <a:lnTo>
                      <a:pt x="25" y="13"/>
                    </a:lnTo>
                    <a:lnTo>
                      <a:pt x="24" y="13"/>
                    </a:lnTo>
                    <a:lnTo>
                      <a:pt x="23" y="13"/>
                    </a:lnTo>
                    <a:lnTo>
                      <a:pt x="21" y="13"/>
                    </a:lnTo>
                    <a:lnTo>
                      <a:pt x="20" y="13"/>
                    </a:lnTo>
                    <a:lnTo>
                      <a:pt x="18" y="13"/>
                    </a:lnTo>
                    <a:lnTo>
                      <a:pt x="17" y="13"/>
                    </a:lnTo>
                    <a:lnTo>
                      <a:pt x="14" y="1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13" name="Freeform 124"/>
              <p:cNvSpPr>
                <a:spLocks/>
              </p:cNvSpPr>
              <p:nvPr/>
            </p:nvSpPr>
            <p:spPr bwMode="auto">
              <a:xfrm>
                <a:off x="8561655" y="3671092"/>
                <a:ext cx="51892" cy="75502"/>
              </a:xfrm>
              <a:custGeom>
                <a:avLst/>
                <a:gdLst>
                  <a:gd name="T0" fmla="*/ 9 w 29"/>
                  <a:gd name="T1" fmla="*/ 9 h 43"/>
                  <a:gd name="T2" fmla="*/ 0 w 29"/>
                  <a:gd name="T3" fmla="*/ 23 h 43"/>
                  <a:gd name="T4" fmla="*/ 2 w 29"/>
                  <a:gd name="T5" fmla="*/ 42 h 43"/>
                  <a:gd name="T6" fmla="*/ 14 w 29"/>
                  <a:gd name="T7" fmla="*/ 42 h 43"/>
                  <a:gd name="T8" fmla="*/ 28 w 29"/>
                  <a:gd name="T9" fmla="*/ 25 h 43"/>
                  <a:gd name="T10" fmla="*/ 19 w 29"/>
                  <a:gd name="T11" fmla="*/ 0 h 43"/>
                  <a:gd name="T12" fmla="*/ 9 w 29"/>
                  <a:gd name="T13" fmla="*/ 9 h 43"/>
                </a:gdLst>
                <a:ahLst/>
                <a:cxnLst>
                  <a:cxn ang="0">
                    <a:pos x="T0" y="T1"/>
                  </a:cxn>
                  <a:cxn ang="0">
                    <a:pos x="T2" y="T3"/>
                  </a:cxn>
                  <a:cxn ang="0">
                    <a:pos x="T4" y="T5"/>
                  </a:cxn>
                  <a:cxn ang="0">
                    <a:pos x="T6" y="T7"/>
                  </a:cxn>
                  <a:cxn ang="0">
                    <a:pos x="T8" y="T9"/>
                  </a:cxn>
                  <a:cxn ang="0">
                    <a:pos x="T10" y="T11"/>
                  </a:cxn>
                  <a:cxn ang="0">
                    <a:pos x="T12" y="T13"/>
                  </a:cxn>
                </a:cxnLst>
                <a:rect l="0" t="0" r="r" b="b"/>
                <a:pathLst>
                  <a:path w="29" h="43">
                    <a:moveTo>
                      <a:pt x="9" y="9"/>
                    </a:moveTo>
                    <a:lnTo>
                      <a:pt x="0" y="23"/>
                    </a:lnTo>
                    <a:lnTo>
                      <a:pt x="2" y="42"/>
                    </a:lnTo>
                    <a:lnTo>
                      <a:pt x="14" y="42"/>
                    </a:lnTo>
                    <a:lnTo>
                      <a:pt x="28" y="25"/>
                    </a:lnTo>
                    <a:lnTo>
                      <a:pt x="19" y="0"/>
                    </a:lnTo>
                    <a:lnTo>
                      <a:pt x="9" y="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14" name="Freeform 125"/>
              <p:cNvSpPr>
                <a:spLocks/>
              </p:cNvSpPr>
              <p:nvPr/>
            </p:nvSpPr>
            <p:spPr bwMode="auto">
              <a:xfrm>
                <a:off x="8863572" y="3867711"/>
                <a:ext cx="50319" cy="47189"/>
              </a:xfrm>
              <a:custGeom>
                <a:avLst/>
                <a:gdLst>
                  <a:gd name="T0" fmla="*/ 16 w 28"/>
                  <a:gd name="T1" fmla="*/ 5 h 26"/>
                  <a:gd name="T2" fmla="*/ 2 w 28"/>
                  <a:gd name="T3" fmla="*/ 0 h 26"/>
                  <a:gd name="T4" fmla="*/ 0 w 28"/>
                  <a:gd name="T5" fmla="*/ 12 h 26"/>
                  <a:gd name="T6" fmla="*/ 9 w 28"/>
                  <a:gd name="T7" fmla="*/ 22 h 26"/>
                  <a:gd name="T8" fmla="*/ 17 w 28"/>
                  <a:gd name="T9" fmla="*/ 25 h 26"/>
                  <a:gd name="T10" fmla="*/ 18 w 28"/>
                  <a:gd name="T11" fmla="*/ 25 h 26"/>
                  <a:gd name="T12" fmla="*/ 19 w 28"/>
                  <a:gd name="T13" fmla="*/ 25 h 26"/>
                  <a:gd name="T14" fmla="*/ 20 w 28"/>
                  <a:gd name="T15" fmla="*/ 25 h 26"/>
                  <a:gd name="T16" fmla="*/ 21 w 28"/>
                  <a:gd name="T17" fmla="*/ 24 h 26"/>
                  <a:gd name="T18" fmla="*/ 23 w 28"/>
                  <a:gd name="T19" fmla="*/ 23 h 26"/>
                  <a:gd name="T20" fmla="*/ 24 w 28"/>
                  <a:gd name="T21" fmla="*/ 22 h 26"/>
                  <a:gd name="T22" fmla="*/ 25 w 28"/>
                  <a:gd name="T23" fmla="*/ 22 h 26"/>
                  <a:gd name="T24" fmla="*/ 26 w 28"/>
                  <a:gd name="T25" fmla="*/ 21 h 26"/>
                  <a:gd name="T26" fmla="*/ 27 w 28"/>
                  <a:gd name="T27" fmla="*/ 19 h 26"/>
                  <a:gd name="T28" fmla="*/ 27 w 28"/>
                  <a:gd name="T29" fmla="*/ 18 h 26"/>
                  <a:gd name="T30" fmla="*/ 27 w 28"/>
                  <a:gd name="T31" fmla="*/ 16 h 26"/>
                  <a:gd name="T32" fmla="*/ 26 w 28"/>
                  <a:gd name="T33" fmla="*/ 15 h 26"/>
                  <a:gd name="T34" fmla="*/ 25 w 28"/>
                  <a:gd name="T35" fmla="*/ 13 h 26"/>
                  <a:gd name="T36" fmla="*/ 24 w 28"/>
                  <a:gd name="T37" fmla="*/ 11 h 26"/>
                  <a:gd name="T38" fmla="*/ 23 w 28"/>
                  <a:gd name="T39" fmla="*/ 10 h 26"/>
                  <a:gd name="T40" fmla="*/ 21 w 28"/>
                  <a:gd name="T41" fmla="*/ 9 h 26"/>
                  <a:gd name="T42" fmla="*/ 20 w 28"/>
                  <a:gd name="T43" fmla="*/ 8 h 26"/>
                  <a:gd name="T44" fmla="*/ 19 w 28"/>
                  <a:gd name="T45" fmla="*/ 8 h 26"/>
                  <a:gd name="T46" fmla="*/ 18 w 28"/>
                  <a:gd name="T47" fmla="*/ 7 h 26"/>
                  <a:gd name="T48" fmla="*/ 17 w 28"/>
                  <a:gd name="T49" fmla="*/ 6 h 26"/>
                  <a:gd name="T50" fmla="*/ 16 w 28"/>
                  <a:gd name="T51" fmla="*/ 6 h 26"/>
                  <a:gd name="T52" fmla="*/ 16 w 28"/>
                  <a:gd name="T53" fmla="*/ 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 h="26">
                    <a:moveTo>
                      <a:pt x="16" y="5"/>
                    </a:moveTo>
                    <a:lnTo>
                      <a:pt x="2" y="0"/>
                    </a:lnTo>
                    <a:lnTo>
                      <a:pt x="0" y="12"/>
                    </a:lnTo>
                    <a:lnTo>
                      <a:pt x="9" y="22"/>
                    </a:lnTo>
                    <a:lnTo>
                      <a:pt x="17" y="25"/>
                    </a:lnTo>
                    <a:lnTo>
                      <a:pt x="18" y="25"/>
                    </a:lnTo>
                    <a:lnTo>
                      <a:pt x="19" y="25"/>
                    </a:lnTo>
                    <a:lnTo>
                      <a:pt x="20" y="25"/>
                    </a:lnTo>
                    <a:lnTo>
                      <a:pt x="21" y="24"/>
                    </a:lnTo>
                    <a:lnTo>
                      <a:pt x="23" y="23"/>
                    </a:lnTo>
                    <a:lnTo>
                      <a:pt x="24" y="22"/>
                    </a:lnTo>
                    <a:lnTo>
                      <a:pt x="25" y="22"/>
                    </a:lnTo>
                    <a:lnTo>
                      <a:pt x="26" y="21"/>
                    </a:lnTo>
                    <a:lnTo>
                      <a:pt x="27" y="19"/>
                    </a:lnTo>
                    <a:lnTo>
                      <a:pt x="27" y="18"/>
                    </a:lnTo>
                    <a:lnTo>
                      <a:pt x="27" y="16"/>
                    </a:lnTo>
                    <a:lnTo>
                      <a:pt x="26" y="15"/>
                    </a:lnTo>
                    <a:lnTo>
                      <a:pt x="25" y="13"/>
                    </a:lnTo>
                    <a:lnTo>
                      <a:pt x="24" y="11"/>
                    </a:lnTo>
                    <a:lnTo>
                      <a:pt x="23" y="10"/>
                    </a:lnTo>
                    <a:lnTo>
                      <a:pt x="21" y="9"/>
                    </a:lnTo>
                    <a:lnTo>
                      <a:pt x="20" y="8"/>
                    </a:lnTo>
                    <a:lnTo>
                      <a:pt x="19" y="8"/>
                    </a:lnTo>
                    <a:lnTo>
                      <a:pt x="18" y="7"/>
                    </a:lnTo>
                    <a:lnTo>
                      <a:pt x="17" y="6"/>
                    </a:lnTo>
                    <a:lnTo>
                      <a:pt x="16" y="6"/>
                    </a:lnTo>
                    <a:lnTo>
                      <a:pt x="16" y="5"/>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15" name="Freeform 126"/>
              <p:cNvSpPr>
                <a:spLocks/>
              </p:cNvSpPr>
              <p:nvPr/>
            </p:nvSpPr>
            <p:spPr bwMode="auto">
              <a:xfrm>
                <a:off x="8931188" y="3850408"/>
                <a:ext cx="56609" cy="40897"/>
              </a:xfrm>
              <a:custGeom>
                <a:avLst/>
                <a:gdLst>
                  <a:gd name="T0" fmla="*/ 2 w 32"/>
                  <a:gd name="T1" fmla="*/ 3 h 24"/>
                  <a:gd name="T2" fmla="*/ 0 w 32"/>
                  <a:gd name="T3" fmla="*/ 15 h 24"/>
                  <a:gd name="T4" fmla="*/ 11 w 32"/>
                  <a:gd name="T5" fmla="*/ 21 h 24"/>
                  <a:gd name="T6" fmla="*/ 31 w 32"/>
                  <a:gd name="T7" fmla="*/ 23 h 24"/>
                  <a:gd name="T8" fmla="*/ 31 w 32"/>
                  <a:gd name="T9" fmla="*/ 9 h 24"/>
                  <a:gd name="T10" fmla="*/ 16 w 32"/>
                  <a:gd name="T11" fmla="*/ 0 h 24"/>
                  <a:gd name="T12" fmla="*/ 2 w 32"/>
                  <a:gd name="T13" fmla="*/ 3 h 24"/>
                </a:gdLst>
                <a:ahLst/>
                <a:cxnLst>
                  <a:cxn ang="0">
                    <a:pos x="T0" y="T1"/>
                  </a:cxn>
                  <a:cxn ang="0">
                    <a:pos x="T2" y="T3"/>
                  </a:cxn>
                  <a:cxn ang="0">
                    <a:pos x="T4" y="T5"/>
                  </a:cxn>
                  <a:cxn ang="0">
                    <a:pos x="T6" y="T7"/>
                  </a:cxn>
                  <a:cxn ang="0">
                    <a:pos x="T8" y="T9"/>
                  </a:cxn>
                  <a:cxn ang="0">
                    <a:pos x="T10" y="T11"/>
                  </a:cxn>
                  <a:cxn ang="0">
                    <a:pos x="T12" y="T13"/>
                  </a:cxn>
                </a:cxnLst>
                <a:rect l="0" t="0" r="r" b="b"/>
                <a:pathLst>
                  <a:path w="32" h="24">
                    <a:moveTo>
                      <a:pt x="2" y="3"/>
                    </a:moveTo>
                    <a:lnTo>
                      <a:pt x="0" y="15"/>
                    </a:lnTo>
                    <a:lnTo>
                      <a:pt x="11" y="21"/>
                    </a:lnTo>
                    <a:lnTo>
                      <a:pt x="31" y="23"/>
                    </a:lnTo>
                    <a:lnTo>
                      <a:pt x="31" y="9"/>
                    </a:lnTo>
                    <a:lnTo>
                      <a:pt x="16" y="0"/>
                    </a:lnTo>
                    <a:lnTo>
                      <a:pt x="2" y="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16" name="Freeform 127"/>
              <p:cNvSpPr>
                <a:spLocks/>
              </p:cNvSpPr>
              <p:nvPr/>
            </p:nvSpPr>
            <p:spPr bwMode="auto">
              <a:xfrm>
                <a:off x="8921753" y="3918045"/>
                <a:ext cx="39312" cy="36178"/>
              </a:xfrm>
              <a:custGeom>
                <a:avLst/>
                <a:gdLst>
                  <a:gd name="T0" fmla="*/ 4 w 21"/>
                  <a:gd name="T1" fmla="*/ 0 h 20"/>
                  <a:gd name="T2" fmla="*/ 0 w 21"/>
                  <a:gd name="T3" fmla="*/ 12 h 20"/>
                  <a:gd name="T4" fmla="*/ 4 w 21"/>
                  <a:gd name="T5" fmla="*/ 19 h 20"/>
                  <a:gd name="T6" fmla="*/ 20 w 21"/>
                  <a:gd name="T7" fmla="*/ 15 h 20"/>
                  <a:gd name="T8" fmla="*/ 16 w 21"/>
                  <a:gd name="T9" fmla="*/ 4 h 20"/>
                  <a:gd name="T10" fmla="*/ 4 w 21"/>
                  <a:gd name="T11" fmla="*/ 0 h 20"/>
                </a:gdLst>
                <a:ahLst/>
                <a:cxnLst>
                  <a:cxn ang="0">
                    <a:pos x="T0" y="T1"/>
                  </a:cxn>
                  <a:cxn ang="0">
                    <a:pos x="T2" y="T3"/>
                  </a:cxn>
                  <a:cxn ang="0">
                    <a:pos x="T4" y="T5"/>
                  </a:cxn>
                  <a:cxn ang="0">
                    <a:pos x="T6" y="T7"/>
                  </a:cxn>
                  <a:cxn ang="0">
                    <a:pos x="T8" y="T9"/>
                  </a:cxn>
                  <a:cxn ang="0">
                    <a:pos x="T10" y="T11"/>
                  </a:cxn>
                </a:cxnLst>
                <a:rect l="0" t="0" r="r" b="b"/>
                <a:pathLst>
                  <a:path w="21" h="20">
                    <a:moveTo>
                      <a:pt x="4" y="0"/>
                    </a:moveTo>
                    <a:lnTo>
                      <a:pt x="0" y="12"/>
                    </a:lnTo>
                    <a:lnTo>
                      <a:pt x="4" y="19"/>
                    </a:lnTo>
                    <a:lnTo>
                      <a:pt x="20" y="15"/>
                    </a:lnTo>
                    <a:lnTo>
                      <a:pt x="16" y="4"/>
                    </a:lnTo>
                    <a:lnTo>
                      <a:pt x="4"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17" name="Freeform 128"/>
              <p:cNvSpPr>
                <a:spLocks/>
              </p:cNvSpPr>
              <p:nvPr/>
            </p:nvSpPr>
            <p:spPr bwMode="auto">
              <a:xfrm>
                <a:off x="8989370" y="3910181"/>
                <a:ext cx="31450" cy="26740"/>
              </a:xfrm>
              <a:custGeom>
                <a:avLst/>
                <a:gdLst>
                  <a:gd name="T0" fmla="*/ 0 w 19"/>
                  <a:gd name="T1" fmla="*/ 3 h 14"/>
                  <a:gd name="T2" fmla="*/ 3 w 19"/>
                  <a:gd name="T3" fmla="*/ 13 h 14"/>
                  <a:gd name="T4" fmla="*/ 10 w 19"/>
                  <a:gd name="T5" fmla="*/ 13 h 14"/>
                  <a:gd name="T6" fmla="*/ 16 w 19"/>
                  <a:gd name="T7" fmla="*/ 9 h 14"/>
                  <a:gd name="T8" fmla="*/ 18 w 19"/>
                  <a:gd name="T9" fmla="*/ 0 h 14"/>
                  <a:gd name="T10" fmla="*/ 8 w 19"/>
                  <a:gd name="T11" fmla="*/ 0 h 14"/>
                  <a:gd name="T12" fmla="*/ 0 w 19"/>
                  <a:gd name="T13" fmla="*/ 3 h 14"/>
                </a:gdLst>
                <a:ahLst/>
                <a:cxnLst>
                  <a:cxn ang="0">
                    <a:pos x="T0" y="T1"/>
                  </a:cxn>
                  <a:cxn ang="0">
                    <a:pos x="T2" y="T3"/>
                  </a:cxn>
                  <a:cxn ang="0">
                    <a:pos x="T4" y="T5"/>
                  </a:cxn>
                  <a:cxn ang="0">
                    <a:pos x="T6" y="T7"/>
                  </a:cxn>
                  <a:cxn ang="0">
                    <a:pos x="T8" y="T9"/>
                  </a:cxn>
                  <a:cxn ang="0">
                    <a:pos x="T10" y="T11"/>
                  </a:cxn>
                  <a:cxn ang="0">
                    <a:pos x="T12" y="T13"/>
                  </a:cxn>
                </a:cxnLst>
                <a:rect l="0" t="0" r="r" b="b"/>
                <a:pathLst>
                  <a:path w="19" h="14">
                    <a:moveTo>
                      <a:pt x="0" y="3"/>
                    </a:moveTo>
                    <a:lnTo>
                      <a:pt x="3" y="13"/>
                    </a:lnTo>
                    <a:lnTo>
                      <a:pt x="10" y="13"/>
                    </a:lnTo>
                    <a:lnTo>
                      <a:pt x="16" y="9"/>
                    </a:lnTo>
                    <a:lnTo>
                      <a:pt x="18" y="0"/>
                    </a:lnTo>
                    <a:lnTo>
                      <a:pt x="8" y="0"/>
                    </a:lnTo>
                    <a:lnTo>
                      <a:pt x="0" y="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18" name="Freeform 129"/>
              <p:cNvSpPr>
                <a:spLocks/>
              </p:cNvSpPr>
              <p:nvPr/>
            </p:nvSpPr>
            <p:spPr bwMode="auto">
              <a:xfrm>
                <a:off x="8913891" y="3985682"/>
                <a:ext cx="47175" cy="66064"/>
              </a:xfrm>
              <a:custGeom>
                <a:avLst/>
                <a:gdLst>
                  <a:gd name="T0" fmla="*/ 18 w 27"/>
                  <a:gd name="T1" fmla="*/ 0 h 37"/>
                  <a:gd name="T2" fmla="*/ 8 w 27"/>
                  <a:gd name="T3" fmla="*/ 11 h 37"/>
                  <a:gd name="T4" fmla="*/ 3 w 27"/>
                  <a:gd name="T5" fmla="*/ 27 h 37"/>
                  <a:gd name="T6" fmla="*/ 0 w 27"/>
                  <a:gd name="T7" fmla="*/ 36 h 37"/>
                  <a:gd name="T8" fmla="*/ 13 w 27"/>
                  <a:gd name="T9" fmla="*/ 32 h 37"/>
                  <a:gd name="T10" fmla="*/ 20 w 27"/>
                  <a:gd name="T11" fmla="*/ 19 h 37"/>
                  <a:gd name="T12" fmla="*/ 26 w 27"/>
                  <a:gd name="T13" fmla="*/ 5 h 37"/>
                  <a:gd name="T14" fmla="*/ 18 w 27"/>
                  <a:gd name="T15" fmla="*/ 0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37">
                    <a:moveTo>
                      <a:pt x="18" y="0"/>
                    </a:moveTo>
                    <a:lnTo>
                      <a:pt x="8" y="11"/>
                    </a:lnTo>
                    <a:lnTo>
                      <a:pt x="3" y="27"/>
                    </a:lnTo>
                    <a:lnTo>
                      <a:pt x="0" y="36"/>
                    </a:lnTo>
                    <a:lnTo>
                      <a:pt x="13" y="32"/>
                    </a:lnTo>
                    <a:lnTo>
                      <a:pt x="20" y="19"/>
                    </a:lnTo>
                    <a:lnTo>
                      <a:pt x="26" y="5"/>
                    </a:lnTo>
                    <a:lnTo>
                      <a:pt x="18"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19" name="Freeform 130"/>
              <p:cNvSpPr>
                <a:spLocks/>
              </p:cNvSpPr>
              <p:nvPr/>
            </p:nvSpPr>
            <p:spPr bwMode="auto">
              <a:xfrm>
                <a:off x="8962638" y="3949504"/>
                <a:ext cx="26732" cy="26740"/>
              </a:xfrm>
              <a:custGeom>
                <a:avLst/>
                <a:gdLst>
                  <a:gd name="T0" fmla="*/ 7 w 14"/>
                  <a:gd name="T1" fmla="*/ 14 h 15"/>
                  <a:gd name="T2" fmla="*/ 5 w 14"/>
                  <a:gd name="T3" fmla="*/ 14 h 15"/>
                  <a:gd name="T4" fmla="*/ 3 w 14"/>
                  <a:gd name="T5" fmla="*/ 14 h 15"/>
                  <a:gd name="T6" fmla="*/ 2 w 14"/>
                  <a:gd name="T7" fmla="*/ 14 h 15"/>
                  <a:gd name="T8" fmla="*/ 2 w 14"/>
                  <a:gd name="T9" fmla="*/ 12 h 15"/>
                  <a:gd name="T10" fmla="*/ 1 w 14"/>
                  <a:gd name="T11" fmla="*/ 11 h 15"/>
                  <a:gd name="T12" fmla="*/ 0 w 14"/>
                  <a:gd name="T13" fmla="*/ 11 h 15"/>
                  <a:gd name="T14" fmla="*/ 0 w 14"/>
                  <a:gd name="T15" fmla="*/ 10 h 15"/>
                  <a:gd name="T16" fmla="*/ 0 w 14"/>
                  <a:gd name="T17" fmla="*/ 9 h 15"/>
                  <a:gd name="T18" fmla="*/ 0 w 14"/>
                  <a:gd name="T19" fmla="*/ 7 h 15"/>
                  <a:gd name="T20" fmla="*/ 0 w 14"/>
                  <a:gd name="T21" fmla="*/ 5 h 15"/>
                  <a:gd name="T22" fmla="*/ 0 w 14"/>
                  <a:gd name="T23" fmla="*/ 4 h 15"/>
                  <a:gd name="T24" fmla="*/ 1 w 14"/>
                  <a:gd name="T25" fmla="*/ 3 h 15"/>
                  <a:gd name="T26" fmla="*/ 2 w 14"/>
                  <a:gd name="T27" fmla="*/ 2 h 15"/>
                  <a:gd name="T28" fmla="*/ 2 w 14"/>
                  <a:gd name="T29" fmla="*/ 1 h 15"/>
                  <a:gd name="T30" fmla="*/ 3 w 14"/>
                  <a:gd name="T31" fmla="*/ 1 h 15"/>
                  <a:gd name="T32" fmla="*/ 5 w 14"/>
                  <a:gd name="T33" fmla="*/ 1 h 15"/>
                  <a:gd name="T34" fmla="*/ 7 w 14"/>
                  <a:gd name="T35" fmla="*/ 0 h 15"/>
                  <a:gd name="T36" fmla="*/ 7 w 14"/>
                  <a:gd name="T37" fmla="*/ 1 h 15"/>
                  <a:gd name="T38" fmla="*/ 9 w 14"/>
                  <a:gd name="T39" fmla="*/ 1 h 15"/>
                  <a:gd name="T40" fmla="*/ 10 w 14"/>
                  <a:gd name="T41" fmla="*/ 1 h 15"/>
                  <a:gd name="T42" fmla="*/ 10 w 14"/>
                  <a:gd name="T43" fmla="*/ 2 h 15"/>
                  <a:gd name="T44" fmla="*/ 11 w 14"/>
                  <a:gd name="T45" fmla="*/ 3 h 15"/>
                  <a:gd name="T46" fmla="*/ 11 w 14"/>
                  <a:gd name="T47" fmla="*/ 4 h 15"/>
                  <a:gd name="T48" fmla="*/ 11 w 14"/>
                  <a:gd name="T49" fmla="*/ 5 h 15"/>
                  <a:gd name="T50" fmla="*/ 13 w 14"/>
                  <a:gd name="T51" fmla="*/ 7 h 15"/>
                  <a:gd name="T52" fmla="*/ 11 w 14"/>
                  <a:gd name="T53" fmla="*/ 9 h 15"/>
                  <a:gd name="T54" fmla="*/ 11 w 14"/>
                  <a:gd name="T55" fmla="*/ 10 h 15"/>
                  <a:gd name="T56" fmla="*/ 11 w 14"/>
                  <a:gd name="T57" fmla="*/ 11 h 15"/>
                  <a:gd name="T58" fmla="*/ 10 w 14"/>
                  <a:gd name="T59" fmla="*/ 12 h 15"/>
                  <a:gd name="T60" fmla="*/ 10 w 14"/>
                  <a:gd name="T61" fmla="*/ 14 h 15"/>
                  <a:gd name="T62" fmla="*/ 9 w 14"/>
                  <a:gd name="T63" fmla="*/ 14 h 15"/>
                  <a:gd name="T64" fmla="*/ 7 w 14"/>
                  <a:gd name="T65"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 h="15">
                    <a:moveTo>
                      <a:pt x="7" y="14"/>
                    </a:moveTo>
                    <a:lnTo>
                      <a:pt x="5" y="14"/>
                    </a:lnTo>
                    <a:lnTo>
                      <a:pt x="3" y="14"/>
                    </a:lnTo>
                    <a:lnTo>
                      <a:pt x="2" y="14"/>
                    </a:lnTo>
                    <a:lnTo>
                      <a:pt x="2" y="12"/>
                    </a:lnTo>
                    <a:lnTo>
                      <a:pt x="1" y="11"/>
                    </a:lnTo>
                    <a:lnTo>
                      <a:pt x="0" y="11"/>
                    </a:lnTo>
                    <a:lnTo>
                      <a:pt x="0" y="10"/>
                    </a:lnTo>
                    <a:lnTo>
                      <a:pt x="0" y="9"/>
                    </a:lnTo>
                    <a:lnTo>
                      <a:pt x="0" y="7"/>
                    </a:lnTo>
                    <a:lnTo>
                      <a:pt x="0" y="5"/>
                    </a:lnTo>
                    <a:lnTo>
                      <a:pt x="0" y="4"/>
                    </a:lnTo>
                    <a:lnTo>
                      <a:pt x="1" y="3"/>
                    </a:lnTo>
                    <a:lnTo>
                      <a:pt x="2" y="2"/>
                    </a:lnTo>
                    <a:lnTo>
                      <a:pt x="2" y="1"/>
                    </a:lnTo>
                    <a:lnTo>
                      <a:pt x="3" y="1"/>
                    </a:lnTo>
                    <a:lnTo>
                      <a:pt x="5" y="1"/>
                    </a:lnTo>
                    <a:lnTo>
                      <a:pt x="7" y="0"/>
                    </a:lnTo>
                    <a:lnTo>
                      <a:pt x="7" y="1"/>
                    </a:lnTo>
                    <a:lnTo>
                      <a:pt x="9" y="1"/>
                    </a:lnTo>
                    <a:lnTo>
                      <a:pt x="10" y="1"/>
                    </a:lnTo>
                    <a:lnTo>
                      <a:pt x="10" y="2"/>
                    </a:lnTo>
                    <a:lnTo>
                      <a:pt x="11" y="3"/>
                    </a:lnTo>
                    <a:lnTo>
                      <a:pt x="11" y="4"/>
                    </a:lnTo>
                    <a:lnTo>
                      <a:pt x="11" y="5"/>
                    </a:lnTo>
                    <a:lnTo>
                      <a:pt x="13" y="7"/>
                    </a:lnTo>
                    <a:lnTo>
                      <a:pt x="11" y="9"/>
                    </a:lnTo>
                    <a:lnTo>
                      <a:pt x="11" y="10"/>
                    </a:lnTo>
                    <a:lnTo>
                      <a:pt x="11" y="11"/>
                    </a:lnTo>
                    <a:lnTo>
                      <a:pt x="10" y="12"/>
                    </a:lnTo>
                    <a:lnTo>
                      <a:pt x="10" y="14"/>
                    </a:lnTo>
                    <a:lnTo>
                      <a:pt x="9" y="14"/>
                    </a:lnTo>
                    <a:lnTo>
                      <a:pt x="7" y="1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20" name="Freeform 142"/>
              <p:cNvSpPr>
                <a:spLocks/>
              </p:cNvSpPr>
              <p:nvPr/>
            </p:nvSpPr>
            <p:spPr bwMode="auto">
              <a:xfrm>
                <a:off x="9066422" y="4298700"/>
                <a:ext cx="33022" cy="28313"/>
              </a:xfrm>
              <a:custGeom>
                <a:avLst/>
                <a:gdLst>
                  <a:gd name="T0" fmla="*/ 9 w 19"/>
                  <a:gd name="T1" fmla="*/ 14 h 15"/>
                  <a:gd name="T2" fmla="*/ 8 w 19"/>
                  <a:gd name="T3" fmla="*/ 14 h 15"/>
                  <a:gd name="T4" fmla="*/ 6 w 19"/>
                  <a:gd name="T5" fmla="*/ 14 h 15"/>
                  <a:gd name="T6" fmla="*/ 5 w 19"/>
                  <a:gd name="T7" fmla="*/ 14 h 15"/>
                  <a:gd name="T8" fmla="*/ 4 w 19"/>
                  <a:gd name="T9" fmla="*/ 14 h 15"/>
                  <a:gd name="T10" fmla="*/ 3 w 19"/>
                  <a:gd name="T11" fmla="*/ 12 h 15"/>
                  <a:gd name="T12" fmla="*/ 2 w 19"/>
                  <a:gd name="T13" fmla="*/ 12 h 15"/>
                  <a:gd name="T14" fmla="*/ 1 w 19"/>
                  <a:gd name="T15" fmla="*/ 12 h 15"/>
                  <a:gd name="T16" fmla="*/ 0 w 19"/>
                  <a:gd name="T17" fmla="*/ 12 h 15"/>
                  <a:gd name="T18" fmla="*/ 0 w 19"/>
                  <a:gd name="T19" fmla="*/ 11 h 15"/>
                  <a:gd name="T20" fmla="*/ 0 w 19"/>
                  <a:gd name="T21" fmla="*/ 9 h 15"/>
                  <a:gd name="T22" fmla="*/ 0 w 19"/>
                  <a:gd name="T23" fmla="*/ 7 h 15"/>
                  <a:gd name="T24" fmla="*/ 0 w 19"/>
                  <a:gd name="T25" fmla="*/ 6 h 15"/>
                  <a:gd name="T26" fmla="*/ 0 w 19"/>
                  <a:gd name="T27" fmla="*/ 4 h 15"/>
                  <a:gd name="T28" fmla="*/ 1 w 19"/>
                  <a:gd name="T29" fmla="*/ 4 h 15"/>
                  <a:gd name="T30" fmla="*/ 2 w 19"/>
                  <a:gd name="T31" fmla="*/ 3 h 15"/>
                  <a:gd name="T32" fmla="*/ 3 w 19"/>
                  <a:gd name="T33" fmla="*/ 3 h 15"/>
                  <a:gd name="T34" fmla="*/ 4 w 19"/>
                  <a:gd name="T35" fmla="*/ 1 h 15"/>
                  <a:gd name="T36" fmla="*/ 5 w 19"/>
                  <a:gd name="T37" fmla="*/ 1 h 15"/>
                  <a:gd name="T38" fmla="*/ 6 w 19"/>
                  <a:gd name="T39" fmla="*/ 1 h 15"/>
                  <a:gd name="T40" fmla="*/ 8 w 19"/>
                  <a:gd name="T41" fmla="*/ 1 h 15"/>
                  <a:gd name="T42" fmla="*/ 9 w 19"/>
                  <a:gd name="T43" fmla="*/ 0 h 15"/>
                  <a:gd name="T44" fmla="*/ 9 w 19"/>
                  <a:gd name="T45" fmla="*/ 1 h 15"/>
                  <a:gd name="T46" fmla="*/ 11 w 19"/>
                  <a:gd name="T47" fmla="*/ 1 h 15"/>
                  <a:gd name="T48" fmla="*/ 13 w 19"/>
                  <a:gd name="T49" fmla="*/ 1 h 15"/>
                  <a:gd name="T50" fmla="*/ 14 w 19"/>
                  <a:gd name="T51" fmla="*/ 3 h 15"/>
                  <a:gd name="T52" fmla="*/ 15 w 19"/>
                  <a:gd name="T53" fmla="*/ 3 h 15"/>
                  <a:gd name="T54" fmla="*/ 15 w 19"/>
                  <a:gd name="T55" fmla="*/ 4 h 15"/>
                  <a:gd name="T56" fmla="*/ 16 w 19"/>
                  <a:gd name="T57" fmla="*/ 4 h 15"/>
                  <a:gd name="T58" fmla="*/ 17 w 19"/>
                  <a:gd name="T59" fmla="*/ 6 h 15"/>
                  <a:gd name="T60" fmla="*/ 17 w 19"/>
                  <a:gd name="T61" fmla="*/ 7 h 15"/>
                  <a:gd name="T62" fmla="*/ 18 w 19"/>
                  <a:gd name="T63" fmla="*/ 7 h 15"/>
                  <a:gd name="T64" fmla="*/ 17 w 19"/>
                  <a:gd name="T65" fmla="*/ 9 h 15"/>
                  <a:gd name="T66" fmla="*/ 17 w 19"/>
                  <a:gd name="T67" fmla="*/ 11 h 15"/>
                  <a:gd name="T68" fmla="*/ 16 w 19"/>
                  <a:gd name="T69" fmla="*/ 11 h 15"/>
                  <a:gd name="T70" fmla="*/ 16 w 19"/>
                  <a:gd name="T71" fmla="*/ 12 h 15"/>
                  <a:gd name="T72" fmla="*/ 15 w 19"/>
                  <a:gd name="T73" fmla="*/ 12 h 15"/>
                  <a:gd name="T74" fmla="*/ 14 w 19"/>
                  <a:gd name="T75" fmla="*/ 12 h 15"/>
                  <a:gd name="T76" fmla="*/ 13 w 19"/>
                  <a:gd name="T77" fmla="*/ 14 h 15"/>
                  <a:gd name="T78" fmla="*/ 11 w 19"/>
                  <a:gd name="T79" fmla="*/ 14 h 15"/>
                  <a:gd name="T80" fmla="*/ 9 w 19"/>
                  <a:gd name="T81"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 h="15">
                    <a:moveTo>
                      <a:pt x="9" y="14"/>
                    </a:moveTo>
                    <a:lnTo>
                      <a:pt x="8" y="14"/>
                    </a:lnTo>
                    <a:lnTo>
                      <a:pt x="6" y="14"/>
                    </a:lnTo>
                    <a:lnTo>
                      <a:pt x="5" y="14"/>
                    </a:lnTo>
                    <a:lnTo>
                      <a:pt x="4" y="14"/>
                    </a:lnTo>
                    <a:lnTo>
                      <a:pt x="3" y="12"/>
                    </a:lnTo>
                    <a:lnTo>
                      <a:pt x="2" y="12"/>
                    </a:lnTo>
                    <a:lnTo>
                      <a:pt x="1" y="12"/>
                    </a:lnTo>
                    <a:lnTo>
                      <a:pt x="0" y="12"/>
                    </a:lnTo>
                    <a:lnTo>
                      <a:pt x="0" y="11"/>
                    </a:lnTo>
                    <a:lnTo>
                      <a:pt x="0" y="9"/>
                    </a:lnTo>
                    <a:lnTo>
                      <a:pt x="0" y="7"/>
                    </a:lnTo>
                    <a:lnTo>
                      <a:pt x="0" y="6"/>
                    </a:lnTo>
                    <a:lnTo>
                      <a:pt x="0" y="4"/>
                    </a:lnTo>
                    <a:lnTo>
                      <a:pt x="1" y="4"/>
                    </a:lnTo>
                    <a:lnTo>
                      <a:pt x="2" y="3"/>
                    </a:lnTo>
                    <a:lnTo>
                      <a:pt x="3" y="3"/>
                    </a:lnTo>
                    <a:lnTo>
                      <a:pt x="4" y="1"/>
                    </a:lnTo>
                    <a:lnTo>
                      <a:pt x="5" y="1"/>
                    </a:lnTo>
                    <a:lnTo>
                      <a:pt x="6" y="1"/>
                    </a:lnTo>
                    <a:lnTo>
                      <a:pt x="8" y="1"/>
                    </a:lnTo>
                    <a:lnTo>
                      <a:pt x="9" y="0"/>
                    </a:lnTo>
                    <a:lnTo>
                      <a:pt x="9" y="1"/>
                    </a:lnTo>
                    <a:lnTo>
                      <a:pt x="11" y="1"/>
                    </a:lnTo>
                    <a:lnTo>
                      <a:pt x="13" y="1"/>
                    </a:lnTo>
                    <a:lnTo>
                      <a:pt x="14" y="3"/>
                    </a:lnTo>
                    <a:lnTo>
                      <a:pt x="15" y="3"/>
                    </a:lnTo>
                    <a:lnTo>
                      <a:pt x="15" y="4"/>
                    </a:lnTo>
                    <a:lnTo>
                      <a:pt x="16" y="4"/>
                    </a:lnTo>
                    <a:lnTo>
                      <a:pt x="17" y="6"/>
                    </a:lnTo>
                    <a:lnTo>
                      <a:pt x="17" y="7"/>
                    </a:lnTo>
                    <a:lnTo>
                      <a:pt x="18" y="7"/>
                    </a:lnTo>
                    <a:lnTo>
                      <a:pt x="17" y="9"/>
                    </a:lnTo>
                    <a:lnTo>
                      <a:pt x="17" y="11"/>
                    </a:lnTo>
                    <a:lnTo>
                      <a:pt x="16" y="11"/>
                    </a:lnTo>
                    <a:lnTo>
                      <a:pt x="16" y="12"/>
                    </a:lnTo>
                    <a:lnTo>
                      <a:pt x="15" y="12"/>
                    </a:lnTo>
                    <a:lnTo>
                      <a:pt x="14" y="12"/>
                    </a:lnTo>
                    <a:lnTo>
                      <a:pt x="13" y="14"/>
                    </a:lnTo>
                    <a:lnTo>
                      <a:pt x="11" y="14"/>
                    </a:lnTo>
                    <a:lnTo>
                      <a:pt x="9" y="1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21" name="Freeform 143"/>
              <p:cNvSpPr>
                <a:spLocks/>
              </p:cNvSpPr>
              <p:nvPr/>
            </p:nvSpPr>
            <p:spPr bwMode="auto">
              <a:xfrm>
                <a:off x="8509763" y="4422963"/>
                <a:ext cx="240590" cy="81794"/>
              </a:xfrm>
              <a:custGeom>
                <a:avLst/>
                <a:gdLst>
                  <a:gd name="T0" fmla="*/ 19 w 135"/>
                  <a:gd name="T1" fmla="*/ 2 h 46"/>
                  <a:gd name="T2" fmla="*/ 8 w 135"/>
                  <a:gd name="T3" fmla="*/ 7 h 46"/>
                  <a:gd name="T4" fmla="*/ 0 w 135"/>
                  <a:gd name="T5" fmla="*/ 17 h 46"/>
                  <a:gd name="T6" fmla="*/ 8 w 135"/>
                  <a:gd name="T7" fmla="*/ 31 h 46"/>
                  <a:gd name="T8" fmla="*/ 35 w 135"/>
                  <a:gd name="T9" fmla="*/ 31 h 46"/>
                  <a:gd name="T10" fmla="*/ 45 w 135"/>
                  <a:gd name="T11" fmla="*/ 36 h 46"/>
                  <a:gd name="T12" fmla="*/ 68 w 135"/>
                  <a:gd name="T13" fmla="*/ 36 h 46"/>
                  <a:gd name="T14" fmla="*/ 70 w 135"/>
                  <a:gd name="T15" fmla="*/ 45 h 46"/>
                  <a:gd name="T16" fmla="*/ 112 w 135"/>
                  <a:gd name="T17" fmla="*/ 45 h 46"/>
                  <a:gd name="T18" fmla="*/ 123 w 135"/>
                  <a:gd name="T19" fmla="*/ 45 h 46"/>
                  <a:gd name="T20" fmla="*/ 133 w 135"/>
                  <a:gd name="T21" fmla="*/ 45 h 46"/>
                  <a:gd name="T22" fmla="*/ 134 w 135"/>
                  <a:gd name="T23" fmla="*/ 34 h 46"/>
                  <a:gd name="T24" fmla="*/ 121 w 135"/>
                  <a:gd name="T25" fmla="*/ 28 h 46"/>
                  <a:gd name="T26" fmla="*/ 123 w 135"/>
                  <a:gd name="T27" fmla="*/ 17 h 46"/>
                  <a:gd name="T28" fmla="*/ 110 w 135"/>
                  <a:gd name="T29" fmla="*/ 18 h 46"/>
                  <a:gd name="T30" fmla="*/ 94 w 135"/>
                  <a:gd name="T31" fmla="*/ 17 h 46"/>
                  <a:gd name="T32" fmla="*/ 82 w 135"/>
                  <a:gd name="T33" fmla="*/ 9 h 46"/>
                  <a:gd name="T34" fmla="*/ 61 w 135"/>
                  <a:gd name="T35" fmla="*/ 8 h 46"/>
                  <a:gd name="T36" fmla="*/ 40 w 135"/>
                  <a:gd name="T37" fmla="*/ 0 h 46"/>
                  <a:gd name="T38" fmla="*/ 19 w 135"/>
                  <a:gd name="T39" fmla="*/ 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5" h="46">
                    <a:moveTo>
                      <a:pt x="19" y="2"/>
                    </a:moveTo>
                    <a:lnTo>
                      <a:pt x="8" y="7"/>
                    </a:lnTo>
                    <a:lnTo>
                      <a:pt x="0" y="17"/>
                    </a:lnTo>
                    <a:lnTo>
                      <a:pt x="8" y="31"/>
                    </a:lnTo>
                    <a:lnTo>
                      <a:pt x="35" y="31"/>
                    </a:lnTo>
                    <a:lnTo>
                      <a:pt x="45" y="36"/>
                    </a:lnTo>
                    <a:lnTo>
                      <a:pt x="68" y="36"/>
                    </a:lnTo>
                    <a:lnTo>
                      <a:pt x="70" y="45"/>
                    </a:lnTo>
                    <a:lnTo>
                      <a:pt x="112" y="45"/>
                    </a:lnTo>
                    <a:lnTo>
                      <a:pt x="123" y="45"/>
                    </a:lnTo>
                    <a:lnTo>
                      <a:pt x="133" y="45"/>
                    </a:lnTo>
                    <a:lnTo>
                      <a:pt x="134" y="34"/>
                    </a:lnTo>
                    <a:lnTo>
                      <a:pt x="121" y="28"/>
                    </a:lnTo>
                    <a:lnTo>
                      <a:pt x="123" y="17"/>
                    </a:lnTo>
                    <a:lnTo>
                      <a:pt x="110" y="18"/>
                    </a:lnTo>
                    <a:lnTo>
                      <a:pt x="94" y="17"/>
                    </a:lnTo>
                    <a:lnTo>
                      <a:pt x="82" y="9"/>
                    </a:lnTo>
                    <a:lnTo>
                      <a:pt x="61" y="8"/>
                    </a:lnTo>
                    <a:lnTo>
                      <a:pt x="40" y="0"/>
                    </a:lnTo>
                    <a:lnTo>
                      <a:pt x="19" y="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22" name="Freeform 144"/>
              <p:cNvSpPr>
                <a:spLocks/>
              </p:cNvSpPr>
              <p:nvPr/>
            </p:nvSpPr>
            <p:spPr bwMode="auto">
              <a:xfrm>
                <a:off x="8794382" y="4495319"/>
                <a:ext cx="26732" cy="23594"/>
              </a:xfrm>
              <a:custGeom>
                <a:avLst/>
                <a:gdLst>
                  <a:gd name="T0" fmla="*/ 7 w 15"/>
                  <a:gd name="T1" fmla="*/ 12 h 13"/>
                  <a:gd name="T2" fmla="*/ 4 w 15"/>
                  <a:gd name="T3" fmla="*/ 11 h 13"/>
                  <a:gd name="T4" fmla="*/ 2 w 15"/>
                  <a:gd name="T5" fmla="*/ 11 h 13"/>
                  <a:gd name="T6" fmla="*/ 0 w 15"/>
                  <a:gd name="T7" fmla="*/ 10 h 13"/>
                  <a:gd name="T8" fmla="*/ 0 w 15"/>
                  <a:gd name="T9" fmla="*/ 8 h 13"/>
                  <a:gd name="T10" fmla="*/ 0 w 15"/>
                  <a:gd name="T11" fmla="*/ 6 h 13"/>
                  <a:gd name="T12" fmla="*/ 0 w 15"/>
                  <a:gd name="T13" fmla="*/ 5 h 13"/>
                  <a:gd name="T14" fmla="*/ 0 w 15"/>
                  <a:gd name="T15" fmla="*/ 4 h 13"/>
                  <a:gd name="T16" fmla="*/ 0 w 15"/>
                  <a:gd name="T17" fmla="*/ 3 h 13"/>
                  <a:gd name="T18" fmla="*/ 0 w 15"/>
                  <a:gd name="T19" fmla="*/ 2 h 13"/>
                  <a:gd name="T20" fmla="*/ 0 w 15"/>
                  <a:gd name="T21" fmla="*/ 1 h 13"/>
                  <a:gd name="T22" fmla="*/ 2 w 15"/>
                  <a:gd name="T23" fmla="*/ 0 h 13"/>
                  <a:gd name="T24" fmla="*/ 4 w 15"/>
                  <a:gd name="T25" fmla="*/ 0 h 13"/>
                  <a:gd name="T26" fmla="*/ 7 w 15"/>
                  <a:gd name="T27" fmla="*/ 0 h 13"/>
                  <a:gd name="T28" fmla="*/ 9 w 15"/>
                  <a:gd name="T29" fmla="*/ 0 h 13"/>
                  <a:gd name="T30" fmla="*/ 11 w 15"/>
                  <a:gd name="T31" fmla="*/ 1 h 13"/>
                  <a:gd name="T32" fmla="*/ 11 w 15"/>
                  <a:gd name="T33" fmla="*/ 2 h 13"/>
                  <a:gd name="T34" fmla="*/ 11 w 15"/>
                  <a:gd name="T35" fmla="*/ 3 h 13"/>
                  <a:gd name="T36" fmla="*/ 11 w 15"/>
                  <a:gd name="T37" fmla="*/ 4 h 13"/>
                  <a:gd name="T38" fmla="*/ 14 w 15"/>
                  <a:gd name="T39" fmla="*/ 5 h 13"/>
                  <a:gd name="T40" fmla="*/ 11 w 15"/>
                  <a:gd name="T41" fmla="*/ 5 h 13"/>
                  <a:gd name="T42" fmla="*/ 11 w 15"/>
                  <a:gd name="T43" fmla="*/ 6 h 13"/>
                  <a:gd name="T44" fmla="*/ 11 w 15"/>
                  <a:gd name="T45" fmla="*/ 8 h 13"/>
                  <a:gd name="T46" fmla="*/ 11 w 15"/>
                  <a:gd name="T47" fmla="*/ 10 h 13"/>
                  <a:gd name="T48" fmla="*/ 9 w 15"/>
                  <a:gd name="T49" fmla="*/ 11 h 13"/>
                  <a:gd name="T50" fmla="*/ 7 w 15"/>
                  <a:gd name="T51" fmla="*/ 11 h 13"/>
                  <a:gd name="T52" fmla="*/ 7 w 15"/>
                  <a:gd name="T53"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 h="13">
                    <a:moveTo>
                      <a:pt x="7" y="12"/>
                    </a:moveTo>
                    <a:lnTo>
                      <a:pt x="4" y="11"/>
                    </a:lnTo>
                    <a:lnTo>
                      <a:pt x="2" y="11"/>
                    </a:lnTo>
                    <a:lnTo>
                      <a:pt x="0" y="10"/>
                    </a:lnTo>
                    <a:lnTo>
                      <a:pt x="0" y="8"/>
                    </a:lnTo>
                    <a:lnTo>
                      <a:pt x="0" y="6"/>
                    </a:lnTo>
                    <a:lnTo>
                      <a:pt x="0" y="5"/>
                    </a:lnTo>
                    <a:lnTo>
                      <a:pt x="0" y="4"/>
                    </a:lnTo>
                    <a:lnTo>
                      <a:pt x="0" y="3"/>
                    </a:lnTo>
                    <a:lnTo>
                      <a:pt x="0" y="2"/>
                    </a:lnTo>
                    <a:lnTo>
                      <a:pt x="0" y="1"/>
                    </a:lnTo>
                    <a:lnTo>
                      <a:pt x="2" y="0"/>
                    </a:lnTo>
                    <a:lnTo>
                      <a:pt x="4" y="0"/>
                    </a:lnTo>
                    <a:lnTo>
                      <a:pt x="7" y="0"/>
                    </a:lnTo>
                    <a:lnTo>
                      <a:pt x="9" y="0"/>
                    </a:lnTo>
                    <a:lnTo>
                      <a:pt x="11" y="1"/>
                    </a:lnTo>
                    <a:lnTo>
                      <a:pt x="11" y="2"/>
                    </a:lnTo>
                    <a:lnTo>
                      <a:pt x="11" y="3"/>
                    </a:lnTo>
                    <a:lnTo>
                      <a:pt x="11" y="4"/>
                    </a:lnTo>
                    <a:lnTo>
                      <a:pt x="14" y="5"/>
                    </a:lnTo>
                    <a:lnTo>
                      <a:pt x="11" y="5"/>
                    </a:lnTo>
                    <a:lnTo>
                      <a:pt x="11" y="6"/>
                    </a:lnTo>
                    <a:lnTo>
                      <a:pt x="11" y="8"/>
                    </a:lnTo>
                    <a:lnTo>
                      <a:pt x="11" y="10"/>
                    </a:lnTo>
                    <a:lnTo>
                      <a:pt x="9" y="11"/>
                    </a:lnTo>
                    <a:lnTo>
                      <a:pt x="7" y="11"/>
                    </a:lnTo>
                    <a:lnTo>
                      <a:pt x="7" y="1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23" name="Freeform 145"/>
              <p:cNvSpPr>
                <a:spLocks/>
              </p:cNvSpPr>
              <p:nvPr/>
            </p:nvSpPr>
            <p:spPr bwMode="auto">
              <a:xfrm>
                <a:off x="8880869" y="4498465"/>
                <a:ext cx="58182" cy="25167"/>
              </a:xfrm>
              <a:custGeom>
                <a:avLst/>
                <a:gdLst>
                  <a:gd name="T0" fmla="*/ 0 w 33"/>
                  <a:gd name="T1" fmla="*/ 2 h 15"/>
                  <a:gd name="T2" fmla="*/ 17 w 33"/>
                  <a:gd name="T3" fmla="*/ 0 h 15"/>
                  <a:gd name="T4" fmla="*/ 32 w 33"/>
                  <a:gd name="T5" fmla="*/ 6 h 15"/>
                  <a:gd name="T6" fmla="*/ 21 w 33"/>
                  <a:gd name="T7" fmla="*/ 14 h 15"/>
                  <a:gd name="T8" fmla="*/ 3 w 33"/>
                  <a:gd name="T9" fmla="*/ 11 h 15"/>
                  <a:gd name="T10" fmla="*/ 0 w 33"/>
                  <a:gd name="T11" fmla="*/ 2 h 15"/>
                </a:gdLst>
                <a:ahLst/>
                <a:cxnLst>
                  <a:cxn ang="0">
                    <a:pos x="T0" y="T1"/>
                  </a:cxn>
                  <a:cxn ang="0">
                    <a:pos x="T2" y="T3"/>
                  </a:cxn>
                  <a:cxn ang="0">
                    <a:pos x="T4" y="T5"/>
                  </a:cxn>
                  <a:cxn ang="0">
                    <a:pos x="T6" y="T7"/>
                  </a:cxn>
                  <a:cxn ang="0">
                    <a:pos x="T8" y="T9"/>
                  </a:cxn>
                  <a:cxn ang="0">
                    <a:pos x="T10" y="T11"/>
                  </a:cxn>
                </a:cxnLst>
                <a:rect l="0" t="0" r="r" b="b"/>
                <a:pathLst>
                  <a:path w="33" h="15">
                    <a:moveTo>
                      <a:pt x="0" y="2"/>
                    </a:moveTo>
                    <a:lnTo>
                      <a:pt x="17" y="0"/>
                    </a:lnTo>
                    <a:lnTo>
                      <a:pt x="32" y="6"/>
                    </a:lnTo>
                    <a:lnTo>
                      <a:pt x="21" y="14"/>
                    </a:lnTo>
                    <a:lnTo>
                      <a:pt x="3" y="11"/>
                    </a:lnTo>
                    <a:lnTo>
                      <a:pt x="0" y="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24" name="Freeform 146"/>
              <p:cNvSpPr>
                <a:spLocks/>
              </p:cNvSpPr>
              <p:nvPr/>
            </p:nvSpPr>
            <p:spPr bwMode="auto">
              <a:xfrm>
                <a:off x="8956348" y="4531497"/>
                <a:ext cx="31450" cy="28313"/>
              </a:xfrm>
              <a:custGeom>
                <a:avLst/>
                <a:gdLst>
                  <a:gd name="T0" fmla="*/ 16 w 17"/>
                  <a:gd name="T1" fmla="*/ 0 h 15"/>
                  <a:gd name="T2" fmla="*/ 6 w 17"/>
                  <a:gd name="T3" fmla="*/ 2 h 15"/>
                  <a:gd name="T4" fmla="*/ 0 w 17"/>
                  <a:gd name="T5" fmla="*/ 14 h 15"/>
                  <a:gd name="T6" fmla="*/ 8 w 17"/>
                  <a:gd name="T7" fmla="*/ 14 h 15"/>
                  <a:gd name="T8" fmla="*/ 16 w 17"/>
                  <a:gd name="T9" fmla="*/ 5 h 15"/>
                  <a:gd name="T10" fmla="*/ 16 w 17"/>
                  <a:gd name="T11" fmla="*/ 0 h 15"/>
                </a:gdLst>
                <a:ahLst/>
                <a:cxnLst>
                  <a:cxn ang="0">
                    <a:pos x="T0" y="T1"/>
                  </a:cxn>
                  <a:cxn ang="0">
                    <a:pos x="T2" y="T3"/>
                  </a:cxn>
                  <a:cxn ang="0">
                    <a:pos x="T4" y="T5"/>
                  </a:cxn>
                  <a:cxn ang="0">
                    <a:pos x="T6" y="T7"/>
                  </a:cxn>
                  <a:cxn ang="0">
                    <a:pos x="T8" y="T9"/>
                  </a:cxn>
                  <a:cxn ang="0">
                    <a:pos x="T10" y="T11"/>
                  </a:cxn>
                </a:cxnLst>
                <a:rect l="0" t="0" r="r" b="b"/>
                <a:pathLst>
                  <a:path w="17" h="15">
                    <a:moveTo>
                      <a:pt x="16" y="0"/>
                    </a:moveTo>
                    <a:lnTo>
                      <a:pt x="6" y="2"/>
                    </a:lnTo>
                    <a:lnTo>
                      <a:pt x="0" y="14"/>
                    </a:lnTo>
                    <a:lnTo>
                      <a:pt x="8" y="14"/>
                    </a:lnTo>
                    <a:lnTo>
                      <a:pt x="16" y="5"/>
                    </a:lnTo>
                    <a:lnTo>
                      <a:pt x="16"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25" name="Freeform 147"/>
              <p:cNvSpPr>
                <a:spLocks/>
              </p:cNvSpPr>
              <p:nvPr/>
            </p:nvSpPr>
            <p:spPr bwMode="auto">
              <a:xfrm>
                <a:off x="8838412" y="4202750"/>
                <a:ext cx="169828" cy="220213"/>
              </a:xfrm>
              <a:custGeom>
                <a:avLst/>
                <a:gdLst>
                  <a:gd name="T0" fmla="*/ 24 w 97"/>
                  <a:gd name="T1" fmla="*/ 17 h 124"/>
                  <a:gd name="T2" fmla="*/ 21 w 97"/>
                  <a:gd name="T3" fmla="*/ 36 h 124"/>
                  <a:gd name="T4" fmla="*/ 14 w 97"/>
                  <a:gd name="T5" fmla="*/ 46 h 124"/>
                  <a:gd name="T6" fmla="*/ 11 w 97"/>
                  <a:gd name="T7" fmla="*/ 60 h 124"/>
                  <a:gd name="T8" fmla="*/ 0 w 97"/>
                  <a:gd name="T9" fmla="*/ 68 h 124"/>
                  <a:gd name="T10" fmla="*/ 0 w 97"/>
                  <a:gd name="T11" fmla="*/ 94 h 124"/>
                  <a:gd name="T12" fmla="*/ 13 w 97"/>
                  <a:gd name="T13" fmla="*/ 100 h 124"/>
                  <a:gd name="T14" fmla="*/ 15 w 97"/>
                  <a:gd name="T15" fmla="*/ 118 h 124"/>
                  <a:gd name="T16" fmla="*/ 27 w 97"/>
                  <a:gd name="T17" fmla="*/ 120 h 124"/>
                  <a:gd name="T18" fmla="*/ 32 w 97"/>
                  <a:gd name="T19" fmla="*/ 92 h 124"/>
                  <a:gd name="T20" fmla="*/ 42 w 97"/>
                  <a:gd name="T21" fmla="*/ 89 h 124"/>
                  <a:gd name="T22" fmla="*/ 42 w 97"/>
                  <a:gd name="T23" fmla="*/ 112 h 124"/>
                  <a:gd name="T24" fmla="*/ 53 w 97"/>
                  <a:gd name="T25" fmla="*/ 115 h 124"/>
                  <a:gd name="T26" fmla="*/ 56 w 97"/>
                  <a:gd name="T27" fmla="*/ 123 h 124"/>
                  <a:gd name="T28" fmla="*/ 69 w 97"/>
                  <a:gd name="T29" fmla="*/ 120 h 124"/>
                  <a:gd name="T30" fmla="*/ 68 w 97"/>
                  <a:gd name="T31" fmla="*/ 104 h 124"/>
                  <a:gd name="T32" fmla="*/ 49 w 97"/>
                  <a:gd name="T33" fmla="*/ 72 h 124"/>
                  <a:gd name="T34" fmla="*/ 59 w 97"/>
                  <a:gd name="T35" fmla="*/ 64 h 124"/>
                  <a:gd name="T36" fmla="*/ 68 w 97"/>
                  <a:gd name="T37" fmla="*/ 48 h 124"/>
                  <a:gd name="T38" fmla="*/ 61 w 97"/>
                  <a:gd name="T39" fmla="*/ 42 h 124"/>
                  <a:gd name="T40" fmla="*/ 51 w 97"/>
                  <a:gd name="T41" fmla="*/ 47 h 124"/>
                  <a:gd name="T42" fmla="*/ 42 w 97"/>
                  <a:gd name="T43" fmla="*/ 52 h 124"/>
                  <a:gd name="T44" fmla="*/ 35 w 97"/>
                  <a:gd name="T45" fmla="*/ 33 h 124"/>
                  <a:gd name="T46" fmla="*/ 32 w 97"/>
                  <a:gd name="T47" fmla="*/ 15 h 124"/>
                  <a:gd name="T48" fmla="*/ 40 w 97"/>
                  <a:gd name="T49" fmla="*/ 18 h 124"/>
                  <a:gd name="T50" fmla="*/ 49 w 97"/>
                  <a:gd name="T51" fmla="*/ 25 h 124"/>
                  <a:gd name="T52" fmla="*/ 64 w 97"/>
                  <a:gd name="T53" fmla="*/ 21 h 124"/>
                  <a:gd name="T54" fmla="*/ 71 w 97"/>
                  <a:gd name="T55" fmla="*/ 26 h 124"/>
                  <a:gd name="T56" fmla="*/ 88 w 97"/>
                  <a:gd name="T57" fmla="*/ 21 h 124"/>
                  <a:gd name="T58" fmla="*/ 96 w 97"/>
                  <a:gd name="T59" fmla="*/ 17 h 124"/>
                  <a:gd name="T60" fmla="*/ 93 w 97"/>
                  <a:gd name="T61" fmla="*/ 0 h 124"/>
                  <a:gd name="T62" fmla="*/ 83 w 97"/>
                  <a:gd name="T63" fmla="*/ 0 h 124"/>
                  <a:gd name="T64" fmla="*/ 77 w 97"/>
                  <a:gd name="T65" fmla="*/ 12 h 124"/>
                  <a:gd name="T66" fmla="*/ 45 w 97"/>
                  <a:gd name="T67" fmla="*/ 9 h 124"/>
                  <a:gd name="T68" fmla="*/ 26 w 97"/>
                  <a:gd name="T69" fmla="*/ 10 h 124"/>
                  <a:gd name="T70" fmla="*/ 24 w 97"/>
                  <a:gd name="T71" fmla="*/ 1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7" h="124">
                    <a:moveTo>
                      <a:pt x="24" y="17"/>
                    </a:moveTo>
                    <a:lnTo>
                      <a:pt x="21" y="36"/>
                    </a:lnTo>
                    <a:lnTo>
                      <a:pt x="14" y="46"/>
                    </a:lnTo>
                    <a:lnTo>
                      <a:pt x="11" y="60"/>
                    </a:lnTo>
                    <a:lnTo>
                      <a:pt x="0" y="68"/>
                    </a:lnTo>
                    <a:lnTo>
                      <a:pt x="0" y="94"/>
                    </a:lnTo>
                    <a:lnTo>
                      <a:pt x="13" y="100"/>
                    </a:lnTo>
                    <a:lnTo>
                      <a:pt x="15" y="118"/>
                    </a:lnTo>
                    <a:lnTo>
                      <a:pt x="27" y="120"/>
                    </a:lnTo>
                    <a:lnTo>
                      <a:pt x="32" y="92"/>
                    </a:lnTo>
                    <a:lnTo>
                      <a:pt x="42" y="89"/>
                    </a:lnTo>
                    <a:lnTo>
                      <a:pt x="42" y="112"/>
                    </a:lnTo>
                    <a:lnTo>
                      <a:pt x="53" y="115"/>
                    </a:lnTo>
                    <a:lnTo>
                      <a:pt x="56" y="123"/>
                    </a:lnTo>
                    <a:lnTo>
                      <a:pt x="69" y="120"/>
                    </a:lnTo>
                    <a:lnTo>
                      <a:pt x="68" y="104"/>
                    </a:lnTo>
                    <a:lnTo>
                      <a:pt x="49" y="72"/>
                    </a:lnTo>
                    <a:lnTo>
                      <a:pt x="59" y="64"/>
                    </a:lnTo>
                    <a:lnTo>
                      <a:pt x="68" y="48"/>
                    </a:lnTo>
                    <a:lnTo>
                      <a:pt x="61" y="42"/>
                    </a:lnTo>
                    <a:lnTo>
                      <a:pt x="51" y="47"/>
                    </a:lnTo>
                    <a:lnTo>
                      <a:pt x="42" y="52"/>
                    </a:lnTo>
                    <a:lnTo>
                      <a:pt x="35" y="33"/>
                    </a:lnTo>
                    <a:lnTo>
                      <a:pt x="32" y="15"/>
                    </a:lnTo>
                    <a:lnTo>
                      <a:pt x="40" y="18"/>
                    </a:lnTo>
                    <a:lnTo>
                      <a:pt x="49" y="25"/>
                    </a:lnTo>
                    <a:lnTo>
                      <a:pt x="64" y="21"/>
                    </a:lnTo>
                    <a:lnTo>
                      <a:pt x="71" y="26"/>
                    </a:lnTo>
                    <a:lnTo>
                      <a:pt x="88" y="21"/>
                    </a:lnTo>
                    <a:lnTo>
                      <a:pt x="96" y="17"/>
                    </a:lnTo>
                    <a:lnTo>
                      <a:pt x="93" y="0"/>
                    </a:lnTo>
                    <a:lnTo>
                      <a:pt x="83" y="0"/>
                    </a:lnTo>
                    <a:lnTo>
                      <a:pt x="77" y="12"/>
                    </a:lnTo>
                    <a:lnTo>
                      <a:pt x="45" y="9"/>
                    </a:lnTo>
                    <a:lnTo>
                      <a:pt x="26" y="10"/>
                    </a:lnTo>
                    <a:lnTo>
                      <a:pt x="24" y="17"/>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26" name="Freeform 148"/>
              <p:cNvSpPr>
                <a:spLocks/>
              </p:cNvSpPr>
              <p:nvPr/>
            </p:nvSpPr>
            <p:spPr bwMode="auto">
              <a:xfrm>
                <a:off x="8404406" y="3833106"/>
                <a:ext cx="144669" cy="125836"/>
              </a:xfrm>
              <a:custGeom>
                <a:avLst/>
                <a:gdLst>
                  <a:gd name="T0" fmla="*/ 34 w 83"/>
                  <a:gd name="T1" fmla="*/ 60 h 71"/>
                  <a:gd name="T2" fmla="*/ 15 w 83"/>
                  <a:gd name="T3" fmla="*/ 64 h 71"/>
                  <a:gd name="T4" fmla="*/ 13 w 83"/>
                  <a:gd name="T5" fmla="*/ 41 h 71"/>
                  <a:gd name="T6" fmla="*/ 0 w 83"/>
                  <a:gd name="T7" fmla="*/ 30 h 71"/>
                  <a:gd name="T8" fmla="*/ 6 w 83"/>
                  <a:gd name="T9" fmla="*/ 13 h 71"/>
                  <a:gd name="T10" fmla="*/ 21 w 83"/>
                  <a:gd name="T11" fmla="*/ 0 h 71"/>
                  <a:gd name="T12" fmla="*/ 34 w 83"/>
                  <a:gd name="T13" fmla="*/ 8 h 71"/>
                  <a:gd name="T14" fmla="*/ 50 w 83"/>
                  <a:gd name="T15" fmla="*/ 6 h 71"/>
                  <a:gd name="T16" fmla="*/ 60 w 83"/>
                  <a:gd name="T17" fmla="*/ 17 h 71"/>
                  <a:gd name="T18" fmla="*/ 74 w 83"/>
                  <a:gd name="T19" fmla="*/ 6 h 71"/>
                  <a:gd name="T20" fmla="*/ 80 w 83"/>
                  <a:gd name="T21" fmla="*/ 11 h 71"/>
                  <a:gd name="T22" fmla="*/ 82 w 83"/>
                  <a:gd name="T23" fmla="*/ 38 h 71"/>
                  <a:gd name="T24" fmla="*/ 73 w 83"/>
                  <a:gd name="T25" fmla="*/ 46 h 71"/>
                  <a:gd name="T26" fmla="*/ 58 w 83"/>
                  <a:gd name="T27" fmla="*/ 60 h 71"/>
                  <a:gd name="T28" fmla="*/ 44 w 83"/>
                  <a:gd name="T29" fmla="*/ 70 h 71"/>
                  <a:gd name="T30" fmla="*/ 34 w 83"/>
                  <a:gd name="T31"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3" h="71">
                    <a:moveTo>
                      <a:pt x="34" y="60"/>
                    </a:moveTo>
                    <a:lnTo>
                      <a:pt x="15" y="64"/>
                    </a:lnTo>
                    <a:lnTo>
                      <a:pt x="13" y="41"/>
                    </a:lnTo>
                    <a:lnTo>
                      <a:pt x="0" y="30"/>
                    </a:lnTo>
                    <a:lnTo>
                      <a:pt x="6" y="13"/>
                    </a:lnTo>
                    <a:lnTo>
                      <a:pt x="21" y="0"/>
                    </a:lnTo>
                    <a:lnTo>
                      <a:pt x="34" y="8"/>
                    </a:lnTo>
                    <a:lnTo>
                      <a:pt x="50" y="6"/>
                    </a:lnTo>
                    <a:lnTo>
                      <a:pt x="60" y="17"/>
                    </a:lnTo>
                    <a:lnTo>
                      <a:pt x="74" y="6"/>
                    </a:lnTo>
                    <a:lnTo>
                      <a:pt x="80" y="11"/>
                    </a:lnTo>
                    <a:lnTo>
                      <a:pt x="82" y="38"/>
                    </a:lnTo>
                    <a:lnTo>
                      <a:pt x="73" y="46"/>
                    </a:lnTo>
                    <a:lnTo>
                      <a:pt x="58" y="60"/>
                    </a:lnTo>
                    <a:lnTo>
                      <a:pt x="44" y="70"/>
                    </a:lnTo>
                    <a:lnTo>
                      <a:pt x="34" y="6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27" name="Freeform 149"/>
              <p:cNvSpPr>
                <a:spLocks/>
              </p:cNvSpPr>
              <p:nvPr/>
            </p:nvSpPr>
            <p:spPr bwMode="auto">
              <a:xfrm>
                <a:off x="8346224" y="3598736"/>
                <a:ext cx="187126" cy="267402"/>
              </a:xfrm>
              <a:custGeom>
                <a:avLst/>
                <a:gdLst>
                  <a:gd name="T0" fmla="*/ 0 w 106"/>
                  <a:gd name="T1" fmla="*/ 23 h 152"/>
                  <a:gd name="T2" fmla="*/ 3 w 106"/>
                  <a:gd name="T3" fmla="*/ 36 h 152"/>
                  <a:gd name="T4" fmla="*/ 6 w 106"/>
                  <a:gd name="T5" fmla="*/ 50 h 152"/>
                  <a:gd name="T6" fmla="*/ 13 w 106"/>
                  <a:gd name="T7" fmla="*/ 57 h 152"/>
                  <a:gd name="T8" fmla="*/ 24 w 106"/>
                  <a:gd name="T9" fmla="*/ 61 h 152"/>
                  <a:gd name="T10" fmla="*/ 38 w 106"/>
                  <a:gd name="T11" fmla="*/ 81 h 152"/>
                  <a:gd name="T12" fmla="*/ 50 w 106"/>
                  <a:gd name="T13" fmla="*/ 71 h 152"/>
                  <a:gd name="T14" fmla="*/ 60 w 106"/>
                  <a:gd name="T15" fmla="*/ 84 h 152"/>
                  <a:gd name="T16" fmla="*/ 68 w 106"/>
                  <a:gd name="T17" fmla="*/ 103 h 152"/>
                  <a:gd name="T18" fmla="*/ 73 w 106"/>
                  <a:gd name="T19" fmla="*/ 114 h 152"/>
                  <a:gd name="T20" fmla="*/ 81 w 106"/>
                  <a:gd name="T21" fmla="*/ 116 h 152"/>
                  <a:gd name="T22" fmla="*/ 81 w 106"/>
                  <a:gd name="T23" fmla="*/ 140 h 152"/>
                  <a:gd name="T24" fmla="*/ 91 w 106"/>
                  <a:gd name="T25" fmla="*/ 151 h 152"/>
                  <a:gd name="T26" fmla="*/ 105 w 106"/>
                  <a:gd name="T27" fmla="*/ 140 h 152"/>
                  <a:gd name="T28" fmla="*/ 105 w 106"/>
                  <a:gd name="T29" fmla="*/ 111 h 152"/>
                  <a:gd name="T30" fmla="*/ 92 w 106"/>
                  <a:gd name="T31" fmla="*/ 102 h 152"/>
                  <a:gd name="T32" fmla="*/ 71 w 106"/>
                  <a:gd name="T33" fmla="*/ 69 h 152"/>
                  <a:gd name="T34" fmla="*/ 60 w 106"/>
                  <a:gd name="T35" fmla="*/ 58 h 152"/>
                  <a:gd name="T36" fmla="*/ 65 w 106"/>
                  <a:gd name="T37" fmla="*/ 42 h 152"/>
                  <a:gd name="T38" fmla="*/ 62 w 106"/>
                  <a:gd name="T39" fmla="*/ 32 h 152"/>
                  <a:gd name="T40" fmla="*/ 37 w 106"/>
                  <a:gd name="T41" fmla="*/ 23 h 152"/>
                  <a:gd name="T42" fmla="*/ 29 w 106"/>
                  <a:gd name="T43" fmla="*/ 0 h 152"/>
                  <a:gd name="T44" fmla="*/ 18 w 106"/>
                  <a:gd name="T45" fmla="*/ 6 h 152"/>
                  <a:gd name="T46" fmla="*/ 19 w 106"/>
                  <a:gd name="T47" fmla="*/ 20 h 152"/>
                  <a:gd name="T48" fmla="*/ 0 w 106"/>
                  <a:gd name="T49"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6" h="152">
                    <a:moveTo>
                      <a:pt x="0" y="23"/>
                    </a:moveTo>
                    <a:lnTo>
                      <a:pt x="3" y="36"/>
                    </a:lnTo>
                    <a:lnTo>
                      <a:pt x="6" y="50"/>
                    </a:lnTo>
                    <a:lnTo>
                      <a:pt x="13" y="57"/>
                    </a:lnTo>
                    <a:lnTo>
                      <a:pt x="24" y="61"/>
                    </a:lnTo>
                    <a:lnTo>
                      <a:pt x="38" y="81"/>
                    </a:lnTo>
                    <a:lnTo>
                      <a:pt x="50" y="71"/>
                    </a:lnTo>
                    <a:lnTo>
                      <a:pt x="60" y="84"/>
                    </a:lnTo>
                    <a:lnTo>
                      <a:pt x="68" y="103"/>
                    </a:lnTo>
                    <a:lnTo>
                      <a:pt x="73" y="114"/>
                    </a:lnTo>
                    <a:lnTo>
                      <a:pt x="81" y="116"/>
                    </a:lnTo>
                    <a:lnTo>
                      <a:pt x="81" y="140"/>
                    </a:lnTo>
                    <a:lnTo>
                      <a:pt x="91" y="151"/>
                    </a:lnTo>
                    <a:lnTo>
                      <a:pt x="105" y="140"/>
                    </a:lnTo>
                    <a:lnTo>
                      <a:pt x="105" y="111"/>
                    </a:lnTo>
                    <a:lnTo>
                      <a:pt x="92" y="102"/>
                    </a:lnTo>
                    <a:lnTo>
                      <a:pt x="71" y="69"/>
                    </a:lnTo>
                    <a:lnTo>
                      <a:pt x="60" y="58"/>
                    </a:lnTo>
                    <a:lnTo>
                      <a:pt x="65" y="42"/>
                    </a:lnTo>
                    <a:lnTo>
                      <a:pt x="62" y="32"/>
                    </a:lnTo>
                    <a:lnTo>
                      <a:pt x="37" y="23"/>
                    </a:lnTo>
                    <a:lnTo>
                      <a:pt x="29" y="0"/>
                    </a:lnTo>
                    <a:lnTo>
                      <a:pt x="18" y="6"/>
                    </a:lnTo>
                    <a:lnTo>
                      <a:pt x="19" y="20"/>
                    </a:lnTo>
                    <a:lnTo>
                      <a:pt x="0" y="2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28" name="Freeform 150"/>
              <p:cNvSpPr>
                <a:spLocks/>
              </p:cNvSpPr>
              <p:nvPr/>
            </p:nvSpPr>
            <p:spPr bwMode="auto">
              <a:xfrm>
                <a:off x="9055415" y="4174437"/>
                <a:ext cx="45602" cy="94377"/>
              </a:xfrm>
              <a:custGeom>
                <a:avLst/>
                <a:gdLst>
                  <a:gd name="T0" fmla="*/ 13 w 26"/>
                  <a:gd name="T1" fmla="*/ 21 h 54"/>
                  <a:gd name="T2" fmla="*/ 0 w 26"/>
                  <a:gd name="T3" fmla="*/ 27 h 54"/>
                  <a:gd name="T4" fmla="*/ 4 w 26"/>
                  <a:gd name="T5" fmla="*/ 43 h 54"/>
                  <a:gd name="T6" fmla="*/ 19 w 26"/>
                  <a:gd name="T7" fmla="*/ 53 h 54"/>
                  <a:gd name="T8" fmla="*/ 24 w 26"/>
                  <a:gd name="T9" fmla="*/ 32 h 54"/>
                  <a:gd name="T10" fmla="*/ 25 w 26"/>
                  <a:gd name="T11" fmla="*/ 14 h 54"/>
                  <a:gd name="T12" fmla="*/ 20 w 26"/>
                  <a:gd name="T13" fmla="*/ 0 h 54"/>
                  <a:gd name="T14" fmla="*/ 13 w 26"/>
                  <a:gd name="T15" fmla="*/ 6 h 54"/>
                  <a:gd name="T16" fmla="*/ 13 w 26"/>
                  <a:gd name="T17"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54">
                    <a:moveTo>
                      <a:pt x="13" y="21"/>
                    </a:moveTo>
                    <a:lnTo>
                      <a:pt x="0" y="27"/>
                    </a:lnTo>
                    <a:lnTo>
                      <a:pt x="4" y="43"/>
                    </a:lnTo>
                    <a:lnTo>
                      <a:pt x="19" y="53"/>
                    </a:lnTo>
                    <a:lnTo>
                      <a:pt x="24" y="32"/>
                    </a:lnTo>
                    <a:lnTo>
                      <a:pt x="25" y="14"/>
                    </a:lnTo>
                    <a:lnTo>
                      <a:pt x="20" y="0"/>
                    </a:lnTo>
                    <a:lnTo>
                      <a:pt x="13" y="6"/>
                    </a:lnTo>
                    <a:lnTo>
                      <a:pt x="13" y="21"/>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29" name="Freeform 151"/>
              <p:cNvSpPr>
                <a:spLocks/>
              </p:cNvSpPr>
              <p:nvPr/>
            </p:nvSpPr>
            <p:spPr bwMode="auto">
              <a:xfrm>
                <a:off x="9093154" y="4331732"/>
                <a:ext cx="62899" cy="29886"/>
              </a:xfrm>
              <a:custGeom>
                <a:avLst/>
                <a:gdLst>
                  <a:gd name="T0" fmla="*/ 4 w 35"/>
                  <a:gd name="T1" fmla="*/ 3 h 18"/>
                  <a:gd name="T2" fmla="*/ 16 w 35"/>
                  <a:gd name="T3" fmla="*/ 0 h 18"/>
                  <a:gd name="T4" fmla="*/ 27 w 35"/>
                  <a:gd name="T5" fmla="*/ 0 h 18"/>
                  <a:gd name="T6" fmla="*/ 33 w 35"/>
                  <a:gd name="T7" fmla="*/ 9 h 18"/>
                  <a:gd name="T8" fmla="*/ 34 w 35"/>
                  <a:gd name="T9" fmla="*/ 17 h 18"/>
                  <a:gd name="T10" fmla="*/ 23 w 35"/>
                  <a:gd name="T11" fmla="*/ 12 h 18"/>
                  <a:gd name="T12" fmla="*/ 12 w 35"/>
                  <a:gd name="T13" fmla="*/ 9 h 18"/>
                  <a:gd name="T14" fmla="*/ 0 w 35"/>
                  <a:gd name="T15" fmla="*/ 12 h 18"/>
                  <a:gd name="T16" fmla="*/ 4 w 35"/>
                  <a:gd name="T17"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18">
                    <a:moveTo>
                      <a:pt x="4" y="3"/>
                    </a:moveTo>
                    <a:lnTo>
                      <a:pt x="16" y="0"/>
                    </a:lnTo>
                    <a:lnTo>
                      <a:pt x="27" y="0"/>
                    </a:lnTo>
                    <a:lnTo>
                      <a:pt x="33" y="9"/>
                    </a:lnTo>
                    <a:lnTo>
                      <a:pt x="34" y="17"/>
                    </a:lnTo>
                    <a:lnTo>
                      <a:pt x="23" y="12"/>
                    </a:lnTo>
                    <a:lnTo>
                      <a:pt x="12" y="9"/>
                    </a:lnTo>
                    <a:lnTo>
                      <a:pt x="0" y="12"/>
                    </a:lnTo>
                    <a:lnTo>
                      <a:pt x="4" y="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30" name="Freeform 157"/>
              <p:cNvSpPr>
                <a:spLocks/>
              </p:cNvSpPr>
              <p:nvPr/>
            </p:nvSpPr>
            <p:spPr bwMode="auto">
              <a:xfrm>
                <a:off x="6869662" y="2952252"/>
                <a:ext cx="99066" cy="138420"/>
              </a:xfrm>
              <a:custGeom>
                <a:avLst/>
                <a:gdLst>
                  <a:gd name="T0" fmla="*/ 55 w 56"/>
                  <a:gd name="T1" fmla="*/ 69 h 78"/>
                  <a:gd name="T2" fmla="*/ 44 w 56"/>
                  <a:gd name="T3" fmla="*/ 77 h 78"/>
                  <a:gd name="T4" fmla="*/ 37 w 56"/>
                  <a:gd name="T5" fmla="*/ 65 h 78"/>
                  <a:gd name="T6" fmla="*/ 24 w 56"/>
                  <a:gd name="T7" fmla="*/ 58 h 78"/>
                  <a:gd name="T8" fmla="*/ 13 w 56"/>
                  <a:gd name="T9" fmla="*/ 46 h 78"/>
                  <a:gd name="T10" fmla="*/ 0 w 56"/>
                  <a:gd name="T11" fmla="*/ 25 h 78"/>
                  <a:gd name="T12" fmla="*/ 16 w 56"/>
                  <a:gd name="T13" fmla="*/ 18 h 78"/>
                  <a:gd name="T14" fmla="*/ 25 w 56"/>
                  <a:gd name="T15" fmla="*/ 0 h 78"/>
                  <a:gd name="T16" fmla="*/ 31 w 56"/>
                  <a:gd name="T17" fmla="*/ 21 h 78"/>
                  <a:gd name="T18" fmla="*/ 42 w 56"/>
                  <a:gd name="T19" fmla="*/ 43 h 78"/>
                  <a:gd name="T20" fmla="*/ 55 w 56"/>
                  <a:gd name="T21"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78">
                    <a:moveTo>
                      <a:pt x="55" y="69"/>
                    </a:moveTo>
                    <a:lnTo>
                      <a:pt x="44" y="77"/>
                    </a:lnTo>
                    <a:lnTo>
                      <a:pt x="37" y="65"/>
                    </a:lnTo>
                    <a:lnTo>
                      <a:pt x="24" y="58"/>
                    </a:lnTo>
                    <a:lnTo>
                      <a:pt x="13" y="46"/>
                    </a:lnTo>
                    <a:lnTo>
                      <a:pt x="0" y="25"/>
                    </a:lnTo>
                    <a:lnTo>
                      <a:pt x="16" y="18"/>
                    </a:lnTo>
                    <a:lnTo>
                      <a:pt x="25" y="0"/>
                    </a:lnTo>
                    <a:lnTo>
                      <a:pt x="31" y="21"/>
                    </a:lnTo>
                    <a:lnTo>
                      <a:pt x="42" y="43"/>
                    </a:lnTo>
                    <a:lnTo>
                      <a:pt x="55" y="6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31" name="Freeform 162"/>
              <p:cNvSpPr>
                <a:spLocks/>
              </p:cNvSpPr>
              <p:nvPr/>
            </p:nvSpPr>
            <p:spPr bwMode="auto">
              <a:xfrm>
                <a:off x="7099245" y="3499640"/>
                <a:ext cx="135234" cy="94377"/>
              </a:xfrm>
              <a:custGeom>
                <a:avLst/>
                <a:gdLst>
                  <a:gd name="T0" fmla="*/ 0 w 78"/>
                  <a:gd name="T1" fmla="*/ 16 h 54"/>
                  <a:gd name="T2" fmla="*/ 12 w 78"/>
                  <a:gd name="T3" fmla="*/ 50 h 54"/>
                  <a:gd name="T4" fmla="*/ 56 w 78"/>
                  <a:gd name="T5" fmla="*/ 53 h 54"/>
                  <a:gd name="T6" fmla="*/ 77 w 78"/>
                  <a:gd name="T7" fmla="*/ 19 h 54"/>
                  <a:gd name="T8" fmla="*/ 73 w 78"/>
                  <a:gd name="T9" fmla="*/ 0 h 54"/>
                  <a:gd name="T10" fmla="*/ 61 w 78"/>
                  <a:gd name="T11" fmla="*/ 15 h 54"/>
                  <a:gd name="T12" fmla="*/ 50 w 78"/>
                  <a:gd name="T13" fmla="*/ 27 h 54"/>
                  <a:gd name="T14" fmla="*/ 26 w 78"/>
                  <a:gd name="T15" fmla="*/ 31 h 54"/>
                  <a:gd name="T16" fmla="*/ 14 w 78"/>
                  <a:gd name="T17" fmla="*/ 27 h 54"/>
                  <a:gd name="T18" fmla="*/ 0 w 78"/>
                  <a:gd name="T19" fmla="*/ 1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54">
                    <a:moveTo>
                      <a:pt x="0" y="16"/>
                    </a:moveTo>
                    <a:lnTo>
                      <a:pt x="12" y="50"/>
                    </a:lnTo>
                    <a:lnTo>
                      <a:pt x="56" y="53"/>
                    </a:lnTo>
                    <a:lnTo>
                      <a:pt x="77" y="19"/>
                    </a:lnTo>
                    <a:lnTo>
                      <a:pt x="73" y="0"/>
                    </a:lnTo>
                    <a:lnTo>
                      <a:pt x="61" y="15"/>
                    </a:lnTo>
                    <a:lnTo>
                      <a:pt x="50" y="27"/>
                    </a:lnTo>
                    <a:lnTo>
                      <a:pt x="26" y="31"/>
                    </a:lnTo>
                    <a:lnTo>
                      <a:pt x="14" y="27"/>
                    </a:lnTo>
                    <a:lnTo>
                      <a:pt x="0" y="1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32" name="Freeform 171"/>
              <p:cNvSpPr>
                <a:spLocks/>
              </p:cNvSpPr>
              <p:nvPr/>
            </p:nvSpPr>
            <p:spPr bwMode="auto">
              <a:xfrm>
                <a:off x="7821015" y="3369085"/>
                <a:ext cx="217003" cy="114826"/>
              </a:xfrm>
              <a:custGeom>
                <a:avLst/>
                <a:gdLst>
                  <a:gd name="T0" fmla="*/ 0 w 122"/>
                  <a:gd name="T1" fmla="*/ 0 h 65"/>
                  <a:gd name="T2" fmla="*/ 16 w 122"/>
                  <a:gd name="T3" fmla="*/ 0 h 65"/>
                  <a:gd name="T4" fmla="*/ 29 w 122"/>
                  <a:gd name="T5" fmla="*/ 12 h 65"/>
                  <a:gd name="T6" fmla="*/ 43 w 122"/>
                  <a:gd name="T7" fmla="*/ 20 h 65"/>
                  <a:gd name="T8" fmla="*/ 49 w 122"/>
                  <a:gd name="T9" fmla="*/ 10 h 65"/>
                  <a:gd name="T10" fmla="*/ 50 w 122"/>
                  <a:gd name="T11" fmla="*/ 26 h 65"/>
                  <a:gd name="T12" fmla="*/ 61 w 122"/>
                  <a:gd name="T13" fmla="*/ 33 h 65"/>
                  <a:gd name="T14" fmla="*/ 76 w 122"/>
                  <a:gd name="T15" fmla="*/ 41 h 65"/>
                  <a:gd name="T16" fmla="*/ 107 w 122"/>
                  <a:gd name="T17" fmla="*/ 42 h 65"/>
                  <a:gd name="T18" fmla="*/ 121 w 122"/>
                  <a:gd name="T19" fmla="*/ 48 h 65"/>
                  <a:gd name="T20" fmla="*/ 113 w 122"/>
                  <a:gd name="T21" fmla="*/ 63 h 65"/>
                  <a:gd name="T22" fmla="*/ 100 w 122"/>
                  <a:gd name="T23" fmla="*/ 63 h 65"/>
                  <a:gd name="T24" fmla="*/ 84 w 122"/>
                  <a:gd name="T25" fmla="*/ 64 h 65"/>
                  <a:gd name="T26" fmla="*/ 72 w 122"/>
                  <a:gd name="T27" fmla="*/ 56 h 65"/>
                  <a:gd name="T28" fmla="*/ 54 w 122"/>
                  <a:gd name="T29" fmla="*/ 53 h 65"/>
                  <a:gd name="T30" fmla="*/ 32 w 122"/>
                  <a:gd name="T31" fmla="*/ 44 h 65"/>
                  <a:gd name="T32" fmla="*/ 14 w 122"/>
                  <a:gd name="T33" fmla="*/ 39 h 65"/>
                  <a:gd name="T34" fmla="*/ 3 w 122"/>
                  <a:gd name="T35" fmla="*/ 25 h 65"/>
                  <a:gd name="T36" fmla="*/ 0 w 122"/>
                  <a:gd name="T3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 h="65">
                    <a:moveTo>
                      <a:pt x="0" y="0"/>
                    </a:moveTo>
                    <a:lnTo>
                      <a:pt x="16" y="0"/>
                    </a:lnTo>
                    <a:lnTo>
                      <a:pt x="29" y="12"/>
                    </a:lnTo>
                    <a:lnTo>
                      <a:pt x="43" y="20"/>
                    </a:lnTo>
                    <a:lnTo>
                      <a:pt x="49" y="10"/>
                    </a:lnTo>
                    <a:lnTo>
                      <a:pt x="50" y="26"/>
                    </a:lnTo>
                    <a:lnTo>
                      <a:pt x="61" y="33"/>
                    </a:lnTo>
                    <a:lnTo>
                      <a:pt x="76" y="41"/>
                    </a:lnTo>
                    <a:lnTo>
                      <a:pt x="107" y="42"/>
                    </a:lnTo>
                    <a:lnTo>
                      <a:pt x="121" y="48"/>
                    </a:lnTo>
                    <a:lnTo>
                      <a:pt x="113" y="63"/>
                    </a:lnTo>
                    <a:lnTo>
                      <a:pt x="100" y="63"/>
                    </a:lnTo>
                    <a:lnTo>
                      <a:pt x="84" y="64"/>
                    </a:lnTo>
                    <a:lnTo>
                      <a:pt x="72" y="56"/>
                    </a:lnTo>
                    <a:lnTo>
                      <a:pt x="54" y="53"/>
                    </a:lnTo>
                    <a:lnTo>
                      <a:pt x="32" y="44"/>
                    </a:lnTo>
                    <a:lnTo>
                      <a:pt x="14" y="39"/>
                    </a:lnTo>
                    <a:lnTo>
                      <a:pt x="3" y="25"/>
                    </a:lnTo>
                    <a:lnTo>
                      <a:pt x="0"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33" name="Freeform 172"/>
              <p:cNvSpPr>
                <a:spLocks/>
              </p:cNvSpPr>
              <p:nvPr/>
            </p:nvSpPr>
            <p:spPr bwMode="auto">
              <a:xfrm>
                <a:off x="8289615" y="3639633"/>
                <a:ext cx="202850" cy="349196"/>
              </a:xfrm>
              <a:custGeom>
                <a:avLst/>
                <a:gdLst>
                  <a:gd name="T0" fmla="*/ 14 w 115"/>
                  <a:gd name="T1" fmla="*/ 178 h 199"/>
                  <a:gd name="T2" fmla="*/ 21 w 115"/>
                  <a:gd name="T3" fmla="*/ 167 h 199"/>
                  <a:gd name="T4" fmla="*/ 30 w 115"/>
                  <a:gd name="T5" fmla="*/ 146 h 199"/>
                  <a:gd name="T6" fmla="*/ 18 w 115"/>
                  <a:gd name="T7" fmla="*/ 135 h 199"/>
                  <a:gd name="T8" fmla="*/ 13 w 115"/>
                  <a:gd name="T9" fmla="*/ 116 h 199"/>
                  <a:gd name="T10" fmla="*/ 11 w 115"/>
                  <a:gd name="T11" fmla="*/ 105 h 199"/>
                  <a:gd name="T12" fmla="*/ 15 w 115"/>
                  <a:gd name="T13" fmla="*/ 79 h 199"/>
                  <a:gd name="T14" fmla="*/ 3 w 115"/>
                  <a:gd name="T15" fmla="*/ 65 h 199"/>
                  <a:gd name="T16" fmla="*/ 0 w 115"/>
                  <a:gd name="T17" fmla="*/ 54 h 199"/>
                  <a:gd name="T18" fmla="*/ 2 w 115"/>
                  <a:gd name="T19" fmla="*/ 27 h 199"/>
                  <a:gd name="T20" fmla="*/ 16 w 115"/>
                  <a:gd name="T21" fmla="*/ 21 h 199"/>
                  <a:gd name="T22" fmla="*/ 25 w 115"/>
                  <a:gd name="T23" fmla="*/ 14 h 199"/>
                  <a:gd name="T24" fmla="*/ 32 w 115"/>
                  <a:gd name="T25" fmla="*/ 0 h 199"/>
                  <a:gd name="T26" fmla="*/ 34 w 115"/>
                  <a:gd name="T27" fmla="*/ 13 h 199"/>
                  <a:gd name="T28" fmla="*/ 38 w 115"/>
                  <a:gd name="T29" fmla="*/ 27 h 199"/>
                  <a:gd name="T30" fmla="*/ 45 w 115"/>
                  <a:gd name="T31" fmla="*/ 34 h 199"/>
                  <a:gd name="T32" fmla="*/ 56 w 115"/>
                  <a:gd name="T33" fmla="*/ 38 h 199"/>
                  <a:gd name="T34" fmla="*/ 70 w 115"/>
                  <a:gd name="T35" fmla="*/ 58 h 199"/>
                  <a:gd name="T36" fmla="*/ 82 w 115"/>
                  <a:gd name="T37" fmla="*/ 48 h 199"/>
                  <a:gd name="T38" fmla="*/ 93 w 115"/>
                  <a:gd name="T39" fmla="*/ 60 h 199"/>
                  <a:gd name="T40" fmla="*/ 101 w 115"/>
                  <a:gd name="T41" fmla="*/ 80 h 199"/>
                  <a:gd name="T42" fmla="*/ 106 w 115"/>
                  <a:gd name="T43" fmla="*/ 91 h 199"/>
                  <a:gd name="T44" fmla="*/ 114 w 115"/>
                  <a:gd name="T45" fmla="*/ 93 h 199"/>
                  <a:gd name="T46" fmla="*/ 114 w 115"/>
                  <a:gd name="T47" fmla="*/ 116 h 199"/>
                  <a:gd name="T48" fmla="*/ 99 w 115"/>
                  <a:gd name="T49" fmla="*/ 119 h 199"/>
                  <a:gd name="T50" fmla="*/ 85 w 115"/>
                  <a:gd name="T51" fmla="*/ 110 h 199"/>
                  <a:gd name="T52" fmla="*/ 70 w 115"/>
                  <a:gd name="T53" fmla="*/ 124 h 199"/>
                  <a:gd name="T54" fmla="*/ 64 w 115"/>
                  <a:gd name="T55" fmla="*/ 141 h 199"/>
                  <a:gd name="T56" fmla="*/ 50 w 115"/>
                  <a:gd name="T57" fmla="*/ 139 h 199"/>
                  <a:gd name="T58" fmla="*/ 40 w 115"/>
                  <a:gd name="T59" fmla="*/ 170 h 199"/>
                  <a:gd name="T60" fmla="*/ 49 w 115"/>
                  <a:gd name="T61" fmla="*/ 185 h 199"/>
                  <a:gd name="T62" fmla="*/ 36 w 115"/>
                  <a:gd name="T63" fmla="*/ 198 h 199"/>
                  <a:gd name="T64" fmla="*/ 25 w 115"/>
                  <a:gd name="T65" fmla="*/ 190 h 199"/>
                  <a:gd name="T66" fmla="*/ 14 w 115"/>
                  <a:gd name="T67" fmla="*/ 17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5" h="199">
                    <a:moveTo>
                      <a:pt x="14" y="178"/>
                    </a:moveTo>
                    <a:lnTo>
                      <a:pt x="21" y="167"/>
                    </a:lnTo>
                    <a:lnTo>
                      <a:pt x="30" y="146"/>
                    </a:lnTo>
                    <a:lnTo>
                      <a:pt x="18" y="135"/>
                    </a:lnTo>
                    <a:lnTo>
                      <a:pt x="13" y="116"/>
                    </a:lnTo>
                    <a:lnTo>
                      <a:pt x="11" y="105"/>
                    </a:lnTo>
                    <a:lnTo>
                      <a:pt x="15" y="79"/>
                    </a:lnTo>
                    <a:lnTo>
                      <a:pt x="3" y="65"/>
                    </a:lnTo>
                    <a:lnTo>
                      <a:pt x="0" y="54"/>
                    </a:lnTo>
                    <a:lnTo>
                      <a:pt x="2" y="27"/>
                    </a:lnTo>
                    <a:lnTo>
                      <a:pt x="16" y="21"/>
                    </a:lnTo>
                    <a:lnTo>
                      <a:pt x="25" y="14"/>
                    </a:lnTo>
                    <a:lnTo>
                      <a:pt x="32" y="0"/>
                    </a:lnTo>
                    <a:lnTo>
                      <a:pt x="34" y="13"/>
                    </a:lnTo>
                    <a:lnTo>
                      <a:pt x="38" y="27"/>
                    </a:lnTo>
                    <a:lnTo>
                      <a:pt x="45" y="34"/>
                    </a:lnTo>
                    <a:lnTo>
                      <a:pt x="56" y="38"/>
                    </a:lnTo>
                    <a:lnTo>
                      <a:pt x="70" y="58"/>
                    </a:lnTo>
                    <a:lnTo>
                      <a:pt x="82" y="48"/>
                    </a:lnTo>
                    <a:lnTo>
                      <a:pt x="93" y="60"/>
                    </a:lnTo>
                    <a:lnTo>
                      <a:pt x="101" y="80"/>
                    </a:lnTo>
                    <a:lnTo>
                      <a:pt x="106" y="91"/>
                    </a:lnTo>
                    <a:lnTo>
                      <a:pt x="114" y="93"/>
                    </a:lnTo>
                    <a:lnTo>
                      <a:pt x="114" y="116"/>
                    </a:lnTo>
                    <a:lnTo>
                      <a:pt x="99" y="119"/>
                    </a:lnTo>
                    <a:lnTo>
                      <a:pt x="85" y="110"/>
                    </a:lnTo>
                    <a:lnTo>
                      <a:pt x="70" y="124"/>
                    </a:lnTo>
                    <a:lnTo>
                      <a:pt x="64" y="141"/>
                    </a:lnTo>
                    <a:lnTo>
                      <a:pt x="50" y="139"/>
                    </a:lnTo>
                    <a:lnTo>
                      <a:pt x="40" y="170"/>
                    </a:lnTo>
                    <a:lnTo>
                      <a:pt x="49" y="185"/>
                    </a:lnTo>
                    <a:lnTo>
                      <a:pt x="36" y="198"/>
                    </a:lnTo>
                    <a:lnTo>
                      <a:pt x="25" y="190"/>
                    </a:lnTo>
                    <a:lnTo>
                      <a:pt x="14" y="178"/>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34" name="Freeform 173"/>
              <p:cNvSpPr>
                <a:spLocks/>
              </p:cNvSpPr>
              <p:nvPr/>
            </p:nvSpPr>
            <p:spPr bwMode="auto">
              <a:xfrm>
                <a:off x="6964011" y="1621533"/>
                <a:ext cx="341229" cy="290996"/>
              </a:xfrm>
              <a:custGeom>
                <a:avLst/>
                <a:gdLst>
                  <a:gd name="T0" fmla="*/ 47 w 193"/>
                  <a:gd name="T1" fmla="*/ 94 h 166"/>
                  <a:gd name="T2" fmla="*/ 58 w 193"/>
                  <a:gd name="T3" fmla="*/ 84 h 166"/>
                  <a:gd name="T4" fmla="*/ 63 w 193"/>
                  <a:gd name="T5" fmla="*/ 77 h 166"/>
                  <a:gd name="T6" fmla="*/ 80 w 193"/>
                  <a:gd name="T7" fmla="*/ 64 h 166"/>
                  <a:gd name="T8" fmla="*/ 100 w 193"/>
                  <a:gd name="T9" fmla="*/ 53 h 166"/>
                  <a:gd name="T10" fmla="*/ 122 w 193"/>
                  <a:gd name="T11" fmla="*/ 37 h 166"/>
                  <a:gd name="T12" fmla="*/ 135 w 193"/>
                  <a:gd name="T13" fmla="*/ 32 h 166"/>
                  <a:gd name="T14" fmla="*/ 162 w 193"/>
                  <a:gd name="T15" fmla="*/ 23 h 166"/>
                  <a:gd name="T16" fmla="*/ 183 w 193"/>
                  <a:gd name="T17" fmla="*/ 16 h 166"/>
                  <a:gd name="T18" fmla="*/ 192 w 193"/>
                  <a:gd name="T19" fmla="*/ 11 h 166"/>
                  <a:gd name="T20" fmla="*/ 185 w 193"/>
                  <a:gd name="T21" fmla="*/ 2 h 166"/>
                  <a:gd name="T22" fmla="*/ 161 w 193"/>
                  <a:gd name="T23" fmla="*/ 0 h 166"/>
                  <a:gd name="T24" fmla="*/ 145 w 193"/>
                  <a:gd name="T25" fmla="*/ 13 h 166"/>
                  <a:gd name="T26" fmla="*/ 122 w 193"/>
                  <a:gd name="T27" fmla="*/ 19 h 166"/>
                  <a:gd name="T28" fmla="*/ 94 w 193"/>
                  <a:gd name="T29" fmla="*/ 20 h 166"/>
                  <a:gd name="T30" fmla="*/ 80 w 193"/>
                  <a:gd name="T31" fmla="*/ 32 h 166"/>
                  <a:gd name="T32" fmla="*/ 64 w 193"/>
                  <a:gd name="T33" fmla="*/ 32 h 166"/>
                  <a:gd name="T34" fmla="*/ 57 w 193"/>
                  <a:gd name="T35" fmla="*/ 44 h 166"/>
                  <a:gd name="T36" fmla="*/ 32 w 193"/>
                  <a:gd name="T37" fmla="*/ 49 h 166"/>
                  <a:gd name="T38" fmla="*/ 28 w 193"/>
                  <a:gd name="T39" fmla="*/ 67 h 166"/>
                  <a:gd name="T40" fmla="*/ 27 w 193"/>
                  <a:gd name="T41" fmla="*/ 77 h 166"/>
                  <a:gd name="T42" fmla="*/ 16 w 193"/>
                  <a:gd name="T43" fmla="*/ 76 h 166"/>
                  <a:gd name="T44" fmla="*/ 16 w 193"/>
                  <a:gd name="T45" fmla="*/ 79 h 166"/>
                  <a:gd name="T46" fmla="*/ 17 w 193"/>
                  <a:gd name="T47" fmla="*/ 84 h 166"/>
                  <a:gd name="T48" fmla="*/ 13 w 193"/>
                  <a:gd name="T49" fmla="*/ 92 h 166"/>
                  <a:gd name="T50" fmla="*/ 6 w 193"/>
                  <a:gd name="T51" fmla="*/ 97 h 166"/>
                  <a:gd name="T52" fmla="*/ 2 w 193"/>
                  <a:gd name="T53" fmla="*/ 113 h 166"/>
                  <a:gd name="T54" fmla="*/ 0 w 193"/>
                  <a:gd name="T55" fmla="*/ 132 h 166"/>
                  <a:gd name="T56" fmla="*/ 12 w 193"/>
                  <a:gd name="T57" fmla="*/ 139 h 166"/>
                  <a:gd name="T58" fmla="*/ 23 w 193"/>
                  <a:gd name="T59" fmla="*/ 162 h 166"/>
                  <a:gd name="T60" fmla="*/ 41 w 193"/>
                  <a:gd name="T61" fmla="*/ 165 h 166"/>
                  <a:gd name="T62" fmla="*/ 66 w 193"/>
                  <a:gd name="T63" fmla="*/ 162 h 166"/>
                  <a:gd name="T64" fmla="*/ 68 w 193"/>
                  <a:gd name="T65" fmla="*/ 152 h 166"/>
                  <a:gd name="T66" fmla="*/ 53 w 193"/>
                  <a:gd name="T67" fmla="*/ 144 h 166"/>
                  <a:gd name="T68" fmla="*/ 43 w 193"/>
                  <a:gd name="T69" fmla="*/ 134 h 166"/>
                  <a:gd name="T70" fmla="*/ 43 w 193"/>
                  <a:gd name="T71" fmla="*/ 114 h 166"/>
                  <a:gd name="T72" fmla="*/ 47 w 193"/>
                  <a:gd name="T73" fmla="*/ 98 h 166"/>
                  <a:gd name="T74" fmla="*/ 47 w 193"/>
                  <a:gd name="T75" fmla="*/ 94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3" h="166">
                    <a:moveTo>
                      <a:pt x="47" y="94"/>
                    </a:moveTo>
                    <a:lnTo>
                      <a:pt x="58" y="84"/>
                    </a:lnTo>
                    <a:lnTo>
                      <a:pt x="63" y="77"/>
                    </a:lnTo>
                    <a:lnTo>
                      <a:pt x="80" y="64"/>
                    </a:lnTo>
                    <a:lnTo>
                      <a:pt x="100" y="53"/>
                    </a:lnTo>
                    <a:lnTo>
                      <a:pt x="122" y="37"/>
                    </a:lnTo>
                    <a:lnTo>
                      <a:pt x="135" y="32"/>
                    </a:lnTo>
                    <a:lnTo>
                      <a:pt x="162" y="23"/>
                    </a:lnTo>
                    <a:lnTo>
                      <a:pt x="183" y="16"/>
                    </a:lnTo>
                    <a:lnTo>
                      <a:pt x="192" y="11"/>
                    </a:lnTo>
                    <a:lnTo>
                      <a:pt x="185" y="2"/>
                    </a:lnTo>
                    <a:lnTo>
                      <a:pt x="161" y="0"/>
                    </a:lnTo>
                    <a:lnTo>
                      <a:pt x="145" y="13"/>
                    </a:lnTo>
                    <a:lnTo>
                      <a:pt x="122" y="19"/>
                    </a:lnTo>
                    <a:lnTo>
                      <a:pt x="94" y="20"/>
                    </a:lnTo>
                    <a:lnTo>
                      <a:pt x="80" y="32"/>
                    </a:lnTo>
                    <a:lnTo>
                      <a:pt x="64" y="32"/>
                    </a:lnTo>
                    <a:lnTo>
                      <a:pt x="57" y="44"/>
                    </a:lnTo>
                    <a:lnTo>
                      <a:pt x="32" y="49"/>
                    </a:lnTo>
                    <a:lnTo>
                      <a:pt x="28" y="67"/>
                    </a:lnTo>
                    <a:lnTo>
                      <a:pt x="27" y="77"/>
                    </a:lnTo>
                    <a:lnTo>
                      <a:pt x="16" y="76"/>
                    </a:lnTo>
                    <a:lnTo>
                      <a:pt x="16" y="79"/>
                    </a:lnTo>
                    <a:lnTo>
                      <a:pt x="17" y="84"/>
                    </a:lnTo>
                    <a:lnTo>
                      <a:pt x="13" y="92"/>
                    </a:lnTo>
                    <a:lnTo>
                      <a:pt x="6" y="97"/>
                    </a:lnTo>
                    <a:lnTo>
                      <a:pt x="2" y="113"/>
                    </a:lnTo>
                    <a:lnTo>
                      <a:pt x="0" y="132"/>
                    </a:lnTo>
                    <a:lnTo>
                      <a:pt x="12" y="139"/>
                    </a:lnTo>
                    <a:lnTo>
                      <a:pt x="23" y="162"/>
                    </a:lnTo>
                    <a:lnTo>
                      <a:pt x="41" y="165"/>
                    </a:lnTo>
                    <a:lnTo>
                      <a:pt x="66" y="162"/>
                    </a:lnTo>
                    <a:lnTo>
                      <a:pt x="68" y="152"/>
                    </a:lnTo>
                    <a:lnTo>
                      <a:pt x="53" y="144"/>
                    </a:lnTo>
                    <a:lnTo>
                      <a:pt x="43" y="134"/>
                    </a:lnTo>
                    <a:lnTo>
                      <a:pt x="43" y="114"/>
                    </a:lnTo>
                    <a:lnTo>
                      <a:pt x="47" y="98"/>
                    </a:lnTo>
                    <a:lnTo>
                      <a:pt x="47" y="9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35" name="Freeform 174"/>
              <p:cNvSpPr>
                <a:spLocks/>
              </p:cNvSpPr>
              <p:nvPr/>
            </p:nvSpPr>
            <p:spPr bwMode="auto">
              <a:xfrm>
                <a:off x="7732956" y="1390309"/>
                <a:ext cx="119509" cy="91231"/>
              </a:xfrm>
              <a:custGeom>
                <a:avLst/>
                <a:gdLst>
                  <a:gd name="T0" fmla="*/ 33 w 67"/>
                  <a:gd name="T1" fmla="*/ 7 h 52"/>
                  <a:gd name="T2" fmla="*/ 22 w 67"/>
                  <a:gd name="T3" fmla="*/ 17 h 52"/>
                  <a:gd name="T4" fmla="*/ 11 w 67"/>
                  <a:gd name="T5" fmla="*/ 19 h 52"/>
                  <a:gd name="T6" fmla="*/ 0 w 67"/>
                  <a:gd name="T7" fmla="*/ 26 h 52"/>
                  <a:gd name="T8" fmla="*/ 8 w 67"/>
                  <a:gd name="T9" fmla="*/ 40 h 52"/>
                  <a:gd name="T10" fmla="*/ 25 w 67"/>
                  <a:gd name="T11" fmla="*/ 51 h 52"/>
                  <a:gd name="T12" fmla="*/ 48 w 67"/>
                  <a:gd name="T13" fmla="*/ 41 h 52"/>
                  <a:gd name="T14" fmla="*/ 66 w 67"/>
                  <a:gd name="T15" fmla="*/ 32 h 52"/>
                  <a:gd name="T16" fmla="*/ 62 w 67"/>
                  <a:gd name="T17" fmla="*/ 11 h 52"/>
                  <a:gd name="T18" fmla="*/ 43 w 67"/>
                  <a:gd name="T19" fmla="*/ 0 h 52"/>
                  <a:gd name="T20" fmla="*/ 33 w 67"/>
                  <a:gd name="T21"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52">
                    <a:moveTo>
                      <a:pt x="33" y="7"/>
                    </a:moveTo>
                    <a:lnTo>
                      <a:pt x="22" y="17"/>
                    </a:lnTo>
                    <a:lnTo>
                      <a:pt x="11" y="19"/>
                    </a:lnTo>
                    <a:lnTo>
                      <a:pt x="0" y="26"/>
                    </a:lnTo>
                    <a:lnTo>
                      <a:pt x="8" y="40"/>
                    </a:lnTo>
                    <a:lnTo>
                      <a:pt x="25" y="51"/>
                    </a:lnTo>
                    <a:lnTo>
                      <a:pt x="48" y="41"/>
                    </a:lnTo>
                    <a:lnTo>
                      <a:pt x="66" y="32"/>
                    </a:lnTo>
                    <a:lnTo>
                      <a:pt x="62" y="11"/>
                    </a:lnTo>
                    <a:lnTo>
                      <a:pt x="43" y="0"/>
                    </a:lnTo>
                    <a:lnTo>
                      <a:pt x="33" y="7"/>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36" name="Freeform 175"/>
              <p:cNvSpPr>
                <a:spLocks/>
              </p:cNvSpPr>
              <p:nvPr/>
            </p:nvSpPr>
            <p:spPr bwMode="auto">
              <a:xfrm>
                <a:off x="7813152" y="1456373"/>
                <a:ext cx="114791" cy="77075"/>
              </a:xfrm>
              <a:custGeom>
                <a:avLst/>
                <a:gdLst>
                  <a:gd name="T0" fmla="*/ 17 w 64"/>
                  <a:gd name="T1" fmla="*/ 15 h 44"/>
                  <a:gd name="T2" fmla="*/ 24 w 64"/>
                  <a:gd name="T3" fmla="*/ 3 h 44"/>
                  <a:gd name="T4" fmla="*/ 36 w 64"/>
                  <a:gd name="T5" fmla="*/ 0 h 44"/>
                  <a:gd name="T6" fmla="*/ 46 w 64"/>
                  <a:gd name="T7" fmla="*/ 3 h 44"/>
                  <a:gd name="T8" fmla="*/ 56 w 64"/>
                  <a:gd name="T9" fmla="*/ 17 h 44"/>
                  <a:gd name="T10" fmla="*/ 56 w 64"/>
                  <a:gd name="T11" fmla="*/ 28 h 44"/>
                  <a:gd name="T12" fmla="*/ 63 w 64"/>
                  <a:gd name="T13" fmla="*/ 26 h 44"/>
                  <a:gd name="T14" fmla="*/ 63 w 64"/>
                  <a:gd name="T15" fmla="*/ 37 h 44"/>
                  <a:gd name="T16" fmla="*/ 41 w 64"/>
                  <a:gd name="T17" fmla="*/ 43 h 44"/>
                  <a:gd name="T18" fmla="*/ 21 w 64"/>
                  <a:gd name="T19" fmla="*/ 34 h 44"/>
                  <a:gd name="T20" fmla="*/ 0 w 64"/>
                  <a:gd name="T21" fmla="*/ 26 h 44"/>
                  <a:gd name="T22" fmla="*/ 4 w 64"/>
                  <a:gd name="T23" fmla="*/ 16 h 44"/>
                  <a:gd name="T24" fmla="*/ 17 w 64"/>
                  <a:gd name="T25" fmla="*/ 1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44">
                    <a:moveTo>
                      <a:pt x="17" y="15"/>
                    </a:moveTo>
                    <a:lnTo>
                      <a:pt x="24" y="3"/>
                    </a:lnTo>
                    <a:lnTo>
                      <a:pt x="36" y="0"/>
                    </a:lnTo>
                    <a:lnTo>
                      <a:pt x="46" y="3"/>
                    </a:lnTo>
                    <a:lnTo>
                      <a:pt x="56" y="17"/>
                    </a:lnTo>
                    <a:lnTo>
                      <a:pt x="56" y="28"/>
                    </a:lnTo>
                    <a:lnTo>
                      <a:pt x="63" y="26"/>
                    </a:lnTo>
                    <a:lnTo>
                      <a:pt x="63" y="37"/>
                    </a:lnTo>
                    <a:lnTo>
                      <a:pt x="41" y="43"/>
                    </a:lnTo>
                    <a:lnTo>
                      <a:pt x="21" y="34"/>
                    </a:lnTo>
                    <a:lnTo>
                      <a:pt x="0" y="26"/>
                    </a:lnTo>
                    <a:lnTo>
                      <a:pt x="4" y="16"/>
                    </a:lnTo>
                    <a:lnTo>
                      <a:pt x="17" y="15"/>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37" name="Freeform 176"/>
              <p:cNvSpPr>
                <a:spLocks/>
              </p:cNvSpPr>
              <p:nvPr/>
            </p:nvSpPr>
            <p:spPr bwMode="auto">
              <a:xfrm>
                <a:off x="7940524" y="1487832"/>
                <a:ext cx="94349" cy="75502"/>
              </a:xfrm>
              <a:custGeom>
                <a:avLst/>
                <a:gdLst>
                  <a:gd name="T0" fmla="*/ 7 w 54"/>
                  <a:gd name="T1" fmla="*/ 19 h 43"/>
                  <a:gd name="T2" fmla="*/ 12 w 54"/>
                  <a:gd name="T3" fmla="*/ 8 h 43"/>
                  <a:gd name="T4" fmla="*/ 24 w 54"/>
                  <a:gd name="T5" fmla="*/ 0 h 43"/>
                  <a:gd name="T6" fmla="*/ 27 w 54"/>
                  <a:gd name="T7" fmla="*/ 8 h 43"/>
                  <a:gd name="T8" fmla="*/ 33 w 54"/>
                  <a:gd name="T9" fmla="*/ 11 h 43"/>
                  <a:gd name="T10" fmla="*/ 41 w 54"/>
                  <a:gd name="T11" fmla="*/ 11 h 43"/>
                  <a:gd name="T12" fmla="*/ 51 w 54"/>
                  <a:gd name="T13" fmla="*/ 15 h 43"/>
                  <a:gd name="T14" fmla="*/ 53 w 54"/>
                  <a:gd name="T15" fmla="*/ 27 h 43"/>
                  <a:gd name="T16" fmla="*/ 46 w 54"/>
                  <a:gd name="T17" fmla="*/ 39 h 43"/>
                  <a:gd name="T18" fmla="*/ 29 w 54"/>
                  <a:gd name="T19" fmla="*/ 42 h 43"/>
                  <a:gd name="T20" fmla="*/ 7 w 54"/>
                  <a:gd name="T21" fmla="*/ 39 h 43"/>
                  <a:gd name="T22" fmla="*/ 0 w 54"/>
                  <a:gd name="T23" fmla="*/ 33 h 43"/>
                  <a:gd name="T24" fmla="*/ 7 w 54"/>
                  <a:gd name="T25" fmla="*/ 1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43">
                    <a:moveTo>
                      <a:pt x="7" y="19"/>
                    </a:moveTo>
                    <a:lnTo>
                      <a:pt x="12" y="8"/>
                    </a:lnTo>
                    <a:lnTo>
                      <a:pt x="24" y="0"/>
                    </a:lnTo>
                    <a:lnTo>
                      <a:pt x="27" y="8"/>
                    </a:lnTo>
                    <a:lnTo>
                      <a:pt x="33" y="11"/>
                    </a:lnTo>
                    <a:lnTo>
                      <a:pt x="41" y="11"/>
                    </a:lnTo>
                    <a:lnTo>
                      <a:pt x="51" y="15"/>
                    </a:lnTo>
                    <a:lnTo>
                      <a:pt x="53" y="27"/>
                    </a:lnTo>
                    <a:lnTo>
                      <a:pt x="46" y="39"/>
                    </a:lnTo>
                    <a:lnTo>
                      <a:pt x="29" y="42"/>
                    </a:lnTo>
                    <a:lnTo>
                      <a:pt x="7" y="39"/>
                    </a:lnTo>
                    <a:lnTo>
                      <a:pt x="0" y="33"/>
                    </a:lnTo>
                    <a:lnTo>
                      <a:pt x="7" y="1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38" name="Freeform 177"/>
              <p:cNvSpPr>
                <a:spLocks/>
              </p:cNvSpPr>
              <p:nvPr/>
            </p:nvSpPr>
            <p:spPr bwMode="auto">
              <a:xfrm>
                <a:off x="8770795" y="1648273"/>
                <a:ext cx="166683" cy="77075"/>
              </a:xfrm>
              <a:custGeom>
                <a:avLst/>
                <a:gdLst>
                  <a:gd name="T0" fmla="*/ 51 w 94"/>
                  <a:gd name="T1" fmla="*/ 4 h 44"/>
                  <a:gd name="T2" fmla="*/ 49 w 94"/>
                  <a:gd name="T3" fmla="*/ 15 h 44"/>
                  <a:gd name="T4" fmla="*/ 33 w 94"/>
                  <a:gd name="T5" fmla="*/ 15 h 44"/>
                  <a:gd name="T6" fmla="*/ 28 w 94"/>
                  <a:gd name="T7" fmla="*/ 8 h 44"/>
                  <a:gd name="T8" fmla="*/ 13 w 94"/>
                  <a:gd name="T9" fmla="*/ 0 h 44"/>
                  <a:gd name="T10" fmla="*/ 0 w 94"/>
                  <a:gd name="T11" fmla="*/ 8 h 44"/>
                  <a:gd name="T12" fmla="*/ 0 w 94"/>
                  <a:gd name="T13" fmla="*/ 26 h 44"/>
                  <a:gd name="T14" fmla="*/ 19 w 94"/>
                  <a:gd name="T15" fmla="*/ 40 h 44"/>
                  <a:gd name="T16" fmla="*/ 43 w 94"/>
                  <a:gd name="T17" fmla="*/ 43 h 44"/>
                  <a:gd name="T18" fmla="*/ 53 w 94"/>
                  <a:gd name="T19" fmla="*/ 34 h 44"/>
                  <a:gd name="T20" fmla="*/ 67 w 94"/>
                  <a:gd name="T21" fmla="*/ 40 h 44"/>
                  <a:gd name="T22" fmla="*/ 86 w 94"/>
                  <a:gd name="T23" fmla="*/ 39 h 44"/>
                  <a:gd name="T24" fmla="*/ 93 w 94"/>
                  <a:gd name="T25" fmla="*/ 29 h 44"/>
                  <a:gd name="T26" fmla="*/ 79 w 94"/>
                  <a:gd name="T27" fmla="*/ 23 h 44"/>
                  <a:gd name="T28" fmla="*/ 71 w 94"/>
                  <a:gd name="T29" fmla="*/ 8 h 44"/>
                  <a:gd name="T30" fmla="*/ 57 w 94"/>
                  <a:gd name="T31" fmla="*/ 1 h 44"/>
                  <a:gd name="T32" fmla="*/ 51 w 94"/>
                  <a:gd name="T33"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44">
                    <a:moveTo>
                      <a:pt x="51" y="4"/>
                    </a:moveTo>
                    <a:lnTo>
                      <a:pt x="49" y="15"/>
                    </a:lnTo>
                    <a:lnTo>
                      <a:pt x="33" y="15"/>
                    </a:lnTo>
                    <a:lnTo>
                      <a:pt x="28" y="8"/>
                    </a:lnTo>
                    <a:lnTo>
                      <a:pt x="13" y="0"/>
                    </a:lnTo>
                    <a:lnTo>
                      <a:pt x="0" y="8"/>
                    </a:lnTo>
                    <a:lnTo>
                      <a:pt x="0" y="26"/>
                    </a:lnTo>
                    <a:lnTo>
                      <a:pt x="19" y="40"/>
                    </a:lnTo>
                    <a:lnTo>
                      <a:pt x="43" y="43"/>
                    </a:lnTo>
                    <a:lnTo>
                      <a:pt x="53" y="34"/>
                    </a:lnTo>
                    <a:lnTo>
                      <a:pt x="67" y="40"/>
                    </a:lnTo>
                    <a:lnTo>
                      <a:pt x="86" y="39"/>
                    </a:lnTo>
                    <a:lnTo>
                      <a:pt x="93" y="29"/>
                    </a:lnTo>
                    <a:lnTo>
                      <a:pt x="79" y="23"/>
                    </a:lnTo>
                    <a:lnTo>
                      <a:pt x="71" y="8"/>
                    </a:lnTo>
                    <a:lnTo>
                      <a:pt x="57" y="1"/>
                    </a:lnTo>
                    <a:lnTo>
                      <a:pt x="51" y="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39" name="Freeform 178"/>
              <p:cNvSpPr>
                <a:spLocks/>
              </p:cNvSpPr>
              <p:nvPr/>
            </p:nvSpPr>
            <p:spPr bwMode="auto">
              <a:xfrm>
                <a:off x="8976790" y="1673441"/>
                <a:ext cx="100639" cy="40897"/>
              </a:xfrm>
              <a:custGeom>
                <a:avLst/>
                <a:gdLst>
                  <a:gd name="T0" fmla="*/ 1 w 58"/>
                  <a:gd name="T1" fmla="*/ 0 h 23"/>
                  <a:gd name="T2" fmla="*/ 9 w 58"/>
                  <a:gd name="T3" fmla="*/ 6 h 23"/>
                  <a:gd name="T4" fmla="*/ 30 w 58"/>
                  <a:gd name="T5" fmla="*/ 6 h 23"/>
                  <a:gd name="T6" fmla="*/ 54 w 58"/>
                  <a:gd name="T7" fmla="*/ 6 h 23"/>
                  <a:gd name="T8" fmla="*/ 57 w 58"/>
                  <a:gd name="T9" fmla="*/ 19 h 23"/>
                  <a:gd name="T10" fmla="*/ 26 w 58"/>
                  <a:gd name="T11" fmla="*/ 22 h 23"/>
                  <a:gd name="T12" fmla="*/ 9 w 58"/>
                  <a:gd name="T13" fmla="*/ 17 h 23"/>
                  <a:gd name="T14" fmla="*/ 0 w 58"/>
                  <a:gd name="T15" fmla="*/ 7 h 23"/>
                  <a:gd name="T16" fmla="*/ 1 w 58"/>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23">
                    <a:moveTo>
                      <a:pt x="1" y="0"/>
                    </a:moveTo>
                    <a:lnTo>
                      <a:pt x="9" y="6"/>
                    </a:lnTo>
                    <a:lnTo>
                      <a:pt x="30" y="6"/>
                    </a:lnTo>
                    <a:lnTo>
                      <a:pt x="54" y="6"/>
                    </a:lnTo>
                    <a:lnTo>
                      <a:pt x="57" y="19"/>
                    </a:lnTo>
                    <a:lnTo>
                      <a:pt x="26" y="22"/>
                    </a:lnTo>
                    <a:lnTo>
                      <a:pt x="9" y="17"/>
                    </a:lnTo>
                    <a:lnTo>
                      <a:pt x="0" y="7"/>
                    </a:lnTo>
                    <a:lnTo>
                      <a:pt x="1"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40" name="Freeform 179"/>
              <p:cNvSpPr>
                <a:spLocks/>
              </p:cNvSpPr>
              <p:nvPr/>
            </p:nvSpPr>
            <p:spPr bwMode="auto">
              <a:xfrm>
                <a:off x="9781902" y="1852757"/>
                <a:ext cx="70762" cy="47189"/>
              </a:xfrm>
              <a:custGeom>
                <a:avLst/>
                <a:gdLst>
                  <a:gd name="T0" fmla="*/ 15 w 41"/>
                  <a:gd name="T1" fmla="*/ 2 h 27"/>
                  <a:gd name="T2" fmla="*/ 3 w 41"/>
                  <a:gd name="T3" fmla="*/ 13 h 27"/>
                  <a:gd name="T4" fmla="*/ 0 w 41"/>
                  <a:gd name="T5" fmla="*/ 26 h 27"/>
                  <a:gd name="T6" fmla="*/ 20 w 41"/>
                  <a:gd name="T7" fmla="*/ 24 h 27"/>
                  <a:gd name="T8" fmla="*/ 36 w 41"/>
                  <a:gd name="T9" fmla="*/ 23 h 27"/>
                  <a:gd name="T10" fmla="*/ 40 w 41"/>
                  <a:gd name="T11" fmla="*/ 8 h 27"/>
                  <a:gd name="T12" fmla="*/ 26 w 41"/>
                  <a:gd name="T13" fmla="*/ 0 h 27"/>
                  <a:gd name="T14" fmla="*/ 15 w 41"/>
                  <a:gd name="T15" fmla="*/ 2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27">
                    <a:moveTo>
                      <a:pt x="15" y="2"/>
                    </a:moveTo>
                    <a:lnTo>
                      <a:pt x="3" y="13"/>
                    </a:lnTo>
                    <a:lnTo>
                      <a:pt x="0" y="26"/>
                    </a:lnTo>
                    <a:lnTo>
                      <a:pt x="20" y="24"/>
                    </a:lnTo>
                    <a:lnTo>
                      <a:pt x="36" y="23"/>
                    </a:lnTo>
                    <a:lnTo>
                      <a:pt x="40" y="8"/>
                    </a:lnTo>
                    <a:lnTo>
                      <a:pt x="26" y="0"/>
                    </a:lnTo>
                    <a:lnTo>
                      <a:pt x="15" y="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41" name="Freeform 184"/>
              <p:cNvSpPr>
                <a:spLocks/>
              </p:cNvSpPr>
              <p:nvPr/>
            </p:nvSpPr>
            <p:spPr bwMode="auto">
              <a:xfrm>
                <a:off x="7369712" y="3188195"/>
                <a:ext cx="314497" cy="377509"/>
              </a:xfrm>
              <a:custGeom>
                <a:avLst/>
                <a:gdLst>
                  <a:gd name="T0" fmla="*/ 136 w 177"/>
                  <a:gd name="T1" fmla="*/ 0 h 214"/>
                  <a:gd name="T2" fmla="*/ 123 w 177"/>
                  <a:gd name="T3" fmla="*/ 4 h 214"/>
                  <a:gd name="T4" fmla="*/ 119 w 177"/>
                  <a:gd name="T5" fmla="*/ 20 h 214"/>
                  <a:gd name="T6" fmla="*/ 113 w 177"/>
                  <a:gd name="T7" fmla="*/ 38 h 214"/>
                  <a:gd name="T8" fmla="*/ 107 w 177"/>
                  <a:gd name="T9" fmla="*/ 54 h 214"/>
                  <a:gd name="T10" fmla="*/ 97 w 177"/>
                  <a:gd name="T11" fmla="*/ 60 h 214"/>
                  <a:gd name="T12" fmla="*/ 94 w 177"/>
                  <a:gd name="T13" fmla="*/ 78 h 214"/>
                  <a:gd name="T14" fmla="*/ 81 w 177"/>
                  <a:gd name="T15" fmla="*/ 78 h 214"/>
                  <a:gd name="T16" fmla="*/ 65 w 177"/>
                  <a:gd name="T17" fmla="*/ 89 h 214"/>
                  <a:gd name="T18" fmla="*/ 53 w 177"/>
                  <a:gd name="T19" fmla="*/ 97 h 214"/>
                  <a:gd name="T20" fmla="*/ 47 w 177"/>
                  <a:gd name="T21" fmla="*/ 112 h 214"/>
                  <a:gd name="T22" fmla="*/ 6 w 177"/>
                  <a:gd name="T23" fmla="*/ 117 h 214"/>
                  <a:gd name="T24" fmla="*/ 0 w 177"/>
                  <a:gd name="T25" fmla="*/ 129 h 214"/>
                  <a:gd name="T26" fmla="*/ 4 w 177"/>
                  <a:gd name="T27" fmla="*/ 145 h 214"/>
                  <a:gd name="T28" fmla="*/ 15 w 177"/>
                  <a:gd name="T29" fmla="*/ 147 h 214"/>
                  <a:gd name="T30" fmla="*/ 20 w 177"/>
                  <a:gd name="T31" fmla="*/ 155 h 214"/>
                  <a:gd name="T32" fmla="*/ 12 w 177"/>
                  <a:gd name="T33" fmla="*/ 166 h 214"/>
                  <a:gd name="T34" fmla="*/ 0 w 177"/>
                  <a:gd name="T35" fmla="*/ 170 h 214"/>
                  <a:gd name="T36" fmla="*/ 12 w 177"/>
                  <a:gd name="T37" fmla="*/ 174 h 214"/>
                  <a:gd name="T38" fmla="*/ 18 w 177"/>
                  <a:gd name="T39" fmla="*/ 187 h 214"/>
                  <a:gd name="T40" fmla="*/ 42 w 177"/>
                  <a:gd name="T41" fmla="*/ 187 h 214"/>
                  <a:gd name="T42" fmla="*/ 59 w 177"/>
                  <a:gd name="T43" fmla="*/ 181 h 214"/>
                  <a:gd name="T44" fmla="*/ 61 w 177"/>
                  <a:gd name="T45" fmla="*/ 193 h 214"/>
                  <a:gd name="T46" fmla="*/ 78 w 177"/>
                  <a:gd name="T47" fmla="*/ 204 h 214"/>
                  <a:gd name="T48" fmla="*/ 91 w 177"/>
                  <a:gd name="T49" fmla="*/ 213 h 214"/>
                  <a:gd name="T50" fmla="*/ 99 w 177"/>
                  <a:gd name="T51" fmla="*/ 204 h 214"/>
                  <a:gd name="T52" fmla="*/ 127 w 177"/>
                  <a:gd name="T53" fmla="*/ 204 h 214"/>
                  <a:gd name="T54" fmla="*/ 129 w 177"/>
                  <a:gd name="T55" fmla="*/ 192 h 214"/>
                  <a:gd name="T56" fmla="*/ 113 w 177"/>
                  <a:gd name="T57" fmla="*/ 171 h 214"/>
                  <a:gd name="T58" fmla="*/ 102 w 177"/>
                  <a:gd name="T59" fmla="*/ 158 h 214"/>
                  <a:gd name="T60" fmla="*/ 106 w 177"/>
                  <a:gd name="T61" fmla="*/ 144 h 214"/>
                  <a:gd name="T62" fmla="*/ 115 w 177"/>
                  <a:gd name="T63" fmla="*/ 135 h 214"/>
                  <a:gd name="T64" fmla="*/ 140 w 177"/>
                  <a:gd name="T65" fmla="*/ 144 h 214"/>
                  <a:gd name="T66" fmla="*/ 144 w 177"/>
                  <a:gd name="T67" fmla="*/ 134 h 214"/>
                  <a:gd name="T68" fmla="*/ 146 w 177"/>
                  <a:gd name="T69" fmla="*/ 123 h 214"/>
                  <a:gd name="T70" fmla="*/ 161 w 177"/>
                  <a:gd name="T71" fmla="*/ 109 h 214"/>
                  <a:gd name="T72" fmla="*/ 167 w 177"/>
                  <a:gd name="T73" fmla="*/ 95 h 214"/>
                  <a:gd name="T74" fmla="*/ 176 w 177"/>
                  <a:gd name="T75" fmla="*/ 85 h 214"/>
                  <a:gd name="T76" fmla="*/ 174 w 177"/>
                  <a:gd name="T77" fmla="*/ 63 h 214"/>
                  <a:gd name="T78" fmla="*/ 161 w 177"/>
                  <a:gd name="T79" fmla="*/ 52 h 214"/>
                  <a:gd name="T80" fmla="*/ 162 w 177"/>
                  <a:gd name="T81" fmla="*/ 32 h 214"/>
                  <a:gd name="T82" fmla="*/ 155 w 177"/>
                  <a:gd name="T83" fmla="*/ 22 h 214"/>
                  <a:gd name="T84" fmla="*/ 157 w 177"/>
                  <a:gd name="T85" fmla="*/ 9 h 214"/>
                  <a:gd name="T86" fmla="*/ 146 w 177"/>
                  <a:gd name="T87" fmla="*/ 2 h 214"/>
                  <a:gd name="T88" fmla="*/ 136 w 177"/>
                  <a:gd name="T89"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7" h="214">
                    <a:moveTo>
                      <a:pt x="136" y="0"/>
                    </a:moveTo>
                    <a:lnTo>
                      <a:pt x="123" y="4"/>
                    </a:lnTo>
                    <a:lnTo>
                      <a:pt x="119" y="20"/>
                    </a:lnTo>
                    <a:lnTo>
                      <a:pt x="113" y="38"/>
                    </a:lnTo>
                    <a:lnTo>
                      <a:pt x="107" y="54"/>
                    </a:lnTo>
                    <a:lnTo>
                      <a:pt x="97" y="60"/>
                    </a:lnTo>
                    <a:lnTo>
                      <a:pt x="94" y="78"/>
                    </a:lnTo>
                    <a:lnTo>
                      <a:pt x="81" y="78"/>
                    </a:lnTo>
                    <a:lnTo>
                      <a:pt x="65" y="89"/>
                    </a:lnTo>
                    <a:lnTo>
                      <a:pt x="53" y="97"/>
                    </a:lnTo>
                    <a:lnTo>
                      <a:pt x="47" y="112"/>
                    </a:lnTo>
                    <a:lnTo>
                      <a:pt x="6" y="117"/>
                    </a:lnTo>
                    <a:lnTo>
                      <a:pt x="0" y="129"/>
                    </a:lnTo>
                    <a:lnTo>
                      <a:pt x="4" y="145"/>
                    </a:lnTo>
                    <a:lnTo>
                      <a:pt x="15" y="147"/>
                    </a:lnTo>
                    <a:lnTo>
                      <a:pt x="20" y="155"/>
                    </a:lnTo>
                    <a:lnTo>
                      <a:pt x="12" y="166"/>
                    </a:lnTo>
                    <a:lnTo>
                      <a:pt x="0" y="170"/>
                    </a:lnTo>
                    <a:lnTo>
                      <a:pt x="12" y="174"/>
                    </a:lnTo>
                    <a:lnTo>
                      <a:pt x="18" y="187"/>
                    </a:lnTo>
                    <a:lnTo>
                      <a:pt x="42" y="187"/>
                    </a:lnTo>
                    <a:lnTo>
                      <a:pt x="59" y="181"/>
                    </a:lnTo>
                    <a:lnTo>
                      <a:pt x="61" y="193"/>
                    </a:lnTo>
                    <a:lnTo>
                      <a:pt x="78" y="204"/>
                    </a:lnTo>
                    <a:lnTo>
                      <a:pt x="91" y="213"/>
                    </a:lnTo>
                    <a:lnTo>
                      <a:pt x="99" y="204"/>
                    </a:lnTo>
                    <a:lnTo>
                      <a:pt x="127" y="204"/>
                    </a:lnTo>
                    <a:lnTo>
                      <a:pt x="129" y="192"/>
                    </a:lnTo>
                    <a:lnTo>
                      <a:pt x="113" y="171"/>
                    </a:lnTo>
                    <a:lnTo>
                      <a:pt x="102" y="158"/>
                    </a:lnTo>
                    <a:lnTo>
                      <a:pt x="106" y="144"/>
                    </a:lnTo>
                    <a:lnTo>
                      <a:pt x="115" y="135"/>
                    </a:lnTo>
                    <a:lnTo>
                      <a:pt x="140" y="144"/>
                    </a:lnTo>
                    <a:lnTo>
                      <a:pt x="144" y="134"/>
                    </a:lnTo>
                    <a:lnTo>
                      <a:pt x="146" y="123"/>
                    </a:lnTo>
                    <a:lnTo>
                      <a:pt x="161" y="109"/>
                    </a:lnTo>
                    <a:lnTo>
                      <a:pt x="167" y="95"/>
                    </a:lnTo>
                    <a:lnTo>
                      <a:pt x="176" y="85"/>
                    </a:lnTo>
                    <a:lnTo>
                      <a:pt x="174" y="63"/>
                    </a:lnTo>
                    <a:lnTo>
                      <a:pt x="161" y="52"/>
                    </a:lnTo>
                    <a:lnTo>
                      <a:pt x="162" y="32"/>
                    </a:lnTo>
                    <a:lnTo>
                      <a:pt x="155" y="22"/>
                    </a:lnTo>
                    <a:lnTo>
                      <a:pt x="157" y="9"/>
                    </a:lnTo>
                    <a:lnTo>
                      <a:pt x="146" y="2"/>
                    </a:lnTo>
                    <a:lnTo>
                      <a:pt x="136"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42" name="Freeform 185"/>
              <p:cNvSpPr>
                <a:spLocks/>
              </p:cNvSpPr>
              <p:nvPr/>
            </p:nvSpPr>
            <p:spPr bwMode="auto">
              <a:xfrm>
                <a:off x="8924898" y="3089099"/>
                <a:ext cx="95922" cy="155722"/>
              </a:xfrm>
              <a:custGeom>
                <a:avLst/>
                <a:gdLst>
                  <a:gd name="T0" fmla="*/ 25 w 55"/>
                  <a:gd name="T1" fmla="*/ 0 h 87"/>
                  <a:gd name="T2" fmla="*/ 20 w 55"/>
                  <a:gd name="T3" fmla="*/ 15 h 87"/>
                  <a:gd name="T4" fmla="*/ 0 w 55"/>
                  <a:gd name="T5" fmla="*/ 23 h 87"/>
                  <a:gd name="T6" fmla="*/ 8 w 55"/>
                  <a:gd name="T7" fmla="*/ 35 h 87"/>
                  <a:gd name="T8" fmla="*/ 7 w 55"/>
                  <a:gd name="T9" fmla="*/ 46 h 87"/>
                  <a:gd name="T10" fmla="*/ 19 w 55"/>
                  <a:gd name="T11" fmla="*/ 51 h 87"/>
                  <a:gd name="T12" fmla="*/ 17 w 55"/>
                  <a:gd name="T13" fmla="*/ 79 h 87"/>
                  <a:gd name="T14" fmla="*/ 32 w 55"/>
                  <a:gd name="T15" fmla="*/ 86 h 87"/>
                  <a:gd name="T16" fmla="*/ 54 w 55"/>
                  <a:gd name="T17" fmla="*/ 72 h 87"/>
                  <a:gd name="T18" fmla="*/ 54 w 55"/>
                  <a:gd name="T19" fmla="*/ 38 h 87"/>
                  <a:gd name="T20" fmla="*/ 25 w 55"/>
                  <a:gd name="T2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87">
                    <a:moveTo>
                      <a:pt x="25" y="0"/>
                    </a:moveTo>
                    <a:lnTo>
                      <a:pt x="20" y="15"/>
                    </a:lnTo>
                    <a:lnTo>
                      <a:pt x="0" y="23"/>
                    </a:lnTo>
                    <a:lnTo>
                      <a:pt x="8" y="35"/>
                    </a:lnTo>
                    <a:lnTo>
                      <a:pt x="7" y="46"/>
                    </a:lnTo>
                    <a:lnTo>
                      <a:pt x="19" y="51"/>
                    </a:lnTo>
                    <a:lnTo>
                      <a:pt x="17" y="79"/>
                    </a:lnTo>
                    <a:lnTo>
                      <a:pt x="32" y="86"/>
                    </a:lnTo>
                    <a:lnTo>
                      <a:pt x="54" y="72"/>
                    </a:lnTo>
                    <a:lnTo>
                      <a:pt x="54" y="38"/>
                    </a:lnTo>
                    <a:lnTo>
                      <a:pt x="25"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43" name="Freeform 186"/>
              <p:cNvSpPr>
                <a:spLocks/>
              </p:cNvSpPr>
              <p:nvPr/>
            </p:nvSpPr>
            <p:spPr bwMode="auto">
              <a:xfrm>
                <a:off x="9196938" y="2565305"/>
                <a:ext cx="94349" cy="191900"/>
              </a:xfrm>
              <a:custGeom>
                <a:avLst/>
                <a:gdLst>
                  <a:gd name="T0" fmla="*/ 3 w 54"/>
                  <a:gd name="T1" fmla="*/ 9 h 109"/>
                  <a:gd name="T2" fmla="*/ 3 w 54"/>
                  <a:gd name="T3" fmla="*/ 20 h 109"/>
                  <a:gd name="T4" fmla="*/ 8 w 54"/>
                  <a:gd name="T5" fmla="*/ 34 h 109"/>
                  <a:gd name="T6" fmla="*/ 12 w 54"/>
                  <a:gd name="T7" fmla="*/ 52 h 109"/>
                  <a:gd name="T8" fmla="*/ 17 w 54"/>
                  <a:gd name="T9" fmla="*/ 72 h 109"/>
                  <a:gd name="T10" fmla="*/ 26 w 54"/>
                  <a:gd name="T11" fmla="*/ 81 h 109"/>
                  <a:gd name="T12" fmla="*/ 21 w 54"/>
                  <a:gd name="T13" fmla="*/ 95 h 109"/>
                  <a:gd name="T14" fmla="*/ 23 w 54"/>
                  <a:gd name="T15" fmla="*/ 101 h 109"/>
                  <a:gd name="T16" fmla="*/ 29 w 54"/>
                  <a:gd name="T17" fmla="*/ 101 h 109"/>
                  <a:gd name="T18" fmla="*/ 45 w 54"/>
                  <a:gd name="T19" fmla="*/ 108 h 109"/>
                  <a:gd name="T20" fmla="*/ 53 w 54"/>
                  <a:gd name="T21" fmla="*/ 102 h 109"/>
                  <a:gd name="T22" fmla="*/ 45 w 54"/>
                  <a:gd name="T23" fmla="*/ 83 h 109"/>
                  <a:gd name="T24" fmla="*/ 34 w 54"/>
                  <a:gd name="T25" fmla="*/ 55 h 109"/>
                  <a:gd name="T26" fmla="*/ 44 w 54"/>
                  <a:gd name="T27" fmla="*/ 57 h 109"/>
                  <a:gd name="T28" fmla="*/ 30 w 54"/>
                  <a:gd name="T29" fmla="*/ 37 h 109"/>
                  <a:gd name="T30" fmla="*/ 19 w 54"/>
                  <a:gd name="T31" fmla="*/ 23 h 109"/>
                  <a:gd name="T32" fmla="*/ 16 w 54"/>
                  <a:gd name="T33" fmla="*/ 3 h 109"/>
                  <a:gd name="T34" fmla="*/ 0 w 54"/>
                  <a:gd name="T35" fmla="*/ 0 h 109"/>
                  <a:gd name="T36" fmla="*/ 3 w 54"/>
                  <a:gd name="T37" fmla="*/ 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109">
                    <a:moveTo>
                      <a:pt x="3" y="9"/>
                    </a:moveTo>
                    <a:lnTo>
                      <a:pt x="3" y="20"/>
                    </a:lnTo>
                    <a:lnTo>
                      <a:pt x="8" y="34"/>
                    </a:lnTo>
                    <a:lnTo>
                      <a:pt x="12" y="52"/>
                    </a:lnTo>
                    <a:lnTo>
                      <a:pt x="17" y="72"/>
                    </a:lnTo>
                    <a:lnTo>
                      <a:pt x="26" y="81"/>
                    </a:lnTo>
                    <a:lnTo>
                      <a:pt x="21" y="95"/>
                    </a:lnTo>
                    <a:lnTo>
                      <a:pt x="23" y="101"/>
                    </a:lnTo>
                    <a:lnTo>
                      <a:pt x="29" y="101"/>
                    </a:lnTo>
                    <a:lnTo>
                      <a:pt x="45" y="108"/>
                    </a:lnTo>
                    <a:lnTo>
                      <a:pt x="53" y="102"/>
                    </a:lnTo>
                    <a:lnTo>
                      <a:pt x="45" y="83"/>
                    </a:lnTo>
                    <a:lnTo>
                      <a:pt x="34" y="55"/>
                    </a:lnTo>
                    <a:lnTo>
                      <a:pt x="44" y="57"/>
                    </a:lnTo>
                    <a:lnTo>
                      <a:pt x="30" y="37"/>
                    </a:lnTo>
                    <a:lnTo>
                      <a:pt x="19" y="23"/>
                    </a:lnTo>
                    <a:lnTo>
                      <a:pt x="16" y="3"/>
                    </a:lnTo>
                    <a:lnTo>
                      <a:pt x="0" y="0"/>
                    </a:lnTo>
                    <a:lnTo>
                      <a:pt x="3" y="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44" name="Freeform 187"/>
              <p:cNvSpPr>
                <a:spLocks/>
              </p:cNvSpPr>
              <p:nvPr/>
            </p:nvSpPr>
            <p:spPr bwMode="auto">
              <a:xfrm>
                <a:off x="7531678" y="3276280"/>
                <a:ext cx="721770" cy="753445"/>
              </a:xfrm>
              <a:custGeom>
                <a:avLst/>
                <a:gdLst>
                  <a:gd name="T0" fmla="*/ 407 w 409"/>
                  <a:gd name="T1" fmla="*/ 105 h 426"/>
                  <a:gd name="T2" fmla="*/ 377 w 409"/>
                  <a:gd name="T3" fmla="*/ 129 h 426"/>
                  <a:gd name="T4" fmla="*/ 359 w 409"/>
                  <a:gd name="T5" fmla="*/ 163 h 426"/>
                  <a:gd name="T6" fmla="*/ 349 w 409"/>
                  <a:gd name="T7" fmla="*/ 184 h 426"/>
                  <a:gd name="T8" fmla="*/ 341 w 409"/>
                  <a:gd name="T9" fmla="*/ 143 h 426"/>
                  <a:gd name="T10" fmla="*/ 309 w 409"/>
                  <a:gd name="T11" fmla="*/ 131 h 426"/>
                  <a:gd name="T12" fmla="*/ 281 w 409"/>
                  <a:gd name="T13" fmla="*/ 148 h 426"/>
                  <a:gd name="T14" fmla="*/ 292 w 409"/>
                  <a:gd name="T15" fmla="*/ 190 h 426"/>
                  <a:gd name="T16" fmla="*/ 272 w 409"/>
                  <a:gd name="T17" fmla="*/ 198 h 426"/>
                  <a:gd name="T18" fmla="*/ 267 w 409"/>
                  <a:gd name="T19" fmla="*/ 221 h 426"/>
                  <a:gd name="T20" fmla="*/ 238 w 409"/>
                  <a:gd name="T21" fmla="*/ 243 h 426"/>
                  <a:gd name="T22" fmla="*/ 213 w 409"/>
                  <a:gd name="T23" fmla="*/ 262 h 426"/>
                  <a:gd name="T24" fmla="*/ 191 w 409"/>
                  <a:gd name="T25" fmla="*/ 293 h 426"/>
                  <a:gd name="T26" fmla="*/ 176 w 409"/>
                  <a:gd name="T27" fmla="*/ 357 h 426"/>
                  <a:gd name="T28" fmla="*/ 176 w 409"/>
                  <a:gd name="T29" fmla="*/ 383 h 426"/>
                  <a:gd name="T30" fmla="*/ 156 w 409"/>
                  <a:gd name="T31" fmla="*/ 417 h 426"/>
                  <a:gd name="T32" fmla="*/ 131 w 409"/>
                  <a:gd name="T33" fmla="*/ 419 h 426"/>
                  <a:gd name="T34" fmla="*/ 110 w 409"/>
                  <a:gd name="T35" fmla="*/ 361 h 426"/>
                  <a:gd name="T36" fmla="*/ 77 w 409"/>
                  <a:gd name="T37" fmla="*/ 290 h 426"/>
                  <a:gd name="T38" fmla="*/ 70 w 409"/>
                  <a:gd name="T39" fmla="*/ 224 h 426"/>
                  <a:gd name="T40" fmla="*/ 59 w 409"/>
                  <a:gd name="T41" fmla="*/ 184 h 426"/>
                  <a:gd name="T42" fmla="*/ 48 w 409"/>
                  <a:gd name="T43" fmla="*/ 208 h 426"/>
                  <a:gd name="T44" fmla="*/ 11 w 409"/>
                  <a:gd name="T45" fmla="*/ 185 h 426"/>
                  <a:gd name="T46" fmla="*/ 7 w 409"/>
                  <a:gd name="T47" fmla="*/ 175 h 426"/>
                  <a:gd name="T48" fmla="*/ 8 w 409"/>
                  <a:gd name="T49" fmla="*/ 154 h 426"/>
                  <a:gd name="T50" fmla="*/ 38 w 409"/>
                  <a:gd name="T51" fmla="*/ 142 h 426"/>
                  <a:gd name="T52" fmla="*/ 11 w 409"/>
                  <a:gd name="T53" fmla="*/ 109 h 426"/>
                  <a:gd name="T54" fmla="*/ 25 w 409"/>
                  <a:gd name="T55" fmla="*/ 86 h 426"/>
                  <a:gd name="T56" fmla="*/ 53 w 409"/>
                  <a:gd name="T57" fmla="*/ 84 h 426"/>
                  <a:gd name="T58" fmla="*/ 70 w 409"/>
                  <a:gd name="T59" fmla="*/ 59 h 426"/>
                  <a:gd name="T60" fmla="*/ 86 w 409"/>
                  <a:gd name="T61" fmla="*/ 36 h 426"/>
                  <a:gd name="T62" fmla="*/ 104 w 409"/>
                  <a:gd name="T63" fmla="*/ 0 h 426"/>
                  <a:gd name="T64" fmla="*/ 132 w 409"/>
                  <a:gd name="T65" fmla="*/ 10 h 426"/>
                  <a:gd name="T66" fmla="*/ 154 w 409"/>
                  <a:gd name="T67" fmla="*/ 41 h 426"/>
                  <a:gd name="T68" fmla="*/ 169 w 409"/>
                  <a:gd name="T69" fmla="*/ 78 h 426"/>
                  <a:gd name="T70" fmla="*/ 198 w 409"/>
                  <a:gd name="T71" fmla="*/ 97 h 426"/>
                  <a:gd name="T72" fmla="*/ 238 w 409"/>
                  <a:gd name="T73" fmla="*/ 109 h 426"/>
                  <a:gd name="T74" fmla="*/ 265 w 409"/>
                  <a:gd name="T75" fmla="*/ 115 h 426"/>
                  <a:gd name="T76" fmla="*/ 287 w 409"/>
                  <a:gd name="T77" fmla="*/ 101 h 426"/>
                  <a:gd name="T78" fmla="*/ 310 w 409"/>
                  <a:gd name="T79" fmla="*/ 94 h 426"/>
                  <a:gd name="T80" fmla="*/ 342 w 409"/>
                  <a:gd name="T81" fmla="*/ 83 h 426"/>
                  <a:gd name="T82" fmla="*/ 383 w 409"/>
                  <a:gd name="T83" fmla="*/ 73 h 426"/>
                  <a:gd name="T84" fmla="*/ 408 w 409"/>
                  <a:gd name="T85" fmla="*/ 97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9" h="426">
                    <a:moveTo>
                      <a:pt x="408" y="97"/>
                    </a:moveTo>
                    <a:lnTo>
                      <a:pt x="407" y="105"/>
                    </a:lnTo>
                    <a:lnTo>
                      <a:pt x="388" y="115"/>
                    </a:lnTo>
                    <a:lnTo>
                      <a:pt x="377" y="129"/>
                    </a:lnTo>
                    <a:lnTo>
                      <a:pt x="372" y="148"/>
                    </a:lnTo>
                    <a:lnTo>
                      <a:pt x="359" y="163"/>
                    </a:lnTo>
                    <a:lnTo>
                      <a:pt x="359" y="192"/>
                    </a:lnTo>
                    <a:lnTo>
                      <a:pt x="349" y="184"/>
                    </a:lnTo>
                    <a:lnTo>
                      <a:pt x="344" y="160"/>
                    </a:lnTo>
                    <a:lnTo>
                      <a:pt x="341" y="143"/>
                    </a:lnTo>
                    <a:lnTo>
                      <a:pt x="323" y="133"/>
                    </a:lnTo>
                    <a:lnTo>
                      <a:pt x="309" y="131"/>
                    </a:lnTo>
                    <a:lnTo>
                      <a:pt x="291" y="118"/>
                    </a:lnTo>
                    <a:lnTo>
                      <a:pt x="281" y="148"/>
                    </a:lnTo>
                    <a:lnTo>
                      <a:pt x="291" y="152"/>
                    </a:lnTo>
                    <a:lnTo>
                      <a:pt x="292" y="190"/>
                    </a:lnTo>
                    <a:lnTo>
                      <a:pt x="282" y="192"/>
                    </a:lnTo>
                    <a:lnTo>
                      <a:pt x="272" y="198"/>
                    </a:lnTo>
                    <a:lnTo>
                      <a:pt x="272" y="216"/>
                    </a:lnTo>
                    <a:lnTo>
                      <a:pt x="267" y="221"/>
                    </a:lnTo>
                    <a:lnTo>
                      <a:pt x="256" y="237"/>
                    </a:lnTo>
                    <a:lnTo>
                      <a:pt x="238" y="243"/>
                    </a:lnTo>
                    <a:lnTo>
                      <a:pt x="228" y="256"/>
                    </a:lnTo>
                    <a:lnTo>
                      <a:pt x="213" y="262"/>
                    </a:lnTo>
                    <a:lnTo>
                      <a:pt x="206" y="282"/>
                    </a:lnTo>
                    <a:lnTo>
                      <a:pt x="191" y="293"/>
                    </a:lnTo>
                    <a:lnTo>
                      <a:pt x="170" y="305"/>
                    </a:lnTo>
                    <a:lnTo>
                      <a:pt x="176" y="357"/>
                    </a:lnTo>
                    <a:lnTo>
                      <a:pt x="170" y="359"/>
                    </a:lnTo>
                    <a:lnTo>
                      <a:pt x="176" y="383"/>
                    </a:lnTo>
                    <a:lnTo>
                      <a:pt x="165" y="400"/>
                    </a:lnTo>
                    <a:lnTo>
                      <a:pt x="156" y="417"/>
                    </a:lnTo>
                    <a:lnTo>
                      <a:pt x="139" y="425"/>
                    </a:lnTo>
                    <a:lnTo>
                      <a:pt x="131" y="419"/>
                    </a:lnTo>
                    <a:lnTo>
                      <a:pt x="128" y="400"/>
                    </a:lnTo>
                    <a:lnTo>
                      <a:pt x="110" y="361"/>
                    </a:lnTo>
                    <a:lnTo>
                      <a:pt x="95" y="316"/>
                    </a:lnTo>
                    <a:lnTo>
                      <a:pt x="77" y="290"/>
                    </a:lnTo>
                    <a:lnTo>
                      <a:pt x="70" y="255"/>
                    </a:lnTo>
                    <a:lnTo>
                      <a:pt x="70" y="224"/>
                    </a:lnTo>
                    <a:lnTo>
                      <a:pt x="66" y="199"/>
                    </a:lnTo>
                    <a:lnTo>
                      <a:pt x="59" y="184"/>
                    </a:lnTo>
                    <a:lnTo>
                      <a:pt x="59" y="198"/>
                    </a:lnTo>
                    <a:lnTo>
                      <a:pt x="48" y="208"/>
                    </a:lnTo>
                    <a:lnTo>
                      <a:pt x="27" y="207"/>
                    </a:lnTo>
                    <a:lnTo>
                      <a:pt x="11" y="185"/>
                    </a:lnTo>
                    <a:lnTo>
                      <a:pt x="20" y="174"/>
                    </a:lnTo>
                    <a:lnTo>
                      <a:pt x="7" y="175"/>
                    </a:lnTo>
                    <a:lnTo>
                      <a:pt x="0" y="163"/>
                    </a:lnTo>
                    <a:lnTo>
                      <a:pt x="8" y="154"/>
                    </a:lnTo>
                    <a:lnTo>
                      <a:pt x="36" y="154"/>
                    </a:lnTo>
                    <a:lnTo>
                      <a:pt x="38" y="142"/>
                    </a:lnTo>
                    <a:lnTo>
                      <a:pt x="23" y="121"/>
                    </a:lnTo>
                    <a:lnTo>
                      <a:pt x="11" y="109"/>
                    </a:lnTo>
                    <a:lnTo>
                      <a:pt x="15" y="94"/>
                    </a:lnTo>
                    <a:lnTo>
                      <a:pt x="25" y="86"/>
                    </a:lnTo>
                    <a:lnTo>
                      <a:pt x="49" y="94"/>
                    </a:lnTo>
                    <a:lnTo>
                      <a:pt x="53" y="84"/>
                    </a:lnTo>
                    <a:lnTo>
                      <a:pt x="55" y="73"/>
                    </a:lnTo>
                    <a:lnTo>
                      <a:pt x="70" y="59"/>
                    </a:lnTo>
                    <a:lnTo>
                      <a:pt x="76" y="46"/>
                    </a:lnTo>
                    <a:lnTo>
                      <a:pt x="86" y="36"/>
                    </a:lnTo>
                    <a:lnTo>
                      <a:pt x="84" y="14"/>
                    </a:lnTo>
                    <a:lnTo>
                      <a:pt x="104" y="0"/>
                    </a:lnTo>
                    <a:lnTo>
                      <a:pt x="121" y="2"/>
                    </a:lnTo>
                    <a:lnTo>
                      <a:pt x="132" y="10"/>
                    </a:lnTo>
                    <a:lnTo>
                      <a:pt x="132" y="36"/>
                    </a:lnTo>
                    <a:lnTo>
                      <a:pt x="154" y="41"/>
                    </a:lnTo>
                    <a:lnTo>
                      <a:pt x="166" y="53"/>
                    </a:lnTo>
                    <a:lnTo>
                      <a:pt x="169" y="78"/>
                    </a:lnTo>
                    <a:lnTo>
                      <a:pt x="180" y="92"/>
                    </a:lnTo>
                    <a:lnTo>
                      <a:pt x="198" y="97"/>
                    </a:lnTo>
                    <a:lnTo>
                      <a:pt x="220" y="105"/>
                    </a:lnTo>
                    <a:lnTo>
                      <a:pt x="238" y="109"/>
                    </a:lnTo>
                    <a:lnTo>
                      <a:pt x="250" y="116"/>
                    </a:lnTo>
                    <a:lnTo>
                      <a:pt x="265" y="115"/>
                    </a:lnTo>
                    <a:lnTo>
                      <a:pt x="279" y="115"/>
                    </a:lnTo>
                    <a:lnTo>
                      <a:pt x="287" y="101"/>
                    </a:lnTo>
                    <a:lnTo>
                      <a:pt x="294" y="87"/>
                    </a:lnTo>
                    <a:lnTo>
                      <a:pt x="310" y="94"/>
                    </a:lnTo>
                    <a:lnTo>
                      <a:pt x="334" y="94"/>
                    </a:lnTo>
                    <a:lnTo>
                      <a:pt x="342" y="83"/>
                    </a:lnTo>
                    <a:lnTo>
                      <a:pt x="360" y="73"/>
                    </a:lnTo>
                    <a:lnTo>
                      <a:pt x="383" y="73"/>
                    </a:lnTo>
                    <a:lnTo>
                      <a:pt x="399" y="82"/>
                    </a:lnTo>
                    <a:lnTo>
                      <a:pt x="408" y="97"/>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45" name="Freeform 188"/>
              <p:cNvSpPr>
                <a:spLocks/>
              </p:cNvSpPr>
              <p:nvPr/>
            </p:nvSpPr>
            <p:spPr bwMode="auto">
              <a:xfrm>
                <a:off x="8023865" y="3485483"/>
                <a:ext cx="143096" cy="151004"/>
              </a:xfrm>
              <a:custGeom>
                <a:avLst/>
                <a:gdLst>
                  <a:gd name="T0" fmla="*/ 79 w 80"/>
                  <a:gd name="T1" fmla="*/ 72 h 85"/>
                  <a:gd name="T2" fmla="*/ 72 w 80"/>
                  <a:gd name="T3" fmla="*/ 84 h 85"/>
                  <a:gd name="T4" fmla="*/ 64 w 80"/>
                  <a:gd name="T5" fmla="*/ 82 h 85"/>
                  <a:gd name="T6" fmla="*/ 52 w 80"/>
                  <a:gd name="T7" fmla="*/ 66 h 85"/>
                  <a:gd name="T8" fmla="*/ 54 w 80"/>
                  <a:gd name="T9" fmla="*/ 52 h 85"/>
                  <a:gd name="T10" fmla="*/ 46 w 80"/>
                  <a:gd name="T11" fmla="*/ 41 h 85"/>
                  <a:gd name="T12" fmla="*/ 42 w 80"/>
                  <a:gd name="T13" fmla="*/ 52 h 85"/>
                  <a:gd name="T14" fmla="*/ 29 w 80"/>
                  <a:gd name="T15" fmla="*/ 57 h 85"/>
                  <a:gd name="T16" fmla="*/ 28 w 80"/>
                  <a:gd name="T17" fmla="*/ 73 h 85"/>
                  <a:gd name="T18" fmla="*/ 11 w 80"/>
                  <a:gd name="T19" fmla="*/ 71 h 85"/>
                  <a:gd name="T20" fmla="*/ 10 w 80"/>
                  <a:gd name="T21" fmla="*/ 33 h 85"/>
                  <a:gd name="T22" fmla="*/ 0 w 80"/>
                  <a:gd name="T23" fmla="*/ 30 h 85"/>
                  <a:gd name="T24" fmla="*/ 10 w 80"/>
                  <a:gd name="T25" fmla="*/ 0 h 85"/>
                  <a:gd name="T26" fmla="*/ 28 w 80"/>
                  <a:gd name="T27" fmla="*/ 12 h 85"/>
                  <a:gd name="T28" fmla="*/ 43 w 80"/>
                  <a:gd name="T29" fmla="*/ 15 h 85"/>
                  <a:gd name="T30" fmla="*/ 61 w 80"/>
                  <a:gd name="T31" fmla="*/ 24 h 85"/>
                  <a:gd name="T32" fmla="*/ 64 w 80"/>
                  <a:gd name="T33" fmla="*/ 42 h 85"/>
                  <a:gd name="T34" fmla="*/ 70 w 80"/>
                  <a:gd name="T35" fmla="*/ 65 h 85"/>
                  <a:gd name="T36" fmla="*/ 79 w 80"/>
                  <a:gd name="T37" fmla="*/ 7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85">
                    <a:moveTo>
                      <a:pt x="79" y="72"/>
                    </a:moveTo>
                    <a:lnTo>
                      <a:pt x="72" y="84"/>
                    </a:lnTo>
                    <a:lnTo>
                      <a:pt x="64" y="82"/>
                    </a:lnTo>
                    <a:lnTo>
                      <a:pt x="52" y="66"/>
                    </a:lnTo>
                    <a:lnTo>
                      <a:pt x="54" y="52"/>
                    </a:lnTo>
                    <a:lnTo>
                      <a:pt x="46" y="41"/>
                    </a:lnTo>
                    <a:lnTo>
                      <a:pt x="42" y="52"/>
                    </a:lnTo>
                    <a:lnTo>
                      <a:pt x="29" y="57"/>
                    </a:lnTo>
                    <a:lnTo>
                      <a:pt x="28" y="73"/>
                    </a:lnTo>
                    <a:lnTo>
                      <a:pt x="11" y="71"/>
                    </a:lnTo>
                    <a:lnTo>
                      <a:pt x="10" y="33"/>
                    </a:lnTo>
                    <a:lnTo>
                      <a:pt x="0" y="30"/>
                    </a:lnTo>
                    <a:lnTo>
                      <a:pt x="10" y="0"/>
                    </a:lnTo>
                    <a:lnTo>
                      <a:pt x="28" y="12"/>
                    </a:lnTo>
                    <a:lnTo>
                      <a:pt x="43" y="15"/>
                    </a:lnTo>
                    <a:lnTo>
                      <a:pt x="61" y="24"/>
                    </a:lnTo>
                    <a:lnTo>
                      <a:pt x="64" y="42"/>
                    </a:lnTo>
                    <a:lnTo>
                      <a:pt x="70" y="65"/>
                    </a:lnTo>
                    <a:lnTo>
                      <a:pt x="79" y="7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46" name="Freeform 192"/>
              <p:cNvSpPr>
                <a:spLocks/>
              </p:cNvSpPr>
              <p:nvPr/>
            </p:nvSpPr>
            <p:spPr bwMode="auto">
              <a:xfrm>
                <a:off x="7012758" y="2573170"/>
                <a:ext cx="934055" cy="475032"/>
              </a:xfrm>
              <a:custGeom>
                <a:avLst/>
                <a:gdLst>
                  <a:gd name="T0" fmla="*/ 516 w 531"/>
                  <a:gd name="T1" fmla="*/ 78 h 270"/>
                  <a:gd name="T2" fmla="*/ 486 w 531"/>
                  <a:gd name="T3" fmla="*/ 58 h 270"/>
                  <a:gd name="T4" fmla="*/ 449 w 531"/>
                  <a:gd name="T5" fmla="*/ 16 h 270"/>
                  <a:gd name="T6" fmla="*/ 408 w 531"/>
                  <a:gd name="T7" fmla="*/ 25 h 270"/>
                  <a:gd name="T8" fmla="*/ 391 w 531"/>
                  <a:gd name="T9" fmla="*/ 11 h 270"/>
                  <a:gd name="T10" fmla="*/ 351 w 531"/>
                  <a:gd name="T11" fmla="*/ 5 h 270"/>
                  <a:gd name="T12" fmla="*/ 294 w 531"/>
                  <a:gd name="T13" fmla="*/ 7 h 270"/>
                  <a:gd name="T14" fmla="*/ 265 w 531"/>
                  <a:gd name="T15" fmla="*/ 3 h 270"/>
                  <a:gd name="T16" fmla="*/ 252 w 531"/>
                  <a:gd name="T17" fmla="*/ 32 h 270"/>
                  <a:gd name="T18" fmla="*/ 250 w 531"/>
                  <a:gd name="T19" fmla="*/ 34 h 270"/>
                  <a:gd name="T20" fmla="*/ 247 w 531"/>
                  <a:gd name="T21" fmla="*/ 36 h 270"/>
                  <a:gd name="T22" fmla="*/ 244 w 531"/>
                  <a:gd name="T23" fmla="*/ 37 h 270"/>
                  <a:gd name="T24" fmla="*/ 242 w 531"/>
                  <a:gd name="T25" fmla="*/ 39 h 270"/>
                  <a:gd name="T26" fmla="*/ 239 w 531"/>
                  <a:gd name="T27" fmla="*/ 40 h 270"/>
                  <a:gd name="T28" fmla="*/ 237 w 531"/>
                  <a:gd name="T29" fmla="*/ 40 h 270"/>
                  <a:gd name="T30" fmla="*/ 237 w 531"/>
                  <a:gd name="T31" fmla="*/ 43 h 270"/>
                  <a:gd name="T32" fmla="*/ 238 w 531"/>
                  <a:gd name="T33" fmla="*/ 47 h 270"/>
                  <a:gd name="T34" fmla="*/ 240 w 531"/>
                  <a:gd name="T35" fmla="*/ 52 h 270"/>
                  <a:gd name="T36" fmla="*/ 242 w 531"/>
                  <a:gd name="T37" fmla="*/ 56 h 270"/>
                  <a:gd name="T38" fmla="*/ 236 w 531"/>
                  <a:gd name="T39" fmla="*/ 67 h 270"/>
                  <a:gd name="T40" fmla="*/ 196 w 531"/>
                  <a:gd name="T41" fmla="*/ 47 h 270"/>
                  <a:gd name="T42" fmla="*/ 164 w 531"/>
                  <a:gd name="T43" fmla="*/ 44 h 270"/>
                  <a:gd name="T44" fmla="*/ 130 w 531"/>
                  <a:gd name="T45" fmla="*/ 12 h 270"/>
                  <a:gd name="T46" fmla="*/ 85 w 531"/>
                  <a:gd name="T47" fmla="*/ 7 h 270"/>
                  <a:gd name="T48" fmla="*/ 59 w 531"/>
                  <a:gd name="T49" fmla="*/ 25 h 270"/>
                  <a:gd name="T50" fmla="*/ 20 w 531"/>
                  <a:gd name="T51" fmla="*/ 34 h 270"/>
                  <a:gd name="T52" fmla="*/ 7 w 531"/>
                  <a:gd name="T53" fmla="*/ 74 h 270"/>
                  <a:gd name="T54" fmla="*/ 25 w 531"/>
                  <a:gd name="T55" fmla="*/ 104 h 270"/>
                  <a:gd name="T56" fmla="*/ 6 w 531"/>
                  <a:gd name="T57" fmla="*/ 145 h 270"/>
                  <a:gd name="T58" fmla="*/ 43 w 531"/>
                  <a:gd name="T59" fmla="*/ 145 h 270"/>
                  <a:gd name="T60" fmla="*/ 59 w 531"/>
                  <a:gd name="T61" fmla="*/ 144 h 270"/>
                  <a:gd name="T62" fmla="*/ 59 w 531"/>
                  <a:gd name="T63" fmla="*/ 171 h 270"/>
                  <a:gd name="T64" fmla="*/ 31 w 531"/>
                  <a:gd name="T65" fmla="*/ 178 h 270"/>
                  <a:gd name="T66" fmla="*/ 19 w 531"/>
                  <a:gd name="T67" fmla="*/ 190 h 270"/>
                  <a:gd name="T68" fmla="*/ 26 w 531"/>
                  <a:gd name="T69" fmla="*/ 215 h 270"/>
                  <a:gd name="T70" fmla="*/ 54 w 531"/>
                  <a:gd name="T71" fmla="*/ 240 h 270"/>
                  <a:gd name="T72" fmla="*/ 75 w 531"/>
                  <a:gd name="T73" fmla="*/ 228 h 270"/>
                  <a:gd name="T74" fmla="*/ 93 w 531"/>
                  <a:gd name="T75" fmla="*/ 242 h 270"/>
                  <a:gd name="T76" fmla="*/ 105 w 531"/>
                  <a:gd name="T77" fmla="*/ 256 h 270"/>
                  <a:gd name="T78" fmla="*/ 130 w 531"/>
                  <a:gd name="T79" fmla="*/ 189 h 270"/>
                  <a:gd name="T80" fmla="*/ 174 w 531"/>
                  <a:gd name="T81" fmla="*/ 161 h 270"/>
                  <a:gd name="T82" fmla="*/ 202 w 531"/>
                  <a:gd name="T83" fmla="*/ 145 h 270"/>
                  <a:gd name="T84" fmla="*/ 210 w 531"/>
                  <a:gd name="T85" fmla="*/ 178 h 270"/>
                  <a:gd name="T86" fmla="*/ 214 w 531"/>
                  <a:gd name="T87" fmla="*/ 201 h 270"/>
                  <a:gd name="T88" fmla="*/ 237 w 531"/>
                  <a:gd name="T89" fmla="*/ 209 h 270"/>
                  <a:gd name="T90" fmla="*/ 269 w 531"/>
                  <a:gd name="T91" fmla="*/ 218 h 270"/>
                  <a:gd name="T92" fmla="*/ 275 w 531"/>
                  <a:gd name="T93" fmla="*/ 253 h 270"/>
                  <a:gd name="T94" fmla="*/ 302 w 531"/>
                  <a:gd name="T95" fmla="*/ 269 h 270"/>
                  <a:gd name="T96" fmla="*/ 354 w 531"/>
                  <a:gd name="T97" fmla="*/ 244 h 270"/>
                  <a:gd name="T98" fmla="*/ 347 w 531"/>
                  <a:gd name="T99" fmla="*/ 226 h 270"/>
                  <a:gd name="T100" fmla="*/ 323 w 531"/>
                  <a:gd name="T101" fmla="*/ 217 h 270"/>
                  <a:gd name="T102" fmla="*/ 328 w 531"/>
                  <a:gd name="T103" fmla="*/ 199 h 270"/>
                  <a:gd name="T104" fmla="*/ 338 w 531"/>
                  <a:gd name="T105" fmla="*/ 186 h 270"/>
                  <a:gd name="T106" fmla="*/ 357 w 531"/>
                  <a:gd name="T107" fmla="*/ 189 h 270"/>
                  <a:gd name="T108" fmla="*/ 387 w 531"/>
                  <a:gd name="T109" fmla="*/ 193 h 270"/>
                  <a:gd name="T110" fmla="*/ 437 w 531"/>
                  <a:gd name="T111" fmla="*/ 189 h 270"/>
                  <a:gd name="T112" fmla="*/ 459 w 531"/>
                  <a:gd name="T113" fmla="*/ 195 h 270"/>
                  <a:gd name="T114" fmla="*/ 475 w 531"/>
                  <a:gd name="T115" fmla="*/ 167 h 270"/>
                  <a:gd name="T116" fmla="*/ 499 w 531"/>
                  <a:gd name="T117" fmla="*/ 140 h 270"/>
                  <a:gd name="T118" fmla="*/ 517 w 531"/>
                  <a:gd name="T119" fmla="*/ 130 h 270"/>
                  <a:gd name="T120" fmla="*/ 530 w 531"/>
                  <a:gd name="T121" fmla="*/ 11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31" h="270">
                    <a:moveTo>
                      <a:pt x="530" y="113"/>
                    </a:moveTo>
                    <a:lnTo>
                      <a:pt x="516" y="78"/>
                    </a:lnTo>
                    <a:lnTo>
                      <a:pt x="494" y="69"/>
                    </a:lnTo>
                    <a:lnTo>
                      <a:pt x="486" y="58"/>
                    </a:lnTo>
                    <a:lnTo>
                      <a:pt x="471" y="57"/>
                    </a:lnTo>
                    <a:lnTo>
                      <a:pt x="449" y="16"/>
                    </a:lnTo>
                    <a:lnTo>
                      <a:pt x="431" y="16"/>
                    </a:lnTo>
                    <a:lnTo>
                      <a:pt x="408" y="25"/>
                    </a:lnTo>
                    <a:lnTo>
                      <a:pt x="393" y="23"/>
                    </a:lnTo>
                    <a:lnTo>
                      <a:pt x="391" y="11"/>
                    </a:lnTo>
                    <a:lnTo>
                      <a:pt x="379" y="0"/>
                    </a:lnTo>
                    <a:lnTo>
                      <a:pt x="351" y="5"/>
                    </a:lnTo>
                    <a:lnTo>
                      <a:pt x="330" y="10"/>
                    </a:lnTo>
                    <a:lnTo>
                      <a:pt x="294" y="7"/>
                    </a:lnTo>
                    <a:lnTo>
                      <a:pt x="275" y="2"/>
                    </a:lnTo>
                    <a:lnTo>
                      <a:pt x="265" y="3"/>
                    </a:lnTo>
                    <a:lnTo>
                      <a:pt x="269" y="25"/>
                    </a:lnTo>
                    <a:lnTo>
                      <a:pt x="252" y="32"/>
                    </a:lnTo>
                    <a:lnTo>
                      <a:pt x="251" y="33"/>
                    </a:lnTo>
                    <a:lnTo>
                      <a:pt x="250" y="34"/>
                    </a:lnTo>
                    <a:lnTo>
                      <a:pt x="248" y="35"/>
                    </a:lnTo>
                    <a:lnTo>
                      <a:pt x="247" y="36"/>
                    </a:lnTo>
                    <a:lnTo>
                      <a:pt x="246" y="36"/>
                    </a:lnTo>
                    <a:lnTo>
                      <a:pt x="244" y="37"/>
                    </a:lnTo>
                    <a:lnTo>
                      <a:pt x="243" y="38"/>
                    </a:lnTo>
                    <a:lnTo>
                      <a:pt x="242" y="39"/>
                    </a:lnTo>
                    <a:lnTo>
                      <a:pt x="240" y="40"/>
                    </a:lnTo>
                    <a:lnTo>
                      <a:pt x="239" y="40"/>
                    </a:lnTo>
                    <a:lnTo>
                      <a:pt x="238" y="40"/>
                    </a:lnTo>
                    <a:lnTo>
                      <a:pt x="237" y="40"/>
                    </a:lnTo>
                    <a:lnTo>
                      <a:pt x="237" y="41"/>
                    </a:lnTo>
                    <a:lnTo>
                      <a:pt x="237" y="43"/>
                    </a:lnTo>
                    <a:lnTo>
                      <a:pt x="237" y="45"/>
                    </a:lnTo>
                    <a:lnTo>
                      <a:pt x="238" y="47"/>
                    </a:lnTo>
                    <a:lnTo>
                      <a:pt x="239" y="50"/>
                    </a:lnTo>
                    <a:lnTo>
                      <a:pt x="240" y="52"/>
                    </a:lnTo>
                    <a:lnTo>
                      <a:pt x="241" y="54"/>
                    </a:lnTo>
                    <a:lnTo>
                      <a:pt x="242" y="56"/>
                    </a:lnTo>
                    <a:lnTo>
                      <a:pt x="243" y="58"/>
                    </a:lnTo>
                    <a:lnTo>
                      <a:pt x="236" y="67"/>
                    </a:lnTo>
                    <a:lnTo>
                      <a:pt x="222" y="62"/>
                    </a:lnTo>
                    <a:lnTo>
                      <a:pt x="196" y="47"/>
                    </a:lnTo>
                    <a:lnTo>
                      <a:pt x="177" y="49"/>
                    </a:lnTo>
                    <a:lnTo>
                      <a:pt x="164" y="44"/>
                    </a:lnTo>
                    <a:lnTo>
                      <a:pt x="165" y="35"/>
                    </a:lnTo>
                    <a:lnTo>
                      <a:pt x="130" y="12"/>
                    </a:lnTo>
                    <a:lnTo>
                      <a:pt x="107" y="11"/>
                    </a:lnTo>
                    <a:lnTo>
                      <a:pt x="85" y="7"/>
                    </a:lnTo>
                    <a:lnTo>
                      <a:pt x="66" y="12"/>
                    </a:lnTo>
                    <a:lnTo>
                      <a:pt x="59" y="25"/>
                    </a:lnTo>
                    <a:lnTo>
                      <a:pt x="44" y="7"/>
                    </a:lnTo>
                    <a:lnTo>
                      <a:pt x="20" y="34"/>
                    </a:lnTo>
                    <a:lnTo>
                      <a:pt x="0" y="58"/>
                    </a:lnTo>
                    <a:lnTo>
                      <a:pt x="7" y="74"/>
                    </a:lnTo>
                    <a:lnTo>
                      <a:pt x="24" y="85"/>
                    </a:lnTo>
                    <a:lnTo>
                      <a:pt x="25" y="104"/>
                    </a:lnTo>
                    <a:lnTo>
                      <a:pt x="12" y="118"/>
                    </a:lnTo>
                    <a:lnTo>
                      <a:pt x="6" y="145"/>
                    </a:lnTo>
                    <a:lnTo>
                      <a:pt x="25" y="140"/>
                    </a:lnTo>
                    <a:lnTo>
                      <a:pt x="43" y="145"/>
                    </a:lnTo>
                    <a:lnTo>
                      <a:pt x="48" y="138"/>
                    </a:lnTo>
                    <a:lnTo>
                      <a:pt x="59" y="144"/>
                    </a:lnTo>
                    <a:lnTo>
                      <a:pt x="54" y="162"/>
                    </a:lnTo>
                    <a:lnTo>
                      <a:pt x="59" y="171"/>
                    </a:lnTo>
                    <a:lnTo>
                      <a:pt x="38" y="171"/>
                    </a:lnTo>
                    <a:lnTo>
                      <a:pt x="31" y="178"/>
                    </a:lnTo>
                    <a:lnTo>
                      <a:pt x="30" y="189"/>
                    </a:lnTo>
                    <a:lnTo>
                      <a:pt x="19" y="190"/>
                    </a:lnTo>
                    <a:lnTo>
                      <a:pt x="20" y="200"/>
                    </a:lnTo>
                    <a:lnTo>
                      <a:pt x="26" y="215"/>
                    </a:lnTo>
                    <a:lnTo>
                      <a:pt x="48" y="215"/>
                    </a:lnTo>
                    <a:lnTo>
                      <a:pt x="54" y="240"/>
                    </a:lnTo>
                    <a:lnTo>
                      <a:pt x="59" y="226"/>
                    </a:lnTo>
                    <a:lnTo>
                      <a:pt x="75" y="228"/>
                    </a:lnTo>
                    <a:lnTo>
                      <a:pt x="80" y="248"/>
                    </a:lnTo>
                    <a:lnTo>
                      <a:pt x="93" y="242"/>
                    </a:lnTo>
                    <a:lnTo>
                      <a:pt x="105" y="247"/>
                    </a:lnTo>
                    <a:lnTo>
                      <a:pt x="105" y="256"/>
                    </a:lnTo>
                    <a:lnTo>
                      <a:pt x="119" y="261"/>
                    </a:lnTo>
                    <a:lnTo>
                      <a:pt x="130" y="189"/>
                    </a:lnTo>
                    <a:lnTo>
                      <a:pt x="160" y="164"/>
                    </a:lnTo>
                    <a:lnTo>
                      <a:pt x="174" y="161"/>
                    </a:lnTo>
                    <a:lnTo>
                      <a:pt x="174" y="145"/>
                    </a:lnTo>
                    <a:lnTo>
                      <a:pt x="202" y="145"/>
                    </a:lnTo>
                    <a:lnTo>
                      <a:pt x="202" y="167"/>
                    </a:lnTo>
                    <a:lnTo>
                      <a:pt x="210" y="178"/>
                    </a:lnTo>
                    <a:lnTo>
                      <a:pt x="204" y="184"/>
                    </a:lnTo>
                    <a:lnTo>
                      <a:pt x="214" y="201"/>
                    </a:lnTo>
                    <a:lnTo>
                      <a:pt x="219" y="214"/>
                    </a:lnTo>
                    <a:lnTo>
                      <a:pt x="237" y="209"/>
                    </a:lnTo>
                    <a:lnTo>
                      <a:pt x="254" y="211"/>
                    </a:lnTo>
                    <a:lnTo>
                      <a:pt x="269" y="218"/>
                    </a:lnTo>
                    <a:lnTo>
                      <a:pt x="270" y="240"/>
                    </a:lnTo>
                    <a:lnTo>
                      <a:pt x="275" y="253"/>
                    </a:lnTo>
                    <a:lnTo>
                      <a:pt x="295" y="263"/>
                    </a:lnTo>
                    <a:lnTo>
                      <a:pt x="302" y="269"/>
                    </a:lnTo>
                    <a:lnTo>
                      <a:pt x="320" y="256"/>
                    </a:lnTo>
                    <a:lnTo>
                      <a:pt x="354" y="244"/>
                    </a:lnTo>
                    <a:lnTo>
                      <a:pt x="359" y="237"/>
                    </a:lnTo>
                    <a:lnTo>
                      <a:pt x="347" y="226"/>
                    </a:lnTo>
                    <a:lnTo>
                      <a:pt x="335" y="228"/>
                    </a:lnTo>
                    <a:lnTo>
                      <a:pt x="323" y="217"/>
                    </a:lnTo>
                    <a:lnTo>
                      <a:pt x="330" y="207"/>
                    </a:lnTo>
                    <a:lnTo>
                      <a:pt x="328" y="199"/>
                    </a:lnTo>
                    <a:lnTo>
                      <a:pt x="328" y="195"/>
                    </a:lnTo>
                    <a:lnTo>
                      <a:pt x="338" y="186"/>
                    </a:lnTo>
                    <a:lnTo>
                      <a:pt x="351" y="200"/>
                    </a:lnTo>
                    <a:lnTo>
                      <a:pt x="357" y="189"/>
                    </a:lnTo>
                    <a:lnTo>
                      <a:pt x="376" y="184"/>
                    </a:lnTo>
                    <a:lnTo>
                      <a:pt x="387" y="193"/>
                    </a:lnTo>
                    <a:lnTo>
                      <a:pt x="417" y="189"/>
                    </a:lnTo>
                    <a:lnTo>
                      <a:pt x="437" y="189"/>
                    </a:lnTo>
                    <a:lnTo>
                      <a:pt x="453" y="203"/>
                    </a:lnTo>
                    <a:lnTo>
                      <a:pt x="459" y="195"/>
                    </a:lnTo>
                    <a:lnTo>
                      <a:pt x="460" y="175"/>
                    </a:lnTo>
                    <a:lnTo>
                      <a:pt x="475" y="167"/>
                    </a:lnTo>
                    <a:lnTo>
                      <a:pt x="493" y="173"/>
                    </a:lnTo>
                    <a:lnTo>
                      <a:pt x="499" y="140"/>
                    </a:lnTo>
                    <a:lnTo>
                      <a:pt x="505" y="133"/>
                    </a:lnTo>
                    <a:lnTo>
                      <a:pt x="517" y="130"/>
                    </a:lnTo>
                    <a:lnTo>
                      <a:pt x="521" y="119"/>
                    </a:lnTo>
                    <a:lnTo>
                      <a:pt x="530" y="11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47" name="Freeform 193"/>
              <p:cNvSpPr>
                <a:spLocks/>
              </p:cNvSpPr>
              <p:nvPr/>
            </p:nvSpPr>
            <p:spPr bwMode="auto">
              <a:xfrm>
                <a:off x="7542685" y="2897198"/>
                <a:ext cx="265750" cy="198192"/>
              </a:xfrm>
              <a:custGeom>
                <a:avLst/>
                <a:gdLst>
                  <a:gd name="T0" fmla="*/ 144 w 169"/>
                  <a:gd name="T1" fmla="*/ 21 h 126"/>
                  <a:gd name="T2" fmla="*/ 134 w 169"/>
                  <a:gd name="T3" fmla="*/ 33 h 126"/>
                  <a:gd name="T4" fmla="*/ 144 w 169"/>
                  <a:gd name="T5" fmla="*/ 42 h 126"/>
                  <a:gd name="T6" fmla="*/ 143 w 169"/>
                  <a:gd name="T7" fmla="*/ 87 h 126"/>
                  <a:gd name="T8" fmla="*/ 130 w 169"/>
                  <a:gd name="T9" fmla="*/ 91 h 126"/>
                  <a:gd name="T10" fmla="*/ 124 w 169"/>
                  <a:gd name="T11" fmla="*/ 102 h 126"/>
                  <a:gd name="T12" fmla="*/ 97 w 169"/>
                  <a:gd name="T13" fmla="*/ 108 h 126"/>
                  <a:gd name="T14" fmla="*/ 98 w 169"/>
                  <a:gd name="T15" fmla="*/ 117 h 126"/>
                  <a:gd name="T16" fmla="*/ 91 w 169"/>
                  <a:gd name="T17" fmla="*/ 126 h 126"/>
                  <a:gd name="T18" fmla="*/ 76 w 169"/>
                  <a:gd name="T19" fmla="*/ 85 h 126"/>
                  <a:gd name="T20" fmla="*/ 57 w 169"/>
                  <a:gd name="T21" fmla="*/ 99 h 126"/>
                  <a:gd name="T22" fmla="*/ 40 w 169"/>
                  <a:gd name="T23" fmla="*/ 101 h 126"/>
                  <a:gd name="T24" fmla="*/ 0 w 169"/>
                  <a:gd name="T25" fmla="*/ 96 h 126"/>
                  <a:gd name="T26" fmla="*/ 20 w 169"/>
                  <a:gd name="T27" fmla="*/ 81 h 126"/>
                  <a:gd name="T28" fmla="*/ 58 w 169"/>
                  <a:gd name="T29" fmla="*/ 68 h 126"/>
                  <a:gd name="T30" fmla="*/ 64 w 169"/>
                  <a:gd name="T31" fmla="*/ 60 h 126"/>
                  <a:gd name="T32" fmla="*/ 50 w 169"/>
                  <a:gd name="T33" fmla="*/ 47 h 126"/>
                  <a:gd name="T34" fmla="*/ 37 w 169"/>
                  <a:gd name="T35" fmla="*/ 50 h 126"/>
                  <a:gd name="T36" fmla="*/ 23 w 169"/>
                  <a:gd name="T37" fmla="*/ 38 h 126"/>
                  <a:gd name="T38" fmla="*/ 31 w 169"/>
                  <a:gd name="T39" fmla="*/ 27 h 126"/>
                  <a:gd name="T40" fmla="*/ 29 w 169"/>
                  <a:gd name="T41" fmla="*/ 12 h 126"/>
                  <a:gd name="T42" fmla="*/ 40 w 169"/>
                  <a:gd name="T43" fmla="*/ 3 h 126"/>
                  <a:gd name="T44" fmla="*/ 55 w 169"/>
                  <a:gd name="T45" fmla="*/ 18 h 126"/>
                  <a:gd name="T46" fmla="*/ 62 w 169"/>
                  <a:gd name="T47" fmla="*/ 6 h 126"/>
                  <a:gd name="T48" fmla="*/ 83 w 169"/>
                  <a:gd name="T49" fmla="*/ 0 h 126"/>
                  <a:gd name="T50" fmla="*/ 95 w 169"/>
                  <a:gd name="T51" fmla="*/ 10 h 126"/>
                  <a:gd name="T52" fmla="*/ 129 w 169"/>
                  <a:gd name="T53" fmla="*/ 6 h 126"/>
                  <a:gd name="T54" fmla="*/ 151 w 169"/>
                  <a:gd name="T55" fmla="*/ 7 h 126"/>
                  <a:gd name="T56" fmla="*/ 169 w 169"/>
                  <a:gd name="T57" fmla="*/ 2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9" h="126">
                    <a:moveTo>
                      <a:pt x="144" y="21"/>
                    </a:moveTo>
                    <a:lnTo>
                      <a:pt x="134" y="33"/>
                    </a:lnTo>
                    <a:lnTo>
                      <a:pt x="144" y="42"/>
                    </a:lnTo>
                    <a:lnTo>
                      <a:pt x="143" y="87"/>
                    </a:lnTo>
                    <a:lnTo>
                      <a:pt x="130" y="91"/>
                    </a:lnTo>
                    <a:lnTo>
                      <a:pt x="124" y="102"/>
                    </a:lnTo>
                    <a:lnTo>
                      <a:pt x="97" y="108"/>
                    </a:lnTo>
                    <a:lnTo>
                      <a:pt x="98" y="117"/>
                    </a:lnTo>
                    <a:lnTo>
                      <a:pt x="91" y="126"/>
                    </a:lnTo>
                    <a:lnTo>
                      <a:pt x="76" y="85"/>
                    </a:lnTo>
                    <a:lnTo>
                      <a:pt x="57" y="99"/>
                    </a:lnTo>
                    <a:lnTo>
                      <a:pt x="40" y="101"/>
                    </a:lnTo>
                    <a:lnTo>
                      <a:pt x="0" y="96"/>
                    </a:lnTo>
                    <a:lnTo>
                      <a:pt x="20" y="81"/>
                    </a:lnTo>
                    <a:lnTo>
                      <a:pt x="58" y="68"/>
                    </a:lnTo>
                    <a:lnTo>
                      <a:pt x="64" y="60"/>
                    </a:lnTo>
                    <a:lnTo>
                      <a:pt x="50" y="47"/>
                    </a:lnTo>
                    <a:lnTo>
                      <a:pt x="37" y="50"/>
                    </a:lnTo>
                    <a:lnTo>
                      <a:pt x="23" y="38"/>
                    </a:lnTo>
                    <a:lnTo>
                      <a:pt x="31" y="27"/>
                    </a:lnTo>
                    <a:lnTo>
                      <a:pt x="29" y="12"/>
                    </a:lnTo>
                    <a:lnTo>
                      <a:pt x="40" y="3"/>
                    </a:lnTo>
                    <a:lnTo>
                      <a:pt x="55" y="18"/>
                    </a:lnTo>
                    <a:lnTo>
                      <a:pt x="62" y="6"/>
                    </a:lnTo>
                    <a:lnTo>
                      <a:pt x="83" y="0"/>
                    </a:lnTo>
                    <a:lnTo>
                      <a:pt x="95" y="10"/>
                    </a:lnTo>
                    <a:lnTo>
                      <a:pt x="129" y="6"/>
                    </a:lnTo>
                    <a:lnTo>
                      <a:pt x="151" y="7"/>
                    </a:lnTo>
                    <a:lnTo>
                      <a:pt x="169" y="2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48" name="Freeform 194"/>
              <p:cNvSpPr>
                <a:spLocks/>
              </p:cNvSpPr>
              <p:nvPr/>
            </p:nvSpPr>
            <p:spPr bwMode="auto">
              <a:xfrm>
                <a:off x="6759588" y="2887761"/>
                <a:ext cx="157248" cy="114826"/>
              </a:xfrm>
              <a:custGeom>
                <a:avLst/>
                <a:gdLst>
                  <a:gd name="T0" fmla="*/ 0 w 90"/>
                  <a:gd name="T1" fmla="*/ 18 h 65"/>
                  <a:gd name="T2" fmla="*/ 32 w 90"/>
                  <a:gd name="T3" fmla="*/ 0 h 65"/>
                  <a:gd name="T4" fmla="*/ 50 w 90"/>
                  <a:gd name="T5" fmla="*/ 9 h 65"/>
                  <a:gd name="T6" fmla="*/ 62 w 90"/>
                  <a:gd name="T7" fmla="*/ 9 h 65"/>
                  <a:gd name="T8" fmla="*/ 74 w 90"/>
                  <a:gd name="T9" fmla="*/ 21 h 65"/>
                  <a:gd name="T10" fmla="*/ 89 w 90"/>
                  <a:gd name="T11" fmla="*/ 37 h 65"/>
                  <a:gd name="T12" fmla="*/ 80 w 90"/>
                  <a:gd name="T13" fmla="*/ 55 h 65"/>
                  <a:gd name="T14" fmla="*/ 64 w 90"/>
                  <a:gd name="T15" fmla="*/ 62 h 65"/>
                  <a:gd name="T16" fmla="*/ 45 w 90"/>
                  <a:gd name="T17" fmla="*/ 64 h 65"/>
                  <a:gd name="T18" fmla="*/ 42 w 90"/>
                  <a:gd name="T19" fmla="*/ 50 h 65"/>
                  <a:gd name="T20" fmla="*/ 35 w 90"/>
                  <a:gd name="T21" fmla="*/ 37 h 65"/>
                  <a:gd name="T22" fmla="*/ 15 w 90"/>
                  <a:gd name="T23" fmla="*/ 31 h 65"/>
                  <a:gd name="T24" fmla="*/ 0 w 90"/>
                  <a:gd name="T25" fmla="*/ 1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65">
                    <a:moveTo>
                      <a:pt x="0" y="18"/>
                    </a:moveTo>
                    <a:lnTo>
                      <a:pt x="32" y="0"/>
                    </a:lnTo>
                    <a:lnTo>
                      <a:pt x="50" y="9"/>
                    </a:lnTo>
                    <a:lnTo>
                      <a:pt x="62" y="9"/>
                    </a:lnTo>
                    <a:lnTo>
                      <a:pt x="74" y="21"/>
                    </a:lnTo>
                    <a:lnTo>
                      <a:pt x="89" y="37"/>
                    </a:lnTo>
                    <a:lnTo>
                      <a:pt x="80" y="55"/>
                    </a:lnTo>
                    <a:lnTo>
                      <a:pt x="64" y="62"/>
                    </a:lnTo>
                    <a:lnTo>
                      <a:pt x="45" y="64"/>
                    </a:lnTo>
                    <a:lnTo>
                      <a:pt x="42" y="50"/>
                    </a:lnTo>
                    <a:lnTo>
                      <a:pt x="35" y="37"/>
                    </a:lnTo>
                    <a:lnTo>
                      <a:pt x="15" y="31"/>
                    </a:lnTo>
                    <a:lnTo>
                      <a:pt x="0" y="18"/>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49" name="Freeform 195"/>
              <p:cNvSpPr>
                <a:spLocks/>
              </p:cNvSpPr>
              <p:nvPr/>
            </p:nvSpPr>
            <p:spPr bwMode="auto">
              <a:xfrm>
                <a:off x="8354087" y="3965234"/>
                <a:ext cx="127371" cy="243808"/>
              </a:xfrm>
              <a:custGeom>
                <a:avLst/>
                <a:gdLst>
                  <a:gd name="T0" fmla="*/ 46 w 73"/>
                  <a:gd name="T1" fmla="*/ 46 h 138"/>
                  <a:gd name="T2" fmla="*/ 25 w 73"/>
                  <a:gd name="T3" fmla="*/ 35 h 138"/>
                  <a:gd name="T4" fmla="*/ 13 w 73"/>
                  <a:gd name="T5" fmla="*/ 0 h 138"/>
                  <a:gd name="T6" fmla="*/ 0 w 73"/>
                  <a:gd name="T7" fmla="*/ 13 h 138"/>
                  <a:gd name="T8" fmla="*/ 2 w 73"/>
                  <a:gd name="T9" fmla="*/ 36 h 138"/>
                  <a:gd name="T10" fmla="*/ 8 w 73"/>
                  <a:gd name="T11" fmla="*/ 91 h 138"/>
                  <a:gd name="T12" fmla="*/ 26 w 73"/>
                  <a:gd name="T13" fmla="*/ 116 h 138"/>
                  <a:gd name="T14" fmla="*/ 41 w 73"/>
                  <a:gd name="T15" fmla="*/ 133 h 138"/>
                  <a:gd name="T16" fmla="*/ 70 w 73"/>
                  <a:gd name="T17" fmla="*/ 137 h 138"/>
                  <a:gd name="T18" fmla="*/ 72 w 73"/>
                  <a:gd name="T19" fmla="*/ 127 h 138"/>
                  <a:gd name="T20" fmla="*/ 68 w 73"/>
                  <a:gd name="T21" fmla="*/ 78 h 138"/>
                  <a:gd name="T22" fmla="*/ 46 w 73"/>
                  <a:gd name="T23" fmla="*/ 4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138">
                    <a:moveTo>
                      <a:pt x="46" y="46"/>
                    </a:moveTo>
                    <a:lnTo>
                      <a:pt x="25" y="35"/>
                    </a:lnTo>
                    <a:lnTo>
                      <a:pt x="13" y="0"/>
                    </a:lnTo>
                    <a:lnTo>
                      <a:pt x="0" y="13"/>
                    </a:lnTo>
                    <a:lnTo>
                      <a:pt x="2" y="36"/>
                    </a:lnTo>
                    <a:lnTo>
                      <a:pt x="8" y="91"/>
                    </a:lnTo>
                    <a:lnTo>
                      <a:pt x="26" y="116"/>
                    </a:lnTo>
                    <a:lnTo>
                      <a:pt x="41" y="133"/>
                    </a:lnTo>
                    <a:lnTo>
                      <a:pt x="70" y="137"/>
                    </a:lnTo>
                    <a:lnTo>
                      <a:pt x="72" y="127"/>
                    </a:lnTo>
                    <a:lnTo>
                      <a:pt x="68" y="78"/>
                    </a:lnTo>
                    <a:lnTo>
                      <a:pt x="46" y="4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50" name="Freeform 196"/>
              <p:cNvSpPr>
                <a:spLocks/>
              </p:cNvSpPr>
              <p:nvPr/>
            </p:nvSpPr>
            <p:spPr bwMode="auto">
              <a:xfrm>
                <a:off x="9237823" y="2835853"/>
                <a:ext cx="124226" cy="155722"/>
              </a:xfrm>
              <a:custGeom>
                <a:avLst/>
                <a:gdLst>
                  <a:gd name="T0" fmla="*/ 12 w 71"/>
                  <a:gd name="T1" fmla="*/ 8 h 89"/>
                  <a:gd name="T2" fmla="*/ 15 w 71"/>
                  <a:gd name="T3" fmla="*/ 26 h 89"/>
                  <a:gd name="T4" fmla="*/ 17 w 71"/>
                  <a:gd name="T5" fmla="*/ 42 h 89"/>
                  <a:gd name="T6" fmla="*/ 8 w 71"/>
                  <a:gd name="T7" fmla="*/ 58 h 89"/>
                  <a:gd name="T8" fmla="*/ 0 w 71"/>
                  <a:gd name="T9" fmla="*/ 73 h 89"/>
                  <a:gd name="T10" fmla="*/ 9 w 71"/>
                  <a:gd name="T11" fmla="*/ 80 h 89"/>
                  <a:gd name="T12" fmla="*/ 26 w 71"/>
                  <a:gd name="T13" fmla="*/ 74 h 89"/>
                  <a:gd name="T14" fmla="*/ 42 w 71"/>
                  <a:gd name="T15" fmla="*/ 77 h 89"/>
                  <a:gd name="T16" fmla="*/ 42 w 71"/>
                  <a:gd name="T17" fmla="*/ 78 h 89"/>
                  <a:gd name="T18" fmla="*/ 42 w 71"/>
                  <a:gd name="T19" fmla="*/ 79 h 89"/>
                  <a:gd name="T20" fmla="*/ 43 w 71"/>
                  <a:gd name="T21" fmla="*/ 80 h 89"/>
                  <a:gd name="T22" fmla="*/ 44 w 71"/>
                  <a:gd name="T23" fmla="*/ 80 h 89"/>
                  <a:gd name="T24" fmla="*/ 44 w 71"/>
                  <a:gd name="T25" fmla="*/ 83 h 89"/>
                  <a:gd name="T26" fmla="*/ 45 w 71"/>
                  <a:gd name="T27" fmla="*/ 85 h 89"/>
                  <a:gd name="T28" fmla="*/ 46 w 71"/>
                  <a:gd name="T29" fmla="*/ 85 h 89"/>
                  <a:gd name="T30" fmla="*/ 48 w 71"/>
                  <a:gd name="T31" fmla="*/ 87 h 89"/>
                  <a:gd name="T32" fmla="*/ 48 w 71"/>
                  <a:gd name="T33" fmla="*/ 88 h 89"/>
                  <a:gd name="T34" fmla="*/ 49 w 71"/>
                  <a:gd name="T35" fmla="*/ 88 h 89"/>
                  <a:gd name="T36" fmla="*/ 50 w 71"/>
                  <a:gd name="T37" fmla="*/ 87 h 89"/>
                  <a:gd name="T38" fmla="*/ 50 w 71"/>
                  <a:gd name="T39" fmla="*/ 86 h 89"/>
                  <a:gd name="T40" fmla="*/ 50 w 71"/>
                  <a:gd name="T41" fmla="*/ 85 h 89"/>
                  <a:gd name="T42" fmla="*/ 51 w 71"/>
                  <a:gd name="T43" fmla="*/ 83 h 89"/>
                  <a:gd name="T44" fmla="*/ 51 w 71"/>
                  <a:gd name="T45" fmla="*/ 80 h 89"/>
                  <a:gd name="T46" fmla="*/ 53 w 71"/>
                  <a:gd name="T47" fmla="*/ 78 h 89"/>
                  <a:gd name="T48" fmla="*/ 55 w 71"/>
                  <a:gd name="T49" fmla="*/ 76 h 89"/>
                  <a:gd name="T50" fmla="*/ 55 w 71"/>
                  <a:gd name="T51" fmla="*/ 74 h 89"/>
                  <a:gd name="T52" fmla="*/ 57 w 71"/>
                  <a:gd name="T53" fmla="*/ 71 h 89"/>
                  <a:gd name="T54" fmla="*/ 58 w 71"/>
                  <a:gd name="T55" fmla="*/ 69 h 89"/>
                  <a:gd name="T56" fmla="*/ 59 w 71"/>
                  <a:gd name="T57" fmla="*/ 68 h 89"/>
                  <a:gd name="T58" fmla="*/ 59 w 71"/>
                  <a:gd name="T59" fmla="*/ 67 h 89"/>
                  <a:gd name="T60" fmla="*/ 60 w 71"/>
                  <a:gd name="T61" fmla="*/ 66 h 89"/>
                  <a:gd name="T62" fmla="*/ 70 w 71"/>
                  <a:gd name="T63" fmla="*/ 61 h 89"/>
                  <a:gd name="T64" fmla="*/ 67 w 71"/>
                  <a:gd name="T65" fmla="*/ 42 h 89"/>
                  <a:gd name="T66" fmla="*/ 52 w 71"/>
                  <a:gd name="T67" fmla="*/ 37 h 89"/>
                  <a:gd name="T68" fmla="*/ 31 w 71"/>
                  <a:gd name="T69" fmla="*/ 30 h 89"/>
                  <a:gd name="T70" fmla="*/ 25 w 71"/>
                  <a:gd name="T71" fmla="*/ 14 h 89"/>
                  <a:gd name="T72" fmla="*/ 18 w 71"/>
                  <a:gd name="T73" fmla="*/ 0 h 89"/>
                  <a:gd name="T74" fmla="*/ 12 w 71"/>
                  <a:gd name="T75" fmla="*/ 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 h="89">
                    <a:moveTo>
                      <a:pt x="12" y="8"/>
                    </a:moveTo>
                    <a:lnTo>
                      <a:pt x="15" y="26"/>
                    </a:lnTo>
                    <a:lnTo>
                      <a:pt x="17" y="42"/>
                    </a:lnTo>
                    <a:lnTo>
                      <a:pt x="8" y="58"/>
                    </a:lnTo>
                    <a:lnTo>
                      <a:pt x="0" y="73"/>
                    </a:lnTo>
                    <a:lnTo>
                      <a:pt x="9" y="80"/>
                    </a:lnTo>
                    <a:lnTo>
                      <a:pt x="26" y="74"/>
                    </a:lnTo>
                    <a:lnTo>
                      <a:pt x="42" y="77"/>
                    </a:lnTo>
                    <a:lnTo>
                      <a:pt x="42" y="78"/>
                    </a:lnTo>
                    <a:lnTo>
                      <a:pt x="42" y="79"/>
                    </a:lnTo>
                    <a:lnTo>
                      <a:pt x="43" y="80"/>
                    </a:lnTo>
                    <a:lnTo>
                      <a:pt x="44" y="80"/>
                    </a:lnTo>
                    <a:lnTo>
                      <a:pt x="44" y="83"/>
                    </a:lnTo>
                    <a:lnTo>
                      <a:pt x="45" y="85"/>
                    </a:lnTo>
                    <a:lnTo>
                      <a:pt x="46" y="85"/>
                    </a:lnTo>
                    <a:lnTo>
                      <a:pt x="48" y="87"/>
                    </a:lnTo>
                    <a:lnTo>
                      <a:pt x="48" y="88"/>
                    </a:lnTo>
                    <a:lnTo>
                      <a:pt x="49" y="88"/>
                    </a:lnTo>
                    <a:lnTo>
                      <a:pt x="50" y="87"/>
                    </a:lnTo>
                    <a:lnTo>
                      <a:pt x="50" y="86"/>
                    </a:lnTo>
                    <a:lnTo>
                      <a:pt x="50" y="85"/>
                    </a:lnTo>
                    <a:lnTo>
                      <a:pt x="51" y="83"/>
                    </a:lnTo>
                    <a:lnTo>
                      <a:pt x="51" y="80"/>
                    </a:lnTo>
                    <a:lnTo>
                      <a:pt x="53" y="78"/>
                    </a:lnTo>
                    <a:lnTo>
                      <a:pt x="55" y="76"/>
                    </a:lnTo>
                    <a:lnTo>
                      <a:pt x="55" y="74"/>
                    </a:lnTo>
                    <a:lnTo>
                      <a:pt x="57" y="71"/>
                    </a:lnTo>
                    <a:lnTo>
                      <a:pt x="58" y="69"/>
                    </a:lnTo>
                    <a:lnTo>
                      <a:pt x="59" y="68"/>
                    </a:lnTo>
                    <a:lnTo>
                      <a:pt x="59" y="67"/>
                    </a:lnTo>
                    <a:lnTo>
                      <a:pt x="60" y="66"/>
                    </a:lnTo>
                    <a:lnTo>
                      <a:pt x="70" y="61"/>
                    </a:lnTo>
                    <a:lnTo>
                      <a:pt x="67" y="42"/>
                    </a:lnTo>
                    <a:lnTo>
                      <a:pt x="52" y="37"/>
                    </a:lnTo>
                    <a:lnTo>
                      <a:pt x="31" y="30"/>
                    </a:lnTo>
                    <a:lnTo>
                      <a:pt x="25" y="14"/>
                    </a:lnTo>
                    <a:lnTo>
                      <a:pt x="18" y="0"/>
                    </a:lnTo>
                    <a:lnTo>
                      <a:pt x="12" y="8"/>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51" name="Freeform 197"/>
              <p:cNvSpPr>
                <a:spLocks/>
              </p:cNvSpPr>
              <p:nvPr/>
            </p:nvSpPr>
            <p:spPr bwMode="auto">
              <a:xfrm>
                <a:off x="9094727" y="3002586"/>
                <a:ext cx="240590" cy="253246"/>
              </a:xfrm>
              <a:custGeom>
                <a:avLst/>
                <a:gdLst>
                  <a:gd name="T0" fmla="*/ 99 w 136"/>
                  <a:gd name="T1" fmla="*/ 0 h 143"/>
                  <a:gd name="T2" fmla="*/ 114 w 136"/>
                  <a:gd name="T3" fmla="*/ 0 h 143"/>
                  <a:gd name="T4" fmla="*/ 118 w 136"/>
                  <a:gd name="T5" fmla="*/ 25 h 143"/>
                  <a:gd name="T6" fmla="*/ 123 w 136"/>
                  <a:gd name="T7" fmla="*/ 34 h 143"/>
                  <a:gd name="T8" fmla="*/ 135 w 136"/>
                  <a:gd name="T9" fmla="*/ 45 h 143"/>
                  <a:gd name="T10" fmla="*/ 117 w 136"/>
                  <a:gd name="T11" fmla="*/ 60 h 143"/>
                  <a:gd name="T12" fmla="*/ 125 w 136"/>
                  <a:gd name="T13" fmla="*/ 87 h 143"/>
                  <a:gd name="T14" fmla="*/ 121 w 136"/>
                  <a:gd name="T15" fmla="*/ 103 h 143"/>
                  <a:gd name="T16" fmla="*/ 114 w 136"/>
                  <a:gd name="T17" fmla="*/ 112 h 143"/>
                  <a:gd name="T18" fmla="*/ 106 w 136"/>
                  <a:gd name="T19" fmla="*/ 114 h 143"/>
                  <a:gd name="T20" fmla="*/ 101 w 136"/>
                  <a:gd name="T21" fmla="*/ 127 h 143"/>
                  <a:gd name="T22" fmla="*/ 91 w 136"/>
                  <a:gd name="T23" fmla="*/ 116 h 143"/>
                  <a:gd name="T24" fmla="*/ 86 w 136"/>
                  <a:gd name="T25" fmla="*/ 122 h 143"/>
                  <a:gd name="T26" fmla="*/ 67 w 136"/>
                  <a:gd name="T27" fmla="*/ 123 h 143"/>
                  <a:gd name="T28" fmla="*/ 63 w 136"/>
                  <a:gd name="T29" fmla="*/ 114 h 143"/>
                  <a:gd name="T30" fmla="*/ 55 w 136"/>
                  <a:gd name="T31" fmla="*/ 116 h 143"/>
                  <a:gd name="T32" fmla="*/ 55 w 136"/>
                  <a:gd name="T33" fmla="*/ 139 h 143"/>
                  <a:gd name="T34" fmla="*/ 46 w 136"/>
                  <a:gd name="T35" fmla="*/ 133 h 143"/>
                  <a:gd name="T36" fmla="*/ 40 w 136"/>
                  <a:gd name="T37" fmla="*/ 124 h 143"/>
                  <a:gd name="T38" fmla="*/ 36 w 136"/>
                  <a:gd name="T39" fmla="*/ 139 h 143"/>
                  <a:gd name="T40" fmla="*/ 26 w 136"/>
                  <a:gd name="T41" fmla="*/ 142 h 143"/>
                  <a:gd name="T42" fmla="*/ 19 w 136"/>
                  <a:gd name="T43" fmla="*/ 131 h 143"/>
                  <a:gd name="T44" fmla="*/ 7 w 136"/>
                  <a:gd name="T45" fmla="*/ 129 h 143"/>
                  <a:gd name="T46" fmla="*/ 0 w 136"/>
                  <a:gd name="T47" fmla="*/ 123 h 143"/>
                  <a:gd name="T48" fmla="*/ 11 w 136"/>
                  <a:gd name="T49" fmla="*/ 112 h 143"/>
                  <a:gd name="T50" fmla="*/ 23 w 136"/>
                  <a:gd name="T51" fmla="*/ 105 h 143"/>
                  <a:gd name="T52" fmla="*/ 32 w 136"/>
                  <a:gd name="T53" fmla="*/ 97 h 143"/>
                  <a:gd name="T54" fmla="*/ 54 w 136"/>
                  <a:gd name="T55" fmla="*/ 99 h 143"/>
                  <a:gd name="T56" fmla="*/ 55 w 136"/>
                  <a:gd name="T57" fmla="*/ 84 h 143"/>
                  <a:gd name="T58" fmla="*/ 60 w 136"/>
                  <a:gd name="T59" fmla="*/ 72 h 143"/>
                  <a:gd name="T60" fmla="*/ 68 w 136"/>
                  <a:gd name="T61" fmla="*/ 76 h 143"/>
                  <a:gd name="T62" fmla="*/ 88 w 136"/>
                  <a:gd name="T63" fmla="*/ 73 h 143"/>
                  <a:gd name="T64" fmla="*/ 91 w 136"/>
                  <a:gd name="T65" fmla="*/ 62 h 143"/>
                  <a:gd name="T66" fmla="*/ 91 w 136"/>
                  <a:gd name="T67" fmla="*/ 44 h 143"/>
                  <a:gd name="T68" fmla="*/ 97 w 136"/>
                  <a:gd name="T69" fmla="*/ 34 h 143"/>
                  <a:gd name="T70" fmla="*/ 92 w 136"/>
                  <a:gd name="T71" fmla="*/ 10 h 143"/>
                  <a:gd name="T72" fmla="*/ 99 w 136"/>
                  <a:gd name="T7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 h="143">
                    <a:moveTo>
                      <a:pt x="99" y="0"/>
                    </a:moveTo>
                    <a:lnTo>
                      <a:pt x="114" y="0"/>
                    </a:lnTo>
                    <a:lnTo>
                      <a:pt x="118" y="25"/>
                    </a:lnTo>
                    <a:lnTo>
                      <a:pt x="123" y="34"/>
                    </a:lnTo>
                    <a:lnTo>
                      <a:pt x="135" y="45"/>
                    </a:lnTo>
                    <a:lnTo>
                      <a:pt x="117" y="60"/>
                    </a:lnTo>
                    <a:lnTo>
                      <a:pt x="125" y="87"/>
                    </a:lnTo>
                    <a:lnTo>
                      <a:pt x="121" y="103"/>
                    </a:lnTo>
                    <a:lnTo>
                      <a:pt x="114" y="112"/>
                    </a:lnTo>
                    <a:lnTo>
                      <a:pt x="106" y="114"/>
                    </a:lnTo>
                    <a:lnTo>
                      <a:pt x="101" y="127"/>
                    </a:lnTo>
                    <a:lnTo>
                      <a:pt x="91" y="116"/>
                    </a:lnTo>
                    <a:lnTo>
                      <a:pt x="86" y="122"/>
                    </a:lnTo>
                    <a:lnTo>
                      <a:pt x="67" y="123"/>
                    </a:lnTo>
                    <a:lnTo>
                      <a:pt x="63" y="114"/>
                    </a:lnTo>
                    <a:lnTo>
                      <a:pt x="55" y="116"/>
                    </a:lnTo>
                    <a:lnTo>
                      <a:pt x="55" y="139"/>
                    </a:lnTo>
                    <a:lnTo>
                      <a:pt x="46" y="133"/>
                    </a:lnTo>
                    <a:lnTo>
                      <a:pt x="40" y="124"/>
                    </a:lnTo>
                    <a:lnTo>
                      <a:pt x="36" y="139"/>
                    </a:lnTo>
                    <a:lnTo>
                      <a:pt x="26" y="142"/>
                    </a:lnTo>
                    <a:lnTo>
                      <a:pt x="19" y="131"/>
                    </a:lnTo>
                    <a:lnTo>
                      <a:pt x="7" y="129"/>
                    </a:lnTo>
                    <a:lnTo>
                      <a:pt x="0" y="123"/>
                    </a:lnTo>
                    <a:lnTo>
                      <a:pt x="11" y="112"/>
                    </a:lnTo>
                    <a:lnTo>
                      <a:pt x="23" y="105"/>
                    </a:lnTo>
                    <a:lnTo>
                      <a:pt x="32" y="97"/>
                    </a:lnTo>
                    <a:lnTo>
                      <a:pt x="54" y="99"/>
                    </a:lnTo>
                    <a:lnTo>
                      <a:pt x="55" y="84"/>
                    </a:lnTo>
                    <a:lnTo>
                      <a:pt x="60" y="72"/>
                    </a:lnTo>
                    <a:lnTo>
                      <a:pt x="68" y="76"/>
                    </a:lnTo>
                    <a:lnTo>
                      <a:pt x="88" y="73"/>
                    </a:lnTo>
                    <a:lnTo>
                      <a:pt x="91" y="62"/>
                    </a:lnTo>
                    <a:lnTo>
                      <a:pt x="91" y="44"/>
                    </a:lnTo>
                    <a:lnTo>
                      <a:pt x="97" y="34"/>
                    </a:lnTo>
                    <a:lnTo>
                      <a:pt x="92" y="10"/>
                    </a:lnTo>
                    <a:lnTo>
                      <a:pt x="99"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52" name="Freeform 198"/>
              <p:cNvSpPr>
                <a:spLocks/>
              </p:cNvSpPr>
              <p:nvPr/>
            </p:nvSpPr>
            <p:spPr bwMode="auto">
              <a:xfrm>
                <a:off x="9036545" y="3240102"/>
                <a:ext cx="58182" cy="97523"/>
              </a:xfrm>
              <a:custGeom>
                <a:avLst/>
                <a:gdLst>
                  <a:gd name="T0" fmla="*/ 14 w 34"/>
                  <a:gd name="T1" fmla="*/ 5 h 54"/>
                  <a:gd name="T2" fmla="*/ 8 w 34"/>
                  <a:gd name="T3" fmla="*/ 15 h 54"/>
                  <a:gd name="T4" fmla="*/ 0 w 34"/>
                  <a:gd name="T5" fmla="*/ 21 h 54"/>
                  <a:gd name="T6" fmla="*/ 7 w 34"/>
                  <a:gd name="T7" fmla="*/ 36 h 54"/>
                  <a:gd name="T8" fmla="*/ 14 w 34"/>
                  <a:gd name="T9" fmla="*/ 28 h 54"/>
                  <a:gd name="T10" fmla="*/ 21 w 34"/>
                  <a:gd name="T11" fmla="*/ 31 h 54"/>
                  <a:gd name="T12" fmla="*/ 19 w 34"/>
                  <a:gd name="T13" fmla="*/ 40 h 54"/>
                  <a:gd name="T14" fmla="*/ 25 w 34"/>
                  <a:gd name="T15" fmla="*/ 53 h 54"/>
                  <a:gd name="T16" fmla="*/ 33 w 34"/>
                  <a:gd name="T17" fmla="*/ 47 h 54"/>
                  <a:gd name="T18" fmla="*/ 33 w 34"/>
                  <a:gd name="T19" fmla="*/ 32 h 54"/>
                  <a:gd name="T20" fmla="*/ 31 w 34"/>
                  <a:gd name="T21" fmla="*/ 8 h 54"/>
                  <a:gd name="T22" fmla="*/ 25 w 34"/>
                  <a:gd name="T23" fmla="*/ 0 h 54"/>
                  <a:gd name="T24" fmla="*/ 14 w 34"/>
                  <a:gd name="T25" fmla="*/ 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54">
                    <a:moveTo>
                      <a:pt x="14" y="5"/>
                    </a:moveTo>
                    <a:lnTo>
                      <a:pt x="8" y="15"/>
                    </a:lnTo>
                    <a:lnTo>
                      <a:pt x="0" y="21"/>
                    </a:lnTo>
                    <a:lnTo>
                      <a:pt x="7" y="36"/>
                    </a:lnTo>
                    <a:lnTo>
                      <a:pt x="14" y="28"/>
                    </a:lnTo>
                    <a:lnTo>
                      <a:pt x="21" y="31"/>
                    </a:lnTo>
                    <a:lnTo>
                      <a:pt x="19" y="40"/>
                    </a:lnTo>
                    <a:lnTo>
                      <a:pt x="25" y="53"/>
                    </a:lnTo>
                    <a:lnTo>
                      <a:pt x="33" y="47"/>
                    </a:lnTo>
                    <a:lnTo>
                      <a:pt x="33" y="32"/>
                    </a:lnTo>
                    <a:lnTo>
                      <a:pt x="31" y="8"/>
                    </a:lnTo>
                    <a:lnTo>
                      <a:pt x="25" y="0"/>
                    </a:lnTo>
                    <a:lnTo>
                      <a:pt x="14" y="5"/>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53" name="Freeform 199"/>
              <p:cNvSpPr>
                <a:spLocks/>
              </p:cNvSpPr>
              <p:nvPr/>
            </p:nvSpPr>
            <p:spPr bwMode="auto">
              <a:xfrm>
                <a:off x="7627599" y="2596764"/>
                <a:ext cx="1438823" cy="1063317"/>
              </a:xfrm>
              <a:custGeom>
                <a:avLst/>
                <a:gdLst>
                  <a:gd name="T0" fmla="*/ 622 w 817"/>
                  <a:gd name="T1" fmla="*/ 289 h 602"/>
                  <a:gd name="T2" fmla="*/ 663 w 817"/>
                  <a:gd name="T3" fmla="*/ 292 h 602"/>
                  <a:gd name="T4" fmla="*/ 670 w 817"/>
                  <a:gd name="T5" fmla="*/ 320 h 602"/>
                  <a:gd name="T6" fmla="*/ 674 w 817"/>
                  <a:gd name="T7" fmla="*/ 378 h 602"/>
                  <a:gd name="T8" fmla="*/ 696 w 817"/>
                  <a:gd name="T9" fmla="*/ 431 h 602"/>
                  <a:gd name="T10" fmla="*/ 691 w 817"/>
                  <a:gd name="T11" fmla="*/ 487 h 602"/>
                  <a:gd name="T12" fmla="*/ 664 w 817"/>
                  <a:gd name="T13" fmla="*/ 529 h 602"/>
                  <a:gd name="T14" fmla="*/ 641 w 817"/>
                  <a:gd name="T15" fmla="*/ 548 h 602"/>
                  <a:gd name="T16" fmla="*/ 595 w 817"/>
                  <a:gd name="T17" fmla="*/ 567 h 602"/>
                  <a:gd name="T18" fmla="*/ 540 w 817"/>
                  <a:gd name="T19" fmla="*/ 601 h 602"/>
                  <a:gd name="T20" fmla="*/ 519 w 817"/>
                  <a:gd name="T21" fmla="*/ 593 h 602"/>
                  <a:gd name="T22" fmla="*/ 460 w 817"/>
                  <a:gd name="T23" fmla="*/ 555 h 602"/>
                  <a:gd name="T24" fmla="*/ 428 w 817"/>
                  <a:gd name="T25" fmla="*/ 587 h 602"/>
                  <a:gd name="T26" fmla="*/ 391 w 817"/>
                  <a:gd name="T27" fmla="*/ 577 h 602"/>
                  <a:gd name="T28" fmla="*/ 364 w 817"/>
                  <a:gd name="T29" fmla="*/ 537 h 602"/>
                  <a:gd name="T30" fmla="*/ 380 w 817"/>
                  <a:gd name="T31" fmla="*/ 504 h 602"/>
                  <a:gd name="T32" fmla="*/ 354 w 817"/>
                  <a:gd name="T33" fmla="*/ 481 h 602"/>
                  <a:gd name="T34" fmla="*/ 306 w 817"/>
                  <a:gd name="T35" fmla="*/ 458 h 602"/>
                  <a:gd name="T36" fmla="*/ 257 w 817"/>
                  <a:gd name="T37" fmla="*/ 479 h 602"/>
                  <a:gd name="T38" fmla="*/ 219 w 817"/>
                  <a:gd name="T39" fmla="*/ 480 h 602"/>
                  <a:gd name="T40" fmla="*/ 163 w 817"/>
                  <a:gd name="T41" fmla="*/ 464 h 602"/>
                  <a:gd name="T42" fmla="*/ 142 w 817"/>
                  <a:gd name="T43" fmla="*/ 450 h 602"/>
                  <a:gd name="T44" fmla="*/ 100 w 817"/>
                  <a:gd name="T45" fmla="*/ 426 h 602"/>
                  <a:gd name="T46" fmla="*/ 68 w 817"/>
                  <a:gd name="T47" fmla="*/ 387 h 602"/>
                  <a:gd name="T48" fmla="*/ 17 w 817"/>
                  <a:gd name="T49" fmla="*/ 387 h 602"/>
                  <a:gd name="T50" fmla="*/ 14 w 817"/>
                  <a:gd name="T51" fmla="*/ 344 h 602"/>
                  <a:gd name="T52" fmla="*/ 15 w 817"/>
                  <a:gd name="T53" fmla="*/ 310 h 602"/>
                  <a:gd name="T54" fmla="*/ 14 w 817"/>
                  <a:gd name="T55" fmla="*/ 269 h 602"/>
                  <a:gd name="T56" fmla="*/ 40 w 817"/>
                  <a:gd name="T57" fmla="*/ 266 h 602"/>
                  <a:gd name="T58" fmla="*/ 81 w 817"/>
                  <a:gd name="T59" fmla="*/ 248 h 602"/>
                  <a:gd name="T60" fmla="*/ 76 w 817"/>
                  <a:gd name="T61" fmla="*/ 192 h 602"/>
                  <a:gd name="T62" fmla="*/ 111 w 817"/>
                  <a:gd name="T63" fmla="*/ 161 h 602"/>
                  <a:gd name="T64" fmla="*/ 150 w 817"/>
                  <a:gd name="T65" fmla="*/ 126 h 602"/>
                  <a:gd name="T66" fmla="*/ 172 w 817"/>
                  <a:gd name="T67" fmla="*/ 105 h 602"/>
                  <a:gd name="T68" fmla="*/ 210 w 817"/>
                  <a:gd name="T69" fmla="*/ 120 h 602"/>
                  <a:gd name="T70" fmla="*/ 258 w 817"/>
                  <a:gd name="T71" fmla="*/ 167 h 602"/>
                  <a:gd name="T72" fmla="*/ 298 w 817"/>
                  <a:gd name="T73" fmla="*/ 198 h 602"/>
                  <a:gd name="T74" fmla="*/ 406 w 817"/>
                  <a:gd name="T75" fmla="*/ 218 h 602"/>
                  <a:gd name="T76" fmla="*/ 460 w 817"/>
                  <a:gd name="T77" fmla="*/ 214 h 602"/>
                  <a:gd name="T78" fmla="*/ 513 w 817"/>
                  <a:gd name="T79" fmla="*/ 182 h 602"/>
                  <a:gd name="T80" fmla="*/ 546 w 817"/>
                  <a:gd name="T81" fmla="*/ 158 h 602"/>
                  <a:gd name="T82" fmla="*/ 604 w 817"/>
                  <a:gd name="T83" fmla="*/ 124 h 602"/>
                  <a:gd name="T84" fmla="*/ 558 w 817"/>
                  <a:gd name="T85" fmla="*/ 115 h 602"/>
                  <a:gd name="T86" fmla="*/ 557 w 817"/>
                  <a:gd name="T87" fmla="*/ 65 h 602"/>
                  <a:gd name="T88" fmla="*/ 591 w 817"/>
                  <a:gd name="T89" fmla="*/ 49 h 602"/>
                  <a:gd name="T90" fmla="*/ 600 w 817"/>
                  <a:gd name="T91" fmla="*/ 0 h 602"/>
                  <a:gd name="T92" fmla="*/ 689 w 817"/>
                  <a:gd name="T93" fmla="*/ 29 h 602"/>
                  <a:gd name="T94" fmla="*/ 714 w 817"/>
                  <a:gd name="T95" fmla="*/ 73 h 602"/>
                  <a:gd name="T96" fmla="*/ 763 w 817"/>
                  <a:gd name="T97" fmla="*/ 97 h 602"/>
                  <a:gd name="T98" fmla="*/ 808 w 817"/>
                  <a:gd name="T99" fmla="*/ 103 h 602"/>
                  <a:gd name="T100" fmla="*/ 806 w 817"/>
                  <a:gd name="T101" fmla="*/ 130 h 602"/>
                  <a:gd name="T102" fmla="*/ 783 w 817"/>
                  <a:gd name="T103" fmla="*/ 178 h 602"/>
                  <a:gd name="T104" fmla="*/ 797 w 817"/>
                  <a:gd name="T105" fmla="*/ 198 h 602"/>
                  <a:gd name="T106" fmla="*/ 755 w 817"/>
                  <a:gd name="T107" fmla="*/ 230 h 602"/>
                  <a:gd name="T108" fmla="*/ 721 w 817"/>
                  <a:gd name="T109" fmla="*/ 248 h 602"/>
                  <a:gd name="T110" fmla="*/ 669 w 817"/>
                  <a:gd name="T111" fmla="*/ 275 h 602"/>
                  <a:gd name="T112" fmla="*/ 657 w 817"/>
                  <a:gd name="T113" fmla="*/ 241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17" h="602">
                    <a:moveTo>
                      <a:pt x="641" y="259"/>
                    </a:moveTo>
                    <a:lnTo>
                      <a:pt x="621" y="274"/>
                    </a:lnTo>
                    <a:lnTo>
                      <a:pt x="622" y="289"/>
                    </a:lnTo>
                    <a:lnTo>
                      <a:pt x="637" y="302"/>
                    </a:lnTo>
                    <a:lnTo>
                      <a:pt x="652" y="303"/>
                    </a:lnTo>
                    <a:lnTo>
                      <a:pt x="663" y="292"/>
                    </a:lnTo>
                    <a:lnTo>
                      <a:pt x="685" y="294"/>
                    </a:lnTo>
                    <a:lnTo>
                      <a:pt x="689" y="314"/>
                    </a:lnTo>
                    <a:lnTo>
                      <a:pt x="670" y="320"/>
                    </a:lnTo>
                    <a:lnTo>
                      <a:pt x="655" y="334"/>
                    </a:lnTo>
                    <a:lnTo>
                      <a:pt x="661" y="353"/>
                    </a:lnTo>
                    <a:lnTo>
                      <a:pt x="674" y="378"/>
                    </a:lnTo>
                    <a:lnTo>
                      <a:pt x="692" y="397"/>
                    </a:lnTo>
                    <a:lnTo>
                      <a:pt x="692" y="413"/>
                    </a:lnTo>
                    <a:lnTo>
                      <a:pt x="696" y="431"/>
                    </a:lnTo>
                    <a:lnTo>
                      <a:pt x="703" y="471"/>
                    </a:lnTo>
                    <a:lnTo>
                      <a:pt x="693" y="474"/>
                    </a:lnTo>
                    <a:lnTo>
                      <a:pt x="691" y="487"/>
                    </a:lnTo>
                    <a:lnTo>
                      <a:pt x="677" y="500"/>
                    </a:lnTo>
                    <a:lnTo>
                      <a:pt x="678" y="519"/>
                    </a:lnTo>
                    <a:lnTo>
                      <a:pt x="664" y="529"/>
                    </a:lnTo>
                    <a:lnTo>
                      <a:pt x="655" y="530"/>
                    </a:lnTo>
                    <a:lnTo>
                      <a:pt x="652" y="545"/>
                    </a:lnTo>
                    <a:lnTo>
                      <a:pt x="641" y="548"/>
                    </a:lnTo>
                    <a:lnTo>
                      <a:pt x="638" y="563"/>
                    </a:lnTo>
                    <a:lnTo>
                      <a:pt x="613" y="570"/>
                    </a:lnTo>
                    <a:lnTo>
                      <a:pt x="595" y="567"/>
                    </a:lnTo>
                    <a:lnTo>
                      <a:pt x="572" y="575"/>
                    </a:lnTo>
                    <a:lnTo>
                      <a:pt x="549" y="593"/>
                    </a:lnTo>
                    <a:lnTo>
                      <a:pt x="540" y="601"/>
                    </a:lnTo>
                    <a:lnTo>
                      <a:pt x="534" y="581"/>
                    </a:lnTo>
                    <a:lnTo>
                      <a:pt x="525" y="576"/>
                    </a:lnTo>
                    <a:lnTo>
                      <a:pt x="519" y="593"/>
                    </a:lnTo>
                    <a:lnTo>
                      <a:pt x="497" y="563"/>
                    </a:lnTo>
                    <a:lnTo>
                      <a:pt x="475" y="555"/>
                    </a:lnTo>
                    <a:lnTo>
                      <a:pt x="460" y="555"/>
                    </a:lnTo>
                    <a:lnTo>
                      <a:pt x="437" y="567"/>
                    </a:lnTo>
                    <a:lnTo>
                      <a:pt x="426" y="573"/>
                    </a:lnTo>
                    <a:lnTo>
                      <a:pt x="428" y="587"/>
                    </a:lnTo>
                    <a:lnTo>
                      <a:pt x="408" y="590"/>
                    </a:lnTo>
                    <a:lnTo>
                      <a:pt x="405" y="581"/>
                    </a:lnTo>
                    <a:lnTo>
                      <a:pt x="391" y="577"/>
                    </a:lnTo>
                    <a:lnTo>
                      <a:pt x="387" y="554"/>
                    </a:lnTo>
                    <a:lnTo>
                      <a:pt x="380" y="539"/>
                    </a:lnTo>
                    <a:lnTo>
                      <a:pt x="364" y="537"/>
                    </a:lnTo>
                    <a:lnTo>
                      <a:pt x="365" y="524"/>
                    </a:lnTo>
                    <a:lnTo>
                      <a:pt x="375" y="516"/>
                    </a:lnTo>
                    <a:lnTo>
                      <a:pt x="380" y="504"/>
                    </a:lnTo>
                    <a:lnTo>
                      <a:pt x="375" y="487"/>
                    </a:lnTo>
                    <a:lnTo>
                      <a:pt x="371" y="479"/>
                    </a:lnTo>
                    <a:lnTo>
                      <a:pt x="354" y="481"/>
                    </a:lnTo>
                    <a:lnTo>
                      <a:pt x="345" y="467"/>
                    </a:lnTo>
                    <a:lnTo>
                      <a:pt x="329" y="458"/>
                    </a:lnTo>
                    <a:lnTo>
                      <a:pt x="306" y="458"/>
                    </a:lnTo>
                    <a:lnTo>
                      <a:pt x="288" y="468"/>
                    </a:lnTo>
                    <a:lnTo>
                      <a:pt x="280" y="479"/>
                    </a:lnTo>
                    <a:lnTo>
                      <a:pt x="257" y="479"/>
                    </a:lnTo>
                    <a:lnTo>
                      <a:pt x="241" y="471"/>
                    </a:lnTo>
                    <a:lnTo>
                      <a:pt x="233" y="486"/>
                    </a:lnTo>
                    <a:lnTo>
                      <a:pt x="219" y="480"/>
                    </a:lnTo>
                    <a:lnTo>
                      <a:pt x="188" y="478"/>
                    </a:lnTo>
                    <a:lnTo>
                      <a:pt x="174" y="470"/>
                    </a:lnTo>
                    <a:lnTo>
                      <a:pt x="163" y="464"/>
                    </a:lnTo>
                    <a:lnTo>
                      <a:pt x="161" y="448"/>
                    </a:lnTo>
                    <a:lnTo>
                      <a:pt x="156" y="458"/>
                    </a:lnTo>
                    <a:lnTo>
                      <a:pt x="142" y="450"/>
                    </a:lnTo>
                    <a:lnTo>
                      <a:pt x="129" y="438"/>
                    </a:lnTo>
                    <a:lnTo>
                      <a:pt x="113" y="438"/>
                    </a:lnTo>
                    <a:lnTo>
                      <a:pt x="100" y="426"/>
                    </a:lnTo>
                    <a:lnTo>
                      <a:pt x="79" y="421"/>
                    </a:lnTo>
                    <a:lnTo>
                      <a:pt x="79" y="395"/>
                    </a:lnTo>
                    <a:lnTo>
                      <a:pt x="68" y="387"/>
                    </a:lnTo>
                    <a:lnTo>
                      <a:pt x="51" y="385"/>
                    </a:lnTo>
                    <a:lnTo>
                      <a:pt x="31" y="398"/>
                    </a:lnTo>
                    <a:lnTo>
                      <a:pt x="17" y="387"/>
                    </a:lnTo>
                    <a:lnTo>
                      <a:pt x="19" y="368"/>
                    </a:lnTo>
                    <a:lnTo>
                      <a:pt x="11" y="358"/>
                    </a:lnTo>
                    <a:lnTo>
                      <a:pt x="14" y="344"/>
                    </a:lnTo>
                    <a:lnTo>
                      <a:pt x="17" y="321"/>
                    </a:lnTo>
                    <a:lnTo>
                      <a:pt x="17" y="308"/>
                    </a:lnTo>
                    <a:lnTo>
                      <a:pt x="15" y="310"/>
                    </a:lnTo>
                    <a:lnTo>
                      <a:pt x="0" y="299"/>
                    </a:lnTo>
                    <a:lnTo>
                      <a:pt x="2" y="277"/>
                    </a:lnTo>
                    <a:lnTo>
                      <a:pt x="14" y="269"/>
                    </a:lnTo>
                    <a:lnTo>
                      <a:pt x="35" y="282"/>
                    </a:lnTo>
                    <a:lnTo>
                      <a:pt x="42" y="275"/>
                    </a:lnTo>
                    <a:lnTo>
                      <a:pt x="40" y="266"/>
                    </a:lnTo>
                    <a:lnTo>
                      <a:pt x="64" y="261"/>
                    </a:lnTo>
                    <a:lnTo>
                      <a:pt x="69" y="252"/>
                    </a:lnTo>
                    <a:lnTo>
                      <a:pt x="81" y="248"/>
                    </a:lnTo>
                    <a:lnTo>
                      <a:pt x="82" y="208"/>
                    </a:lnTo>
                    <a:lnTo>
                      <a:pt x="71" y="203"/>
                    </a:lnTo>
                    <a:lnTo>
                      <a:pt x="76" y="192"/>
                    </a:lnTo>
                    <a:lnTo>
                      <a:pt x="104" y="189"/>
                    </a:lnTo>
                    <a:lnTo>
                      <a:pt x="110" y="181"/>
                    </a:lnTo>
                    <a:lnTo>
                      <a:pt x="111" y="161"/>
                    </a:lnTo>
                    <a:lnTo>
                      <a:pt x="126" y="153"/>
                    </a:lnTo>
                    <a:lnTo>
                      <a:pt x="144" y="159"/>
                    </a:lnTo>
                    <a:lnTo>
                      <a:pt x="150" y="126"/>
                    </a:lnTo>
                    <a:lnTo>
                      <a:pt x="157" y="119"/>
                    </a:lnTo>
                    <a:lnTo>
                      <a:pt x="169" y="116"/>
                    </a:lnTo>
                    <a:lnTo>
                      <a:pt x="172" y="105"/>
                    </a:lnTo>
                    <a:lnTo>
                      <a:pt x="181" y="98"/>
                    </a:lnTo>
                    <a:lnTo>
                      <a:pt x="189" y="109"/>
                    </a:lnTo>
                    <a:lnTo>
                      <a:pt x="210" y="120"/>
                    </a:lnTo>
                    <a:lnTo>
                      <a:pt x="214" y="136"/>
                    </a:lnTo>
                    <a:lnTo>
                      <a:pt x="225" y="161"/>
                    </a:lnTo>
                    <a:lnTo>
                      <a:pt x="258" y="167"/>
                    </a:lnTo>
                    <a:lnTo>
                      <a:pt x="272" y="170"/>
                    </a:lnTo>
                    <a:lnTo>
                      <a:pt x="288" y="179"/>
                    </a:lnTo>
                    <a:lnTo>
                      <a:pt x="298" y="198"/>
                    </a:lnTo>
                    <a:lnTo>
                      <a:pt x="308" y="207"/>
                    </a:lnTo>
                    <a:lnTo>
                      <a:pt x="388" y="213"/>
                    </a:lnTo>
                    <a:lnTo>
                      <a:pt x="406" y="218"/>
                    </a:lnTo>
                    <a:lnTo>
                      <a:pt x="427" y="230"/>
                    </a:lnTo>
                    <a:lnTo>
                      <a:pt x="448" y="223"/>
                    </a:lnTo>
                    <a:lnTo>
                      <a:pt x="460" y="214"/>
                    </a:lnTo>
                    <a:lnTo>
                      <a:pt x="488" y="218"/>
                    </a:lnTo>
                    <a:lnTo>
                      <a:pt x="511" y="199"/>
                    </a:lnTo>
                    <a:lnTo>
                      <a:pt x="513" y="182"/>
                    </a:lnTo>
                    <a:lnTo>
                      <a:pt x="513" y="165"/>
                    </a:lnTo>
                    <a:lnTo>
                      <a:pt x="532" y="172"/>
                    </a:lnTo>
                    <a:lnTo>
                      <a:pt x="546" y="158"/>
                    </a:lnTo>
                    <a:lnTo>
                      <a:pt x="558" y="148"/>
                    </a:lnTo>
                    <a:lnTo>
                      <a:pt x="580" y="136"/>
                    </a:lnTo>
                    <a:lnTo>
                      <a:pt x="604" y="124"/>
                    </a:lnTo>
                    <a:lnTo>
                      <a:pt x="593" y="109"/>
                    </a:lnTo>
                    <a:lnTo>
                      <a:pt x="570" y="112"/>
                    </a:lnTo>
                    <a:lnTo>
                      <a:pt x="558" y="115"/>
                    </a:lnTo>
                    <a:lnTo>
                      <a:pt x="555" y="109"/>
                    </a:lnTo>
                    <a:lnTo>
                      <a:pt x="553" y="77"/>
                    </a:lnTo>
                    <a:lnTo>
                      <a:pt x="557" y="65"/>
                    </a:lnTo>
                    <a:lnTo>
                      <a:pt x="568" y="76"/>
                    </a:lnTo>
                    <a:lnTo>
                      <a:pt x="587" y="76"/>
                    </a:lnTo>
                    <a:lnTo>
                      <a:pt x="591" y="49"/>
                    </a:lnTo>
                    <a:lnTo>
                      <a:pt x="602" y="40"/>
                    </a:lnTo>
                    <a:lnTo>
                      <a:pt x="592" y="14"/>
                    </a:lnTo>
                    <a:lnTo>
                      <a:pt x="600" y="0"/>
                    </a:lnTo>
                    <a:lnTo>
                      <a:pt x="661" y="1"/>
                    </a:lnTo>
                    <a:lnTo>
                      <a:pt x="675" y="17"/>
                    </a:lnTo>
                    <a:lnTo>
                      <a:pt x="689" y="29"/>
                    </a:lnTo>
                    <a:lnTo>
                      <a:pt x="700" y="42"/>
                    </a:lnTo>
                    <a:lnTo>
                      <a:pt x="703" y="59"/>
                    </a:lnTo>
                    <a:lnTo>
                      <a:pt x="714" y="73"/>
                    </a:lnTo>
                    <a:lnTo>
                      <a:pt x="740" y="78"/>
                    </a:lnTo>
                    <a:lnTo>
                      <a:pt x="751" y="88"/>
                    </a:lnTo>
                    <a:lnTo>
                      <a:pt x="763" y="97"/>
                    </a:lnTo>
                    <a:lnTo>
                      <a:pt x="769" y="106"/>
                    </a:lnTo>
                    <a:lnTo>
                      <a:pt x="783" y="107"/>
                    </a:lnTo>
                    <a:lnTo>
                      <a:pt x="808" y="103"/>
                    </a:lnTo>
                    <a:lnTo>
                      <a:pt x="813" y="109"/>
                    </a:lnTo>
                    <a:lnTo>
                      <a:pt x="816" y="122"/>
                    </a:lnTo>
                    <a:lnTo>
                      <a:pt x="806" y="130"/>
                    </a:lnTo>
                    <a:lnTo>
                      <a:pt x="804" y="165"/>
                    </a:lnTo>
                    <a:lnTo>
                      <a:pt x="791" y="164"/>
                    </a:lnTo>
                    <a:lnTo>
                      <a:pt x="783" y="178"/>
                    </a:lnTo>
                    <a:lnTo>
                      <a:pt x="784" y="194"/>
                    </a:lnTo>
                    <a:lnTo>
                      <a:pt x="798" y="198"/>
                    </a:lnTo>
                    <a:lnTo>
                      <a:pt x="797" y="198"/>
                    </a:lnTo>
                    <a:lnTo>
                      <a:pt x="783" y="209"/>
                    </a:lnTo>
                    <a:lnTo>
                      <a:pt x="769" y="213"/>
                    </a:lnTo>
                    <a:lnTo>
                      <a:pt x="755" y="230"/>
                    </a:lnTo>
                    <a:lnTo>
                      <a:pt x="741" y="230"/>
                    </a:lnTo>
                    <a:lnTo>
                      <a:pt x="729" y="224"/>
                    </a:lnTo>
                    <a:lnTo>
                      <a:pt x="721" y="248"/>
                    </a:lnTo>
                    <a:lnTo>
                      <a:pt x="707" y="257"/>
                    </a:lnTo>
                    <a:lnTo>
                      <a:pt x="689" y="268"/>
                    </a:lnTo>
                    <a:lnTo>
                      <a:pt x="669" y="275"/>
                    </a:lnTo>
                    <a:lnTo>
                      <a:pt x="667" y="258"/>
                    </a:lnTo>
                    <a:lnTo>
                      <a:pt x="663" y="242"/>
                    </a:lnTo>
                    <a:lnTo>
                      <a:pt x="657" y="241"/>
                    </a:lnTo>
                    <a:lnTo>
                      <a:pt x="648" y="248"/>
                    </a:lnTo>
                    <a:lnTo>
                      <a:pt x="641" y="25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54" name="Freeform 200"/>
              <p:cNvSpPr>
                <a:spLocks/>
              </p:cNvSpPr>
              <p:nvPr/>
            </p:nvSpPr>
            <p:spPr bwMode="auto">
              <a:xfrm>
                <a:off x="8874579" y="2972700"/>
                <a:ext cx="122654" cy="158868"/>
              </a:xfrm>
              <a:custGeom>
                <a:avLst/>
                <a:gdLst>
                  <a:gd name="T0" fmla="*/ 67 w 70"/>
                  <a:gd name="T1" fmla="*/ 0 h 91"/>
                  <a:gd name="T2" fmla="*/ 69 w 70"/>
                  <a:gd name="T3" fmla="*/ 25 h 91"/>
                  <a:gd name="T4" fmla="*/ 60 w 70"/>
                  <a:gd name="T5" fmla="*/ 31 h 91"/>
                  <a:gd name="T6" fmla="*/ 52 w 70"/>
                  <a:gd name="T7" fmla="*/ 45 h 91"/>
                  <a:gd name="T8" fmla="*/ 39 w 70"/>
                  <a:gd name="T9" fmla="*/ 51 h 91"/>
                  <a:gd name="T10" fmla="*/ 55 w 70"/>
                  <a:gd name="T11" fmla="*/ 67 h 91"/>
                  <a:gd name="T12" fmla="*/ 50 w 70"/>
                  <a:gd name="T13" fmla="*/ 82 h 91"/>
                  <a:gd name="T14" fmla="*/ 29 w 70"/>
                  <a:gd name="T15" fmla="*/ 90 h 91"/>
                  <a:gd name="T16" fmla="*/ 22 w 70"/>
                  <a:gd name="T17" fmla="*/ 81 h 91"/>
                  <a:gd name="T18" fmla="*/ 4 w 70"/>
                  <a:gd name="T19" fmla="*/ 73 h 91"/>
                  <a:gd name="T20" fmla="*/ 15 w 70"/>
                  <a:gd name="T21" fmla="*/ 65 h 91"/>
                  <a:gd name="T22" fmla="*/ 16 w 70"/>
                  <a:gd name="T23" fmla="*/ 48 h 91"/>
                  <a:gd name="T24" fmla="*/ 4 w 70"/>
                  <a:gd name="T25" fmla="*/ 45 h 91"/>
                  <a:gd name="T26" fmla="*/ 0 w 70"/>
                  <a:gd name="T27" fmla="*/ 45 h 91"/>
                  <a:gd name="T28" fmla="*/ 14 w 70"/>
                  <a:gd name="T29" fmla="*/ 37 h 91"/>
                  <a:gd name="T30" fmla="*/ 22 w 70"/>
                  <a:gd name="T31" fmla="*/ 12 h 91"/>
                  <a:gd name="T32" fmla="*/ 34 w 70"/>
                  <a:gd name="T33" fmla="*/ 18 h 91"/>
                  <a:gd name="T34" fmla="*/ 48 w 70"/>
                  <a:gd name="T35" fmla="*/ 18 h 91"/>
                  <a:gd name="T36" fmla="*/ 62 w 70"/>
                  <a:gd name="T37" fmla="*/ 1 h 91"/>
                  <a:gd name="T38" fmla="*/ 67 w 70"/>
                  <a:gd name="T3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91">
                    <a:moveTo>
                      <a:pt x="67" y="0"/>
                    </a:moveTo>
                    <a:lnTo>
                      <a:pt x="69" y="25"/>
                    </a:lnTo>
                    <a:lnTo>
                      <a:pt x="60" y="31"/>
                    </a:lnTo>
                    <a:lnTo>
                      <a:pt x="52" y="45"/>
                    </a:lnTo>
                    <a:lnTo>
                      <a:pt x="39" y="51"/>
                    </a:lnTo>
                    <a:lnTo>
                      <a:pt x="55" y="67"/>
                    </a:lnTo>
                    <a:lnTo>
                      <a:pt x="50" y="82"/>
                    </a:lnTo>
                    <a:lnTo>
                      <a:pt x="29" y="90"/>
                    </a:lnTo>
                    <a:lnTo>
                      <a:pt x="22" y="81"/>
                    </a:lnTo>
                    <a:lnTo>
                      <a:pt x="4" y="73"/>
                    </a:lnTo>
                    <a:lnTo>
                      <a:pt x="15" y="65"/>
                    </a:lnTo>
                    <a:lnTo>
                      <a:pt x="16" y="48"/>
                    </a:lnTo>
                    <a:lnTo>
                      <a:pt x="4" y="45"/>
                    </a:lnTo>
                    <a:lnTo>
                      <a:pt x="0" y="45"/>
                    </a:lnTo>
                    <a:lnTo>
                      <a:pt x="14" y="37"/>
                    </a:lnTo>
                    <a:lnTo>
                      <a:pt x="22" y="12"/>
                    </a:lnTo>
                    <a:lnTo>
                      <a:pt x="34" y="18"/>
                    </a:lnTo>
                    <a:lnTo>
                      <a:pt x="48" y="18"/>
                    </a:lnTo>
                    <a:lnTo>
                      <a:pt x="62" y="1"/>
                    </a:lnTo>
                    <a:lnTo>
                      <a:pt x="67"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55" name="Freeform 201"/>
              <p:cNvSpPr>
                <a:spLocks/>
              </p:cNvSpPr>
              <p:nvPr/>
            </p:nvSpPr>
            <p:spPr bwMode="auto">
              <a:xfrm>
                <a:off x="8149664" y="3443013"/>
                <a:ext cx="198133" cy="511210"/>
              </a:xfrm>
              <a:custGeom>
                <a:avLst/>
                <a:gdLst>
                  <a:gd name="T0" fmla="*/ 1 w 113"/>
                  <a:gd name="T1" fmla="*/ 109 h 289"/>
                  <a:gd name="T2" fmla="*/ 8 w 113"/>
                  <a:gd name="T3" fmla="*/ 97 h 289"/>
                  <a:gd name="T4" fmla="*/ 8 w 113"/>
                  <a:gd name="T5" fmla="*/ 69 h 289"/>
                  <a:gd name="T6" fmla="*/ 21 w 113"/>
                  <a:gd name="T7" fmla="*/ 54 h 289"/>
                  <a:gd name="T8" fmla="*/ 27 w 113"/>
                  <a:gd name="T9" fmla="*/ 35 h 289"/>
                  <a:gd name="T10" fmla="*/ 38 w 113"/>
                  <a:gd name="T11" fmla="*/ 20 h 289"/>
                  <a:gd name="T12" fmla="*/ 56 w 113"/>
                  <a:gd name="T13" fmla="*/ 11 h 289"/>
                  <a:gd name="T14" fmla="*/ 57 w 113"/>
                  <a:gd name="T15" fmla="*/ 3 h 289"/>
                  <a:gd name="T16" fmla="*/ 74 w 113"/>
                  <a:gd name="T17" fmla="*/ 0 h 289"/>
                  <a:gd name="T18" fmla="*/ 78 w 113"/>
                  <a:gd name="T19" fmla="*/ 8 h 289"/>
                  <a:gd name="T20" fmla="*/ 84 w 113"/>
                  <a:gd name="T21" fmla="*/ 25 h 289"/>
                  <a:gd name="T22" fmla="*/ 78 w 113"/>
                  <a:gd name="T23" fmla="*/ 37 h 289"/>
                  <a:gd name="T24" fmla="*/ 68 w 113"/>
                  <a:gd name="T25" fmla="*/ 45 h 289"/>
                  <a:gd name="T26" fmla="*/ 67 w 113"/>
                  <a:gd name="T27" fmla="*/ 58 h 289"/>
                  <a:gd name="T28" fmla="*/ 83 w 113"/>
                  <a:gd name="T29" fmla="*/ 60 h 289"/>
                  <a:gd name="T30" fmla="*/ 91 w 113"/>
                  <a:gd name="T31" fmla="*/ 75 h 289"/>
                  <a:gd name="T32" fmla="*/ 94 w 113"/>
                  <a:gd name="T33" fmla="*/ 98 h 289"/>
                  <a:gd name="T34" fmla="*/ 109 w 113"/>
                  <a:gd name="T35" fmla="*/ 102 h 289"/>
                  <a:gd name="T36" fmla="*/ 112 w 113"/>
                  <a:gd name="T37" fmla="*/ 111 h 289"/>
                  <a:gd name="T38" fmla="*/ 105 w 113"/>
                  <a:gd name="T39" fmla="*/ 125 h 289"/>
                  <a:gd name="T40" fmla="*/ 97 w 113"/>
                  <a:gd name="T41" fmla="*/ 132 h 289"/>
                  <a:gd name="T42" fmla="*/ 82 w 113"/>
                  <a:gd name="T43" fmla="*/ 138 h 289"/>
                  <a:gd name="T44" fmla="*/ 80 w 113"/>
                  <a:gd name="T45" fmla="*/ 164 h 289"/>
                  <a:gd name="T46" fmla="*/ 84 w 113"/>
                  <a:gd name="T47" fmla="*/ 175 h 289"/>
                  <a:gd name="T48" fmla="*/ 96 w 113"/>
                  <a:gd name="T49" fmla="*/ 190 h 289"/>
                  <a:gd name="T50" fmla="*/ 91 w 113"/>
                  <a:gd name="T51" fmla="*/ 215 h 289"/>
                  <a:gd name="T52" fmla="*/ 93 w 113"/>
                  <a:gd name="T53" fmla="*/ 227 h 289"/>
                  <a:gd name="T54" fmla="*/ 98 w 113"/>
                  <a:gd name="T55" fmla="*/ 246 h 289"/>
                  <a:gd name="T56" fmla="*/ 110 w 113"/>
                  <a:gd name="T57" fmla="*/ 257 h 289"/>
                  <a:gd name="T58" fmla="*/ 101 w 113"/>
                  <a:gd name="T59" fmla="*/ 278 h 289"/>
                  <a:gd name="T60" fmla="*/ 94 w 113"/>
                  <a:gd name="T61" fmla="*/ 288 h 289"/>
                  <a:gd name="T62" fmla="*/ 88 w 113"/>
                  <a:gd name="T63" fmla="*/ 261 h 289"/>
                  <a:gd name="T64" fmla="*/ 84 w 113"/>
                  <a:gd name="T65" fmla="*/ 242 h 289"/>
                  <a:gd name="T66" fmla="*/ 73 w 113"/>
                  <a:gd name="T67" fmla="*/ 234 h 289"/>
                  <a:gd name="T68" fmla="*/ 78 w 113"/>
                  <a:gd name="T69" fmla="*/ 197 h 289"/>
                  <a:gd name="T70" fmla="*/ 64 w 113"/>
                  <a:gd name="T71" fmla="*/ 175 h 289"/>
                  <a:gd name="T72" fmla="*/ 56 w 113"/>
                  <a:gd name="T73" fmla="*/ 187 h 289"/>
                  <a:gd name="T74" fmla="*/ 46 w 113"/>
                  <a:gd name="T75" fmla="*/ 197 h 289"/>
                  <a:gd name="T76" fmla="*/ 32 w 113"/>
                  <a:gd name="T77" fmla="*/ 192 h 289"/>
                  <a:gd name="T78" fmla="*/ 28 w 113"/>
                  <a:gd name="T79" fmla="*/ 160 h 289"/>
                  <a:gd name="T80" fmla="*/ 25 w 113"/>
                  <a:gd name="T81" fmla="*/ 145 h 289"/>
                  <a:gd name="T82" fmla="*/ 13 w 113"/>
                  <a:gd name="T83" fmla="*/ 128 h 289"/>
                  <a:gd name="T84" fmla="*/ 0 w 113"/>
                  <a:gd name="T85" fmla="*/ 117 h 289"/>
                  <a:gd name="T86" fmla="*/ 1 w 113"/>
                  <a:gd name="T87" fmla="*/ 10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289">
                    <a:moveTo>
                      <a:pt x="1" y="109"/>
                    </a:moveTo>
                    <a:lnTo>
                      <a:pt x="8" y="97"/>
                    </a:lnTo>
                    <a:lnTo>
                      <a:pt x="8" y="69"/>
                    </a:lnTo>
                    <a:lnTo>
                      <a:pt x="21" y="54"/>
                    </a:lnTo>
                    <a:lnTo>
                      <a:pt x="27" y="35"/>
                    </a:lnTo>
                    <a:lnTo>
                      <a:pt x="38" y="20"/>
                    </a:lnTo>
                    <a:lnTo>
                      <a:pt x="56" y="11"/>
                    </a:lnTo>
                    <a:lnTo>
                      <a:pt x="57" y="3"/>
                    </a:lnTo>
                    <a:lnTo>
                      <a:pt x="74" y="0"/>
                    </a:lnTo>
                    <a:lnTo>
                      <a:pt x="78" y="8"/>
                    </a:lnTo>
                    <a:lnTo>
                      <a:pt x="84" y="25"/>
                    </a:lnTo>
                    <a:lnTo>
                      <a:pt x="78" y="37"/>
                    </a:lnTo>
                    <a:lnTo>
                      <a:pt x="68" y="45"/>
                    </a:lnTo>
                    <a:lnTo>
                      <a:pt x="67" y="58"/>
                    </a:lnTo>
                    <a:lnTo>
                      <a:pt x="83" y="60"/>
                    </a:lnTo>
                    <a:lnTo>
                      <a:pt x="91" y="75"/>
                    </a:lnTo>
                    <a:lnTo>
                      <a:pt x="94" y="98"/>
                    </a:lnTo>
                    <a:lnTo>
                      <a:pt x="109" y="102"/>
                    </a:lnTo>
                    <a:lnTo>
                      <a:pt x="112" y="111"/>
                    </a:lnTo>
                    <a:lnTo>
                      <a:pt x="105" y="125"/>
                    </a:lnTo>
                    <a:lnTo>
                      <a:pt x="97" y="132"/>
                    </a:lnTo>
                    <a:lnTo>
                      <a:pt x="82" y="138"/>
                    </a:lnTo>
                    <a:lnTo>
                      <a:pt x="80" y="164"/>
                    </a:lnTo>
                    <a:lnTo>
                      <a:pt x="84" y="175"/>
                    </a:lnTo>
                    <a:lnTo>
                      <a:pt x="96" y="190"/>
                    </a:lnTo>
                    <a:lnTo>
                      <a:pt x="91" y="215"/>
                    </a:lnTo>
                    <a:lnTo>
                      <a:pt x="93" y="227"/>
                    </a:lnTo>
                    <a:lnTo>
                      <a:pt x="98" y="246"/>
                    </a:lnTo>
                    <a:lnTo>
                      <a:pt x="110" y="257"/>
                    </a:lnTo>
                    <a:lnTo>
                      <a:pt x="101" y="278"/>
                    </a:lnTo>
                    <a:lnTo>
                      <a:pt x="94" y="288"/>
                    </a:lnTo>
                    <a:lnTo>
                      <a:pt x="88" y="261"/>
                    </a:lnTo>
                    <a:lnTo>
                      <a:pt x="84" y="242"/>
                    </a:lnTo>
                    <a:lnTo>
                      <a:pt x="73" y="234"/>
                    </a:lnTo>
                    <a:lnTo>
                      <a:pt x="78" y="197"/>
                    </a:lnTo>
                    <a:lnTo>
                      <a:pt x="64" y="175"/>
                    </a:lnTo>
                    <a:lnTo>
                      <a:pt x="56" y="187"/>
                    </a:lnTo>
                    <a:lnTo>
                      <a:pt x="46" y="197"/>
                    </a:lnTo>
                    <a:lnTo>
                      <a:pt x="32" y="192"/>
                    </a:lnTo>
                    <a:lnTo>
                      <a:pt x="28" y="160"/>
                    </a:lnTo>
                    <a:lnTo>
                      <a:pt x="25" y="145"/>
                    </a:lnTo>
                    <a:lnTo>
                      <a:pt x="13" y="128"/>
                    </a:lnTo>
                    <a:lnTo>
                      <a:pt x="0" y="117"/>
                    </a:lnTo>
                    <a:lnTo>
                      <a:pt x="1" y="10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56" name="Freeform 202"/>
              <p:cNvSpPr>
                <a:spLocks/>
              </p:cNvSpPr>
              <p:nvPr/>
            </p:nvSpPr>
            <p:spPr bwMode="auto">
              <a:xfrm>
                <a:off x="8226716" y="4100508"/>
                <a:ext cx="298772" cy="330320"/>
              </a:xfrm>
              <a:custGeom>
                <a:avLst/>
                <a:gdLst>
                  <a:gd name="T0" fmla="*/ 65 w 170"/>
                  <a:gd name="T1" fmla="*/ 29 h 187"/>
                  <a:gd name="T2" fmla="*/ 43 w 170"/>
                  <a:gd name="T3" fmla="*/ 20 h 187"/>
                  <a:gd name="T4" fmla="*/ 25 w 170"/>
                  <a:gd name="T5" fmla="*/ 0 h 187"/>
                  <a:gd name="T6" fmla="*/ 3 w 170"/>
                  <a:gd name="T7" fmla="*/ 3 h 187"/>
                  <a:gd name="T8" fmla="*/ 0 w 170"/>
                  <a:gd name="T9" fmla="*/ 11 h 187"/>
                  <a:gd name="T10" fmla="*/ 26 w 170"/>
                  <a:gd name="T11" fmla="*/ 29 h 187"/>
                  <a:gd name="T12" fmla="*/ 49 w 170"/>
                  <a:gd name="T13" fmla="*/ 49 h 187"/>
                  <a:gd name="T14" fmla="*/ 65 w 170"/>
                  <a:gd name="T15" fmla="*/ 63 h 187"/>
                  <a:gd name="T16" fmla="*/ 69 w 170"/>
                  <a:gd name="T17" fmla="*/ 84 h 187"/>
                  <a:gd name="T18" fmla="*/ 78 w 170"/>
                  <a:gd name="T19" fmla="*/ 103 h 187"/>
                  <a:gd name="T20" fmla="*/ 108 w 170"/>
                  <a:gd name="T21" fmla="*/ 143 h 187"/>
                  <a:gd name="T22" fmla="*/ 134 w 170"/>
                  <a:gd name="T23" fmla="*/ 174 h 187"/>
                  <a:gd name="T24" fmla="*/ 143 w 170"/>
                  <a:gd name="T25" fmla="*/ 186 h 187"/>
                  <a:gd name="T26" fmla="*/ 169 w 170"/>
                  <a:gd name="T27" fmla="*/ 174 h 187"/>
                  <a:gd name="T28" fmla="*/ 166 w 170"/>
                  <a:gd name="T29" fmla="*/ 158 h 187"/>
                  <a:gd name="T30" fmla="*/ 166 w 170"/>
                  <a:gd name="T31" fmla="*/ 138 h 187"/>
                  <a:gd name="T32" fmla="*/ 158 w 170"/>
                  <a:gd name="T33" fmla="*/ 127 h 187"/>
                  <a:gd name="T34" fmla="*/ 135 w 170"/>
                  <a:gd name="T35" fmla="*/ 119 h 187"/>
                  <a:gd name="T36" fmla="*/ 135 w 170"/>
                  <a:gd name="T37" fmla="*/ 110 h 187"/>
                  <a:gd name="T38" fmla="*/ 127 w 170"/>
                  <a:gd name="T39" fmla="*/ 97 h 187"/>
                  <a:gd name="T40" fmla="*/ 127 w 170"/>
                  <a:gd name="T41" fmla="*/ 79 h 187"/>
                  <a:gd name="T42" fmla="*/ 112 w 170"/>
                  <a:gd name="T43" fmla="*/ 65 h 187"/>
                  <a:gd name="T44" fmla="*/ 92 w 170"/>
                  <a:gd name="T45" fmla="*/ 53 h 187"/>
                  <a:gd name="T46" fmla="*/ 65 w 170"/>
                  <a:gd name="T47" fmla="*/ 2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0" h="187">
                    <a:moveTo>
                      <a:pt x="65" y="29"/>
                    </a:moveTo>
                    <a:lnTo>
                      <a:pt x="43" y="20"/>
                    </a:lnTo>
                    <a:lnTo>
                      <a:pt x="25" y="0"/>
                    </a:lnTo>
                    <a:lnTo>
                      <a:pt x="3" y="3"/>
                    </a:lnTo>
                    <a:lnTo>
                      <a:pt x="0" y="11"/>
                    </a:lnTo>
                    <a:lnTo>
                      <a:pt x="26" y="29"/>
                    </a:lnTo>
                    <a:lnTo>
                      <a:pt x="49" y="49"/>
                    </a:lnTo>
                    <a:lnTo>
                      <a:pt x="65" y="63"/>
                    </a:lnTo>
                    <a:lnTo>
                      <a:pt x="69" y="84"/>
                    </a:lnTo>
                    <a:lnTo>
                      <a:pt x="78" y="103"/>
                    </a:lnTo>
                    <a:lnTo>
                      <a:pt x="108" y="143"/>
                    </a:lnTo>
                    <a:lnTo>
                      <a:pt x="134" y="174"/>
                    </a:lnTo>
                    <a:lnTo>
                      <a:pt x="143" y="186"/>
                    </a:lnTo>
                    <a:lnTo>
                      <a:pt x="169" y="174"/>
                    </a:lnTo>
                    <a:lnTo>
                      <a:pt x="166" y="158"/>
                    </a:lnTo>
                    <a:lnTo>
                      <a:pt x="166" y="138"/>
                    </a:lnTo>
                    <a:lnTo>
                      <a:pt x="158" y="127"/>
                    </a:lnTo>
                    <a:lnTo>
                      <a:pt x="135" y="119"/>
                    </a:lnTo>
                    <a:lnTo>
                      <a:pt x="135" y="110"/>
                    </a:lnTo>
                    <a:lnTo>
                      <a:pt x="127" y="97"/>
                    </a:lnTo>
                    <a:lnTo>
                      <a:pt x="127" y="79"/>
                    </a:lnTo>
                    <a:lnTo>
                      <a:pt x="112" y="65"/>
                    </a:lnTo>
                    <a:lnTo>
                      <a:pt x="92" y="53"/>
                    </a:lnTo>
                    <a:lnTo>
                      <a:pt x="65" y="2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57" name="Freeform 203"/>
              <p:cNvSpPr>
                <a:spLocks/>
              </p:cNvSpPr>
              <p:nvPr/>
            </p:nvSpPr>
            <p:spPr bwMode="auto">
              <a:xfrm>
                <a:off x="8580524" y="4054892"/>
                <a:ext cx="287765" cy="324028"/>
              </a:xfrm>
              <a:custGeom>
                <a:avLst/>
                <a:gdLst>
                  <a:gd name="T0" fmla="*/ 35 w 163"/>
                  <a:gd name="T1" fmla="*/ 89 h 184"/>
                  <a:gd name="T2" fmla="*/ 4 w 163"/>
                  <a:gd name="T3" fmla="*/ 89 h 184"/>
                  <a:gd name="T4" fmla="*/ 0 w 163"/>
                  <a:gd name="T5" fmla="*/ 112 h 184"/>
                  <a:gd name="T6" fmla="*/ 11 w 163"/>
                  <a:gd name="T7" fmla="*/ 118 h 184"/>
                  <a:gd name="T8" fmla="*/ 12 w 163"/>
                  <a:gd name="T9" fmla="*/ 136 h 184"/>
                  <a:gd name="T10" fmla="*/ 25 w 163"/>
                  <a:gd name="T11" fmla="*/ 139 h 184"/>
                  <a:gd name="T12" fmla="*/ 26 w 163"/>
                  <a:gd name="T13" fmla="*/ 160 h 184"/>
                  <a:gd name="T14" fmla="*/ 34 w 163"/>
                  <a:gd name="T15" fmla="*/ 161 h 184"/>
                  <a:gd name="T16" fmla="*/ 41 w 163"/>
                  <a:gd name="T17" fmla="*/ 170 h 184"/>
                  <a:gd name="T18" fmla="*/ 62 w 163"/>
                  <a:gd name="T19" fmla="*/ 175 h 184"/>
                  <a:gd name="T20" fmla="*/ 70 w 163"/>
                  <a:gd name="T21" fmla="*/ 164 h 184"/>
                  <a:gd name="T22" fmla="*/ 81 w 163"/>
                  <a:gd name="T23" fmla="*/ 168 h 184"/>
                  <a:gd name="T24" fmla="*/ 89 w 163"/>
                  <a:gd name="T25" fmla="*/ 183 h 184"/>
                  <a:gd name="T26" fmla="*/ 108 w 163"/>
                  <a:gd name="T27" fmla="*/ 181 h 184"/>
                  <a:gd name="T28" fmla="*/ 112 w 163"/>
                  <a:gd name="T29" fmla="*/ 169 h 184"/>
                  <a:gd name="T30" fmla="*/ 120 w 163"/>
                  <a:gd name="T31" fmla="*/ 157 h 184"/>
                  <a:gd name="T32" fmla="*/ 120 w 163"/>
                  <a:gd name="T33" fmla="*/ 142 h 184"/>
                  <a:gd name="T34" fmla="*/ 132 w 163"/>
                  <a:gd name="T35" fmla="*/ 131 h 184"/>
                  <a:gd name="T36" fmla="*/ 138 w 163"/>
                  <a:gd name="T37" fmla="*/ 107 h 184"/>
                  <a:gd name="T38" fmla="*/ 151 w 163"/>
                  <a:gd name="T39" fmla="*/ 102 h 184"/>
                  <a:gd name="T40" fmla="*/ 151 w 163"/>
                  <a:gd name="T41" fmla="*/ 88 h 184"/>
                  <a:gd name="T42" fmla="*/ 137 w 163"/>
                  <a:gd name="T43" fmla="*/ 77 h 184"/>
                  <a:gd name="T44" fmla="*/ 137 w 163"/>
                  <a:gd name="T45" fmla="*/ 52 h 184"/>
                  <a:gd name="T46" fmla="*/ 148 w 163"/>
                  <a:gd name="T47" fmla="*/ 43 h 184"/>
                  <a:gd name="T48" fmla="*/ 162 w 163"/>
                  <a:gd name="T49" fmla="*/ 32 h 184"/>
                  <a:gd name="T50" fmla="*/ 159 w 163"/>
                  <a:gd name="T51" fmla="*/ 17 h 184"/>
                  <a:gd name="T52" fmla="*/ 141 w 163"/>
                  <a:gd name="T53" fmla="*/ 13 h 184"/>
                  <a:gd name="T54" fmla="*/ 131 w 163"/>
                  <a:gd name="T55" fmla="*/ 9 h 184"/>
                  <a:gd name="T56" fmla="*/ 114 w 163"/>
                  <a:gd name="T57" fmla="*/ 0 h 184"/>
                  <a:gd name="T58" fmla="*/ 110 w 163"/>
                  <a:gd name="T59" fmla="*/ 14 h 184"/>
                  <a:gd name="T60" fmla="*/ 99 w 163"/>
                  <a:gd name="T61" fmla="*/ 20 h 184"/>
                  <a:gd name="T62" fmla="*/ 96 w 163"/>
                  <a:gd name="T63" fmla="*/ 37 h 184"/>
                  <a:gd name="T64" fmla="*/ 84 w 163"/>
                  <a:gd name="T65" fmla="*/ 43 h 184"/>
                  <a:gd name="T66" fmla="*/ 70 w 163"/>
                  <a:gd name="T67" fmla="*/ 53 h 184"/>
                  <a:gd name="T68" fmla="*/ 63 w 163"/>
                  <a:gd name="T69" fmla="*/ 68 h 184"/>
                  <a:gd name="T70" fmla="*/ 44 w 163"/>
                  <a:gd name="T71" fmla="*/ 66 h 184"/>
                  <a:gd name="T72" fmla="*/ 41 w 163"/>
                  <a:gd name="T73" fmla="*/ 80 h 184"/>
                  <a:gd name="T74" fmla="*/ 35 w 163"/>
                  <a:gd name="T75" fmla="*/ 89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3" h="184">
                    <a:moveTo>
                      <a:pt x="35" y="89"/>
                    </a:moveTo>
                    <a:lnTo>
                      <a:pt x="4" y="89"/>
                    </a:lnTo>
                    <a:lnTo>
                      <a:pt x="0" y="112"/>
                    </a:lnTo>
                    <a:lnTo>
                      <a:pt x="11" y="118"/>
                    </a:lnTo>
                    <a:lnTo>
                      <a:pt x="12" y="136"/>
                    </a:lnTo>
                    <a:lnTo>
                      <a:pt x="25" y="139"/>
                    </a:lnTo>
                    <a:lnTo>
                      <a:pt x="26" y="160"/>
                    </a:lnTo>
                    <a:lnTo>
                      <a:pt x="34" y="161"/>
                    </a:lnTo>
                    <a:lnTo>
                      <a:pt x="41" y="170"/>
                    </a:lnTo>
                    <a:lnTo>
                      <a:pt x="62" y="175"/>
                    </a:lnTo>
                    <a:lnTo>
                      <a:pt x="70" y="164"/>
                    </a:lnTo>
                    <a:lnTo>
                      <a:pt x="81" y="168"/>
                    </a:lnTo>
                    <a:lnTo>
                      <a:pt x="89" y="183"/>
                    </a:lnTo>
                    <a:lnTo>
                      <a:pt x="108" y="181"/>
                    </a:lnTo>
                    <a:lnTo>
                      <a:pt x="112" y="169"/>
                    </a:lnTo>
                    <a:lnTo>
                      <a:pt x="120" y="157"/>
                    </a:lnTo>
                    <a:lnTo>
                      <a:pt x="120" y="142"/>
                    </a:lnTo>
                    <a:lnTo>
                      <a:pt x="132" y="131"/>
                    </a:lnTo>
                    <a:lnTo>
                      <a:pt x="138" y="107"/>
                    </a:lnTo>
                    <a:lnTo>
                      <a:pt x="151" y="102"/>
                    </a:lnTo>
                    <a:lnTo>
                      <a:pt x="151" y="88"/>
                    </a:lnTo>
                    <a:lnTo>
                      <a:pt x="137" y="77"/>
                    </a:lnTo>
                    <a:lnTo>
                      <a:pt x="137" y="52"/>
                    </a:lnTo>
                    <a:lnTo>
                      <a:pt x="148" y="43"/>
                    </a:lnTo>
                    <a:lnTo>
                      <a:pt x="162" y="32"/>
                    </a:lnTo>
                    <a:lnTo>
                      <a:pt x="159" y="17"/>
                    </a:lnTo>
                    <a:lnTo>
                      <a:pt x="141" y="13"/>
                    </a:lnTo>
                    <a:lnTo>
                      <a:pt x="131" y="9"/>
                    </a:lnTo>
                    <a:lnTo>
                      <a:pt x="114" y="0"/>
                    </a:lnTo>
                    <a:lnTo>
                      <a:pt x="110" y="14"/>
                    </a:lnTo>
                    <a:lnTo>
                      <a:pt x="99" y="20"/>
                    </a:lnTo>
                    <a:lnTo>
                      <a:pt x="96" y="37"/>
                    </a:lnTo>
                    <a:lnTo>
                      <a:pt x="84" y="43"/>
                    </a:lnTo>
                    <a:lnTo>
                      <a:pt x="70" y="53"/>
                    </a:lnTo>
                    <a:lnTo>
                      <a:pt x="63" y="68"/>
                    </a:lnTo>
                    <a:lnTo>
                      <a:pt x="44" y="66"/>
                    </a:lnTo>
                    <a:lnTo>
                      <a:pt x="41" y="80"/>
                    </a:lnTo>
                    <a:lnTo>
                      <a:pt x="35" y="8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58" name="Freeform 204"/>
              <p:cNvSpPr>
                <a:spLocks/>
              </p:cNvSpPr>
              <p:nvPr/>
            </p:nvSpPr>
            <p:spPr bwMode="auto">
              <a:xfrm>
                <a:off x="8394971" y="3576714"/>
                <a:ext cx="196560" cy="440427"/>
              </a:xfrm>
              <a:custGeom>
                <a:avLst/>
                <a:gdLst>
                  <a:gd name="T0" fmla="*/ 0 w 111"/>
                  <a:gd name="T1" fmla="*/ 12 h 250"/>
                  <a:gd name="T2" fmla="*/ 8 w 111"/>
                  <a:gd name="T3" fmla="*/ 35 h 250"/>
                  <a:gd name="T4" fmla="*/ 34 w 111"/>
                  <a:gd name="T5" fmla="*/ 44 h 250"/>
                  <a:gd name="T6" fmla="*/ 36 w 111"/>
                  <a:gd name="T7" fmla="*/ 53 h 250"/>
                  <a:gd name="T8" fmla="*/ 32 w 111"/>
                  <a:gd name="T9" fmla="*/ 69 h 250"/>
                  <a:gd name="T10" fmla="*/ 42 w 111"/>
                  <a:gd name="T11" fmla="*/ 80 h 250"/>
                  <a:gd name="T12" fmla="*/ 64 w 111"/>
                  <a:gd name="T13" fmla="*/ 113 h 250"/>
                  <a:gd name="T14" fmla="*/ 77 w 111"/>
                  <a:gd name="T15" fmla="*/ 122 h 250"/>
                  <a:gd name="T16" fmla="*/ 77 w 111"/>
                  <a:gd name="T17" fmla="*/ 151 h 250"/>
                  <a:gd name="T18" fmla="*/ 83 w 111"/>
                  <a:gd name="T19" fmla="*/ 156 h 250"/>
                  <a:gd name="T20" fmla="*/ 85 w 111"/>
                  <a:gd name="T21" fmla="*/ 183 h 250"/>
                  <a:gd name="T22" fmla="*/ 75 w 111"/>
                  <a:gd name="T23" fmla="*/ 191 h 250"/>
                  <a:gd name="T24" fmla="*/ 61 w 111"/>
                  <a:gd name="T25" fmla="*/ 205 h 250"/>
                  <a:gd name="T26" fmla="*/ 47 w 111"/>
                  <a:gd name="T27" fmla="*/ 215 h 250"/>
                  <a:gd name="T28" fmla="*/ 53 w 111"/>
                  <a:gd name="T29" fmla="*/ 224 h 250"/>
                  <a:gd name="T30" fmla="*/ 46 w 111"/>
                  <a:gd name="T31" fmla="*/ 234 h 250"/>
                  <a:gd name="T32" fmla="*/ 51 w 111"/>
                  <a:gd name="T33" fmla="*/ 249 h 250"/>
                  <a:gd name="T34" fmla="*/ 77 w 111"/>
                  <a:gd name="T35" fmla="*/ 230 h 250"/>
                  <a:gd name="T36" fmla="*/ 100 w 111"/>
                  <a:gd name="T37" fmla="*/ 209 h 250"/>
                  <a:gd name="T38" fmla="*/ 106 w 111"/>
                  <a:gd name="T39" fmla="*/ 201 h 250"/>
                  <a:gd name="T40" fmla="*/ 110 w 111"/>
                  <a:gd name="T41" fmla="*/ 163 h 250"/>
                  <a:gd name="T42" fmla="*/ 102 w 111"/>
                  <a:gd name="T43" fmla="*/ 131 h 250"/>
                  <a:gd name="T44" fmla="*/ 81 w 111"/>
                  <a:gd name="T45" fmla="*/ 108 h 250"/>
                  <a:gd name="T46" fmla="*/ 57 w 111"/>
                  <a:gd name="T47" fmla="*/ 80 h 250"/>
                  <a:gd name="T48" fmla="*/ 57 w 111"/>
                  <a:gd name="T49" fmla="*/ 59 h 250"/>
                  <a:gd name="T50" fmla="*/ 63 w 111"/>
                  <a:gd name="T51" fmla="*/ 52 h 250"/>
                  <a:gd name="T52" fmla="*/ 81 w 111"/>
                  <a:gd name="T53" fmla="*/ 38 h 250"/>
                  <a:gd name="T54" fmla="*/ 60 w 111"/>
                  <a:gd name="T55" fmla="*/ 8 h 250"/>
                  <a:gd name="T56" fmla="*/ 37 w 111"/>
                  <a:gd name="T57" fmla="*/ 0 h 250"/>
                  <a:gd name="T58" fmla="*/ 23 w 111"/>
                  <a:gd name="T59" fmla="*/ 0 h 250"/>
                  <a:gd name="T60" fmla="*/ 0 w 111"/>
                  <a:gd name="T61" fmla="*/ 1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1" h="250">
                    <a:moveTo>
                      <a:pt x="0" y="12"/>
                    </a:moveTo>
                    <a:lnTo>
                      <a:pt x="8" y="35"/>
                    </a:lnTo>
                    <a:lnTo>
                      <a:pt x="34" y="44"/>
                    </a:lnTo>
                    <a:lnTo>
                      <a:pt x="36" y="53"/>
                    </a:lnTo>
                    <a:lnTo>
                      <a:pt x="32" y="69"/>
                    </a:lnTo>
                    <a:lnTo>
                      <a:pt x="42" y="80"/>
                    </a:lnTo>
                    <a:lnTo>
                      <a:pt x="64" y="113"/>
                    </a:lnTo>
                    <a:lnTo>
                      <a:pt x="77" y="122"/>
                    </a:lnTo>
                    <a:lnTo>
                      <a:pt x="77" y="151"/>
                    </a:lnTo>
                    <a:lnTo>
                      <a:pt x="83" y="156"/>
                    </a:lnTo>
                    <a:lnTo>
                      <a:pt x="85" y="183"/>
                    </a:lnTo>
                    <a:lnTo>
                      <a:pt x="75" y="191"/>
                    </a:lnTo>
                    <a:lnTo>
                      <a:pt x="61" y="205"/>
                    </a:lnTo>
                    <a:lnTo>
                      <a:pt x="47" y="215"/>
                    </a:lnTo>
                    <a:lnTo>
                      <a:pt x="53" y="224"/>
                    </a:lnTo>
                    <a:lnTo>
                      <a:pt x="46" y="234"/>
                    </a:lnTo>
                    <a:lnTo>
                      <a:pt x="51" y="249"/>
                    </a:lnTo>
                    <a:lnTo>
                      <a:pt x="77" y="230"/>
                    </a:lnTo>
                    <a:lnTo>
                      <a:pt x="100" y="209"/>
                    </a:lnTo>
                    <a:lnTo>
                      <a:pt x="106" y="201"/>
                    </a:lnTo>
                    <a:lnTo>
                      <a:pt x="110" y="163"/>
                    </a:lnTo>
                    <a:lnTo>
                      <a:pt x="102" y="131"/>
                    </a:lnTo>
                    <a:lnTo>
                      <a:pt x="81" y="108"/>
                    </a:lnTo>
                    <a:lnTo>
                      <a:pt x="57" y="80"/>
                    </a:lnTo>
                    <a:lnTo>
                      <a:pt x="57" y="59"/>
                    </a:lnTo>
                    <a:lnTo>
                      <a:pt x="63" y="52"/>
                    </a:lnTo>
                    <a:lnTo>
                      <a:pt x="81" y="38"/>
                    </a:lnTo>
                    <a:lnTo>
                      <a:pt x="60" y="8"/>
                    </a:lnTo>
                    <a:lnTo>
                      <a:pt x="37" y="0"/>
                    </a:lnTo>
                    <a:lnTo>
                      <a:pt x="23" y="0"/>
                    </a:lnTo>
                    <a:lnTo>
                      <a:pt x="0" y="1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59" name="Freeform 205"/>
              <p:cNvSpPr>
                <a:spLocks/>
              </p:cNvSpPr>
              <p:nvPr/>
            </p:nvSpPr>
            <p:spPr bwMode="auto">
              <a:xfrm>
                <a:off x="9225243" y="4298700"/>
                <a:ext cx="253170" cy="224932"/>
              </a:xfrm>
              <a:custGeom>
                <a:avLst/>
                <a:gdLst>
                  <a:gd name="T0" fmla="*/ 124 w 144"/>
                  <a:gd name="T1" fmla="*/ 24 h 128"/>
                  <a:gd name="T2" fmla="*/ 110 w 144"/>
                  <a:gd name="T3" fmla="*/ 19 h 128"/>
                  <a:gd name="T4" fmla="*/ 80 w 144"/>
                  <a:gd name="T5" fmla="*/ 6 h 128"/>
                  <a:gd name="T6" fmla="*/ 71 w 144"/>
                  <a:gd name="T7" fmla="*/ 0 h 128"/>
                  <a:gd name="T8" fmla="*/ 55 w 144"/>
                  <a:gd name="T9" fmla="*/ 3 h 128"/>
                  <a:gd name="T10" fmla="*/ 40 w 144"/>
                  <a:gd name="T11" fmla="*/ 19 h 128"/>
                  <a:gd name="T12" fmla="*/ 22 w 144"/>
                  <a:gd name="T13" fmla="*/ 29 h 128"/>
                  <a:gd name="T14" fmla="*/ 6 w 144"/>
                  <a:gd name="T15" fmla="*/ 32 h 128"/>
                  <a:gd name="T16" fmla="*/ 0 w 144"/>
                  <a:gd name="T17" fmla="*/ 34 h 128"/>
                  <a:gd name="T18" fmla="*/ 6 w 144"/>
                  <a:gd name="T19" fmla="*/ 45 h 128"/>
                  <a:gd name="T20" fmla="*/ 21 w 144"/>
                  <a:gd name="T21" fmla="*/ 43 h 128"/>
                  <a:gd name="T22" fmla="*/ 41 w 144"/>
                  <a:gd name="T23" fmla="*/ 54 h 128"/>
                  <a:gd name="T24" fmla="*/ 55 w 144"/>
                  <a:gd name="T25" fmla="*/ 62 h 128"/>
                  <a:gd name="T26" fmla="*/ 69 w 144"/>
                  <a:gd name="T27" fmla="*/ 75 h 128"/>
                  <a:gd name="T28" fmla="*/ 69 w 144"/>
                  <a:gd name="T29" fmla="*/ 92 h 128"/>
                  <a:gd name="T30" fmla="*/ 66 w 144"/>
                  <a:gd name="T31" fmla="*/ 98 h 128"/>
                  <a:gd name="T32" fmla="*/ 53 w 144"/>
                  <a:gd name="T33" fmla="*/ 103 h 128"/>
                  <a:gd name="T34" fmla="*/ 56 w 144"/>
                  <a:gd name="T35" fmla="*/ 116 h 128"/>
                  <a:gd name="T36" fmla="*/ 74 w 144"/>
                  <a:gd name="T37" fmla="*/ 114 h 128"/>
                  <a:gd name="T38" fmla="*/ 92 w 144"/>
                  <a:gd name="T39" fmla="*/ 114 h 128"/>
                  <a:gd name="T40" fmla="*/ 99 w 144"/>
                  <a:gd name="T41" fmla="*/ 122 h 128"/>
                  <a:gd name="T42" fmla="*/ 111 w 144"/>
                  <a:gd name="T43" fmla="*/ 127 h 128"/>
                  <a:gd name="T44" fmla="*/ 128 w 144"/>
                  <a:gd name="T45" fmla="*/ 120 h 128"/>
                  <a:gd name="T46" fmla="*/ 135 w 144"/>
                  <a:gd name="T47" fmla="*/ 107 h 128"/>
                  <a:gd name="T48" fmla="*/ 143 w 144"/>
                  <a:gd name="T49" fmla="*/ 97 h 128"/>
                  <a:gd name="T50" fmla="*/ 124 w 144"/>
                  <a:gd name="T51" fmla="*/ 2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4" h="128">
                    <a:moveTo>
                      <a:pt x="124" y="24"/>
                    </a:moveTo>
                    <a:lnTo>
                      <a:pt x="110" y="19"/>
                    </a:lnTo>
                    <a:lnTo>
                      <a:pt x="80" y="6"/>
                    </a:lnTo>
                    <a:lnTo>
                      <a:pt x="71" y="0"/>
                    </a:lnTo>
                    <a:lnTo>
                      <a:pt x="55" y="3"/>
                    </a:lnTo>
                    <a:lnTo>
                      <a:pt x="40" y="19"/>
                    </a:lnTo>
                    <a:lnTo>
                      <a:pt x="22" y="29"/>
                    </a:lnTo>
                    <a:lnTo>
                      <a:pt x="6" y="32"/>
                    </a:lnTo>
                    <a:lnTo>
                      <a:pt x="0" y="34"/>
                    </a:lnTo>
                    <a:lnTo>
                      <a:pt x="6" y="45"/>
                    </a:lnTo>
                    <a:lnTo>
                      <a:pt x="21" y="43"/>
                    </a:lnTo>
                    <a:lnTo>
                      <a:pt x="41" y="54"/>
                    </a:lnTo>
                    <a:lnTo>
                      <a:pt x="55" y="62"/>
                    </a:lnTo>
                    <a:lnTo>
                      <a:pt x="69" y="75"/>
                    </a:lnTo>
                    <a:lnTo>
                      <a:pt x="69" y="92"/>
                    </a:lnTo>
                    <a:lnTo>
                      <a:pt x="66" y="98"/>
                    </a:lnTo>
                    <a:lnTo>
                      <a:pt x="53" y="103"/>
                    </a:lnTo>
                    <a:lnTo>
                      <a:pt x="56" y="116"/>
                    </a:lnTo>
                    <a:lnTo>
                      <a:pt x="74" y="114"/>
                    </a:lnTo>
                    <a:lnTo>
                      <a:pt x="92" y="114"/>
                    </a:lnTo>
                    <a:lnTo>
                      <a:pt x="99" y="122"/>
                    </a:lnTo>
                    <a:lnTo>
                      <a:pt x="111" y="127"/>
                    </a:lnTo>
                    <a:lnTo>
                      <a:pt x="128" y="120"/>
                    </a:lnTo>
                    <a:lnTo>
                      <a:pt x="135" y="107"/>
                    </a:lnTo>
                    <a:lnTo>
                      <a:pt x="143" y="97"/>
                    </a:lnTo>
                    <a:lnTo>
                      <a:pt x="124" y="2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60" name="Freeform 206"/>
              <p:cNvSpPr>
                <a:spLocks/>
              </p:cNvSpPr>
              <p:nvPr/>
            </p:nvSpPr>
            <p:spPr bwMode="auto">
              <a:xfrm>
                <a:off x="9234678" y="4275106"/>
                <a:ext cx="67617" cy="45616"/>
              </a:xfrm>
              <a:custGeom>
                <a:avLst/>
                <a:gdLst>
                  <a:gd name="T0" fmla="*/ 14 w 38"/>
                  <a:gd name="T1" fmla="*/ 24 h 26"/>
                  <a:gd name="T2" fmla="*/ 0 w 38"/>
                  <a:gd name="T3" fmla="*/ 25 h 26"/>
                  <a:gd name="T4" fmla="*/ 3 w 38"/>
                  <a:gd name="T5" fmla="*/ 13 h 26"/>
                  <a:gd name="T6" fmla="*/ 9 w 38"/>
                  <a:gd name="T7" fmla="*/ 0 h 26"/>
                  <a:gd name="T8" fmla="*/ 24 w 38"/>
                  <a:gd name="T9" fmla="*/ 3 h 26"/>
                  <a:gd name="T10" fmla="*/ 37 w 38"/>
                  <a:gd name="T11" fmla="*/ 6 h 26"/>
                  <a:gd name="T12" fmla="*/ 33 w 38"/>
                  <a:gd name="T13" fmla="*/ 16 h 26"/>
                  <a:gd name="T14" fmla="*/ 23 w 38"/>
                  <a:gd name="T15" fmla="*/ 25 h 26"/>
                  <a:gd name="T16" fmla="*/ 14 w 38"/>
                  <a:gd name="T17"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6">
                    <a:moveTo>
                      <a:pt x="14" y="24"/>
                    </a:moveTo>
                    <a:lnTo>
                      <a:pt x="0" y="25"/>
                    </a:lnTo>
                    <a:lnTo>
                      <a:pt x="3" y="13"/>
                    </a:lnTo>
                    <a:lnTo>
                      <a:pt x="9" y="0"/>
                    </a:lnTo>
                    <a:lnTo>
                      <a:pt x="24" y="3"/>
                    </a:lnTo>
                    <a:lnTo>
                      <a:pt x="37" y="6"/>
                    </a:lnTo>
                    <a:lnTo>
                      <a:pt x="33" y="16"/>
                    </a:lnTo>
                    <a:lnTo>
                      <a:pt x="23" y="25"/>
                    </a:lnTo>
                    <a:lnTo>
                      <a:pt x="14" y="2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61" name="Freeform 207"/>
              <p:cNvSpPr>
                <a:spLocks/>
              </p:cNvSpPr>
              <p:nvPr/>
            </p:nvSpPr>
            <p:spPr bwMode="auto">
              <a:xfrm>
                <a:off x="6904257" y="3054494"/>
                <a:ext cx="507912" cy="459302"/>
              </a:xfrm>
              <a:custGeom>
                <a:avLst/>
                <a:gdLst>
                  <a:gd name="T0" fmla="*/ 0 w 286"/>
                  <a:gd name="T1" fmla="*/ 6 h 261"/>
                  <a:gd name="T2" fmla="*/ 14 w 286"/>
                  <a:gd name="T3" fmla="*/ 43 h 261"/>
                  <a:gd name="T4" fmla="*/ 20 w 286"/>
                  <a:gd name="T5" fmla="*/ 73 h 261"/>
                  <a:gd name="T6" fmla="*/ 32 w 286"/>
                  <a:gd name="T7" fmla="*/ 92 h 261"/>
                  <a:gd name="T8" fmla="*/ 22 w 286"/>
                  <a:gd name="T9" fmla="*/ 114 h 261"/>
                  <a:gd name="T10" fmla="*/ 39 w 286"/>
                  <a:gd name="T11" fmla="*/ 133 h 261"/>
                  <a:gd name="T12" fmla="*/ 59 w 286"/>
                  <a:gd name="T13" fmla="*/ 133 h 261"/>
                  <a:gd name="T14" fmla="*/ 56 w 286"/>
                  <a:gd name="T15" fmla="*/ 159 h 261"/>
                  <a:gd name="T16" fmla="*/ 66 w 286"/>
                  <a:gd name="T17" fmla="*/ 176 h 261"/>
                  <a:gd name="T18" fmla="*/ 87 w 286"/>
                  <a:gd name="T19" fmla="*/ 180 h 261"/>
                  <a:gd name="T20" fmla="*/ 94 w 286"/>
                  <a:gd name="T21" fmla="*/ 187 h 261"/>
                  <a:gd name="T22" fmla="*/ 111 w 286"/>
                  <a:gd name="T23" fmla="*/ 212 h 261"/>
                  <a:gd name="T24" fmla="*/ 122 w 286"/>
                  <a:gd name="T25" fmla="*/ 221 h 261"/>
                  <a:gd name="T26" fmla="*/ 174 w 286"/>
                  <a:gd name="T27" fmla="*/ 235 h 261"/>
                  <a:gd name="T28" fmla="*/ 189 w 286"/>
                  <a:gd name="T29" fmla="*/ 227 h 261"/>
                  <a:gd name="T30" fmla="*/ 209 w 286"/>
                  <a:gd name="T31" fmla="*/ 260 h 261"/>
                  <a:gd name="T32" fmla="*/ 261 w 286"/>
                  <a:gd name="T33" fmla="*/ 260 h 261"/>
                  <a:gd name="T34" fmla="*/ 277 w 286"/>
                  <a:gd name="T35" fmla="*/ 242 h 261"/>
                  <a:gd name="T36" fmla="*/ 280 w 286"/>
                  <a:gd name="T37" fmla="*/ 223 h 261"/>
                  <a:gd name="T38" fmla="*/ 265 w 286"/>
                  <a:gd name="T39" fmla="*/ 205 h 261"/>
                  <a:gd name="T40" fmla="*/ 249 w 286"/>
                  <a:gd name="T41" fmla="*/ 184 h 261"/>
                  <a:gd name="T42" fmla="*/ 252 w 286"/>
                  <a:gd name="T43" fmla="*/ 156 h 261"/>
                  <a:gd name="T44" fmla="*/ 238 w 286"/>
                  <a:gd name="T45" fmla="*/ 121 h 261"/>
                  <a:gd name="T46" fmla="*/ 240 w 286"/>
                  <a:gd name="T47" fmla="*/ 66 h 261"/>
                  <a:gd name="T48" fmla="*/ 197 w 286"/>
                  <a:gd name="T49" fmla="*/ 40 h 261"/>
                  <a:gd name="T50" fmla="*/ 156 w 286"/>
                  <a:gd name="T51" fmla="*/ 33 h 261"/>
                  <a:gd name="T52" fmla="*/ 135 w 286"/>
                  <a:gd name="T53" fmla="*/ 52 h 261"/>
                  <a:gd name="T54" fmla="*/ 112 w 286"/>
                  <a:gd name="T55" fmla="*/ 65 h 261"/>
                  <a:gd name="T56" fmla="*/ 79 w 286"/>
                  <a:gd name="T57" fmla="*/ 50 h 261"/>
                  <a:gd name="T58" fmla="*/ 60 w 286"/>
                  <a:gd name="T59" fmla="*/ 21 h 261"/>
                  <a:gd name="T60" fmla="*/ 46 w 286"/>
                  <a:gd name="T61" fmla="*/ 8 h 261"/>
                  <a:gd name="T62" fmla="*/ 24 w 286"/>
                  <a:gd name="T63" fmla="*/ 20 h 261"/>
                  <a:gd name="T64" fmla="*/ 5 w 286"/>
                  <a:gd name="T65"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6" h="261">
                    <a:moveTo>
                      <a:pt x="5" y="0"/>
                    </a:moveTo>
                    <a:lnTo>
                      <a:pt x="0" y="6"/>
                    </a:lnTo>
                    <a:lnTo>
                      <a:pt x="6" y="25"/>
                    </a:lnTo>
                    <a:lnTo>
                      <a:pt x="14" y="43"/>
                    </a:lnTo>
                    <a:lnTo>
                      <a:pt x="17" y="62"/>
                    </a:lnTo>
                    <a:lnTo>
                      <a:pt x="20" y="73"/>
                    </a:lnTo>
                    <a:lnTo>
                      <a:pt x="35" y="76"/>
                    </a:lnTo>
                    <a:lnTo>
                      <a:pt x="32" y="92"/>
                    </a:lnTo>
                    <a:lnTo>
                      <a:pt x="22" y="99"/>
                    </a:lnTo>
                    <a:lnTo>
                      <a:pt x="22" y="114"/>
                    </a:lnTo>
                    <a:lnTo>
                      <a:pt x="36" y="120"/>
                    </a:lnTo>
                    <a:lnTo>
                      <a:pt x="39" y="133"/>
                    </a:lnTo>
                    <a:lnTo>
                      <a:pt x="48" y="135"/>
                    </a:lnTo>
                    <a:lnTo>
                      <a:pt x="59" y="133"/>
                    </a:lnTo>
                    <a:lnTo>
                      <a:pt x="61" y="145"/>
                    </a:lnTo>
                    <a:lnTo>
                      <a:pt x="56" y="159"/>
                    </a:lnTo>
                    <a:lnTo>
                      <a:pt x="64" y="162"/>
                    </a:lnTo>
                    <a:lnTo>
                      <a:pt x="66" y="176"/>
                    </a:lnTo>
                    <a:lnTo>
                      <a:pt x="72" y="183"/>
                    </a:lnTo>
                    <a:lnTo>
                      <a:pt x="87" y="180"/>
                    </a:lnTo>
                    <a:lnTo>
                      <a:pt x="87" y="173"/>
                    </a:lnTo>
                    <a:lnTo>
                      <a:pt x="94" y="187"/>
                    </a:lnTo>
                    <a:lnTo>
                      <a:pt x="98" y="207"/>
                    </a:lnTo>
                    <a:lnTo>
                      <a:pt x="111" y="212"/>
                    </a:lnTo>
                    <a:lnTo>
                      <a:pt x="109" y="220"/>
                    </a:lnTo>
                    <a:lnTo>
                      <a:pt x="122" y="221"/>
                    </a:lnTo>
                    <a:lnTo>
                      <a:pt x="130" y="233"/>
                    </a:lnTo>
                    <a:lnTo>
                      <a:pt x="174" y="235"/>
                    </a:lnTo>
                    <a:lnTo>
                      <a:pt x="180" y="223"/>
                    </a:lnTo>
                    <a:lnTo>
                      <a:pt x="189" y="227"/>
                    </a:lnTo>
                    <a:lnTo>
                      <a:pt x="193" y="250"/>
                    </a:lnTo>
                    <a:lnTo>
                      <a:pt x="209" y="260"/>
                    </a:lnTo>
                    <a:lnTo>
                      <a:pt x="252" y="257"/>
                    </a:lnTo>
                    <a:lnTo>
                      <a:pt x="261" y="260"/>
                    </a:lnTo>
                    <a:lnTo>
                      <a:pt x="265" y="246"/>
                    </a:lnTo>
                    <a:lnTo>
                      <a:pt x="277" y="242"/>
                    </a:lnTo>
                    <a:lnTo>
                      <a:pt x="285" y="231"/>
                    </a:lnTo>
                    <a:lnTo>
                      <a:pt x="280" y="223"/>
                    </a:lnTo>
                    <a:lnTo>
                      <a:pt x="269" y="221"/>
                    </a:lnTo>
                    <a:lnTo>
                      <a:pt x="265" y="205"/>
                    </a:lnTo>
                    <a:lnTo>
                      <a:pt x="249" y="198"/>
                    </a:lnTo>
                    <a:lnTo>
                      <a:pt x="249" y="184"/>
                    </a:lnTo>
                    <a:lnTo>
                      <a:pt x="257" y="173"/>
                    </a:lnTo>
                    <a:lnTo>
                      <a:pt x="252" y="156"/>
                    </a:lnTo>
                    <a:lnTo>
                      <a:pt x="235" y="156"/>
                    </a:lnTo>
                    <a:lnTo>
                      <a:pt x="238" y="121"/>
                    </a:lnTo>
                    <a:lnTo>
                      <a:pt x="235" y="99"/>
                    </a:lnTo>
                    <a:lnTo>
                      <a:pt x="240" y="66"/>
                    </a:lnTo>
                    <a:lnTo>
                      <a:pt x="220" y="56"/>
                    </a:lnTo>
                    <a:lnTo>
                      <a:pt x="197" y="40"/>
                    </a:lnTo>
                    <a:lnTo>
                      <a:pt x="182" y="38"/>
                    </a:lnTo>
                    <a:lnTo>
                      <a:pt x="156" y="33"/>
                    </a:lnTo>
                    <a:lnTo>
                      <a:pt x="149" y="46"/>
                    </a:lnTo>
                    <a:lnTo>
                      <a:pt x="135" y="52"/>
                    </a:lnTo>
                    <a:lnTo>
                      <a:pt x="120" y="58"/>
                    </a:lnTo>
                    <a:lnTo>
                      <a:pt x="112" y="65"/>
                    </a:lnTo>
                    <a:lnTo>
                      <a:pt x="94" y="62"/>
                    </a:lnTo>
                    <a:lnTo>
                      <a:pt x="79" y="50"/>
                    </a:lnTo>
                    <a:lnTo>
                      <a:pt x="64" y="40"/>
                    </a:lnTo>
                    <a:lnTo>
                      <a:pt x="60" y="21"/>
                    </a:lnTo>
                    <a:lnTo>
                      <a:pt x="54" y="3"/>
                    </a:lnTo>
                    <a:lnTo>
                      <a:pt x="46" y="8"/>
                    </a:lnTo>
                    <a:lnTo>
                      <a:pt x="42" y="20"/>
                    </a:lnTo>
                    <a:lnTo>
                      <a:pt x="24" y="20"/>
                    </a:lnTo>
                    <a:lnTo>
                      <a:pt x="17" y="8"/>
                    </a:lnTo>
                    <a:lnTo>
                      <a:pt x="5"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62" name="Freeform 208"/>
              <p:cNvSpPr>
                <a:spLocks/>
              </p:cNvSpPr>
              <p:nvPr/>
            </p:nvSpPr>
            <p:spPr bwMode="auto">
              <a:xfrm>
                <a:off x="7129122" y="3531099"/>
                <a:ext cx="191843" cy="248527"/>
              </a:xfrm>
              <a:custGeom>
                <a:avLst/>
                <a:gdLst>
                  <a:gd name="T0" fmla="*/ 38 w 109"/>
                  <a:gd name="T1" fmla="*/ 34 h 141"/>
                  <a:gd name="T2" fmla="*/ 51 w 109"/>
                  <a:gd name="T3" fmla="*/ 52 h 141"/>
                  <a:gd name="T4" fmla="*/ 41 w 109"/>
                  <a:gd name="T5" fmla="*/ 92 h 141"/>
                  <a:gd name="T6" fmla="*/ 0 w 109"/>
                  <a:gd name="T7" fmla="*/ 99 h 141"/>
                  <a:gd name="T8" fmla="*/ 6 w 109"/>
                  <a:gd name="T9" fmla="*/ 118 h 141"/>
                  <a:gd name="T10" fmla="*/ 15 w 109"/>
                  <a:gd name="T11" fmla="*/ 140 h 141"/>
                  <a:gd name="T12" fmla="*/ 40 w 109"/>
                  <a:gd name="T13" fmla="*/ 136 h 141"/>
                  <a:gd name="T14" fmla="*/ 48 w 109"/>
                  <a:gd name="T15" fmla="*/ 121 h 141"/>
                  <a:gd name="T16" fmla="*/ 61 w 109"/>
                  <a:gd name="T17" fmla="*/ 118 h 141"/>
                  <a:gd name="T18" fmla="*/ 68 w 109"/>
                  <a:gd name="T19" fmla="*/ 109 h 141"/>
                  <a:gd name="T20" fmla="*/ 84 w 109"/>
                  <a:gd name="T21" fmla="*/ 105 h 141"/>
                  <a:gd name="T22" fmla="*/ 87 w 109"/>
                  <a:gd name="T23" fmla="*/ 78 h 141"/>
                  <a:gd name="T24" fmla="*/ 93 w 109"/>
                  <a:gd name="T25" fmla="*/ 67 h 141"/>
                  <a:gd name="T26" fmla="*/ 104 w 109"/>
                  <a:gd name="T27" fmla="*/ 61 h 141"/>
                  <a:gd name="T28" fmla="*/ 108 w 109"/>
                  <a:gd name="T29" fmla="*/ 34 h 141"/>
                  <a:gd name="T30" fmla="*/ 96 w 109"/>
                  <a:gd name="T31" fmla="*/ 30 h 141"/>
                  <a:gd name="T32" fmla="*/ 95 w 109"/>
                  <a:gd name="T33" fmla="*/ 16 h 141"/>
                  <a:gd name="T34" fmla="*/ 69 w 109"/>
                  <a:gd name="T35" fmla="*/ 12 h 141"/>
                  <a:gd name="T36" fmla="*/ 59 w 109"/>
                  <a:gd name="T37" fmla="*/ 0 h 141"/>
                  <a:gd name="T38" fmla="*/ 38 w 109"/>
                  <a:gd name="T39" fmla="*/ 3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141">
                    <a:moveTo>
                      <a:pt x="38" y="34"/>
                    </a:moveTo>
                    <a:lnTo>
                      <a:pt x="51" y="52"/>
                    </a:lnTo>
                    <a:lnTo>
                      <a:pt x="41" y="92"/>
                    </a:lnTo>
                    <a:lnTo>
                      <a:pt x="0" y="99"/>
                    </a:lnTo>
                    <a:lnTo>
                      <a:pt x="6" y="118"/>
                    </a:lnTo>
                    <a:lnTo>
                      <a:pt x="15" y="140"/>
                    </a:lnTo>
                    <a:lnTo>
                      <a:pt x="40" y="136"/>
                    </a:lnTo>
                    <a:lnTo>
                      <a:pt x="48" y="121"/>
                    </a:lnTo>
                    <a:lnTo>
                      <a:pt x="61" y="118"/>
                    </a:lnTo>
                    <a:lnTo>
                      <a:pt x="68" y="109"/>
                    </a:lnTo>
                    <a:lnTo>
                      <a:pt x="84" y="105"/>
                    </a:lnTo>
                    <a:lnTo>
                      <a:pt x="87" y="78"/>
                    </a:lnTo>
                    <a:lnTo>
                      <a:pt x="93" y="67"/>
                    </a:lnTo>
                    <a:lnTo>
                      <a:pt x="104" y="61"/>
                    </a:lnTo>
                    <a:lnTo>
                      <a:pt x="108" y="34"/>
                    </a:lnTo>
                    <a:lnTo>
                      <a:pt x="96" y="30"/>
                    </a:lnTo>
                    <a:lnTo>
                      <a:pt x="95" y="16"/>
                    </a:lnTo>
                    <a:lnTo>
                      <a:pt x="69" y="12"/>
                    </a:lnTo>
                    <a:lnTo>
                      <a:pt x="59" y="0"/>
                    </a:lnTo>
                    <a:lnTo>
                      <a:pt x="38" y="3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63" name="Freeform 209"/>
              <p:cNvSpPr>
                <a:spLocks/>
              </p:cNvSpPr>
              <p:nvPr/>
            </p:nvSpPr>
            <p:spPr bwMode="auto">
              <a:xfrm>
                <a:off x="6770596" y="3145725"/>
                <a:ext cx="253170" cy="281559"/>
              </a:xfrm>
              <a:custGeom>
                <a:avLst/>
                <a:gdLst>
                  <a:gd name="T0" fmla="*/ 109 w 143"/>
                  <a:gd name="T1" fmla="*/ 160 h 161"/>
                  <a:gd name="T2" fmla="*/ 100 w 143"/>
                  <a:gd name="T3" fmla="*/ 155 h 161"/>
                  <a:gd name="T4" fmla="*/ 84 w 143"/>
                  <a:gd name="T5" fmla="*/ 145 h 161"/>
                  <a:gd name="T6" fmla="*/ 71 w 143"/>
                  <a:gd name="T7" fmla="*/ 122 h 161"/>
                  <a:gd name="T8" fmla="*/ 60 w 143"/>
                  <a:gd name="T9" fmla="*/ 119 h 161"/>
                  <a:gd name="T10" fmla="*/ 50 w 143"/>
                  <a:gd name="T11" fmla="*/ 102 h 161"/>
                  <a:gd name="T12" fmla="*/ 34 w 143"/>
                  <a:gd name="T13" fmla="*/ 103 h 161"/>
                  <a:gd name="T14" fmla="*/ 24 w 143"/>
                  <a:gd name="T15" fmla="*/ 96 h 161"/>
                  <a:gd name="T16" fmla="*/ 14 w 143"/>
                  <a:gd name="T17" fmla="*/ 88 h 161"/>
                  <a:gd name="T18" fmla="*/ 9 w 143"/>
                  <a:gd name="T19" fmla="*/ 90 h 161"/>
                  <a:gd name="T20" fmla="*/ 0 w 143"/>
                  <a:gd name="T21" fmla="*/ 74 h 161"/>
                  <a:gd name="T22" fmla="*/ 15 w 143"/>
                  <a:gd name="T23" fmla="*/ 66 h 161"/>
                  <a:gd name="T24" fmla="*/ 34 w 143"/>
                  <a:gd name="T25" fmla="*/ 54 h 161"/>
                  <a:gd name="T26" fmla="*/ 37 w 143"/>
                  <a:gd name="T27" fmla="*/ 41 h 161"/>
                  <a:gd name="T28" fmla="*/ 37 w 143"/>
                  <a:gd name="T29" fmla="*/ 21 h 161"/>
                  <a:gd name="T30" fmla="*/ 47 w 143"/>
                  <a:gd name="T31" fmla="*/ 12 h 161"/>
                  <a:gd name="T32" fmla="*/ 55 w 143"/>
                  <a:gd name="T33" fmla="*/ 3 h 161"/>
                  <a:gd name="T34" fmla="*/ 70 w 143"/>
                  <a:gd name="T35" fmla="*/ 0 h 161"/>
                  <a:gd name="T36" fmla="*/ 76 w 143"/>
                  <a:gd name="T37" fmla="*/ 10 h 161"/>
                  <a:gd name="T38" fmla="*/ 93 w 143"/>
                  <a:gd name="T39" fmla="*/ 11 h 161"/>
                  <a:gd name="T40" fmla="*/ 96 w 143"/>
                  <a:gd name="T41" fmla="*/ 22 h 161"/>
                  <a:gd name="T42" fmla="*/ 111 w 143"/>
                  <a:gd name="T43" fmla="*/ 25 h 161"/>
                  <a:gd name="T44" fmla="*/ 108 w 143"/>
                  <a:gd name="T45" fmla="*/ 41 h 161"/>
                  <a:gd name="T46" fmla="*/ 98 w 143"/>
                  <a:gd name="T47" fmla="*/ 47 h 161"/>
                  <a:gd name="T48" fmla="*/ 98 w 143"/>
                  <a:gd name="T49" fmla="*/ 63 h 161"/>
                  <a:gd name="T50" fmla="*/ 111 w 143"/>
                  <a:gd name="T51" fmla="*/ 69 h 161"/>
                  <a:gd name="T52" fmla="*/ 115 w 143"/>
                  <a:gd name="T53" fmla="*/ 81 h 161"/>
                  <a:gd name="T54" fmla="*/ 124 w 143"/>
                  <a:gd name="T55" fmla="*/ 84 h 161"/>
                  <a:gd name="T56" fmla="*/ 134 w 143"/>
                  <a:gd name="T57" fmla="*/ 81 h 161"/>
                  <a:gd name="T58" fmla="*/ 137 w 143"/>
                  <a:gd name="T59" fmla="*/ 94 h 161"/>
                  <a:gd name="T60" fmla="*/ 132 w 143"/>
                  <a:gd name="T61" fmla="*/ 108 h 161"/>
                  <a:gd name="T62" fmla="*/ 140 w 143"/>
                  <a:gd name="T63" fmla="*/ 111 h 161"/>
                  <a:gd name="T64" fmla="*/ 142 w 143"/>
                  <a:gd name="T65" fmla="*/ 124 h 161"/>
                  <a:gd name="T66" fmla="*/ 129 w 143"/>
                  <a:gd name="T67" fmla="*/ 129 h 161"/>
                  <a:gd name="T68" fmla="*/ 121 w 143"/>
                  <a:gd name="T69" fmla="*/ 131 h 161"/>
                  <a:gd name="T70" fmla="*/ 119 w 143"/>
                  <a:gd name="T71" fmla="*/ 152 h 161"/>
                  <a:gd name="T72" fmla="*/ 109 w 143"/>
                  <a:gd name="T73" fmla="*/ 16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3" h="161">
                    <a:moveTo>
                      <a:pt x="109" y="160"/>
                    </a:moveTo>
                    <a:lnTo>
                      <a:pt x="100" y="155"/>
                    </a:lnTo>
                    <a:lnTo>
                      <a:pt x="84" y="145"/>
                    </a:lnTo>
                    <a:lnTo>
                      <a:pt x="71" y="122"/>
                    </a:lnTo>
                    <a:lnTo>
                      <a:pt x="60" y="119"/>
                    </a:lnTo>
                    <a:lnTo>
                      <a:pt x="50" y="102"/>
                    </a:lnTo>
                    <a:lnTo>
                      <a:pt x="34" y="103"/>
                    </a:lnTo>
                    <a:lnTo>
                      <a:pt x="24" y="96"/>
                    </a:lnTo>
                    <a:lnTo>
                      <a:pt x="14" y="88"/>
                    </a:lnTo>
                    <a:lnTo>
                      <a:pt x="9" y="90"/>
                    </a:lnTo>
                    <a:lnTo>
                      <a:pt x="0" y="74"/>
                    </a:lnTo>
                    <a:lnTo>
                      <a:pt x="15" y="66"/>
                    </a:lnTo>
                    <a:lnTo>
                      <a:pt x="34" y="54"/>
                    </a:lnTo>
                    <a:lnTo>
                      <a:pt x="37" y="41"/>
                    </a:lnTo>
                    <a:lnTo>
                      <a:pt x="37" y="21"/>
                    </a:lnTo>
                    <a:lnTo>
                      <a:pt x="47" y="12"/>
                    </a:lnTo>
                    <a:lnTo>
                      <a:pt x="55" y="3"/>
                    </a:lnTo>
                    <a:lnTo>
                      <a:pt x="70" y="0"/>
                    </a:lnTo>
                    <a:lnTo>
                      <a:pt x="76" y="10"/>
                    </a:lnTo>
                    <a:lnTo>
                      <a:pt x="93" y="11"/>
                    </a:lnTo>
                    <a:lnTo>
                      <a:pt x="96" y="22"/>
                    </a:lnTo>
                    <a:lnTo>
                      <a:pt x="111" y="25"/>
                    </a:lnTo>
                    <a:lnTo>
                      <a:pt x="108" y="41"/>
                    </a:lnTo>
                    <a:lnTo>
                      <a:pt x="98" y="47"/>
                    </a:lnTo>
                    <a:lnTo>
                      <a:pt x="98" y="63"/>
                    </a:lnTo>
                    <a:lnTo>
                      <a:pt x="111" y="69"/>
                    </a:lnTo>
                    <a:lnTo>
                      <a:pt x="115" y="81"/>
                    </a:lnTo>
                    <a:lnTo>
                      <a:pt x="124" y="84"/>
                    </a:lnTo>
                    <a:lnTo>
                      <a:pt x="134" y="81"/>
                    </a:lnTo>
                    <a:lnTo>
                      <a:pt x="137" y="94"/>
                    </a:lnTo>
                    <a:lnTo>
                      <a:pt x="132" y="108"/>
                    </a:lnTo>
                    <a:lnTo>
                      <a:pt x="140" y="111"/>
                    </a:lnTo>
                    <a:lnTo>
                      <a:pt x="142" y="124"/>
                    </a:lnTo>
                    <a:lnTo>
                      <a:pt x="129" y="129"/>
                    </a:lnTo>
                    <a:lnTo>
                      <a:pt x="121" y="131"/>
                    </a:lnTo>
                    <a:lnTo>
                      <a:pt x="119" y="152"/>
                    </a:lnTo>
                    <a:lnTo>
                      <a:pt x="109" y="16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64" name="Freeform 220"/>
              <p:cNvSpPr>
                <a:spLocks/>
              </p:cNvSpPr>
              <p:nvPr/>
            </p:nvSpPr>
            <p:spPr bwMode="auto">
              <a:xfrm>
                <a:off x="8808535" y="3919618"/>
                <a:ext cx="55037" cy="105388"/>
              </a:xfrm>
              <a:custGeom>
                <a:avLst/>
                <a:gdLst>
                  <a:gd name="T0" fmla="*/ 23 w 33"/>
                  <a:gd name="T1" fmla="*/ 6 h 60"/>
                  <a:gd name="T2" fmla="*/ 21 w 33"/>
                  <a:gd name="T3" fmla="*/ 17 h 60"/>
                  <a:gd name="T4" fmla="*/ 8 w 33"/>
                  <a:gd name="T5" fmla="*/ 27 h 60"/>
                  <a:gd name="T6" fmla="*/ 0 w 33"/>
                  <a:gd name="T7" fmla="*/ 39 h 60"/>
                  <a:gd name="T8" fmla="*/ 2 w 33"/>
                  <a:gd name="T9" fmla="*/ 59 h 60"/>
                  <a:gd name="T10" fmla="*/ 17 w 33"/>
                  <a:gd name="T11" fmla="*/ 44 h 60"/>
                  <a:gd name="T12" fmla="*/ 27 w 33"/>
                  <a:gd name="T13" fmla="*/ 24 h 60"/>
                  <a:gd name="T14" fmla="*/ 32 w 33"/>
                  <a:gd name="T15" fmla="*/ 11 h 60"/>
                  <a:gd name="T16" fmla="*/ 27 w 33"/>
                  <a:gd name="T17" fmla="*/ 0 h 60"/>
                  <a:gd name="T18" fmla="*/ 23 w 33"/>
                  <a:gd name="T19"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60">
                    <a:moveTo>
                      <a:pt x="23" y="6"/>
                    </a:moveTo>
                    <a:lnTo>
                      <a:pt x="21" y="17"/>
                    </a:lnTo>
                    <a:lnTo>
                      <a:pt x="8" y="27"/>
                    </a:lnTo>
                    <a:lnTo>
                      <a:pt x="0" y="39"/>
                    </a:lnTo>
                    <a:lnTo>
                      <a:pt x="2" y="59"/>
                    </a:lnTo>
                    <a:lnTo>
                      <a:pt x="17" y="44"/>
                    </a:lnTo>
                    <a:lnTo>
                      <a:pt x="27" y="24"/>
                    </a:lnTo>
                    <a:lnTo>
                      <a:pt x="32" y="11"/>
                    </a:lnTo>
                    <a:lnTo>
                      <a:pt x="27" y="0"/>
                    </a:lnTo>
                    <a:lnTo>
                      <a:pt x="23" y="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65" name="Freeform 221"/>
              <p:cNvSpPr>
                <a:spLocks/>
              </p:cNvSpPr>
              <p:nvPr/>
            </p:nvSpPr>
            <p:spPr bwMode="auto">
              <a:xfrm>
                <a:off x="8843129" y="3705697"/>
                <a:ext cx="88059" cy="138420"/>
              </a:xfrm>
              <a:custGeom>
                <a:avLst/>
                <a:gdLst>
                  <a:gd name="T0" fmla="*/ 24 w 51"/>
                  <a:gd name="T1" fmla="*/ 0 h 78"/>
                  <a:gd name="T2" fmla="*/ 14 w 51"/>
                  <a:gd name="T3" fmla="*/ 16 h 78"/>
                  <a:gd name="T4" fmla="*/ 10 w 51"/>
                  <a:gd name="T5" fmla="*/ 37 h 78"/>
                  <a:gd name="T6" fmla="*/ 0 w 51"/>
                  <a:gd name="T7" fmla="*/ 46 h 78"/>
                  <a:gd name="T8" fmla="*/ 3 w 51"/>
                  <a:gd name="T9" fmla="*/ 66 h 78"/>
                  <a:gd name="T10" fmla="*/ 14 w 51"/>
                  <a:gd name="T11" fmla="*/ 69 h 78"/>
                  <a:gd name="T12" fmla="*/ 20 w 51"/>
                  <a:gd name="T13" fmla="*/ 77 h 78"/>
                  <a:gd name="T14" fmla="*/ 36 w 51"/>
                  <a:gd name="T15" fmla="*/ 76 h 78"/>
                  <a:gd name="T16" fmla="*/ 50 w 51"/>
                  <a:gd name="T17" fmla="*/ 71 h 78"/>
                  <a:gd name="T18" fmla="*/ 45 w 51"/>
                  <a:gd name="T19" fmla="*/ 52 h 78"/>
                  <a:gd name="T20" fmla="*/ 47 w 51"/>
                  <a:gd name="T21" fmla="*/ 37 h 78"/>
                  <a:gd name="T22" fmla="*/ 47 w 51"/>
                  <a:gd name="T23" fmla="*/ 27 h 78"/>
                  <a:gd name="T24" fmla="*/ 42 w 51"/>
                  <a:gd name="T25" fmla="*/ 10 h 78"/>
                  <a:gd name="T26" fmla="*/ 39 w 51"/>
                  <a:gd name="T27" fmla="*/ 1 h 78"/>
                  <a:gd name="T28" fmla="*/ 24 w 51"/>
                  <a:gd name="T2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 h="78">
                    <a:moveTo>
                      <a:pt x="24" y="0"/>
                    </a:moveTo>
                    <a:lnTo>
                      <a:pt x="14" y="16"/>
                    </a:lnTo>
                    <a:lnTo>
                      <a:pt x="10" y="37"/>
                    </a:lnTo>
                    <a:lnTo>
                      <a:pt x="0" y="46"/>
                    </a:lnTo>
                    <a:lnTo>
                      <a:pt x="3" y="66"/>
                    </a:lnTo>
                    <a:lnTo>
                      <a:pt x="14" y="69"/>
                    </a:lnTo>
                    <a:lnTo>
                      <a:pt x="20" y="77"/>
                    </a:lnTo>
                    <a:lnTo>
                      <a:pt x="36" y="76"/>
                    </a:lnTo>
                    <a:lnTo>
                      <a:pt x="50" y="71"/>
                    </a:lnTo>
                    <a:lnTo>
                      <a:pt x="45" y="52"/>
                    </a:lnTo>
                    <a:lnTo>
                      <a:pt x="47" y="37"/>
                    </a:lnTo>
                    <a:lnTo>
                      <a:pt x="47" y="27"/>
                    </a:lnTo>
                    <a:lnTo>
                      <a:pt x="42" y="10"/>
                    </a:lnTo>
                    <a:lnTo>
                      <a:pt x="39" y="1"/>
                    </a:lnTo>
                    <a:lnTo>
                      <a:pt x="24"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66" name="Freeform 222"/>
              <p:cNvSpPr>
                <a:spLocks/>
              </p:cNvSpPr>
              <p:nvPr/>
            </p:nvSpPr>
            <p:spPr bwMode="auto">
              <a:xfrm>
                <a:off x="8961066" y="3977818"/>
                <a:ext cx="84914" cy="114826"/>
              </a:xfrm>
              <a:custGeom>
                <a:avLst/>
                <a:gdLst>
                  <a:gd name="T0" fmla="*/ 28 w 48"/>
                  <a:gd name="T1" fmla="*/ 0 h 66"/>
                  <a:gd name="T2" fmla="*/ 14 w 48"/>
                  <a:gd name="T3" fmla="*/ 10 h 66"/>
                  <a:gd name="T4" fmla="*/ 0 w 48"/>
                  <a:gd name="T5" fmla="*/ 26 h 66"/>
                  <a:gd name="T6" fmla="*/ 8 w 48"/>
                  <a:gd name="T7" fmla="*/ 38 h 66"/>
                  <a:gd name="T8" fmla="*/ 18 w 48"/>
                  <a:gd name="T9" fmla="*/ 52 h 66"/>
                  <a:gd name="T10" fmla="*/ 29 w 48"/>
                  <a:gd name="T11" fmla="*/ 65 h 66"/>
                  <a:gd name="T12" fmla="*/ 38 w 48"/>
                  <a:gd name="T13" fmla="*/ 52 h 66"/>
                  <a:gd name="T14" fmla="*/ 47 w 48"/>
                  <a:gd name="T15" fmla="*/ 45 h 66"/>
                  <a:gd name="T16" fmla="*/ 47 w 48"/>
                  <a:gd name="T17" fmla="*/ 18 h 66"/>
                  <a:gd name="T18" fmla="*/ 41 w 48"/>
                  <a:gd name="T19" fmla="*/ 7 h 66"/>
                  <a:gd name="T20" fmla="*/ 28 w 48"/>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66">
                    <a:moveTo>
                      <a:pt x="28" y="0"/>
                    </a:moveTo>
                    <a:lnTo>
                      <a:pt x="14" y="10"/>
                    </a:lnTo>
                    <a:lnTo>
                      <a:pt x="0" y="26"/>
                    </a:lnTo>
                    <a:lnTo>
                      <a:pt x="8" y="38"/>
                    </a:lnTo>
                    <a:lnTo>
                      <a:pt x="18" y="52"/>
                    </a:lnTo>
                    <a:lnTo>
                      <a:pt x="29" y="65"/>
                    </a:lnTo>
                    <a:lnTo>
                      <a:pt x="38" y="52"/>
                    </a:lnTo>
                    <a:lnTo>
                      <a:pt x="47" y="45"/>
                    </a:lnTo>
                    <a:lnTo>
                      <a:pt x="47" y="18"/>
                    </a:lnTo>
                    <a:lnTo>
                      <a:pt x="41" y="7"/>
                    </a:lnTo>
                    <a:lnTo>
                      <a:pt x="28"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67" name="Freeform 224"/>
              <p:cNvSpPr>
                <a:spLocks/>
              </p:cNvSpPr>
              <p:nvPr/>
            </p:nvSpPr>
            <p:spPr bwMode="auto">
              <a:xfrm>
                <a:off x="7946813" y="2629796"/>
                <a:ext cx="746930" cy="372790"/>
              </a:xfrm>
              <a:custGeom>
                <a:avLst/>
                <a:gdLst>
                  <a:gd name="T0" fmla="*/ 0 w 424"/>
                  <a:gd name="T1" fmla="*/ 80 h 212"/>
                  <a:gd name="T2" fmla="*/ 8 w 424"/>
                  <a:gd name="T3" fmla="*/ 73 h 212"/>
                  <a:gd name="T4" fmla="*/ 27 w 424"/>
                  <a:gd name="T5" fmla="*/ 68 h 212"/>
                  <a:gd name="T6" fmla="*/ 70 w 424"/>
                  <a:gd name="T7" fmla="*/ 64 h 212"/>
                  <a:gd name="T8" fmla="*/ 75 w 424"/>
                  <a:gd name="T9" fmla="*/ 70 h 212"/>
                  <a:gd name="T10" fmla="*/ 90 w 424"/>
                  <a:gd name="T11" fmla="*/ 73 h 212"/>
                  <a:gd name="T12" fmla="*/ 96 w 424"/>
                  <a:gd name="T13" fmla="*/ 79 h 212"/>
                  <a:gd name="T14" fmla="*/ 125 w 424"/>
                  <a:gd name="T15" fmla="*/ 76 h 212"/>
                  <a:gd name="T16" fmla="*/ 118 w 424"/>
                  <a:gd name="T17" fmla="*/ 59 h 212"/>
                  <a:gd name="T18" fmla="*/ 114 w 424"/>
                  <a:gd name="T19" fmla="*/ 51 h 212"/>
                  <a:gd name="T20" fmla="*/ 125 w 424"/>
                  <a:gd name="T21" fmla="*/ 51 h 212"/>
                  <a:gd name="T22" fmla="*/ 125 w 424"/>
                  <a:gd name="T23" fmla="*/ 26 h 212"/>
                  <a:gd name="T24" fmla="*/ 125 w 424"/>
                  <a:gd name="T25" fmla="*/ 0 h 212"/>
                  <a:gd name="T26" fmla="*/ 152 w 424"/>
                  <a:gd name="T27" fmla="*/ 11 h 212"/>
                  <a:gd name="T28" fmla="*/ 170 w 424"/>
                  <a:gd name="T29" fmla="*/ 11 h 212"/>
                  <a:gd name="T30" fmla="*/ 182 w 424"/>
                  <a:gd name="T31" fmla="*/ 24 h 212"/>
                  <a:gd name="T32" fmla="*/ 188 w 424"/>
                  <a:gd name="T33" fmla="*/ 37 h 212"/>
                  <a:gd name="T34" fmla="*/ 209 w 424"/>
                  <a:gd name="T35" fmla="*/ 37 h 212"/>
                  <a:gd name="T36" fmla="*/ 241 w 424"/>
                  <a:gd name="T37" fmla="*/ 39 h 212"/>
                  <a:gd name="T38" fmla="*/ 259 w 424"/>
                  <a:gd name="T39" fmla="*/ 49 h 212"/>
                  <a:gd name="T40" fmla="*/ 272 w 424"/>
                  <a:gd name="T41" fmla="*/ 52 h 212"/>
                  <a:gd name="T42" fmla="*/ 276 w 424"/>
                  <a:gd name="T43" fmla="*/ 64 h 212"/>
                  <a:gd name="T44" fmla="*/ 313 w 424"/>
                  <a:gd name="T45" fmla="*/ 58 h 212"/>
                  <a:gd name="T46" fmla="*/ 320 w 424"/>
                  <a:gd name="T47" fmla="*/ 49 h 212"/>
                  <a:gd name="T48" fmla="*/ 332 w 424"/>
                  <a:gd name="T49" fmla="*/ 57 h 212"/>
                  <a:gd name="T50" fmla="*/ 349 w 424"/>
                  <a:gd name="T51" fmla="*/ 41 h 212"/>
                  <a:gd name="T52" fmla="*/ 364 w 424"/>
                  <a:gd name="T53" fmla="*/ 41 h 212"/>
                  <a:gd name="T54" fmla="*/ 376 w 424"/>
                  <a:gd name="T55" fmla="*/ 47 h 212"/>
                  <a:gd name="T56" fmla="*/ 372 w 424"/>
                  <a:gd name="T57" fmla="*/ 59 h 212"/>
                  <a:gd name="T58" fmla="*/ 374 w 424"/>
                  <a:gd name="T59" fmla="*/ 91 h 212"/>
                  <a:gd name="T60" fmla="*/ 377 w 424"/>
                  <a:gd name="T61" fmla="*/ 97 h 212"/>
                  <a:gd name="T62" fmla="*/ 389 w 424"/>
                  <a:gd name="T63" fmla="*/ 94 h 212"/>
                  <a:gd name="T64" fmla="*/ 412 w 424"/>
                  <a:gd name="T65" fmla="*/ 91 h 212"/>
                  <a:gd name="T66" fmla="*/ 423 w 424"/>
                  <a:gd name="T67" fmla="*/ 106 h 212"/>
                  <a:gd name="T68" fmla="*/ 398 w 424"/>
                  <a:gd name="T69" fmla="*/ 117 h 212"/>
                  <a:gd name="T70" fmla="*/ 377 w 424"/>
                  <a:gd name="T71" fmla="*/ 130 h 212"/>
                  <a:gd name="T72" fmla="*/ 365 w 424"/>
                  <a:gd name="T73" fmla="*/ 139 h 212"/>
                  <a:gd name="T74" fmla="*/ 351 w 424"/>
                  <a:gd name="T75" fmla="*/ 154 h 212"/>
                  <a:gd name="T76" fmla="*/ 331 w 424"/>
                  <a:gd name="T77" fmla="*/ 147 h 212"/>
                  <a:gd name="T78" fmla="*/ 332 w 424"/>
                  <a:gd name="T79" fmla="*/ 164 h 212"/>
                  <a:gd name="T80" fmla="*/ 330 w 424"/>
                  <a:gd name="T81" fmla="*/ 181 h 212"/>
                  <a:gd name="T82" fmla="*/ 307 w 424"/>
                  <a:gd name="T83" fmla="*/ 199 h 212"/>
                  <a:gd name="T84" fmla="*/ 279 w 424"/>
                  <a:gd name="T85" fmla="*/ 196 h 212"/>
                  <a:gd name="T86" fmla="*/ 267 w 424"/>
                  <a:gd name="T87" fmla="*/ 204 h 212"/>
                  <a:gd name="T88" fmla="*/ 246 w 424"/>
                  <a:gd name="T89" fmla="*/ 211 h 212"/>
                  <a:gd name="T90" fmla="*/ 225 w 424"/>
                  <a:gd name="T91" fmla="*/ 199 h 212"/>
                  <a:gd name="T92" fmla="*/ 207 w 424"/>
                  <a:gd name="T93" fmla="*/ 194 h 212"/>
                  <a:gd name="T94" fmla="*/ 127 w 424"/>
                  <a:gd name="T95" fmla="*/ 188 h 212"/>
                  <a:gd name="T96" fmla="*/ 117 w 424"/>
                  <a:gd name="T97" fmla="*/ 179 h 212"/>
                  <a:gd name="T98" fmla="*/ 107 w 424"/>
                  <a:gd name="T99" fmla="*/ 160 h 212"/>
                  <a:gd name="T100" fmla="*/ 91 w 424"/>
                  <a:gd name="T101" fmla="*/ 152 h 212"/>
                  <a:gd name="T102" fmla="*/ 76 w 424"/>
                  <a:gd name="T103" fmla="*/ 149 h 212"/>
                  <a:gd name="T104" fmla="*/ 43 w 424"/>
                  <a:gd name="T105" fmla="*/ 143 h 212"/>
                  <a:gd name="T106" fmla="*/ 33 w 424"/>
                  <a:gd name="T107" fmla="*/ 118 h 212"/>
                  <a:gd name="T108" fmla="*/ 29 w 424"/>
                  <a:gd name="T109" fmla="*/ 102 h 212"/>
                  <a:gd name="T110" fmla="*/ 8 w 424"/>
                  <a:gd name="T111" fmla="*/ 91 h 212"/>
                  <a:gd name="T112" fmla="*/ 0 w 424"/>
                  <a:gd name="T113" fmla="*/ 8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4" h="212">
                    <a:moveTo>
                      <a:pt x="0" y="80"/>
                    </a:moveTo>
                    <a:lnTo>
                      <a:pt x="8" y="73"/>
                    </a:lnTo>
                    <a:lnTo>
                      <a:pt x="27" y="68"/>
                    </a:lnTo>
                    <a:lnTo>
                      <a:pt x="70" y="64"/>
                    </a:lnTo>
                    <a:lnTo>
                      <a:pt x="75" y="70"/>
                    </a:lnTo>
                    <a:lnTo>
                      <a:pt x="90" y="73"/>
                    </a:lnTo>
                    <a:lnTo>
                      <a:pt x="96" y="79"/>
                    </a:lnTo>
                    <a:lnTo>
                      <a:pt x="125" y="76"/>
                    </a:lnTo>
                    <a:lnTo>
                      <a:pt x="118" y="59"/>
                    </a:lnTo>
                    <a:lnTo>
                      <a:pt x="114" y="51"/>
                    </a:lnTo>
                    <a:lnTo>
                      <a:pt x="125" y="51"/>
                    </a:lnTo>
                    <a:lnTo>
                      <a:pt x="125" y="26"/>
                    </a:lnTo>
                    <a:lnTo>
                      <a:pt x="125" y="0"/>
                    </a:lnTo>
                    <a:lnTo>
                      <a:pt x="152" y="11"/>
                    </a:lnTo>
                    <a:lnTo>
                      <a:pt x="170" y="11"/>
                    </a:lnTo>
                    <a:lnTo>
                      <a:pt x="182" y="24"/>
                    </a:lnTo>
                    <a:lnTo>
                      <a:pt x="188" y="37"/>
                    </a:lnTo>
                    <a:lnTo>
                      <a:pt x="209" y="37"/>
                    </a:lnTo>
                    <a:lnTo>
                      <a:pt x="241" y="39"/>
                    </a:lnTo>
                    <a:lnTo>
                      <a:pt x="259" y="49"/>
                    </a:lnTo>
                    <a:lnTo>
                      <a:pt x="272" y="52"/>
                    </a:lnTo>
                    <a:lnTo>
                      <a:pt x="276" y="64"/>
                    </a:lnTo>
                    <a:lnTo>
                      <a:pt x="313" y="58"/>
                    </a:lnTo>
                    <a:lnTo>
                      <a:pt x="320" y="49"/>
                    </a:lnTo>
                    <a:lnTo>
                      <a:pt x="332" y="57"/>
                    </a:lnTo>
                    <a:lnTo>
                      <a:pt x="349" y="41"/>
                    </a:lnTo>
                    <a:lnTo>
                      <a:pt x="364" y="41"/>
                    </a:lnTo>
                    <a:lnTo>
                      <a:pt x="376" y="47"/>
                    </a:lnTo>
                    <a:lnTo>
                      <a:pt x="372" y="59"/>
                    </a:lnTo>
                    <a:lnTo>
                      <a:pt x="374" y="91"/>
                    </a:lnTo>
                    <a:lnTo>
                      <a:pt x="377" y="97"/>
                    </a:lnTo>
                    <a:lnTo>
                      <a:pt x="389" y="94"/>
                    </a:lnTo>
                    <a:lnTo>
                      <a:pt x="412" y="91"/>
                    </a:lnTo>
                    <a:lnTo>
                      <a:pt x="423" y="106"/>
                    </a:lnTo>
                    <a:lnTo>
                      <a:pt x="398" y="117"/>
                    </a:lnTo>
                    <a:lnTo>
                      <a:pt x="377" y="130"/>
                    </a:lnTo>
                    <a:lnTo>
                      <a:pt x="365" y="139"/>
                    </a:lnTo>
                    <a:lnTo>
                      <a:pt x="351" y="154"/>
                    </a:lnTo>
                    <a:lnTo>
                      <a:pt x="331" y="147"/>
                    </a:lnTo>
                    <a:lnTo>
                      <a:pt x="332" y="164"/>
                    </a:lnTo>
                    <a:lnTo>
                      <a:pt x="330" y="181"/>
                    </a:lnTo>
                    <a:lnTo>
                      <a:pt x="307" y="199"/>
                    </a:lnTo>
                    <a:lnTo>
                      <a:pt x="279" y="196"/>
                    </a:lnTo>
                    <a:lnTo>
                      <a:pt x="267" y="204"/>
                    </a:lnTo>
                    <a:lnTo>
                      <a:pt x="246" y="211"/>
                    </a:lnTo>
                    <a:lnTo>
                      <a:pt x="225" y="199"/>
                    </a:lnTo>
                    <a:lnTo>
                      <a:pt x="207" y="194"/>
                    </a:lnTo>
                    <a:lnTo>
                      <a:pt x="127" y="188"/>
                    </a:lnTo>
                    <a:lnTo>
                      <a:pt x="117" y="179"/>
                    </a:lnTo>
                    <a:lnTo>
                      <a:pt x="107" y="160"/>
                    </a:lnTo>
                    <a:lnTo>
                      <a:pt x="91" y="152"/>
                    </a:lnTo>
                    <a:lnTo>
                      <a:pt x="76" y="149"/>
                    </a:lnTo>
                    <a:lnTo>
                      <a:pt x="43" y="143"/>
                    </a:lnTo>
                    <a:lnTo>
                      <a:pt x="33" y="118"/>
                    </a:lnTo>
                    <a:lnTo>
                      <a:pt x="29" y="102"/>
                    </a:lnTo>
                    <a:lnTo>
                      <a:pt x="8" y="91"/>
                    </a:lnTo>
                    <a:lnTo>
                      <a:pt x="0" y="8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68" name="Freeform 225"/>
              <p:cNvSpPr>
                <a:spLocks/>
              </p:cNvSpPr>
              <p:nvPr/>
            </p:nvSpPr>
            <p:spPr bwMode="auto">
              <a:xfrm>
                <a:off x="7841457" y="3982536"/>
                <a:ext cx="51892" cy="105388"/>
              </a:xfrm>
              <a:custGeom>
                <a:avLst/>
                <a:gdLst>
                  <a:gd name="T0" fmla="*/ 9 w 29"/>
                  <a:gd name="T1" fmla="*/ 0 h 60"/>
                  <a:gd name="T2" fmla="*/ 1 w 29"/>
                  <a:gd name="T3" fmla="*/ 17 h 60"/>
                  <a:gd name="T4" fmla="*/ 0 w 29"/>
                  <a:gd name="T5" fmla="*/ 40 h 60"/>
                  <a:gd name="T6" fmla="*/ 8 w 29"/>
                  <a:gd name="T7" fmla="*/ 59 h 60"/>
                  <a:gd name="T8" fmla="*/ 28 w 29"/>
                  <a:gd name="T9" fmla="*/ 56 h 60"/>
                  <a:gd name="T10" fmla="*/ 28 w 29"/>
                  <a:gd name="T11" fmla="*/ 19 h 60"/>
                  <a:gd name="T12" fmla="*/ 22 w 29"/>
                  <a:gd name="T13" fmla="*/ 11 h 60"/>
                  <a:gd name="T14" fmla="*/ 9 w 29"/>
                  <a:gd name="T15" fmla="*/ 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60">
                    <a:moveTo>
                      <a:pt x="9" y="0"/>
                    </a:moveTo>
                    <a:lnTo>
                      <a:pt x="1" y="17"/>
                    </a:lnTo>
                    <a:lnTo>
                      <a:pt x="0" y="40"/>
                    </a:lnTo>
                    <a:lnTo>
                      <a:pt x="8" y="59"/>
                    </a:lnTo>
                    <a:lnTo>
                      <a:pt x="28" y="56"/>
                    </a:lnTo>
                    <a:lnTo>
                      <a:pt x="28" y="19"/>
                    </a:lnTo>
                    <a:lnTo>
                      <a:pt x="22" y="11"/>
                    </a:lnTo>
                    <a:lnTo>
                      <a:pt x="9"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69" name="Freeform 231"/>
              <p:cNvSpPr>
                <a:spLocks/>
              </p:cNvSpPr>
              <p:nvPr/>
            </p:nvSpPr>
            <p:spPr bwMode="auto">
              <a:xfrm>
                <a:off x="6897967" y="3705697"/>
                <a:ext cx="259460" cy="195046"/>
              </a:xfrm>
              <a:custGeom>
                <a:avLst/>
                <a:gdLst>
                  <a:gd name="T0" fmla="*/ 51 w 147"/>
                  <a:gd name="T1" fmla="*/ 59 h 110"/>
                  <a:gd name="T2" fmla="*/ 51 w 147"/>
                  <a:gd name="T3" fmla="*/ 46 h 110"/>
                  <a:gd name="T4" fmla="*/ 51 w 147"/>
                  <a:gd name="T5" fmla="*/ 36 h 110"/>
                  <a:gd name="T6" fmla="*/ 45 w 147"/>
                  <a:gd name="T7" fmla="*/ 34 h 110"/>
                  <a:gd name="T8" fmla="*/ 28 w 147"/>
                  <a:gd name="T9" fmla="*/ 33 h 110"/>
                  <a:gd name="T10" fmla="*/ 11 w 147"/>
                  <a:gd name="T11" fmla="*/ 34 h 110"/>
                  <a:gd name="T12" fmla="*/ 0 w 147"/>
                  <a:gd name="T13" fmla="*/ 41 h 110"/>
                  <a:gd name="T14" fmla="*/ 2 w 147"/>
                  <a:gd name="T15" fmla="*/ 74 h 110"/>
                  <a:gd name="T16" fmla="*/ 2 w 147"/>
                  <a:gd name="T17" fmla="*/ 91 h 110"/>
                  <a:gd name="T18" fmla="*/ 8 w 147"/>
                  <a:gd name="T19" fmla="*/ 101 h 110"/>
                  <a:gd name="T20" fmla="*/ 23 w 147"/>
                  <a:gd name="T21" fmla="*/ 109 h 110"/>
                  <a:gd name="T22" fmla="*/ 34 w 147"/>
                  <a:gd name="T23" fmla="*/ 98 h 110"/>
                  <a:gd name="T24" fmla="*/ 48 w 147"/>
                  <a:gd name="T25" fmla="*/ 84 h 110"/>
                  <a:gd name="T26" fmla="*/ 53 w 147"/>
                  <a:gd name="T27" fmla="*/ 79 h 110"/>
                  <a:gd name="T28" fmla="*/ 91 w 147"/>
                  <a:gd name="T29" fmla="*/ 78 h 110"/>
                  <a:gd name="T30" fmla="*/ 102 w 147"/>
                  <a:gd name="T31" fmla="*/ 68 h 110"/>
                  <a:gd name="T32" fmla="*/ 134 w 147"/>
                  <a:gd name="T33" fmla="*/ 62 h 110"/>
                  <a:gd name="T34" fmla="*/ 134 w 147"/>
                  <a:gd name="T35" fmla="*/ 51 h 110"/>
                  <a:gd name="T36" fmla="*/ 146 w 147"/>
                  <a:gd name="T37" fmla="*/ 41 h 110"/>
                  <a:gd name="T38" fmla="*/ 137 w 147"/>
                  <a:gd name="T39" fmla="*/ 19 h 110"/>
                  <a:gd name="T40" fmla="*/ 131 w 147"/>
                  <a:gd name="T41" fmla="*/ 0 h 110"/>
                  <a:gd name="T42" fmla="*/ 87 w 147"/>
                  <a:gd name="T43" fmla="*/ 8 h 110"/>
                  <a:gd name="T44" fmla="*/ 76 w 147"/>
                  <a:gd name="T45" fmla="*/ 23 h 110"/>
                  <a:gd name="T46" fmla="*/ 70 w 147"/>
                  <a:gd name="T47" fmla="*/ 44 h 110"/>
                  <a:gd name="T48" fmla="*/ 51 w 147"/>
                  <a:gd name="T49" fmla="*/ 5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 h="110">
                    <a:moveTo>
                      <a:pt x="51" y="59"/>
                    </a:moveTo>
                    <a:lnTo>
                      <a:pt x="51" y="46"/>
                    </a:lnTo>
                    <a:lnTo>
                      <a:pt x="51" y="36"/>
                    </a:lnTo>
                    <a:lnTo>
                      <a:pt x="45" y="34"/>
                    </a:lnTo>
                    <a:lnTo>
                      <a:pt x="28" y="33"/>
                    </a:lnTo>
                    <a:lnTo>
                      <a:pt x="11" y="34"/>
                    </a:lnTo>
                    <a:lnTo>
                      <a:pt x="0" y="41"/>
                    </a:lnTo>
                    <a:lnTo>
                      <a:pt x="2" y="74"/>
                    </a:lnTo>
                    <a:lnTo>
                      <a:pt x="2" y="91"/>
                    </a:lnTo>
                    <a:lnTo>
                      <a:pt x="8" y="101"/>
                    </a:lnTo>
                    <a:lnTo>
                      <a:pt x="23" y="109"/>
                    </a:lnTo>
                    <a:lnTo>
                      <a:pt x="34" y="98"/>
                    </a:lnTo>
                    <a:lnTo>
                      <a:pt x="48" y="84"/>
                    </a:lnTo>
                    <a:lnTo>
                      <a:pt x="53" y="79"/>
                    </a:lnTo>
                    <a:lnTo>
                      <a:pt x="91" y="78"/>
                    </a:lnTo>
                    <a:lnTo>
                      <a:pt x="102" y="68"/>
                    </a:lnTo>
                    <a:lnTo>
                      <a:pt x="134" y="62"/>
                    </a:lnTo>
                    <a:lnTo>
                      <a:pt x="134" y="51"/>
                    </a:lnTo>
                    <a:lnTo>
                      <a:pt x="146" y="41"/>
                    </a:lnTo>
                    <a:lnTo>
                      <a:pt x="137" y="19"/>
                    </a:lnTo>
                    <a:lnTo>
                      <a:pt x="131" y="0"/>
                    </a:lnTo>
                    <a:lnTo>
                      <a:pt x="87" y="8"/>
                    </a:lnTo>
                    <a:lnTo>
                      <a:pt x="76" y="23"/>
                    </a:lnTo>
                    <a:lnTo>
                      <a:pt x="70" y="44"/>
                    </a:lnTo>
                    <a:lnTo>
                      <a:pt x="51" y="5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70" name="Freeform 234"/>
              <p:cNvSpPr>
                <a:spLocks/>
              </p:cNvSpPr>
              <p:nvPr/>
            </p:nvSpPr>
            <p:spPr bwMode="auto">
              <a:xfrm>
                <a:off x="6684109" y="3276280"/>
                <a:ext cx="105356" cy="130555"/>
              </a:xfrm>
              <a:custGeom>
                <a:avLst/>
                <a:gdLst>
                  <a:gd name="T0" fmla="*/ 18 w 60"/>
                  <a:gd name="T1" fmla="*/ 72 h 73"/>
                  <a:gd name="T2" fmla="*/ 31 w 60"/>
                  <a:gd name="T3" fmla="*/ 59 h 73"/>
                  <a:gd name="T4" fmla="*/ 44 w 60"/>
                  <a:gd name="T5" fmla="*/ 49 h 73"/>
                  <a:gd name="T6" fmla="*/ 44 w 60"/>
                  <a:gd name="T7" fmla="*/ 29 h 73"/>
                  <a:gd name="T8" fmla="*/ 59 w 60"/>
                  <a:gd name="T9" fmla="*/ 15 h 73"/>
                  <a:gd name="T10" fmla="*/ 50 w 60"/>
                  <a:gd name="T11" fmla="*/ 0 h 73"/>
                  <a:gd name="T12" fmla="*/ 32 w 60"/>
                  <a:gd name="T13" fmla="*/ 14 h 73"/>
                  <a:gd name="T14" fmla="*/ 13 w 60"/>
                  <a:gd name="T15" fmla="*/ 12 h 73"/>
                  <a:gd name="T16" fmla="*/ 3 w 60"/>
                  <a:gd name="T17" fmla="*/ 3 h 73"/>
                  <a:gd name="T18" fmla="*/ 3 w 60"/>
                  <a:gd name="T19" fmla="*/ 36 h 73"/>
                  <a:gd name="T20" fmla="*/ 0 w 60"/>
                  <a:gd name="T21" fmla="*/ 54 h 73"/>
                  <a:gd name="T22" fmla="*/ 0 w 60"/>
                  <a:gd name="T23" fmla="*/ 72 h 73"/>
                  <a:gd name="T24" fmla="*/ 18 w 60"/>
                  <a:gd name="T25"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73">
                    <a:moveTo>
                      <a:pt x="18" y="72"/>
                    </a:moveTo>
                    <a:lnTo>
                      <a:pt x="31" y="59"/>
                    </a:lnTo>
                    <a:lnTo>
                      <a:pt x="44" y="49"/>
                    </a:lnTo>
                    <a:lnTo>
                      <a:pt x="44" y="29"/>
                    </a:lnTo>
                    <a:lnTo>
                      <a:pt x="59" y="15"/>
                    </a:lnTo>
                    <a:lnTo>
                      <a:pt x="50" y="0"/>
                    </a:lnTo>
                    <a:lnTo>
                      <a:pt x="32" y="14"/>
                    </a:lnTo>
                    <a:lnTo>
                      <a:pt x="13" y="12"/>
                    </a:lnTo>
                    <a:lnTo>
                      <a:pt x="3" y="3"/>
                    </a:lnTo>
                    <a:lnTo>
                      <a:pt x="3" y="36"/>
                    </a:lnTo>
                    <a:lnTo>
                      <a:pt x="0" y="54"/>
                    </a:lnTo>
                    <a:lnTo>
                      <a:pt x="0" y="72"/>
                    </a:lnTo>
                    <a:lnTo>
                      <a:pt x="18" y="7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71" name="Freeform 235"/>
              <p:cNvSpPr>
                <a:spLocks/>
              </p:cNvSpPr>
              <p:nvPr/>
            </p:nvSpPr>
            <p:spPr bwMode="auto">
              <a:xfrm>
                <a:off x="6685681" y="3155163"/>
                <a:ext cx="154103" cy="147858"/>
              </a:xfrm>
              <a:custGeom>
                <a:avLst/>
                <a:gdLst>
                  <a:gd name="T0" fmla="*/ 0 w 87"/>
                  <a:gd name="T1" fmla="*/ 70 h 82"/>
                  <a:gd name="T2" fmla="*/ 10 w 87"/>
                  <a:gd name="T3" fmla="*/ 79 h 82"/>
                  <a:gd name="T4" fmla="*/ 30 w 87"/>
                  <a:gd name="T5" fmla="*/ 81 h 82"/>
                  <a:gd name="T6" fmla="*/ 48 w 87"/>
                  <a:gd name="T7" fmla="*/ 68 h 82"/>
                  <a:gd name="T8" fmla="*/ 64 w 87"/>
                  <a:gd name="T9" fmla="*/ 59 h 82"/>
                  <a:gd name="T10" fmla="*/ 83 w 87"/>
                  <a:gd name="T11" fmla="*/ 48 h 82"/>
                  <a:gd name="T12" fmla="*/ 85 w 87"/>
                  <a:gd name="T13" fmla="*/ 34 h 82"/>
                  <a:gd name="T14" fmla="*/ 86 w 87"/>
                  <a:gd name="T15" fmla="*/ 15 h 82"/>
                  <a:gd name="T16" fmla="*/ 81 w 87"/>
                  <a:gd name="T17" fmla="*/ 0 h 82"/>
                  <a:gd name="T18" fmla="*/ 61 w 87"/>
                  <a:gd name="T19" fmla="*/ 4 h 82"/>
                  <a:gd name="T20" fmla="*/ 45 w 87"/>
                  <a:gd name="T21" fmla="*/ 4 h 82"/>
                  <a:gd name="T22" fmla="*/ 22 w 87"/>
                  <a:gd name="T23" fmla="*/ 6 h 82"/>
                  <a:gd name="T24" fmla="*/ 9 w 87"/>
                  <a:gd name="T25" fmla="*/ 9 h 82"/>
                  <a:gd name="T26" fmla="*/ 5 w 87"/>
                  <a:gd name="T27" fmla="*/ 23 h 82"/>
                  <a:gd name="T28" fmla="*/ 9 w 87"/>
                  <a:gd name="T29" fmla="*/ 38 h 82"/>
                  <a:gd name="T30" fmla="*/ 22 w 87"/>
                  <a:gd name="T31" fmla="*/ 48 h 82"/>
                  <a:gd name="T32" fmla="*/ 15 w 87"/>
                  <a:gd name="T33" fmla="*/ 63 h 82"/>
                  <a:gd name="T34" fmla="*/ 0 w 87"/>
                  <a:gd name="T35" fmla="*/ 7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82">
                    <a:moveTo>
                      <a:pt x="0" y="70"/>
                    </a:moveTo>
                    <a:lnTo>
                      <a:pt x="10" y="79"/>
                    </a:lnTo>
                    <a:lnTo>
                      <a:pt x="30" y="81"/>
                    </a:lnTo>
                    <a:lnTo>
                      <a:pt x="48" y="68"/>
                    </a:lnTo>
                    <a:lnTo>
                      <a:pt x="64" y="59"/>
                    </a:lnTo>
                    <a:lnTo>
                      <a:pt x="83" y="48"/>
                    </a:lnTo>
                    <a:lnTo>
                      <a:pt x="85" y="34"/>
                    </a:lnTo>
                    <a:lnTo>
                      <a:pt x="86" y="15"/>
                    </a:lnTo>
                    <a:lnTo>
                      <a:pt x="81" y="0"/>
                    </a:lnTo>
                    <a:lnTo>
                      <a:pt x="61" y="4"/>
                    </a:lnTo>
                    <a:lnTo>
                      <a:pt x="45" y="4"/>
                    </a:lnTo>
                    <a:lnTo>
                      <a:pt x="22" y="6"/>
                    </a:lnTo>
                    <a:lnTo>
                      <a:pt x="9" y="9"/>
                    </a:lnTo>
                    <a:lnTo>
                      <a:pt x="5" y="23"/>
                    </a:lnTo>
                    <a:lnTo>
                      <a:pt x="9" y="38"/>
                    </a:lnTo>
                    <a:lnTo>
                      <a:pt x="22" y="48"/>
                    </a:lnTo>
                    <a:lnTo>
                      <a:pt x="15" y="63"/>
                    </a:lnTo>
                    <a:lnTo>
                      <a:pt x="0" y="7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72" name="Freeform 236"/>
              <p:cNvSpPr>
                <a:spLocks/>
              </p:cNvSpPr>
              <p:nvPr/>
            </p:nvSpPr>
            <p:spPr bwMode="auto">
              <a:xfrm>
                <a:off x="7319392" y="3112693"/>
                <a:ext cx="338084" cy="303580"/>
              </a:xfrm>
              <a:custGeom>
                <a:avLst/>
                <a:gdLst>
                  <a:gd name="T0" fmla="*/ 191 w 192"/>
                  <a:gd name="T1" fmla="*/ 29 h 173"/>
                  <a:gd name="T2" fmla="*/ 160 w 192"/>
                  <a:gd name="T3" fmla="*/ 27 h 173"/>
                  <a:gd name="T4" fmla="*/ 145 w 192"/>
                  <a:gd name="T5" fmla="*/ 20 h 173"/>
                  <a:gd name="T6" fmla="*/ 138 w 192"/>
                  <a:gd name="T7" fmla="*/ 2 h 173"/>
                  <a:gd name="T8" fmla="*/ 130 w 192"/>
                  <a:gd name="T9" fmla="*/ 0 h 173"/>
                  <a:gd name="T10" fmla="*/ 124 w 192"/>
                  <a:gd name="T11" fmla="*/ 13 h 173"/>
                  <a:gd name="T12" fmla="*/ 102 w 192"/>
                  <a:gd name="T13" fmla="*/ 18 h 173"/>
                  <a:gd name="T14" fmla="*/ 93 w 192"/>
                  <a:gd name="T15" fmla="*/ 23 h 173"/>
                  <a:gd name="T16" fmla="*/ 81 w 192"/>
                  <a:gd name="T17" fmla="*/ 18 h 173"/>
                  <a:gd name="T18" fmla="*/ 62 w 192"/>
                  <a:gd name="T19" fmla="*/ 17 h 173"/>
                  <a:gd name="T20" fmla="*/ 54 w 192"/>
                  <a:gd name="T21" fmla="*/ 23 h 173"/>
                  <a:gd name="T22" fmla="*/ 43 w 192"/>
                  <a:gd name="T23" fmla="*/ 25 h 173"/>
                  <a:gd name="T24" fmla="*/ 40 w 192"/>
                  <a:gd name="T25" fmla="*/ 32 h 173"/>
                  <a:gd name="T26" fmla="*/ 30 w 192"/>
                  <a:gd name="T27" fmla="*/ 38 h 173"/>
                  <a:gd name="T28" fmla="*/ 28 w 192"/>
                  <a:gd name="T29" fmla="*/ 51 h 173"/>
                  <a:gd name="T30" fmla="*/ 13 w 192"/>
                  <a:gd name="T31" fmla="*/ 54 h 173"/>
                  <a:gd name="T32" fmla="*/ 0 w 192"/>
                  <a:gd name="T33" fmla="*/ 66 h 173"/>
                  <a:gd name="T34" fmla="*/ 3 w 192"/>
                  <a:gd name="T35" fmla="*/ 88 h 173"/>
                  <a:gd name="T36" fmla="*/ 0 w 192"/>
                  <a:gd name="T37" fmla="*/ 123 h 173"/>
                  <a:gd name="T38" fmla="*/ 17 w 192"/>
                  <a:gd name="T39" fmla="*/ 123 h 173"/>
                  <a:gd name="T40" fmla="*/ 22 w 192"/>
                  <a:gd name="T41" fmla="*/ 140 h 173"/>
                  <a:gd name="T42" fmla="*/ 14 w 192"/>
                  <a:gd name="T43" fmla="*/ 151 h 173"/>
                  <a:gd name="T44" fmla="*/ 14 w 192"/>
                  <a:gd name="T45" fmla="*/ 165 h 173"/>
                  <a:gd name="T46" fmla="*/ 30 w 192"/>
                  <a:gd name="T47" fmla="*/ 172 h 173"/>
                  <a:gd name="T48" fmla="*/ 36 w 192"/>
                  <a:gd name="T49" fmla="*/ 160 h 173"/>
                  <a:gd name="T50" fmla="*/ 77 w 192"/>
                  <a:gd name="T51" fmla="*/ 156 h 173"/>
                  <a:gd name="T52" fmla="*/ 83 w 192"/>
                  <a:gd name="T53" fmla="*/ 140 h 173"/>
                  <a:gd name="T54" fmla="*/ 95 w 192"/>
                  <a:gd name="T55" fmla="*/ 132 h 173"/>
                  <a:gd name="T56" fmla="*/ 111 w 192"/>
                  <a:gd name="T57" fmla="*/ 122 h 173"/>
                  <a:gd name="T58" fmla="*/ 124 w 192"/>
                  <a:gd name="T59" fmla="*/ 121 h 173"/>
                  <a:gd name="T60" fmla="*/ 127 w 192"/>
                  <a:gd name="T61" fmla="*/ 103 h 173"/>
                  <a:gd name="T62" fmla="*/ 138 w 192"/>
                  <a:gd name="T63" fmla="*/ 97 h 173"/>
                  <a:gd name="T64" fmla="*/ 143 w 192"/>
                  <a:gd name="T65" fmla="*/ 82 h 173"/>
                  <a:gd name="T66" fmla="*/ 149 w 192"/>
                  <a:gd name="T67" fmla="*/ 64 h 173"/>
                  <a:gd name="T68" fmla="*/ 153 w 192"/>
                  <a:gd name="T69" fmla="*/ 48 h 173"/>
                  <a:gd name="T70" fmla="*/ 166 w 192"/>
                  <a:gd name="T71" fmla="*/ 43 h 173"/>
                  <a:gd name="T72" fmla="*/ 176 w 192"/>
                  <a:gd name="T73" fmla="*/ 45 h 173"/>
                  <a:gd name="T74" fmla="*/ 188 w 192"/>
                  <a:gd name="T75" fmla="*/ 52 h 173"/>
                  <a:gd name="T76" fmla="*/ 191 w 192"/>
                  <a:gd name="T77" fmla="*/ 2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2" h="173">
                    <a:moveTo>
                      <a:pt x="191" y="29"/>
                    </a:moveTo>
                    <a:lnTo>
                      <a:pt x="160" y="27"/>
                    </a:lnTo>
                    <a:lnTo>
                      <a:pt x="145" y="20"/>
                    </a:lnTo>
                    <a:lnTo>
                      <a:pt x="138" y="2"/>
                    </a:lnTo>
                    <a:lnTo>
                      <a:pt x="130" y="0"/>
                    </a:lnTo>
                    <a:lnTo>
                      <a:pt x="124" y="13"/>
                    </a:lnTo>
                    <a:lnTo>
                      <a:pt x="102" y="18"/>
                    </a:lnTo>
                    <a:lnTo>
                      <a:pt x="93" y="23"/>
                    </a:lnTo>
                    <a:lnTo>
                      <a:pt x="81" y="18"/>
                    </a:lnTo>
                    <a:lnTo>
                      <a:pt x="62" y="17"/>
                    </a:lnTo>
                    <a:lnTo>
                      <a:pt x="54" y="23"/>
                    </a:lnTo>
                    <a:lnTo>
                      <a:pt x="43" y="25"/>
                    </a:lnTo>
                    <a:lnTo>
                      <a:pt x="40" y="32"/>
                    </a:lnTo>
                    <a:lnTo>
                      <a:pt x="30" y="38"/>
                    </a:lnTo>
                    <a:lnTo>
                      <a:pt x="28" y="51"/>
                    </a:lnTo>
                    <a:lnTo>
                      <a:pt x="13" y="54"/>
                    </a:lnTo>
                    <a:lnTo>
                      <a:pt x="0" y="66"/>
                    </a:lnTo>
                    <a:lnTo>
                      <a:pt x="3" y="88"/>
                    </a:lnTo>
                    <a:lnTo>
                      <a:pt x="0" y="123"/>
                    </a:lnTo>
                    <a:lnTo>
                      <a:pt x="17" y="123"/>
                    </a:lnTo>
                    <a:lnTo>
                      <a:pt x="22" y="140"/>
                    </a:lnTo>
                    <a:lnTo>
                      <a:pt x="14" y="151"/>
                    </a:lnTo>
                    <a:lnTo>
                      <a:pt x="14" y="165"/>
                    </a:lnTo>
                    <a:lnTo>
                      <a:pt x="30" y="172"/>
                    </a:lnTo>
                    <a:lnTo>
                      <a:pt x="36" y="160"/>
                    </a:lnTo>
                    <a:lnTo>
                      <a:pt x="77" y="156"/>
                    </a:lnTo>
                    <a:lnTo>
                      <a:pt x="83" y="140"/>
                    </a:lnTo>
                    <a:lnTo>
                      <a:pt x="95" y="132"/>
                    </a:lnTo>
                    <a:lnTo>
                      <a:pt x="111" y="122"/>
                    </a:lnTo>
                    <a:lnTo>
                      <a:pt x="124" y="121"/>
                    </a:lnTo>
                    <a:lnTo>
                      <a:pt x="127" y="103"/>
                    </a:lnTo>
                    <a:lnTo>
                      <a:pt x="138" y="97"/>
                    </a:lnTo>
                    <a:lnTo>
                      <a:pt x="143" y="82"/>
                    </a:lnTo>
                    <a:lnTo>
                      <a:pt x="149" y="64"/>
                    </a:lnTo>
                    <a:lnTo>
                      <a:pt x="153" y="48"/>
                    </a:lnTo>
                    <a:lnTo>
                      <a:pt x="166" y="43"/>
                    </a:lnTo>
                    <a:lnTo>
                      <a:pt x="176" y="45"/>
                    </a:lnTo>
                    <a:lnTo>
                      <a:pt x="188" y="52"/>
                    </a:lnTo>
                    <a:lnTo>
                      <a:pt x="191" y="2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73" name="Freeform 237"/>
              <p:cNvSpPr>
                <a:spLocks/>
              </p:cNvSpPr>
              <p:nvPr/>
            </p:nvSpPr>
            <p:spPr bwMode="auto">
              <a:xfrm>
                <a:off x="7111825" y="3001013"/>
                <a:ext cx="323932" cy="229651"/>
              </a:xfrm>
              <a:custGeom>
                <a:avLst/>
                <a:gdLst>
                  <a:gd name="T0" fmla="*/ 181 w 184"/>
                  <a:gd name="T1" fmla="*/ 82 h 131"/>
                  <a:gd name="T2" fmla="*/ 174 w 184"/>
                  <a:gd name="T3" fmla="*/ 88 h 131"/>
                  <a:gd name="T4" fmla="*/ 163 w 184"/>
                  <a:gd name="T5" fmla="*/ 89 h 131"/>
                  <a:gd name="T6" fmla="*/ 159 w 184"/>
                  <a:gd name="T7" fmla="*/ 97 h 131"/>
                  <a:gd name="T8" fmla="*/ 149 w 184"/>
                  <a:gd name="T9" fmla="*/ 103 h 131"/>
                  <a:gd name="T10" fmla="*/ 147 w 184"/>
                  <a:gd name="T11" fmla="*/ 116 h 131"/>
                  <a:gd name="T12" fmla="*/ 132 w 184"/>
                  <a:gd name="T13" fmla="*/ 119 h 131"/>
                  <a:gd name="T14" fmla="*/ 119 w 184"/>
                  <a:gd name="T15" fmla="*/ 130 h 131"/>
                  <a:gd name="T16" fmla="*/ 124 w 184"/>
                  <a:gd name="T17" fmla="*/ 98 h 131"/>
                  <a:gd name="T18" fmla="*/ 104 w 184"/>
                  <a:gd name="T19" fmla="*/ 88 h 131"/>
                  <a:gd name="T20" fmla="*/ 81 w 184"/>
                  <a:gd name="T21" fmla="*/ 71 h 131"/>
                  <a:gd name="T22" fmla="*/ 66 w 184"/>
                  <a:gd name="T23" fmla="*/ 70 h 131"/>
                  <a:gd name="T24" fmla="*/ 40 w 184"/>
                  <a:gd name="T25" fmla="*/ 65 h 131"/>
                  <a:gd name="T26" fmla="*/ 33 w 184"/>
                  <a:gd name="T27" fmla="*/ 77 h 131"/>
                  <a:gd name="T28" fmla="*/ 19 w 184"/>
                  <a:gd name="T29" fmla="*/ 83 h 131"/>
                  <a:gd name="T30" fmla="*/ 16 w 184"/>
                  <a:gd name="T31" fmla="*/ 65 h 131"/>
                  <a:gd name="T32" fmla="*/ 14 w 184"/>
                  <a:gd name="T33" fmla="*/ 55 h 131"/>
                  <a:gd name="T34" fmla="*/ 11 w 184"/>
                  <a:gd name="T35" fmla="*/ 48 h 131"/>
                  <a:gd name="T36" fmla="*/ 9 w 184"/>
                  <a:gd name="T37" fmla="*/ 31 h 131"/>
                  <a:gd name="T38" fmla="*/ 3 w 184"/>
                  <a:gd name="T39" fmla="*/ 25 h 131"/>
                  <a:gd name="T40" fmla="*/ 7 w 184"/>
                  <a:gd name="T41" fmla="*/ 19 h 131"/>
                  <a:gd name="T42" fmla="*/ 0 w 184"/>
                  <a:gd name="T43" fmla="*/ 14 h 131"/>
                  <a:gd name="T44" fmla="*/ 1 w 184"/>
                  <a:gd name="T45" fmla="*/ 3 h 131"/>
                  <a:gd name="T46" fmla="*/ 16 w 184"/>
                  <a:gd name="T47" fmla="*/ 19 h 131"/>
                  <a:gd name="T48" fmla="*/ 24 w 184"/>
                  <a:gd name="T49" fmla="*/ 6 h 131"/>
                  <a:gd name="T50" fmla="*/ 37 w 184"/>
                  <a:gd name="T51" fmla="*/ 0 h 131"/>
                  <a:gd name="T52" fmla="*/ 49 w 184"/>
                  <a:gd name="T53" fmla="*/ 5 h 131"/>
                  <a:gd name="T54" fmla="*/ 49 w 184"/>
                  <a:gd name="T55" fmla="*/ 14 h 131"/>
                  <a:gd name="T56" fmla="*/ 63 w 184"/>
                  <a:gd name="T57" fmla="*/ 19 h 131"/>
                  <a:gd name="T58" fmla="*/ 81 w 184"/>
                  <a:gd name="T59" fmla="*/ 24 h 131"/>
                  <a:gd name="T60" fmla="*/ 83 w 184"/>
                  <a:gd name="T61" fmla="*/ 14 h 131"/>
                  <a:gd name="T62" fmla="*/ 92 w 184"/>
                  <a:gd name="T63" fmla="*/ 11 h 131"/>
                  <a:gd name="T64" fmla="*/ 102 w 184"/>
                  <a:gd name="T65" fmla="*/ 6 h 131"/>
                  <a:gd name="T66" fmla="*/ 107 w 184"/>
                  <a:gd name="T67" fmla="*/ 14 h 131"/>
                  <a:gd name="T68" fmla="*/ 114 w 184"/>
                  <a:gd name="T69" fmla="*/ 20 h 131"/>
                  <a:gd name="T70" fmla="*/ 111 w 184"/>
                  <a:gd name="T71" fmla="*/ 28 h 131"/>
                  <a:gd name="T72" fmla="*/ 122 w 184"/>
                  <a:gd name="T73" fmla="*/ 31 h 131"/>
                  <a:gd name="T74" fmla="*/ 129 w 184"/>
                  <a:gd name="T75" fmla="*/ 31 h 131"/>
                  <a:gd name="T76" fmla="*/ 137 w 184"/>
                  <a:gd name="T77" fmla="*/ 34 h 131"/>
                  <a:gd name="T78" fmla="*/ 133 w 184"/>
                  <a:gd name="T79" fmla="*/ 46 h 131"/>
                  <a:gd name="T80" fmla="*/ 167 w 184"/>
                  <a:gd name="T81" fmla="*/ 72 h 131"/>
                  <a:gd name="T82" fmla="*/ 175 w 184"/>
                  <a:gd name="T83" fmla="*/ 68 h 131"/>
                  <a:gd name="T84" fmla="*/ 183 w 184"/>
                  <a:gd name="T85" fmla="*/ 71 h 131"/>
                  <a:gd name="T86" fmla="*/ 181 w 184"/>
                  <a:gd name="T87"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4" h="131">
                    <a:moveTo>
                      <a:pt x="181" y="82"/>
                    </a:moveTo>
                    <a:lnTo>
                      <a:pt x="174" y="88"/>
                    </a:lnTo>
                    <a:lnTo>
                      <a:pt x="163" y="89"/>
                    </a:lnTo>
                    <a:lnTo>
                      <a:pt x="159" y="97"/>
                    </a:lnTo>
                    <a:lnTo>
                      <a:pt x="149" y="103"/>
                    </a:lnTo>
                    <a:lnTo>
                      <a:pt x="147" y="116"/>
                    </a:lnTo>
                    <a:lnTo>
                      <a:pt x="132" y="119"/>
                    </a:lnTo>
                    <a:lnTo>
                      <a:pt x="119" y="130"/>
                    </a:lnTo>
                    <a:lnTo>
                      <a:pt x="124" y="98"/>
                    </a:lnTo>
                    <a:lnTo>
                      <a:pt x="104" y="88"/>
                    </a:lnTo>
                    <a:lnTo>
                      <a:pt x="81" y="71"/>
                    </a:lnTo>
                    <a:lnTo>
                      <a:pt x="66" y="70"/>
                    </a:lnTo>
                    <a:lnTo>
                      <a:pt x="40" y="65"/>
                    </a:lnTo>
                    <a:lnTo>
                      <a:pt x="33" y="77"/>
                    </a:lnTo>
                    <a:lnTo>
                      <a:pt x="19" y="83"/>
                    </a:lnTo>
                    <a:lnTo>
                      <a:pt x="16" y="65"/>
                    </a:lnTo>
                    <a:lnTo>
                      <a:pt x="14" y="55"/>
                    </a:lnTo>
                    <a:lnTo>
                      <a:pt x="11" y="48"/>
                    </a:lnTo>
                    <a:lnTo>
                      <a:pt x="9" y="31"/>
                    </a:lnTo>
                    <a:lnTo>
                      <a:pt x="3" y="25"/>
                    </a:lnTo>
                    <a:lnTo>
                      <a:pt x="7" y="19"/>
                    </a:lnTo>
                    <a:lnTo>
                      <a:pt x="0" y="14"/>
                    </a:lnTo>
                    <a:lnTo>
                      <a:pt x="1" y="3"/>
                    </a:lnTo>
                    <a:lnTo>
                      <a:pt x="16" y="19"/>
                    </a:lnTo>
                    <a:lnTo>
                      <a:pt x="24" y="6"/>
                    </a:lnTo>
                    <a:lnTo>
                      <a:pt x="37" y="0"/>
                    </a:lnTo>
                    <a:lnTo>
                      <a:pt x="49" y="5"/>
                    </a:lnTo>
                    <a:lnTo>
                      <a:pt x="49" y="14"/>
                    </a:lnTo>
                    <a:lnTo>
                      <a:pt x="63" y="19"/>
                    </a:lnTo>
                    <a:lnTo>
                      <a:pt x="81" y="24"/>
                    </a:lnTo>
                    <a:lnTo>
                      <a:pt x="83" y="14"/>
                    </a:lnTo>
                    <a:lnTo>
                      <a:pt x="92" y="11"/>
                    </a:lnTo>
                    <a:lnTo>
                      <a:pt x="102" y="6"/>
                    </a:lnTo>
                    <a:lnTo>
                      <a:pt x="107" y="14"/>
                    </a:lnTo>
                    <a:lnTo>
                      <a:pt x="114" y="20"/>
                    </a:lnTo>
                    <a:lnTo>
                      <a:pt x="111" y="28"/>
                    </a:lnTo>
                    <a:lnTo>
                      <a:pt x="122" y="31"/>
                    </a:lnTo>
                    <a:lnTo>
                      <a:pt x="129" y="31"/>
                    </a:lnTo>
                    <a:lnTo>
                      <a:pt x="137" y="34"/>
                    </a:lnTo>
                    <a:lnTo>
                      <a:pt x="133" y="46"/>
                    </a:lnTo>
                    <a:lnTo>
                      <a:pt x="167" y="72"/>
                    </a:lnTo>
                    <a:lnTo>
                      <a:pt x="175" y="68"/>
                    </a:lnTo>
                    <a:lnTo>
                      <a:pt x="183" y="71"/>
                    </a:lnTo>
                    <a:lnTo>
                      <a:pt x="181" y="8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74" name="Freeform 238"/>
              <p:cNvSpPr>
                <a:spLocks/>
              </p:cNvSpPr>
              <p:nvPr/>
            </p:nvSpPr>
            <p:spPr bwMode="auto">
              <a:xfrm>
                <a:off x="7482931" y="3030900"/>
                <a:ext cx="204423" cy="133701"/>
              </a:xfrm>
              <a:custGeom>
                <a:avLst/>
                <a:gdLst>
                  <a:gd name="T0" fmla="*/ 35 w 117"/>
                  <a:gd name="T1" fmla="*/ 9 h 76"/>
                  <a:gd name="T2" fmla="*/ 27 w 117"/>
                  <a:gd name="T3" fmla="*/ 25 h 76"/>
                  <a:gd name="T4" fmla="*/ 15 w 117"/>
                  <a:gd name="T5" fmla="*/ 40 h 76"/>
                  <a:gd name="T6" fmla="*/ 0 w 117"/>
                  <a:gd name="T7" fmla="*/ 69 h 76"/>
                  <a:gd name="T8" fmla="*/ 9 w 117"/>
                  <a:gd name="T9" fmla="*/ 64 h 76"/>
                  <a:gd name="T10" fmla="*/ 31 w 117"/>
                  <a:gd name="T11" fmla="*/ 59 h 76"/>
                  <a:gd name="T12" fmla="*/ 37 w 117"/>
                  <a:gd name="T13" fmla="*/ 46 h 76"/>
                  <a:gd name="T14" fmla="*/ 45 w 117"/>
                  <a:gd name="T15" fmla="*/ 48 h 76"/>
                  <a:gd name="T16" fmla="*/ 52 w 117"/>
                  <a:gd name="T17" fmla="*/ 67 h 76"/>
                  <a:gd name="T18" fmla="*/ 68 w 117"/>
                  <a:gd name="T19" fmla="*/ 73 h 76"/>
                  <a:gd name="T20" fmla="*/ 98 w 117"/>
                  <a:gd name="T21" fmla="*/ 75 h 76"/>
                  <a:gd name="T22" fmla="*/ 98 w 117"/>
                  <a:gd name="T23" fmla="*/ 62 h 76"/>
                  <a:gd name="T24" fmla="*/ 97 w 117"/>
                  <a:gd name="T25" fmla="*/ 64 h 76"/>
                  <a:gd name="T26" fmla="*/ 81 w 117"/>
                  <a:gd name="T27" fmla="*/ 53 h 76"/>
                  <a:gd name="T28" fmla="*/ 83 w 117"/>
                  <a:gd name="T29" fmla="*/ 31 h 76"/>
                  <a:gd name="T30" fmla="*/ 95 w 117"/>
                  <a:gd name="T31" fmla="*/ 23 h 76"/>
                  <a:gd name="T32" fmla="*/ 116 w 117"/>
                  <a:gd name="T33" fmla="*/ 36 h 76"/>
                  <a:gd name="T34" fmla="*/ 102 w 117"/>
                  <a:gd name="T35" fmla="*/ 0 h 76"/>
                  <a:gd name="T36" fmla="*/ 86 w 117"/>
                  <a:gd name="T37" fmla="*/ 13 h 76"/>
                  <a:gd name="T38" fmla="*/ 71 w 117"/>
                  <a:gd name="T39" fmla="*/ 14 h 76"/>
                  <a:gd name="T40" fmla="*/ 35 w 117"/>
                  <a:gd name="T41" fmla="*/ 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76">
                    <a:moveTo>
                      <a:pt x="35" y="9"/>
                    </a:moveTo>
                    <a:lnTo>
                      <a:pt x="27" y="25"/>
                    </a:lnTo>
                    <a:lnTo>
                      <a:pt x="15" y="40"/>
                    </a:lnTo>
                    <a:lnTo>
                      <a:pt x="0" y="69"/>
                    </a:lnTo>
                    <a:lnTo>
                      <a:pt x="9" y="64"/>
                    </a:lnTo>
                    <a:lnTo>
                      <a:pt x="31" y="59"/>
                    </a:lnTo>
                    <a:lnTo>
                      <a:pt x="37" y="46"/>
                    </a:lnTo>
                    <a:lnTo>
                      <a:pt x="45" y="48"/>
                    </a:lnTo>
                    <a:lnTo>
                      <a:pt x="52" y="67"/>
                    </a:lnTo>
                    <a:lnTo>
                      <a:pt x="68" y="73"/>
                    </a:lnTo>
                    <a:lnTo>
                      <a:pt x="98" y="75"/>
                    </a:lnTo>
                    <a:lnTo>
                      <a:pt x="98" y="62"/>
                    </a:lnTo>
                    <a:lnTo>
                      <a:pt x="97" y="64"/>
                    </a:lnTo>
                    <a:lnTo>
                      <a:pt x="81" y="53"/>
                    </a:lnTo>
                    <a:lnTo>
                      <a:pt x="83" y="31"/>
                    </a:lnTo>
                    <a:lnTo>
                      <a:pt x="95" y="23"/>
                    </a:lnTo>
                    <a:lnTo>
                      <a:pt x="116" y="36"/>
                    </a:lnTo>
                    <a:lnTo>
                      <a:pt x="102" y="0"/>
                    </a:lnTo>
                    <a:lnTo>
                      <a:pt x="86" y="13"/>
                    </a:lnTo>
                    <a:lnTo>
                      <a:pt x="71" y="14"/>
                    </a:lnTo>
                    <a:lnTo>
                      <a:pt x="35" y="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75" name="Freeform 239"/>
              <p:cNvSpPr>
                <a:spLocks/>
              </p:cNvSpPr>
              <p:nvPr/>
            </p:nvSpPr>
            <p:spPr bwMode="auto">
              <a:xfrm>
                <a:off x="6916837" y="2942814"/>
                <a:ext cx="133661" cy="152576"/>
              </a:xfrm>
              <a:custGeom>
                <a:avLst/>
                <a:gdLst>
                  <a:gd name="T0" fmla="*/ 0 w 76"/>
                  <a:gd name="T1" fmla="*/ 8 h 87"/>
                  <a:gd name="T2" fmla="*/ 5 w 76"/>
                  <a:gd name="T3" fmla="*/ 29 h 87"/>
                  <a:gd name="T4" fmla="*/ 16 w 76"/>
                  <a:gd name="T5" fmla="*/ 51 h 87"/>
                  <a:gd name="T6" fmla="*/ 29 w 76"/>
                  <a:gd name="T7" fmla="*/ 77 h 87"/>
                  <a:gd name="T8" fmla="*/ 18 w 76"/>
                  <a:gd name="T9" fmla="*/ 84 h 87"/>
                  <a:gd name="T10" fmla="*/ 37 w 76"/>
                  <a:gd name="T11" fmla="*/ 84 h 87"/>
                  <a:gd name="T12" fmla="*/ 40 w 76"/>
                  <a:gd name="T13" fmla="*/ 73 h 87"/>
                  <a:gd name="T14" fmla="*/ 49 w 76"/>
                  <a:gd name="T15" fmla="*/ 67 h 87"/>
                  <a:gd name="T16" fmla="*/ 55 w 76"/>
                  <a:gd name="T17" fmla="*/ 86 h 87"/>
                  <a:gd name="T18" fmla="*/ 62 w 76"/>
                  <a:gd name="T19" fmla="*/ 79 h 87"/>
                  <a:gd name="T20" fmla="*/ 66 w 76"/>
                  <a:gd name="T21" fmla="*/ 65 h 87"/>
                  <a:gd name="T22" fmla="*/ 75 w 76"/>
                  <a:gd name="T23" fmla="*/ 62 h 87"/>
                  <a:gd name="T24" fmla="*/ 73 w 76"/>
                  <a:gd name="T25" fmla="*/ 52 h 87"/>
                  <a:gd name="T26" fmla="*/ 58 w 76"/>
                  <a:gd name="T27" fmla="*/ 43 h 87"/>
                  <a:gd name="T28" fmla="*/ 44 w 76"/>
                  <a:gd name="T29" fmla="*/ 28 h 87"/>
                  <a:gd name="T30" fmla="*/ 29 w 76"/>
                  <a:gd name="T31" fmla="*/ 0 h 87"/>
                  <a:gd name="T32" fmla="*/ 0 w 76"/>
                  <a:gd name="T33" fmla="*/ 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87">
                    <a:moveTo>
                      <a:pt x="0" y="8"/>
                    </a:moveTo>
                    <a:lnTo>
                      <a:pt x="5" y="29"/>
                    </a:lnTo>
                    <a:lnTo>
                      <a:pt x="16" y="51"/>
                    </a:lnTo>
                    <a:lnTo>
                      <a:pt x="29" y="77"/>
                    </a:lnTo>
                    <a:lnTo>
                      <a:pt x="18" y="84"/>
                    </a:lnTo>
                    <a:lnTo>
                      <a:pt x="37" y="84"/>
                    </a:lnTo>
                    <a:lnTo>
                      <a:pt x="40" y="73"/>
                    </a:lnTo>
                    <a:lnTo>
                      <a:pt x="49" y="67"/>
                    </a:lnTo>
                    <a:lnTo>
                      <a:pt x="55" y="86"/>
                    </a:lnTo>
                    <a:lnTo>
                      <a:pt x="62" y="79"/>
                    </a:lnTo>
                    <a:lnTo>
                      <a:pt x="66" y="65"/>
                    </a:lnTo>
                    <a:lnTo>
                      <a:pt x="75" y="62"/>
                    </a:lnTo>
                    <a:lnTo>
                      <a:pt x="73" y="52"/>
                    </a:lnTo>
                    <a:lnTo>
                      <a:pt x="58" y="43"/>
                    </a:lnTo>
                    <a:lnTo>
                      <a:pt x="44" y="28"/>
                    </a:lnTo>
                    <a:lnTo>
                      <a:pt x="29" y="0"/>
                    </a:lnTo>
                    <a:lnTo>
                      <a:pt x="0" y="8"/>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76" name="Freeform 263"/>
              <p:cNvSpPr>
                <a:spLocks/>
              </p:cNvSpPr>
              <p:nvPr/>
            </p:nvSpPr>
            <p:spPr bwMode="auto">
              <a:xfrm>
                <a:off x="6468679" y="2977419"/>
                <a:ext cx="465455" cy="206057"/>
              </a:xfrm>
              <a:custGeom>
                <a:avLst/>
                <a:gdLst>
                  <a:gd name="T0" fmla="*/ 134 w 265"/>
                  <a:gd name="T1" fmla="*/ 111 h 118"/>
                  <a:gd name="T2" fmla="*/ 146 w 265"/>
                  <a:gd name="T3" fmla="*/ 108 h 118"/>
                  <a:gd name="T4" fmla="*/ 168 w 265"/>
                  <a:gd name="T5" fmla="*/ 106 h 118"/>
                  <a:gd name="T6" fmla="*/ 184 w 265"/>
                  <a:gd name="T7" fmla="*/ 106 h 118"/>
                  <a:gd name="T8" fmla="*/ 204 w 265"/>
                  <a:gd name="T9" fmla="*/ 102 h 118"/>
                  <a:gd name="T10" fmla="*/ 209 w 265"/>
                  <a:gd name="T11" fmla="*/ 117 h 118"/>
                  <a:gd name="T12" fmla="*/ 218 w 265"/>
                  <a:gd name="T13" fmla="*/ 108 h 118"/>
                  <a:gd name="T14" fmla="*/ 227 w 265"/>
                  <a:gd name="T15" fmla="*/ 99 h 118"/>
                  <a:gd name="T16" fmla="*/ 241 w 265"/>
                  <a:gd name="T17" fmla="*/ 96 h 118"/>
                  <a:gd name="T18" fmla="*/ 247 w 265"/>
                  <a:gd name="T19" fmla="*/ 106 h 118"/>
                  <a:gd name="T20" fmla="*/ 264 w 265"/>
                  <a:gd name="T21" fmla="*/ 107 h 118"/>
                  <a:gd name="T22" fmla="*/ 261 w 265"/>
                  <a:gd name="T23" fmla="*/ 88 h 118"/>
                  <a:gd name="T24" fmla="*/ 253 w 265"/>
                  <a:gd name="T25" fmla="*/ 69 h 118"/>
                  <a:gd name="T26" fmla="*/ 247 w 265"/>
                  <a:gd name="T27" fmla="*/ 50 h 118"/>
                  <a:gd name="T28" fmla="*/ 252 w 265"/>
                  <a:gd name="T29" fmla="*/ 44 h 118"/>
                  <a:gd name="T30" fmla="*/ 241 w 265"/>
                  <a:gd name="T31" fmla="*/ 32 h 118"/>
                  <a:gd name="T32" fmla="*/ 228 w 265"/>
                  <a:gd name="T33" fmla="*/ 12 h 118"/>
                  <a:gd name="T34" fmla="*/ 210 w 265"/>
                  <a:gd name="T35" fmla="*/ 14 h 118"/>
                  <a:gd name="T36" fmla="*/ 202 w 265"/>
                  <a:gd name="T37" fmla="*/ 23 h 118"/>
                  <a:gd name="T38" fmla="*/ 173 w 265"/>
                  <a:gd name="T39" fmla="*/ 25 h 118"/>
                  <a:gd name="T40" fmla="*/ 161 w 265"/>
                  <a:gd name="T41" fmla="*/ 26 h 118"/>
                  <a:gd name="T42" fmla="*/ 146 w 265"/>
                  <a:gd name="T43" fmla="*/ 19 h 118"/>
                  <a:gd name="T44" fmla="*/ 135 w 265"/>
                  <a:gd name="T45" fmla="*/ 19 h 118"/>
                  <a:gd name="T46" fmla="*/ 125 w 265"/>
                  <a:gd name="T47" fmla="*/ 7 h 118"/>
                  <a:gd name="T48" fmla="*/ 112 w 265"/>
                  <a:gd name="T49" fmla="*/ 0 h 118"/>
                  <a:gd name="T50" fmla="*/ 98 w 265"/>
                  <a:gd name="T51" fmla="*/ 7 h 118"/>
                  <a:gd name="T52" fmla="*/ 78 w 265"/>
                  <a:gd name="T53" fmla="*/ 9 h 118"/>
                  <a:gd name="T54" fmla="*/ 64 w 265"/>
                  <a:gd name="T55" fmla="*/ 14 h 118"/>
                  <a:gd name="T56" fmla="*/ 45 w 265"/>
                  <a:gd name="T57" fmla="*/ 15 h 118"/>
                  <a:gd name="T58" fmla="*/ 34 w 265"/>
                  <a:gd name="T59" fmla="*/ 15 h 118"/>
                  <a:gd name="T60" fmla="*/ 19 w 265"/>
                  <a:gd name="T61" fmla="*/ 21 h 118"/>
                  <a:gd name="T62" fmla="*/ 29 w 265"/>
                  <a:gd name="T63" fmla="*/ 26 h 118"/>
                  <a:gd name="T64" fmla="*/ 18 w 265"/>
                  <a:gd name="T65" fmla="*/ 32 h 118"/>
                  <a:gd name="T66" fmla="*/ 14 w 265"/>
                  <a:gd name="T67" fmla="*/ 39 h 118"/>
                  <a:gd name="T68" fmla="*/ 5 w 265"/>
                  <a:gd name="T69" fmla="*/ 48 h 118"/>
                  <a:gd name="T70" fmla="*/ 3 w 265"/>
                  <a:gd name="T71" fmla="*/ 56 h 118"/>
                  <a:gd name="T72" fmla="*/ 0 w 265"/>
                  <a:gd name="T73" fmla="*/ 63 h 118"/>
                  <a:gd name="T74" fmla="*/ 7 w 265"/>
                  <a:gd name="T75" fmla="*/ 65 h 118"/>
                  <a:gd name="T76" fmla="*/ 6 w 265"/>
                  <a:gd name="T77" fmla="*/ 74 h 118"/>
                  <a:gd name="T78" fmla="*/ 11 w 265"/>
                  <a:gd name="T79" fmla="*/ 78 h 118"/>
                  <a:gd name="T80" fmla="*/ 11 w 265"/>
                  <a:gd name="T81" fmla="*/ 88 h 118"/>
                  <a:gd name="T82" fmla="*/ 16 w 265"/>
                  <a:gd name="T83" fmla="*/ 95 h 118"/>
                  <a:gd name="T84" fmla="*/ 22 w 265"/>
                  <a:gd name="T85" fmla="*/ 94 h 118"/>
                  <a:gd name="T86" fmla="*/ 24 w 265"/>
                  <a:gd name="T87" fmla="*/ 101 h 118"/>
                  <a:gd name="T88" fmla="*/ 36 w 265"/>
                  <a:gd name="T89" fmla="*/ 105 h 118"/>
                  <a:gd name="T90" fmla="*/ 44 w 265"/>
                  <a:gd name="T91" fmla="*/ 114 h 118"/>
                  <a:gd name="T92" fmla="*/ 54 w 265"/>
                  <a:gd name="T93" fmla="*/ 111 h 118"/>
                  <a:gd name="T94" fmla="*/ 60 w 265"/>
                  <a:gd name="T95" fmla="*/ 107 h 118"/>
                  <a:gd name="T96" fmla="*/ 68 w 265"/>
                  <a:gd name="T97" fmla="*/ 100 h 118"/>
                  <a:gd name="T98" fmla="*/ 84 w 265"/>
                  <a:gd name="T99" fmla="*/ 111 h 118"/>
                  <a:gd name="T100" fmla="*/ 102 w 265"/>
                  <a:gd name="T101" fmla="*/ 113 h 118"/>
                  <a:gd name="T102" fmla="*/ 121 w 265"/>
                  <a:gd name="T103" fmla="*/ 110 h 118"/>
                  <a:gd name="T104" fmla="*/ 129 w 265"/>
                  <a:gd name="T105" fmla="*/ 110 h 118"/>
                  <a:gd name="T106" fmla="*/ 134 w 265"/>
                  <a:gd name="T107" fmla="*/ 11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5" h="118">
                    <a:moveTo>
                      <a:pt x="134" y="111"/>
                    </a:moveTo>
                    <a:lnTo>
                      <a:pt x="146" y="108"/>
                    </a:lnTo>
                    <a:lnTo>
                      <a:pt x="168" y="106"/>
                    </a:lnTo>
                    <a:lnTo>
                      <a:pt x="184" y="106"/>
                    </a:lnTo>
                    <a:lnTo>
                      <a:pt x="204" y="102"/>
                    </a:lnTo>
                    <a:lnTo>
                      <a:pt x="209" y="117"/>
                    </a:lnTo>
                    <a:lnTo>
                      <a:pt x="218" y="108"/>
                    </a:lnTo>
                    <a:lnTo>
                      <a:pt x="227" y="99"/>
                    </a:lnTo>
                    <a:lnTo>
                      <a:pt x="241" y="96"/>
                    </a:lnTo>
                    <a:lnTo>
                      <a:pt x="247" y="106"/>
                    </a:lnTo>
                    <a:lnTo>
                      <a:pt x="264" y="107"/>
                    </a:lnTo>
                    <a:lnTo>
                      <a:pt x="261" y="88"/>
                    </a:lnTo>
                    <a:lnTo>
                      <a:pt x="253" y="69"/>
                    </a:lnTo>
                    <a:lnTo>
                      <a:pt x="247" y="50"/>
                    </a:lnTo>
                    <a:lnTo>
                      <a:pt x="252" y="44"/>
                    </a:lnTo>
                    <a:lnTo>
                      <a:pt x="241" y="32"/>
                    </a:lnTo>
                    <a:lnTo>
                      <a:pt x="228" y="12"/>
                    </a:lnTo>
                    <a:lnTo>
                      <a:pt x="210" y="14"/>
                    </a:lnTo>
                    <a:lnTo>
                      <a:pt x="202" y="23"/>
                    </a:lnTo>
                    <a:lnTo>
                      <a:pt x="173" y="25"/>
                    </a:lnTo>
                    <a:lnTo>
                      <a:pt x="161" y="26"/>
                    </a:lnTo>
                    <a:lnTo>
                      <a:pt x="146" y="19"/>
                    </a:lnTo>
                    <a:lnTo>
                      <a:pt x="135" y="19"/>
                    </a:lnTo>
                    <a:lnTo>
                      <a:pt x="125" y="7"/>
                    </a:lnTo>
                    <a:lnTo>
                      <a:pt x="112" y="0"/>
                    </a:lnTo>
                    <a:lnTo>
                      <a:pt x="98" y="7"/>
                    </a:lnTo>
                    <a:lnTo>
                      <a:pt x="78" y="9"/>
                    </a:lnTo>
                    <a:lnTo>
                      <a:pt x="64" y="14"/>
                    </a:lnTo>
                    <a:lnTo>
                      <a:pt x="45" y="15"/>
                    </a:lnTo>
                    <a:lnTo>
                      <a:pt x="34" y="15"/>
                    </a:lnTo>
                    <a:lnTo>
                      <a:pt x="19" y="21"/>
                    </a:lnTo>
                    <a:lnTo>
                      <a:pt x="29" y="26"/>
                    </a:lnTo>
                    <a:lnTo>
                      <a:pt x="18" y="32"/>
                    </a:lnTo>
                    <a:lnTo>
                      <a:pt x="14" y="39"/>
                    </a:lnTo>
                    <a:lnTo>
                      <a:pt x="5" y="48"/>
                    </a:lnTo>
                    <a:lnTo>
                      <a:pt x="3" y="56"/>
                    </a:lnTo>
                    <a:lnTo>
                      <a:pt x="0" y="63"/>
                    </a:lnTo>
                    <a:lnTo>
                      <a:pt x="7" y="65"/>
                    </a:lnTo>
                    <a:lnTo>
                      <a:pt x="6" y="74"/>
                    </a:lnTo>
                    <a:lnTo>
                      <a:pt x="11" y="78"/>
                    </a:lnTo>
                    <a:lnTo>
                      <a:pt x="11" y="88"/>
                    </a:lnTo>
                    <a:lnTo>
                      <a:pt x="16" y="95"/>
                    </a:lnTo>
                    <a:lnTo>
                      <a:pt x="22" y="94"/>
                    </a:lnTo>
                    <a:lnTo>
                      <a:pt x="24" y="101"/>
                    </a:lnTo>
                    <a:lnTo>
                      <a:pt x="36" y="105"/>
                    </a:lnTo>
                    <a:lnTo>
                      <a:pt x="44" y="114"/>
                    </a:lnTo>
                    <a:lnTo>
                      <a:pt x="54" y="111"/>
                    </a:lnTo>
                    <a:lnTo>
                      <a:pt x="60" y="107"/>
                    </a:lnTo>
                    <a:lnTo>
                      <a:pt x="68" y="100"/>
                    </a:lnTo>
                    <a:lnTo>
                      <a:pt x="84" y="111"/>
                    </a:lnTo>
                    <a:lnTo>
                      <a:pt x="102" y="113"/>
                    </a:lnTo>
                    <a:lnTo>
                      <a:pt x="121" y="110"/>
                    </a:lnTo>
                    <a:lnTo>
                      <a:pt x="129" y="110"/>
                    </a:lnTo>
                    <a:lnTo>
                      <a:pt x="134" y="111"/>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77" name="Freeform 269"/>
              <p:cNvSpPr>
                <a:spLocks/>
              </p:cNvSpPr>
              <p:nvPr/>
            </p:nvSpPr>
            <p:spPr bwMode="auto">
              <a:xfrm>
                <a:off x="6463961" y="1579063"/>
                <a:ext cx="3678040" cy="1381053"/>
              </a:xfrm>
              <a:custGeom>
                <a:avLst/>
                <a:gdLst>
                  <a:gd name="T0" fmla="*/ 354 w 2085"/>
                  <a:gd name="T1" fmla="*/ 571 h 783"/>
                  <a:gd name="T2" fmla="*/ 487 w 2085"/>
                  <a:gd name="T3" fmla="*/ 613 h 783"/>
                  <a:gd name="T4" fmla="*/ 575 w 2085"/>
                  <a:gd name="T5" fmla="*/ 567 h 783"/>
                  <a:gd name="T6" fmla="*/ 718 w 2085"/>
                  <a:gd name="T7" fmla="*/ 589 h 783"/>
                  <a:gd name="T8" fmla="*/ 848 w 2085"/>
                  <a:gd name="T9" fmla="*/ 670 h 783"/>
                  <a:gd name="T10" fmla="*/ 953 w 2085"/>
                  <a:gd name="T11" fmla="*/ 648 h 783"/>
                  <a:gd name="T12" fmla="*/ 1049 w 2085"/>
                  <a:gd name="T13" fmla="*/ 634 h 783"/>
                  <a:gd name="T14" fmla="*/ 1189 w 2085"/>
                  <a:gd name="T15" fmla="*/ 638 h 783"/>
                  <a:gd name="T16" fmla="*/ 1259 w 2085"/>
                  <a:gd name="T17" fmla="*/ 578 h 783"/>
                  <a:gd name="T18" fmla="*/ 1409 w 2085"/>
                  <a:gd name="T19" fmla="*/ 667 h 783"/>
                  <a:gd name="T20" fmla="*/ 1463 w 2085"/>
                  <a:gd name="T21" fmla="*/ 744 h 783"/>
                  <a:gd name="T22" fmla="*/ 1531 w 2085"/>
                  <a:gd name="T23" fmla="*/ 701 h 783"/>
                  <a:gd name="T24" fmla="*/ 1482 w 2085"/>
                  <a:gd name="T25" fmla="*/ 573 h 783"/>
                  <a:gd name="T26" fmla="*/ 1537 w 2085"/>
                  <a:gd name="T27" fmla="*/ 452 h 783"/>
                  <a:gd name="T28" fmla="*/ 1683 w 2085"/>
                  <a:gd name="T29" fmla="*/ 408 h 783"/>
                  <a:gd name="T30" fmla="*/ 1773 w 2085"/>
                  <a:gd name="T31" fmla="*/ 421 h 783"/>
                  <a:gd name="T32" fmla="*/ 1751 w 2085"/>
                  <a:gd name="T33" fmla="*/ 604 h 783"/>
                  <a:gd name="T34" fmla="*/ 1814 w 2085"/>
                  <a:gd name="T35" fmla="*/ 509 h 783"/>
                  <a:gd name="T36" fmla="*/ 1785 w 2085"/>
                  <a:gd name="T37" fmla="*/ 478 h 783"/>
                  <a:gd name="T38" fmla="*/ 1785 w 2085"/>
                  <a:gd name="T39" fmla="*/ 462 h 783"/>
                  <a:gd name="T40" fmla="*/ 1797 w 2085"/>
                  <a:gd name="T41" fmla="*/ 439 h 783"/>
                  <a:gd name="T42" fmla="*/ 1895 w 2085"/>
                  <a:gd name="T43" fmla="*/ 405 h 783"/>
                  <a:gd name="T44" fmla="*/ 1929 w 2085"/>
                  <a:gd name="T45" fmla="*/ 332 h 783"/>
                  <a:gd name="T46" fmla="*/ 2005 w 2085"/>
                  <a:gd name="T47" fmla="*/ 313 h 783"/>
                  <a:gd name="T48" fmla="*/ 2070 w 2085"/>
                  <a:gd name="T49" fmla="*/ 305 h 783"/>
                  <a:gd name="T50" fmla="*/ 1997 w 2085"/>
                  <a:gd name="T51" fmla="*/ 260 h 783"/>
                  <a:gd name="T52" fmla="*/ 1865 w 2085"/>
                  <a:gd name="T53" fmla="*/ 201 h 783"/>
                  <a:gd name="T54" fmla="*/ 1722 w 2085"/>
                  <a:gd name="T55" fmla="*/ 199 h 783"/>
                  <a:gd name="T56" fmla="*/ 1571 w 2085"/>
                  <a:gd name="T57" fmla="*/ 180 h 783"/>
                  <a:gd name="T58" fmla="*/ 1409 w 2085"/>
                  <a:gd name="T59" fmla="*/ 136 h 783"/>
                  <a:gd name="T60" fmla="*/ 1312 w 2085"/>
                  <a:gd name="T61" fmla="*/ 165 h 783"/>
                  <a:gd name="T62" fmla="*/ 1233 w 2085"/>
                  <a:gd name="T63" fmla="*/ 136 h 783"/>
                  <a:gd name="T64" fmla="*/ 1020 w 2085"/>
                  <a:gd name="T65" fmla="*/ 107 h 783"/>
                  <a:gd name="T66" fmla="*/ 1024 w 2085"/>
                  <a:gd name="T67" fmla="*/ 51 h 783"/>
                  <a:gd name="T68" fmla="*/ 892 w 2085"/>
                  <a:gd name="T69" fmla="*/ 0 h 783"/>
                  <a:gd name="T70" fmla="*/ 806 w 2085"/>
                  <a:gd name="T71" fmla="*/ 53 h 783"/>
                  <a:gd name="T72" fmla="*/ 689 w 2085"/>
                  <a:gd name="T73" fmla="*/ 75 h 783"/>
                  <a:gd name="T74" fmla="*/ 642 w 2085"/>
                  <a:gd name="T75" fmla="*/ 142 h 783"/>
                  <a:gd name="T76" fmla="*/ 607 w 2085"/>
                  <a:gd name="T77" fmla="*/ 144 h 783"/>
                  <a:gd name="T78" fmla="*/ 554 w 2085"/>
                  <a:gd name="T79" fmla="*/ 137 h 783"/>
                  <a:gd name="T80" fmla="*/ 591 w 2085"/>
                  <a:gd name="T81" fmla="*/ 210 h 783"/>
                  <a:gd name="T82" fmla="*/ 627 w 2085"/>
                  <a:gd name="T83" fmla="*/ 256 h 783"/>
                  <a:gd name="T84" fmla="*/ 548 w 2085"/>
                  <a:gd name="T85" fmla="*/ 291 h 783"/>
                  <a:gd name="T86" fmla="*/ 559 w 2085"/>
                  <a:gd name="T87" fmla="*/ 256 h 783"/>
                  <a:gd name="T88" fmla="*/ 561 w 2085"/>
                  <a:gd name="T89" fmla="*/ 243 h 783"/>
                  <a:gd name="T90" fmla="*/ 554 w 2085"/>
                  <a:gd name="T91" fmla="*/ 225 h 783"/>
                  <a:gd name="T92" fmla="*/ 517 w 2085"/>
                  <a:gd name="T93" fmla="*/ 109 h 783"/>
                  <a:gd name="T94" fmla="*/ 499 w 2085"/>
                  <a:gd name="T95" fmla="*/ 228 h 783"/>
                  <a:gd name="T96" fmla="*/ 401 w 2085"/>
                  <a:gd name="T97" fmla="*/ 218 h 783"/>
                  <a:gd name="T98" fmla="*/ 314 w 2085"/>
                  <a:gd name="T99" fmla="*/ 233 h 783"/>
                  <a:gd name="T100" fmla="*/ 208 w 2085"/>
                  <a:gd name="T101" fmla="*/ 237 h 783"/>
                  <a:gd name="T102" fmla="*/ 166 w 2085"/>
                  <a:gd name="T103" fmla="*/ 298 h 783"/>
                  <a:gd name="T104" fmla="*/ 109 w 2085"/>
                  <a:gd name="T105" fmla="*/ 322 h 783"/>
                  <a:gd name="T106" fmla="*/ 80 w 2085"/>
                  <a:gd name="T107" fmla="*/ 289 h 783"/>
                  <a:gd name="T108" fmla="*/ 100 w 2085"/>
                  <a:gd name="T109" fmla="*/ 233 h 783"/>
                  <a:gd name="T110" fmla="*/ 20 w 2085"/>
                  <a:gd name="T111" fmla="*/ 311 h 783"/>
                  <a:gd name="T112" fmla="*/ 8 w 2085"/>
                  <a:gd name="T113" fmla="*/ 427 h 783"/>
                  <a:gd name="T114" fmla="*/ 69 w 2085"/>
                  <a:gd name="T115" fmla="*/ 584 h 783"/>
                  <a:gd name="T116" fmla="*/ 138 w 2085"/>
                  <a:gd name="T117" fmla="*/ 740 h 783"/>
                  <a:gd name="T118" fmla="*/ 285 w 2085"/>
                  <a:gd name="T119" fmla="*/ 773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85" h="783">
                    <a:moveTo>
                      <a:pt x="304" y="721"/>
                    </a:moveTo>
                    <a:lnTo>
                      <a:pt x="316" y="709"/>
                    </a:lnTo>
                    <a:lnTo>
                      <a:pt x="322" y="683"/>
                    </a:lnTo>
                    <a:lnTo>
                      <a:pt x="336" y="668"/>
                    </a:lnTo>
                    <a:lnTo>
                      <a:pt x="334" y="649"/>
                    </a:lnTo>
                    <a:lnTo>
                      <a:pt x="317" y="639"/>
                    </a:lnTo>
                    <a:lnTo>
                      <a:pt x="310" y="622"/>
                    </a:lnTo>
                    <a:lnTo>
                      <a:pt x="354" y="571"/>
                    </a:lnTo>
                    <a:lnTo>
                      <a:pt x="370" y="589"/>
                    </a:lnTo>
                    <a:lnTo>
                      <a:pt x="376" y="576"/>
                    </a:lnTo>
                    <a:lnTo>
                      <a:pt x="395" y="571"/>
                    </a:lnTo>
                    <a:lnTo>
                      <a:pt x="411" y="575"/>
                    </a:lnTo>
                    <a:lnTo>
                      <a:pt x="440" y="576"/>
                    </a:lnTo>
                    <a:lnTo>
                      <a:pt x="475" y="599"/>
                    </a:lnTo>
                    <a:lnTo>
                      <a:pt x="474" y="608"/>
                    </a:lnTo>
                    <a:lnTo>
                      <a:pt x="487" y="613"/>
                    </a:lnTo>
                    <a:lnTo>
                      <a:pt x="506" y="612"/>
                    </a:lnTo>
                    <a:lnTo>
                      <a:pt x="532" y="626"/>
                    </a:lnTo>
                    <a:lnTo>
                      <a:pt x="546" y="631"/>
                    </a:lnTo>
                    <a:lnTo>
                      <a:pt x="553" y="623"/>
                    </a:lnTo>
                    <a:lnTo>
                      <a:pt x="546" y="605"/>
                    </a:lnTo>
                    <a:lnTo>
                      <a:pt x="562" y="596"/>
                    </a:lnTo>
                    <a:lnTo>
                      <a:pt x="579" y="589"/>
                    </a:lnTo>
                    <a:lnTo>
                      <a:pt x="575" y="567"/>
                    </a:lnTo>
                    <a:lnTo>
                      <a:pt x="585" y="566"/>
                    </a:lnTo>
                    <a:lnTo>
                      <a:pt x="604" y="571"/>
                    </a:lnTo>
                    <a:lnTo>
                      <a:pt x="640" y="574"/>
                    </a:lnTo>
                    <a:lnTo>
                      <a:pt x="661" y="569"/>
                    </a:lnTo>
                    <a:lnTo>
                      <a:pt x="689" y="564"/>
                    </a:lnTo>
                    <a:lnTo>
                      <a:pt x="701" y="575"/>
                    </a:lnTo>
                    <a:lnTo>
                      <a:pt x="703" y="587"/>
                    </a:lnTo>
                    <a:lnTo>
                      <a:pt x="718" y="589"/>
                    </a:lnTo>
                    <a:lnTo>
                      <a:pt x="741" y="580"/>
                    </a:lnTo>
                    <a:lnTo>
                      <a:pt x="759" y="580"/>
                    </a:lnTo>
                    <a:lnTo>
                      <a:pt x="781" y="621"/>
                    </a:lnTo>
                    <a:lnTo>
                      <a:pt x="796" y="622"/>
                    </a:lnTo>
                    <a:lnTo>
                      <a:pt x="803" y="633"/>
                    </a:lnTo>
                    <a:lnTo>
                      <a:pt x="826" y="642"/>
                    </a:lnTo>
                    <a:lnTo>
                      <a:pt x="840" y="677"/>
                    </a:lnTo>
                    <a:lnTo>
                      <a:pt x="848" y="670"/>
                    </a:lnTo>
                    <a:lnTo>
                      <a:pt x="867" y="665"/>
                    </a:lnTo>
                    <a:lnTo>
                      <a:pt x="910" y="661"/>
                    </a:lnTo>
                    <a:lnTo>
                      <a:pt x="914" y="667"/>
                    </a:lnTo>
                    <a:lnTo>
                      <a:pt x="930" y="670"/>
                    </a:lnTo>
                    <a:lnTo>
                      <a:pt x="936" y="676"/>
                    </a:lnTo>
                    <a:lnTo>
                      <a:pt x="965" y="673"/>
                    </a:lnTo>
                    <a:lnTo>
                      <a:pt x="958" y="656"/>
                    </a:lnTo>
                    <a:lnTo>
                      <a:pt x="953" y="648"/>
                    </a:lnTo>
                    <a:lnTo>
                      <a:pt x="965" y="647"/>
                    </a:lnTo>
                    <a:lnTo>
                      <a:pt x="965" y="623"/>
                    </a:lnTo>
                    <a:lnTo>
                      <a:pt x="965" y="596"/>
                    </a:lnTo>
                    <a:lnTo>
                      <a:pt x="992" y="607"/>
                    </a:lnTo>
                    <a:lnTo>
                      <a:pt x="1009" y="607"/>
                    </a:lnTo>
                    <a:lnTo>
                      <a:pt x="1022" y="621"/>
                    </a:lnTo>
                    <a:lnTo>
                      <a:pt x="1028" y="634"/>
                    </a:lnTo>
                    <a:lnTo>
                      <a:pt x="1049" y="634"/>
                    </a:lnTo>
                    <a:lnTo>
                      <a:pt x="1081" y="635"/>
                    </a:lnTo>
                    <a:lnTo>
                      <a:pt x="1098" y="645"/>
                    </a:lnTo>
                    <a:lnTo>
                      <a:pt x="1112" y="649"/>
                    </a:lnTo>
                    <a:lnTo>
                      <a:pt x="1115" y="661"/>
                    </a:lnTo>
                    <a:lnTo>
                      <a:pt x="1153" y="655"/>
                    </a:lnTo>
                    <a:lnTo>
                      <a:pt x="1159" y="645"/>
                    </a:lnTo>
                    <a:lnTo>
                      <a:pt x="1172" y="653"/>
                    </a:lnTo>
                    <a:lnTo>
                      <a:pt x="1189" y="638"/>
                    </a:lnTo>
                    <a:lnTo>
                      <a:pt x="1203" y="637"/>
                    </a:lnTo>
                    <a:lnTo>
                      <a:pt x="1215" y="644"/>
                    </a:lnTo>
                    <a:lnTo>
                      <a:pt x="1226" y="655"/>
                    </a:lnTo>
                    <a:lnTo>
                      <a:pt x="1246" y="655"/>
                    </a:lnTo>
                    <a:lnTo>
                      <a:pt x="1249" y="628"/>
                    </a:lnTo>
                    <a:lnTo>
                      <a:pt x="1260" y="618"/>
                    </a:lnTo>
                    <a:lnTo>
                      <a:pt x="1251" y="593"/>
                    </a:lnTo>
                    <a:lnTo>
                      <a:pt x="1259" y="578"/>
                    </a:lnTo>
                    <a:lnTo>
                      <a:pt x="1320" y="579"/>
                    </a:lnTo>
                    <a:lnTo>
                      <a:pt x="1334" y="595"/>
                    </a:lnTo>
                    <a:lnTo>
                      <a:pt x="1348" y="607"/>
                    </a:lnTo>
                    <a:lnTo>
                      <a:pt x="1359" y="621"/>
                    </a:lnTo>
                    <a:lnTo>
                      <a:pt x="1362" y="638"/>
                    </a:lnTo>
                    <a:lnTo>
                      <a:pt x="1373" y="651"/>
                    </a:lnTo>
                    <a:lnTo>
                      <a:pt x="1398" y="656"/>
                    </a:lnTo>
                    <a:lnTo>
                      <a:pt x="1409" y="667"/>
                    </a:lnTo>
                    <a:lnTo>
                      <a:pt x="1421" y="675"/>
                    </a:lnTo>
                    <a:lnTo>
                      <a:pt x="1427" y="684"/>
                    </a:lnTo>
                    <a:lnTo>
                      <a:pt x="1442" y="685"/>
                    </a:lnTo>
                    <a:lnTo>
                      <a:pt x="1467" y="681"/>
                    </a:lnTo>
                    <a:lnTo>
                      <a:pt x="1472" y="688"/>
                    </a:lnTo>
                    <a:lnTo>
                      <a:pt x="1475" y="701"/>
                    </a:lnTo>
                    <a:lnTo>
                      <a:pt x="1464" y="708"/>
                    </a:lnTo>
                    <a:lnTo>
                      <a:pt x="1463" y="744"/>
                    </a:lnTo>
                    <a:lnTo>
                      <a:pt x="1449" y="742"/>
                    </a:lnTo>
                    <a:lnTo>
                      <a:pt x="1442" y="757"/>
                    </a:lnTo>
                    <a:lnTo>
                      <a:pt x="1442" y="773"/>
                    </a:lnTo>
                    <a:lnTo>
                      <a:pt x="1457" y="776"/>
                    </a:lnTo>
                    <a:lnTo>
                      <a:pt x="1475" y="782"/>
                    </a:lnTo>
                    <a:lnTo>
                      <a:pt x="1498" y="764"/>
                    </a:lnTo>
                    <a:lnTo>
                      <a:pt x="1516" y="735"/>
                    </a:lnTo>
                    <a:lnTo>
                      <a:pt x="1531" y="701"/>
                    </a:lnTo>
                    <a:lnTo>
                      <a:pt x="1544" y="667"/>
                    </a:lnTo>
                    <a:lnTo>
                      <a:pt x="1537" y="634"/>
                    </a:lnTo>
                    <a:lnTo>
                      <a:pt x="1542" y="624"/>
                    </a:lnTo>
                    <a:lnTo>
                      <a:pt x="1538" y="588"/>
                    </a:lnTo>
                    <a:lnTo>
                      <a:pt x="1523" y="566"/>
                    </a:lnTo>
                    <a:lnTo>
                      <a:pt x="1499" y="558"/>
                    </a:lnTo>
                    <a:lnTo>
                      <a:pt x="1492" y="572"/>
                    </a:lnTo>
                    <a:lnTo>
                      <a:pt x="1482" y="573"/>
                    </a:lnTo>
                    <a:lnTo>
                      <a:pt x="1480" y="560"/>
                    </a:lnTo>
                    <a:lnTo>
                      <a:pt x="1457" y="548"/>
                    </a:lnTo>
                    <a:lnTo>
                      <a:pt x="1453" y="537"/>
                    </a:lnTo>
                    <a:lnTo>
                      <a:pt x="1467" y="523"/>
                    </a:lnTo>
                    <a:lnTo>
                      <a:pt x="1483" y="497"/>
                    </a:lnTo>
                    <a:lnTo>
                      <a:pt x="1492" y="478"/>
                    </a:lnTo>
                    <a:lnTo>
                      <a:pt x="1503" y="461"/>
                    </a:lnTo>
                    <a:lnTo>
                      <a:pt x="1537" y="452"/>
                    </a:lnTo>
                    <a:lnTo>
                      <a:pt x="1564" y="450"/>
                    </a:lnTo>
                    <a:lnTo>
                      <a:pt x="1602" y="454"/>
                    </a:lnTo>
                    <a:lnTo>
                      <a:pt x="1610" y="439"/>
                    </a:lnTo>
                    <a:lnTo>
                      <a:pt x="1637" y="446"/>
                    </a:lnTo>
                    <a:lnTo>
                      <a:pt x="1637" y="455"/>
                    </a:lnTo>
                    <a:lnTo>
                      <a:pt x="1675" y="450"/>
                    </a:lnTo>
                    <a:lnTo>
                      <a:pt x="1677" y="432"/>
                    </a:lnTo>
                    <a:lnTo>
                      <a:pt x="1683" y="408"/>
                    </a:lnTo>
                    <a:lnTo>
                      <a:pt x="1691" y="394"/>
                    </a:lnTo>
                    <a:lnTo>
                      <a:pt x="1728" y="394"/>
                    </a:lnTo>
                    <a:lnTo>
                      <a:pt x="1741" y="410"/>
                    </a:lnTo>
                    <a:lnTo>
                      <a:pt x="1749" y="413"/>
                    </a:lnTo>
                    <a:lnTo>
                      <a:pt x="1762" y="391"/>
                    </a:lnTo>
                    <a:lnTo>
                      <a:pt x="1771" y="387"/>
                    </a:lnTo>
                    <a:lnTo>
                      <a:pt x="1781" y="405"/>
                    </a:lnTo>
                    <a:lnTo>
                      <a:pt x="1773" y="421"/>
                    </a:lnTo>
                    <a:lnTo>
                      <a:pt x="1753" y="437"/>
                    </a:lnTo>
                    <a:lnTo>
                      <a:pt x="1736" y="463"/>
                    </a:lnTo>
                    <a:lnTo>
                      <a:pt x="1720" y="483"/>
                    </a:lnTo>
                    <a:lnTo>
                      <a:pt x="1718" y="512"/>
                    </a:lnTo>
                    <a:lnTo>
                      <a:pt x="1722" y="543"/>
                    </a:lnTo>
                    <a:lnTo>
                      <a:pt x="1734" y="564"/>
                    </a:lnTo>
                    <a:lnTo>
                      <a:pt x="1741" y="589"/>
                    </a:lnTo>
                    <a:lnTo>
                      <a:pt x="1751" y="604"/>
                    </a:lnTo>
                    <a:lnTo>
                      <a:pt x="1763" y="612"/>
                    </a:lnTo>
                    <a:lnTo>
                      <a:pt x="1777" y="589"/>
                    </a:lnTo>
                    <a:lnTo>
                      <a:pt x="1791" y="561"/>
                    </a:lnTo>
                    <a:lnTo>
                      <a:pt x="1791" y="545"/>
                    </a:lnTo>
                    <a:lnTo>
                      <a:pt x="1805" y="545"/>
                    </a:lnTo>
                    <a:lnTo>
                      <a:pt x="1803" y="526"/>
                    </a:lnTo>
                    <a:lnTo>
                      <a:pt x="1805" y="511"/>
                    </a:lnTo>
                    <a:lnTo>
                      <a:pt x="1814" y="509"/>
                    </a:lnTo>
                    <a:lnTo>
                      <a:pt x="1808" y="498"/>
                    </a:lnTo>
                    <a:lnTo>
                      <a:pt x="1792" y="480"/>
                    </a:lnTo>
                    <a:lnTo>
                      <a:pt x="1790" y="480"/>
                    </a:lnTo>
                    <a:lnTo>
                      <a:pt x="1789" y="480"/>
                    </a:lnTo>
                    <a:lnTo>
                      <a:pt x="1788" y="480"/>
                    </a:lnTo>
                    <a:lnTo>
                      <a:pt x="1787" y="479"/>
                    </a:lnTo>
                    <a:lnTo>
                      <a:pt x="1786" y="478"/>
                    </a:lnTo>
                    <a:lnTo>
                      <a:pt x="1785" y="478"/>
                    </a:lnTo>
                    <a:lnTo>
                      <a:pt x="1785" y="477"/>
                    </a:lnTo>
                    <a:lnTo>
                      <a:pt x="1783" y="476"/>
                    </a:lnTo>
                    <a:lnTo>
                      <a:pt x="1783" y="475"/>
                    </a:lnTo>
                    <a:lnTo>
                      <a:pt x="1783" y="472"/>
                    </a:lnTo>
                    <a:lnTo>
                      <a:pt x="1783" y="469"/>
                    </a:lnTo>
                    <a:lnTo>
                      <a:pt x="1784" y="467"/>
                    </a:lnTo>
                    <a:lnTo>
                      <a:pt x="1784" y="465"/>
                    </a:lnTo>
                    <a:lnTo>
                      <a:pt x="1785" y="462"/>
                    </a:lnTo>
                    <a:lnTo>
                      <a:pt x="1785" y="460"/>
                    </a:lnTo>
                    <a:lnTo>
                      <a:pt x="1786" y="458"/>
                    </a:lnTo>
                    <a:lnTo>
                      <a:pt x="1787" y="455"/>
                    </a:lnTo>
                    <a:lnTo>
                      <a:pt x="1787" y="454"/>
                    </a:lnTo>
                    <a:lnTo>
                      <a:pt x="1787" y="452"/>
                    </a:lnTo>
                    <a:lnTo>
                      <a:pt x="1787" y="451"/>
                    </a:lnTo>
                    <a:lnTo>
                      <a:pt x="1788" y="450"/>
                    </a:lnTo>
                    <a:lnTo>
                      <a:pt x="1797" y="439"/>
                    </a:lnTo>
                    <a:lnTo>
                      <a:pt x="1820" y="428"/>
                    </a:lnTo>
                    <a:lnTo>
                      <a:pt x="1832" y="419"/>
                    </a:lnTo>
                    <a:lnTo>
                      <a:pt x="1851" y="416"/>
                    </a:lnTo>
                    <a:lnTo>
                      <a:pt x="1862" y="419"/>
                    </a:lnTo>
                    <a:lnTo>
                      <a:pt x="1872" y="432"/>
                    </a:lnTo>
                    <a:lnTo>
                      <a:pt x="1880" y="438"/>
                    </a:lnTo>
                    <a:lnTo>
                      <a:pt x="1887" y="412"/>
                    </a:lnTo>
                    <a:lnTo>
                      <a:pt x="1895" y="405"/>
                    </a:lnTo>
                    <a:lnTo>
                      <a:pt x="1898" y="391"/>
                    </a:lnTo>
                    <a:lnTo>
                      <a:pt x="1918" y="392"/>
                    </a:lnTo>
                    <a:lnTo>
                      <a:pt x="1937" y="378"/>
                    </a:lnTo>
                    <a:lnTo>
                      <a:pt x="1948" y="376"/>
                    </a:lnTo>
                    <a:lnTo>
                      <a:pt x="1969" y="384"/>
                    </a:lnTo>
                    <a:lnTo>
                      <a:pt x="1974" y="373"/>
                    </a:lnTo>
                    <a:lnTo>
                      <a:pt x="1955" y="349"/>
                    </a:lnTo>
                    <a:lnTo>
                      <a:pt x="1929" y="332"/>
                    </a:lnTo>
                    <a:lnTo>
                      <a:pt x="1939" y="323"/>
                    </a:lnTo>
                    <a:lnTo>
                      <a:pt x="1957" y="311"/>
                    </a:lnTo>
                    <a:lnTo>
                      <a:pt x="1950" y="302"/>
                    </a:lnTo>
                    <a:lnTo>
                      <a:pt x="1950" y="286"/>
                    </a:lnTo>
                    <a:lnTo>
                      <a:pt x="1967" y="281"/>
                    </a:lnTo>
                    <a:lnTo>
                      <a:pt x="1973" y="298"/>
                    </a:lnTo>
                    <a:lnTo>
                      <a:pt x="1978" y="311"/>
                    </a:lnTo>
                    <a:lnTo>
                      <a:pt x="2005" y="313"/>
                    </a:lnTo>
                    <a:lnTo>
                      <a:pt x="2016" y="325"/>
                    </a:lnTo>
                    <a:lnTo>
                      <a:pt x="2035" y="326"/>
                    </a:lnTo>
                    <a:lnTo>
                      <a:pt x="2046" y="341"/>
                    </a:lnTo>
                    <a:lnTo>
                      <a:pt x="2055" y="344"/>
                    </a:lnTo>
                    <a:lnTo>
                      <a:pt x="2068" y="332"/>
                    </a:lnTo>
                    <a:lnTo>
                      <a:pt x="2055" y="317"/>
                    </a:lnTo>
                    <a:lnTo>
                      <a:pt x="2059" y="305"/>
                    </a:lnTo>
                    <a:lnTo>
                      <a:pt x="2070" y="305"/>
                    </a:lnTo>
                    <a:lnTo>
                      <a:pt x="2081" y="300"/>
                    </a:lnTo>
                    <a:lnTo>
                      <a:pt x="2084" y="282"/>
                    </a:lnTo>
                    <a:lnTo>
                      <a:pt x="2057" y="282"/>
                    </a:lnTo>
                    <a:lnTo>
                      <a:pt x="2041" y="271"/>
                    </a:lnTo>
                    <a:lnTo>
                      <a:pt x="2018" y="275"/>
                    </a:lnTo>
                    <a:lnTo>
                      <a:pt x="2012" y="284"/>
                    </a:lnTo>
                    <a:lnTo>
                      <a:pt x="2003" y="268"/>
                    </a:lnTo>
                    <a:lnTo>
                      <a:pt x="1997" y="260"/>
                    </a:lnTo>
                    <a:lnTo>
                      <a:pt x="1976" y="254"/>
                    </a:lnTo>
                    <a:lnTo>
                      <a:pt x="1973" y="242"/>
                    </a:lnTo>
                    <a:lnTo>
                      <a:pt x="1944" y="242"/>
                    </a:lnTo>
                    <a:lnTo>
                      <a:pt x="1931" y="227"/>
                    </a:lnTo>
                    <a:lnTo>
                      <a:pt x="1912" y="216"/>
                    </a:lnTo>
                    <a:lnTo>
                      <a:pt x="1894" y="215"/>
                    </a:lnTo>
                    <a:lnTo>
                      <a:pt x="1874" y="207"/>
                    </a:lnTo>
                    <a:lnTo>
                      <a:pt x="1865" y="201"/>
                    </a:lnTo>
                    <a:lnTo>
                      <a:pt x="1846" y="194"/>
                    </a:lnTo>
                    <a:lnTo>
                      <a:pt x="1819" y="194"/>
                    </a:lnTo>
                    <a:lnTo>
                      <a:pt x="1787" y="191"/>
                    </a:lnTo>
                    <a:lnTo>
                      <a:pt x="1783" y="210"/>
                    </a:lnTo>
                    <a:lnTo>
                      <a:pt x="1768" y="213"/>
                    </a:lnTo>
                    <a:lnTo>
                      <a:pt x="1759" y="204"/>
                    </a:lnTo>
                    <a:lnTo>
                      <a:pt x="1743" y="207"/>
                    </a:lnTo>
                    <a:lnTo>
                      <a:pt x="1722" y="199"/>
                    </a:lnTo>
                    <a:lnTo>
                      <a:pt x="1687" y="204"/>
                    </a:lnTo>
                    <a:lnTo>
                      <a:pt x="1679" y="216"/>
                    </a:lnTo>
                    <a:lnTo>
                      <a:pt x="1667" y="212"/>
                    </a:lnTo>
                    <a:lnTo>
                      <a:pt x="1650" y="198"/>
                    </a:lnTo>
                    <a:lnTo>
                      <a:pt x="1634" y="181"/>
                    </a:lnTo>
                    <a:lnTo>
                      <a:pt x="1594" y="172"/>
                    </a:lnTo>
                    <a:lnTo>
                      <a:pt x="1581" y="176"/>
                    </a:lnTo>
                    <a:lnTo>
                      <a:pt x="1571" y="180"/>
                    </a:lnTo>
                    <a:lnTo>
                      <a:pt x="1549" y="176"/>
                    </a:lnTo>
                    <a:lnTo>
                      <a:pt x="1522" y="162"/>
                    </a:lnTo>
                    <a:lnTo>
                      <a:pt x="1504" y="154"/>
                    </a:lnTo>
                    <a:lnTo>
                      <a:pt x="1501" y="146"/>
                    </a:lnTo>
                    <a:lnTo>
                      <a:pt x="1458" y="146"/>
                    </a:lnTo>
                    <a:lnTo>
                      <a:pt x="1446" y="151"/>
                    </a:lnTo>
                    <a:lnTo>
                      <a:pt x="1433" y="136"/>
                    </a:lnTo>
                    <a:lnTo>
                      <a:pt x="1409" y="136"/>
                    </a:lnTo>
                    <a:lnTo>
                      <a:pt x="1399" y="123"/>
                    </a:lnTo>
                    <a:lnTo>
                      <a:pt x="1386" y="131"/>
                    </a:lnTo>
                    <a:lnTo>
                      <a:pt x="1373" y="140"/>
                    </a:lnTo>
                    <a:lnTo>
                      <a:pt x="1381" y="159"/>
                    </a:lnTo>
                    <a:lnTo>
                      <a:pt x="1363" y="163"/>
                    </a:lnTo>
                    <a:lnTo>
                      <a:pt x="1341" y="159"/>
                    </a:lnTo>
                    <a:lnTo>
                      <a:pt x="1323" y="158"/>
                    </a:lnTo>
                    <a:lnTo>
                      <a:pt x="1312" y="165"/>
                    </a:lnTo>
                    <a:lnTo>
                      <a:pt x="1296" y="157"/>
                    </a:lnTo>
                    <a:lnTo>
                      <a:pt x="1287" y="147"/>
                    </a:lnTo>
                    <a:lnTo>
                      <a:pt x="1285" y="163"/>
                    </a:lnTo>
                    <a:lnTo>
                      <a:pt x="1262" y="165"/>
                    </a:lnTo>
                    <a:lnTo>
                      <a:pt x="1233" y="156"/>
                    </a:lnTo>
                    <a:lnTo>
                      <a:pt x="1215" y="149"/>
                    </a:lnTo>
                    <a:lnTo>
                      <a:pt x="1220" y="140"/>
                    </a:lnTo>
                    <a:lnTo>
                      <a:pt x="1233" y="136"/>
                    </a:lnTo>
                    <a:lnTo>
                      <a:pt x="1223" y="116"/>
                    </a:lnTo>
                    <a:lnTo>
                      <a:pt x="1199" y="107"/>
                    </a:lnTo>
                    <a:lnTo>
                      <a:pt x="1168" y="109"/>
                    </a:lnTo>
                    <a:lnTo>
                      <a:pt x="1159" y="133"/>
                    </a:lnTo>
                    <a:lnTo>
                      <a:pt x="1134" y="125"/>
                    </a:lnTo>
                    <a:lnTo>
                      <a:pt x="1113" y="115"/>
                    </a:lnTo>
                    <a:lnTo>
                      <a:pt x="1081" y="107"/>
                    </a:lnTo>
                    <a:lnTo>
                      <a:pt x="1020" y="107"/>
                    </a:lnTo>
                    <a:lnTo>
                      <a:pt x="999" y="107"/>
                    </a:lnTo>
                    <a:lnTo>
                      <a:pt x="978" y="116"/>
                    </a:lnTo>
                    <a:lnTo>
                      <a:pt x="948" y="126"/>
                    </a:lnTo>
                    <a:lnTo>
                      <a:pt x="964" y="109"/>
                    </a:lnTo>
                    <a:lnTo>
                      <a:pt x="993" y="93"/>
                    </a:lnTo>
                    <a:lnTo>
                      <a:pt x="1005" y="87"/>
                    </a:lnTo>
                    <a:lnTo>
                      <a:pt x="1020" y="72"/>
                    </a:lnTo>
                    <a:lnTo>
                      <a:pt x="1024" y="51"/>
                    </a:lnTo>
                    <a:lnTo>
                      <a:pt x="1003" y="42"/>
                    </a:lnTo>
                    <a:lnTo>
                      <a:pt x="994" y="29"/>
                    </a:lnTo>
                    <a:lnTo>
                      <a:pt x="947" y="25"/>
                    </a:lnTo>
                    <a:lnTo>
                      <a:pt x="938" y="35"/>
                    </a:lnTo>
                    <a:lnTo>
                      <a:pt x="922" y="27"/>
                    </a:lnTo>
                    <a:lnTo>
                      <a:pt x="916" y="15"/>
                    </a:lnTo>
                    <a:lnTo>
                      <a:pt x="903" y="6"/>
                    </a:lnTo>
                    <a:lnTo>
                      <a:pt x="892" y="0"/>
                    </a:lnTo>
                    <a:lnTo>
                      <a:pt x="869" y="9"/>
                    </a:lnTo>
                    <a:lnTo>
                      <a:pt x="863" y="29"/>
                    </a:lnTo>
                    <a:lnTo>
                      <a:pt x="859" y="36"/>
                    </a:lnTo>
                    <a:lnTo>
                      <a:pt x="870" y="40"/>
                    </a:lnTo>
                    <a:lnTo>
                      <a:pt x="853" y="48"/>
                    </a:lnTo>
                    <a:lnTo>
                      <a:pt x="829" y="43"/>
                    </a:lnTo>
                    <a:lnTo>
                      <a:pt x="814" y="46"/>
                    </a:lnTo>
                    <a:lnTo>
                      <a:pt x="806" y="53"/>
                    </a:lnTo>
                    <a:lnTo>
                      <a:pt x="796" y="41"/>
                    </a:lnTo>
                    <a:lnTo>
                      <a:pt x="781" y="47"/>
                    </a:lnTo>
                    <a:lnTo>
                      <a:pt x="770" y="43"/>
                    </a:lnTo>
                    <a:lnTo>
                      <a:pt x="769" y="55"/>
                    </a:lnTo>
                    <a:lnTo>
                      <a:pt x="743" y="57"/>
                    </a:lnTo>
                    <a:lnTo>
                      <a:pt x="721" y="59"/>
                    </a:lnTo>
                    <a:lnTo>
                      <a:pt x="706" y="69"/>
                    </a:lnTo>
                    <a:lnTo>
                      <a:pt x="689" y="75"/>
                    </a:lnTo>
                    <a:lnTo>
                      <a:pt x="689" y="87"/>
                    </a:lnTo>
                    <a:lnTo>
                      <a:pt x="702" y="91"/>
                    </a:lnTo>
                    <a:lnTo>
                      <a:pt x="706" y="107"/>
                    </a:lnTo>
                    <a:lnTo>
                      <a:pt x="683" y="104"/>
                    </a:lnTo>
                    <a:lnTo>
                      <a:pt x="654" y="106"/>
                    </a:lnTo>
                    <a:lnTo>
                      <a:pt x="638" y="112"/>
                    </a:lnTo>
                    <a:lnTo>
                      <a:pt x="634" y="129"/>
                    </a:lnTo>
                    <a:lnTo>
                      <a:pt x="642" y="142"/>
                    </a:lnTo>
                    <a:lnTo>
                      <a:pt x="654" y="143"/>
                    </a:lnTo>
                    <a:lnTo>
                      <a:pt x="664" y="156"/>
                    </a:lnTo>
                    <a:lnTo>
                      <a:pt x="674" y="172"/>
                    </a:lnTo>
                    <a:lnTo>
                      <a:pt x="672" y="184"/>
                    </a:lnTo>
                    <a:lnTo>
                      <a:pt x="651" y="163"/>
                    </a:lnTo>
                    <a:lnTo>
                      <a:pt x="630" y="157"/>
                    </a:lnTo>
                    <a:lnTo>
                      <a:pt x="620" y="143"/>
                    </a:lnTo>
                    <a:lnTo>
                      <a:pt x="607" y="144"/>
                    </a:lnTo>
                    <a:lnTo>
                      <a:pt x="601" y="161"/>
                    </a:lnTo>
                    <a:lnTo>
                      <a:pt x="607" y="170"/>
                    </a:lnTo>
                    <a:lnTo>
                      <a:pt x="609" y="178"/>
                    </a:lnTo>
                    <a:lnTo>
                      <a:pt x="591" y="172"/>
                    </a:lnTo>
                    <a:lnTo>
                      <a:pt x="573" y="157"/>
                    </a:lnTo>
                    <a:lnTo>
                      <a:pt x="571" y="138"/>
                    </a:lnTo>
                    <a:lnTo>
                      <a:pt x="564" y="127"/>
                    </a:lnTo>
                    <a:lnTo>
                      <a:pt x="554" y="137"/>
                    </a:lnTo>
                    <a:lnTo>
                      <a:pt x="557" y="152"/>
                    </a:lnTo>
                    <a:lnTo>
                      <a:pt x="554" y="162"/>
                    </a:lnTo>
                    <a:lnTo>
                      <a:pt x="557" y="172"/>
                    </a:lnTo>
                    <a:lnTo>
                      <a:pt x="564" y="175"/>
                    </a:lnTo>
                    <a:lnTo>
                      <a:pt x="567" y="202"/>
                    </a:lnTo>
                    <a:lnTo>
                      <a:pt x="570" y="216"/>
                    </a:lnTo>
                    <a:lnTo>
                      <a:pt x="588" y="218"/>
                    </a:lnTo>
                    <a:lnTo>
                      <a:pt x="591" y="210"/>
                    </a:lnTo>
                    <a:lnTo>
                      <a:pt x="605" y="216"/>
                    </a:lnTo>
                    <a:lnTo>
                      <a:pt x="614" y="220"/>
                    </a:lnTo>
                    <a:lnTo>
                      <a:pt x="620" y="228"/>
                    </a:lnTo>
                    <a:lnTo>
                      <a:pt x="623" y="242"/>
                    </a:lnTo>
                    <a:lnTo>
                      <a:pt x="631" y="249"/>
                    </a:lnTo>
                    <a:lnTo>
                      <a:pt x="640" y="253"/>
                    </a:lnTo>
                    <a:lnTo>
                      <a:pt x="640" y="264"/>
                    </a:lnTo>
                    <a:lnTo>
                      <a:pt x="627" y="256"/>
                    </a:lnTo>
                    <a:lnTo>
                      <a:pt x="617" y="244"/>
                    </a:lnTo>
                    <a:lnTo>
                      <a:pt x="602" y="233"/>
                    </a:lnTo>
                    <a:lnTo>
                      <a:pt x="586" y="233"/>
                    </a:lnTo>
                    <a:lnTo>
                      <a:pt x="585" y="238"/>
                    </a:lnTo>
                    <a:lnTo>
                      <a:pt x="582" y="249"/>
                    </a:lnTo>
                    <a:lnTo>
                      <a:pt x="575" y="265"/>
                    </a:lnTo>
                    <a:lnTo>
                      <a:pt x="564" y="284"/>
                    </a:lnTo>
                    <a:lnTo>
                      <a:pt x="548" y="291"/>
                    </a:lnTo>
                    <a:lnTo>
                      <a:pt x="525" y="283"/>
                    </a:lnTo>
                    <a:lnTo>
                      <a:pt x="528" y="275"/>
                    </a:lnTo>
                    <a:lnTo>
                      <a:pt x="543" y="270"/>
                    </a:lnTo>
                    <a:lnTo>
                      <a:pt x="557" y="262"/>
                    </a:lnTo>
                    <a:lnTo>
                      <a:pt x="557" y="261"/>
                    </a:lnTo>
                    <a:lnTo>
                      <a:pt x="558" y="260"/>
                    </a:lnTo>
                    <a:lnTo>
                      <a:pt x="559" y="258"/>
                    </a:lnTo>
                    <a:lnTo>
                      <a:pt x="559" y="256"/>
                    </a:lnTo>
                    <a:lnTo>
                      <a:pt x="560" y="254"/>
                    </a:lnTo>
                    <a:lnTo>
                      <a:pt x="561" y="253"/>
                    </a:lnTo>
                    <a:lnTo>
                      <a:pt x="561" y="250"/>
                    </a:lnTo>
                    <a:lnTo>
                      <a:pt x="561" y="249"/>
                    </a:lnTo>
                    <a:lnTo>
                      <a:pt x="561" y="247"/>
                    </a:lnTo>
                    <a:lnTo>
                      <a:pt x="562" y="246"/>
                    </a:lnTo>
                    <a:lnTo>
                      <a:pt x="561" y="244"/>
                    </a:lnTo>
                    <a:lnTo>
                      <a:pt x="561" y="243"/>
                    </a:lnTo>
                    <a:lnTo>
                      <a:pt x="561" y="241"/>
                    </a:lnTo>
                    <a:lnTo>
                      <a:pt x="560" y="238"/>
                    </a:lnTo>
                    <a:lnTo>
                      <a:pt x="559" y="235"/>
                    </a:lnTo>
                    <a:lnTo>
                      <a:pt x="558" y="233"/>
                    </a:lnTo>
                    <a:lnTo>
                      <a:pt x="557" y="231"/>
                    </a:lnTo>
                    <a:lnTo>
                      <a:pt x="556" y="228"/>
                    </a:lnTo>
                    <a:lnTo>
                      <a:pt x="555" y="227"/>
                    </a:lnTo>
                    <a:lnTo>
                      <a:pt x="554" y="225"/>
                    </a:lnTo>
                    <a:lnTo>
                      <a:pt x="554" y="224"/>
                    </a:lnTo>
                    <a:lnTo>
                      <a:pt x="550" y="209"/>
                    </a:lnTo>
                    <a:lnTo>
                      <a:pt x="550" y="198"/>
                    </a:lnTo>
                    <a:lnTo>
                      <a:pt x="545" y="184"/>
                    </a:lnTo>
                    <a:lnTo>
                      <a:pt x="541" y="167"/>
                    </a:lnTo>
                    <a:lnTo>
                      <a:pt x="535" y="142"/>
                    </a:lnTo>
                    <a:lnTo>
                      <a:pt x="530" y="123"/>
                    </a:lnTo>
                    <a:lnTo>
                      <a:pt x="517" y="109"/>
                    </a:lnTo>
                    <a:lnTo>
                      <a:pt x="498" y="110"/>
                    </a:lnTo>
                    <a:lnTo>
                      <a:pt x="488" y="135"/>
                    </a:lnTo>
                    <a:lnTo>
                      <a:pt x="485" y="159"/>
                    </a:lnTo>
                    <a:lnTo>
                      <a:pt x="469" y="170"/>
                    </a:lnTo>
                    <a:lnTo>
                      <a:pt x="470" y="186"/>
                    </a:lnTo>
                    <a:lnTo>
                      <a:pt x="480" y="201"/>
                    </a:lnTo>
                    <a:lnTo>
                      <a:pt x="491" y="216"/>
                    </a:lnTo>
                    <a:lnTo>
                      <a:pt x="499" y="228"/>
                    </a:lnTo>
                    <a:lnTo>
                      <a:pt x="503" y="239"/>
                    </a:lnTo>
                    <a:lnTo>
                      <a:pt x="490" y="244"/>
                    </a:lnTo>
                    <a:lnTo>
                      <a:pt x="476" y="226"/>
                    </a:lnTo>
                    <a:lnTo>
                      <a:pt x="452" y="212"/>
                    </a:lnTo>
                    <a:lnTo>
                      <a:pt x="424" y="204"/>
                    </a:lnTo>
                    <a:lnTo>
                      <a:pt x="399" y="204"/>
                    </a:lnTo>
                    <a:lnTo>
                      <a:pt x="393" y="213"/>
                    </a:lnTo>
                    <a:lnTo>
                      <a:pt x="401" y="218"/>
                    </a:lnTo>
                    <a:lnTo>
                      <a:pt x="399" y="237"/>
                    </a:lnTo>
                    <a:lnTo>
                      <a:pt x="387" y="241"/>
                    </a:lnTo>
                    <a:lnTo>
                      <a:pt x="384" y="224"/>
                    </a:lnTo>
                    <a:lnTo>
                      <a:pt x="373" y="224"/>
                    </a:lnTo>
                    <a:lnTo>
                      <a:pt x="364" y="236"/>
                    </a:lnTo>
                    <a:lnTo>
                      <a:pt x="333" y="236"/>
                    </a:lnTo>
                    <a:lnTo>
                      <a:pt x="322" y="249"/>
                    </a:lnTo>
                    <a:lnTo>
                      <a:pt x="314" y="233"/>
                    </a:lnTo>
                    <a:lnTo>
                      <a:pt x="303" y="236"/>
                    </a:lnTo>
                    <a:lnTo>
                      <a:pt x="287" y="243"/>
                    </a:lnTo>
                    <a:lnTo>
                      <a:pt x="270" y="249"/>
                    </a:lnTo>
                    <a:lnTo>
                      <a:pt x="251" y="267"/>
                    </a:lnTo>
                    <a:lnTo>
                      <a:pt x="230" y="277"/>
                    </a:lnTo>
                    <a:lnTo>
                      <a:pt x="223" y="264"/>
                    </a:lnTo>
                    <a:lnTo>
                      <a:pt x="223" y="252"/>
                    </a:lnTo>
                    <a:lnTo>
                      <a:pt x="208" y="237"/>
                    </a:lnTo>
                    <a:lnTo>
                      <a:pt x="187" y="239"/>
                    </a:lnTo>
                    <a:lnTo>
                      <a:pt x="192" y="252"/>
                    </a:lnTo>
                    <a:lnTo>
                      <a:pt x="197" y="267"/>
                    </a:lnTo>
                    <a:lnTo>
                      <a:pt x="203" y="281"/>
                    </a:lnTo>
                    <a:lnTo>
                      <a:pt x="204" y="298"/>
                    </a:lnTo>
                    <a:lnTo>
                      <a:pt x="190" y="291"/>
                    </a:lnTo>
                    <a:lnTo>
                      <a:pt x="175" y="288"/>
                    </a:lnTo>
                    <a:lnTo>
                      <a:pt x="166" y="298"/>
                    </a:lnTo>
                    <a:lnTo>
                      <a:pt x="147" y="304"/>
                    </a:lnTo>
                    <a:lnTo>
                      <a:pt x="146" y="316"/>
                    </a:lnTo>
                    <a:lnTo>
                      <a:pt x="157" y="322"/>
                    </a:lnTo>
                    <a:lnTo>
                      <a:pt x="153" y="338"/>
                    </a:lnTo>
                    <a:lnTo>
                      <a:pt x="138" y="338"/>
                    </a:lnTo>
                    <a:lnTo>
                      <a:pt x="138" y="322"/>
                    </a:lnTo>
                    <a:lnTo>
                      <a:pt x="124" y="316"/>
                    </a:lnTo>
                    <a:lnTo>
                      <a:pt x="109" y="322"/>
                    </a:lnTo>
                    <a:lnTo>
                      <a:pt x="111" y="334"/>
                    </a:lnTo>
                    <a:lnTo>
                      <a:pt x="121" y="338"/>
                    </a:lnTo>
                    <a:lnTo>
                      <a:pt x="125" y="344"/>
                    </a:lnTo>
                    <a:lnTo>
                      <a:pt x="117" y="352"/>
                    </a:lnTo>
                    <a:lnTo>
                      <a:pt x="102" y="341"/>
                    </a:lnTo>
                    <a:lnTo>
                      <a:pt x="91" y="326"/>
                    </a:lnTo>
                    <a:lnTo>
                      <a:pt x="83" y="311"/>
                    </a:lnTo>
                    <a:lnTo>
                      <a:pt x="80" y="289"/>
                    </a:lnTo>
                    <a:lnTo>
                      <a:pt x="74" y="281"/>
                    </a:lnTo>
                    <a:lnTo>
                      <a:pt x="90" y="286"/>
                    </a:lnTo>
                    <a:lnTo>
                      <a:pt x="115" y="293"/>
                    </a:lnTo>
                    <a:lnTo>
                      <a:pt x="138" y="287"/>
                    </a:lnTo>
                    <a:lnTo>
                      <a:pt x="149" y="277"/>
                    </a:lnTo>
                    <a:lnTo>
                      <a:pt x="155" y="265"/>
                    </a:lnTo>
                    <a:lnTo>
                      <a:pt x="130" y="247"/>
                    </a:lnTo>
                    <a:lnTo>
                      <a:pt x="100" y="233"/>
                    </a:lnTo>
                    <a:lnTo>
                      <a:pt x="69" y="216"/>
                    </a:lnTo>
                    <a:lnTo>
                      <a:pt x="53" y="209"/>
                    </a:lnTo>
                    <a:lnTo>
                      <a:pt x="36" y="220"/>
                    </a:lnTo>
                    <a:lnTo>
                      <a:pt x="20" y="237"/>
                    </a:lnTo>
                    <a:lnTo>
                      <a:pt x="14" y="252"/>
                    </a:lnTo>
                    <a:lnTo>
                      <a:pt x="14" y="267"/>
                    </a:lnTo>
                    <a:lnTo>
                      <a:pt x="19" y="288"/>
                    </a:lnTo>
                    <a:lnTo>
                      <a:pt x="20" y="311"/>
                    </a:lnTo>
                    <a:lnTo>
                      <a:pt x="26" y="332"/>
                    </a:lnTo>
                    <a:lnTo>
                      <a:pt x="34" y="354"/>
                    </a:lnTo>
                    <a:lnTo>
                      <a:pt x="42" y="363"/>
                    </a:lnTo>
                    <a:lnTo>
                      <a:pt x="52" y="371"/>
                    </a:lnTo>
                    <a:lnTo>
                      <a:pt x="41" y="381"/>
                    </a:lnTo>
                    <a:lnTo>
                      <a:pt x="25" y="397"/>
                    </a:lnTo>
                    <a:lnTo>
                      <a:pt x="12" y="414"/>
                    </a:lnTo>
                    <a:lnTo>
                      <a:pt x="8" y="427"/>
                    </a:lnTo>
                    <a:lnTo>
                      <a:pt x="9" y="444"/>
                    </a:lnTo>
                    <a:lnTo>
                      <a:pt x="0" y="447"/>
                    </a:lnTo>
                    <a:lnTo>
                      <a:pt x="16" y="470"/>
                    </a:lnTo>
                    <a:lnTo>
                      <a:pt x="39" y="490"/>
                    </a:lnTo>
                    <a:lnTo>
                      <a:pt x="78" y="506"/>
                    </a:lnTo>
                    <a:lnTo>
                      <a:pt x="81" y="557"/>
                    </a:lnTo>
                    <a:lnTo>
                      <a:pt x="75" y="564"/>
                    </a:lnTo>
                    <a:lnTo>
                      <a:pt x="69" y="584"/>
                    </a:lnTo>
                    <a:lnTo>
                      <a:pt x="106" y="582"/>
                    </a:lnTo>
                    <a:lnTo>
                      <a:pt x="114" y="604"/>
                    </a:lnTo>
                    <a:lnTo>
                      <a:pt x="171" y="651"/>
                    </a:lnTo>
                    <a:lnTo>
                      <a:pt x="163" y="695"/>
                    </a:lnTo>
                    <a:lnTo>
                      <a:pt x="169" y="702"/>
                    </a:lnTo>
                    <a:lnTo>
                      <a:pt x="155" y="717"/>
                    </a:lnTo>
                    <a:lnTo>
                      <a:pt x="142" y="729"/>
                    </a:lnTo>
                    <a:lnTo>
                      <a:pt x="138" y="740"/>
                    </a:lnTo>
                    <a:lnTo>
                      <a:pt x="157" y="749"/>
                    </a:lnTo>
                    <a:lnTo>
                      <a:pt x="168" y="761"/>
                    </a:lnTo>
                    <a:lnTo>
                      <a:pt x="199" y="743"/>
                    </a:lnTo>
                    <a:lnTo>
                      <a:pt x="217" y="752"/>
                    </a:lnTo>
                    <a:lnTo>
                      <a:pt x="229" y="752"/>
                    </a:lnTo>
                    <a:lnTo>
                      <a:pt x="242" y="764"/>
                    </a:lnTo>
                    <a:lnTo>
                      <a:pt x="256" y="780"/>
                    </a:lnTo>
                    <a:lnTo>
                      <a:pt x="285" y="773"/>
                    </a:lnTo>
                    <a:lnTo>
                      <a:pt x="277" y="753"/>
                    </a:lnTo>
                    <a:lnTo>
                      <a:pt x="285" y="740"/>
                    </a:lnTo>
                    <a:lnTo>
                      <a:pt x="304" y="721"/>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78" name="Freeform 272"/>
              <p:cNvSpPr>
                <a:spLocks/>
              </p:cNvSpPr>
              <p:nvPr/>
            </p:nvSpPr>
            <p:spPr bwMode="auto">
              <a:xfrm>
                <a:off x="6684109" y="3299875"/>
                <a:ext cx="534644" cy="511210"/>
              </a:xfrm>
              <a:custGeom>
                <a:avLst/>
                <a:gdLst>
                  <a:gd name="T0" fmla="*/ 159 w 304"/>
                  <a:gd name="T1" fmla="*/ 72 h 290"/>
                  <a:gd name="T2" fmla="*/ 169 w 304"/>
                  <a:gd name="T3" fmla="*/ 64 h 290"/>
                  <a:gd name="T4" fmla="*/ 189 w 304"/>
                  <a:gd name="T5" fmla="*/ 65 h 290"/>
                  <a:gd name="T6" fmla="*/ 205 w 304"/>
                  <a:gd name="T7" fmla="*/ 83 h 290"/>
                  <a:gd name="T8" fmla="*/ 226 w 304"/>
                  <a:gd name="T9" fmla="*/ 103 h 290"/>
                  <a:gd name="T10" fmla="*/ 227 w 304"/>
                  <a:gd name="T11" fmla="*/ 121 h 290"/>
                  <a:gd name="T12" fmla="*/ 235 w 304"/>
                  <a:gd name="T13" fmla="*/ 128 h 290"/>
                  <a:gd name="T14" fmla="*/ 247 w 304"/>
                  <a:gd name="T15" fmla="*/ 161 h 290"/>
                  <a:gd name="T16" fmla="*/ 290 w 304"/>
                  <a:gd name="T17" fmla="*/ 164 h 290"/>
                  <a:gd name="T18" fmla="*/ 303 w 304"/>
                  <a:gd name="T19" fmla="*/ 182 h 290"/>
                  <a:gd name="T20" fmla="*/ 294 w 304"/>
                  <a:gd name="T21" fmla="*/ 222 h 290"/>
                  <a:gd name="T22" fmla="*/ 252 w 304"/>
                  <a:gd name="T23" fmla="*/ 230 h 290"/>
                  <a:gd name="T24" fmla="*/ 209 w 304"/>
                  <a:gd name="T25" fmla="*/ 237 h 290"/>
                  <a:gd name="T26" fmla="*/ 197 w 304"/>
                  <a:gd name="T27" fmla="*/ 253 h 290"/>
                  <a:gd name="T28" fmla="*/ 192 w 304"/>
                  <a:gd name="T29" fmla="*/ 274 h 290"/>
                  <a:gd name="T30" fmla="*/ 172 w 304"/>
                  <a:gd name="T31" fmla="*/ 289 h 290"/>
                  <a:gd name="T32" fmla="*/ 172 w 304"/>
                  <a:gd name="T33" fmla="*/ 276 h 290"/>
                  <a:gd name="T34" fmla="*/ 172 w 304"/>
                  <a:gd name="T35" fmla="*/ 266 h 290"/>
                  <a:gd name="T36" fmla="*/ 166 w 304"/>
                  <a:gd name="T37" fmla="*/ 264 h 290"/>
                  <a:gd name="T38" fmla="*/ 149 w 304"/>
                  <a:gd name="T39" fmla="*/ 263 h 290"/>
                  <a:gd name="T40" fmla="*/ 132 w 304"/>
                  <a:gd name="T41" fmla="*/ 264 h 290"/>
                  <a:gd name="T42" fmla="*/ 121 w 304"/>
                  <a:gd name="T43" fmla="*/ 270 h 290"/>
                  <a:gd name="T44" fmla="*/ 105 w 304"/>
                  <a:gd name="T45" fmla="*/ 252 h 290"/>
                  <a:gd name="T46" fmla="*/ 100 w 304"/>
                  <a:gd name="T47" fmla="*/ 234 h 290"/>
                  <a:gd name="T48" fmla="*/ 91 w 304"/>
                  <a:gd name="T49" fmla="*/ 219 h 290"/>
                  <a:gd name="T50" fmla="*/ 72 w 304"/>
                  <a:gd name="T51" fmla="*/ 197 h 290"/>
                  <a:gd name="T52" fmla="*/ 65 w 304"/>
                  <a:gd name="T53" fmla="*/ 181 h 290"/>
                  <a:gd name="T54" fmla="*/ 54 w 304"/>
                  <a:gd name="T55" fmla="*/ 149 h 290"/>
                  <a:gd name="T56" fmla="*/ 38 w 304"/>
                  <a:gd name="T57" fmla="*/ 123 h 290"/>
                  <a:gd name="T58" fmla="*/ 18 w 304"/>
                  <a:gd name="T59" fmla="*/ 104 h 290"/>
                  <a:gd name="T60" fmla="*/ 15 w 304"/>
                  <a:gd name="T61" fmla="*/ 81 h 290"/>
                  <a:gd name="T62" fmla="*/ 3 w 304"/>
                  <a:gd name="T63" fmla="*/ 74 h 290"/>
                  <a:gd name="T64" fmla="*/ 0 w 304"/>
                  <a:gd name="T65" fmla="*/ 58 h 290"/>
                  <a:gd name="T66" fmla="*/ 18 w 304"/>
                  <a:gd name="T67" fmla="*/ 58 h 290"/>
                  <a:gd name="T68" fmla="*/ 31 w 304"/>
                  <a:gd name="T69" fmla="*/ 46 h 290"/>
                  <a:gd name="T70" fmla="*/ 43 w 304"/>
                  <a:gd name="T71" fmla="*/ 36 h 290"/>
                  <a:gd name="T72" fmla="*/ 43 w 304"/>
                  <a:gd name="T73" fmla="*/ 15 h 290"/>
                  <a:gd name="T74" fmla="*/ 59 w 304"/>
                  <a:gd name="T75" fmla="*/ 2 h 290"/>
                  <a:gd name="T76" fmla="*/ 65 w 304"/>
                  <a:gd name="T77" fmla="*/ 0 h 290"/>
                  <a:gd name="T78" fmla="*/ 74 w 304"/>
                  <a:gd name="T79" fmla="*/ 8 h 290"/>
                  <a:gd name="T80" fmla="*/ 84 w 304"/>
                  <a:gd name="T81" fmla="*/ 15 h 290"/>
                  <a:gd name="T82" fmla="*/ 100 w 304"/>
                  <a:gd name="T83" fmla="*/ 14 h 290"/>
                  <a:gd name="T84" fmla="*/ 110 w 304"/>
                  <a:gd name="T85" fmla="*/ 31 h 290"/>
                  <a:gd name="T86" fmla="*/ 121 w 304"/>
                  <a:gd name="T87" fmla="*/ 34 h 290"/>
                  <a:gd name="T88" fmla="*/ 134 w 304"/>
                  <a:gd name="T89" fmla="*/ 57 h 290"/>
                  <a:gd name="T90" fmla="*/ 159 w 304"/>
                  <a:gd name="T91" fmla="*/ 72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4" h="290">
                    <a:moveTo>
                      <a:pt x="159" y="72"/>
                    </a:moveTo>
                    <a:lnTo>
                      <a:pt x="169" y="64"/>
                    </a:lnTo>
                    <a:lnTo>
                      <a:pt x="189" y="65"/>
                    </a:lnTo>
                    <a:lnTo>
                      <a:pt x="205" y="83"/>
                    </a:lnTo>
                    <a:lnTo>
                      <a:pt x="226" y="103"/>
                    </a:lnTo>
                    <a:lnTo>
                      <a:pt x="227" y="121"/>
                    </a:lnTo>
                    <a:lnTo>
                      <a:pt x="235" y="128"/>
                    </a:lnTo>
                    <a:lnTo>
                      <a:pt x="247" y="161"/>
                    </a:lnTo>
                    <a:lnTo>
                      <a:pt x="290" y="164"/>
                    </a:lnTo>
                    <a:lnTo>
                      <a:pt x="303" y="182"/>
                    </a:lnTo>
                    <a:lnTo>
                      <a:pt x="294" y="222"/>
                    </a:lnTo>
                    <a:lnTo>
                      <a:pt x="252" y="230"/>
                    </a:lnTo>
                    <a:lnTo>
                      <a:pt x="209" y="237"/>
                    </a:lnTo>
                    <a:lnTo>
                      <a:pt x="197" y="253"/>
                    </a:lnTo>
                    <a:lnTo>
                      <a:pt x="192" y="274"/>
                    </a:lnTo>
                    <a:lnTo>
                      <a:pt x="172" y="289"/>
                    </a:lnTo>
                    <a:lnTo>
                      <a:pt x="172" y="276"/>
                    </a:lnTo>
                    <a:lnTo>
                      <a:pt x="172" y="266"/>
                    </a:lnTo>
                    <a:lnTo>
                      <a:pt x="166" y="264"/>
                    </a:lnTo>
                    <a:lnTo>
                      <a:pt x="149" y="263"/>
                    </a:lnTo>
                    <a:lnTo>
                      <a:pt x="132" y="264"/>
                    </a:lnTo>
                    <a:lnTo>
                      <a:pt x="121" y="270"/>
                    </a:lnTo>
                    <a:lnTo>
                      <a:pt x="105" y="252"/>
                    </a:lnTo>
                    <a:lnTo>
                      <a:pt x="100" y="234"/>
                    </a:lnTo>
                    <a:lnTo>
                      <a:pt x="91" y="219"/>
                    </a:lnTo>
                    <a:lnTo>
                      <a:pt x="72" y="197"/>
                    </a:lnTo>
                    <a:lnTo>
                      <a:pt x="65" y="181"/>
                    </a:lnTo>
                    <a:lnTo>
                      <a:pt x="54" y="149"/>
                    </a:lnTo>
                    <a:lnTo>
                      <a:pt x="38" y="123"/>
                    </a:lnTo>
                    <a:lnTo>
                      <a:pt x="18" y="104"/>
                    </a:lnTo>
                    <a:lnTo>
                      <a:pt x="15" y="81"/>
                    </a:lnTo>
                    <a:lnTo>
                      <a:pt x="3" y="74"/>
                    </a:lnTo>
                    <a:lnTo>
                      <a:pt x="0" y="58"/>
                    </a:lnTo>
                    <a:lnTo>
                      <a:pt x="18" y="58"/>
                    </a:lnTo>
                    <a:lnTo>
                      <a:pt x="31" y="46"/>
                    </a:lnTo>
                    <a:lnTo>
                      <a:pt x="43" y="36"/>
                    </a:lnTo>
                    <a:lnTo>
                      <a:pt x="43" y="15"/>
                    </a:lnTo>
                    <a:lnTo>
                      <a:pt x="59" y="2"/>
                    </a:lnTo>
                    <a:lnTo>
                      <a:pt x="65" y="0"/>
                    </a:lnTo>
                    <a:lnTo>
                      <a:pt x="74" y="8"/>
                    </a:lnTo>
                    <a:lnTo>
                      <a:pt x="84" y="15"/>
                    </a:lnTo>
                    <a:lnTo>
                      <a:pt x="100" y="14"/>
                    </a:lnTo>
                    <a:lnTo>
                      <a:pt x="110" y="31"/>
                    </a:lnTo>
                    <a:lnTo>
                      <a:pt x="121" y="34"/>
                    </a:lnTo>
                    <a:lnTo>
                      <a:pt x="134" y="57"/>
                    </a:lnTo>
                    <a:lnTo>
                      <a:pt x="159" y="7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79" name="Freeform 273"/>
              <p:cNvSpPr>
                <a:spLocks/>
              </p:cNvSpPr>
              <p:nvPr/>
            </p:nvSpPr>
            <p:spPr bwMode="auto">
              <a:xfrm>
                <a:off x="7215608" y="2861021"/>
                <a:ext cx="325504" cy="292569"/>
              </a:xfrm>
              <a:custGeom>
                <a:avLst/>
                <a:gdLst>
                  <a:gd name="T0" fmla="*/ 148 w 184"/>
                  <a:gd name="T1" fmla="*/ 166 h 167"/>
                  <a:gd name="T2" fmla="*/ 137 w 184"/>
                  <a:gd name="T3" fmla="*/ 161 h 167"/>
                  <a:gd name="T4" fmla="*/ 118 w 184"/>
                  <a:gd name="T5" fmla="*/ 160 h 167"/>
                  <a:gd name="T6" fmla="*/ 120 w 184"/>
                  <a:gd name="T7" fmla="*/ 149 h 167"/>
                  <a:gd name="T8" fmla="*/ 112 w 184"/>
                  <a:gd name="T9" fmla="*/ 146 h 167"/>
                  <a:gd name="T10" fmla="*/ 104 w 184"/>
                  <a:gd name="T11" fmla="*/ 151 h 167"/>
                  <a:gd name="T12" fmla="*/ 70 w 184"/>
                  <a:gd name="T13" fmla="*/ 123 h 167"/>
                  <a:gd name="T14" fmla="*/ 74 w 184"/>
                  <a:gd name="T15" fmla="*/ 112 h 167"/>
                  <a:gd name="T16" fmla="*/ 66 w 184"/>
                  <a:gd name="T17" fmla="*/ 109 h 167"/>
                  <a:gd name="T18" fmla="*/ 58 w 184"/>
                  <a:gd name="T19" fmla="*/ 109 h 167"/>
                  <a:gd name="T20" fmla="*/ 47 w 184"/>
                  <a:gd name="T21" fmla="*/ 106 h 167"/>
                  <a:gd name="T22" fmla="*/ 51 w 184"/>
                  <a:gd name="T23" fmla="*/ 99 h 167"/>
                  <a:gd name="T24" fmla="*/ 44 w 184"/>
                  <a:gd name="T25" fmla="*/ 93 h 167"/>
                  <a:gd name="T26" fmla="*/ 40 w 184"/>
                  <a:gd name="T27" fmla="*/ 84 h 167"/>
                  <a:gd name="T28" fmla="*/ 30 w 184"/>
                  <a:gd name="T29" fmla="*/ 89 h 167"/>
                  <a:gd name="T30" fmla="*/ 20 w 184"/>
                  <a:gd name="T31" fmla="*/ 92 h 167"/>
                  <a:gd name="T32" fmla="*/ 18 w 184"/>
                  <a:gd name="T33" fmla="*/ 102 h 167"/>
                  <a:gd name="T34" fmla="*/ 0 w 184"/>
                  <a:gd name="T35" fmla="*/ 97 h 167"/>
                  <a:gd name="T36" fmla="*/ 11 w 184"/>
                  <a:gd name="T37" fmla="*/ 25 h 167"/>
                  <a:gd name="T38" fmla="*/ 42 w 184"/>
                  <a:gd name="T39" fmla="*/ 0 h 167"/>
                  <a:gd name="T40" fmla="*/ 45 w 184"/>
                  <a:gd name="T41" fmla="*/ 37 h 167"/>
                  <a:gd name="T42" fmla="*/ 60 w 184"/>
                  <a:gd name="T43" fmla="*/ 37 h 167"/>
                  <a:gd name="T44" fmla="*/ 67 w 184"/>
                  <a:gd name="T45" fmla="*/ 44 h 167"/>
                  <a:gd name="T46" fmla="*/ 84 w 184"/>
                  <a:gd name="T47" fmla="*/ 44 h 167"/>
                  <a:gd name="T48" fmla="*/ 86 w 184"/>
                  <a:gd name="T49" fmla="*/ 20 h 167"/>
                  <a:gd name="T50" fmla="*/ 95 w 184"/>
                  <a:gd name="T51" fmla="*/ 37 h 167"/>
                  <a:gd name="T52" fmla="*/ 100 w 184"/>
                  <a:gd name="T53" fmla="*/ 50 h 167"/>
                  <a:gd name="T54" fmla="*/ 118 w 184"/>
                  <a:gd name="T55" fmla="*/ 45 h 167"/>
                  <a:gd name="T56" fmla="*/ 135 w 184"/>
                  <a:gd name="T57" fmla="*/ 47 h 167"/>
                  <a:gd name="T58" fmla="*/ 150 w 184"/>
                  <a:gd name="T59" fmla="*/ 54 h 167"/>
                  <a:gd name="T60" fmla="*/ 151 w 184"/>
                  <a:gd name="T61" fmla="*/ 77 h 167"/>
                  <a:gd name="T62" fmla="*/ 156 w 184"/>
                  <a:gd name="T63" fmla="*/ 89 h 167"/>
                  <a:gd name="T64" fmla="*/ 173 w 184"/>
                  <a:gd name="T65" fmla="*/ 98 h 167"/>
                  <a:gd name="T66" fmla="*/ 183 w 184"/>
                  <a:gd name="T67" fmla="*/ 106 h 167"/>
                  <a:gd name="T68" fmla="*/ 175 w 184"/>
                  <a:gd name="T69" fmla="*/ 122 h 167"/>
                  <a:gd name="T70" fmla="*/ 164 w 184"/>
                  <a:gd name="T71" fmla="*/ 137 h 167"/>
                  <a:gd name="T72" fmla="*/ 148 w 184"/>
                  <a:gd name="T73" fmla="*/ 16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4" h="167">
                    <a:moveTo>
                      <a:pt x="148" y="166"/>
                    </a:moveTo>
                    <a:lnTo>
                      <a:pt x="137" y="161"/>
                    </a:lnTo>
                    <a:lnTo>
                      <a:pt x="118" y="160"/>
                    </a:lnTo>
                    <a:lnTo>
                      <a:pt x="120" y="149"/>
                    </a:lnTo>
                    <a:lnTo>
                      <a:pt x="112" y="146"/>
                    </a:lnTo>
                    <a:lnTo>
                      <a:pt x="104" y="151"/>
                    </a:lnTo>
                    <a:lnTo>
                      <a:pt x="70" y="123"/>
                    </a:lnTo>
                    <a:lnTo>
                      <a:pt x="74" y="112"/>
                    </a:lnTo>
                    <a:lnTo>
                      <a:pt x="66" y="109"/>
                    </a:lnTo>
                    <a:lnTo>
                      <a:pt x="58" y="109"/>
                    </a:lnTo>
                    <a:lnTo>
                      <a:pt x="47" y="106"/>
                    </a:lnTo>
                    <a:lnTo>
                      <a:pt x="51" y="99"/>
                    </a:lnTo>
                    <a:lnTo>
                      <a:pt x="44" y="93"/>
                    </a:lnTo>
                    <a:lnTo>
                      <a:pt x="40" y="84"/>
                    </a:lnTo>
                    <a:lnTo>
                      <a:pt x="30" y="89"/>
                    </a:lnTo>
                    <a:lnTo>
                      <a:pt x="20" y="92"/>
                    </a:lnTo>
                    <a:lnTo>
                      <a:pt x="18" y="102"/>
                    </a:lnTo>
                    <a:lnTo>
                      <a:pt x="0" y="97"/>
                    </a:lnTo>
                    <a:lnTo>
                      <a:pt x="11" y="25"/>
                    </a:lnTo>
                    <a:lnTo>
                      <a:pt x="42" y="0"/>
                    </a:lnTo>
                    <a:lnTo>
                      <a:pt x="45" y="37"/>
                    </a:lnTo>
                    <a:lnTo>
                      <a:pt x="60" y="37"/>
                    </a:lnTo>
                    <a:lnTo>
                      <a:pt x="67" y="44"/>
                    </a:lnTo>
                    <a:lnTo>
                      <a:pt x="84" y="44"/>
                    </a:lnTo>
                    <a:lnTo>
                      <a:pt x="86" y="20"/>
                    </a:lnTo>
                    <a:lnTo>
                      <a:pt x="95" y="37"/>
                    </a:lnTo>
                    <a:lnTo>
                      <a:pt x="100" y="50"/>
                    </a:lnTo>
                    <a:lnTo>
                      <a:pt x="118" y="45"/>
                    </a:lnTo>
                    <a:lnTo>
                      <a:pt x="135" y="47"/>
                    </a:lnTo>
                    <a:lnTo>
                      <a:pt x="150" y="54"/>
                    </a:lnTo>
                    <a:lnTo>
                      <a:pt x="151" y="77"/>
                    </a:lnTo>
                    <a:lnTo>
                      <a:pt x="156" y="89"/>
                    </a:lnTo>
                    <a:lnTo>
                      <a:pt x="173" y="98"/>
                    </a:lnTo>
                    <a:lnTo>
                      <a:pt x="183" y="106"/>
                    </a:lnTo>
                    <a:lnTo>
                      <a:pt x="175" y="122"/>
                    </a:lnTo>
                    <a:lnTo>
                      <a:pt x="164" y="137"/>
                    </a:lnTo>
                    <a:lnTo>
                      <a:pt x="148" y="16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80" name="Freeform 277"/>
              <p:cNvSpPr>
                <a:spLocks/>
              </p:cNvSpPr>
              <p:nvPr/>
            </p:nvSpPr>
            <p:spPr bwMode="auto">
              <a:xfrm>
                <a:off x="6649514" y="3213362"/>
                <a:ext cx="72334" cy="151004"/>
              </a:xfrm>
              <a:custGeom>
                <a:avLst/>
                <a:gdLst>
                  <a:gd name="T0" fmla="*/ 0 w 46"/>
                  <a:gd name="T1" fmla="*/ 74 h 96"/>
                  <a:gd name="T2" fmla="*/ 15 w 46"/>
                  <a:gd name="T3" fmla="*/ 29 h 96"/>
                  <a:gd name="T4" fmla="*/ 27 w 46"/>
                  <a:gd name="T5" fmla="*/ 0 h 96"/>
                  <a:gd name="T6" fmla="*/ 46 w 46"/>
                  <a:gd name="T7" fmla="*/ 17 h 96"/>
                  <a:gd name="T8" fmla="*/ 40 w 46"/>
                  <a:gd name="T9" fmla="*/ 35 h 96"/>
                  <a:gd name="T10" fmla="*/ 27 w 46"/>
                  <a:gd name="T11" fmla="*/ 42 h 96"/>
                  <a:gd name="T12" fmla="*/ 27 w 46"/>
                  <a:gd name="T13" fmla="*/ 77 h 96"/>
                  <a:gd name="T14" fmla="*/ 22 w 46"/>
                  <a:gd name="T15" fmla="*/ 96 h 96"/>
                  <a:gd name="T16" fmla="*/ 7 w 46"/>
                  <a:gd name="T17" fmla="*/ 75 h 96"/>
                  <a:gd name="T18" fmla="*/ 0 w 46"/>
                  <a:gd name="T19" fmla="*/ 7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96">
                    <a:moveTo>
                      <a:pt x="0" y="74"/>
                    </a:moveTo>
                    <a:lnTo>
                      <a:pt x="15" y="29"/>
                    </a:lnTo>
                    <a:lnTo>
                      <a:pt x="27" y="0"/>
                    </a:lnTo>
                    <a:lnTo>
                      <a:pt x="46" y="17"/>
                    </a:lnTo>
                    <a:lnTo>
                      <a:pt x="40" y="35"/>
                    </a:lnTo>
                    <a:lnTo>
                      <a:pt x="27" y="42"/>
                    </a:lnTo>
                    <a:lnTo>
                      <a:pt x="27" y="77"/>
                    </a:lnTo>
                    <a:lnTo>
                      <a:pt x="22" y="96"/>
                    </a:lnTo>
                    <a:lnTo>
                      <a:pt x="7" y="75"/>
                    </a:lnTo>
                    <a:lnTo>
                      <a:pt x="0" y="74"/>
                    </a:lnTo>
                    <a:close/>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grpSp>
        <p:grpSp>
          <p:nvGrpSpPr>
            <p:cNvPr id="56" name="Group 55"/>
            <p:cNvGrpSpPr/>
            <p:nvPr/>
          </p:nvGrpSpPr>
          <p:grpSpPr>
            <a:xfrm>
              <a:off x="5076627" y="3568937"/>
              <a:ext cx="1754892" cy="2162811"/>
              <a:chOff x="5380520" y="3142579"/>
              <a:chExt cx="1754892" cy="2162811"/>
            </a:xfrm>
            <a:grpFill/>
          </p:grpSpPr>
          <p:sp>
            <p:nvSpPr>
              <p:cNvPr id="57" name="Freeform 131"/>
              <p:cNvSpPr>
                <a:spLocks/>
              </p:cNvSpPr>
              <p:nvPr/>
            </p:nvSpPr>
            <p:spPr bwMode="auto">
              <a:xfrm>
                <a:off x="6474969" y="4710814"/>
                <a:ext cx="191843" cy="220213"/>
              </a:xfrm>
              <a:custGeom>
                <a:avLst/>
                <a:gdLst>
                  <a:gd name="T0" fmla="*/ 65 w 108"/>
                  <a:gd name="T1" fmla="*/ 0 h 125"/>
                  <a:gd name="T2" fmla="*/ 59 w 108"/>
                  <a:gd name="T3" fmla="*/ 7 h 125"/>
                  <a:gd name="T4" fmla="*/ 47 w 108"/>
                  <a:gd name="T5" fmla="*/ 9 h 125"/>
                  <a:gd name="T6" fmla="*/ 45 w 108"/>
                  <a:gd name="T7" fmla="*/ 20 h 125"/>
                  <a:gd name="T8" fmla="*/ 40 w 108"/>
                  <a:gd name="T9" fmla="*/ 23 h 125"/>
                  <a:gd name="T10" fmla="*/ 32 w 108"/>
                  <a:gd name="T11" fmla="*/ 25 h 125"/>
                  <a:gd name="T12" fmla="*/ 30 w 108"/>
                  <a:gd name="T13" fmla="*/ 36 h 125"/>
                  <a:gd name="T14" fmla="*/ 22 w 108"/>
                  <a:gd name="T15" fmla="*/ 39 h 125"/>
                  <a:gd name="T16" fmla="*/ 8 w 108"/>
                  <a:gd name="T17" fmla="*/ 39 h 125"/>
                  <a:gd name="T18" fmla="*/ 0 w 108"/>
                  <a:gd name="T19" fmla="*/ 42 h 125"/>
                  <a:gd name="T20" fmla="*/ 6 w 108"/>
                  <a:gd name="T21" fmla="*/ 64 h 125"/>
                  <a:gd name="T22" fmla="*/ 8 w 108"/>
                  <a:gd name="T23" fmla="*/ 75 h 125"/>
                  <a:gd name="T24" fmla="*/ 15 w 108"/>
                  <a:gd name="T25" fmla="*/ 79 h 125"/>
                  <a:gd name="T26" fmla="*/ 19 w 108"/>
                  <a:gd name="T27" fmla="*/ 91 h 125"/>
                  <a:gd name="T28" fmla="*/ 27 w 108"/>
                  <a:gd name="T29" fmla="*/ 92 h 125"/>
                  <a:gd name="T30" fmla="*/ 31 w 108"/>
                  <a:gd name="T31" fmla="*/ 107 h 125"/>
                  <a:gd name="T32" fmla="*/ 37 w 108"/>
                  <a:gd name="T33" fmla="*/ 109 h 125"/>
                  <a:gd name="T34" fmla="*/ 52 w 108"/>
                  <a:gd name="T35" fmla="*/ 115 h 125"/>
                  <a:gd name="T36" fmla="*/ 62 w 108"/>
                  <a:gd name="T37" fmla="*/ 119 h 125"/>
                  <a:gd name="T38" fmla="*/ 66 w 108"/>
                  <a:gd name="T39" fmla="*/ 124 h 125"/>
                  <a:gd name="T40" fmla="*/ 82 w 108"/>
                  <a:gd name="T41" fmla="*/ 124 h 125"/>
                  <a:gd name="T42" fmla="*/ 85 w 108"/>
                  <a:gd name="T43" fmla="*/ 113 h 125"/>
                  <a:gd name="T44" fmla="*/ 93 w 108"/>
                  <a:gd name="T45" fmla="*/ 108 h 125"/>
                  <a:gd name="T46" fmla="*/ 92 w 108"/>
                  <a:gd name="T47" fmla="*/ 87 h 125"/>
                  <a:gd name="T48" fmla="*/ 102 w 108"/>
                  <a:gd name="T49" fmla="*/ 82 h 125"/>
                  <a:gd name="T50" fmla="*/ 107 w 108"/>
                  <a:gd name="T51" fmla="*/ 75 h 125"/>
                  <a:gd name="T52" fmla="*/ 101 w 108"/>
                  <a:gd name="T53" fmla="*/ 61 h 125"/>
                  <a:gd name="T54" fmla="*/ 100 w 108"/>
                  <a:gd name="T55" fmla="*/ 51 h 125"/>
                  <a:gd name="T56" fmla="*/ 105 w 108"/>
                  <a:gd name="T57" fmla="*/ 31 h 125"/>
                  <a:gd name="T58" fmla="*/ 98 w 108"/>
                  <a:gd name="T59" fmla="*/ 16 h 125"/>
                  <a:gd name="T60" fmla="*/ 77 w 108"/>
                  <a:gd name="T61" fmla="*/ 13 h 125"/>
                  <a:gd name="T62" fmla="*/ 70 w 108"/>
                  <a:gd name="T63" fmla="*/ 1 h 125"/>
                  <a:gd name="T64" fmla="*/ 65 w 108"/>
                  <a:gd name="T65"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8" h="125">
                    <a:moveTo>
                      <a:pt x="65" y="0"/>
                    </a:moveTo>
                    <a:lnTo>
                      <a:pt x="59" y="7"/>
                    </a:lnTo>
                    <a:lnTo>
                      <a:pt x="47" y="9"/>
                    </a:lnTo>
                    <a:lnTo>
                      <a:pt x="45" y="20"/>
                    </a:lnTo>
                    <a:lnTo>
                      <a:pt x="40" y="23"/>
                    </a:lnTo>
                    <a:lnTo>
                      <a:pt x="32" y="25"/>
                    </a:lnTo>
                    <a:lnTo>
                      <a:pt x="30" y="36"/>
                    </a:lnTo>
                    <a:lnTo>
                      <a:pt x="22" y="39"/>
                    </a:lnTo>
                    <a:lnTo>
                      <a:pt x="8" y="39"/>
                    </a:lnTo>
                    <a:lnTo>
                      <a:pt x="0" y="42"/>
                    </a:lnTo>
                    <a:lnTo>
                      <a:pt x="6" y="64"/>
                    </a:lnTo>
                    <a:lnTo>
                      <a:pt x="8" y="75"/>
                    </a:lnTo>
                    <a:lnTo>
                      <a:pt x="15" y="79"/>
                    </a:lnTo>
                    <a:lnTo>
                      <a:pt x="19" y="91"/>
                    </a:lnTo>
                    <a:lnTo>
                      <a:pt x="27" y="92"/>
                    </a:lnTo>
                    <a:lnTo>
                      <a:pt x="31" y="107"/>
                    </a:lnTo>
                    <a:lnTo>
                      <a:pt x="37" y="109"/>
                    </a:lnTo>
                    <a:lnTo>
                      <a:pt x="52" y="115"/>
                    </a:lnTo>
                    <a:lnTo>
                      <a:pt x="62" y="119"/>
                    </a:lnTo>
                    <a:lnTo>
                      <a:pt x="66" y="124"/>
                    </a:lnTo>
                    <a:lnTo>
                      <a:pt x="82" y="124"/>
                    </a:lnTo>
                    <a:lnTo>
                      <a:pt x="85" y="113"/>
                    </a:lnTo>
                    <a:lnTo>
                      <a:pt x="93" y="108"/>
                    </a:lnTo>
                    <a:lnTo>
                      <a:pt x="92" y="87"/>
                    </a:lnTo>
                    <a:lnTo>
                      <a:pt x="102" y="82"/>
                    </a:lnTo>
                    <a:lnTo>
                      <a:pt x="107" y="75"/>
                    </a:lnTo>
                    <a:lnTo>
                      <a:pt x="101" y="61"/>
                    </a:lnTo>
                    <a:lnTo>
                      <a:pt x="100" y="51"/>
                    </a:lnTo>
                    <a:lnTo>
                      <a:pt x="105" y="31"/>
                    </a:lnTo>
                    <a:lnTo>
                      <a:pt x="98" y="16"/>
                    </a:lnTo>
                    <a:lnTo>
                      <a:pt x="77" y="13"/>
                    </a:lnTo>
                    <a:lnTo>
                      <a:pt x="70" y="1"/>
                    </a:lnTo>
                    <a:lnTo>
                      <a:pt x="65"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58" name="Freeform 132"/>
              <p:cNvSpPr>
                <a:spLocks/>
              </p:cNvSpPr>
              <p:nvPr/>
            </p:nvSpPr>
            <p:spPr bwMode="auto">
              <a:xfrm>
                <a:off x="6116442" y="4751711"/>
                <a:ext cx="250025" cy="374363"/>
              </a:xfrm>
              <a:custGeom>
                <a:avLst/>
                <a:gdLst>
                  <a:gd name="T0" fmla="*/ 1 w 141"/>
                  <a:gd name="T1" fmla="*/ 6 h 212"/>
                  <a:gd name="T2" fmla="*/ 15 w 141"/>
                  <a:gd name="T3" fmla="*/ 0 h 212"/>
                  <a:gd name="T4" fmla="*/ 31 w 141"/>
                  <a:gd name="T5" fmla="*/ 7 h 212"/>
                  <a:gd name="T6" fmla="*/ 56 w 141"/>
                  <a:gd name="T7" fmla="*/ 9 h 212"/>
                  <a:gd name="T8" fmla="*/ 93 w 141"/>
                  <a:gd name="T9" fmla="*/ 8 h 212"/>
                  <a:gd name="T10" fmla="*/ 98 w 141"/>
                  <a:gd name="T11" fmla="*/ 16 h 212"/>
                  <a:gd name="T12" fmla="*/ 129 w 141"/>
                  <a:gd name="T13" fmla="*/ 20 h 212"/>
                  <a:gd name="T14" fmla="*/ 140 w 141"/>
                  <a:gd name="T15" fmla="*/ 22 h 212"/>
                  <a:gd name="T16" fmla="*/ 133 w 141"/>
                  <a:gd name="T17" fmla="*/ 35 h 212"/>
                  <a:gd name="T18" fmla="*/ 132 w 141"/>
                  <a:gd name="T19" fmla="*/ 87 h 212"/>
                  <a:gd name="T20" fmla="*/ 126 w 141"/>
                  <a:gd name="T21" fmla="*/ 91 h 212"/>
                  <a:gd name="T22" fmla="*/ 118 w 141"/>
                  <a:gd name="T23" fmla="*/ 95 h 212"/>
                  <a:gd name="T24" fmla="*/ 119 w 141"/>
                  <a:gd name="T25" fmla="*/ 146 h 212"/>
                  <a:gd name="T26" fmla="*/ 115 w 141"/>
                  <a:gd name="T27" fmla="*/ 202 h 212"/>
                  <a:gd name="T28" fmla="*/ 107 w 141"/>
                  <a:gd name="T29" fmla="*/ 211 h 212"/>
                  <a:gd name="T30" fmla="*/ 87 w 141"/>
                  <a:gd name="T31" fmla="*/ 208 h 212"/>
                  <a:gd name="T32" fmla="*/ 81 w 141"/>
                  <a:gd name="T33" fmla="*/ 197 h 212"/>
                  <a:gd name="T34" fmla="*/ 77 w 141"/>
                  <a:gd name="T35" fmla="*/ 202 h 212"/>
                  <a:gd name="T36" fmla="*/ 67 w 141"/>
                  <a:gd name="T37" fmla="*/ 203 h 212"/>
                  <a:gd name="T38" fmla="*/ 63 w 141"/>
                  <a:gd name="T39" fmla="*/ 190 h 212"/>
                  <a:gd name="T40" fmla="*/ 55 w 141"/>
                  <a:gd name="T41" fmla="*/ 181 h 212"/>
                  <a:gd name="T42" fmla="*/ 45 w 141"/>
                  <a:gd name="T43" fmla="*/ 179 h 212"/>
                  <a:gd name="T44" fmla="*/ 46 w 141"/>
                  <a:gd name="T45" fmla="*/ 160 h 212"/>
                  <a:gd name="T46" fmla="*/ 42 w 141"/>
                  <a:gd name="T47" fmla="*/ 138 h 212"/>
                  <a:gd name="T48" fmla="*/ 41 w 141"/>
                  <a:gd name="T49" fmla="*/ 123 h 212"/>
                  <a:gd name="T50" fmla="*/ 40 w 141"/>
                  <a:gd name="T51" fmla="*/ 103 h 212"/>
                  <a:gd name="T52" fmla="*/ 35 w 141"/>
                  <a:gd name="T53" fmla="*/ 89 h 212"/>
                  <a:gd name="T54" fmla="*/ 30 w 141"/>
                  <a:gd name="T55" fmla="*/ 78 h 212"/>
                  <a:gd name="T56" fmla="*/ 25 w 141"/>
                  <a:gd name="T57" fmla="*/ 68 h 212"/>
                  <a:gd name="T58" fmla="*/ 16 w 141"/>
                  <a:gd name="T59" fmla="*/ 50 h 212"/>
                  <a:gd name="T60" fmla="*/ 11 w 141"/>
                  <a:gd name="T61" fmla="*/ 40 h 212"/>
                  <a:gd name="T62" fmla="*/ 0 w 141"/>
                  <a:gd name="T63" fmla="*/ 25 h 212"/>
                  <a:gd name="T64" fmla="*/ 1 w 141"/>
                  <a:gd name="T65" fmla="*/ 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1" h="212">
                    <a:moveTo>
                      <a:pt x="1" y="6"/>
                    </a:moveTo>
                    <a:lnTo>
                      <a:pt x="15" y="0"/>
                    </a:lnTo>
                    <a:lnTo>
                      <a:pt x="31" y="7"/>
                    </a:lnTo>
                    <a:lnTo>
                      <a:pt x="56" y="9"/>
                    </a:lnTo>
                    <a:lnTo>
                      <a:pt x="93" y="8"/>
                    </a:lnTo>
                    <a:lnTo>
                      <a:pt x="98" y="16"/>
                    </a:lnTo>
                    <a:lnTo>
                      <a:pt x="129" y="20"/>
                    </a:lnTo>
                    <a:lnTo>
                      <a:pt x="140" y="22"/>
                    </a:lnTo>
                    <a:lnTo>
                      <a:pt x="133" y="35"/>
                    </a:lnTo>
                    <a:lnTo>
                      <a:pt x="132" y="87"/>
                    </a:lnTo>
                    <a:lnTo>
                      <a:pt x="126" y="91"/>
                    </a:lnTo>
                    <a:lnTo>
                      <a:pt x="118" y="95"/>
                    </a:lnTo>
                    <a:lnTo>
                      <a:pt x="119" y="146"/>
                    </a:lnTo>
                    <a:lnTo>
                      <a:pt x="115" y="202"/>
                    </a:lnTo>
                    <a:lnTo>
                      <a:pt x="107" y="211"/>
                    </a:lnTo>
                    <a:lnTo>
                      <a:pt x="87" y="208"/>
                    </a:lnTo>
                    <a:lnTo>
                      <a:pt x="81" y="197"/>
                    </a:lnTo>
                    <a:lnTo>
                      <a:pt x="77" y="202"/>
                    </a:lnTo>
                    <a:lnTo>
                      <a:pt x="67" y="203"/>
                    </a:lnTo>
                    <a:lnTo>
                      <a:pt x="63" y="190"/>
                    </a:lnTo>
                    <a:lnTo>
                      <a:pt x="55" y="181"/>
                    </a:lnTo>
                    <a:lnTo>
                      <a:pt x="45" y="179"/>
                    </a:lnTo>
                    <a:lnTo>
                      <a:pt x="46" y="160"/>
                    </a:lnTo>
                    <a:lnTo>
                      <a:pt x="42" y="138"/>
                    </a:lnTo>
                    <a:lnTo>
                      <a:pt x="41" y="123"/>
                    </a:lnTo>
                    <a:lnTo>
                      <a:pt x="40" y="103"/>
                    </a:lnTo>
                    <a:lnTo>
                      <a:pt x="35" y="89"/>
                    </a:lnTo>
                    <a:lnTo>
                      <a:pt x="30" y="78"/>
                    </a:lnTo>
                    <a:lnTo>
                      <a:pt x="25" y="68"/>
                    </a:lnTo>
                    <a:lnTo>
                      <a:pt x="16" y="50"/>
                    </a:lnTo>
                    <a:lnTo>
                      <a:pt x="11" y="40"/>
                    </a:lnTo>
                    <a:lnTo>
                      <a:pt x="0" y="25"/>
                    </a:lnTo>
                    <a:lnTo>
                      <a:pt x="1" y="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59" name="Freeform 133"/>
              <p:cNvSpPr>
                <a:spLocks/>
              </p:cNvSpPr>
              <p:nvPr/>
            </p:nvSpPr>
            <p:spPr bwMode="auto">
              <a:xfrm>
                <a:off x="6902684" y="4600707"/>
                <a:ext cx="204423" cy="421552"/>
              </a:xfrm>
              <a:custGeom>
                <a:avLst/>
                <a:gdLst>
                  <a:gd name="T0" fmla="*/ 88 w 116"/>
                  <a:gd name="T1" fmla="*/ 3 h 238"/>
                  <a:gd name="T2" fmla="*/ 87 w 116"/>
                  <a:gd name="T3" fmla="*/ 23 h 238"/>
                  <a:gd name="T4" fmla="*/ 81 w 116"/>
                  <a:gd name="T5" fmla="*/ 26 h 238"/>
                  <a:gd name="T6" fmla="*/ 79 w 116"/>
                  <a:gd name="T7" fmla="*/ 41 h 238"/>
                  <a:gd name="T8" fmla="*/ 70 w 116"/>
                  <a:gd name="T9" fmla="*/ 41 h 238"/>
                  <a:gd name="T10" fmla="*/ 66 w 116"/>
                  <a:gd name="T11" fmla="*/ 47 h 238"/>
                  <a:gd name="T12" fmla="*/ 64 w 116"/>
                  <a:gd name="T13" fmla="*/ 55 h 238"/>
                  <a:gd name="T14" fmla="*/ 56 w 116"/>
                  <a:gd name="T15" fmla="*/ 62 h 238"/>
                  <a:gd name="T16" fmla="*/ 53 w 116"/>
                  <a:gd name="T17" fmla="*/ 70 h 238"/>
                  <a:gd name="T18" fmla="*/ 48 w 116"/>
                  <a:gd name="T19" fmla="*/ 69 h 238"/>
                  <a:gd name="T20" fmla="*/ 46 w 116"/>
                  <a:gd name="T21" fmla="*/ 61 h 238"/>
                  <a:gd name="T22" fmla="*/ 37 w 116"/>
                  <a:gd name="T23" fmla="*/ 61 h 238"/>
                  <a:gd name="T24" fmla="*/ 35 w 116"/>
                  <a:gd name="T25" fmla="*/ 67 h 238"/>
                  <a:gd name="T26" fmla="*/ 26 w 116"/>
                  <a:gd name="T27" fmla="*/ 71 h 238"/>
                  <a:gd name="T28" fmla="*/ 23 w 116"/>
                  <a:gd name="T29" fmla="*/ 84 h 238"/>
                  <a:gd name="T30" fmla="*/ 17 w 116"/>
                  <a:gd name="T31" fmla="*/ 85 h 238"/>
                  <a:gd name="T32" fmla="*/ 20 w 116"/>
                  <a:gd name="T33" fmla="*/ 127 h 238"/>
                  <a:gd name="T34" fmla="*/ 24 w 116"/>
                  <a:gd name="T35" fmla="*/ 128 h 238"/>
                  <a:gd name="T36" fmla="*/ 26 w 116"/>
                  <a:gd name="T37" fmla="*/ 139 h 238"/>
                  <a:gd name="T38" fmla="*/ 20 w 116"/>
                  <a:gd name="T39" fmla="*/ 143 h 238"/>
                  <a:gd name="T40" fmla="*/ 17 w 116"/>
                  <a:gd name="T41" fmla="*/ 157 h 238"/>
                  <a:gd name="T42" fmla="*/ 10 w 116"/>
                  <a:gd name="T43" fmla="*/ 160 h 238"/>
                  <a:gd name="T44" fmla="*/ 9 w 116"/>
                  <a:gd name="T45" fmla="*/ 167 h 238"/>
                  <a:gd name="T46" fmla="*/ 0 w 116"/>
                  <a:gd name="T47" fmla="*/ 170 h 238"/>
                  <a:gd name="T48" fmla="*/ 1 w 116"/>
                  <a:gd name="T49" fmla="*/ 189 h 238"/>
                  <a:gd name="T50" fmla="*/ 11 w 116"/>
                  <a:gd name="T51" fmla="*/ 189 h 238"/>
                  <a:gd name="T52" fmla="*/ 11 w 116"/>
                  <a:gd name="T53" fmla="*/ 228 h 238"/>
                  <a:gd name="T54" fmla="*/ 20 w 116"/>
                  <a:gd name="T55" fmla="*/ 228 h 238"/>
                  <a:gd name="T56" fmla="*/ 26 w 116"/>
                  <a:gd name="T57" fmla="*/ 234 h 238"/>
                  <a:gd name="T58" fmla="*/ 33 w 116"/>
                  <a:gd name="T59" fmla="*/ 237 h 238"/>
                  <a:gd name="T60" fmla="*/ 42 w 116"/>
                  <a:gd name="T61" fmla="*/ 228 h 238"/>
                  <a:gd name="T62" fmla="*/ 52 w 116"/>
                  <a:gd name="T63" fmla="*/ 227 h 238"/>
                  <a:gd name="T64" fmla="*/ 59 w 116"/>
                  <a:gd name="T65" fmla="*/ 222 h 238"/>
                  <a:gd name="T66" fmla="*/ 66 w 116"/>
                  <a:gd name="T67" fmla="*/ 217 h 238"/>
                  <a:gd name="T68" fmla="*/ 70 w 116"/>
                  <a:gd name="T69" fmla="*/ 198 h 238"/>
                  <a:gd name="T70" fmla="*/ 78 w 116"/>
                  <a:gd name="T71" fmla="*/ 195 h 238"/>
                  <a:gd name="T72" fmla="*/ 78 w 116"/>
                  <a:gd name="T73" fmla="*/ 170 h 238"/>
                  <a:gd name="T74" fmla="*/ 83 w 116"/>
                  <a:gd name="T75" fmla="*/ 167 h 238"/>
                  <a:gd name="T76" fmla="*/ 82 w 116"/>
                  <a:gd name="T77" fmla="*/ 132 h 238"/>
                  <a:gd name="T78" fmla="*/ 92 w 116"/>
                  <a:gd name="T79" fmla="*/ 125 h 238"/>
                  <a:gd name="T80" fmla="*/ 98 w 116"/>
                  <a:gd name="T81" fmla="*/ 119 h 238"/>
                  <a:gd name="T82" fmla="*/ 98 w 116"/>
                  <a:gd name="T83" fmla="*/ 91 h 238"/>
                  <a:gd name="T84" fmla="*/ 106 w 116"/>
                  <a:gd name="T85" fmla="*/ 86 h 238"/>
                  <a:gd name="T86" fmla="*/ 107 w 116"/>
                  <a:gd name="T87" fmla="*/ 64 h 238"/>
                  <a:gd name="T88" fmla="*/ 114 w 116"/>
                  <a:gd name="T89" fmla="*/ 64 h 238"/>
                  <a:gd name="T90" fmla="*/ 115 w 116"/>
                  <a:gd name="T91" fmla="*/ 28 h 238"/>
                  <a:gd name="T92" fmla="*/ 106 w 116"/>
                  <a:gd name="T93" fmla="*/ 23 h 238"/>
                  <a:gd name="T94" fmla="*/ 105 w 116"/>
                  <a:gd name="T95" fmla="*/ 6 h 238"/>
                  <a:gd name="T96" fmla="*/ 96 w 116"/>
                  <a:gd name="T97" fmla="*/ 0 h 238"/>
                  <a:gd name="T98" fmla="*/ 88 w 116"/>
                  <a:gd name="T99" fmla="*/ 3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6" h="238">
                    <a:moveTo>
                      <a:pt x="88" y="3"/>
                    </a:moveTo>
                    <a:lnTo>
                      <a:pt x="87" y="23"/>
                    </a:lnTo>
                    <a:lnTo>
                      <a:pt x="81" y="26"/>
                    </a:lnTo>
                    <a:lnTo>
                      <a:pt x="79" y="41"/>
                    </a:lnTo>
                    <a:lnTo>
                      <a:pt x="70" y="41"/>
                    </a:lnTo>
                    <a:lnTo>
                      <a:pt x="66" y="47"/>
                    </a:lnTo>
                    <a:lnTo>
                      <a:pt x="64" y="55"/>
                    </a:lnTo>
                    <a:lnTo>
                      <a:pt x="56" y="62"/>
                    </a:lnTo>
                    <a:lnTo>
                      <a:pt x="53" y="70"/>
                    </a:lnTo>
                    <a:lnTo>
                      <a:pt x="48" y="69"/>
                    </a:lnTo>
                    <a:lnTo>
                      <a:pt x="46" y="61"/>
                    </a:lnTo>
                    <a:lnTo>
                      <a:pt x="37" y="61"/>
                    </a:lnTo>
                    <a:lnTo>
                      <a:pt x="35" y="67"/>
                    </a:lnTo>
                    <a:lnTo>
                      <a:pt x="26" y="71"/>
                    </a:lnTo>
                    <a:lnTo>
                      <a:pt x="23" y="84"/>
                    </a:lnTo>
                    <a:lnTo>
                      <a:pt x="17" y="85"/>
                    </a:lnTo>
                    <a:lnTo>
                      <a:pt x="20" y="127"/>
                    </a:lnTo>
                    <a:lnTo>
                      <a:pt x="24" y="128"/>
                    </a:lnTo>
                    <a:lnTo>
                      <a:pt x="26" y="139"/>
                    </a:lnTo>
                    <a:lnTo>
                      <a:pt x="20" y="143"/>
                    </a:lnTo>
                    <a:lnTo>
                      <a:pt x="17" y="157"/>
                    </a:lnTo>
                    <a:lnTo>
                      <a:pt x="10" y="160"/>
                    </a:lnTo>
                    <a:lnTo>
                      <a:pt x="9" y="167"/>
                    </a:lnTo>
                    <a:lnTo>
                      <a:pt x="0" y="170"/>
                    </a:lnTo>
                    <a:lnTo>
                      <a:pt x="1" y="189"/>
                    </a:lnTo>
                    <a:lnTo>
                      <a:pt x="11" y="189"/>
                    </a:lnTo>
                    <a:lnTo>
                      <a:pt x="11" y="228"/>
                    </a:lnTo>
                    <a:lnTo>
                      <a:pt x="20" y="228"/>
                    </a:lnTo>
                    <a:lnTo>
                      <a:pt x="26" y="234"/>
                    </a:lnTo>
                    <a:lnTo>
                      <a:pt x="33" y="237"/>
                    </a:lnTo>
                    <a:lnTo>
                      <a:pt x="42" y="228"/>
                    </a:lnTo>
                    <a:lnTo>
                      <a:pt x="52" y="227"/>
                    </a:lnTo>
                    <a:lnTo>
                      <a:pt x="59" y="222"/>
                    </a:lnTo>
                    <a:lnTo>
                      <a:pt x="66" y="217"/>
                    </a:lnTo>
                    <a:lnTo>
                      <a:pt x="70" y="198"/>
                    </a:lnTo>
                    <a:lnTo>
                      <a:pt x="78" y="195"/>
                    </a:lnTo>
                    <a:lnTo>
                      <a:pt x="78" y="170"/>
                    </a:lnTo>
                    <a:lnTo>
                      <a:pt x="83" y="167"/>
                    </a:lnTo>
                    <a:lnTo>
                      <a:pt x="82" y="132"/>
                    </a:lnTo>
                    <a:lnTo>
                      <a:pt x="92" y="125"/>
                    </a:lnTo>
                    <a:lnTo>
                      <a:pt x="98" y="119"/>
                    </a:lnTo>
                    <a:lnTo>
                      <a:pt x="98" y="91"/>
                    </a:lnTo>
                    <a:lnTo>
                      <a:pt x="106" y="86"/>
                    </a:lnTo>
                    <a:lnTo>
                      <a:pt x="107" y="64"/>
                    </a:lnTo>
                    <a:lnTo>
                      <a:pt x="114" y="64"/>
                    </a:lnTo>
                    <a:lnTo>
                      <a:pt x="115" y="28"/>
                    </a:lnTo>
                    <a:lnTo>
                      <a:pt x="106" y="23"/>
                    </a:lnTo>
                    <a:lnTo>
                      <a:pt x="105" y="6"/>
                    </a:lnTo>
                    <a:lnTo>
                      <a:pt x="96" y="0"/>
                    </a:lnTo>
                    <a:lnTo>
                      <a:pt x="88" y="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60" name="Freeform 134"/>
              <p:cNvSpPr>
                <a:spLocks/>
              </p:cNvSpPr>
              <p:nvPr/>
            </p:nvSpPr>
            <p:spPr bwMode="auto">
              <a:xfrm>
                <a:off x="6324010" y="4778451"/>
                <a:ext cx="243735" cy="279986"/>
              </a:xfrm>
              <a:custGeom>
                <a:avLst/>
                <a:gdLst>
                  <a:gd name="T0" fmla="*/ 47 w 139"/>
                  <a:gd name="T1" fmla="*/ 3 h 159"/>
                  <a:gd name="T2" fmla="*/ 86 w 139"/>
                  <a:gd name="T3" fmla="*/ 4 h 159"/>
                  <a:gd name="T4" fmla="*/ 92 w 139"/>
                  <a:gd name="T5" fmla="*/ 26 h 159"/>
                  <a:gd name="T6" fmla="*/ 93 w 139"/>
                  <a:gd name="T7" fmla="*/ 37 h 159"/>
                  <a:gd name="T8" fmla="*/ 101 w 139"/>
                  <a:gd name="T9" fmla="*/ 42 h 159"/>
                  <a:gd name="T10" fmla="*/ 105 w 139"/>
                  <a:gd name="T11" fmla="*/ 54 h 159"/>
                  <a:gd name="T12" fmla="*/ 113 w 139"/>
                  <a:gd name="T13" fmla="*/ 54 h 159"/>
                  <a:gd name="T14" fmla="*/ 117 w 139"/>
                  <a:gd name="T15" fmla="*/ 70 h 159"/>
                  <a:gd name="T16" fmla="*/ 123 w 139"/>
                  <a:gd name="T17" fmla="*/ 71 h 159"/>
                  <a:gd name="T18" fmla="*/ 138 w 139"/>
                  <a:gd name="T19" fmla="*/ 77 h 159"/>
                  <a:gd name="T20" fmla="*/ 135 w 139"/>
                  <a:gd name="T21" fmla="*/ 86 h 159"/>
                  <a:gd name="T22" fmla="*/ 126 w 139"/>
                  <a:gd name="T23" fmla="*/ 93 h 159"/>
                  <a:gd name="T24" fmla="*/ 117 w 139"/>
                  <a:gd name="T25" fmla="*/ 102 h 159"/>
                  <a:gd name="T26" fmla="*/ 106 w 139"/>
                  <a:gd name="T27" fmla="*/ 107 h 159"/>
                  <a:gd name="T28" fmla="*/ 102 w 139"/>
                  <a:gd name="T29" fmla="*/ 121 h 159"/>
                  <a:gd name="T30" fmla="*/ 93 w 139"/>
                  <a:gd name="T31" fmla="*/ 124 h 159"/>
                  <a:gd name="T32" fmla="*/ 87 w 139"/>
                  <a:gd name="T33" fmla="*/ 133 h 159"/>
                  <a:gd name="T34" fmla="*/ 78 w 139"/>
                  <a:gd name="T35" fmla="*/ 142 h 159"/>
                  <a:gd name="T36" fmla="*/ 64 w 139"/>
                  <a:gd name="T37" fmla="*/ 142 h 159"/>
                  <a:gd name="T38" fmla="*/ 55 w 139"/>
                  <a:gd name="T39" fmla="*/ 136 h 159"/>
                  <a:gd name="T40" fmla="*/ 46 w 139"/>
                  <a:gd name="T41" fmla="*/ 136 h 159"/>
                  <a:gd name="T42" fmla="*/ 41 w 139"/>
                  <a:gd name="T43" fmla="*/ 144 h 159"/>
                  <a:gd name="T44" fmla="*/ 38 w 139"/>
                  <a:gd name="T45" fmla="*/ 153 h 159"/>
                  <a:gd name="T46" fmla="*/ 30 w 139"/>
                  <a:gd name="T47" fmla="*/ 158 h 159"/>
                  <a:gd name="T48" fmla="*/ 10 w 139"/>
                  <a:gd name="T49" fmla="*/ 153 h 159"/>
                  <a:gd name="T50" fmla="*/ 6 w 139"/>
                  <a:gd name="T51" fmla="*/ 138 h 159"/>
                  <a:gd name="T52" fmla="*/ 1 w 139"/>
                  <a:gd name="T53" fmla="*/ 132 h 159"/>
                  <a:gd name="T54" fmla="*/ 0 w 139"/>
                  <a:gd name="T55" fmla="*/ 80 h 159"/>
                  <a:gd name="T56" fmla="*/ 8 w 139"/>
                  <a:gd name="T57" fmla="*/ 76 h 159"/>
                  <a:gd name="T58" fmla="*/ 15 w 139"/>
                  <a:gd name="T59" fmla="*/ 72 h 159"/>
                  <a:gd name="T60" fmla="*/ 15 w 139"/>
                  <a:gd name="T61" fmla="*/ 20 h 159"/>
                  <a:gd name="T62" fmla="*/ 22 w 139"/>
                  <a:gd name="T63" fmla="*/ 7 h 159"/>
                  <a:gd name="T64" fmla="*/ 40 w 139"/>
                  <a:gd name="T65" fmla="*/ 0 h 159"/>
                  <a:gd name="T66" fmla="*/ 47 w 139"/>
                  <a:gd name="T67" fmla="*/ 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9" h="159">
                    <a:moveTo>
                      <a:pt x="47" y="3"/>
                    </a:moveTo>
                    <a:lnTo>
                      <a:pt x="86" y="4"/>
                    </a:lnTo>
                    <a:lnTo>
                      <a:pt x="92" y="26"/>
                    </a:lnTo>
                    <a:lnTo>
                      <a:pt x="93" y="37"/>
                    </a:lnTo>
                    <a:lnTo>
                      <a:pt x="101" y="42"/>
                    </a:lnTo>
                    <a:lnTo>
                      <a:pt x="105" y="54"/>
                    </a:lnTo>
                    <a:lnTo>
                      <a:pt x="113" y="54"/>
                    </a:lnTo>
                    <a:lnTo>
                      <a:pt x="117" y="70"/>
                    </a:lnTo>
                    <a:lnTo>
                      <a:pt x="123" y="71"/>
                    </a:lnTo>
                    <a:lnTo>
                      <a:pt x="138" y="77"/>
                    </a:lnTo>
                    <a:lnTo>
                      <a:pt x="135" y="86"/>
                    </a:lnTo>
                    <a:lnTo>
                      <a:pt x="126" y="93"/>
                    </a:lnTo>
                    <a:lnTo>
                      <a:pt x="117" y="102"/>
                    </a:lnTo>
                    <a:lnTo>
                      <a:pt x="106" y="107"/>
                    </a:lnTo>
                    <a:lnTo>
                      <a:pt x="102" y="121"/>
                    </a:lnTo>
                    <a:lnTo>
                      <a:pt x="93" y="124"/>
                    </a:lnTo>
                    <a:lnTo>
                      <a:pt x="87" y="133"/>
                    </a:lnTo>
                    <a:lnTo>
                      <a:pt x="78" y="142"/>
                    </a:lnTo>
                    <a:lnTo>
                      <a:pt x="64" y="142"/>
                    </a:lnTo>
                    <a:lnTo>
                      <a:pt x="55" y="136"/>
                    </a:lnTo>
                    <a:lnTo>
                      <a:pt x="46" y="136"/>
                    </a:lnTo>
                    <a:lnTo>
                      <a:pt x="41" y="144"/>
                    </a:lnTo>
                    <a:lnTo>
                      <a:pt x="38" y="153"/>
                    </a:lnTo>
                    <a:lnTo>
                      <a:pt x="30" y="158"/>
                    </a:lnTo>
                    <a:lnTo>
                      <a:pt x="10" y="153"/>
                    </a:lnTo>
                    <a:lnTo>
                      <a:pt x="6" y="138"/>
                    </a:lnTo>
                    <a:lnTo>
                      <a:pt x="1" y="132"/>
                    </a:lnTo>
                    <a:lnTo>
                      <a:pt x="0" y="80"/>
                    </a:lnTo>
                    <a:lnTo>
                      <a:pt x="8" y="76"/>
                    </a:lnTo>
                    <a:lnTo>
                      <a:pt x="15" y="72"/>
                    </a:lnTo>
                    <a:lnTo>
                      <a:pt x="15" y="20"/>
                    </a:lnTo>
                    <a:lnTo>
                      <a:pt x="22" y="7"/>
                    </a:lnTo>
                    <a:lnTo>
                      <a:pt x="40" y="0"/>
                    </a:lnTo>
                    <a:lnTo>
                      <a:pt x="47" y="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61" name="Freeform 152"/>
              <p:cNvSpPr>
                <a:spLocks/>
              </p:cNvSpPr>
              <p:nvPr/>
            </p:nvSpPr>
            <p:spPr bwMode="auto">
              <a:xfrm>
                <a:off x="6235951" y="4913725"/>
                <a:ext cx="418281" cy="391665"/>
              </a:xfrm>
              <a:custGeom>
                <a:avLst/>
                <a:gdLst>
                  <a:gd name="T0" fmla="*/ 217 w 237"/>
                  <a:gd name="T1" fmla="*/ 9 h 221"/>
                  <a:gd name="T2" fmla="*/ 201 w 237"/>
                  <a:gd name="T3" fmla="*/ 9 h 221"/>
                  <a:gd name="T4" fmla="*/ 197 w 237"/>
                  <a:gd name="T5" fmla="*/ 4 h 221"/>
                  <a:gd name="T6" fmla="*/ 187 w 237"/>
                  <a:gd name="T7" fmla="*/ 0 h 221"/>
                  <a:gd name="T8" fmla="*/ 184 w 237"/>
                  <a:gd name="T9" fmla="*/ 8 h 221"/>
                  <a:gd name="T10" fmla="*/ 175 w 237"/>
                  <a:gd name="T11" fmla="*/ 15 h 221"/>
                  <a:gd name="T12" fmla="*/ 167 w 237"/>
                  <a:gd name="T13" fmla="*/ 25 h 221"/>
                  <a:gd name="T14" fmla="*/ 156 w 237"/>
                  <a:gd name="T15" fmla="*/ 30 h 221"/>
                  <a:gd name="T16" fmla="*/ 151 w 237"/>
                  <a:gd name="T17" fmla="*/ 44 h 221"/>
                  <a:gd name="T18" fmla="*/ 143 w 237"/>
                  <a:gd name="T19" fmla="*/ 47 h 221"/>
                  <a:gd name="T20" fmla="*/ 137 w 237"/>
                  <a:gd name="T21" fmla="*/ 55 h 221"/>
                  <a:gd name="T22" fmla="*/ 128 w 237"/>
                  <a:gd name="T23" fmla="*/ 65 h 221"/>
                  <a:gd name="T24" fmla="*/ 114 w 237"/>
                  <a:gd name="T25" fmla="*/ 65 h 221"/>
                  <a:gd name="T26" fmla="*/ 105 w 237"/>
                  <a:gd name="T27" fmla="*/ 59 h 221"/>
                  <a:gd name="T28" fmla="*/ 96 w 237"/>
                  <a:gd name="T29" fmla="*/ 59 h 221"/>
                  <a:gd name="T30" fmla="*/ 91 w 237"/>
                  <a:gd name="T31" fmla="*/ 66 h 221"/>
                  <a:gd name="T32" fmla="*/ 88 w 237"/>
                  <a:gd name="T33" fmla="*/ 76 h 221"/>
                  <a:gd name="T34" fmla="*/ 80 w 237"/>
                  <a:gd name="T35" fmla="*/ 81 h 221"/>
                  <a:gd name="T36" fmla="*/ 61 w 237"/>
                  <a:gd name="T37" fmla="*/ 76 h 221"/>
                  <a:gd name="T38" fmla="*/ 57 w 237"/>
                  <a:gd name="T39" fmla="*/ 61 h 221"/>
                  <a:gd name="T40" fmla="*/ 52 w 237"/>
                  <a:gd name="T41" fmla="*/ 54 h 221"/>
                  <a:gd name="T42" fmla="*/ 47 w 237"/>
                  <a:gd name="T43" fmla="*/ 110 h 221"/>
                  <a:gd name="T44" fmla="*/ 40 w 237"/>
                  <a:gd name="T45" fmla="*/ 120 h 221"/>
                  <a:gd name="T46" fmla="*/ 20 w 237"/>
                  <a:gd name="T47" fmla="*/ 117 h 221"/>
                  <a:gd name="T48" fmla="*/ 14 w 237"/>
                  <a:gd name="T49" fmla="*/ 105 h 221"/>
                  <a:gd name="T50" fmla="*/ 10 w 237"/>
                  <a:gd name="T51" fmla="*/ 110 h 221"/>
                  <a:gd name="T52" fmla="*/ 0 w 237"/>
                  <a:gd name="T53" fmla="*/ 111 h 221"/>
                  <a:gd name="T54" fmla="*/ 3 w 237"/>
                  <a:gd name="T55" fmla="*/ 118 h 221"/>
                  <a:gd name="T56" fmla="*/ 3 w 237"/>
                  <a:gd name="T57" fmla="*/ 134 h 221"/>
                  <a:gd name="T58" fmla="*/ 13 w 237"/>
                  <a:gd name="T59" fmla="*/ 138 h 221"/>
                  <a:gd name="T60" fmla="*/ 14 w 237"/>
                  <a:gd name="T61" fmla="*/ 157 h 221"/>
                  <a:gd name="T62" fmla="*/ 20 w 237"/>
                  <a:gd name="T63" fmla="*/ 160 h 221"/>
                  <a:gd name="T64" fmla="*/ 20 w 237"/>
                  <a:gd name="T65" fmla="*/ 166 h 221"/>
                  <a:gd name="T66" fmla="*/ 27 w 237"/>
                  <a:gd name="T67" fmla="*/ 166 h 221"/>
                  <a:gd name="T68" fmla="*/ 25 w 237"/>
                  <a:gd name="T69" fmla="*/ 178 h 221"/>
                  <a:gd name="T70" fmla="*/ 17 w 237"/>
                  <a:gd name="T71" fmla="*/ 184 h 221"/>
                  <a:gd name="T72" fmla="*/ 43 w 237"/>
                  <a:gd name="T73" fmla="*/ 218 h 221"/>
                  <a:gd name="T74" fmla="*/ 61 w 237"/>
                  <a:gd name="T75" fmla="*/ 220 h 221"/>
                  <a:gd name="T76" fmla="*/ 70 w 237"/>
                  <a:gd name="T77" fmla="*/ 214 h 221"/>
                  <a:gd name="T78" fmla="*/ 78 w 237"/>
                  <a:gd name="T79" fmla="*/ 203 h 221"/>
                  <a:gd name="T80" fmla="*/ 108 w 237"/>
                  <a:gd name="T81" fmla="*/ 204 h 221"/>
                  <a:gd name="T82" fmla="*/ 111 w 237"/>
                  <a:gd name="T83" fmla="*/ 209 h 221"/>
                  <a:gd name="T84" fmla="*/ 128 w 237"/>
                  <a:gd name="T85" fmla="*/ 202 h 221"/>
                  <a:gd name="T86" fmla="*/ 135 w 237"/>
                  <a:gd name="T87" fmla="*/ 196 h 221"/>
                  <a:gd name="T88" fmla="*/ 156 w 237"/>
                  <a:gd name="T89" fmla="*/ 193 h 221"/>
                  <a:gd name="T90" fmla="*/ 167 w 237"/>
                  <a:gd name="T91" fmla="*/ 186 h 221"/>
                  <a:gd name="T92" fmla="*/ 178 w 237"/>
                  <a:gd name="T93" fmla="*/ 167 h 221"/>
                  <a:gd name="T94" fmla="*/ 190 w 237"/>
                  <a:gd name="T95" fmla="*/ 158 h 221"/>
                  <a:gd name="T96" fmla="*/ 209 w 237"/>
                  <a:gd name="T97" fmla="*/ 142 h 221"/>
                  <a:gd name="T98" fmla="*/ 212 w 237"/>
                  <a:gd name="T99" fmla="*/ 125 h 221"/>
                  <a:gd name="T100" fmla="*/ 217 w 237"/>
                  <a:gd name="T101" fmla="*/ 110 h 221"/>
                  <a:gd name="T102" fmla="*/ 228 w 237"/>
                  <a:gd name="T103" fmla="*/ 109 h 221"/>
                  <a:gd name="T104" fmla="*/ 236 w 237"/>
                  <a:gd name="T105" fmla="*/ 93 h 221"/>
                  <a:gd name="T106" fmla="*/ 224 w 237"/>
                  <a:gd name="T107" fmla="*/ 88 h 221"/>
                  <a:gd name="T108" fmla="*/ 222 w 237"/>
                  <a:gd name="T109" fmla="*/ 76 h 221"/>
                  <a:gd name="T110" fmla="*/ 216 w 237"/>
                  <a:gd name="T111" fmla="*/ 66 h 221"/>
                  <a:gd name="T112" fmla="*/ 217 w 237"/>
                  <a:gd name="T113" fmla="*/ 52 h 221"/>
                  <a:gd name="T114" fmla="*/ 217 w 237"/>
                  <a:gd name="T115" fmla="*/ 34 h 221"/>
                  <a:gd name="T116" fmla="*/ 217 w 237"/>
                  <a:gd name="T117" fmla="*/ 9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 h="221">
                    <a:moveTo>
                      <a:pt x="217" y="9"/>
                    </a:moveTo>
                    <a:lnTo>
                      <a:pt x="201" y="9"/>
                    </a:lnTo>
                    <a:lnTo>
                      <a:pt x="197" y="4"/>
                    </a:lnTo>
                    <a:lnTo>
                      <a:pt x="187" y="0"/>
                    </a:lnTo>
                    <a:lnTo>
                      <a:pt x="184" y="8"/>
                    </a:lnTo>
                    <a:lnTo>
                      <a:pt x="175" y="15"/>
                    </a:lnTo>
                    <a:lnTo>
                      <a:pt x="167" y="25"/>
                    </a:lnTo>
                    <a:lnTo>
                      <a:pt x="156" y="30"/>
                    </a:lnTo>
                    <a:lnTo>
                      <a:pt x="151" y="44"/>
                    </a:lnTo>
                    <a:lnTo>
                      <a:pt x="143" y="47"/>
                    </a:lnTo>
                    <a:lnTo>
                      <a:pt x="137" y="55"/>
                    </a:lnTo>
                    <a:lnTo>
                      <a:pt x="128" y="65"/>
                    </a:lnTo>
                    <a:lnTo>
                      <a:pt x="114" y="65"/>
                    </a:lnTo>
                    <a:lnTo>
                      <a:pt x="105" y="59"/>
                    </a:lnTo>
                    <a:lnTo>
                      <a:pt x="96" y="59"/>
                    </a:lnTo>
                    <a:lnTo>
                      <a:pt x="91" y="66"/>
                    </a:lnTo>
                    <a:lnTo>
                      <a:pt x="88" y="76"/>
                    </a:lnTo>
                    <a:lnTo>
                      <a:pt x="80" y="81"/>
                    </a:lnTo>
                    <a:lnTo>
                      <a:pt x="61" y="76"/>
                    </a:lnTo>
                    <a:lnTo>
                      <a:pt x="57" y="61"/>
                    </a:lnTo>
                    <a:lnTo>
                      <a:pt x="52" y="54"/>
                    </a:lnTo>
                    <a:lnTo>
                      <a:pt x="47" y="110"/>
                    </a:lnTo>
                    <a:lnTo>
                      <a:pt x="40" y="120"/>
                    </a:lnTo>
                    <a:lnTo>
                      <a:pt x="20" y="117"/>
                    </a:lnTo>
                    <a:lnTo>
                      <a:pt x="14" y="105"/>
                    </a:lnTo>
                    <a:lnTo>
                      <a:pt x="10" y="110"/>
                    </a:lnTo>
                    <a:lnTo>
                      <a:pt x="0" y="111"/>
                    </a:lnTo>
                    <a:lnTo>
                      <a:pt x="3" y="118"/>
                    </a:lnTo>
                    <a:lnTo>
                      <a:pt x="3" y="134"/>
                    </a:lnTo>
                    <a:lnTo>
                      <a:pt x="13" y="138"/>
                    </a:lnTo>
                    <a:lnTo>
                      <a:pt x="14" y="157"/>
                    </a:lnTo>
                    <a:lnTo>
                      <a:pt x="20" y="160"/>
                    </a:lnTo>
                    <a:lnTo>
                      <a:pt x="20" y="166"/>
                    </a:lnTo>
                    <a:lnTo>
                      <a:pt x="27" y="166"/>
                    </a:lnTo>
                    <a:lnTo>
                      <a:pt x="25" y="178"/>
                    </a:lnTo>
                    <a:lnTo>
                      <a:pt x="17" y="184"/>
                    </a:lnTo>
                    <a:lnTo>
                      <a:pt x="43" y="218"/>
                    </a:lnTo>
                    <a:lnTo>
                      <a:pt x="61" y="220"/>
                    </a:lnTo>
                    <a:lnTo>
                      <a:pt x="70" y="214"/>
                    </a:lnTo>
                    <a:lnTo>
                      <a:pt x="78" y="203"/>
                    </a:lnTo>
                    <a:lnTo>
                      <a:pt x="108" y="204"/>
                    </a:lnTo>
                    <a:lnTo>
                      <a:pt x="111" y="209"/>
                    </a:lnTo>
                    <a:lnTo>
                      <a:pt x="128" y="202"/>
                    </a:lnTo>
                    <a:lnTo>
                      <a:pt x="135" y="196"/>
                    </a:lnTo>
                    <a:lnTo>
                      <a:pt x="156" y="193"/>
                    </a:lnTo>
                    <a:lnTo>
                      <a:pt x="167" y="186"/>
                    </a:lnTo>
                    <a:lnTo>
                      <a:pt x="178" y="167"/>
                    </a:lnTo>
                    <a:lnTo>
                      <a:pt x="190" y="158"/>
                    </a:lnTo>
                    <a:lnTo>
                      <a:pt x="209" y="142"/>
                    </a:lnTo>
                    <a:lnTo>
                      <a:pt x="212" y="125"/>
                    </a:lnTo>
                    <a:lnTo>
                      <a:pt x="217" y="110"/>
                    </a:lnTo>
                    <a:lnTo>
                      <a:pt x="228" y="109"/>
                    </a:lnTo>
                    <a:lnTo>
                      <a:pt x="236" y="93"/>
                    </a:lnTo>
                    <a:lnTo>
                      <a:pt x="224" y="88"/>
                    </a:lnTo>
                    <a:lnTo>
                      <a:pt x="222" y="76"/>
                    </a:lnTo>
                    <a:lnTo>
                      <a:pt x="216" y="66"/>
                    </a:lnTo>
                    <a:lnTo>
                      <a:pt x="217" y="52"/>
                    </a:lnTo>
                    <a:lnTo>
                      <a:pt x="217" y="34"/>
                    </a:lnTo>
                    <a:lnTo>
                      <a:pt x="217" y="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62" name="Freeform 153"/>
              <p:cNvSpPr>
                <a:spLocks/>
              </p:cNvSpPr>
              <p:nvPr/>
            </p:nvSpPr>
            <p:spPr bwMode="auto">
              <a:xfrm>
                <a:off x="6589760" y="4570821"/>
                <a:ext cx="264177" cy="509637"/>
              </a:xfrm>
              <a:custGeom>
                <a:avLst/>
                <a:gdLst>
                  <a:gd name="T0" fmla="*/ 24 w 150"/>
                  <a:gd name="T1" fmla="*/ 284 h 289"/>
                  <a:gd name="T2" fmla="*/ 15 w 150"/>
                  <a:gd name="T3" fmla="*/ 262 h 289"/>
                  <a:gd name="T4" fmla="*/ 16 w 150"/>
                  <a:gd name="T5" fmla="*/ 229 h 289"/>
                  <a:gd name="T6" fmla="*/ 19 w 150"/>
                  <a:gd name="T7" fmla="*/ 194 h 289"/>
                  <a:gd name="T8" fmla="*/ 26 w 150"/>
                  <a:gd name="T9" fmla="*/ 168 h 289"/>
                  <a:gd name="T10" fmla="*/ 41 w 150"/>
                  <a:gd name="T11" fmla="*/ 155 h 289"/>
                  <a:gd name="T12" fmla="*/ 35 w 150"/>
                  <a:gd name="T13" fmla="*/ 132 h 289"/>
                  <a:gd name="T14" fmla="*/ 32 w 150"/>
                  <a:gd name="T15" fmla="*/ 97 h 289"/>
                  <a:gd name="T16" fmla="*/ 5 w 150"/>
                  <a:gd name="T17" fmla="*/ 82 h 289"/>
                  <a:gd name="T18" fmla="*/ 23 w 150"/>
                  <a:gd name="T19" fmla="*/ 75 h 289"/>
                  <a:gd name="T20" fmla="*/ 38 w 150"/>
                  <a:gd name="T21" fmla="*/ 60 h 289"/>
                  <a:gd name="T22" fmla="*/ 60 w 150"/>
                  <a:gd name="T23" fmla="*/ 68 h 289"/>
                  <a:gd name="T24" fmla="*/ 55 w 150"/>
                  <a:gd name="T25" fmla="*/ 94 h 289"/>
                  <a:gd name="T26" fmla="*/ 71 w 150"/>
                  <a:gd name="T27" fmla="*/ 99 h 289"/>
                  <a:gd name="T28" fmla="*/ 85 w 150"/>
                  <a:gd name="T29" fmla="*/ 81 h 289"/>
                  <a:gd name="T30" fmla="*/ 78 w 150"/>
                  <a:gd name="T31" fmla="*/ 59 h 289"/>
                  <a:gd name="T32" fmla="*/ 69 w 150"/>
                  <a:gd name="T33" fmla="*/ 44 h 289"/>
                  <a:gd name="T34" fmla="*/ 64 w 150"/>
                  <a:gd name="T35" fmla="*/ 26 h 289"/>
                  <a:gd name="T36" fmla="*/ 64 w 150"/>
                  <a:gd name="T37" fmla="*/ 0 h 289"/>
                  <a:gd name="T38" fmla="*/ 80 w 150"/>
                  <a:gd name="T39" fmla="*/ 18 h 289"/>
                  <a:gd name="T40" fmla="*/ 112 w 150"/>
                  <a:gd name="T41" fmla="*/ 11 h 289"/>
                  <a:gd name="T42" fmla="*/ 132 w 150"/>
                  <a:gd name="T43" fmla="*/ 4 h 289"/>
                  <a:gd name="T44" fmla="*/ 149 w 150"/>
                  <a:gd name="T45" fmla="*/ 30 h 289"/>
                  <a:gd name="T46" fmla="*/ 140 w 150"/>
                  <a:gd name="T47" fmla="*/ 93 h 289"/>
                  <a:gd name="T48" fmla="*/ 113 w 150"/>
                  <a:gd name="T49" fmla="*/ 106 h 289"/>
                  <a:gd name="T50" fmla="*/ 101 w 150"/>
                  <a:gd name="T51" fmla="*/ 117 h 289"/>
                  <a:gd name="T52" fmla="*/ 93 w 150"/>
                  <a:gd name="T53" fmla="*/ 139 h 289"/>
                  <a:gd name="T54" fmla="*/ 73 w 150"/>
                  <a:gd name="T55" fmla="*/ 149 h 289"/>
                  <a:gd name="T56" fmla="*/ 68 w 150"/>
                  <a:gd name="T57" fmla="*/ 189 h 289"/>
                  <a:gd name="T58" fmla="*/ 71 w 150"/>
                  <a:gd name="T59" fmla="*/ 220 h 289"/>
                  <a:gd name="T60" fmla="*/ 68 w 150"/>
                  <a:gd name="T61" fmla="*/ 234 h 289"/>
                  <a:gd name="T62" fmla="*/ 56 w 150"/>
                  <a:gd name="T63" fmla="*/ 242 h 289"/>
                  <a:gd name="T64" fmla="*/ 39 w 150"/>
                  <a:gd name="T65" fmla="*/ 248 h 289"/>
                  <a:gd name="T66" fmla="*/ 37 w 150"/>
                  <a:gd name="T67" fmla="*/ 269 h 289"/>
                  <a:gd name="T68" fmla="*/ 36 w 150"/>
                  <a:gd name="T69" fmla="*/ 28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0" h="289">
                    <a:moveTo>
                      <a:pt x="36" y="288"/>
                    </a:moveTo>
                    <a:lnTo>
                      <a:pt x="24" y="284"/>
                    </a:lnTo>
                    <a:lnTo>
                      <a:pt x="21" y="272"/>
                    </a:lnTo>
                    <a:lnTo>
                      <a:pt x="15" y="262"/>
                    </a:lnTo>
                    <a:lnTo>
                      <a:pt x="16" y="247"/>
                    </a:lnTo>
                    <a:lnTo>
                      <a:pt x="16" y="229"/>
                    </a:lnTo>
                    <a:lnTo>
                      <a:pt x="16" y="205"/>
                    </a:lnTo>
                    <a:lnTo>
                      <a:pt x="19" y="194"/>
                    </a:lnTo>
                    <a:lnTo>
                      <a:pt x="27" y="189"/>
                    </a:lnTo>
                    <a:lnTo>
                      <a:pt x="26" y="168"/>
                    </a:lnTo>
                    <a:lnTo>
                      <a:pt x="36" y="162"/>
                    </a:lnTo>
                    <a:lnTo>
                      <a:pt x="41" y="155"/>
                    </a:lnTo>
                    <a:lnTo>
                      <a:pt x="36" y="142"/>
                    </a:lnTo>
                    <a:lnTo>
                      <a:pt x="35" y="132"/>
                    </a:lnTo>
                    <a:lnTo>
                      <a:pt x="40" y="111"/>
                    </a:lnTo>
                    <a:lnTo>
                      <a:pt x="32" y="97"/>
                    </a:lnTo>
                    <a:lnTo>
                      <a:pt x="12" y="93"/>
                    </a:lnTo>
                    <a:lnTo>
                      <a:pt x="5" y="82"/>
                    </a:lnTo>
                    <a:lnTo>
                      <a:pt x="0" y="81"/>
                    </a:lnTo>
                    <a:lnTo>
                      <a:pt x="23" y="75"/>
                    </a:lnTo>
                    <a:lnTo>
                      <a:pt x="26" y="66"/>
                    </a:lnTo>
                    <a:lnTo>
                      <a:pt x="38" y="60"/>
                    </a:lnTo>
                    <a:lnTo>
                      <a:pt x="49" y="65"/>
                    </a:lnTo>
                    <a:lnTo>
                      <a:pt x="60" y="68"/>
                    </a:lnTo>
                    <a:lnTo>
                      <a:pt x="59" y="80"/>
                    </a:lnTo>
                    <a:lnTo>
                      <a:pt x="55" y="94"/>
                    </a:lnTo>
                    <a:lnTo>
                      <a:pt x="61" y="101"/>
                    </a:lnTo>
                    <a:lnTo>
                      <a:pt x="71" y="99"/>
                    </a:lnTo>
                    <a:lnTo>
                      <a:pt x="75" y="88"/>
                    </a:lnTo>
                    <a:lnTo>
                      <a:pt x="85" y="81"/>
                    </a:lnTo>
                    <a:lnTo>
                      <a:pt x="82" y="68"/>
                    </a:lnTo>
                    <a:lnTo>
                      <a:pt x="78" y="59"/>
                    </a:lnTo>
                    <a:lnTo>
                      <a:pt x="72" y="49"/>
                    </a:lnTo>
                    <a:lnTo>
                      <a:pt x="69" y="44"/>
                    </a:lnTo>
                    <a:lnTo>
                      <a:pt x="63" y="37"/>
                    </a:lnTo>
                    <a:lnTo>
                      <a:pt x="64" y="26"/>
                    </a:lnTo>
                    <a:lnTo>
                      <a:pt x="67" y="14"/>
                    </a:lnTo>
                    <a:lnTo>
                      <a:pt x="64" y="0"/>
                    </a:lnTo>
                    <a:lnTo>
                      <a:pt x="77" y="9"/>
                    </a:lnTo>
                    <a:lnTo>
                      <a:pt x="80" y="18"/>
                    </a:lnTo>
                    <a:lnTo>
                      <a:pt x="109" y="20"/>
                    </a:lnTo>
                    <a:lnTo>
                      <a:pt x="112" y="11"/>
                    </a:lnTo>
                    <a:lnTo>
                      <a:pt x="129" y="11"/>
                    </a:lnTo>
                    <a:lnTo>
                      <a:pt x="132" y="4"/>
                    </a:lnTo>
                    <a:lnTo>
                      <a:pt x="149" y="0"/>
                    </a:lnTo>
                    <a:lnTo>
                      <a:pt x="149" y="30"/>
                    </a:lnTo>
                    <a:lnTo>
                      <a:pt x="149" y="83"/>
                    </a:lnTo>
                    <a:lnTo>
                      <a:pt x="140" y="93"/>
                    </a:lnTo>
                    <a:lnTo>
                      <a:pt x="136" y="103"/>
                    </a:lnTo>
                    <a:lnTo>
                      <a:pt x="113" y="106"/>
                    </a:lnTo>
                    <a:lnTo>
                      <a:pt x="111" y="114"/>
                    </a:lnTo>
                    <a:lnTo>
                      <a:pt x="101" y="117"/>
                    </a:lnTo>
                    <a:lnTo>
                      <a:pt x="97" y="121"/>
                    </a:lnTo>
                    <a:lnTo>
                      <a:pt x="93" y="139"/>
                    </a:lnTo>
                    <a:lnTo>
                      <a:pt x="81" y="143"/>
                    </a:lnTo>
                    <a:lnTo>
                      <a:pt x="73" y="149"/>
                    </a:lnTo>
                    <a:lnTo>
                      <a:pt x="69" y="157"/>
                    </a:lnTo>
                    <a:lnTo>
                      <a:pt x="68" y="189"/>
                    </a:lnTo>
                    <a:lnTo>
                      <a:pt x="71" y="190"/>
                    </a:lnTo>
                    <a:lnTo>
                      <a:pt x="71" y="220"/>
                    </a:lnTo>
                    <a:lnTo>
                      <a:pt x="73" y="233"/>
                    </a:lnTo>
                    <a:lnTo>
                      <a:pt x="68" y="234"/>
                    </a:lnTo>
                    <a:lnTo>
                      <a:pt x="67" y="242"/>
                    </a:lnTo>
                    <a:lnTo>
                      <a:pt x="56" y="242"/>
                    </a:lnTo>
                    <a:lnTo>
                      <a:pt x="52" y="246"/>
                    </a:lnTo>
                    <a:lnTo>
                      <a:pt x="39" y="248"/>
                    </a:lnTo>
                    <a:lnTo>
                      <a:pt x="37" y="259"/>
                    </a:lnTo>
                    <a:lnTo>
                      <a:pt x="37" y="269"/>
                    </a:lnTo>
                    <a:lnTo>
                      <a:pt x="37" y="280"/>
                    </a:lnTo>
                    <a:lnTo>
                      <a:pt x="36" y="288"/>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63" name="Freeform 154"/>
              <p:cNvSpPr>
                <a:spLocks/>
              </p:cNvSpPr>
              <p:nvPr/>
            </p:nvSpPr>
            <p:spPr bwMode="auto">
              <a:xfrm>
                <a:off x="6492266" y="5111917"/>
                <a:ext cx="66044" cy="67637"/>
              </a:xfrm>
              <a:custGeom>
                <a:avLst/>
                <a:gdLst>
                  <a:gd name="T0" fmla="*/ 12 w 38"/>
                  <a:gd name="T1" fmla="*/ 2 h 38"/>
                  <a:gd name="T2" fmla="*/ 9 w 38"/>
                  <a:gd name="T3" fmla="*/ 9 h 38"/>
                  <a:gd name="T4" fmla="*/ 0 w 38"/>
                  <a:gd name="T5" fmla="*/ 11 h 38"/>
                  <a:gd name="T6" fmla="*/ 1 w 38"/>
                  <a:gd name="T7" fmla="*/ 34 h 38"/>
                  <a:gd name="T8" fmla="*/ 13 w 38"/>
                  <a:gd name="T9" fmla="*/ 33 h 38"/>
                  <a:gd name="T10" fmla="*/ 16 w 38"/>
                  <a:gd name="T11" fmla="*/ 37 h 38"/>
                  <a:gd name="T12" fmla="*/ 23 w 38"/>
                  <a:gd name="T13" fmla="*/ 36 h 38"/>
                  <a:gd name="T14" fmla="*/ 28 w 38"/>
                  <a:gd name="T15" fmla="*/ 30 h 38"/>
                  <a:gd name="T16" fmla="*/ 31 w 38"/>
                  <a:gd name="T17" fmla="*/ 22 h 38"/>
                  <a:gd name="T18" fmla="*/ 37 w 38"/>
                  <a:gd name="T19" fmla="*/ 22 h 38"/>
                  <a:gd name="T20" fmla="*/ 37 w 38"/>
                  <a:gd name="T21" fmla="*/ 1 h 38"/>
                  <a:gd name="T22" fmla="*/ 23 w 38"/>
                  <a:gd name="T23" fmla="*/ 0 h 38"/>
                  <a:gd name="T24" fmla="*/ 12 w 38"/>
                  <a:gd name="T25"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38">
                    <a:moveTo>
                      <a:pt x="12" y="2"/>
                    </a:moveTo>
                    <a:lnTo>
                      <a:pt x="9" y="9"/>
                    </a:lnTo>
                    <a:lnTo>
                      <a:pt x="0" y="11"/>
                    </a:lnTo>
                    <a:lnTo>
                      <a:pt x="1" y="34"/>
                    </a:lnTo>
                    <a:lnTo>
                      <a:pt x="13" y="33"/>
                    </a:lnTo>
                    <a:lnTo>
                      <a:pt x="16" y="37"/>
                    </a:lnTo>
                    <a:lnTo>
                      <a:pt x="23" y="36"/>
                    </a:lnTo>
                    <a:lnTo>
                      <a:pt x="28" y="30"/>
                    </a:lnTo>
                    <a:lnTo>
                      <a:pt x="31" y="22"/>
                    </a:lnTo>
                    <a:lnTo>
                      <a:pt x="37" y="22"/>
                    </a:lnTo>
                    <a:lnTo>
                      <a:pt x="37" y="1"/>
                    </a:lnTo>
                    <a:lnTo>
                      <a:pt x="23" y="0"/>
                    </a:lnTo>
                    <a:lnTo>
                      <a:pt x="12" y="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64" name="Freeform 155"/>
              <p:cNvSpPr>
                <a:spLocks/>
              </p:cNvSpPr>
              <p:nvPr/>
            </p:nvSpPr>
            <p:spPr bwMode="auto">
              <a:xfrm>
                <a:off x="6369612" y="4481163"/>
                <a:ext cx="306634" cy="305153"/>
              </a:xfrm>
              <a:custGeom>
                <a:avLst/>
                <a:gdLst>
                  <a:gd name="T0" fmla="*/ 59 w 174"/>
                  <a:gd name="T1" fmla="*/ 172 h 173"/>
                  <a:gd name="T2" fmla="*/ 68 w 174"/>
                  <a:gd name="T3" fmla="*/ 169 h 173"/>
                  <a:gd name="T4" fmla="*/ 81 w 174"/>
                  <a:gd name="T5" fmla="*/ 169 h 173"/>
                  <a:gd name="T6" fmla="*/ 89 w 174"/>
                  <a:gd name="T7" fmla="*/ 166 h 173"/>
                  <a:gd name="T8" fmla="*/ 92 w 174"/>
                  <a:gd name="T9" fmla="*/ 156 h 173"/>
                  <a:gd name="T10" fmla="*/ 99 w 174"/>
                  <a:gd name="T11" fmla="*/ 153 h 173"/>
                  <a:gd name="T12" fmla="*/ 104 w 174"/>
                  <a:gd name="T13" fmla="*/ 150 h 173"/>
                  <a:gd name="T14" fmla="*/ 106 w 174"/>
                  <a:gd name="T15" fmla="*/ 140 h 173"/>
                  <a:gd name="T16" fmla="*/ 119 w 174"/>
                  <a:gd name="T17" fmla="*/ 137 h 173"/>
                  <a:gd name="T18" fmla="*/ 125 w 174"/>
                  <a:gd name="T19" fmla="*/ 130 h 173"/>
                  <a:gd name="T20" fmla="*/ 148 w 174"/>
                  <a:gd name="T21" fmla="*/ 125 h 173"/>
                  <a:gd name="T22" fmla="*/ 151 w 174"/>
                  <a:gd name="T23" fmla="*/ 116 h 173"/>
                  <a:gd name="T24" fmla="*/ 163 w 174"/>
                  <a:gd name="T25" fmla="*/ 110 h 173"/>
                  <a:gd name="T26" fmla="*/ 165 w 174"/>
                  <a:gd name="T27" fmla="*/ 83 h 173"/>
                  <a:gd name="T28" fmla="*/ 173 w 174"/>
                  <a:gd name="T29" fmla="*/ 76 h 173"/>
                  <a:gd name="T30" fmla="*/ 170 w 174"/>
                  <a:gd name="T31" fmla="*/ 59 h 173"/>
                  <a:gd name="T32" fmla="*/ 170 w 174"/>
                  <a:gd name="T33" fmla="*/ 39 h 173"/>
                  <a:gd name="T34" fmla="*/ 162 w 174"/>
                  <a:gd name="T35" fmla="*/ 25 h 173"/>
                  <a:gd name="T36" fmla="*/ 148 w 174"/>
                  <a:gd name="T37" fmla="*/ 19 h 173"/>
                  <a:gd name="T38" fmla="*/ 139 w 174"/>
                  <a:gd name="T39" fmla="*/ 8 h 173"/>
                  <a:gd name="T40" fmla="*/ 137 w 174"/>
                  <a:gd name="T41" fmla="*/ 0 h 173"/>
                  <a:gd name="T42" fmla="*/ 126 w 174"/>
                  <a:gd name="T43" fmla="*/ 1 h 173"/>
                  <a:gd name="T44" fmla="*/ 123 w 174"/>
                  <a:gd name="T45" fmla="*/ 10 h 173"/>
                  <a:gd name="T46" fmla="*/ 112 w 174"/>
                  <a:gd name="T47" fmla="*/ 14 h 173"/>
                  <a:gd name="T48" fmla="*/ 107 w 174"/>
                  <a:gd name="T49" fmla="*/ 25 h 173"/>
                  <a:gd name="T50" fmla="*/ 103 w 174"/>
                  <a:gd name="T51" fmla="*/ 69 h 173"/>
                  <a:gd name="T52" fmla="*/ 109 w 174"/>
                  <a:gd name="T53" fmla="*/ 75 h 173"/>
                  <a:gd name="T54" fmla="*/ 119 w 174"/>
                  <a:gd name="T55" fmla="*/ 75 h 173"/>
                  <a:gd name="T56" fmla="*/ 122 w 174"/>
                  <a:gd name="T57" fmla="*/ 93 h 173"/>
                  <a:gd name="T58" fmla="*/ 118 w 174"/>
                  <a:gd name="T59" fmla="*/ 103 h 173"/>
                  <a:gd name="T60" fmla="*/ 102 w 174"/>
                  <a:gd name="T61" fmla="*/ 103 h 173"/>
                  <a:gd name="T62" fmla="*/ 96 w 174"/>
                  <a:gd name="T63" fmla="*/ 96 h 173"/>
                  <a:gd name="T64" fmla="*/ 92 w 174"/>
                  <a:gd name="T65" fmla="*/ 80 h 173"/>
                  <a:gd name="T66" fmla="*/ 81 w 174"/>
                  <a:gd name="T67" fmla="*/ 74 h 173"/>
                  <a:gd name="T68" fmla="*/ 80 w 174"/>
                  <a:gd name="T69" fmla="*/ 69 h 173"/>
                  <a:gd name="T70" fmla="*/ 68 w 174"/>
                  <a:gd name="T71" fmla="*/ 70 h 173"/>
                  <a:gd name="T72" fmla="*/ 64 w 174"/>
                  <a:gd name="T73" fmla="*/ 80 h 173"/>
                  <a:gd name="T74" fmla="*/ 57 w 174"/>
                  <a:gd name="T75" fmla="*/ 77 h 173"/>
                  <a:gd name="T76" fmla="*/ 53 w 174"/>
                  <a:gd name="T77" fmla="*/ 62 h 173"/>
                  <a:gd name="T78" fmla="*/ 37 w 174"/>
                  <a:gd name="T79" fmla="*/ 60 h 173"/>
                  <a:gd name="T80" fmla="*/ 35 w 174"/>
                  <a:gd name="T81" fmla="*/ 94 h 173"/>
                  <a:gd name="T82" fmla="*/ 22 w 174"/>
                  <a:gd name="T83" fmla="*/ 94 h 173"/>
                  <a:gd name="T84" fmla="*/ 17 w 174"/>
                  <a:gd name="T85" fmla="*/ 85 h 173"/>
                  <a:gd name="T86" fmla="*/ 11 w 174"/>
                  <a:gd name="T87" fmla="*/ 86 h 173"/>
                  <a:gd name="T88" fmla="*/ 11 w 174"/>
                  <a:gd name="T89" fmla="*/ 94 h 173"/>
                  <a:gd name="T90" fmla="*/ 1 w 174"/>
                  <a:gd name="T91" fmla="*/ 95 h 173"/>
                  <a:gd name="T92" fmla="*/ 0 w 174"/>
                  <a:gd name="T93" fmla="*/ 134 h 173"/>
                  <a:gd name="T94" fmla="*/ 2 w 174"/>
                  <a:gd name="T95" fmla="*/ 146 h 173"/>
                  <a:gd name="T96" fmla="*/ 14 w 174"/>
                  <a:gd name="T97" fmla="*/ 160 h 173"/>
                  <a:gd name="T98" fmla="*/ 14 w 174"/>
                  <a:gd name="T99" fmla="*/ 168 h 173"/>
                  <a:gd name="T100" fmla="*/ 21 w 174"/>
                  <a:gd name="T101" fmla="*/ 170 h 173"/>
                  <a:gd name="T102" fmla="*/ 59 w 174"/>
                  <a:gd name="T103" fmla="*/ 17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4" h="173">
                    <a:moveTo>
                      <a:pt x="59" y="172"/>
                    </a:moveTo>
                    <a:lnTo>
                      <a:pt x="68" y="169"/>
                    </a:lnTo>
                    <a:lnTo>
                      <a:pt x="81" y="169"/>
                    </a:lnTo>
                    <a:lnTo>
                      <a:pt x="89" y="166"/>
                    </a:lnTo>
                    <a:lnTo>
                      <a:pt x="92" y="156"/>
                    </a:lnTo>
                    <a:lnTo>
                      <a:pt x="99" y="153"/>
                    </a:lnTo>
                    <a:lnTo>
                      <a:pt x="104" y="150"/>
                    </a:lnTo>
                    <a:lnTo>
                      <a:pt x="106" y="140"/>
                    </a:lnTo>
                    <a:lnTo>
                      <a:pt x="119" y="137"/>
                    </a:lnTo>
                    <a:lnTo>
                      <a:pt x="125" y="130"/>
                    </a:lnTo>
                    <a:lnTo>
                      <a:pt x="148" y="125"/>
                    </a:lnTo>
                    <a:lnTo>
                      <a:pt x="151" y="116"/>
                    </a:lnTo>
                    <a:lnTo>
                      <a:pt x="163" y="110"/>
                    </a:lnTo>
                    <a:lnTo>
                      <a:pt x="165" y="83"/>
                    </a:lnTo>
                    <a:lnTo>
                      <a:pt x="173" y="76"/>
                    </a:lnTo>
                    <a:lnTo>
                      <a:pt x="170" y="59"/>
                    </a:lnTo>
                    <a:lnTo>
                      <a:pt x="170" y="39"/>
                    </a:lnTo>
                    <a:lnTo>
                      <a:pt x="162" y="25"/>
                    </a:lnTo>
                    <a:lnTo>
                      <a:pt x="148" y="19"/>
                    </a:lnTo>
                    <a:lnTo>
                      <a:pt x="139" y="8"/>
                    </a:lnTo>
                    <a:lnTo>
                      <a:pt x="137" y="0"/>
                    </a:lnTo>
                    <a:lnTo>
                      <a:pt x="126" y="1"/>
                    </a:lnTo>
                    <a:lnTo>
                      <a:pt x="123" y="10"/>
                    </a:lnTo>
                    <a:lnTo>
                      <a:pt x="112" y="14"/>
                    </a:lnTo>
                    <a:lnTo>
                      <a:pt x="107" y="25"/>
                    </a:lnTo>
                    <a:lnTo>
                      <a:pt x="103" y="69"/>
                    </a:lnTo>
                    <a:lnTo>
                      <a:pt x="109" y="75"/>
                    </a:lnTo>
                    <a:lnTo>
                      <a:pt x="119" y="75"/>
                    </a:lnTo>
                    <a:lnTo>
                      <a:pt x="122" y="93"/>
                    </a:lnTo>
                    <a:lnTo>
                      <a:pt x="118" y="103"/>
                    </a:lnTo>
                    <a:lnTo>
                      <a:pt x="102" y="103"/>
                    </a:lnTo>
                    <a:lnTo>
                      <a:pt x="96" y="96"/>
                    </a:lnTo>
                    <a:lnTo>
                      <a:pt x="92" y="80"/>
                    </a:lnTo>
                    <a:lnTo>
                      <a:pt x="81" y="74"/>
                    </a:lnTo>
                    <a:lnTo>
                      <a:pt x="80" y="69"/>
                    </a:lnTo>
                    <a:lnTo>
                      <a:pt x="68" y="70"/>
                    </a:lnTo>
                    <a:lnTo>
                      <a:pt x="64" y="80"/>
                    </a:lnTo>
                    <a:lnTo>
                      <a:pt x="57" y="77"/>
                    </a:lnTo>
                    <a:lnTo>
                      <a:pt x="53" y="62"/>
                    </a:lnTo>
                    <a:lnTo>
                      <a:pt x="37" y="60"/>
                    </a:lnTo>
                    <a:lnTo>
                      <a:pt x="35" y="94"/>
                    </a:lnTo>
                    <a:lnTo>
                      <a:pt x="22" y="94"/>
                    </a:lnTo>
                    <a:lnTo>
                      <a:pt x="17" y="85"/>
                    </a:lnTo>
                    <a:lnTo>
                      <a:pt x="11" y="86"/>
                    </a:lnTo>
                    <a:lnTo>
                      <a:pt x="11" y="94"/>
                    </a:lnTo>
                    <a:lnTo>
                      <a:pt x="1" y="95"/>
                    </a:lnTo>
                    <a:lnTo>
                      <a:pt x="0" y="134"/>
                    </a:lnTo>
                    <a:lnTo>
                      <a:pt x="2" y="146"/>
                    </a:lnTo>
                    <a:lnTo>
                      <a:pt x="14" y="160"/>
                    </a:lnTo>
                    <a:lnTo>
                      <a:pt x="14" y="168"/>
                    </a:lnTo>
                    <a:lnTo>
                      <a:pt x="21" y="170"/>
                    </a:lnTo>
                    <a:lnTo>
                      <a:pt x="59" y="17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65" name="Freeform 159"/>
              <p:cNvSpPr>
                <a:spLocks/>
              </p:cNvSpPr>
              <p:nvPr/>
            </p:nvSpPr>
            <p:spPr bwMode="auto">
              <a:xfrm>
                <a:off x="6871235" y="3910181"/>
                <a:ext cx="56609" cy="56626"/>
              </a:xfrm>
              <a:custGeom>
                <a:avLst/>
                <a:gdLst>
                  <a:gd name="T0" fmla="*/ 16 w 32"/>
                  <a:gd name="T1" fmla="*/ 30 h 31"/>
                  <a:gd name="T2" fmla="*/ 0 w 32"/>
                  <a:gd name="T3" fmla="*/ 27 h 31"/>
                  <a:gd name="T4" fmla="*/ 3 w 32"/>
                  <a:gd name="T5" fmla="*/ 0 h 31"/>
                  <a:gd name="T6" fmla="*/ 31 w 32"/>
                  <a:gd name="T7" fmla="*/ 17 h 31"/>
                  <a:gd name="T8" fmla="*/ 16 w 32"/>
                  <a:gd name="T9" fmla="*/ 30 h 31"/>
                </a:gdLst>
                <a:ahLst/>
                <a:cxnLst>
                  <a:cxn ang="0">
                    <a:pos x="T0" y="T1"/>
                  </a:cxn>
                  <a:cxn ang="0">
                    <a:pos x="T2" y="T3"/>
                  </a:cxn>
                  <a:cxn ang="0">
                    <a:pos x="T4" y="T5"/>
                  </a:cxn>
                  <a:cxn ang="0">
                    <a:pos x="T6" y="T7"/>
                  </a:cxn>
                  <a:cxn ang="0">
                    <a:pos x="T8" y="T9"/>
                  </a:cxn>
                </a:cxnLst>
                <a:rect l="0" t="0" r="r" b="b"/>
                <a:pathLst>
                  <a:path w="32" h="31">
                    <a:moveTo>
                      <a:pt x="16" y="30"/>
                    </a:moveTo>
                    <a:lnTo>
                      <a:pt x="0" y="27"/>
                    </a:lnTo>
                    <a:lnTo>
                      <a:pt x="3" y="0"/>
                    </a:lnTo>
                    <a:lnTo>
                      <a:pt x="31" y="17"/>
                    </a:lnTo>
                    <a:lnTo>
                      <a:pt x="16" y="3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66" name="Freeform 160"/>
              <p:cNvSpPr>
                <a:spLocks/>
              </p:cNvSpPr>
              <p:nvPr/>
            </p:nvSpPr>
            <p:spPr bwMode="auto">
              <a:xfrm>
                <a:off x="5833395" y="3903889"/>
                <a:ext cx="84914" cy="184036"/>
              </a:xfrm>
              <a:custGeom>
                <a:avLst/>
                <a:gdLst>
                  <a:gd name="T0" fmla="*/ 0 w 48"/>
                  <a:gd name="T1" fmla="*/ 36 h 104"/>
                  <a:gd name="T2" fmla="*/ 7 w 48"/>
                  <a:gd name="T3" fmla="*/ 46 h 104"/>
                  <a:gd name="T4" fmla="*/ 10 w 48"/>
                  <a:gd name="T5" fmla="*/ 66 h 104"/>
                  <a:gd name="T6" fmla="*/ 11 w 48"/>
                  <a:gd name="T7" fmla="*/ 84 h 104"/>
                  <a:gd name="T8" fmla="*/ 16 w 48"/>
                  <a:gd name="T9" fmla="*/ 103 h 104"/>
                  <a:gd name="T10" fmla="*/ 34 w 48"/>
                  <a:gd name="T11" fmla="*/ 95 h 104"/>
                  <a:gd name="T12" fmla="*/ 31 w 48"/>
                  <a:gd name="T13" fmla="*/ 62 h 104"/>
                  <a:gd name="T14" fmla="*/ 39 w 48"/>
                  <a:gd name="T15" fmla="*/ 51 h 104"/>
                  <a:gd name="T16" fmla="*/ 47 w 48"/>
                  <a:gd name="T17" fmla="*/ 19 h 104"/>
                  <a:gd name="T18" fmla="*/ 44 w 48"/>
                  <a:gd name="T19" fmla="*/ 0 h 104"/>
                  <a:gd name="T20" fmla="*/ 31 w 48"/>
                  <a:gd name="T21" fmla="*/ 1 h 104"/>
                  <a:gd name="T22" fmla="*/ 27 w 48"/>
                  <a:gd name="T23" fmla="*/ 16 h 104"/>
                  <a:gd name="T24" fmla="*/ 11 w 48"/>
                  <a:gd name="T25" fmla="*/ 21 h 104"/>
                  <a:gd name="T26" fmla="*/ 0 w 48"/>
                  <a:gd name="T27" fmla="*/ 3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104">
                    <a:moveTo>
                      <a:pt x="0" y="36"/>
                    </a:moveTo>
                    <a:lnTo>
                      <a:pt x="7" y="46"/>
                    </a:lnTo>
                    <a:lnTo>
                      <a:pt x="10" y="66"/>
                    </a:lnTo>
                    <a:lnTo>
                      <a:pt x="11" y="84"/>
                    </a:lnTo>
                    <a:lnTo>
                      <a:pt x="16" y="103"/>
                    </a:lnTo>
                    <a:lnTo>
                      <a:pt x="34" y="95"/>
                    </a:lnTo>
                    <a:lnTo>
                      <a:pt x="31" y="62"/>
                    </a:lnTo>
                    <a:lnTo>
                      <a:pt x="39" y="51"/>
                    </a:lnTo>
                    <a:lnTo>
                      <a:pt x="47" y="19"/>
                    </a:lnTo>
                    <a:lnTo>
                      <a:pt x="44" y="0"/>
                    </a:lnTo>
                    <a:lnTo>
                      <a:pt x="31" y="1"/>
                    </a:lnTo>
                    <a:lnTo>
                      <a:pt x="27" y="16"/>
                    </a:lnTo>
                    <a:lnTo>
                      <a:pt x="11" y="21"/>
                    </a:lnTo>
                    <a:lnTo>
                      <a:pt x="0" y="3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67" name="Freeform 161"/>
              <p:cNvSpPr>
                <a:spLocks/>
              </p:cNvSpPr>
              <p:nvPr/>
            </p:nvSpPr>
            <p:spPr bwMode="auto">
              <a:xfrm>
                <a:off x="5489021" y="3977818"/>
                <a:ext cx="88059" cy="94377"/>
              </a:xfrm>
              <a:custGeom>
                <a:avLst/>
                <a:gdLst>
                  <a:gd name="T0" fmla="*/ 48 w 49"/>
                  <a:gd name="T1" fmla="*/ 26 h 53"/>
                  <a:gd name="T2" fmla="*/ 44 w 49"/>
                  <a:gd name="T3" fmla="*/ 9 h 53"/>
                  <a:gd name="T4" fmla="*/ 27 w 49"/>
                  <a:gd name="T5" fmla="*/ 0 h 53"/>
                  <a:gd name="T6" fmla="*/ 15 w 49"/>
                  <a:gd name="T7" fmla="*/ 6 h 53"/>
                  <a:gd name="T8" fmla="*/ 0 w 49"/>
                  <a:gd name="T9" fmla="*/ 10 h 53"/>
                  <a:gd name="T10" fmla="*/ 3 w 49"/>
                  <a:gd name="T11" fmla="*/ 25 h 53"/>
                  <a:gd name="T12" fmla="*/ 14 w 49"/>
                  <a:gd name="T13" fmla="*/ 28 h 53"/>
                  <a:gd name="T14" fmla="*/ 16 w 49"/>
                  <a:gd name="T15" fmla="*/ 40 h 53"/>
                  <a:gd name="T16" fmla="*/ 29 w 49"/>
                  <a:gd name="T17" fmla="*/ 44 h 53"/>
                  <a:gd name="T18" fmla="*/ 33 w 49"/>
                  <a:gd name="T19" fmla="*/ 52 h 53"/>
                  <a:gd name="T20" fmla="*/ 48 w 49"/>
                  <a:gd name="T21" fmla="*/ 2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53">
                    <a:moveTo>
                      <a:pt x="48" y="26"/>
                    </a:moveTo>
                    <a:lnTo>
                      <a:pt x="44" y="9"/>
                    </a:lnTo>
                    <a:lnTo>
                      <a:pt x="27" y="0"/>
                    </a:lnTo>
                    <a:lnTo>
                      <a:pt x="15" y="6"/>
                    </a:lnTo>
                    <a:lnTo>
                      <a:pt x="0" y="10"/>
                    </a:lnTo>
                    <a:lnTo>
                      <a:pt x="3" y="25"/>
                    </a:lnTo>
                    <a:lnTo>
                      <a:pt x="14" y="28"/>
                    </a:lnTo>
                    <a:lnTo>
                      <a:pt x="16" y="40"/>
                    </a:lnTo>
                    <a:lnTo>
                      <a:pt x="29" y="44"/>
                    </a:lnTo>
                    <a:lnTo>
                      <a:pt x="33" y="52"/>
                    </a:lnTo>
                    <a:lnTo>
                      <a:pt x="48" y="2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68" name="Freeform 163"/>
              <p:cNvSpPr>
                <a:spLocks/>
              </p:cNvSpPr>
              <p:nvPr/>
            </p:nvSpPr>
            <p:spPr bwMode="auto">
              <a:xfrm>
                <a:off x="6555165" y="4298700"/>
                <a:ext cx="48747" cy="48762"/>
              </a:xfrm>
              <a:custGeom>
                <a:avLst/>
                <a:gdLst>
                  <a:gd name="T0" fmla="*/ 13 w 28"/>
                  <a:gd name="T1" fmla="*/ 0 h 28"/>
                  <a:gd name="T2" fmla="*/ 3 w 28"/>
                  <a:gd name="T3" fmla="*/ 4 h 28"/>
                  <a:gd name="T4" fmla="*/ 6 w 28"/>
                  <a:gd name="T5" fmla="*/ 14 h 28"/>
                  <a:gd name="T6" fmla="*/ 0 w 28"/>
                  <a:gd name="T7" fmla="*/ 19 h 28"/>
                  <a:gd name="T8" fmla="*/ 1 w 28"/>
                  <a:gd name="T9" fmla="*/ 27 h 28"/>
                  <a:gd name="T10" fmla="*/ 10 w 28"/>
                  <a:gd name="T11" fmla="*/ 26 h 28"/>
                  <a:gd name="T12" fmla="*/ 22 w 28"/>
                  <a:gd name="T13" fmla="*/ 26 h 28"/>
                  <a:gd name="T14" fmla="*/ 27 w 28"/>
                  <a:gd name="T15" fmla="*/ 19 h 28"/>
                  <a:gd name="T16" fmla="*/ 24 w 28"/>
                  <a:gd name="T17" fmla="*/ 4 h 28"/>
                  <a:gd name="T18" fmla="*/ 13 w 28"/>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3" y="0"/>
                    </a:moveTo>
                    <a:lnTo>
                      <a:pt x="3" y="4"/>
                    </a:lnTo>
                    <a:lnTo>
                      <a:pt x="6" y="14"/>
                    </a:lnTo>
                    <a:lnTo>
                      <a:pt x="0" y="19"/>
                    </a:lnTo>
                    <a:lnTo>
                      <a:pt x="1" y="27"/>
                    </a:lnTo>
                    <a:lnTo>
                      <a:pt x="10" y="26"/>
                    </a:lnTo>
                    <a:lnTo>
                      <a:pt x="22" y="26"/>
                    </a:lnTo>
                    <a:lnTo>
                      <a:pt x="27" y="19"/>
                    </a:lnTo>
                    <a:lnTo>
                      <a:pt x="24" y="4"/>
                    </a:lnTo>
                    <a:lnTo>
                      <a:pt x="13"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69" name="Freeform 164"/>
              <p:cNvSpPr>
                <a:spLocks/>
              </p:cNvSpPr>
              <p:nvPr/>
            </p:nvSpPr>
            <p:spPr bwMode="auto">
              <a:xfrm>
                <a:off x="6567745" y="4331732"/>
                <a:ext cx="42457" cy="51907"/>
              </a:xfrm>
              <a:custGeom>
                <a:avLst/>
                <a:gdLst>
                  <a:gd name="T0" fmla="*/ 13 w 25"/>
                  <a:gd name="T1" fmla="*/ 26 h 29"/>
                  <a:gd name="T2" fmla="*/ 24 w 25"/>
                  <a:gd name="T3" fmla="*/ 25 h 29"/>
                  <a:gd name="T4" fmla="*/ 23 w 25"/>
                  <a:gd name="T5" fmla="*/ 7 h 29"/>
                  <a:gd name="T6" fmla="*/ 19 w 25"/>
                  <a:gd name="T7" fmla="*/ 0 h 29"/>
                  <a:gd name="T8" fmla="*/ 14 w 25"/>
                  <a:gd name="T9" fmla="*/ 7 h 29"/>
                  <a:gd name="T10" fmla="*/ 2 w 25"/>
                  <a:gd name="T11" fmla="*/ 7 h 29"/>
                  <a:gd name="T12" fmla="*/ 0 w 25"/>
                  <a:gd name="T13" fmla="*/ 23 h 29"/>
                  <a:gd name="T14" fmla="*/ 6 w 25"/>
                  <a:gd name="T15" fmla="*/ 28 h 29"/>
                  <a:gd name="T16" fmla="*/ 13 w 25"/>
                  <a:gd name="T17" fmla="*/ 2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9">
                    <a:moveTo>
                      <a:pt x="13" y="26"/>
                    </a:moveTo>
                    <a:lnTo>
                      <a:pt x="24" y="25"/>
                    </a:lnTo>
                    <a:lnTo>
                      <a:pt x="23" y="7"/>
                    </a:lnTo>
                    <a:lnTo>
                      <a:pt x="19" y="0"/>
                    </a:lnTo>
                    <a:lnTo>
                      <a:pt x="14" y="7"/>
                    </a:lnTo>
                    <a:lnTo>
                      <a:pt x="2" y="7"/>
                    </a:lnTo>
                    <a:lnTo>
                      <a:pt x="0" y="23"/>
                    </a:lnTo>
                    <a:lnTo>
                      <a:pt x="6" y="28"/>
                    </a:lnTo>
                    <a:lnTo>
                      <a:pt x="13" y="2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70" name="Freeform 167"/>
              <p:cNvSpPr>
                <a:spLocks/>
              </p:cNvSpPr>
              <p:nvPr/>
            </p:nvSpPr>
            <p:spPr bwMode="auto">
              <a:xfrm>
                <a:off x="6042536" y="4199604"/>
                <a:ext cx="163538" cy="191900"/>
              </a:xfrm>
              <a:custGeom>
                <a:avLst/>
                <a:gdLst>
                  <a:gd name="T0" fmla="*/ 68 w 93"/>
                  <a:gd name="T1" fmla="*/ 0 h 109"/>
                  <a:gd name="T2" fmla="*/ 45 w 93"/>
                  <a:gd name="T3" fmla="*/ 2 h 109"/>
                  <a:gd name="T4" fmla="*/ 37 w 93"/>
                  <a:gd name="T5" fmla="*/ 8 h 109"/>
                  <a:gd name="T6" fmla="*/ 37 w 93"/>
                  <a:gd name="T7" fmla="*/ 16 h 109"/>
                  <a:gd name="T8" fmla="*/ 33 w 93"/>
                  <a:gd name="T9" fmla="*/ 27 h 109"/>
                  <a:gd name="T10" fmla="*/ 18 w 93"/>
                  <a:gd name="T11" fmla="*/ 28 h 109"/>
                  <a:gd name="T12" fmla="*/ 14 w 93"/>
                  <a:gd name="T13" fmla="*/ 23 h 109"/>
                  <a:gd name="T14" fmla="*/ 14 w 93"/>
                  <a:gd name="T15" fmla="*/ 42 h 109"/>
                  <a:gd name="T16" fmla="*/ 2 w 93"/>
                  <a:gd name="T17" fmla="*/ 48 h 109"/>
                  <a:gd name="T18" fmla="*/ 0 w 93"/>
                  <a:gd name="T19" fmla="*/ 52 h 109"/>
                  <a:gd name="T20" fmla="*/ 7 w 93"/>
                  <a:gd name="T21" fmla="*/ 56 h 109"/>
                  <a:gd name="T22" fmla="*/ 6 w 93"/>
                  <a:gd name="T23" fmla="*/ 69 h 109"/>
                  <a:gd name="T24" fmla="*/ 24 w 93"/>
                  <a:gd name="T25" fmla="*/ 85 h 109"/>
                  <a:gd name="T26" fmla="*/ 38 w 93"/>
                  <a:gd name="T27" fmla="*/ 102 h 109"/>
                  <a:gd name="T28" fmla="*/ 43 w 93"/>
                  <a:gd name="T29" fmla="*/ 108 h 109"/>
                  <a:gd name="T30" fmla="*/ 49 w 93"/>
                  <a:gd name="T31" fmla="*/ 100 h 109"/>
                  <a:gd name="T32" fmla="*/ 54 w 93"/>
                  <a:gd name="T33" fmla="*/ 89 h 109"/>
                  <a:gd name="T34" fmla="*/ 47 w 93"/>
                  <a:gd name="T35" fmla="*/ 84 h 109"/>
                  <a:gd name="T36" fmla="*/ 45 w 93"/>
                  <a:gd name="T37" fmla="*/ 76 h 109"/>
                  <a:gd name="T38" fmla="*/ 55 w 93"/>
                  <a:gd name="T39" fmla="*/ 71 h 109"/>
                  <a:gd name="T40" fmla="*/ 63 w 93"/>
                  <a:gd name="T41" fmla="*/ 69 h 109"/>
                  <a:gd name="T42" fmla="*/ 71 w 93"/>
                  <a:gd name="T43" fmla="*/ 79 h 109"/>
                  <a:gd name="T44" fmla="*/ 83 w 93"/>
                  <a:gd name="T45" fmla="*/ 74 h 109"/>
                  <a:gd name="T46" fmla="*/ 92 w 93"/>
                  <a:gd name="T47" fmla="*/ 61 h 109"/>
                  <a:gd name="T48" fmla="*/ 89 w 93"/>
                  <a:gd name="T49" fmla="*/ 47 h 109"/>
                  <a:gd name="T50" fmla="*/ 83 w 93"/>
                  <a:gd name="T51" fmla="*/ 41 h 109"/>
                  <a:gd name="T52" fmla="*/ 78 w 93"/>
                  <a:gd name="T53" fmla="*/ 30 h 109"/>
                  <a:gd name="T54" fmla="*/ 82 w 93"/>
                  <a:gd name="T55" fmla="*/ 23 h 109"/>
                  <a:gd name="T56" fmla="*/ 78 w 93"/>
                  <a:gd name="T57" fmla="*/ 14 h 109"/>
                  <a:gd name="T58" fmla="*/ 68 w 93"/>
                  <a:gd name="T59" fmla="*/ 13 h 109"/>
                  <a:gd name="T60" fmla="*/ 68 w 93"/>
                  <a:gd name="T61"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3" h="109">
                    <a:moveTo>
                      <a:pt x="68" y="0"/>
                    </a:moveTo>
                    <a:lnTo>
                      <a:pt x="45" y="2"/>
                    </a:lnTo>
                    <a:lnTo>
                      <a:pt x="37" y="8"/>
                    </a:lnTo>
                    <a:lnTo>
                      <a:pt x="37" y="16"/>
                    </a:lnTo>
                    <a:lnTo>
                      <a:pt x="33" y="27"/>
                    </a:lnTo>
                    <a:lnTo>
                      <a:pt x="18" y="28"/>
                    </a:lnTo>
                    <a:lnTo>
                      <a:pt x="14" y="23"/>
                    </a:lnTo>
                    <a:lnTo>
                      <a:pt x="14" y="42"/>
                    </a:lnTo>
                    <a:lnTo>
                      <a:pt x="2" y="48"/>
                    </a:lnTo>
                    <a:lnTo>
                      <a:pt x="0" y="52"/>
                    </a:lnTo>
                    <a:lnTo>
                      <a:pt x="7" y="56"/>
                    </a:lnTo>
                    <a:lnTo>
                      <a:pt x="6" y="69"/>
                    </a:lnTo>
                    <a:lnTo>
                      <a:pt x="24" y="85"/>
                    </a:lnTo>
                    <a:lnTo>
                      <a:pt x="38" y="102"/>
                    </a:lnTo>
                    <a:lnTo>
                      <a:pt x="43" y="108"/>
                    </a:lnTo>
                    <a:lnTo>
                      <a:pt x="49" y="100"/>
                    </a:lnTo>
                    <a:lnTo>
                      <a:pt x="54" y="89"/>
                    </a:lnTo>
                    <a:lnTo>
                      <a:pt x="47" y="84"/>
                    </a:lnTo>
                    <a:lnTo>
                      <a:pt x="45" y="76"/>
                    </a:lnTo>
                    <a:lnTo>
                      <a:pt x="55" y="71"/>
                    </a:lnTo>
                    <a:lnTo>
                      <a:pt x="63" y="69"/>
                    </a:lnTo>
                    <a:lnTo>
                      <a:pt x="71" y="79"/>
                    </a:lnTo>
                    <a:lnTo>
                      <a:pt x="83" y="74"/>
                    </a:lnTo>
                    <a:lnTo>
                      <a:pt x="92" y="61"/>
                    </a:lnTo>
                    <a:lnTo>
                      <a:pt x="89" y="47"/>
                    </a:lnTo>
                    <a:lnTo>
                      <a:pt x="83" y="41"/>
                    </a:lnTo>
                    <a:lnTo>
                      <a:pt x="78" y="30"/>
                    </a:lnTo>
                    <a:lnTo>
                      <a:pt x="82" y="23"/>
                    </a:lnTo>
                    <a:lnTo>
                      <a:pt x="78" y="14"/>
                    </a:lnTo>
                    <a:lnTo>
                      <a:pt x="68" y="13"/>
                    </a:lnTo>
                    <a:lnTo>
                      <a:pt x="68"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71" name="Freeform 168"/>
              <p:cNvSpPr>
                <a:spLocks/>
              </p:cNvSpPr>
              <p:nvPr/>
            </p:nvSpPr>
            <p:spPr bwMode="auto">
              <a:xfrm>
                <a:off x="5421404" y="3427284"/>
                <a:ext cx="202850" cy="224932"/>
              </a:xfrm>
              <a:custGeom>
                <a:avLst/>
                <a:gdLst>
                  <a:gd name="T0" fmla="*/ 112 w 115"/>
                  <a:gd name="T1" fmla="*/ 7 h 127"/>
                  <a:gd name="T2" fmla="*/ 114 w 115"/>
                  <a:gd name="T3" fmla="*/ 0 h 127"/>
                  <a:gd name="T4" fmla="*/ 104 w 115"/>
                  <a:gd name="T5" fmla="*/ 0 h 127"/>
                  <a:gd name="T6" fmla="*/ 67 w 115"/>
                  <a:gd name="T7" fmla="*/ 0 h 127"/>
                  <a:gd name="T8" fmla="*/ 61 w 115"/>
                  <a:gd name="T9" fmla="*/ 9 h 127"/>
                  <a:gd name="T10" fmla="*/ 44 w 115"/>
                  <a:gd name="T11" fmla="*/ 6 h 127"/>
                  <a:gd name="T12" fmla="*/ 41 w 115"/>
                  <a:gd name="T13" fmla="*/ 25 h 127"/>
                  <a:gd name="T14" fmla="*/ 35 w 115"/>
                  <a:gd name="T15" fmla="*/ 35 h 127"/>
                  <a:gd name="T16" fmla="*/ 23 w 115"/>
                  <a:gd name="T17" fmla="*/ 40 h 127"/>
                  <a:gd name="T18" fmla="*/ 16 w 115"/>
                  <a:gd name="T19" fmla="*/ 46 h 127"/>
                  <a:gd name="T20" fmla="*/ 18 w 115"/>
                  <a:gd name="T21" fmla="*/ 68 h 127"/>
                  <a:gd name="T22" fmla="*/ 8 w 115"/>
                  <a:gd name="T23" fmla="*/ 70 h 127"/>
                  <a:gd name="T24" fmla="*/ 12 w 115"/>
                  <a:gd name="T25" fmla="*/ 81 h 127"/>
                  <a:gd name="T26" fmla="*/ 5 w 115"/>
                  <a:gd name="T27" fmla="*/ 86 h 127"/>
                  <a:gd name="T28" fmla="*/ 0 w 115"/>
                  <a:gd name="T29" fmla="*/ 100 h 127"/>
                  <a:gd name="T30" fmla="*/ 1 w 115"/>
                  <a:gd name="T31" fmla="*/ 121 h 127"/>
                  <a:gd name="T32" fmla="*/ 7 w 115"/>
                  <a:gd name="T33" fmla="*/ 123 h 127"/>
                  <a:gd name="T34" fmla="*/ 27 w 115"/>
                  <a:gd name="T35" fmla="*/ 126 h 127"/>
                  <a:gd name="T36" fmla="*/ 41 w 115"/>
                  <a:gd name="T37" fmla="*/ 126 h 127"/>
                  <a:gd name="T38" fmla="*/ 41 w 115"/>
                  <a:gd name="T39" fmla="*/ 105 h 127"/>
                  <a:gd name="T40" fmla="*/ 45 w 115"/>
                  <a:gd name="T41" fmla="*/ 92 h 127"/>
                  <a:gd name="T42" fmla="*/ 53 w 115"/>
                  <a:gd name="T43" fmla="*/ 84 h 127"/>
                  <a:gd name="T44" fmla="*/ 67 w 115"/>
                  <a:gd name="T45" fmla="*/ 88 h 127"/>
                  <a:gd name="T46" fmla="*/ 67 w 115"/>
                  <a:gd name="T47" fmla="*/ 39 h 127"/>
                  <a:gd name="T48" fmla="*/ 100 w 115"/>
                  <a:gd name="T49" fmla="*/ 36 h 127"/>
                  <a:gd name="T50" fmla="*/ 107 w 115"/>
                  <a:gd name="T51" fmla="*/ 27 h 127"/>
                  <a:gd name="T52" fmla="*/ 112 w 115"/>
                  <a:gd name="T53" fmla="*/ 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5" h="127">
                    <a:moveTo>
                      <a:pt x="112" y="7"/>
                    </a:moveTo>
                    <a:lnTo>
                      <a:pt x="114" y="0"/>
                    </a:lnTo>
                    <a:lnTo>
                      <a:pt x="104" y="0"/>
                    </a:lnTo>
                    <a:lnTo>
                      <a:pt x="67" y="0"/>
                    </a:lnTo>
                    <a:lnTo>
                      <a:pt x="61" y="9"/>
                    </a:lnTo>
                    <a:lnTo>
                      <a:pt x="44" y="6"/>
                    </a:lnTo>
                    <a:lnTo>
                      <a:pt x="41" y="25"/>
                    </a:lnTo>
                    <a:lnTo>
                      <a:pt x="35" y="35"/>
                    </a:lnTo>
                    <a:lnTo>
                      <a:pt x="23" y="40"/>
                    </a:lnTo>
                    <a:lnTo>
                      <a:pt x="16" y="46"/>
                    </a:lnTo>
                    <a:lnTo>
                      <a:pt x="18" y="68"/>
                    </a:lnTo>
                    <a:lnTo>
                      <a:pt x="8" y="70"/>
                    </a:lnTo>
                    <a:lnTo>
                      <a:pt x="12" y="81"/>
                    </a:lnTo>
                    <a:lnTo>
                      <a:pt x="5" y="86"/>
                    </a:lnTo>
                    <a:lnTo>
                      <a:pt x="0" y="100"/>
                    </a:lnTo>
                    <a:lnTo>
                      <a:pt x="1" y="121"/>
                    </a:lnTo>
                    <a:lnTo>
                      <a:pt x="7" y="123"/>
                    </a:lnTo>
                    <a:lnTo>
                      <a:pt x="27" y="126"/>
                    </a:lnTo>
                    <a:lnTo>
                      <a:pt x="41" y="126"/>
                    </a:lnTo>
                    <a:lnTo>
                      <a:pt x="41" y="105"/>
                    </a:lnTo>
                    <a:lnTo>
                      <a:pt x="45" y="92"/>
                    </a:lnTo>
                    <a:lnTo>
                      <a:pt x="53" y="84"/>
                    </a:lnTo>
                    <a:lnTo>
                      <a:pt x="67" y="88"/>
                    </a:lnTo>
                    <a:lnTo>
                      <a:pt x="67" y="39"/>
                    </a:lnTo>
                    <a:lnTo>
                      <a:pt x="100" y="36"/>
                    </a:lnTo>
                    <a:lnTo>
                      <a:pt x="107" y="27"/>
                    </a:lnTo>
                    <a:lnTo>
                      <a:pt x="112" y="7"/>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72" name="Freeform 169"/>
              <p:cNvSpPr>
                <a:spLocks/>
              </p:cNvSpPr>
              <p:nvPr/>
            </p:nvSpPr>
            <p:spPr bwMode="auto">
              <a:xfrm>
                <a:off x="5380520" y="3779625"/>
                <a:ext cx="174546" cy="147858"/>
              </a:xfrm>
              <a:custGeom>
                <a:avLst/>
                <a:gdLst>
                  <a:gd name="T0" fmla="*/ 17 w 99"/>
                  <a:gd name="T1" fmla="*/ 66 h 84"/>
                  <a:gd name="T2" fmla="*/ 18 w 99"/>
                  <a:gd name="T3" fmla="*/ 77 h 84"/>
                  <a:gd name="T4" fmla="*/ 31 w 99"/>
                  <a:gd name="T5" fmla="*/ 77 h 84"/>
                  <a:gd name="T6" fmla="*/ 36 w 99"/>
                  <a:gd name="T7" fmla="*/ 83 h 84"/>
                  <a:gd name="T8" fmla="*/ 43 w 99"/>
                  <a:gd name="T9" fmla="*/ 74 h 84"/>
                  <a:gd name="T10" fmla="*/ 61 w 99"/>
                  <a:gd name="T11" fmla="*/ 68 h 84"/>
                  <a:gd name="T12" fmla="*/ 81 w 99"/>
                  <a:gd name="T13" fmla="*/ 71 h 84"/>
                  <a:gd name="T14" fmla="*/ 98 w 99"/>
                  <a:gd name="T15" fmla="*/ 71 h 84"/>
                  <a:gd name="T16" fmla="*/ 90 w 99"/>
                  <a:gd name="T17" fmla="*/ 54 h 84"/>
                  <a:gd name="T18" fmla="*/ 82 w 99"/>
                  <a:gd name="T19" fmla="*/ 48 h 84"/>
                  <a:gd name="T20" fmla="*/ 79 w 99"/>
                  <a:gd name="T21" fmla="*/ 36 h 84"/>
                  <a:gd name="T22" fmla="*/ 68 w 99"/>
                  <a:gd name="T23" fmla="*/ 28 h 84"/>
                  <a:gd name="T24" fmla="*/ 57 w 99"/>
                  <a:gd name="T25" fmla="*/ 13 h 84"/>
                  <a:gd name="T26" fmla="*/ 47 w 99"/>
                  <a:gd name="T27" fmla="*/ 8 h 84"/>
                  <a:gd name="T28" fmla="*/ 41 w 99"/>
                  <a:gd name="T29" fmla="*/ 0 h 84"/>
                  <a:gd name="T30" fmla="*/ 28 w 99"/>
                  <a:gd name="T31" fmla="*/ 3 h 84"/>
                  <a:gd name="T32" fmla="*/ 10 w 99"/>
                  <a:gd name="T33" fmla="*/ 24 h 84"/>
                  <a:gd name="T34" fmla="*/ 0 w 99"/>
                  <a:gd name="T35" fmla="*/ 28 h 84"/>
                  <a:gd name="T36" fmla="*/ 11 w 99"/>
                  <a:gd name="T37" fmla="*/ 32 h 84"/>
                  <a:gd name="T38" fmla="*/ 21 w 99"/>
                  <a:gd name="T39" fmla="*/ 44 h 84"/>
                  <a:gd name="T40" fmla="*/ 28 w 99"/>
                  <a:gd name="T41" fmla="*/ 50 h 84"/>
                  <a:gd name="T42" fmla="*/ 19 w 99"/>
                  <a:gd name="T43" fmla="*/ 56 h 84"/>
                  <a:gd name="T44" fmla="*/ 17 w 99"/>
                  <a:gd name="T45" fmla="*/ 6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9" h="84">
                    <a:moveTo>
                      <a:pt x="17" y="66"/>
                    </a:moveTo>
                    <a:lnTo>
                      <a:pt x="18" y="77"/>
                    </a:lnTo>
                    <a:lnTo>
                      <a:pt x="31" y="77"/>
                    </a:lnTo>
                    <a:lnTo>
                      <a:pt x="36" y="83"/>
                    </a:lnTo>
                    <a:lnTo>
                      <a:pt x="43" y="74"/>
                    </a:lnTo>
                    <a:lnTo>
                      <a:pt x="61" y="68"/>
                    </a:lnTo>
                    <a:lnTo>
                      <a:pt x="81" y="71"/>
                    </a:lnTo>
                    <a:lnTo>
                      <a:pt x="98" y="71"/>
                    </a:lnTo>
                    <a:lnTo>
                      <a:pt x="90" y="54"/>
                    </a:lnTo>
                    <a:lnTo>
                      <a:pt x="82" y="48"/>
                    </a:lnTo>
                    <a:lnTo>
                      <a:pt x="79" y="36"/>
                    </a:lnTo>
                    <a:lnTo>
                      <a:pt x="68" y="28"/>
                    </a:lnTo>
                    <a:lnTo>
                      <a:pt x="57" y="13"/>
                    </a:lnTo>
                    <a:lnTo>
                      <a:pt x="47" y="8"/>
                    </a:lnTo>
                    <a:lnTo>
                      <a:pt x="41" y="0"/>
                    </a:lnTo>
                    <a:lnTo>
                      <a:pt x="28" y="3"/>
                    </a:lnTo>
                    <a:lnTo>
                      <a:pt x="10" y="24"/>
                    </a:lnTo>
                    <a:lnTo>
                      <a:pt x="0" y="28"/>
                    </a:lnTo>
                    <a:lnTo>
                      <a:pt x="11" y="32"/>
                    </a:lnTo>
                    <a:lnTo>
                      <a:pt x="21" y="44"/>
                    </a:lnTo>
                    <a:lnTo>
                      <a:pt x="28" y="50"/>
                    </a:lnTo>
                    <a:lnTo>
                      <a:pt x="19" y="56"/>
                    </a:lnTo>
                    <a:lnTo>
                      <a:pt x="17" y="6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73" name="Freeform 170"/>
              <p:cNvSpPr>
                <a:spLocks/>
              </p:cNvSpPr>
              <p:nvPr/>
            </p:nvSpPr>
            <p:spPr bwMode="auto">
              <a:xfrm>
                <a:off x="6015803" y="3142579"/>
                <a:ext cx="95922" cy="188754"/>
              </a:xfrm>
              <a:custGeom>
                <a:avLst/>
                <a:gdLst>
                  <a:gd name="T0" fmla="*/ 29 w 55"/>
                  <a:gd name="T1" fmla="*/ 106 h 107"/>
                  <a:gd name="T2" fmla="*/ 22 w 55"/>
                  <a:gd name="T3" fmla="*/ 105 h 107"/>
                  <a:gd name="T4" fmla="*/ 18 w 55"/>
                  <a:gd name="T5" fmla="*/ 89 h 107"/>
                  <a:gd name="T6" fmla="*/ 5 w 55"/>
                  <a:gd name="T7" fmla="*/ 85 h 107"/>
                  <a:gd name="T8" fmla="*/ 0 w 55"/>
                  <a:gd name="T9" fmla="*/ 68 h 107"/>
                  <a:gd name="T10" fmla="*/ 3 w 55"/>
                  <a:gd name="T11" fmla="*/ 53 h 107"/>
                  <a:gd name="T12" fmla="*/ 17 w 55"/>
                  <a:gd name="T13" fmla="*/ 48 h 107"/>
                  <a:gd name="T14" fmla="*/ 9 w 55"/>
                  <a:gd name="T15" fmla="*/ 37 h 107"/>
                  <a:gd name="T16" fmla="*/ 11 w 55"/>
                  <a:gd name="T17" fmla="*/ 25 h 107"/>
                  <a:gd name="T18" fmla="*/ 18 w 55"/>
                  <a:gd name="T19" fmla="*/ 25 h 107"/>
                  <a:gd name="T20" fmla="*/ 15 w 55"/>
                  <a:gd name="T21" fmla="*/ 7 h 107"/>
                  <a:gd name="T22" fmla="*/ 25 w 55"/>
                  <a:gd name="T23" fmla="*/ 1 h 107"/>
                  <a:gd name="T24" fmla="*/ 32 w 55"/>
                  <a:gd name="T25" fmla="*/ 0 h 107"/>
                  <a:gd name="T26" fmla="*/ 39 w 55"/>
                  <a:gd name="T27" fmla="*/ 5 h 107"/>
                  <a:gd name="T28" fmla="*/ 51 w 55"/>
                  <a:gd name="T29" fmla="*/ 9 h 107"/>
                  <a:gd name="T30" fmla="*/ 47 w 55"/>
                  <a:gd name="T31" fmla="*/ 21 h 107"/>
                  <a:gd name="T32" fmla="*/ 52 w 55"/>
                  <a:gd name="T33" fmla="*/ 30 h 107"/>
                  <a:gd name="T34" fmla="*/ 51 w 55"/>
                  <a:gd name="T35" fmla="*/ 47 h 107"/>
                  <a:gd name="T36" fmla="*/ 40 w 55"/>
                  <a:gd name="T37" fmla="*/ 50 h 107"/>
                  <a:gd name="T38" fmla="*/ 40 w 55"/>
                  <a:gd name="T39" fmla="*/ 64 h 107"/>
                  <a:gd name="T40" fmla="*/ 47 w 55"/>
                  <a:gd name="T41" fmla="*/ 67 h 107"/>
                  <a:gd name="T42" fmla="*/ 54 w 55"/>
                  <a:gd name="T43" fmla="*/ 75 h 107"/>
                  <a:gd name="T44" fmla="*/ 51 w 55"/>
                  <a:gd name="T45" fmla="*/ 97 h 107"/>
                  <a:gd name="T46" fmla="*/ 43 w 55"/>
                  <a:gd name="T47" fmla="*/ 99 h 107"/>
                  <a:gd name="T48" fmla="*/ 29 w 55"/>
                  <a:gd name="T49" fmla="*/ 10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107">
                    <a:moveTo>
                      <a:pt x="29" y="106"/>
                    </a:moveTo>
                    <a:lnTo>
                      <a:pt x="22" y="105"/>
                    </a:lnTo>
                    <a:lnTo>
                      <a:pt x="18" y="89"/>
                    </a:lnTo>
                    <a:lnTo>
                      <a:pt x="5" y="85"/>
                    </a:lnTo>
                    <a:lnTo>
                      <a:pt x="0" y="68"/>
                    </a:lnTo>
                    <a:lnTo>
                      <a:pt x="3" y="53"/>
                    </a:lnTo>
                    <a:lnTo>
                      <a:pt x="17" y="48"/>
                    </a:lnTo>
                    <a:lnTo>
                      <a:pt x="9" y="37"/>
                    </a:lnTo>
                    <a:lnTo>
                      <a:pt x="11" y="25"/>
                    </a:lnTo>
                    <a:lnTo>
                      <a:pt x="18" y="25"/>
                    </a:lnTo>
                    <a:lnTo>
                      <a:pt x="15" y="7"/>
                    </a:lnTo>
                    <a:lnTo>
                      <a:pt x="25" y="1"/>
                    </a:lnTo>
                    <a:lnTo>
                      <a:pt x="32" y="0"/>
                    </a:lnTo>
                    <a:lnTo>
                      <a:pt x="39" y="5"/>
                    </a:lnTo>
                    <a:lnTo>
                      <a:pt x="51" y="9"/>
                    </a:lnTo>
                    <a:lnTo>
                      <a:pt x="47" y="21"/>
                    </a:lnTo>
                    <a:lnTo>
                      <a:pt x="52" y="30"/>
                    </a:lnTo>
                    <a:lnTo>
                      <a:pt x="51" y="47"/>
                    </a:lnTo>
                    <a:lnTo>
                      <a:pt x="40" y="50"/>
                    </a:lnTo>
                    <a:lnTo>
                      <a:pt x="40" y="64"/>
                    </a:lnTo>
                    <a:lnTo>
                      <a:pt x="47" y="67"/>
                    </a:lnTo>
                    <a:lnTo>
                      <a:pt x="54" y="75"/>
                    </a:lnTo>
                    <a:lnTo>
                      <a:pt x="51" y="97"/>
                    </a:lnTo>
                    <a:lnTo>
                      <a:pt x="43" y="99"/>
                    </a:lnTo>
                    <a:lnTo>
                      <a:pt x="29" y="10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74" name="Freeform 180"/>
              <p:cNvSpPr>
                <a:spLocks/>
              </p:cNvSpPr>
              <p:nvPr/>
            </p:nvSpPr>
            <p:spPr bwMode="auto">
              <a:xfrm>
                <a:off x="5518898" y="3502786"/>
                <a:ext cx="418281" cy="470313"/>
              </a:xfrm>
              <a:custGeom>
                <a:avLst/>
                <a:gdLst>
                  <a:gd name="T0" fmla="*/ 0 w 237"/>
                  <a:gd name="T1" fmla="*/ 191 h 266"/>
                  <a:gd name="T2" fmla="*/ 14 w 237"/>
                  <a:gd name="T3" fmla="*/ 173 h 266"/>
                  <a:gd name="T4" fmla="*/ 26 w 237"/>
                  <a:gd name="T5" fmla="*/ 179 h 266"/>
                  <a:gd name="T6" fmla="*/ 78 w 237"/>
                  <a:gd name="T7" fmla="*/ 182 h 266"/>
                  <a:gd name="T8" fmla="*/ 96 w 237"/>
                  <a:gd name="T9" fmla="*/ 180 h 266"/>
                  <a:gd name="T10" fmla="*/ 95 w 237"/>
                  <a:gd name="T11" fmla="*/ 162 h 266"/>
                  <a:gd name="T12" fmla="*/ 83 w 237"/>
                  <a:gd name="T13" fmla="*/ 158 h 266"/>
                  <a:gd name="T14" fmla="*/ 85 w 237"/>
                  <a:gd name="T15" fmla="*/ 47 h 266"/>
                  <a:gd name="T16" fmla="*/ 78 w 237"/>
                  <a:gd name="T17" fmla="*/ 38 h 266"/>
                  <a:gd name="T18" fmla="*/ 78 w 237"/>
                  <a:gd name="T19" fmla="*/ 16 h 266"/>
                  <a:gd name="T20" fmla="*/ 87 w 237"/>
                  <a:gd name="T21" fmla="*/ 14 h 266"/>
                  <a:gd name="T22" fmla="*/ 88 w 237"/>
                  <a:gd name="T23" fmla="*/ 0 h 266"/>
                  <a:gd name="T24" fmla="*/ 103 w 237"/>
                  <a:gd name="T25" fmla="*/ 9 h 266"/>
                  <a:gd name="T26" fmla="*/ 204 w 237"/>
                  <a:gd name="T27" fmla="*/ 89 h 266"/>
                  <a:gd name="T28" fmla="*/ 217 w 237"/>
                  <a:gd name="T29" fmla="*/ 96 h 266"/>
                  <a:gd name="T30" fmla="*/ 221 w 237"/>
                  <a:gd name="T31" fmla="*/ 119 h 266"/>
                  <a:gd name="T32" fmla="*/ 233 w 237"/>
                  <a:gd name="T33" fmla="*/ 117 h 266"/>
                  <a:gd name="T34" fmla="*/ 236 w 237"/>
                  <a:gd name="T35" fmla="*/ 164 h 266"/>
                  <a:gd name="T36" fmla="*/ 226 w 237"/>
                  <a:gd name="T37" fmla="*/ 166 h 266"/>
                  <a:gd name="T38" fmla="*/ 226 w 237"/>
                  <a:gd name="T39" fmla="*/ 174 h 266"/>
                  <a:gd name="T40" fmla="*/ 188 w 237"/>
                  <a:gd name="T41" fmla="*/ 179 h 266"/>
                  <a:gd name="T42" fmla="*/ 177 w 237"/>
                  <a:gd name="T43" fmla="*/ 187 h 266"/>
                  <a:gd name="T44" fmla="*/ 153 w 237"/>
                  <a:gd name="T45" fmla="*/ 186 h 266"/>
                  <a:gd name="T46" fmla="*/ 145 w 237"/>
                  <a:gd name="T47" fmla="*/ 196 h 266"/>
                  <a:gd name="T48" fmla="*/ 137 w 237"/>
                  <a:gd name="T49" fmla="*/ 203 h 266"/>
                  <a:gd name="T50" fmla="*/ 118 w 237"/>
                  <a:gd name="T51" fmla="*/ 209 h 266"/>
                  <a:gd name="T52" fmla="*/ 115 w 237"/>
                  <a:gd name="T53" fmla="*/ 217 h 266"/>
                  <a:gd name="T54" fmla="*/ 110 w 237"/>
                  <a:gd name="T55" fmla="*/ 228 h 266"/>
                  <a:gd name="T56" fmla="*/ 100 w 237"/>
                  <a:gd name="T57" fmla="*/ 242 h 266"/>
                  <a:gd name="T58" fmla="*/ 95 w 237"/>
                  <a:gd name="T59" fmla="*/ 262 h 266"/>
                  <a:gd name="T60" fmla="*/ 78 w 237"/>
                  <a:gd name="T61" fmla="*/ 264 h 266"/>
                  <a:gd name="T62" fmla="*/ 65 w 237"/>
                  <a:gd name="T63" fmla="*/ 265 h 266"/>
                  <a:gd name="T64" fmla="*/ 60 w 237"/>
                  <a:gd name="T65" fmla="*/ 246 h 266"/>
                  <a:gd name="T66" fmla="*/ 49 w 237"/>
                  <a:gd name="T67" fmla="*/ 235 h 266"/>
                  <a:gd name="T68" fmla="*/ 33 w 237"/>
                  <a:gd name="T69" fmla="*/ 231 h 266"/>
                  <a:gd name="T70" fmla="*/ 19 w 237"/>
                  <a:gd name="T71" fmla="*/ 227 h 266"/>
                  <a:gd name="T72" fmla="*/ 11 w 237"/>
                  <a:gd name="T73" fmla="*/ 210 h 266"/>
                  <a:gd name="T74" fmla="*/ 3 w 237"/>
                  <a:gd name="T75" fmla="*/ 204 h 266"/>
                  <a:gd name="T76" fmla="*/ 0 w 237"/>
                  <a:gd name="T77" fmla="*/ 19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7" h="266">
                    <a:moveTo>
                      <a:pt x="0" y="191"/>
                    </a:moveTo>
                    <a:lnTo>
                      <a:pt x="14" y="173"/>
                    </a:lnTo>
                    <a:lnTo>
                      <a:pt x="26" y="179"/>
                    </a:lnTo>
                    <a:lnTo>
                      <a:pt x="78" y="182"/>
                    </a:lnTo>
                    <a:lnTo>
                      <a:pt x="96" y="180"/>
                    </a:lnTo>
                    <a:lnTo>
                      <a:pt x="95" y="162"/>
                    </a:lnTo>
                    <a:lnTo>
                      <a:pt x="83" y="158"/>
                    </a:lnTo>
                    <a:lnTo>
                      <a:pt x="85" y="47"/>
                    </a:lnTo>
                    <a:lnTo>
                      <a:pt x="78" y="38"/>
                    </a:lnTo>
                    <a:lnTo>
                      <a:pt x="78" y="16"/>
                    </a:lnTo>
                    <a:lnTo>
                      <a:pt x="87" y="14"/>
                    </a:lnTo>
                    <a:lnTo>
                      <a:pt x="88" y="0"/>
                    </a:lnTo>
                    <a:lnTo>
                      <a:pt x="103" y="9"/>
                    </a:lnTo>
                    <a:lnTo>
                      <a:pt x="204" y="89"/>
                    </a:lnTo>
                    <a:lnTo>
                      <a:pt x="217" y="96"/>
                    </a:lnTo>
                    <a:lnTo>
                      <a:pt x="221" y="119"/>
                    </a:lnTo>
                    <a:lnTo>
                      <a:pt x="233" y="117"/>
                    </a:lnTo>
                    <a:lnTo>
                      <a:pt x="236" y="164"/>
                    </a:lnTo>
                    <a:lnTo>
                      <a:pt x="226" y="166"/>
                    </a:lnTo>
                    <a:lnTo>
                      <a:pt x="226" y="174"/>
                    </a:lnTo>
                    <a:lnTo>
                      <a:pt x="188" y="179"/>
                    </a:lnTo>
                    <a:lnTo>
                      <a:pt x="177" y="187"/>
                    </a:lnTo>
                    <a:lnTo>
                      <a:pt x="153" y="186"/>
                    </a:lnTo>
                    <a:lnTo>
                      <a:pt x="145" y="196"/>
                    </a:lnTo>
                    <a:lnTo>
                      <a:pt x="137" y="203"/>
                    </a:lnTo>
                    <a:lnTo>
                      <a:pt x="118" y="209"/>
                    </a:lnTo>
                    <a:lnTo>
                      <a:pt x="115" y="217"/>
                    </a:lnTo>
                    <a:lnTo>
                      <a:pt x="110" y="228"/>
                    </a:lnTo>
                    <a:lnTo>
                      <a:pt x="100" y="242"/>
                    </a:lnTo>
                    <a:lnTo>
                      <a:pt x="95" y="262"/>
                    </a:lnTo>
                    <a:lnTo>
                      <a:pt x="78" y="264"/>
                    </a:lnTo>
                    <a:lnTo>
                      <a:pt x="65" y="265"/>
                    </a:lnTo>
                    <a:lnTo>
                      <a:pt x="60" y="246"/>
                    </a:lnTo>
                    <a:lnTo>
                      <a:pt x="49" y="235"/>
                    </a:lnTo>
                    <a:lnTo>
                      <a:pt x="33" y="231"/>
                    </a:lnTo>
                    <a:lnTo>
                      <a:pt x="19" y="227"/>
                    </a:lnTo>
                    <a:lnTo>
                      <a:pt x="11" y="210"/>
                    </a:lnTo>
                    <a:lnTo>
                      <a:pt x="3" y="204"/>
                    </a:lnTo>
                    <a:lnTo>
                      <a:pt x="0" y="191"/>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75" name="Freeform 181"/>
              <p:cNvSpPr>
                <a:spLocks/>
              </p:cNvSpPr>
              <p:nvPr/>
            </p:nvSpPr>
            <p:spPr bwMode="auto">
              <a:xfrm>
                <a:off x="5888432" y="3862992"/>
                <a:ext cx="278330" cy="276840"/>
              </a:xfrm>
              <a:custGeom>
                <a:avLst/>
                <a:gdLst>
                  <a:gd name="T0" fmla="*/ 126 w 158"/>
                  <a:gd name="T1" fmla="*/ 101 h 156"/>
                  <a:gd name="T2" fmla="*/ 135 w 158"/>
                  <a:gd name="T3" fmla="*/ 84 h 156"/>
                  <a:gd name="T4" fmla="*/ 142 w 158"/>
                  <a:gd name="T5" fmla="*/ 57 h 156"/>
                  <a:gd name="T6" fmla="*/ 146 w 158"/>
                  <a:gd name="T7" fmla="*/ 49 h 156"/>
                  <a:gd name="T8" fmla="*/ 154 w 158"/>
                  <a:gd name="T9" fmla="*/ 44 h 156"/>
                  <a:gd name="T10" fmla="*/ 157 w 158"/>
                  <a:gd name="T11" fmla="*/ 24 h 156"/>
                  <a:gd name="T12" fmla="*/ 154 w 158"/>
                  <a:gd name="T13" fmla="*/ 0 h 156"/>
                  <a:gd name="T14" fmla="*/ 143 w 158"/>
                  <a:gd name="T15" fmla="*/ 6 h 156"/>
                  <a:gd name="T16" fmla="*/ 137 w 158"/>
                  <a:gd name="T17" fmla="*/ 13 h 156"/>
                  <a:gd name="T18" fmla="*/ 129 w 158"/>
                  <a:gd name="T19" fmla="*/ 6 h 156"/>
                  <a:gd name="T20" fmla="*/ 111 w 158"/>
                  <a:gd name="T21" fmla="*/ 6 h 156"/>
                  <a:gd name="T22" fmla="*/ 109 w 158"/>
                  <a:gd name="T23" fmla="*/ 13 h 156"/>
                  <a:gd name="T24" fmla="*/ 96 w 158"/>
                  <a:gd name="T25" fmla="*/ 13 h 156"/>
                  <a:gd name="T26" fmla="*/ 89 w 158"/>
                  <a:gd name="T27" fmla="*/ 4 h 156"/>
                  <a:gd name="T28" fmla="*/ 78 w 158"/>
                  <a:gd name="T29" fmla="*/ 6 h 156"/>
                  <a:gd name="T30" fmla="*/ 60 w 158"/>
                  <a:gd name="T31" fmla="*/ 7 h 156"/>
                  <a:gd name="T32" fmla="*/ 59 w 158"/>
                  <a:gd name="T33" fmla="*/ 13 h 156"/>
                  <a:gd name="T34" fmla="*/ 52 w 158"/>
                  <a:gd name="T35" fmla="*/ 3 h 156"/>
                  <a:gd name="T36" fmla="*/ 41 w 158"/>
                  <a:gd name="T37" fmla="*/ 2 h 156"/>
                  <a:gd name="T38" fmla="*/ 28 w 158"/>
                  <a:gd name="T39" fmla="*/ 6 h 156"/>
                  <a:gd name="T40" fmla="*/ 23 w 158"/>
                  <a:gd name="T41" fmla="*/ 16 h 156"/>
                  <a:gd name="T42" fmla="*/ 18 w 158"/>
                  <a:gd name="T43" fmla="*/ 23 h 156"/>
                  <a:gd name="T44" fmla="*/ 14 w 158"/>
                  <a:gd name="T45" fmla="*/ 23 h 156"/>
                  <a:gd name="T46" fmla="*/ 16 w 158"/>
                  <a:gd name="T47" fmla="*/ 42 h 156"/>
                  <a:gd name="T48" fmla="*/ 8 w 158"/>
                  <a:gd name="T49" fmla="*/ 74 h 156"/>
                  <a:gd name="T50" fmla="*/ 0 w 158"/>
                  <a:gd name="T51" fmla="*/ 85 h 156"/>
                  <a:gd name="T52" fmla="*/ 3 w 158"/>
                  <a:gd name="T53" fmla="*/ 117 h 156"/>
                  <a:gd name="T54" fmla="*/ 15 w 158"/>
                  <a:gd name="T55" fmla="*/ 119 h 156"/>
                  <a:gd name="T56" fmla="*/ 28 w 158"/>
                  <a:gd name="T57" fmla="*/ 117 h 156"/>
                  <a:gd name="T58" fmla="*/ 34 w 158"/>
                  <a:gd name="T59" fmla="*/ 124 h 156"/>
                  <a:gd name="T60" fmla="*/ 40 w 158"/>
                  <a:gd name="T61" fmla="*/ 132 h 156"/>
                  <a:gd name="T62" fmla="*/ 39 w 158"/>
                  <a:gd name="T63" fmla="*/ 147 h 156"/>
                  <a:gd name="T64" fmla="*/ 50 w 158"/>
                  <a:gd name="T65" fmla="*/ 154 h 156"/>
                  <a:gd name="T66" fmla="*/ 63 w 158"/>
                  <a:gd name="T67" fmla="*/ 155 h 156"/>
                  <a:gd name="T68" fmla="*/ 89 w 158"/>
                  <a:gd name="T69" fmla="*/ 133 h 156"/>
                  <a:gd name="T70" fmla="*/ 98 w 158"/>
                  <a:gd name="T71" fmla="*/ 122 h 156"/>
                  <a:gd name="T72" fmla="*/ 110 w 158"/>
                  <a:gd name="T73" fmla="*/ 111 h 156"/>
                  <a:gd name="T74" fmla="*/ 126 w 158"/>
                  <a:gd name="T75" fmla="*/ 10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8" h="156">
                    <a:moveTo>
                      <a:pt x="126" y="101"/>
                    </a:moveTo>
                    <a:lnTo>
                      <a:pt x="135" y="84"/>
                    </a:lnTo>
                    <a:lnTo>
                      <a:pt x="142" y="57"/>
                    </a:lnTo>
                    <a:lnTo>
                      <a:pt x="146" y="49"/>
                    </a:lnTo>
                    <a:lnTo>
                      <a:pt x="154" y="44"/>
                    </a:lnTo>
                    <a:lnTo>
                      <a:pt x="157" y="24"/>
                    </a:lnTo>
                    <a:lnTo>
                      <a:pt x="154" y="0"/>
                    </a:lnTo>
                    <a:lnTo>
                      <a:pt x="143" y="6"/>
                    </a:lnTo>
                    <a:lnTo>
                      <a:pt x="137" y="13"/>
                    </a:lnTo>
                    <a:lnTo>
                      <a:pt x="129" y="6"/>
                    </a:lnTo>
                    <a:lnTo>
                      <a:pt x="111" y="6"/>
                    </a:lnTo>
                    <a:lnTo>
                      <a:pt x="109" y="13"/>
                    </a:lnTo>
                    <a:lnTo>
                      <a:pt x="96" y="13"/>
                    </a:lnTo>
                    <a:lnTo>
                      <a:pt x="89" y="4"/>
                    </a:lnTo>
                    <a:lnTo>
                      <a:pt x="78" y="6"/>
                    </a:lnTo>
                    <a:lnTo>
                      <a:pt x="60" y="7"/>
                    </a:lnTo>
                    <a:lnTo>
                      <a:pt x="59" y="13"/>
                    </a:lnTo>
                    <a:lnTo>
                      <a:pt x="52" y="3"/>
                    </a:lnTo>
                    <a:lnTo>
                      <a:pt x="41" y="2"/>
                    </a:lnTo>
                    <a:lnTo>
                      <a:pt x="28" y="6"/>
                    </a:lnTo>
                    <a:lnTo>
                      <a:pt x="23" y="16"/>
                    </a:lnTo>
                    <a:lnTo>
                      <a:pt x="18" y="23"/>
                    </a:lnTo>
                    <a:lnTo>
                      <a:pt x="14" y="23"/>
                    </a:lnTo>
                    <a:lnTo>
                      <a:pt x="16" y="42"/>
                    </a:lnTo>
                    <a:lnTo>
                      <a:pt x="8" y="74"/>
                    </a:lnTo>
                    <a:lnTo>
                      <a:pt x="0" y="85"/>
                    </a:lnTo>
                    <a:lnTo>
                      <a:pt x="3" y="117"/>
                    </a:lnTo>
                    <a:lnTo>
                      <a:pt x="15" y="119"/>
                    </a:lnTo>
                    <a:lnTo>
                      <a:pt x="28" y="117"/>
                    </a:lnTo>
                    <a:lnTo>
                      <a:pt x="34" y="124"/>
                    </a:lnTo>
                    <a:lnTo>
                      <a:pt x="40" y="132"/>
                    </a:lnTo>
                    <a:lnTo>
                      <a:pt x="39" y="147"/>
                    </a:lnTo>
                    <a:lnTo>
                      <a:pt x="50" y="154"/>
                    </a:lnTo>
                    <a:lnTo>
                      <a:pt x="63" y="155"/>
                    </a:lnTo>
                    <a:lnTo>
                      <a:pt x="89" y="133"/>
                    </a:lnTo>
                    <a:lnTo>
                      <a:pt x="98" y="122"/>
                    </a:lnTo>
                    <a:lnTo>
                      <a:pt x="110" y="111"/>
                    </a:lnTo>
                    <a:lnTo>
                      <a:pt x="126" y="101"/>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76" name="Freeform 182"/>
              <p:cNvSpPr>
                <a:spLocks/>
              </p:cNvSpPr>
              <p:nvPr/>
            </p:nvSpPr>
            <p:spPr bwMode="auto">
              <a:xfrm>
                <a:off x="6202929" y="3941640"/>
                <a:ext cx="311352" cy="251673"/>
              </a:xfrm>
              <a:custGeom>
                <a:avLst/>
                <a:gdLst>
                  <a:gd name="T0" fmla="*/ 174 w 177"/>
                  <a:gd name="T1" fmla="*/ 101 h 142"/>
                  <a:gd name="T2" fmla="*/ 166 w 177"/>
                  <a:gd name="T3" fmla="*/ 100 h 142"/>
                  <a:gd name="T4" fmla="*/ 150 w 177"/>
                  <a:gd name="T5" fmla="*/ 103 h 142"/>
                  <a:gd name="T6" fmla="*/ 136 w 177"/>
                  <a:gd name="T7" fmla="*/ 101 h 142"/>
                  <a:gd name="T8" fmla="*/ 135 w 177"/>
                  <a:gd name="T9" fmla="*/ 108 h 142"/>
                  <a:gd name="T10" fmla="*/ 106 w 177"/>
                  <a:gd name="T11" fmla="*/ 110 h 142"/>
                  <a:gd name="T12" fmla="*/ 103 w 177"/>
                  <a:gd name="T13" fmla="*/ 116 h 142"/>
                  <a:gd name="T14" fmla="*/ 79 w 177"/>
                  <a:gd name="T15" fmla="*/ 120 h 142"/>
                  <a:gd name="T16" fmla="*/ 74 w 177"/>
                  <a:gd name="T17" fmla="*/ 109 h 142"/>
                  <a:gd name="T18" fmla="*/ 64 w 177"/>
                  <a:gd name="T19" fmla="*/ 105 h 142"/>
                  <a:gd name="T20" fmla="*/ 58 w 177"/>
                  <a:gd name="T21" fmla="*/ 114 h 142"/>
                  <a:gd name="T22" fmla="*/ 51 w 177"/>
                  <a:gd name="T23" fmla="*/ 117 h 142"/>
                  <a:gd name="T24" fmla="*/ 46 w 177"/>
                  <a:gd name="T25" fmla="*/ 121 h 142"/>
                  <a:gd name="T26" fmla="*/ 35 w 177"/>
                  <a:gd name="T27" fmla="*/ 123 h 142"/>
                  <a:gd name="T28" fmla="*/ 28 w 177"/>
                  <a:gd name="T29" fmla="*/ 132 h 142"/>
                  <a:gd name="T30" fmla="*/ 22 w 177"/>
                  <a:gd name="T31" fmla="*/ 141 h 142"/>
                  <a:gd name="T32" fmla="*/ 17 w 177"/>
                  <a:gd name="T33" fmla="*/ 132 h 142"/>
                  <a:gd name="T34" fmla="*/ 10 w 177"/>
                  <a:gd name="T35" fmla="*/ 111 h 142"/>
                  <a:gd name="T36" fmla="*/ 0 w 177"/>
                  <a:gd name="T37" fmla="*/ 94 h 142"/>
                  <a:gd name="T38" fmla="*/ 6 w 177"/>
                  <a:gd name="T39" fmla="*/ 75 h 142"/>
                  <a:gd name="T40" fmla="*/ 13 w 177"/>
                  <a:gd name="T41" fmla="*/ 66 h 142"/>
                  <a:gd name="T42" fmla="*/ 21 w 177"/>
                  <a:gd name="T43" fmla="*/ 61 h 142"/>
                  <a:gd name="T44" fmla="*/ 35 w 177"/>
                  <a:gd name="T45" fmla="*/ 62 h 142"/>
                  <a:gd name="T46" fmla="*/ 39 w 177"/>
                  <a:gd name="T47" fmla="*/ 53 h 142"/>
                  <a:gd name="T48" fmla="*/ 55 w 177"/>
                  <a:gd name="T49" fmla="*/ 52 h 142"/>
                  <a:gd name="T50" fmla="*/ 62 w 177"/>
                  <a:gd name="T51" fmla="*/ 42 h 142"/>
                  <a:gd name="T52" fmla="*/ 75 w 177"/>
                  <a:gd name="T53" fmla="*/ 38 h 142"/>
                  <a:gd name="T54" fmla="*/ 80 w 177"/>
                  <a:gd name="T55" fmla="*/ 27 h 142"/>
                  <a:gd name="T56" fmla="*/ 90 w 177"/>
                  <a:gd name="T57" fmla="*/ 24 h 142"/>
                  <a:gd name="T58" fmla="*/ 96 w 177"/>
                  <a:gd name="T59" fmla="*/ 12 h 142"/>
                  <a:gd name="T60" fmla="*/ 106 w 177"/>
                  <a:gd name="T61" fmla="*/ 3 h 142"/>
                  <a:gd name="T62" fmla="*/ 113 w 177"/>
                  <a:gd name="T63" fmla="*/ 0 h 142"/>
                  <a:gd name="T64" fmla="*/ 119 w 177"/>
                  <a:gd name="T65" fmla="*/ 11 h 142"/>
                  <a:gd name="T66" fmla="*/ 126 w 177"/>
                  <a:gd name="T67" fmla="*/ 26 h 142"/>
                  <a:gd name="T68" fmla="*/ 124 w 177"/>
                  <a:gd name="T69" fmla="*/ 38 h 142"/>
                  <a:gd name="T70" fmla="*/ 131 w 177"/>
                  <a:gd name="T71" fmla="*/ 41 h 142"/>
                  <a:gd name="T72" fmla="*/ 132 w 177"/>
                  <a:gd name="T73" fmla="*/ 50 h 142"/>
                  <a:gd name="T74" fmla="*/ 143 w 177"/>
                  <a:gd name="T75" fmla="*/ 47 h 142"/>
                  <a:gd name="T76" fmla="*/ 146 w 177"/>
                  <a:gd name="T77" fmla="*/ 61 h 142"/>
                  <a:gd name="T78" fmla="*/ 159 w 177"/>
                  <a:gd name="T79" fmla="*/ 64 h 142"/>
                  <a:gd name="T80" fmla="*/ 162 w 177"/>
                  <a:gd name="T81" fmla="*/ 80 h 142"/>
                  <a:gd name="T82" fmla="*/ 169 w 177"/>
                  <a:gd name="T83" fmla="*/ 83 h 142"/>
                  <a:gd name="T84" fmla="*/ 173 w 177"/>
                  <a:gd name="T85" fmla="*/ 89 h 142"/>
                  <a:gd name="T86" fmla="*/ 176 w 177"/>
                  <a:gd name="T87" fmla="*/ 94 h 142"/>
                  <a:gd name="T88" fmla="*/ 174 w 177"/>
                  <a:gd name="T89" fmla="*/ 10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7" h="142">
                    <a:moveTo>
                      <a:pt x="174" y="101"/>
                    </a:moveTo>
                    <a:lnTo>
                      <a:pt x="166" y="100"/>
                    </a:lnTo>
                    <a:lnTo>
                      <a:pt x="150" y="103"/>
                    </a:lnTo>
                    <a:lnTo>
                      <a:pt x="136" y="101"/>
                    </a:lnTo>
                    <a:lnTo>
                      <a:pt x="135" y="108"/>
                    </a:lnTo>
                    <a:lnTo>
                      <a:pt x="106" y="110"/>
                    </a:lnTo>
                    <a:lnTo>
                      <a:pt x="103" y="116"/>
                    </a:lnTo>
                    <a:lnTo>
                      <a:pt x="79" y="120"/>
                    </a:lnTo>
                    <a:lnTo>
                      <a:pt x="74" y="109"/>
                    </a:lnTo>
                    <a:lnTo>
                      <a:pt x="64" y="105"/>
                    </a:lnTo>
                    <a:lnTo>
                      <a:pt x="58" y="114"/>
                    </a:lnTo>
                    <a:lnTo>
                      <a:pt x="51" y="117"/>
                    </a:lnTo>
                    <a:lnTo>
                      <a:pt x="46" y="121"/>
                    </a:lnTo>
                    <a:lnTo>
                      <a:pt x="35" y="123"/>
                    </a:lnTo>
                    <a:lnTo>
                      <a:pt x="28" y="132"/>
                    </a:lnTo>
                    <a:lnTo>
                      <a:pt x="22" y="141"/>
                    </a:lnTo>
                    <a:lnTo>
                      <a:pt x="17" y="132"/>
                    </a:lnTo>
                    <a:lnTo>
                      <a:pt x="10" y="111"/>
                    </a:lnTo>
                    <a:lnTo>
                      <a:pt x="0" y="94"/>
                    </a:lnTo>
                    <a:lnTo>
                      <a:pt x="6" y="75"/>
                    </a:lnTo>
                    <a:lnTo>
                      <a:pt x="13" y="66"/>
                    </a:lnTo>
                    <a:lnTo>
                      <a:pt x="21" y="61"/>
                    </a:lnTo>
                    <a:lnTo>
                      <a:pt x="35" y="62"/>
                    </a:lnTo>
                    <a:lnTo>
                      <a:pt x="39" y="53"/>
                    </a:lnTo>
                    <a:lnTo>
                      <a:pt x="55" y="52"/>
                    </a:lnTo>
                    <a:lnTo>
                      <a:pt x="62" y="42"/>
                    </a:lnTo>
                    <a:lnTo>
                      <a:pt x="75" y="38"/>
                    </a:lnTo>
                    <a:lnTo>
                      <a:pt x="80" y="27"/>
                    </a:lnTo>
                    <a:lnTo>
                      <a:pt x="90" y="24"/>
                    </a:lnTo>
                    <a:lnTo>
                      <a:pt x="96" y="12"/>
                    </a:lnTo>
                    <a:lnTo>
                      <a:pt x="106" y="3"/>
                    </a:lnTo>
                    <a:lnTo>
                      <a:pt x="113" y="0"/>
                    </a:lnTo>
                    <a:lnTo>
                      <a:pt x="119" y="11"/>
                    </a:lnTo>
                    <a:lnTo>
                      <a:pt x="126" y="26"/>
                    </a:lnTo>
                    <a:lnTo>
                      <a:pt x="124" y="38"/>
                    </a:lnTo>
                    <a:lnTo>
                      <a:pt x="131" y="41"/>
                    </a:lnTo>
                    <a:lnTo>
                      <a:pt x="132" y="50"/>
                    </a:lnTo>
                    <a:lnTo>
                      <a:pt x="143" y="47"/>
                    </a:lnTo>
                    <a:lnTo>
                      <a:pt x="146" y="61"/>
                    </a:lnTo>
                    <a:lnTo>
                      <a:pt x="159" y="64"/>
                    </a:lnTo>
                    <a:lnTo>
                      <a:pt x="162" y="80"/>
                    </a:lnTo>
                    <a:lnTo>
                      <a:pt x="169" y="83"/>
                    </a:lnTo>
                    <a:lnTo>
                      <a:pt x="173" y="89"/>
                    </a:lnTo>
                    <a:lnTo>
                      <a:pt x="176" y="94"/>
                    </a:lnTo>
                    <a:lnTo>
                      <a:pt x="174" y="101"/>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77" name="Freeform 183"/>
              <p:cNvSpPr>
                <a:spLocks/>
              </p:cNvSpPr>
              <p:nvPr/>
            </p:nvSpPr>
            <p:spPr bwMode="auto">
              <a:xfrm>
                <a:off x="6446664" y="3325042"/>
                <a:ext cx="270467" cy="316164"/>
              </a:xfrm>
              <a:custGeom>
                <a:avLst/>
                <a:gdLst>
                  <a:gd name="T0" fmla="*/ 0 w 172"/>
                  <a:gd name="T1" fmla="*/ 2 h 201"/>
                  <a:gd name="T2" fmla="*/ 0 w 172"/>
                  <a:gd name="T3" fmla="*/ 201 h 201"/>
                  <a:gd name="T4" fmla="*/ 10 w 172"/>
                  <a:gd name="T5" fmla="*/ 195 h 201"/>
                  <a:gd name="T6" fmla="*/ 22 w 172"/>
                  <a:gd name="T7" fmla="*/ 186 h 201"/>
                  <a:gd name="T8" fmla="*/ 129 w 172"/>
                  <a:gd name="T9" fmla="*/ 186 h 201"/>
                  <a:gd name="T10" fmla="*/ 138 w 172"/>
                  <a:gd name="T11" fmla="*/ 195 h 201"/>
                  <a:gd name="T12" fmla="*/ 166 w 172"/>
                  <a:gd name="T13" fmla="*/ 172 h 201"/>
                  <a:gd name="T14" fmla="*/ 166 w 172"/>
                  <a:gd name="T15" fmla="*/ 149 h 201"/>
                  <a:gd name="T16" fmla="*/ 172 w 172"/>
                  <a:gd name="T17" fmla="*/ 146 h 201"/>
                  <a:gd name="T18" fmla="*/ 134 w 172"/>
                  <a:gd name="T19" fmla="*/ 85 h 201"/>
                  <a:gd name="T20" fmla="*/ 112 w 172"/>
                  <a:gd name="T21" fmla="*/ 48 h 201"/>
                  <a:gd name="T22" fmla="*/ 112 w 172"/>
                  <a:gd name="T23" fmla="*/ 32 h 201"/>
                  <a:gd name="T24" fmla="*/ 125 w 172"/>
                  <a:gd name="T25" fmla="*/ 45 h 201"/>
                  <a:gd name="T26" fmla="*/ 143 w 172"/>
                  <a:gd name="T27" fmla="*/ 65 h 201"/>
                  <a:gd name="T28" fmla="*/ 151 w 172"/>
                  <a:gd name="T29" fmla="*/ 48 h 201"/>
                  <a:gd name="T30" fmla="*/ 151 w 172"/>
                  <a:gd name="T31" fmla="*/ 28 h 201"/>
                  <a:gd name="T32" fmla="*/ 136 w 172"/>
                  <a:gd name="T33" fmla="*/ 5 h 201"/>
                  <a:gd name="T34" fmla="*/ 112 w 172"/>
                  <a:gd name="T35" fmla="*/ 2 h 201"/>
                  <a:gd name="T36" fmla="*/ 91 w 172"/>
                  <a:gd name="T37" fmla="*/ 3 h 201"/>
                  <a:gd name="T38" fmla="*/ 67 w 172"/>
                  <a:gd name="T39" fmla="*/ 19 h 201"/>
                  <a:gd name="T40" fmla="*/ 55 w 172"/>
                  <a:gd name="T41" fmla="*/ 12 h 201"/>
                  <a:gd name="T42" fmla="*/ 44 w 172"/>
                  <a:gd name="T43" fmla="*/ 0 h 201"/>
                  <a:gd name="T44" fmla="*/ 0 w 172"/>
                  <a:gd name="T45" fmla="*/ 2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2" h="201">
                    <a:moveTo>
                      <a:pt x="0" y="2"/>
                    </a:moveTo>
                    <a:lnTo>
                      <a:pt x="0" y="201"/>
                    </a:lnTo>
                    <a:lnTo>
                      <a:pt x="10" y="195"/>
                    </a:lnTo>
                    <a:lnTo>
                      <a:pt x="22" y="186"/>
                    </a:lnTo>
                    <a:lnTo>
                      <a:pt x="129" y="186"/>
                    </a:lnTo>
                    <a:lnTo>
                      <a:pt x="138" y="195"/>
                    </a:lnTo>
                    <a:lnTo>
                      <a:pt x="166" y="172"/>
                    </a:lnTo>
                    <a:lnTo>
                      <a:pt x="166" y="149"/>
                    </a:lnTo>
                    <a:lnTo>
                      <a:pt x="172" y="146"/>
                    </a:lnTo>
                    <a:lnTo>
                      <a:pt x="134" y="85"/>
                    </a:lnTo>
                    <a:lnTo>
                      <a:pt x="112" y="48"/>
                    </a:lnTo>
                    <a:lnTo>
                      <a:pt x="112" y="32"/>
                    </a:lnTo>
                    <a:lnTo>
                      <a:pt x="125" y="45"/>
                    </a:lnTo>
                    <a:lnTo>
                      <a:pt x="143" y="65"/>
                    </a:lnTo>
                    <a:lnTo>
                      <a:pt x="151" y="48"/>
                    </a:lnTo>
                    <a:lnTo>
                      <a:pt x="151" y="28"/>
                    </a:lnTo>
                    <a:lnTo>
                      <a:pt x="136" y="5"/>
                    </a:lnTo>
                    <a:lnTo>
                      <a:pt x="112" y="2"/>
                    </a:lnTo>
                    <a:lnTo>
                      <a:pt x="91" y="3"/>
                    </a:lnTo>
                    <a:lnTo>
                      <a:pt x="67" y="19"/>
                    </a:lnTo>
                    <a:lnTo>
                      <a:pt x="55" y="12"/>
                    </a:lnTo>
                    <a:lnTo>
                      <a:pt x="44" y="0"/>
                    </a:lnTo>
                    <a:lnTo>
                      <a:pt x="0" y="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78" name="Freeform 189"/>
              <p:cNvSpPr>
                <a:spLocks/>
              </p:cNvSpPr>
              <p:nvPr/>
            </p:nvSpPr>
            <p:spPr bwMode="auto">
              <a:xfrm>
                <a:off x="5537768" y="3192914"/>
                <a:ext cx="264177" cy="246954"/>
              </a:xfrm>
              <a:custGeom>
                <a:avLst/>
                <a:gdLst>
                  <a:gd name="T0" fmla="*/ 118 w 149"/>
                  <a:gd name="T1" fmla="*/ 19 h 140"/>
                  <a:gd name="T2" fmla="*/ 135 w 149"/>
                  <a:gd name="T3" fmla="*/ 16 h 140"/>
                  <a:gd name="T4" fmla="*/ 146 w 149"/>
                  <a:gd name="T5" fmla="*/ 27 h 140"/>
                  <a:gd name="T6" fmla="*/ 139 w 149"/>
                  <a:gd name="T7" fmla="*/ 41 h 140"/>
                  <a:gd name="T8" fmla="*/ 148 w 149"/>
                  <a:gd name="T9" fmla="*/ 46 h 140"/>
                  <a:gd name="T10" fmla="*/ 141 w 149"/>
                  <a:gd name="T11" fmla="*/ 70 h 140"/>
                  <a:gd name="T12" fmla="*/ 126 w 149"/>
                  <a:gd name="T13" fmla="*/ 71 h 140"/>
                  <a:gd name="T14" fmla="*/ 122 w 149"/>
                  <a:gd name="T15" fmla="*/ 82 h 140"/>
                  <a:gd name="T16" fmla="*/ 130 w 149"/>
                  <a:gd name="T17" fmla="*/ 89 h 140"/>
                  <a:gd name="T18" fmla="*/ 111 w 149"/>
                  <a:gd name="T19" fmla="*/ 105 h 140"/>
                  <a:gd name="T20" fmla="*/ 100 w 149"/>
                  <a:gd name="T21" fmla="*/ 118 h 140"/>
                  <a:gd name="T22" fmla="*/ 88 w 149"/>
                  <a:gd name="T23" fmla="*/ 124 h 140"/>
                  <a:gd name="T24" fmla="*/ 77 w 149"/>
                  <a:gd name="T25" fmla="*/ 124 h 140"/>
                  <a:gd name="T26" fmla="*/ 74 w 149"/>
                  <a:gd name="T27" fmla="*/ 131 h 140"/>
                  <a:gd name="T28" fmla="*/ 63 w 149"/>
                  <a:gd name="T29" fmla="*/ 130 h 140"/>
                  <a:gd name="T30" fmla="*/ 61 w 149"/>
                  <a:gd name="T31" fmla="*/ 139 h 140"/>
                  <a:gd name="T32" fmla="*/ 46 w 149"/>
                  <a:gd name="T33" fmla="*/ 139 h 140"/>
                  <a:gd name="T34" fmla="*/ 48 w 149"/>
                  <a:gd name="T35" fmla="*/ 132 h 140"/>
                  <a:gd name="T36" fmla="*/ 37 w 149"/>
                  <a:gd name="T37" fmla="*/ 132 h 140"/>
                  <a:gd name="T38" fmla="*/ 0 w 149"/>
                  <a:gd name="T39" fmla="*/ 132 h 140"/>
                  <a:gd name="T40" fmla="*/ 9 w 149"/>
                  <a:gd name="T41" fmla="*/ 120 h 140"/>
                  <a:gd name="T42" fmla="*/ 17 w 149"/>
                  <a:gd name="T43" fmla="*/ 115 h 140"/>
                  <a:gd name="T44" fmla="*/ 25 w 149"/>
                  <a:gd name="T45" fmla="*/ 108 h 140"/>
                  <a:gd name="T46" fmla="*/ 31 w 149"/>
                  <a:gd name="T47" fmla="*/ 64 h 140"/>
                  <a:gd name="T48" fmla="*/ 36 w 149"/>
                  <a:gd name="T49" fmla="*/ 49 h 140"/>
                  <a:gd name="T50" fmla="*/ 42 w 149"/>
                  <a:gd name="T51" fmla="*/ 51 h 140"/>
                  <a:gd name="T52" fmla="*/ 43 w 149"/>
                  <a:gd name="T53" fmla="*/ 41 h 140"/>
                  <a:gd name="T54" fmla="*/ 67 w 149"/>
                  <a:gd name="T55" fmla="*/ 40 h 140"/>
                  <a:gd name="T56" fmla="*/ 67 w 149"/>
                  <a:gd name="T57" fmla="*/ 28 h 140"/>
                  <a:gd name="T58" fmla="*/ 76 w 149"/>
                  <a:gd name="T59" fmla="*/ 19 h 140"/>
                  <a:gd name="T60" fmla="*/ 82 w 149"/>
                  <a:gd name="T61" fmla="*/ 9 h 140"/>
                  <a:gd name="T62" fmla="*/ 85 w 149"/>
                  <a:gd name="T63" fmla="*/ 0 h 140"/>
                  <a:gd name="T64" fmla="*/ 96 w 149"/>
                  <a:gd name="T65" fmla="*/ 7 h 140"/>
                  <a:gd name="T66" fmla="*/ 108 w 149"/>
                  <a:gd name="T67" fmla="*/ 8 h 140"/>
                  <a:gd name="T68" fmla="*/ 118 w 149"/>
                  <a:gd name="T69" fmla="*/ 1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 h="140">
                    <a:moveTo>
                      <a:pt x="118" y="19"/>
                    </a:moveTo>
                    <a:lnTo>
                      <a:pt x="135" y="16"/>
                    </a:lnTo>
                    <a:lnTo>
                      <a:pt x="146" y="27"/>
                    </a:lnTo>
                    <a:lnTo>
                      <a:pt x="139" y="41"/>
                    </a:lnTo>
                    <a:lnTo>
                      <a:pt x="148" y="46"/>
                    </a:lnTo>
                    <a:lnTo>
                      <a:pt x="141" y="70"/>
                    </a:lnTo>
                    <a:lnTo>
                      <a:pt x="126" y="71"/>
                    </a:lnTo>
                    <a:lnTo>
                      <a:pt x="122" y="82"/>
                    </a:lnTo>
                    <a:lnTo>
                      <a:pt x="130" y="89"/>
                    </a:lnTo>
                    <a:lnTo>
                      <a:pt x="111" y="105"/>
                    </a:lnTo>
                    <a:lnTo>
                      <a:pt x="100" y="118"/>
                    </a:lnTo>
                    <a:lnTo>
                      <a:pt x="88" y="124"/>
                    </a:lnTo>
                    <a:lnTo>
                      <a:pt x="77" y="124"/>
                    </a:lnTo>
                    <a:lnTo>
                      <a:pt x="74" y="131"/>
                    </a:lnTo>
                    <a:lnTo>
                      <a:pt x="63" y="130"/>
                    </a:lnTo>
                    <a:lnTo>
                      <a:pt x="61" y="139"/>
                    </a:lnTo>
                    <a:lnTo>
                      <a:pt x="46" y="139"/>
                    </a:lnTo>
                    <a:lnTo>
                      <a:pt x="48" y="132"/>
                    </a:lnTo>
                    <a:lnTo>
                      <a:pt x="37" y="132"/>
                    </a:lnTo>
                    <a:lnTo>
                      <a:pt x="0" y="132"/>
                    </a:lnTo>
                    <a:lnTo>
                      <a:pt x="9" y="120"/>
                    </a:lnTo>
                    <a:lnTo>
                      <a:pt x="17" y="115"/>
                    </a:lnTo>
                    <a:lnTo>
                      <a:pt x="25" y="108"/>
                    </a:lnTo>
                    <a:lnTo>
                      <a:pt x="31" y="64"/>
                    </a:lnTo>
                    <a:lnTo>
                      <a:pt x="36" y="49"/>
                    </a:lnTo>
                    <a:lnTo>
                      <a:pt x="42" y="51"/>
                    </a:lnTo>
                    <a:lnTo>
                      <a:pt x="43" y="41"/>
                    </a:lnTo>
                    <a:lnTo>
                      <a:pt x="67" y="40"/>
                    </a:lnTo>
                    <a:lnTo>
                      <a:pt x="67" y="28"/>
                    </a:lnTo>
                    <a:lnTo>
                      <a:pt x="76" y="19"/>
                    </a:lnTo>
                    <a:lnTo>
                      <a:pt x="82" y="9"/>
                    </a:lnTo>
                    <a:lnTo>
                      <a:pt x="85" y="0"/>
                    </a:lnTo>
                    <a:lnTo>
                      <a:pt x="96" y="7"/>
                    </a:lnTo>
                    <a:lnTo>
                      <a:pt x="108" y="8"/>
                    </a:lnTo>
                    <a:lnTo>
                      <a:pt x="118" y="1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79" name="Freeform 190"/>
              <p:cNvSpPr>
                <a:spLocks/>
              </p:cNvSpPr>
              <p:nvPr/>
            </p:nvSpPr>
            <p:spPr bwMode="auto">
              <a:xfrm>
                <a:off x="5619537" y="3152017"/>
                <a:ext cx="503195" cy="564690"/>
              </a:xfrm>
              <a:custGeom>
                <a:avLst/>
                <a:gdLst>
                  <a:gd name="T0" fmla="*/ 89 w 285"/>
                  <a:gd name="T1" fmla="*/ 41 h 320"/>
                  <a:gd name="T2" fmla="*/ 100 w 285"/>
                  <a:gd name="T3" fmla="*/ 52 h 320"/>
                  <a:gd name="T4" fmla="*/ 94 w 285"/>
                  <a:gd name="T5" fmla="*/ 65 h 320"/>
                  <a:gd name="T6" fmla="*/ 102 w 285"/>
                  <a:gd name="T7" fmla="*/ 70 h 320"/>
                  <a:gd name="T8" fmla="*/ 95 w 285"/>
                  <a:gd name="T9" fmla="*/ 95 h 320"/>
                  <a:gd name="T10" fmla="*/ 80 w 285"/>
                  <a:gd name="T11" fmla="*/ 96 h 320"/>
                  <a:gd name="T12" fmla="*/ 77 w 285"/>
                  <a:gd name="T13" fmla="*/ 107 h 320"/>
                  <a:gd name="T14" fmla="*/ 84 w 285"/>
                  <a:gd name="T15" fmla="*/ 113 h 320"/>
                  <a:gd name="T16" fmla="*/ 65 w 285"/>
                  <a:gd name="T17" fmla="*/ 129 h 320"/>
                  <a:gd name="T18" fmla="*/ 54 w 285"/>
                  <a:gd name="T19" fmla="*/ 142 h 320"/>
                  <a:gd name="T20" fmla="*/ 42 w 285"/>
                  <a:gd name="T21" fmla="*/ 148 h 320"/>
                  <a:gd name="T22" fmla="*/ 31 w 285"/>
                  <a:gd name="T23" fmla="*/ 148 h 320"/>
                  <a:gd name="T24" fmla="*/ 28 w 285"/>
                  <a:gd name="T25" fmla="*/ 156 h 320"/>
                  <a:gd name="T26" fmla="*/ 17 w 285"/>
                  <a:gd name="T27" fmla="*/ 154 h 320"/>
                  <a:gd name="T28" fmla="*/ 15 w 285"/>
                  <a:gd name="T29" fmla="*/ 163 h 320"/>
                  <a:gd name="T30" fmla="*/ 0 w 285"/>
                  <a:gd name="T31" fmla="*/ 163 h 320"/>
                  <a:gd name="T32" fmla="*/ 31 w 285"/>
                  <a:gd name="T33" fmla="*/ 200 h 320"/>
                  <a:gd name="T34" fmla="*/ 46 w 285"/>
                  <a:gd name="T35" fmla="*/ 209 h 320"/>
                  <a:gd name="T36" fmla="*/ 146 w 285"/>
                  <a:gd name="T37" fmla="*/ 289 h 320"/>
                  <a:gd name="T38" fmla="*/ 160 w 285"/>
                  <a:gd name="T39" fmla="*/ 295 h 320"/>
                  <a:gd name="T40" fmla="*/ 163 w 285"/>
                  <a:gd name="T41" fmla="*/ 319 h 320"/>
                  <a:gd name="T42" fmla="*/ 176 w 285"/>
                  <a:gd name="T43" fmla="*/ 316 h 320"/>
                  <a:gd name="T44" fmla="*/ 178 w 285"/>
                  <a:gd name="T45" fmla="*/ 309 h 320"/>
                  <a:gd name="T46" fmla="*/ 202 w 285"/>
                  <a:gd name="T47" fmla="*/ 307 h 320"/>
                  <a:gd name="T48" fmla="*/ 212 w 285"/>
                  <a:gd name="T49" fmla="*/ 296 h 320"/>
                  <a:gd name="T50" fmla="*/ 220 w 285"/>
                  <a:gd name="T51" fmla="*/ 291 h 320"/>
                  <a:gd name="T52" fmla="*/ 223 w 285"/>
                  <a:gd name="T53" fmla="*/ 282 h 320"/>
                  <a:gd name="T54" fmla="*/ 246 w 285"/>
                  <a:gd name="T55" fmla="*/ 274 h 320"/>
                  <a:gd name="T56" fmla="*/ 253 w 285"/>
                  <a:gd name="T57" fmla="*/ 264 h 320"/>
                  <a:gd name="T58" fmla="*/ 264 w 285"/>
                  <a:gd name="T59" fmla="*/ 254 h 320"/>
                  <a:gd name="T60" fmla="*/ 279 w 285"/>
                  <a:gd name="T61" fmla="*/ 248 h 320"/>
                  <a:gd name="T62" fmla="*/ 284 w 285"/>
                  <a:gd name="T63" fmla="*/ 241 h 320"/>
                  <a:gd name="T64" fmla="*/ 282 w 285"/>
                  <a:gd name="T65" fmla="*/ 227 h 320"/>
                  <a:gd name="T66" fmla="*/ 259 w 285"/>
                  <a:gd name="T67" fmla="*/ 223 h 320"/>
                  <a:gd name="T68" fmla="*/ 252 w 285"/>
                  <a:gd name="T69" fmla="*/ 216 h 320"/>
                  <a:gd name="T70" fmla="*/ 250 w 285"/>
                  <a:gd name="T71" fmla="*/ 198 h 320"/>
                  <a:gd name="T72" fmla="*/ 253 w 285"/>
                  <a:gd name="T73" fmla="*/ 102 h 320"/>
                  <a:gd name="T74" fmla="*/ 246 w 285"/>
                  <a:gd name="T75" fmla="*/ 101 h 320"/>
                  <a:gd name="T76" fmla="*/ 242 w 285"/>
                  <a:gd name="T77" fmla="*/ 85 h 320"/>
                  <a:gd name="T78" fmla="*/ 229 w 285"/>
                  <a:gd name="T79" fmla="*/ 80 h 320"/>
                  <a:gd name="T80" fmla="*/ 224 w 285"/>
                  <a:gd name="T81" fmla="*/ 63 h 320"/>
                  <a:gd name="T82" fmla="*/ 227 w 285"/>
                  <a:gd name="T83" fmla="*/ 48 h 320"/>
                  <a:gd name="T84" fmla="*/ 241 w 285"/>
                  <a:gd name="T85" fmla="*/ 44 h 320"/>
                  <a:gd name="T86" fmla="*/ 233 w 285"/>
                  <a:gd name="T87" fmla="*/ 33 h 320"/>
                  <a:gd name="T88" fmla="*/ 235 w 285"/>
                  <a:gd name="T89" fmla="*/ 21 h 320"/>
                  <a:gd name="T90" fmla="*/ 242 w 285"/>
                  <a:gd name="T91" fmla="*/ 21 h 320"/>
                  <a:gd name="T92" fmla="*/ 239 w 285"/>
                  <a:gd name="T93" fmla="*/ 3 h 320"/>
                  <a:gd name="T94" fmla="*/ 196 w 285"/>
                  <a:gd name="T95" fmla="*/ 0 h 320"/>
                  <a:gd name="T96" fmla="*/ 176 w 285"/>
                  <a:gd name="T97" fmla="*/ 3 h 320"/>
                  <a:gd name="T98" fmla="*/ 160 w 285"/>
                  <a:gd name="T99" fmla="*/ 8 h 320"/>
                  <a:gd name="T100" fmla="*/ 128 w 285"/>
                  <a:gd name="T101" fmla="*/ 11 h 320"/>
                  <a:gd name="T102" fmla="*/ 117 w 285"/>
                  <a:gd name="T103" fmla="*/ 21 h 320"/>
                  <a:gd name="T104" fmla="*/ 96 w 285"/>
                  <a:gd name="T105" fmla="*/ 25 h 320"/>
                  <a:gd name="T106" fmla="*/ 89 w 285"/>
                  <a:gd name="T107" fmla="*/ 41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5" h="320">
                    <a:moveTo>
                      <a:pt x="89" y="41"/>
                    </a:moveTo>
                    <a:lnTo>
                      <a:pt x="100" y="52"/>
                    </a:lnTo>
                    <a:lnTo>
                      <a:pt x="94" y="65"/>
                    </a:lnTo>
                    <a:lnTo>
                      <a:pt x="102" y="70"/>
                    </a:lnTo>
                    <a:lnTo>
                      <a:pt x="95" y="95"/>
                    </a:lnTo>
                    <a:lnTo>
                      <a:pt x="80" y="96"/>
                    </a:lnTo>
                    <a:lnTo>
                      <a:pt x="77" y="107"/>
                    </a:lnTo>
                    <a:lnTo>
                      <a:pt x="84" y="113"/>
                    </a:lnTo>
                    <a:lnTo>
                      <a:pt x="65" y="129"/>
                    </a:lnTo>
                    <a:lnTo>
                      <a:pt x="54" y="142"/>
                    </a:lnTo>
                    <a:lnTo>
                      <a:pt x="42" y="148"/>
                    </a:lnTo>
                    <a:lnTo>
                      <a:pt x="31" y="148"/>
                    </a:lnTo>
                    <a:lnTo>
                      <a:pt x="28" y="156"/>
                    </a:lnTo>
                    <a:lnTo>
                      <a:pt x="17" y="154"/>
                    </a:lnTo>
                    <a:lnTo>
                      <a:pt x="15" y="163"/>
                    </a:lnTo>
                    <a:lnTo>
                      <a:pt x="0" y="163"/>
                    </a:lnTo>
                    <a:lnTo>
                      <a:pt x="31" y="200"/>
                    </a:lnTo>
                    <a:lnTo>
                      <a:pt x="46" y="209"/>
                    </a:lnTo>
                    <a:lnTo>
                      <a:pt x="146" y="289"/>
                    </a:lnTo>
                    <a:lnTo>
                      <a:pt x="160" y="295"/>
                    </a:lnTo>
                    <a:lnTo>
                      <a:pt x="163" y="319"/>
                    </a:lnTo>
                    <a:lnTo>
                      <a:pt x="176" y="316"/>
                    </a:lnTo>
                    <a:lnTo>
                      <a:pt x="178" y="309"/>
                    </a:lnTo>
                    <a:lnTo>
                      <a:pt x="202" y="307"/>
                    </a:lnTo>
                    <a:lnTo>
                      <a:pt x="212" y="296"/>
                    </a:lnTo>
                    <a:lnTo>
                      <a:pt x="220" y="291"/>
                    </a:lnTo>
                    <a:lnTo>
                      <a:pt x="223" y="282"/>
                    </a:lnTo>
                    <a:lnTo>
                      <a:pt x="246" y="274"/>
                    </a:lnTo>
                    <a:lnTo>
                      <a:pt x="253" y="264"/>
                    </a:lnTo>
                    <a:lnTo>
                      <a:pt x="264" y="254"/>
                    </a:lnTo>
                    <a:lnTo>
                      <a:pt x="279" y="248"/>
                    </a:lnTo>
                    <a:lnTo>
                      <a:pt x="284" y="241"/>
                    </a:lnTo>
                    <a:lnTo>
                      <a:pt x="282" y="227"/>
                    </a:lnTo>
                    <a:lnTo>
                      <a:pt x="259" y="223"/>
                    </a:lnTo>
                    <a:lnTo>
                      <a:pt x="252" y="216"/>
                    </a:lnTo>
                    <a:lnTo>
                      <a:pt x="250" y="198"/>
                    </a:lnTo>
                    <a:lnTo>
                      <a:pt x="253" y="102"/>
                    </a:lnTo>
                    <a:lnTo>
                      <a:pt x="246" y="101"/>
                    </a:lnTo>
                    <a:lnTo>
                      <a:pt x="242" y="85"/>
                    </a:lnTo>
                    <a:lnTo>
                      <a:pt x="229" y="80"/>
                    </a:lnTo>
                    <a:lnTo>
                      <a:pt x="224" y="63"/>
                    </a:lnTo>
                    <a:lnTo>
                      <a:pt x="227" y="48"/>
                    </a:lnTo>
                    <a:lnTo>
                      <a:pt x="241" y="44"/>
                    </a:lnTo>
                    <a:lnTo>
                      <a:pt x="233" y="33"/>
                    </a:lnTo>
                    <a:lnTo>
                      <a:pt x="235" y="21"/>
                    </a:lnTo>
                    <a:lnTo>
                      <a:pt x="242" y="21"/>
                    </a:lnTo>
                    <a:lnTo>
                      <a:pt x="239" y="3"/>
                    </a:lnTo>
                    <a:lnTo>
                      <a:pt x="196" y="0"/>
                    </a:lnTo>
                    <a:lnTo>
                      <a:pt x="176" y="3"/>
                    </a:lnTo>
                    <a:lnTo>
                      <a:pt x="160" y="8"/>
                    </a:lnTo>
                    <a:lnTo>
                      <a:pt x="128" y="11"/>
                    </a:lnTo>
                    <a:lnTo>
                      <a:pt x="117" y="21"/>
                    </a:lnTo>
                    <a:lnTo>
                      <a:pt x="96" y="25"/>
                    </a:lnTo>
                    <a:lnTo>
                      <a:pt x="89" y="41"/>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80" name="Freeform 191"/>
              <p:cNvSpPr>
                <a:spLocks/>
              </p:cNvSpPr>
              <p:nvPr/>
            </p:nvSpPr>
            <p:spPr bwMode="auto">
              <a:xfrm>
                <a:off x="6000078" y="3862992"/>
                <a:ext cx="242163" cy="369644"/>
              </a:xfrm>
              <a:custGeom>
                <a:avLst/>
                <a:gdLst>
                  <a:gd name="T0" fmla="*/ 0 w 138"/>
                  <a:gd name="T1" fmla="*/ 157 h 209"/>
                  <a:gd name="T2" fmla="*/ 26 w 138"/>
                  <a:gd name="T3" fmla="*/ 135 h 209"/>
                  <a:gd name="T4" fmla="*/ 35 w 138"/>
                  <a:gd name="T5" fmla="*/ 124 h 209"/>
                  <a:gd name="T6" fmla="*/ 47 w 138"/>
                  <a:gd name="T7" fmla="*/ 113 h 209"/>
                  <a:gd name="T8" fmla="*/ 63 w 138"/>
                  <a:gd name="T9" fmla="*/ 102 h 209"/>
                  <a:gd name="T10" fmla="*/ 72 w 138"/>
                  <a:gd name="T11" fmla="*/ 85 h 209"/>
                  <a:gd name="T12" fmla="*/ 79 w 138"/>
                  <a:gd name="T13" fmla="*/ 58 h 209"/>
                  <a:gd name="T14" fmla="*/ 83 w 138"/>
                  <a:gd name="T15" fmla="*/ 51 h 209"/>
                  <a:gd name="T16" fmla="*/ 92 w 138"/>
                  <a:gd name="T17" fmla="*/ 45 h 209"/>
                  <a:gd name="T18" fmla="*/ 94 w 138"/>
                  <a:gd name="T19" fmla="*/ 25 h 209"/>
                  <a:gd name="T20" fmla="*/ 91 w 138"/>
                  <a:gd name="T21" fmla="*/ 1 h 209"/>
                  <a:gd name="T22" fmla="*/ 97 w 138"/>
                  <a:gd name="T23" fmla="*/ 0 h 209"/>
                  <a:gd name="T24" fmla="*/ 100 w 138"/>
                  <a:gd name="T25" fmla="*/ 10 h 209"/>
                  <a:gd name="T26" fmla="*/ 104 w 138"/>
                  <a:gd name="T27" fmla="*/ 18 h 209"/>
                  <a:gd name="T28" fmla="*/ 111 w 138"/>
                  <a:gd name="T29" fmla="*/ 32 h 209"/>
                  <a:gd name="T30" fmla="*/ 111 w 138"/>
                  <a:gd name="T31" fmla="*/ 40 h 209"/>
                  <a:gd name="T32" fmla="*/ 105 w 138"/>
                  <a:gd name="T33" fmla="*/ 43 h 209"/>
                  <a:gd name="T34" fmla="*/ 108 w 138"/>
                  <a:gd name="T35" fmla="*/ 46 h 209"/>
                  <a:gd name="T36" fmla="*/ 111 w 138"/>
                  <a:gd name="T37" fmla="*/ 54 h 209"/>
                  <a:gd name="T38" fmla="*/ 116 w 138"/>
                  <a:gd name="T39" fmla="*/ 62 h 209"/>
                  <a:gd name="T40" fmla="*/ 115 w 138"/>
                  <a:gd name="T41" fmla="*/ 69 h 209"/>
                  <a:gd name="T42" fmla="*/ 108 w 138"/>
                  <a:gd name="T43" fmla="*/ 73 h 209"/>
                  <a:gd name="T44" fmla="*/ 109 w 138"/>
                  <a:gd name="T45" fmla="*/ 81 h 209"/>
                  <a:gd name="T46" fmla="*/ 120 w 138"/>
                  <a:gd name="T47" fmla="*/ 95 h 209"/>
                  <a:gd name="T48" fmla="*/ 128 w 138"/>
                  <a:gd name="T49" fmla="*/ 111 h 209"/>
                  <a:gd name="T50" fmla="*/ 121 w 138"/>
                  <a:gd name="T51" fmla="*/ 120 h 209"/>
                  <a:gd name="T52" fmla="*/ 115 w 138"/>
                  <a:gd name="T53" fmla="*/ 139 h 209"/>
                  <a:gd name="T54" fmla="*/ 125 w 138"/>
                  <a:gd name="T55" fmla="*/ 156 h 209"/>
                  <a:gd name="T56" fmla="*/ 132 w 138"/>
                  <a:gd name="T57" fmla="*/ 176 h 209"/>
                  <a:gd name="T58" fmla="*/ 137 w 138"/>
                  <a:gd name="T59" fmla="*/ 185 h 209"/>
                  <a:gd name="T60" fmla="*/ 92 w 138"/>
                  <a:gd name="T61" fmla="*/ 190 h 209"/>
                  <a:gd name="T62" fmla="*/ 69 w 138"/>
                  <a:gd name="T63" fmla="*/ 193 h 209"/>
                  <a:gd name="T64" fmla="*/ 60 w 138"/>
                  <a:gd name="T65" fmla="*/ 200 h 209"/>
                  <a:gd name="T66" fmla="*/ 60 w 138"/>
                  <a:gd name="T67" fmla="*/ 206 h 209"/>
                  <a:gd name="T68" fmla="*/ 40 w 138"/>
                  <a:gd name="T69" fmla="*/ 208 h 209"/>
                  <a:gd name="T70" fmla="*/ 37 w 138"/>
                  <a:gd name="T71" fmla="*/ 193 h 209"/>
                  <a:gd name="T72" fmla="*/ 44 w 138"/>
                  <a:gd name="T73" fmla="*/ 178 h 209"/>
                  <a:gd name="T74" fmla="*/ 37 w 138"/>
                  <a:gd name="T75" fmla="*/ 170 h 209"/>
                  <a:gd name="T76" fmla="*/ 22 w 138"/>
                  <a:gd name="T77" fmla="*/ 164 h 209"/>
                  <a:gd name="T78" fmla="*/ 0 w 138"/>
                  <a:gd name="T79" fmla="*/ 157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8" h="209">
                    <a:moveTo>
                      <a:pt x="0" y="157"/>
                    </a:moveTo>
                    <a:lnTo>
                      <a:pt x="26" y="135"/>
                    </a:lnTo>
                    <a:lnTo>
                      <a:pt x="35" y="124"/>
                    </a:lnTo>
                    <a:lnTo>
                      <a:pt x="47" y="113"/>
                    </a:lnTo>
                    <a:lnTo>
                      <a:pt x="63" y="102"/>
                    </a:lnTo>
                    <a:lnTo>
                      <a:pt x="72" y="85"/>
                    </a:lnTo>
                    <a:lnTo>
                      <a:pt x="79" y="58"/>
                    </a:lnTo>
                    <a:lnTo>
                      <a:pt x="83" y="51"/>
                    </a:lnTo>
                    <a:lnTo>
                      <a:pt x="92" y="45"/>
                    </a:lnTo>
                    <a:lnTo>
                      <a:pt x="94" y="25"/>
                    </a:lnTo>
                    <a:lnTo>
                      <a:pt x="91" y="1"/>
                    </a:lnTo>
                    <a:lnTo>
                      <a:pt x="97" y="0"/>
                    </a:lnTo>
                    <a:lnTo>
                      <a:pt x="100" y="10"/>
                    </a:lnTo>
                    <a:lnTo>
                      <a:pt x="104" y="18"/>
                    </a:lnTo>
                    <a:lnTo>
                      <a:pt x="111" y="32"/>
                    </a:lnTo>
                    <a:lnTo>
                      <a:pt x="111" y="40"/>
                    </a:lnTo>
                    <a:lnTo>
                      <a:pt x="105" y="43"/>
                    </a:lnTo>
                    <a:lnTo>
                      <a:pt x="108" y="46"/>
                    </a:lnTo>
                    <a:lnTo>
                      <a:pt x="111" y="54"/>
                    </a:lnTo>
                    <a:lnTo>
                      <a:pt x="116" y="62"/>
                    </a:lnTo>
                    <a:lnTo>
                      <a:pt x="115" y="69"/>
                    </a:lnTo>
                    <a:lnTo>
                      <a:pt x="108" y="73"/>
                    </a:lnTo>
                    <a:lnTo>
                      <a:pt x="109" y="81"/>
                    </a:lnTo>
                    <a:lnTo>
                      <a:pt x="120" y="95"/>
                    </a:lnTo>
                    <a:lnTo>
                      <a:pt x="128" y="111"/>
                    </a:lnTo>
                    <a:lnTo>
                      <a:pt x="121" y="120"/>
                    </a:lnTo>
                    <a:lnTo>
                      <a:pt x="115" y="139"/>
                    </a:lnTo>
                    <a:lnTo>
                      <a:pt x="125" y="156"/>
                    </a:lnTo>
                    <a:lnTo>
                      <a:pt x="132" y="176"/>
                    </a:lnTo>
                    <a:lnTo>
                      <a:pt x="137" y="185"/>
                    </a:lnTo>
                    <a:lnTo>
                      <a:pt x="92" y="190"/>
                    </a:lnTo>
                    <a:lnTo>
                      <a:pt x="69" y="193"/>
                    </a:lnTo>
                    <a:lnTo>
                      <a:pt x="60" y="200"/>
                    </a:lnTo>
                    <a:lnTo>
                      <a:pt x="60" y="206"/>
                    </a:lnTo>
                    <a:lnTo>
                      <a:pt x="40" y="208"/>
                    </a:lnTo>
                    <a:lnTo>
                      <a:pt x="37" y="193"/>
                    </a:lnTo>
                    <a:lnTo>
                      <a:pt x="44" y="178"/>
                    </a:lnTo>
                    <a:lnTo>
                      <a:pt x="37" y="170"/>
                    </a:lnTo>
                    <a:lnTo>
                      <a:pt x="22" y="164"/>
                    </a:lnTo>
                    <a:lnTo>
                      <a:pt x="0" y="157"/>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81" name="Freeform 210"/>
              <p:cNvSpPr>
                <a:spLocks/>
              </p:cNvSpPr>
              <p:nvPr/>
            </p:nvSpPr>
            <p:spPr bwMode="auto">
              <a:xfrm>
                <a:off x="5547203" y="4025006"/>
                <a:ext cx="117936" cy="128982"/>
              </a:xfrm>
              <a:custGeom>
                <a:avLst/>
                <a:gdLst>
                  <a:gd name="T0" fmla="*/ 0 w 67"/>
                  <a:gd name="T1" fmla="*/ 26 h 74"/>
                  <a:gd name="T2" fmla="*/ 14 w 67"/>
                  <a:gd name="T3" fmla="*/ 0 h 74"/>
                  <a:gd name="T4" fmla="*/ 23 w 67"/>
                  <a:gd name="T5" fmla="*/ 17 h 74"/>
                  <a:gd name="T6" fmla="*/ 34 w 67"/>
                  <a:gd name="T7" fmla="*/ 20 h 74"/>
                  <a:gd name="T8" fmla="*/ 38 w 67"/>
                  <a:gd name="T9" fmla="*/ 34 h 74"/>
                  <a:gd name="T10" fmla="*/ 47 w 67"/>
                  <a:gd name="T11" fmla="*/ 36 h 74"/>
                  <a:gd name="T12" fmla="*/ 49 w 67"/>
                  <a:gd name="T13" fmla="*/ 53 h 74"/>
                  <a:gd name="T14" fmla="*/ 66 w 67"/>
                  <a:gd name="T15" fmla="*/ 59 h 74"/>
                  <a:gd name="T16" fmla="*/ 63 w 67"/>
                  <a:gd name="T17" fmla="*/ 67 h 74"/>
                  <a:gd name="T18" fmla="*/ 54 w 67"/>
                  <a:gd name="T19" fmla="*/ 73 h 74"/>
                  <a:gd name="T20" fmla="*/ 36 w 67"/>
                  <a:gd name="T21" fmla="*/ 68 h 74"/>
                  <a:gd name="T22" fmla="*/ 0 w 67"/>
                  <a:gd name="T23" fmla="*/ 2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74">
                    <a:moveTo>
                      <a:pt x="0" y="26"/>
                    </a:moveTo>
                    <a:lnTo>
                      <a:pt x="14" y="0"/>
                    </a:lnTo>
                    <a:lnTo>
                      <a:pt x="23" y="17"/>
                    </a:lnTo>
                    <a:lnTo>
                      <a:pt x="34" y="20"/>
                    </a:lnTo>
                    <a:lnTo>
                      <a:pt x="38" y="34"/>
                    </a:lnTo>
                    <a:lnTo>
                      <a:pt x="47" y="36"/>
                    </a:lnTo>
                    <a:lnTo>
                      <a:pt x="49" y="53"/>
                    </a:lnTo>
                    <a:lnTo>
                      <a:pt x="66" y="59"/>
                    </a:lnTo>
                    <a:lnTo>
                      <a:pt x="63" y="67"/>
                    </a:lnTo>
                    <a:lnTo>
                      <a:pt x="54" y="73"/>
                    </a:lnTo>
                    <a:lnTo>
                      <a:pt x="36" y="68"/>
                    </a:lnTo>
                    <a:lnTo>
                      <a:pt x="0" y="2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82" name="Freeform 211"/>
              <p:cNvSpPr>
                <a:spLocks/>
              </p:cNvSpPr>
              <p:nvPr/>
            </p:nvSpPr>
            <p:spPr bwMode="auto">
              <a:xfrm>
                <a:off x="5422977" y="3438295"/>
                <a:ext cx="268895" cy="405822"/>
              </a:xfrm>
              <a:custGeom>
                <a:avLst/>
                <a:gdLst>
                  <a:gd name="T0" fmla="*/ 112 w 152"/>
                  <a:gd name="T1" fmla="*/ 0 h 229"/>
                  <a:gd name="T2" fmla="*/ 107 w 152"/>
                  <a:gd name="T3" fmla="*/ 20 h 229"/>
                  <a:gd name="T4" fmla="*/ 100 w 152"/>
                  <a:gd name="T5" fmla="*/ 29 h 229"/>
                  <a:gd name="T6" fmla="*/ 66 w 152"/>
                  <a:gd name="T7" fmla="*/ 31 h 229"/>
                  <a:gd name="T8" fmla="*/ 66 w 152"/>
                  <a:gd name="T9" fmla="*/ 81 h 229"/>
                  <a:gd name="T10" fmla="*/ 53 w 152"/>
                  <a:gd name="T11" fmla="*/ 76 h 229"/>
                  <a:gd name="T12" fmla="*/ 44 w 152"/>
                  <a:gd name="T13" fmla="*/ 84 h 229"/>
                  <a:gd name="T14" fmla="*/ 41 w 152"/>
                  <a:gd name="T15" fmla="*/ 97 h 229"/>
                  <a:gd name="T16" fmla="*/ 40 w 152"/>
                  <a:gd name="T17" fmla="*/ 118 h 229"/>
                  <a:gd name="T18" fmla="*/ 26 w 152"/>
                  <a:gd name="T19" fmla="*/ 118 h 229"/>
                  <a:gd name="T20" fmla="*/ 6 w 152"/>
                  <a:gd name="T21" fmla="*/ 115 h 229"/>
                  <a:gd name="T22" fmla="*/ 0 w 152"/>
                  <a:gd name="T23" fmla="*/ 113 h 229"/>
                  <a:gd name="T24" fmla="*/ 0 w 152"/>
                  <a:gd name="T25" fmla="*/ 156 h 229"/>
                  <a:gd name="T26" fmla="*/ 4 w 152"/>
                  <a:gd name="T27" fmla="*/ 162 h 229"/>
                  <a:gd name="T28" fmla="*/ 4 w 152"/>
                  <a:gd name="T29" fmla="*/ 195 h 229"/>
                  <a:gd name="T30" fmla="*/ 17 w 152"/>
                  <a:gd name="T31" fmla="*/ 192 h 229"/>
                  <a:gd name="T32" fmla="*/ 23 w 152"/>
                  <a:gd name="T33" fmla="*/ 201 h 229"/>
                  <a:gd name="T34" fmla="*/ 33 w 152"/>
                  <a:gd name="T35" fmla="*/ 205 h 229"/>
                  <a:gd name="T36" fmla="*/ 44 w 152"/>
                  <a:gd name="T37" fmla="*/ 220 h 229"/>
                  <a:gd name="T38" fmla="*/ 55 w 152"/>
                  <a:gd name="T39" fmla="*/ 228 h 229"/>
                  <a:gd name="T40" fmla="*/ 70 w 152"/>
                  <a:gd name="T41" fmla="*/ 209 h 229"/>
                  <a:gd name="T42" fmla="*/ 81 w 152"/>
                  <a:gd name="T43" fmla="*/ 215 h 229"/>
                  <a:gd name="T44" fmla="*/ 132 w 152"/>
                  <a:gd name="T45" fmla="*/ 219 h 229"/>
                  <a:gd name="T46" fmla="*/ 151 w 152"/>
                  <a:gd name="T47" fmla="*/ 217 h 229"/>
                  <a:gd name="T48" fmla="*/ 149 w 152"/>
                  <a:gd name="T49" fmla="*/ 198 h 229"/>
                  <a:gd name="T50" fmla="*/ 138 w 152"/>
                  <a:gd name="T51" fmla="*/ 195 h 229"/>
                  <a:gd name="T52" fmla="*/ 140 w 152"/>
                  <a:gd name="T53" fmla="*/ 84 h 229"/>
                  <a:gd name="T54" fmla="*/ 132 w 152"/>
                  <a:gd name="T55" fmla="*/ 75 h 229"/>
                  <a:gd name="T56" fmla="*/ 132 w 152"/>
                  <a:gd name="T57" fmla="*/ 53 h 229"/>
                  <a:gd name="T58" fmla="*/ 142 w 152"/>
                  <a:gd name="T59" fmla="*/ 50 h 229"/>
                  <a:gd name="T60" fmla="*/ 143 w 152"/>
                  <a:gd name="T61" fmla="*/ 36 h 229"/>
                  <a:gd name="T62" fmla="*/ 112 w 152"/>
                  <a:gd name="T63"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2" h="229">
                    <a:moveTo>
                      <a:pt x="112" y="0"/>
                    </a:moveTo>
                    <a:lnTo>
                      <a:pt x="107" y="20"/>
                    </a:lnTo>
                    <a:lnTo>
                      <a:pt x="100" y="29"/>
                    </a:lnTo>
                    <a:lnTo>
                      <a:pt x="66" y="31"/>
                    </a:lnTo>
                    <a:lnTo>
                      <a:pt x="66" y="81"/>
                    </a:lnTo>
                    <a:lnTo>
                      <a:pt x="53" y="76"/>
                    </a:lnTo>
                    <a:lnTo>
                      <a:pt x="44" y="84"/>
                    </a:lnTo>
                    <a:lnTo>
                      <a:pt x="41" y="97"/>
                    </a:lnTo>
                    <a:lnTo>
                      <a:pt x="40" y="118"/>
                    </a:lnTo>
                    <a:lnTo>
                      <a:pt x="26" y="118"/>
                    </a:lnTo>
                    <a:lnTo>
                      <a:pt x="6" y="115"/>
                    </a:lnTo>
                    <a:lnTo>
                      <a:pt x="0" y="113"/>
                    </a:lnTo>
                    <a:lnTo>
                      <a:pt x="0" y="156"/>
                    </a:lnTo>
                    <a:lnTo>
                      <a:pt x="4" y="162"/>
                    </a:lnTo>
                    <a:lnTo>
                      <a:pt x="4" y="195"/>
                    </a:lnTo>
                    <a:lnTo>
                      <a:pt x="17" y="192"/>
                    </a:lnTo>
                    <a:lnTo>
                      <a:pt x="23" y="201"/>
                    </a:lnTo>
                    <a:lnTo>
                      <a:pt x="33" y="205"/>
                    </a:lnTo>
                    <a:lnTo>
                      <a:pt x="44" y="220"/>
                    </a:lnTo>
                    <a:lnTo>
                      <a:pt x="55" y="228"/>
                    </a:lnTo>
                    <a:lnTo>
                      <a:pt x="70" y="209"/>
                    </a:lnTo>
                    <a:lnTo>
                      <a:pt x="81" y="215"/>
                    </a:lnTo>
                    <a:lnTo>
                      <a:pt x="132" y="219"/>
                    </a:lnTo>
                    <a:lnTo>
                      <a:pt x="151" y="217"/>
                    </a:lnTo>
                    <a:lnTo>
                      <a:pt x="149" y="198"/>
                    </a:lnTo>
                    <a:lnTo>
                      <a:pt x="138" y="195"/>
                    </a:lnTo>
                    <a:lnTo>
                      <a:pt x="140" y="84"/>
                    </a:lnTo>
                    <a:lnTo>
                      <a:pt x="132" y="75"/>
                    </a:lnTo>
                    <a:lnTo>
                      <a:pt x="132" y="53"/>
                    </a:lnTo>
                    <a:lnTo>
                      <a:pt x="142" y="50"/>
                    </a:lnTo>
                    <a:lnTo>
                      <a:pt x="143" y="36"/>
                    </a:lnTo>
                    <a:lnTo>
                      <a:pt x="112"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83" name="Freeform 212"/>
              <p:cNvSpPr>
                <a:spLocks/>
              </p:cNvSpPr>
              <p:nvPr/>
            </p:nvSpPr>
            <p:spPr bwMode="auto">
              <a:xfrm>
                <a:off x="6118015" y="4153988"/>
                <a:ext cx="182408" cy="254818"/>
              </a:xfrm>
              <a:custGeom>
                <a:avLst/>
                <a:gdLst>
                  <a:gd name="T0" fmla="*/ 0 w 103"/>
                  <a:gd name="T1" fmla="*/ 133 h 145"/>
                  <a:gd name="T2" fmla="*/ 5 w 103"/>
                  <a:gd name="T3" fmla="*/ 126 h 145"/>
                  <a:gd name="T4" fmla="*/ 10 w 103"/>
                  <a:gd name="T5" fmla="*/ 114 h 145"/>
                  <a:gd name="T6" fmla="*/ 3 w 103"/>
                  <a:gd name="T7" fmla="*/ 108 h 145"/>
                  <a:gd name="T8" fmla="*/ 2 w 103"/>
                  <a:gd name="T9" fmla="*/ 101 h 145"/>
                  <a:gd name="T10" fmla="*/ 12 w 103"/>
                  <a:gd name="T11" fmla="*/ 97 h 145"/>
                  <a:gd name="T12" fmla="*/ 19 w 103"/>
                  <a:gd name="T13" fmla="*/ 95 h 145"/>
                  <a:gd name="T14" fmla="*/ 27 w 103"/>
                  <a:gd name="T15" fmla="*/ 104 h 145"/>
                  <a:gd name="T16" fmla="*/ 39 w 103"/>
                  <a:gd name="T17" fmla="*/ 100 h 145"/>
                  <a:gd name="T18" fmla="*/ 48 w 103"/>
                  <a:gd name="T19" fmla="*/ 86 h 145"/>
                  <a:gd name="T20" fmla="*/ 46 w 103"/>
                  <a:gd name="T21" fmla="*/ 72 h 145"/>
                  <a:gd name="T22" fmla="*/ 38 w 103"/>
                  <a:gd name="T23" fmla="*/ 65 h 145"/>
                  <a:gd name="T24" fmla="*/ 34 w 103"/>
                  <a:gd name="T25" fmla="*/ 55 h 145"/>
                  <a:gd name="T26" fmla="*/ 37 w 103"/>
                  <a:gd name="T27" fmla="*/ 47 h 145"/>
                  <a:gd name="T28" fmla="*/ 35 w 103"/>
                  <a:gd name="T29" fmla="*/ 38 h 145"/>
                  <a:gd name="T30" fmla="*/ 24 w 103"/>
                  <a:gd name="T31" fmla="*/ 38 h 145"/>
                  <a:gd name="T32" fmla="*/ 24 w 103"/>
                  <a:gd name="T33" fmla="*/ 25 h 145"/>
                  <a:gd name="T34" fmla="*/ 69 w 103"/>
                  <a:gd name="T35" fmla="*/ 19 h 145"/>
                  <a:gd name="T36" fmla="*/ 75 w 103"/>
                  <a:gd name="T37" fmla="*/ 10 h 145"/>
                  <a:gd name="T38" fmla="*/ 82 w 103"/>
                  <a:gd name="T39" fmla="*/ 2 h 145"/>
                  <a:gd name="T40" fmla="*/ 93 w 103"/>
                  <a:gd name="T41" fmla="*/ 0 h 145"/>
                  <a:gd name="T42" fmla="*/ 102 w 103"/>
                  <a:gd name="T43" fmla="*/ 3 h 145"/>
                  <a:gd name="T44" fmla="*/ 98 w 103"/>
                  <a:gd name="T45" fmla="*/ 22 h 145"/>
                  <a:gd name="T46" fmla="*/ 94 w 103"/>
                  <a:gd name="T47" fmla="*/ 26 h 145"/>
                  <a:gd name="T48" fmla="*/ 93 w 103"/>
                  <a:gd name="T49" fmla="*/ 71 h 145"/>
                  <a:gd name="T50" fmla="*/ 89 w 103"/>
                  <a:gd name="T51" fmla="*/ 77 h 145"/>
                  <a:gd name="T52" fmla="*/ 83 w 103"/>
                  <a:gd name="T53" fmla="*/ 84 h 145"/>
                  <a:gd name="T54" fmla="*/ 82 w 103"/>
                  <a:gd name="T55" fmla="*/ 103 h 145"/>
                  <a:gd name="T56" fmla="*/ 70 w 103"/>
                  <a:gd name="T57" fmla="*/ 104 h 145"/>
                  <a:gd name="T58" fmla="*/ 69 w 103"/>
                  <a:gd name="T59" fmla="*/ 128 h 145"/>
                  <a:gd name="T60" fmla="*/ 54 w 103"/>
                  <a:gd name="T61" fmla="*/ 134 h 145"/>
                  <a:gd name="T62" fmla="*/ 51 w 103"/>
                  <a:gd name="T63" fmla="*/ 139 h 145"/>
                  <a:gd name="T64" fmla="*/ 39 w 103"/>
                  <a:gd name="T65" fmla="*/ 139 h 145"/>
                  <a:gd name="T66" fmla="*/ 32 w 103"/>
                  <a:gd name="T67" fmla="*/ 135 h 145"/>
                  <a:gd name="T68" fmla="*/ 22 w 103"/>
                  <a:gd name="T69" fmla="*/ 139 h 145"/>
                  <a:gd name="T70" fmla="*/ 14 w 103"/>
                  <a:gd name="T71" fmla="*/ 142 h 145"/>
                  <a:gd name="T72" fmla="*/ 8 w 103"/>
                  <a:gd name="T73" fmla="*/ 144 h 145"/>
                  <a:gd name="T74" fmla="*/ 8 w 103"/>
                  <a:gd name="T75" fmla="*/ 137 h 145"/>
                  <a:gd name="T76" fmla="*/ 0 w 103"/>
                  <a:gd name="T77" fmla="*/ 13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3" h="145">
                    <a:moveTo>
                      <a:pt x="0" y="133"/>
                    </a:moveTo>
                    <a:lnTo>
                      <a:pt x="5" y="126"/>
                    </a:lnTo>
                    <a:lnTo>
                      <a:pt x="10" y="114"/>
                    </a:lnTo>
                    <a:lnTo>
                      <a:pt x="3" y="108"/>
                    </a:lnTo>
                    <a:lnTo>
                      <a:pt x="2" y="101"/>
                    </a:lnTo>
                    <a:lnTo>
                      <a:pt x="12" y="97"/>
                    </a:lnTo>
                    <a:lnTo>
                      <a:pt x="19" y="95"/>
                    </a:lnTo>
                    <a:lnTo>
                      <a:pt x="27" y="104"/>
                    </a:lnTo>
                    <a:lnTo>
                      <a:pt x="39" y="100"/>
                    </a:lnTo>
                    <a:lnTo>
                      <a:pt x="48" y="86"/>
                    </a:lnTo>
                    <a:lnTo>
                      <a:pt x="46" y="72"/>
                    </a:lnTo>
                    <a:lnTo>
                      <a:pt x="38" y="65"/>
                    </a:lnTo>
                    <a:lnTo>
                      <a:pt x="34" y="55"/>
                    </a:lnTo>
                    <a:lnTo>
                      <a:pt x="37" y="47"/>
                    </a:lnTo>
                    <a:lnTo>
                      <a:pt x="35" y="38"/>
                    </a:lnTo>
                    <a:lnTo>
                      <a:pt x="24" y="38"/>
                    </a:lnTo>
                    <a:lnTo>
                      <a:pt x="24" y="25"/>
                    </a:lnTo>
                    <a:lnTo>
                      <a:pt x="69" y="19"/>
                    </a:lnTo>
                    <a:lnTo>
                      <a:pt x="75" y="10"/>
                    </a:lnTo>
                    <a:lnTo>
                      <a:pt x="82" y="2"/>
                    </a:lnTo>
                    <a:lnTo>
                      <a:pt x="93" y="0"/>
                    </a:lnTo>
                    <a:lnTo>
                      <a:pt x="102" y="3"/>
                    </a:lnTo>
                    <a:lnTo>
                      <a:pt x="98" y="22"/>
                    </a:lnTo>
                    <a:lnTo>
                      <a:pt x="94" y="26"/>
                    </a:lnTo>
                    <a:lnTo>
                      <a:pt x="93" y="71"/>
                    </a:lnTo>
                    <a:lnTo>
                      <a:pt x="89" y="77"/>
                    </a:lnTo>
                    <a:lnTo>
                      <a:pt x="83" y="84"/>
                    </a:lnTo>
                    <a:lnTo>
                      <a:pt x="82" y="103"/>
                    </a:lnTo>
                    <a:lnTo>
                      <a:pt x="70" y="104"/>
                    </a:lnTo>
                    <a:lnTo>
                      <a:pt x="69" y="128"/>
                    </a:lnTo>
                    <a:lnTo>
                      <a:pt x="54" y="134"/>
                    </a:lnTo>
                    <a:lnTo>
                      <a:pt x="51" y="139"/>
                    </a:lnTo>
                    <a:lnTo>
                      <a:pt x="39" y="139"/>
                    </a:lnTo>
                    <a:lnTo>
                      <a:pt x="32" y="135"/>
                    </a:lnTo>
                    <a:lnTo>
                      <a:pt x="22" y="139"/>
                    </a:lnTo>
                    <a:lnTo>
                      <a:pt x="14" y="142"/>
                    </a:lnTo>
                    <a:lnTo>
                      <a:pt x="8" y="144"/>
                    </a:lnTo>
                    <a:lnTo>
                      <a:pt x="8" y="137"/>
                    </a:lnTo>
                    <a:lnTo>
                      <a:pt x="0" y="13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84" name="Freeform 213"/>
              <p:cNvSpPr>
                <a:spLocks/>
              </p:cNvSpPr>
              <p:nvPr/>
            </p:nvSpPr>
            <p:spPr bwMode="auto">
              <a:xfrm>
                <a:off x="6132167" y="4116237"/>
                <a:ext cx="495332" cy="550534"/>
              </a:xfrm>
              <a:custGeom>
                <a:avLst/>
                <a:gdLst>
                  <a:gd name="T0" fmla="*/ 1 w 282"/>
                  <a:gd name="T1" fmla="*/ 174 h 311"/>
                  <a:gd name="T2" fmla="*/ 7 w 282"/>
                  <a:gd name="T3" fmla="*/ 183 h 311"/>
                  <a:gd name="T4" fmla="*/ 42 w 282"/>
                  <a:gd name="T5" fmla="*/ 178 h 311"/>
                  <a:gd name="T6" fmla="*/ 75 w 282"/>
                  <a:gd name="T7" fmla="*/ 206 h 311"/>
                  <a:gd name="T8" fmla="*/ 82 w 282"/>
                  <a:gd name="T9" fmla="*/ 217 h 311"/>
                  <a:gd name="T10" fmla="*/ 110 w 282"/>
                  <a:gd name="T11" fmla="*/ 201 h 311"/>
                  <a:gd name="T12" fmla="*/ 124 w 282"/>
                  <a:gd name="T13" fmla="*/ 213 h 311"/>
                  <a:gd name="T14" fmla="*/ 139 w 282"/>
                  <a:gd name="T15" fmla="*/ 206 h 311"/>
                  <a:gd name="T16" fmla="*/ 146 w 282"/>
                  <a:gd name="T17" fmla="*/ 247 h 311"/>
                  <a:gd name="T18" fmla="*/ 155 w 282"/>
                  <a:gd name="T19" fmla="*/ 267 h 311"/>
                  <a:gd name="T20" fmla="*/ 188 w 282"/>
                  <a:gd name="T21" fmla="*/ 268 h 311"/>
                  <a:gd name="T22" fmla="*/ 199 w 282"/>
                  <a:gd name="T23" fmla="*/ 286 h 311"/>
                  <a:gd name="T24" fmla="*/ 215 w 282"/>
                  <a:gd name="T25" fmla="*/ 275 h 311"/>
                  <a:gd name="T26" fmla="*/ 228 w 282"/>
                  <a:gd name="T27" fmla="*/ 286 h 311"/>
                  <a:gd name="T28" fmla="*/ 237 w 282"/>
                  <a:gd name="T29" fmla="*/ 310 h 311"/>
                  <a:gd name="T30" fmla="*/ 257 w 282"/>
                  <a:gd name="T31" fmla="*/ 300 h 311"/>
                  <a:gd name="T32" fmla="*/ 244 w 282"/>
                  <a:gd name="T33" fmla="*/ 281 h 311"/>
                  <a:gd name="T34" fmla="*/ 242 w 282"/>
                  <a:gd name="T35" fmla="*/ 231 h 311"/>
                  <a:gd name="T36" fmla="*/ 258 w 282"/>
                  <a:gd name="T37" fmla="*/ 217 h 311"/>
                  <a:gd name="T38" fmla="*/ 262 w 282"/>
                  <a:gd name="T39" fmla="*/ 200 h 311"/>
                  <a:gd name="T40" fmla="*/ 257 w 282"/>
                  <a:gd name="T41" fmla="*/ 180 h 311"/>
                  <a:gd name="T42" fmla="*/ 257 w 282"/>
                  <a:gd name="T43" fmla="*/ 159 h 311"/>
                  <a:gd name="T44" fmla="*/ 247 w 282"/>
                  <a:gd name="T45" fmla="*/ 144 h 311"/>
                  <a:gd name="T46" fmla="*/ 241 w 282"/>
                  <a:gd name="T47" fmla="*/ 130 h 311"/>
                  <a:gd name="T48" fmla="*/ 246 w 282"/>
                  <a:gd name="T49" fmla="*/ 116 h 311"/>
                  <a:gd name="T50" fmla="*/ 253 w 282"/>
                  <a:gd name="T51" fmla="*/ 102 h 311"/>
                  <a:gd name="T52" fmla="*/ 272 w 282"/>
                  <a:gd name="T53" fmla="*/ 62 h 311"/>
                  <a:gd name="T54" fmla="*/ 281 w 282"/>
                  <a:gd name="T55" fmla="*/ 48 h 311"/>
                  <a:gd name="T56" fmla="*/ 272 w 282"/>
                  <a:gd name="T57" fmla="*/ 42 h 311"/>
                  <a:gd name="T58" fmla="*/ 268 w 282"/>
                  <a:gd name="T59" fmla="*/ 21 h 311"/>
                  <a:gd name="T60" fmla="*/ 253 w 282"/>
                  <a:gd name="T61" fmla="*/ 11 h 311"/>
                  <a:gd name="T62" fmla="*/ 215 w 282"/>
                  <a:gd name="T63" fmla="*/ 1 h 311"/>
                  <a:gd name="T64" fmla="*/ 190 w 282"/>
                  <a:gd name="T65" fmla="*/ 3 h 311"/>
                  <a:gd name="T66" fmla="*/ 176 w 282"/>
                  <a:gd name="T67" fmla="*/ 8 h 311"/>
                  <a:gd name="T68" fmla="*/ 143 w 282"/>
                  <a:gd name="T69" fmla="*/ 16 h 311"/>
                  <a:gd name="T70" fmla="*/ 114 w 282"/>
                  <a:gd name="T71" fmla="*/ 8 h 311"/>
                  <a:gd name="T72" fmla="*/ 98 w 282"/>
                  <a:gd name="T73" fmla="*/ 14 h 311"/>
                  <a:gd name="T74" fmla="*/ 86 w 282"/>
                  <a:gd name="T75" fmla="*/ 21 h 311"/>
                  <a:gd name="T76" fmla="*/ 91 w 282"/>
                  <a:gd name="T77" fmla="*/ 43 h 311"/>
                  <a:gd name="T78" fmla="*/ 86 w 282"/>
                  <a:gd name="T79" fmla="*/ 92 h 311"/>
                  <a:gd name="T80" fmla="*/ 76 w 282"/>
                  <a:gd name="T81" fmla="*/ 105 h 311"/>
                  <a:gd name="T82" fmla="*/ 63 w 282"/>
                  <a:gd name="T83" fmla="*/ 125 h 311"/>
                  <a:gd name="T84" fmla="*/ 47 w 282"/>
                  <a:gd name="T85" fmla="*/ 155 h 311"/>
                  <a:gd name="T86" fmla="*/ 31 w 282"/>
                  <a:gd name="T87" fmla="*/ 160 h 311"/>
                  <a:gd name="T88" fmla="*/ 14 w 282"/>
                  <a:gd name="T89" fmla="*/ 160 h 311"/>
                  <a:gd name="T90" fmla="*/ 1 w 282"/>
                  <a:gd name="T91" fmla="*/ 165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2" h="311">
                    <a:moveTo>
                      <a:pt x="7" y="171"/>
                    </a:moveTo>
                    <a:lnTo>
                      <a:pt x="1" y="174"/>
                    </a:lnTo>
                    <a:lnTo>
                      <a:pt x="0" y="180"/>
                    </a:lnTo>
                    <a:lnTo>
                      <a:pt x="7" y="183"/>
                    </a:lnTo>
                    <a:lnTo>
                      <a:pt x="28" y="184"/>
                    </a:lnTo>
                    <a:lnTo>
                      <a:pt x="42" y="178"/>
                    </a:lnTo>
                    <a:lnTo>
                      <a:pt x="69" y="181"/>
                    </a:lnTo>
                    <a:lnTo>
                      <a:pt x="75" y="206"/>
                    </a:lnTo>
                    <a:lnTo>
                      <a:pt x="81" y="208"/>
                    </a:lnTo>
                    <a:lnTo>
                      <a:pt x="82" y="217"/>
                    </a:lnTo>
                    <a:lnTo>
                      <a:pt x="109" y="217"/>
                    </a:lnTo>
                    <a:lnTo>
                      <a:pt x="110" y="201"/>
                    </a:lnTo>
                    <a:lnTo>
                      <a:pt x="116" y="195"/>
                    </a:lnTo>
                    <a:lnTo>
                      <a:pt x="124" y="213"/>
                    </a:lnTo>
                    <a:lnTo>
                      <a:pt x="130" y="208"/>
                    </a:lnTo>
                    <a:lnTo>
                      <a:pt x="139" y="206"/>
                    </a:lnTo>
                    <a:lnTo>
                      <a:pt x="145" y="215"/>
                    </a:lnTo>
                    <a:lnTo>
                      <a:pt x="146" y="247"/>
                    </a:lnTo>
                    <a:lnTo>
                      <a:pt x="146" y="259"/>
                    </a:lnTo>
                    <a:lnTo>
                      <a:pt x="155" y="267"/>
                    </a:lnTo>
                    <a:lnTo>
                      <a:pt x="172" y="267"/>
                    </a:lnTo>
                    <a:lnTo>
                      <a:pt x="188" y="268"/>
                    </a:lnTo>
                    <a:lnTo>
                      <a:pt x="192" y="284"/>
                    </a:lnTo>
                    <a:lnTo>
                      <a:pt x="199" y="286"/>
                    </a:lnTo>
                    <a:lnTo>
                      <a:pt x="203" y="277"/>
                    </a:lnTo>
                    <a:lnTo>
                      <a:pt x="215" y="275"/>
                    </a:lnTo>
                    <a:lnTo>
                      <a:pt x="216" y="280"/>
                    </a:lnTo>
                    <a:lnTo>
                      <a:pt x="228" y="286"/>
                    </a:lnTo>
                    <a:lnTo>
                      <a:pt x="231" y="302"/>
                    </a:lnTo>
                    <a:lnTo>
                      <a:pt x="237" y="310"/>
                    </a:lnTo>
                    <a:lnTo>
                      <a:pt x="253" y="309"/>
                    </a:lnTo>
                    <a:lnTo>
                      <a:pt x="257" y="300"/>
                    </a:lnTo>
                    <a:lnTo>
                      <a:pt x="254" y="282"/>
                    </a:lnTo>
                    <a:lnTo>
                      <a:pt x="244" y="281"/>
                    </a:lnTo>
                    <a:lnTo>
                      <a:pt x="238" y="275"/>
                    </a:lnTo>
                    <a:lnTo>
                      <a:pt x="242" y="231"/>
                    </a:lnTo>
                    <a:lnTo>
                      <a:pt x="247" y="221"/>
                    </a:lnTo>
                    <a:lnTo>
                      <a:pt x="258" y="217"/>
                    </a:lnTo>
                    <a:lnTo>
                      <a:pt x="261" y="208"/>
                    </a:lnTo>
                    <a:lnTo>
                      <a:pt x="262" y="200"/>
                    </a:lnTo>
                    <a:lnTo>
                      <a:pt x="261" y="190"/>
                    </a:lnTo>
                    <a:lnTo>
                      <a:pt x="257" y="180"/>
                    </a:lnTo>
                    <a:lnTo>
                      <a:pt x="256" y="173"/>
                    </a:lnTo>
                    <a:lnTo>
                      <a:pt x="257" y="159"/>
                    </a:lnTo>
                    <a:lnTo>
                      <a:pt x="253" y="149"/>
                    </a:lnTo>
                    <a:lnTo>
                      <a:pt x="247" y="144"/>
                    </a:lnTo>
                    <a:lnTo>
                      <a:pt x="250" y="129"/>
                    </a:lnTo>
                    <a:lnTo>
                      <a:pt x="241" y="130"/>
                    </a:lnTo>
                    <a:lnTo>
                      <a:pt x="240" y="122"/>
                    </a:lnTo>
                    <a:lnTo>
                      <a:pt x="246" y="116"/>
                    </a:lnTo>
                    <a:lnTo>
                      <a:pt x="244" y="107"/>
                    </a:lnTo>
                    <a:lnTo>
                      <a:pt x="253" y="102"/>
                    </a:lnTo>
                    <a:lnTo>
                      <a:pt x="257" y="68"/>
                    </a:lnTo>
                    <a:lnTo>
                      <a:pt x="272" y="62"/>
                    </a:lnTo>
                    <a:lnTo>
                      <a:pt x="280" y="58"/>
                    </a:lnTo>
                    <a:lnTo>
                      <a:pt x="281" y="48"/>
                    </a:lnTo>
                    <a:lnTo>
                      <a:pt x="272" y="48"/>
                    </a:lnTo>
                    <a:lnTo>
                      <a:pt x="272" y="42"/>
                    </a:lnTo>
                    <a:lnTo>
                      <a:pt x="268" y="23"/>
                    </a:lnTo>
                    <a:lnTo>
                      <a:pt x="268" y="21"/>
                    </a:lnTo>
                    <a:lnTo>
                      <a:pt x="258" y="19"/>
                    </a:lnTo>
                    <a:lnTo>
                      <a:pt x="253" y="11"/>
                    </a:lnTo>
                    <a:lnTo>
                      <a:pt x="220" y="8"/>
                    </a:lnTo>
                    <a:lnTo>
                      <a:pt x="215" y="1"/>
                    </a:lnTo>
                    <a:lnTo>
                      <a:pt x="206" y="0"/>
                    </a:lnTo>
                    <a:lnTo>
                      <a:pt x="190" y="3"/>
                    </a:lnTo>
                    <a:lnTo>
                      <a:pt x="177" y="1"/>
                    </a:lnTo>
                    <a:lnTo>
                      <a:pt x="176" y="8"/>
                    </a:lnTo>
                    <a:lnTo>
                      <a:pt x="146" y="10"/>
                    </a:lnTo>
                    <a:lnTo>
                      <a:pt x="143" y="16"/>
                    </a:lnTo>
                    <a:lnTo>
                      <a:pt x="119" y="19"/>
                    </a:lnTo>
                    <a:lnTo>
                      <a:pt x="114" y="8"/>
                    </a:lnTo>
                    <a:lnTo>
                      <a:pt x="104" y="5"/>
                    </a:lnTo>
                    <a:lnTo>
                      <a:pt x="98" y="14"/>
                    </a:lnTo>
                    <a:lnTo>
                      <a:pt x="91" y="17"/>
                    </a:lnTo>
                    <a:lnTo>
                      <a:pt x="86" y="21"/>
                    </a:lnTo>
                    <a:lnTo>
                      <a:pt x="95" y="25"/>
                    </a:lnTo>
                    <a:lnTo>
                      <a:pt x="91" y="43"/>
                    </a:lnTo>
                    <a:lnTo>
                      <a:pt x="87" y="47"/>
                    </a:lnTo>
                    <a:lnTo>
                      <a:pt x="86" y="92"/>
                    </a:lnTo>
                    <a:lnTo>
                      <a:pt x="82" y="98"/>
                    </a:lnTo>
                    <a:lnTo>
                      <a:pt x="76" y="105"/>
                    </a:lnTo>
                    <a:lnTo>
                      <a:pt x="75" y="125"/>
                    </a:lnTo>
                    <a:lnTo>
                      <a:pt x="63" y="125"/>
                    </a:lnTo>
                    <a:lnTo>
                      <a:pt x="62" y="149"/>
                    </a:lnTo>
                    <a:lnTo>
                      <a:pt x="47" y="155"/>
                    </a:lnTo>
                    <a:lnTo>
                      <a:pt x="43" y="160"/>
                    </a:lnTo>
                    <a:lnTo>
                      <a:pt x="31" y="160"/>
                    </a:lnTo>
                    <a:lnTo>
                      <a:pt x="25" y="156"/>
                    </a:lnTo>
                    <a:lnTo>
                      <a:pt x="14" y="160"/>
                    </a:lnTo>
                    <a:lnTo>
                      <a:pt x="7" y="163"/>
                    </a:lnTo>
                    <a:lnTo>
                      <a:pt x="1" y="165"/>
                    </a:lnTo>
                    <a:lnTo>
                      <a:pt x="4" y="17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85" name="Freeform 214"/>
              <p:cNvSpPr>
                <a:spLocks/>
              </p:cNvSpPr>
              <p:nvPr/>
            </p:nvSpPr>
            <p:spPr bwMode="auto">
              <a:xfrm>
                <a:off x="6118015" y="4432401"/>
                <a:ext cx="317642" cy="358633"/>
              </a:xfrm>
              <a:custGeom>
                <a:avLst/>
                <a:gdLst>
                  <a:gd name="T0" fmla="*/ 8 w 180"/>
                  <a:gd name="T1" fmla="*/ 3 h 203"/>
                  <a:gd name="T2" fmla="*/ 14 w 180"/>
                  <a:gd name="T3" fmla="*/ 5 h 203"/>
                  <a:gd name="T4" fmla="*/ 35 w 180"/>
                  <a:gd name="T5" fmla="*/ 6 h 203"/>
                  <a:gd name="T6" fmla="*/ 50 w 180"/>
                  <a:gd name="T7" fmla="*/ 0 h 203"/>
                  <a:gd name="T8" fmla="*/ 76 w 180"/>
                  <a:gd name="T9" fmla="*/ 3 h 203"/>
                  <a:gd name="T10" fmla="*/ 82 w 180"/>
                  <a:gd name="T11" fmla="*/ 28 h 203"/>
                  <a:gd name="T12" fmla="*/ 89 w 180"/>
                  <a:gd name="T13" fmla="*/ 30 h 203"/>
                  <a:gd name="T14" fmla="*/ 90 w 180"/>
                  <a:gd name="T15" fmla="*/ 39 h 203"/>
                  <a:gd name="T16" fmla="*/ 116 w 180"/>
                  <a:gd name="T17" fmla="*/ 39 h 203"/>
                  <a:gd name="T18" fmla="*/ 117 w 180"/>
                  <a:gd name="T19" fmla="*/ 23 h 203"/>
                  <a:gd name="T20" fmla="*/ 123 w 180"/>
                  <a:gd name="T21" fmla="*/ 17 h 203"/>
                  <a:gd name="T22" fmla="*/ 131 w 180"/>
                  <a:gd name="T23" fmla="*/ 35 h 203"/>
                  <a:gd name="T24" fmla="*/ 137 w 180"/>
                  <a:gd name="T25" fmla="*/ 30 h 203"/>
                  <a:gd name="T26" fmla="*/ 146 w 180"/>
                  <a:gd name="T27" fmla="*/ 28 h 203"/>
                  <a:gd name="T28" fmla="*/ 152 w 180"/>
                  <a:gd name="T29" fmla="*/ 37 h 203"/>
                  <a:gd name="T30" fmla="*/ 153 w 180"/>
                  <a:gd name="T31" fmla="*/ 69 h 203"/>
                  <a:gd name="T32" fmla="*/ 153 w 180"/>
                  <a:gd name="T33" fmla="*/ 81 h 203"/>
                  <a:gd name="T34" fmla="*/ 162 w 180"/>
                  <a:gd name="T35" fmla="*/ 88 h 203"/>
                  <a:gd name="T36" fmla="*/ 179 w 180"/>
                  <a:gd name="T37" fmla="*/ 88 h 203"/>
                  <a:gd name="T38" fmla="*/ 176 w 180"/>
                  <a:gd name="T39" fmla="*/ 122 h 203"/>
                  <a:gd name="T40" fmla="*/ 164 w 180"/>
                  <a:gd name="T41" fmla="*/ 122 h 203"/>
                  <a:gd name="T42" fmla="*/ 159 w 180"/>
                  <a:gd name="T43" fmla="*/ 113 h 203"/>
                  <a:gd name="T44" fmla="*/ 153 w 180"/>
                  <a:gd name="T45" fmla="*/ 114 h 203"/>
                  <a:gd name="T46" fmla="*/ 153 w 180"/>
                  <a:gd name="T47" fmla="*/ 122 h 203"/>
                  <a:gd name="T48" fmla="*/ 143 w 180"/>
                  <a:gd name="T49" fmla="*/ 123 h 203"/>
                  <a:gd name="T50" fmla="*/ 142 w 180"/>
                  <a:gd name="T51" fmla="*/ 162 h 203"/>
                  <a:gd name="T52" fmla="*/ 144 w 180"/>
                  <a:gd name="T53" fmla="*/ 173 h 203"/>
                  <a:gd name="T54" fmla="*/ 155 w 180"/>
                  <a:gd name="T55" fmla="*/ 188 h 203"/>
                  <a:gd name="T56" fmla="*/ 156 w 180"/>
                  <a:gd name="T57" fmla="*/ 195 h 203"/>
                  <a:gd name="T58" fmla="*/ 138 w 180"/>
                  <a:gd name="T59" fmla="*/ 202 h 203"/>
                  <a:gd name="T60" fmla="*/ 127 w 180"/>
                  <a:gd name="T61" fmla="*/ 200 h 203"/>
                  <a:gd name="T62" fmla="*/ 97 w 180"/>
                  <a:gd name="T63" fmla="*/ 196 h 203"/>
                  <a:gd name="T64" fmla="*/ 92 w 180"/>
                  <a:gd name="T65" fmla="*/ 188 h 203"/>
                  <a:gd name="T66" fmla="*/ 55 w 180"/>
                  <a:gd name="T67" fmla="*/ 189 h 203"/>
                  <a:gd name="T68" fmla="*/ 30 w 180"/>
                  <a:gd name="T69" fmla="*/ 187 h 203"/>
                  <a:gd name="T70" fmla="*/ 14 w 180"/>
                  <a:gd name="T71" fmla="*/ 180 h 203"/>
                  <a:gd name="T72" fmla="*/ 0 w 180"/>
                  <a:gd name="T73" fmla="*/ 186 h 203"/>
                  <a:gd name="T74" fmla="*/ 0 w 180"/>
                  <a:gd name="T75" fmla="*/ 162 h 203"/>
                  <a:gd name="T76" fmla="*/ 16 w 180"/>
                  <a:gd name="T77" fmla="*/ 133 h 203"/>
                  <a:gd name="T78" fmla="*/ 24 w 180"/>
                  <a:gd name="T79" fmla="*/ 114 h 203"/>
                  <a:gd name="T80" fmla="*/ 25 w 180"/>
                  <a:gd name="T81" fmla="*/ 110 h 203"/>
                  <a:gd name="T82" fmla="*/ 32 w 180"/>
                  <a:gd name="T83" fmla="*/ 108 h 203"/>
                  <a:gd name="T84" fmla="*/ 35 w 180"/>
                  <a:gd name="T85" fmla="*/ 93 h 203"/>
                  <a:gd name="T86" fmla="*/ 26 w 180"/>
                  <a:gd name="T87" fmla="*/ 78 h 203"/>
                  <a:gd name="T88" fmla="*/ 23 w 180"/>
                  <a:gd name="T89" fmla="*/ 59 h 203"/>
                  <a:gd name="T90" fmla="*/ 21 w 180"/>
                  <a:gd name="T91" fmla="*/ 39 h 203"/>
                  <a:gd name="T92" fmla="*/ 14 w 180"/>
                  <a:gd name="T93" fmla="*/ 34 h 203"/>
                  <a:gd name="T94" fmla="*/ 14 w 180"/>
                  <a:gd name="T95" fmla="*/ 12 h 203"/>
                  <a:gd name="T96" fmla="*/ 5 w 180"/>
                  <a:gd name="T97" fmla="*/ 12 h 203"/>
                  <a:gd name="T98" fmla="*/ 8 w 180"/>
                  <a:gd name="T99" fmla="*/ 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 h="203">
                    <a:moveTo>
                      <a:pt x="8" y="3"/>
                    </a:moveTo>
                    <a:lnTo>
                      <a:pt x="14" y="5"/>
                    </a:lnTo>
                    <a:lnTo>
                      <a:pt x="35" y="6"/>
                    </a:lnTo>
                    <a:lnTo>
                      <a:pt x="50" y="0"/>
                    </a:lnTo>
                    <a:lnTo>
                      <a:pt x="76" y="3"/>
                    </a:lnTo>
                    <a:lnTo>
                      <a:pt x="82" y="28"/>
                    </a:lnTo>
                    <a:lnTo>
                      <a:pt x="89" y="30"/>
                    </a:lnTo>
                    <a:lnTo>
                      <a:pt x="90" y="39"/>
                    </a:lnTo>
                    <a:lnTo>
                      <a:pt x="116" y="39"/>
                    </a:lnTo>
                    <a:lnTo>
                      <a:pt x="117" y="23"/>
                    </a:lnTo>
                    <a:lnTo>
                      <a:pt x="123" y="17"/>
                    </a:lnTo>
                    <a:lnTo>
                      <a:pt x="131" y="35"/>
                    </a:lnTo>
                    <a:lnTo>
                      <a:pt x="137" y="30"/>
                    </a:lnTo>
                    <a:lnTo>
                      <a:pt x="146" y="28"/>
                    </a:lnTo>
                    <a:lnTo>
                      <a:pt x="152" y="37"/>
                    </a:lnTo>
                    <a:lnTo>
                      <a:pt x="153" y="69"/>
                    </a:lnTo>
                    <a:lnTo>
                      <a:pt x="153" y="81"/>
                    </a:lnTo>
                    <a:lnTo>
                      <a:pt x="162" y="88"/>
                    </a:lnTo>
                    <a:lnTo>
                      <a:pt x="179" y="88"/>
                    </a:lnTo>
                    <a:lnTo>
                      <a:pt x="176" y="122"/>
                    </a:lnTo>
                    <a:lnTo>
                      <a:pt x="164" y="122"/>
                    </a:lnTo>
                    <a:lnTo>
                      <a:pt x="159" y="113"/>
                    </a:lnTo>
                    <a:lnTo>
                      <a:pt x="153" y="114"/>
                    </a:lnTo>
                    <a:lnTo>
                      <a:pt x="153" y="122"/>
                    </a:lnTo>
                    <a:lnTo>
                      <a:pt x="143" y="123"/>
                    </a:lnTo>
                    <a:lnTo>
                      <a:pt x="142" y="162"/>
                    </a:lnTo>
                    <a:lnTo>
                      <a:pt x="144" y="173"/>
                    </a:lnTo>
                    <a:lnTo>
                      <a:pt x="155" y="188"/>
                    </a:lnTo>
                    <a:lnTo>
                      <a:pt x="156" y="195"/>
                    </a:lnTo>
                    <a:lnTo>
                      <a:pt x="138" y="202"/>
                    </a:lnTo>
                    <a:lnTo>
                      <a:pt x="127" y="200"/>
                    </a:lnTo>
                    <a:lnTo>
                      <a:pt x="97" y="196"/>
                    </a:lnTo>
                    <a:lnTo>
                      <a:pt x="92" y="188"/>
                    </a:lnTo>
                    <a:lnTo>
                      <a:pt x="55" y="189"/>
                    </a:lnTo>
                    <a:lnTo>
                      <a:pt x="30" y="187"/>
                    </a:lnTo>
                    <a:lnTo>
                      <a:pt x="14" y="180"/>
                    </a:lnTo>
                    <a:lnTo>
                      <a:pt x="0" y="186"/>
                    </a:lnTo>
                    <a:lnTo>
                      <a:pt x="0" y="162"/>
                    </a:lnTo>
                    <a:lnTo>
                      <a:pt x="16" y="133"/>
                    </a:lnTo>
                    <a:lnTo>
                      <a:pt x="24" y="114"/>
                    </a:lnTo>
                    <a:lnTo>
                      <a:pt x="25" y="110"/>
                    </a:lnTo>
                    <a:lnTo>
                      <a:pt x="32" y="108"/>
                    </a:lnTo>
                    <a:lnTo>
                      <a:pt x="35" y="93"/>
                    </a:lnTo>
                    <a:lnTo>
                      <a:pt x="26" y="78"/>
                    </a:lnTo>
                    <a:lnTo>
                      <a:pt x="23" y="59"/>
                    </a:lnTo>
                    <a:lnTo>
                      <a:pt x="21" y="39"/>
                    </a:lnTo>
                    <a:lnTo>
                      <a:pt x="14" y="34"/>
                    </a:lnTo>
                    <a:lnTo>
                      <a:pt x="14" y="12"/>
                    </a:lnTo>
                    <a:lnTo>
                      <a:pt x="5" y="12"/>
                    </a:lnTo>
                    <a:lnTo>
                      <a:pt x="8" y="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86" name="Freeform 215"/>
              <p:cNvSpPr>
                <a:spLocks/>
              </p:cNvSpPr>
              <p:nvPr/>
            </p:nvSpPr>
            <p:spPr bwMode="auto">
              <a:xfrm>
                <a:off x="6679391" y="4127248"/>
                <a:ext cx="205995" cy="264256"/>
              </a:xfrm>
              <a:custGeom>
                <a:avLst/>
                <a:gdLst>
                  <a:gd name="T0" fmla="*/ 83 w 116"/>
                  <a:gd name="T1" fmla="*/ 150 h 151"/>
                  <a:gd name="T2" fmla="*/ 60 w 116"/>
                  <a:gd name="T3" fmla="*/ 138 h 151"/>
                  <a:gd name="T4" fmla="*/ 60 w 116"/>
                  <a:gd name="T5" fmla="*/ 126 h 151"/>
                  <a:gd name="T6" fmla="*/ 44 w 116"/>
                  <a:gd name="T7" fmla="*/ 121 h 151"/>
                  <a:gd name="T8" fmla="*/ 15 w 116"/>
                  <a:gd name="T9" fmla="*/ 98 h 151"/>
                  <a:gd name="T10" fmla="*/ 4 w 116"/>
                  <a:gd name="T11" fmla="*/ 98 h 151"/>
                  <a:gd name="T12" fmla="*/ 0 w 116"/>
                  <a:gd name="T13" fmla="*/ 88 h 151"/>
                  <a:gd name="T14" fmla="*/ 3 w 116"/>
                  <a:gd name="T15" fmla="*/ 72 h 151"/>
                  <a:gd name="T16" fmla="*/ 11 w 116"/>
                  <a:gd name="T17" fmla="*/ 56 h 151"/>
                  <a:gd name="T18" fmla="*/ 11 w 116"/>
                  <a:gd name="T19" fmla="*/ 29 h 151"/>
                  <a:gd name="T20" fmla="*/ 3 w 116"/>
                  <a:gd name="T21" fmla="*/ 14 h 151"/>
                  <a:gd name="T22" fmla="*/ 23 w 116"/>
                  <a:gd name="T23" fmla="*/ 0 h 151"/>
                  <a:gd name="T24" fmla="*/ 37 w 116"/>
                  <a:gd name="T25" fmla="*/ 3 h 151"/>
                  <a:gd name="T26" fmla="*/ 51 w 116"/>
                  <a:gd name="T27" fmla="*/ 13 h 151"/>
                  <a:gd name="T28" fmla="*/ 53 w 116"/>
                  <a:gd name="T29" fmla="*/ 23 h 151"/>
                  <a:gd name="T30" fmla="*/ 84 w 116"/>
                  <a:gd name="T31" fmla="*/ 20 h 151"/>
                  <a:gd name="T32" fmla="*/ 84 w 116"/>
                  <a:gd name="T33" fmla="*/ 14 h 151"/>
                  <a:gd name="T34" fmla="*/ 104 w 116"/>
                  <a:gd name="T35" fmla="*/ 13 h 151"/>
                  <a:gd name="T36" fmla="*/ 108 w 116"/>
                  <a:gd name="T37" fmla="*/ 19 h 151"/>
                  <a:gd name="T38" fmla="*/ 115 w 116"/>
                  <a:gd name="T39" fmla="*/ 23 h 151"/>
                  <a:gd name="T40" fmla="*/ 107 w 116"/>
                  <a:gd name="T41" fmla="*/ 29 h 151"/>
                  <a:gd name="T42" fmla="*/ 103 w 116"/>
                  <a:gd name="T43" fmla="*/ 39 h 151"/>
                  <a:gd name="T44" fmla="*/ 106 w 116"/>
                  <a:gd name="T45" fmla="*/ 102 h 151"/>
                  <a:gd name="T46" fmla="*/ 112 w 116"/>
                  <a:gd name="T47" fmla="*/ 105 h 151"/>
                  <a:gd name="T48" fmla="*/ 106 w 116"/>
                  <a:gd name="T49" fmla="*/ 111 h 151"/>
                  <a:gd name="T50" fmla="*/ 101 w 116"/>
                  <a:gd name="T51" fmla="*/ 121 h 151"/>
                  <a:gd name="T52" fmla="*/ 90 w 116"/>
                  <a:gd name="T53" fmla="*/ 131 h 151"/>
                  <a:gd name="T54" fmla="*/ 88 w 116"/>
                  <a:gd name="T55" fmla="*/ 140 h 151"/>
                  <a:gd name="T56" fmla="*/ 83 w 116"/>
                  <a:gd name="T57" fmla="*/ 15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6" h="151">
                    <a:moveTo>
                      <a:pt x="83" y="150"/>
                    </a:moveTo>
                    <a:lnTo>
                      <a:pt x="60" y="138"/>
                    </a:lnTo>
                    <a:lnTo>
                      <a:pt x="60" y="126"/>
                    </a:lnTo>
                    <a:lnTo>
                      <a:pt x="44" y="121"/>
                    </a:lnTo>
                    <a:lnTo>
                      <a:pt x="15" y="98"/>
                    </a:lnTo>
                    <a:lnTo>
                      <a:pt x="4" y="98"/>
                    </a:lnTo>
                    <a:lnTo>
                      <a:pt x="0" y="88"/>
                    </a:lnTo>
                    <a:lnTo>
                      <a:pt x="3" y="72"/>
                    </a:lnTo>
                    <a:lnTo>
                      <a:pt x="11" y="56"/>
                    </a:lnTo>
                    <a:lnTo>
                      <a:pt x="11" y="29"/>
                    </a:lnTo>
                    <a:lnTo>
                      <a:pt x="3" y="14"/>
                    </a:lnTo>
                    <a:lnTo>
                      <a:pt x="23" y="0"/>
                    </a:lnTo>
                    <a:lnTo>
                      <a:pt x="37" y="3"/>
                    </a:lnTo>
                    <a:lnTo>
                      <a:pt x="51" y="13"/>
                    </a:lnTo>
                    <a:lnTo>
                      <a:pt x="53" y="23"/>
                    </a:lnTo>
                    <a:lnTo>
                      <a:pt x="84" y="20"/>
                    </a:lnTo>
                    <a:lnTo>
                      <a:pt x="84" y="14"/>
                    </a:lnTo>
                    <a:lnTo>
                      <a:pt x="104" y="13"/>
                    </a:lnTo>
                    <a:lnTo>
                      <a:pt x="108" y="19"/>
                    </a:lnTo>
                    <a:lnTo>
                      <a:pt x="115" y="23"/>
                    </a:lnTo>
                    <a:lnTo>
                      <a:pt x="107" y="29"/>
                    </a:lnTo>
                    <a:lnTo>
                      <a:pt x="103" y="39"/>
                    </a:lnTo>
                    <a:lnTo>
                      <a:pt x="106" y="102"/>
                    </a:lnTo>
                    <a:lnTo>
                      <a:pt x="112" y="105"/>
                    </a:lnTo>
                    <a:lnTo>
                      <a:pt x="106" y="111"/>
                    </a:lnTo>
                    <a:lnTo>
                      <a:pt x="101" y="121"/>
                    </a:lnTo>
                    <a:lnTo>
                      <a:pt x="90" y="131"/>
                    </a:lnTo>
                    <a:lnTo>
                      <a:pt x="88" y="140"/>
                    </a:lnTo>
                    <a:lnTo>
                      <a:pt x="83" y="15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87" name="Freeform 216"/>
              <p:cNvSpPr>
                <a:spLocks/>
              </p:cNvSpPr>
              <p:nvPr/>
            </p:nvSpPr>
            <p:spPr bwMode="auto">
              <a:xfrm>
                <a:off x="6660522" y="3680529"/>
                <a:ext cx="360099" cy="484470"/>
              </a:xfrm>
              <a:custGeom>
                <a:avLst/>
                <a:gdLst>
                  <a:gd name="T0" fmla="*/ 126 w 204"/>
                  <a:gd name="T1" fmla="*/ 275 h 276"/>
                  <a:gd name="T2" fmla="*/ 119 w 204"/>
                  <a:gd name="T3" fmla="*/ 271 h 276"/>
                  <a:gd name="T4" fmla="*/ 115 w 204"/>
                  <a:gd name="T5" fmla="*/ 265 h 276"/>
                  <a:gd name="T6" fmla="*/ 96 w 204"/>
                  <a:gd name="T7" fmla="*/ 267 h 276"/>
                  <a:gd name="T8" fmla="*/ 96 w 204"/>
                  <a:gd name="T9" fmla="*/ 272 h 276"/>
                  <a:gd name="T10" fmla="*/ 64 w 204"/>
                  <a:gd name="T11" fmla="*/ 275 h 276"/>
                  <a:gd name="T12" fmla="*/ 63 w 204"/>
                  <a:gd name="T13" fmla="*/ 265 h 276"/>
                  <a:gd name="T14" fmla="*/ 49 w 204"/>
                  <a:gd name="T15" fmla="*/ 256 h 276"/>
                  <a:gd name="T16" fmla="*/ 35 w 204"/>
                  <a:gd name="T17" fmla="*/ 252 h 276"/>
                  <a:gd name="T18" fmla="*/ 35 w 204"/>
                  <a:gd name="T19" fmla="*/ 243 h 276"/>
                  <a:gd name="T20" fmla="*/ 28 w 204"/>
                  <a:gd name="T21" fmla="*/ 231 h 276"/>
                  <a:gd name="T22" fmla="*/ 24 w 204"/>
                  <a:gd name="T23" fmla="*/ 228 h 276"/>
                  <a:gd name="T24" fmla="*/ 16 w 204"/>
                  <a:gd name="T25" fmla="*/ 223 h 276"/>
                  <a:gd name="T26" fmla="*/ 16 w 204"/>
                  <a:gd name="T27" fmla="*/ 211 h 276"/>
                  <a:gd name="T28" fmla="*/ 8 w 204"/>
                  <a:gd name="T29" fmla="*/ 209 h 276"/>
                  <a:gd name="T30" fmla="*/ 0 w 204"/>
                  <a:gd name="T31" fmla="*/ 195 h 276"/>
                  <a:gd name="T32" fmla="*/ 15 w 204"/>
                  <a:gd name="T33" fmla="*/ 194 h 276"/>
                  <a:gd name="T34" fmla="*/ 19 w 204"/>
                  <a:gd name="T35" fmla="*/ 162 h 276"/>
                  <a:gd name="T36" fmla="*/ 30 w 204"/>
                  <a:gd name="T37" fmla="*/ 161 h 276"/>
                  <a:gd name="T38" fmla="*/ 33 w 204"/>
                  <a:gd name="T39" fmla="*/ 128 h 276"/>
                  <a:gd name="T40" fmla="*/ 52 w 204"/>
                  <a:gd name="T41" fmla="*/ 124 h 276"/>
                  <a:gd name="T42" fmla="*/ 49 w 204"/>
                  <a:gd name="T43" fmla="*/ 85 h 276"/>
                  <a:gd name="T44" fmla="*/ 39 w 204"/>
                  <a:gd name="T45" fmla="*/ 82 h 276"/>
                  <a:gd name="T46" fmla="*/ 40 w 204"/>
                  <a:gd name="T47" fmla="*/ 71 h 276"/>
                  <a:gd name="T48" fmla="*/ 52 w 204"/>
                  <a:gd name="T49" fmla="*/ 72 h 276"/>
                  <a:gd name="T50" fmla="*/ 52 w 204"/>
                  <a:gd name="T51" fmla="*/ 60 h 276"/>
                  <a:gd name="T52" fmla="*/ 46 w 204"/>
                  <a:gd name="T53" fmla="*/ 46 h 276"/>
                  <a:gd name="T54" fmla="*/ 45 w 204"/>
                  <a:gd name="T55" fmla="*/ 27 h 276"/>
                  <a:gd name="T56" fmla="*/ 55 w 204"/>
                  <a:gd name="T57" fmla="*/ 0 h 276"/>
                  <a:gd name="T58" fmla="*/ 60 w 204"/>
                  <a:gd name="T59" fmla="*/ 12 h 276"/>
                  <a:gd name="T60" fmla="*/ 68 w 204"/>
                  <a:gd name="T61" fmla="*/ 25 h 276"/>
                  <a:gd name="T62" fmla="*/ 74 w 204"/>
                  <a:gd name="T63" fmla="*/ 34 h 276"/>
                  <a:gd name="T64" fmla="*/ 84 w 204"/>
                  <a:gd name="T65" fmla="*/ 52 h 276"/>
                  <a:gd name="T66" fmla="*/ 90 w 204"/>
                  <a:gd name="T67" fmla="*/ 63 h 276"/>
                  <a:gd name="T68" fmla="*/ 91 w 204"/>
                  <a:gd name="T69" fmla="*/ 76 h 276"/>
                  <a:gd name="T70" fmla="*/ 108 w 204"/>
                  <a:gd name="T71" fmla="*/ 81 h 276"/>
                  <a:gd name="T72" fmla="*/ 116 w 204"/>
                  <a:gd name="T73" fmla="*/ 100 h 276"/>
                  <a:gd name="T74" fmla="*/ 127 w 204"/>
                  <a:gd name="T75" fmla="*/ 121 h 276"/>
                  <a:gd name="T76" fmla="*/ 123 w 204"/>
                  <a:gd name="T77" fmla="*/ 132 h 276"/>
                  <a:gd name="T78" fmla="*/ 121 w 204"/>
                  <a:gd name="T79" fmla="*/ 159 h 276"/>
                  <a:gd name="T80" fmla="*/ 137 w 204"/>
                  <a:gd name="T81" fmla="*/ 162 h 276"/>
                  <a:gd name="T82" fmla="*/ 148 w 204"/>
                  <a:gd name="T83" fmla="*/ 172 h 276"/>
                  <a:gd name="T84" fmla="*/ 173 w 204"/>
                  <a:gd name="T85" fmla="*/ 195 h 276"/>
                  <a:gd name="T86" fmla="*/ 189 w 204"/>
                  <a:gd name="T87" fmla="*/ 195 h 276"/>
                  <a:gd name="T88" fmla="*/ 203 w 204"/>
                  <a:gd name="T89" fmla="*/ 208 h 276"/>
                  <a:gd name="T90" fmla="*/ 189 w 204"/>
                  <a:gd name="T91" fmla="*/ 220 h 276"/>
                  <a:gd name="T92" fmla="*/ 185 w 204"/>
                  <a:gd name="T93" fmla="*/ 240 h 276"/>
                  <a:gd name="T94" fmla="*/ 171 w 204"/>
                  <a:gd name="T95" fmla="*/ 256 h 276"/>
                  <a:gd name="T96" fmla="*/ 151 w 204"/>
                  <a:gd name="T97" fmla="*/ 260 h 276"/>
                  <a:gd name="T98" fmla="*/ 137 w 204"/>
                  <a:gd name="T99" fmla="*/ 260 h 276"/>
                  <a:gd name="T100" fmla="*/ 126 w 204"/>
                  <a:gd name="T101" fmla="*/ 275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4" h="276">
                    <a:moveTo>
                      <a:pt x="126" y="275"/>
                    </a:moveTo>
                    <a:lnTo>
                      <a:pt x="119" y="271"/>
                    </a:lnTo>
                    <a:lnTo>
                      <a:pt x="115" y="265"/>
                    </a:lnTo>
                    <a:lnTo>
                      <a:pt x="96" y="267"/>
                    </a:lnTo>
                    <a:lnTo>
                      <a:pt x="96" y="272"/>
                    </a:lnTo>
                    <a:lnTo>
                      <a:pt x="64" y="275"/>
                    </a:lnTo>
                    <a:lnTo>
                      <a:pt x="63" y="265"/>
                    </a:lnTo>
                    <a:lnTo>
                      <a:pt x="49" y="256"/>
                    </a:lnTo>
                    <a:lnTo>
                      <a:pt x="35" y="252"/>
                    </a:lnTo>
                    <a:lnTo>
                      <a:pt x="35" y="243"/>
                    </a:lnTo>
                    <a:lnTo>
                      <a:pt x="28" y="231"/>
                    </a:lnTo>
                    <a:lnTo>
                      <a:pt x="24" y="228"/>
                    </a:lnTo>
                    <a:lnTo>
                      <a:pt x="16" y="223"/>
                    </a:lnTo>
                    <a:lnTo>
                      <a:pt x="16" y="211"/>
                    </a:lnTo>
                    <a:lnTo>
                      <a:pt x="8" y="209"/>
                    </a:lnTo>
                    <a:lnTo>
                      <a:pt x="0" y="195"/>
                    </a:lnTo>
                    <a:lnTo>
                      <a:pt x="15" y="194"/>
                    </a:lnTo>
                    <a:lnTo>
                      <a:pt x="19" y="162"/>
                    </a:lnTo>
                    <a:lnTo>
                      <a:pt x="30" y="161"/>
                    </a:lnTo>
                    <a:lnTo>
                      <a:pt x="33" y="128"/>
                    </a:lnTo>
                    <a:lnTo>
                      <a:pt x="52" y="124"/>
                    </a:lnTo>
                    <a:lnTo>
                      <a:pt x="49" y="85"/>
                    </a:lnTo>
                    <a:lnTo>
                      <a:pt x="39" y="82"/>
                    </a:lnTo>
                    <a:lnTo>
                      <a:pt x="40" y="71"/>
                    </a:lnTo>
                    <a:lnTo>
                      <a:pt x="52" y="72"/>
                    </a:lnTo>
                    <a:lnTo>
                      <a:pt x="52" y="60"/>
                    </a:lnTo>
                    <a:lnTo>
                      <a:pt x="46" y="46"/>
                    </a:lnTo>
                    <a:lnTo>
                      <a:pt x="45" y="27"/>
                    </a:lnTo>
                    <a:lnTo>
                      <a:pt x="55" y="0"/>
                    </a:lnTo>
                    <a:lnTo>
                      <a:pt x="60" y="12"/>
                    </a:lnTo>
                    <a:lnTo>
                      <a:pt x="68" y="25"/>
                    </a:lnTo>
                    <a:lnTo>
                      <a:pt x="74" y="34"/>
                    </a:lnTo>
                    <a:lnTo>
                      <a:pt x="84" y="52"/>
                    </a:lnTo>
                    <a:lnTo>
                      <a:pt x="90" y="63"/>
                    </a:lnTo>
                    <a:lnTo>
                      <a:pt x="91" y="76"/>
                    </a:lnTo>
                    <a:lnTo>
                      <a:pt x="108" y="81"/>
                    </a:lnTo>
                    <a:lnTo>
                      <a:pt x="116" y="100"/>
                    </a:lnTo>
                    <a:lnTo>
                      <a:pt x="127" y="121"/>
                    </a:lnTo>
                    <a:lnTo>
                      <a:pt x="123" y="132"/>
                    </a:lnTo>
                    <a:lnTo>
                      <a:pt x="121" y="159"/>
                    </a:lnTo>
                    <a:lnTo>
                      <a:pt x="137" y="162"/>
                    </a:lnTo>
                    <a:lnTo>
                      <a:pt x="148" y="172"/>
                    </a:lnTo>
                    <a:lnTo>
                      <a:pt x="173" y="195"/>
                    </a:lnTo>
                    <a:lnTo>
                      <a:pt x="189" y="195"/>
                    </a:lnTo>
                    <a:lnTo>
                      <a:pt x="203" y="208"/>
                    </a:lnTo>
                    <a:lnTo>
                      <a:pt x="189" y="220"/>
                    </a:lnTo>
                    <a:lnTo>
                      <a:pt x="185" y="240"/>
                    </a:lnTo>
                    <a:lnTo>
                      <a:pt x="171" y="256"/>
                    </a:lnTo>
                    <a:lnTo>
                      <a:pt x="151" y="260"/>
                    </a:lnTo>
                    <a:lnTo>
                      <a:pt x="137" y="260"/>
                    </a:lnTo>
                    <a:lnTo>
                      <a:pt x="126" y="275"/>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88" name="Freeform 217"/>
              <p:cNvSpPr>
                <a:spLocks/>
              </p:cNvSpPr>
              <p:nvPr/>
            </p:nvSpPr>
            <p:spPr bwMode="auto">
              <a:xfrm>
                <a:off x="6861800" y="3907035"/>
                <a:ext cx="273612" cy="407395"/>
              </a:xfrm>
              <a:custGeom>
                <a:avLst/>
                <a:gdLst>
                  <a:gd name="T0" fmla="*/ 23 w 155"/>
                  <a:gd name="T1" fmla="*/ 33 h 231"/>
                  <a:gd name="T2" fmla="*/ 34 w 155"/>
                  <a:gd name="T3" fmla="*/ 43 h 231"/>
                  <a:gd name="T4" fmla="*/ 58 w 155"/>
                  <a:gd name="T5" fmla="*/ 67 h 231"/>
                  <a:gd name="T6" fmla="*/ 75 w 155"/>
                  <a:gd name="T7" fmla="*/ 66 h 231"/>
                  <a:gd name="T8" fmla="*/ 89 w 155"/>
                  <a:gd name="T9" fmla="*/ 80 h 231"/>
                  <a:gd name="T10" fmla="*/ 74 w 155"/>
                  <a:gd name="T11" fmla="*/ 92 h 231"/>
                  <a:gd name="T12" fmla="*/ 71 w 155"/>
                  <a:gd name="T13" fmla="*/ 112 h 231"/>
                  <a:gd name="T14" fmla="*/ 57 w 155"/>
                  <a:gd name="T15" fmla="*/ 127 h 231"/>
                  <a:gd name="T16" fmla="*/ 37 w 155"/>
                  <a:gd name="T17" fmla="*/ 132 h 231"/>
                  <a:gd name="T18" fmla="*/ 23 w 155"/>
                  <a:gd name="T19" fmla="*/ 132 h 231"/>
                  <a:gd name="T20" fmla="*/ 12 w 155"/>
                  <a:gd name="T21" fmla="*/ 147 h 231"/>
                  <a:gd name="T22" fmla="*/ 4 w 155"/>
                  <a:gd name="T23" fmla="*/ 154 h 231"/>
                  <a:gd name="T24" fmla="*/ 0 w 155"/>
                  <a:gd name="T25" fmla="*/ 163 h 231"/>
                  <a:gd name="T26" fmla="*/ 3 w 155"/>
                  <a:gd name="T27" fmla="*/ 227 h 231"/>
                  <a:gd name="T28" fmla="*/ 8 w 155"/>
                  <a:gd name="T29" fmla="*/ 230 h 231"/>
                  <a:gd name="T30" fmla="*/ 19 w 155"/>
                  <a:gd name="T31" fmla="*/ 216 h 231"/>
                  <a:gd name="T32" fmla="*/ 28 w 155"/>
                  <a:gd name="T33" fmla="*/ 201 h 231"/>
                  <a:gd name="T34" fmla="*/ 45 w 155"/>
                  <a:gd name="T35" fmla="*/ 189 h 231"/>
                  <a:gd name="T36" fmla="*/ 72 w 155"/>
                  <a:gd name="T37" fmla="*/ 165 h 231"/>
                  <a:gd name="T38" fmla="*/ 98 w 155"/>
                  <a:gd name="T39" fmla="*/ 138 h 231"/>
                  <a:gd name="T40" fmla="*/ 114 w 155"/>
                  <a:gd name="T41" fmla="*/ 115 h 231"/>
                  <a:gd name="T42" fmla="*/ 120 w 155"/>
                  <a:gd name="T43" fmla="*/ 87 h 231"/>
                  <a:gd name="T44" fmla="*/ 129 w 155"/>
                  <a:gd name="T45" fmla="*/ 67 h 231"/>
                  <a:gd name="T46" fmla="*/ 141 w 155"/>
                  <a:gd name="T47" fmla="*/ 51 h 231"/>
                  <a:gd name="T48" fmla="*/ 146 w 155"/>
                  <a:gd name="T49" fmla="*/ 33 h 231"/>
                  <a:gd name="T50" fmla="*/ 154 w 155"/>
                  <a:gd name="T51" fmla="*/ 25 h 231"/>
                  <a:gd name="T52" fmla="*/ 146 w 155"/>
                  <a:gd name="T53" fmla="*/ 15 h 231"/>
                  <a:gd name="T54" fmla="*/ 134 w 155"/>
                  <a:gd name="T55" fmla="*/ 0 h 231"/>
                  <a:gd name="T56" fmla="*/ 118 w 155"/>
                  <a:gd name="T57" fmla="*/ 14 h 231"/>
                  <a:gd name="T58" fmla="*/ 103 w 155"/>
                  <a:gd name="T59" fmla="*/ 17 h 231"/>
                  <a:gd name="T60" fmla="*/ 93 w 155"/>
                  <a:gd name="T61" fmla="*/ 22 h 231"/>
                  <a:gd name="T62" fmla="*/ 84 w 155"/>
                  <a:gd name="T63" fmla="*/ 29 h 231"/>
                  <a:gd name="T64" fmla="*/ 54 w 155"/>
                  <a:gd name="T65" fmla="*/ 26 h 231"/>
                  <a:gd name="T66" fmla="*/ 37 w 155"/>
                  <a:gd name="T67" fmla="*/ 20 h 231"/>
                  <a:gd name="T68" fmla="*/ 23 w 155"/>
                  <a:gd name="T69" fmla="*/ 33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5" h="231">
                    <a:moveTo>
                      <a:pt x="23" y="33"/>
                    </a:moveTo>
                    <a:lnTo>
                      <a:pt x="34" y="43"/>
                    </a:lnTo>
                    <a:lnTo>
                      <a:pt x="58" y="67"/>
                    </a:lnTo>
                    <a:lnTo>
                      <a:pt x="75" y="66"/>
                    </a:lnTo>
                    <a:lnTo>
                      <a:pt x="89" y="80"/>
                    </a:lnTo>
                    <a:lnTo>
                      <a:pt x="74" y="92"/>
                    </a:lnTo>
                    <a:lnTo>
                      <a:pt x="71" y="112"/>
                    </a:lnTo>
                    <a:lnTo>
                      <a:pt x="57" y="127"/>
                    </a:lnTo>
                    <a:lnTo>
                      <a:pt x="37" y="132"/>
                    </a:lnTo>
                    <a:lnTo>
                      <a:pt x="23" y="132"/>
                    </a:lnTo>
                    <a:lnTo>
                      <a:pt x="12" y="147"/>
                    </a:lnTo>
                    <a:lnTo>
                      <a:pt x="4" y="154"/>
                    </a:lnTo>
                    <a:lnTo>
                      <a:pt x="0" y="163"/>
                    </a:lnTo>
                    <a:lnTo>
                      <a:pt x="3" y="227"/>
                    </a:lnTo>
                    <a:lnTo>
                      <a:pt x="8" y="230"/>
                    </a:lnTo>
                    <a:lnTo>
                      <a:pt x="19" y="216"/>
                    </a:lnTo>
                    <a:lnTo>
                      <a:pt x="28" y="201"/>
                    </a:lnTo>
                    <a:lnTo>
                      <a:pt x="45" y="189"/>
                    </a:lnTo>
                    <a:lnTo>
                      <a:pt x="72" y="165"/>
                    </a:lnTo>
                    <a:lnTo>
                      <a:pt x="98" y="138"/>
                    </a:lnTo>
                    <a:lnTo>
                      <a:pt x="114" y="115"/>
                    </a:lnTo>
                    <a:lnTo>
                      <a:pt x="120" y="87"/>
                    </a:lnTo>
                    <a:lnTo>
                      <a:pt x="129" y="67"/>
                    </a:lnTo>
                    <a:lnTo>
                      <a:pt x="141" y="51"/>
                    </a:lnTo>
                    <a:lnTo>
                      <a:pt x="146" y="33"/>
                    </a:lnTo>
                    <a:lnTo>
                      <a:pt x="154" y="25"/>
                    </a:lnTo>
                    <a:lnTo>
                      <a:pt x="146" y="15"/>
                    </a:lnTo>
                    <a:lnTo>
                      <a:pt x="134" y="0"/>
                    </a:lnTo>
                    <a:lnTo>
                      <a:pt x="118" y="14"/>
                    </a:lnTo>
                    <a:lnTo>
                      <a:pt x="103" y="17"/>
                    </a:lnTo>
                    <a:lnTo>
                      <a:pt x="93" y="22"/>
                    </a:lnTo>
                    <a:lnTo>
                      <a:pt x="84" y="29"/>
                    </a:lnTo>
                    <a:lnTo>
                      <a:pt x="54" y="26"/>
                    </a:lnTo>
                    <a:lnTo>
                      <a:pt x="37" y="20"/>
                    </a:lnTo>
                    <a:lnTo>
                      <a:pt x="23" y="3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89" name="Freeform 218"/>
              <p:cNvSpPr>
                <a:spLocks/>
              </p:cNvSpPr>
              <p:nvPr/>
            </p:nvSpPr>
            <p:spPr bwMode="auto">
              <a:xfrm>
                <a:off x="6059833" y="3271561"/>
                <a:ext cx="391548" cy="467167"/>
              </a:xfrm>
              <a:custGeom>
                <a:avLst/>
                <a:gdLst>
                  <a:gd name="T0" fmla="*/ 28 w 221"/>
                  <a:gd name="T1" fmla="*/ 2 h 264"/>
                  <a:gd name="T2" fmla="*/ 40 w 221"/>
                  <a:gd name="T3" fmla="*/ 8 h 264"/>
                  <a:gd name="T4" fmla="*/ 48 w 221"/>
                  <a:gd name="T5" fmla="*/ 9 h 264"/>
                  <a:gd name="T6" fmla="*/ 81 w 221"/>
                  <a:gd name="T7" fmla="*/ 15 h 264"/>
                  <a:gd name="T8" fmla="*/ 85 w 221"/>
                  <a:gd name="T9" fmla="*/ 27 h 264"/>
                  <a:gd name="T10" fmla="*/ 108 w 221"/>
                  <a:gd name="T11" fmla="*/ 31 h 264"/>
                  <a:gd name="T12" fmla="*/ 109 w 221"/>
                  <a:gd name="T13" fmla="*/ 38 h 264"/>
                  <a:gd name="T14" fmla="*/ 129 w 221"/>
                  <a:gd name="T15" fmla="*/ 42 h 264"/>
                  <a:gd name="T16" fmla="*/ 142 w 221"/>
                  <a:gd name="T17" fmla="*/ 48 h 264"/>
                  <a:gd name="T18" fmla="*/ 146 w 221"/>
                  <a:gd name="T19" fmla="*/ 41 h 264"/>
                  <a:gd name="T20" fmla="*/ 146 w 221"/>
                  <a:gd name="T21" fmla="*/ 20 h 264"/>
                  <a:gd name="T22" fmla="*/ 152 w 221"/>
                  <a:gd name="T23" fmla="*/ 14 h 264"/>
                  <a:gd name="T24" fmla="*/ 158 w 221"/>
                  <a:gd name="T25" fmla="*/ 5 h 264"/>
                  <a:gd name="T26" fmla="*/ 164 w 221"/>
                  <a:gd name="T27" fmla="*/ 0 h 264"/>
                  <a:gd name="T28" fmla="*/ 179 w 221"/>
                  <a:gd name="T29" fmla="*/ 1 h 264"/>
                  <a:gd name="T30" fmla="*/ 187 w 221"/>
                  <a:gd name="T31" fmla="*/ 9 h 264"/>
                  <a:gd name="T32" fmla="*/ 195 w 221"/>
                  <a:gd name="T33" fmla="*/ 16 h 264"/>
                  <a:gd name="T34" fmla="*/ 208 w 221"/>
                  <a:gd name="T35" fmla="*/ 16 h 264"/>
                  <a:gd name="T36" fmla="*/ 220 w 221"/>
                  <a:gd name="T37" fmla="*/ 20 h 264"/>
                  <a:gd name="T38" fmla="*/ 219 w 221"/>
                  <a:gd name="T39" fmla="*/ 34 h 264"/>
                  <a:gd name="T40" fmla="*/ 219 w 221"/>
                  <a:gd name="T41" fmla="*/ 210 h 264"/>
                  <a:gd name="T42" fmla="*/ 218 w 221"/>
                  <a:gd name="T43" fmla="*/ 234 h 264"/>
                  <a:gd name="T44" fmla="*/ 208 w 221"/>
                  <a:gd name="T45" fmla="*/ 237 h 264"/>
                  <a:gd name="T46" fmla="*/ 211 w 221"/>
                  <a:gd name="T47" fmla="*/ 263 h 264"/>
                  <a:gd name="T48" fmla="*/ 201 w 221"/>
                  <a:gd name="T49" fmla="*/ 261 h 264"/>
                  <a:gd name="T50" fmla="*/ 177 w 221"/>
                  <a:gd name="T51" fmla="*/ 243 h 264"/>
                  <a:gd name="T52" fmla="*/ 168 w 221"/>
                  <a:gd name="T53" fmla="*/ 238 h 264"/>
                  <a:gd name="T54" fmla="*/ 146 w 221"/>
                  <a:gd name="T55" fmla="*/ 227 h 264"/>
                  <a:gd name="T56" fmla="*/ 138 w 221"/>
                  <a:gd name="T57" fmla="*/ 214 h 264"/>
                  <a:gd name="T58" fmla="*/ 113 w 221"/>
                  <a:gd name="T59" fmla="*/ 210 h 264"/>
                  <a:gd name="T60" fmla="*/ 108 w 221"/>
                  <a:gd name="T61" fmla="*/ 198 h 264"/>
                  <a:gd name="T62" fmla="*/ 95 w 221"/>
                  <a:gd name="T63" fmla="*/ 193 h 264"/>
                  <a:gd name="T64" fmla="*/ 95 w 221"/>
                  <a:gd name="T65" fmla="*/ 187 h 264"/>
                  <a:gd name="T66" fmla="*/ 80 w 221"/>
                  <a:gd name="T67" fmla="*/ 186 h 264"/>
                  <a:gd name="T68" fmla="*/ 72 w 221"/>
                  <a:gd name="T69" fmla="*/ 182 h 264"/>
                  <a:gd name="T70" fmla="*/ 54 w 221"/>
                  <a:gd name="T71" fmla="*/ 181 h 264"/>
                  <a:gd name="T72" fmla="*/ 52 w 221"/>
                  <a:gd name="T73" fmla="*/ 173 h 264"/>
                  <a:gd name="T74" fmla="*/ 34 w 221"/>
                  <a:gd name="T75" fmla="*/ 173 h 264"/>
                  <a:gd name="T76" fmla="*/ 32 w 221"/>
                  <a:gd name="T77" fmla="*/ 159 h 264"/>
                  <a:gd name="T78" fmla="*/ 9 w 221"/>
                  <a:gd name="T79" fmla="*/ 155 h 264"/>
                  <a:gd name="T80" fmla="*/ 2 w 221"/>
                  <a:gd name="T81" fmla="*/ 148 h 264"/>
                  <a:gd name="T82" fmla="*/ 0 w 221"/>
                  <a:gd name="T83" fmla="*/ 130 h 264"/>
                  <a:gd name="T84" fmla="*/ 3 w 221"/>
                  <a:gd name="T85" fmla="*/ 33 h 264"/>
                  <a:gd name="T86" fmla="*/ 18 w 221"/>
                  <a:gd name="T87" fmla="*/ 26 h 264"/>
                  <a:gd name="T88" fmla="*/ 25 w 221"/>
                  <a:gd name="T89" fmla="*/ 24 h 264"/>
                  <a:gd name="T90" fmla="*/ 28 w 221"/>
                  <a:gd name="T91" fmla="*/ 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1" h="264">
                    <a:moveTo>
                      <a:pt x="28" y="2"/>
                    </a:moveTo>
                    <a:lnTo>
                      <a:pt x="40" y="8"/>
                    </a:lnTo>
                    <a:lnTo>
                      <a:pt x="48" y="9"/>
                    </a:lnTo>
                    <a:lnTo>
                      <a:pt x="81" y="15"/>
                    </a:lnTo>
                    <a:lnTo>
                      <a:pt x="85" y="27"/>
                    </a:lnTo>
                    <a:lnTo>
                      <a:pt x="108" y="31"/>
                    </a:lnTo>
                    <a:lnTo>
                      <a:pt x="109" y="38"/>
                    </a:lnTo>
                    <a:lnTo>
                      <a:pt x="129" y="42"/>
                    </a:lnTo>
                    <a:lnTo>
                      <a:pt x="142" y="48"/>
                    </a:lnTo>
                    <a:lnTo>
                      <a:pt x="146" y="41"/>
                    </a:lnTo>
                    <a:lnTo>
                      <a:pt x="146" y="20"/>
                    </a:lnTo>
                    <a:lnTo>
                      <a:pt x="152" y="14"/>
                    </a:lnTo>
                    <a:lnTo>
                      <a:pt x="158" y="5"/>
                    </a:lnTo>
                    <a:lnTo>
                      <a:pt x="164" y="0"/>
                    </a:lnTo>
                    <a:lnTo>
                      <a:pt x="179" y="1"/>
                    </a:lnTo>
                    <a:lnTo>
                      <a:pt x="187" y="9"/>
                    </a:lnTo>
                    <a:lnTo>
                      <a:pt x="195" y="16"/>
                    </a:lnTo>
                    <a:lnTo>
                      <a:pt x="208" y="16"/>
                    </a:lnTo>
                    <a:lnTo>
                      <a:pt x="220" y="20"/>
                    </a:lnTo>
                    <a:lnTo>
                      <a:pt x="219" y="34"/>
                    </a:lnTo>
                    <a:lnTo>
                      <a:pt x="219" y="210"/>
                    </a:lnTo>
                    <a:lnTo>
                      <a:pt x="218" y="234"/>
                    </a:lnTo>
                    <a:lnTo>
                      <a:pt x="208" y="237"/>
                    </a:lnTo>
                    <a:lnTo>
                      <a:pt x="211" y="263"/>
                    </a:lnTo>
                    <a:lnTo>
                      <a:pt x="201" y="261"/>
                    </a:lnTo>
                    <a:lnTo>
                      <a:pt x="177" y="243"/>
                    </a:lnTo>
                    <a:lnTo>
                      <a:pt x="168" y="238"/>
                    </a:lnTo>
                    <a:lnTo>
                      <a:pt x="146" y="227"/>
                    </a:lnTo>
                    <a:lnTo>
                      <a:pt x="138" y="214"/>
                    </a:lnTo>
                    <a:lnTo>
                      <a:pt x="113" y="210"/>
                    </a:lnTo>
                    <a:lnTo>
                      <a:pt x="108" y="198"/>
                    </a:lnTo>
                    <a:lnTo>
                      <a:pt x="95" y="193"/>
                    </a:lnTo>
                    <a:lnTo>
                      <a:pt x="95" y="187"/>
                    </a:lnTo>
                    <a:lnTo>
                      <a:pt x="80" y="186"/>
                    </a:lnTo>
                    <a:lnTo>
                      <a:pt x="72" y="182"/>
                    </a:lnTo>
                    <a:lnTo>
                      <a:pt x="54" y="181"/>
                    </a:lnTo>
                    <a:lnTo>
                      <a:pt x="52" y="173"/>
                    </a:lnTo>
                    <a:lnTo>
                      <a:pt x="34" y="173"/>
                    </a:lnTo>
                    <a:lnTo>
                      <a:pt x="32" y="159"/>
                    </a:lnTo>
                    <a:lnTo>
                      <a:pt x="9" y="155"/>
                    </a:lnTo>
                    <a:lnTo>
                      <a:pt x="2" y="148"/>
                    </a:lnTo>
                    <a:lnTo>
                      <a:pt x="0" y="130"/>
                    </a:lnTo>
                    <a:lnTo>
                      <a:pt x="3" y="33"/>
                    </a:lnTo>
                    <a:lnTo>
                      <a:pt x="18" y="26"/>
                    </a:lnTo>
                    <a:lnTo>
                      <a:pt x="25" y="24"/>
                    </a:lnTo>
                    <a:lnTo>
                      <a:pt x="28" y="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90" name="Freeform 219"/>
              <p:cNvSpPr>
                <a:spLocks/>
              </p:cNvSpPr>
              <p:nvPr/>
            </p:nvSpPr>
            <p:spPr bwMode="auto">
              <a:xfrm>
                <a:off x="6369612" y="3595590"/>
                <a:ext cx="388404" cy="566263"/>
              </a:xfrm>
              <a:custGeom>
                <a:avLst/>
                <a:gdLst>
                  <a:gd name="T0" fmla="*/ 34 w 220"/>
                  <a:gd name="T1" fmla="*/ 121 h 320"/>
                  <a:gd name="T2" fmla="*/ 16 w 220"/>
                  <a:gd name="T3" fmla="*/ 141 h 320"/>
                  <a:gd name="T4" fmla="*/ 2 w 220"/>
                  <a:gd name="T5" fmla="*/ 156 h 320"/>
                  <a:gd name="T6" fmla="*/ 11 w 220"/>
                  <a:gd name="T7" fmla="*/ 170 h 320"/>
                  <a:gd name="T8" fmla="*/ 20 w 220"/>
                  <a:gd name="T9" fmla="*/ 184 h 320"/>
                  <a:gd name="T10" fmla="*/ 18 w 220"/>
                  <a:gd name="T11" fmla="*/ 196 h 320"/>
                  <a:gd name="T12" fmla="*/ 31 w 220"/>
                  <a:gd name="T13" fmla="*/ 221 h 320"/>
                  <a:gd name="T14" fmla="*/ 36 w 220"/>
                  <a:gd name="T15" fmla="*/ 237 h 320"/>
                  <a:gd name="T16" fmla="*/ 48 w 220"/>
                  <a:gd name="T17" fmla="*/ 243 h 320"/>
                  <a:gd name="T18" fmla="*/ 64 w 220"/>
                  <a:gd name="T19" fmla="*/ 260 h 320"/>
                  <a:gd name="T20" fmla="*/ 74 w 220"/>
                  <a:gd name="T21" fmla="*/ 278 h 320"/>
                  <a:gd name="T22" fmla="*/ 81 w 220"/>
                  <a:gd name="T23" fmla="*/ 289 h 320"/>
                  <a:gd name="T24" fmla="*/ 85 w 220"/>
                  <a:gd name="T25" fmla="*/ 304 h 320"/>
                  <a:gd name="T26" fmla="*/ 123 w 220"/>
                  <a:gd name="T27" fmla="*/ 314 h 320"/>
                  <a:gd name="T28" fmla="*/ 133 w 220"/>
                  <a:gd name="T29" fmla="*/ 318 h 320"/>
                  <a:gd name="T30" fmla="*/ 162 w 220"/>
                  <a:gd name="T31" fmla="*/ 319 h 320"/>
                  <a:gd name="T32" fmla="*/ 199 w 220"/>
                  <a:gd name="T33" fmla="*/ 299 h 320"/>
                  <a:gd name="T34" fmla="*/ 192 w 220"/>
                  <a:gd name="T35" fmla="*/ 278 h 320"/>
                  <a:gd name="T36" fmla="*/ 180 w 220"/>
                  <a:gd name="T37" fmla="*/ 270 h 320"/>
                  <a:gd name="T38" fmla="*/ 172 w 220"/>
                  <a:gd name="T39" fmla="*/ 256 h 320"/>
                  <a:gd name="T40" fmla="*/ 179 w 220"/>
                  <a:gd name="T41" fmla="*/ 241 h 320"/>
                  <a:gd name="T42" fmla="*/ 194 w 220"/>
                  <a:gd name="T43" fmla="*/ 208 h 320"/>
                  <a:gd name="T44" fmla="*/ 216 w 220"/>
                  <a:gd name="T45" fmla="*/ 171 h 320"/>
                  <a:gd name="T46" fmla="*/ 203 w 220"/>
                  <a:gd name="T47" fmla="*/ 129 h 320"/>
                  <a:gd name="T48" fmla="*/ 216 w 220"/>
                  <a:gd name="T49" fmla="*/ 119 h 320"/>
                  <a:gd name="T50" fmla="*/ 210 w 220"/>
                  <a:gd name="T51" fmla="*/ 92 h 320"/>
                  <a:gd name="T52" fmla="*/ 219 w 220"/>
                  <a:gd name="T53" fmla="*/ 47 h 320"/>
                  <a:gd name="T54" fmla="*/ 210 w 220"/>
                  <a:gd name="T55" fmla="*/ 14 h 320"/>
                  <a:gd name="T56" fmla="*/ 167 w 220"/>
                  <a:gd name="T57" fmla="*/ 20 h 320"/>
                  <a:gd name="T58" fmla="*/ 64 w 220"/>
                  <a:gd name="T59" fmla="*/ 13 h 320"/>
                  <a:gd name="T60" fmla="*/ 44 w 220"/>
                  <a:gd name="T61" fmla="*/ 25 h 320"/>
                  <a:gd name="T62" fmla="*/ 33 w 220"/>
                  <a:gd name="T63" fmla="*/ 53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0" h="320">
                    <a:moveTo>
                      <a:pt x="36" y="79"/>
                    </a:moveTo>
                    <a:lnTo>
                      <a:pt x="34" y="121"/>
                    </a:lnTo>
                    <a:lnTo>
                      <a:pt x="25" y="125"/>
                    </a:lnTo>
                    <a:lnTo>
                      <a:pt x="16" y="141"/>
                    </a:lnTo>
                    <a:lnTo>
                      <a:pt x="13" y="155"/>
                    </a:lnTo>
                    <a:lnTo>
                      <a:pt x="2" y="156"/>
                    </a:lnTo>
                    <a:lnTo>
                      <a:pt x="0" y="165"/>
                    </a:lnTo>
                    <a:lnTo>
                      <a:pt x="11" y="170"/>
                    </a:lnTo>
                    <a:lnTo>
                      <a:pt x="14" y="182"/>
                    </a:lnTo>
                    <a:lnTo>
                      <a:pt x="20" y="184"/>
                    </a:lnTo>
                    <a:lnTo>
                      <a:pt x="20" y="191"/>
                    </a:lnTo>
                    <a:lnTo>
                      <a:pt x="18" y="196"/>
                    </a:lnTo>
                    <a:lnTo>
                      <a:pt x="25" y="207"/>
                    </a:lnTo>
                    <a:lnTo>
                      <a:pt x="31" y="221"/>
                    </a:lnTo>
                    <a:lnTo>
                      <a:pt x="30" y="234"/>
                    </a:lnTo>
                    <a:lnTo>
                      <a:pt x="36" y="237"/>
                    </a:lnTo>
                    <a:lnTo>
                      <a:pt x="37" y="245"/>
                    </a:lnTo>
                    <a:lnTo>
                      <a:pt x="48" y="243"/>
                    </a:lnTo>
                    <a:lnTo>
                      <a:pt x="52" y="256"/>
                    </a:lnTo>
                    <a:lnTo>
                      <a:pt x="64" y="260"/>
                    </a:lnTo>
                    <a:lnTo>
                      <a:pt x="67" y="276"/>
                    </a:lnTo>
                    <a:lnTo>
                      <a:pt x="74" y="278"/>
                    </a:lnTo>
                    <a:lnTo>
                      <a:pt x="79" y="284"/>
                    </a:lnTo>
                    <a:lnTo>
                      <a:pt x="81" y="289"/>
                    </a:lnTo>
                    <a:lnTo>
                      <a:pt x="79" y="296"/>
                    </a:lnTo>
                    <a:lnTo>
                      <a:pt x="85" y="304"/>
                    </a:lnTo>
                    <a:lnTo>
                      <a:pt x="118" y="306"/>
                    </a:lnTo>
                    <a:lnTo>
                      <a:pt x="123" y="314"/>
                    </a:lnTo>
                    <a:lnTo>
                      <a:pt x="133" y="316"/>
                    </a:lnTo>
                    <a:lnTo>
                      <a:pt x="133" y="318"/>
                    </a:lnTo>
                    <a:lnTo>
                      <a:pt x="148" y="318"/>
                    </a:lnTo>
                    <a:lnTo>
                      <a:pt x="162" y="319"/>
                    </a:lnTo>
                    <a:lnTo>
                      <a:pt x="178" y="314"/>
                    </a:lnTo>
                    <a:lnTo>
                      <a:pt x="199" y="299"/>
                    </a:lnTo>
                    <a:lnTo>
                      <a:pt x="199" y="290"/>
                    </a:lnTo>
                    <a:lnTo>
                      <a:pt x="192" y="278"/>
                    </a:lnTo>
                    <a:lnTo>
                      <a:pt x="188" y="275"/>
                    </a:lnTo>
                    <a:lnTo>
                      <a:pt x="180" y="270"/>
                    </a:lnTo>
                    <a:lnTo>
                      <a:pt x="180" y="258"/>
                    </a:lnTo>
                    <a:lnTo>
                      <a:pt x="172" y="256"/>
                    </a:lnTo>
                    <a:lnTo>
                      <a:pt x="164" y="242"/>
                    </a:lnTo>
                    <a:lnTo>
                      <a:pt x="179" y="241"/>
                    </a:lnTo>
                    <a:lnTo>
                      <a:pt x="183" y="209"/>
                    </a:lnTo>
                    <a:lnTo>
                      <a:pt x="194" y="208"/>
                    </a:lnTo>
                    <a:lnTo>
                      <a:pt x="197" y="175"/>
                    </a:lnTo>
                    <a:lnTo>
                      <a:pt x="216" y="171"/>
                    </a:lnTo>
                    <a:lnTo>
                      <a:pt x="213" y="132"/>
                    </a:lnTo>
                    <a:lnTo>
                      <a:pt x="203" y="129"/>
                    </a:lnTo>
                    <a:lnTo>
                      <a:pt x="204" y="118"/>
                    </a:lnTo>
                    <a:lnTo>
                      <a:pt x="216" y="119"/>
                    </a:lnTo>
                    <a:lnTo>
                      <a:pt x="216" y="107"/>
                    </a:lnTo>
                    <a:lnTo>
                      <a:pt x="210" y="92"/>
                    </a:lnTo>
                    <a:lnTo>
                      <a:pt x="209" y="74"/>
                    </a:lnTo>
                    <a:lnTo>
                      <a:pt x="219" y="47"/>
                    </a:lnTo>
                    <a:lnTo>
                      <a:pt x="217" y="33"/>
                    </a:lnTo>
                    <a:lnTo>
                      <a:pt x="210" y="14"/>
                    </a:lnTo>
                    <a:lnTo>
                      <a:pt x="191" y="0"/>
                    </a:lnTo>
                    <a:lnTo>
                      <a:pt x="167" y="20"/>
                    </a:lnTo>
                    <a:lnTo>
                      <a:pt x="158" y="13"/>
                    </a:lnTo>
                    <a:lnTo>
                      <a:pt x="64" y="13"/>
                    </a:lnTo>
                    <a:lnTo>
                      <a:pt x="53" y="20"/>
                    </a:lnTo>
                    <a:lnTo>
                      <a:pt x="44" y="25"/>
                    </a:lnTo>
                    <a:lnTo>
                      <a:pt x="43" y="50"/>
                    </a:lnTo>
                    <a:lnTo>
                      <a:pt x="33" y="53"/>
                    </a:lnTo>
                    <a:lnTo>
                      <a:pt x="36" y="7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91" name="Freeform 223"/>
              <p:cNvSpPr>
                <a:spLocks/>
              </p:cNvSpPr>
              <p:nvPr/>
            </p:nvSpPr>
            <p:spPr bwMode="auto">
              <a:xfrm>
                <a:off x="5606958" y="3966807"/>
                <a:ext cx="166683" cy="163587"/>
              </a:xfrm>
              <a:custGeom>
                <a:avLst/>
                <a:gdLst>
                  <a:gd name="T0" fmla="*/ 32 w 94"/>
                  <a:gd name="T1" fmla="*/ 92 h 93"/>
                  <a:gd name="T2" fmla="*/ 15 w 94"/>
                  <a:gd name="T3" fmla="*/ 86 h 93"/>
                  <a:gd name="T4" fmla="*/ 14 w 94"/>
                  <a:gd name="T5" fmla="*/ 69 h 93"/>
                  <a:gd name="T6" fmla="*/ 4 w 94"/>
                  <a:gd name="T7" fmla="*/ 68 h 93"/>
                  <a:gd name="T8" fmla="*/ 0 w 94"/>
                  <a:gd name="T9" fmla="*/ 53 h 93"/>
                  <a:gd name="T10" fmla="*/ 4 w 94"/>
                  <a:gd name="T11" fmla="*/ 35 h 93"/>
                  <a:gd name="T12" fmla="*/ 20 w 94"/>
                  <a:gd name="T13" fmla="*/ 24 h 93"/>
                  <a:gd name="T14" fmla="*/ 10 w 94"/>
                  <a:gd name="T15" fmla="*/ 15 h 93"/>
                  <a:gd name="T16" fmla="*/ 15 w 94"/>
                  <a:gd name="T17" fmla="*/ 3 h 93"/>
                  <a:gd name="T18" fmla="*/ 28 w 94"/>
                  <a:gd name="T19" fmla="*/ 3 h 93"/>
                  <a:gd name="T20" fmla="*/ 46 w 94"/>
                  <a:gd name="T21" fmla="*/ 0 h 93"/>
                  <a:gd name="T22" fmla="*/ 54 w 94"/>
                  <a:gd name="T23" fmla="*/ 6 h 93"/>
                  <a:gd name="T24" fmla="*/ 83 w 94"/>
                  <a:gd name="T25" fmla="*/ 8 h 93"/>
                  <a:gd name="T26" fmla="*/ 84 w 94"/>
                  <a:gd name="T27" fmla="*/ 21 h 93"/>
                  <a:gd name="T28" fmla="*/ 93 w 94"/>
                  <a:gd name="T29" fmla="*/ 26 h 93"/>
                  <a:gd name="T30" fmla="*/ 91 w 94"/>
                  <a:gd name="T31" fmla="*/ 37 h 93"/>
                  <a:gd name="T32" fmla="*/ 84 w 94"/>
                  <a:gd name="T33" fmla="*/ 39 h 93"/>
                  <a:gd name="T34" fmla="*/ 81 w 94"/>
                  <a:gd name="T35" fmla="*/ 61 h 93"/>
                  <a:gd name="T36" fmla="*/ 84 w 94"/>
                  <a:gd name="T37" fmla="*/ 84 h 93"/>
                  <a:gd name="T38" fmla="*/ 48 w 94"/>
                  <a:gd name="T39" fmla="*/ 85 h 93"/>
                  <a:gd name="T40" fmla="*/ 32 w 94"/>
                  <a:gd name="T41"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93">
                    <a:moveTo>
                      <a:pt x="32" y="92"/>
                    </a:moveTo>
                    <a:lnTo>
                      <a:pt x="15" y="86"/>
                    </a:lnTo>
                    <a:lnTo>
                      <a:pt x="14" y="69"/>
                    </a:lnTo>
                    <a:lnTo>
                      <a:pt x="4" y="68"/>
                    </a:lnTo>
                    <a:lnTo>
                      <a:pt x="0" y="53"/>
                    </a:lnTo>
                    <a:lnTo>
                      <a:pt x="4" y="35"/>
                    </a:lnTo>
                    <a:lnTo>
                      <a:pt x="20" y="24"/>
                    </a:lnTo>
                    <a:lnTo>
                      <a:pt x="10" y="15"/>
                    </a:lnTo>
                    <a:lnTo>
                      <a:pt x="15" y="3"/>
                    </a:lnTo>
                    <a:lnTo>
                      <a:pt x="28" y="3"/>
                    </a:lnTo>
                    <a:lnTo>
                      <a:pt x="46" y="0"/>
                    </a:lnTo>
                    <a:lnTo>
                      <a:pt x="54" y="6"/>
                    </a:lnTo>
                    <a:lnTo>
                      <a:pt x="83" y="8"/>
                    </a:lnTo>
                    <a:lnTo>
                      <a:pt x="84" y="21"/>
                    </a:lnTo>
                    <a:lnTo>
                      <a:pt x="93" y="26"/>
                    </a:lnTo>
                    <a:lnTo>
                      <a:pt x="91" y="37"/>
                    </a:lnTo>
                    <a:lnTo>
                      <a:pt x="84" y="39"/>
                    </a:lnTo>
                    <a:lnTo>
                      <a:pt x="81" y="61"/>
                    </a:lnTo>
                    <a:lnTo>
                      <a:pt x="84" y="84"/>
                    </a:lnTo>
                    <a:lnTo>
                      <a:pt x="48" y="85"/>
                    </a:lnTo>
                    <a:lnTo>
                      <a:pt x="32" y="9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92" name="Freeform 226"/>
              <p:cNvSpPr>
                <a:spLocks/>
              </p:cNvSpPr>
              <p:nvPr/>
            </p:nvSpPr>
            <p:spPr bwMode="auto">
              <a:xfrm>
                <a:off x="5688727" y="3833106"/>
                <a:ext cx="201278" cy="149431"/>
              </a:xfrm>
              <a:custGeom>
                <a:avLst/>
                <a:gdLst>
                  <a:gd name="T0" fmla="*/ 113 w 114"/>
                  <a:gd name="T1" fmla="*/ 42 h 84"/>
                  <a:gd name="T2" fmla="*/ 109 w 114"/>
                  <a:gd name="T3" fmla="*/ 57 h 84"/>
                  <a:gd name="T4" fmla="*/ 93 w 114"/>
                  <a:gd name="T5" fmla="*/ 62 h 84"/>
                  <a:gd name="T6" fmla="*/ 82 w 114"/>
                  <a:gd name="T7" fmla="*/ 77 h 84"/>
                  <a:gd name="T8" fmla="*/ 75 w 114"/>
                  <a:gd name="T9" fmla="*/ 78 h 84"/>
                  <a:gd name="T10" fmla="*/ 63 w 114"/>
                  <a:gd name="T11" fmla="*/ 75 h 84"/>
                  <a:gd name="T12" fmla="*/ 52 w 114"/>
                  <a:gd name="T13" fmla="*/ 69 h 84"/>
                  <a:gd name="T14" fmla="*/ 45 w 114"/>
                  <a:gd name="T15" fmla="*/ 69 h 84"/>
                  <a:gd name="T16" fmla="*/ 37 w 114"/>
                  <a:gd name="T17" fmla="*/ 83 h 84"/>
                  <a:gd name="T18" fmla="*/ 8 w 114"/>
                  <a:gd name="T19" fmla="*/ 81 h 84"/>
                  <a:gd name="T20" fmla="*/ 0 w 114"/>
                  <a:gd name="T21" fmla="*/ 75 h 84"/>
                  <a:gd name="T22" fmla="*/ 4 w 114"/>
                  <a:gd name="T23" fmla="*/ 56 h 84"/>
                  <a:gd name="T24" fmla="*/ 14 w 114"/>
                  <a:gd name="T25" fmla="*/ 42 h 84"/>
                  <a:gd name="T26" fmla="*/ 19 w 114"/>
                  <a:gd name="T27" fmla="*/ 30 h 84"/>
                  <a:gd name="T28" fmla="*/ 23 w 114"/>
                  <a:gd name="T29" fmla="*/ 23 h 84"/>
                  <a:gd name="T30" fmla="*/ 41 w 114"/>
                  <a:gd name="T31" fmla="*/ 17 h 84"/>
                  <a:gd name="T32" fmla="*/ 49 w 114"/>
                  <a:gd name="T33" fmla="*/ 9 h 84"/>
                  <a:gd name="T34" fmla="*/ 57 w 114"/>
                  <a:gd name="T35" fmla="*/ 0 h 84"/>
                  <a:gd name="T36" fmla="*/ 81 w 114"/>
                  <a:gd name="T37" fmla="*/ 1 h 84"/>
                  <a:gd name="T38" fmla="*/ 85 w 114"/>
                  <a:gd name="T39" fmla="*/ 9 h 84"/>
                  <a:gd name="T40" fmla="*/ 94 w 114"/>
                  <a:gd name="T41" fmla="*/ 14 h 84"/>
                  <a:gd name="T42" fmla="*/ 95 w 114"/>
                  <a:gd name="T43" fmla="*/ 30 h 84"/>
                  <a:gd name="T44" fmla="*/ 105 w 114"/>
                  <a:gd name="T45" fmla="*/ 30 h 84"/>
                  <a:gd name="T46" fmla="*/ 113 w 114"/>
                  <a:gd name="T47" fmla="*/ 4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 h="84">
                    <a:moveTo>
                      <a:pt x="113" y="42"/>
                    </a:moveTo>
                    <a:lnTo>
                      <a:pt x="109" y="57"/>
                    </a:lnTo>
                    <a:lnTo>
                      <a:pt x="93" y="62"/>
                    </a:lnTo>
                    <a:lnTo>
                      <a:pt x="82" y="77"/>
                    </a:lnTo>
                    <a:lnTo>
                      <a:pt x="75" y="78"/>
                    </a:lnTo>
                    <a:lnTo>
                      <a:pt x="63" y="75"/>
                    </a:lnTo>
                    <a:lnTo>
                      <a:pt x="52" y="69"/>
                    </a:lnTo>
                    <a:lnTo>
                      <a:pt x="45" y="69"/>
                    </a:lnTo>
                    <a:lnTo>
                      <a:pt x="37" y="83"/>
                    </a:lnTo>
                    <a:lnTo>
                      <a:pt x="8" y="81"/>
                    </a:lnTo>
                    <a:lnTo>
                      <a:pt x="0" y="75"/>
                    </a:lnTo>
                    <a:lnTo>
                      <a:pt x="4" y="56"/>
                    </a:lnTo>
                    <a:lnTo>
                      <a:pt x="14" y="42"/>
                    </a:lnTo>
                    <a:lnTo>
                      <a:pt x="19" y="30"/>
                    </a:lnTo>
                    <a:lnTo>
                      <a:pt x="23" y="23"/>
                    </a:lnTo>
                    <a:lnTo>
                      <a:pt x="41" y="17"/>
                    </a:lnTo>
                    <a:lnTo>
                      <a:pt x="49" y="9"/>
                    </a:lnTo>
                    <a:lnTo>
                      <a:pt x="57" y="0"/>
                    </a:lnTo>
                    <a:lnTo>
                      <a:pt x="81" y="1"/>
                    </a:lnTo>
                    <a:lnTo>
                      <a:pt x="85" y="9"/>
                    </a:lnTo>
                    <a:lnTo>
                      <a:pt x="94" y="14"/>
                    </a:lnTo>
                    <a:lnTo>
                      <a:pt x="95" y="30"/>
                    </a:lnTo>
                    <a:lnTo>
                      <a:pt x="105" y="30"/>
                    </a:lnTo>
                    <a:lnTo>
                      <a:pt x="113" y="4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93" name="Freeform 227"/>
              <p:cNvSpPr>
                <a:spLocks/>
              </p:cNvSpPr>
              <p:nvPr/>
            </p:nvSpPr>
            <p:spPr bwMode="auto">
              <a:xfrm>
                <a:off x="5444992" y="3897597"/>
                <a:ext cx="198133" cy="163587"/>
              </a:xfrm>
              <a:custGeom>
                <a:avLst/>
                <a:gdLst>
                  <a:gd name="T0" fmla="*/ 0 w 113"/>
                  <a:gd name="T1" fmla="*/ 15 h 93"/>
                  <a:gd name="T2" fmla="*/ 8 w 113"/>
                  <a:gd name="T3" fmla="*/ 6 h 93"/>
                  <a:gd name="T4" fmla="*/ 25 w 113"/>
                  <a:gd name="T5" fmla="*/ 0 h 93"/>
                  <a:gd name="T6" fmla="*/ 45 w 113"/>
                  <a:gd name="T7" fmla="*/ 3 h 93"/>
                  <a:gd name="T8" fmla="*/ 61 w 113"/>
                  <a:gd name="T9" fmla="*/ 3 h 93"/>
                  <a:gd name="T10" fmla="*/ 76 w 113"/>
                  <a:gd name="T11" fmla="*/ 8 h 93"/>
                  <a:gd name="T12" fmla="*/ 92 w 113"/>
                  <a:gd name="T13" fmla="*/ 11 h 93"/>
                  <a:gd name="T14" fmla="*/ 103 w 113"/>
                  <a:gd name="T15" fmla="*/ 23 h 93"/>
                  <a:gd name="T16" fmla="*/ 107 w 113"/>
                  <a:gd name="T17" fmla="*/ 42 h 93"/>
                  <a:gd name="T18" fmla="*/ 102 w 113"/>
                  <a:gd name="T19" fmla="*/ 54 h 93"/>
                  <a:gd name="T20" fmla="*/ 112 w 113"/>
                  <a:gd name="T21" fmla="*/ 62 h 93"/>
                  <a:gd name="T22" fmla="*/ 96 w 113"/>
                  <a:gd name="T23" fmla="*/ 74 h 93"/>
                  <a:gd name="T24" fmla="*/ 92 w 113"/>
                  <a:gd name="T25" fmla="*/ 92 h 93"/>
                  <a:gd name="T26" fmla="*/ 81 w 113"/>
                  <a:gd name="T27" fmla="*/ 89 h 93"/>
                  <a:gd name="T28" fmla="*/ 72 w 113"/>
                  <a:gd name="T29" fmla="*/ 72 h 93"/>
                  <a:gd name="T30" fmla="*/ 68 w 113"/>
                  <a:gd name="T31" fmla="*/ 55 h 93"/>
                  <a:gd name="T32" fmla="*/ 52 w 113"/>
                  <a:gd name="T33" fmla="*/ 46 h 93"/>
                  <a:gd name="T34" fmla="*/ 40 w 113"/>
                  <a:gd name="T35" fmla="*/ 52 h 93"/>
                  <a:gd name="T36" fmla="*/ 25 w 113"/>
                  <a:gd name="T37" fmla="*/ 56 h 93"/>
                  <a:gd name="T38" fmla="*/ 7 w 113"/>
                  <a:gd name="T39" fmla="*/ 37 h 93"/>
                  <a:gd name="T40" fmla="*/ 0 w 113"/>
                  <a:gd name="T41" fmla="*/ 1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3" h="93">
                    <a:moveTo>
                      <a:pt x="0" y="15"/>
                    </a:moveTo>
                    <a:lnTo>
                      <a:pt x="8" y="6"/>
                    </a:lnTo>
                    <a:lnTo>
                      <a:pt x="25" y="0"/>
                    </a:lnTo>
                    <a:lnTo>
                      <a:pt x="45" y="3"/>
                    </a:lnTo>
                    <a:lnTo>
                      <a:pt x="61" y="3"/>
                    </a:lnTo>
                    <a:lnTo>
                      <a:pt x="76" y="8"/>
                    </a:lnTo>
                    <a:lnTo>
                      <a:pt x="92" y="11"/>
                    </a:lnTo>
                    <a:lnTo>
                      <a:pt x="103" y="23"/>
                    </a:lnTo>
                    <a:lnTo>
                      <a:pt x="107" y="42"/>
                    </a:lnTo>
                    <a:lnTo>
                      <a:pt x="102" y="54"/>
                    </a:lnTo>
                    <a:lnTo>
                      <a:pt x="112" y="62"/>
                    </a:lnTo>
                    <a:lnTo>
                      <a:pt x="96" y="74"/>
                    </a:lnTo>
                    <a:lnTo>
                      <a:pt x="92" y="92"/>
                    </a:lnTo>
                    <a:lnTo>
                      <a:pt x="81" y="89"/>
                    </a:lnTo>
                    <a:lnTo>
                      <a:pt x="72" y="72"/>
                    </a:lnTo>
                    <a:lnTo>
                      <a:pt x="68" y="55"/>
                    </a:lnTo>
                    <a:lnTo>
                      <a:pt x="52" y="46"/>
                    </a:lnTo>
                    <a:lnTo>
                      <a:pt x="40" y="52"/>
                    </a:lnTo>
                    <a:lnTo>
                      <a:pt x="25" y="56"/>
                    </a:lnTo>
                    <a:lnTo>
                      <a:pt x="7" y="37"/>
                    </a:lnTo>
                    <a:lnTo>
                      <a:pt x="0" y="15"/>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94" name="Freeform 228"/>
              <p:cNvSpPr>
                <a:spLocks/>
              </p:cNvSpPr>
              <p:nvPr/>
            </p:nvSpPr>
            <p:spPr bwMode="auto">
              <a:xfrm>
                <a:off x="5751626" y="3954223"/>
                <a:ext cx="92777" cy="168306"/>
              </a:xfrm>
              <a:custGeom>
                <a:avLst/>
                <a:gdLst>
                  <a:gd name="T0" fmla="*/ 2 w 53"/>
                  <a:gd name="T1" fmla="*/ 91 h 95"/>
                  <a:gd name="T2" fmla="*/ 0 w 53"/>
                  <a:gd name="T3" fmla="*/ 68 h 95"/>
                  <a:gd name="T4" fmla="*/ 2 w 53"/>
                  <a:gd name="T5" fmla="*/ 45 h 95"/>
                  <a:gd name="T6" fmla="*/ 10 w 53"/>
                  <a:gd name="T7" fmla="*/ 44 h 95"/>
                  <a:gd name="T8" fmla="*/ 12 w 53"/>
                  <a:gd name="T9" fmla="*/ 32 h 95"/>
                  <a:gd name="T10" fmla="*/ 2 w 53"/>
                  <a:gd name="T11" fmla="*/ 27 h 95"/>
                  <a:gd name="T12" fmla="*/ 2 w 53"/>
                  <a:gd name="T13" fmla="*/ 14 h 95"/>
                  <a:gd name="T14" fmla="*/ 9 w 53"/>
                  <a:gd name="T15" fmla="*/ 0 h 95"/>
                  <a:gd name="T16" fmla="*/ 17 w 53"/>
                  <a:gd name="T17" fmla="*/ 0 h 95"/>
                  <a:gd name="T18" fmla="*/ 27 w 53"/>
                  <a:gd name="T19" fmla="*/ 6 h 95"/>
                  <a:gd name="T20" fmla="*/ 39 w 53"/>
                  <a:gd name="T21" fmla="*/ 9 h 95"/>
                  <a:gd name="T22" fmla="*/ 40 w 53"/>
                  <a:gd name="T23" fmla="*/ 23 h 95"/>
                  <a:gd name="T24" fmla="*/ 46 w 53"/>
                  <a:gd name="T25" fmla="*/ 26 h 95"/>
                  <a:gd name="T26" fmla="*/ 45 w 53"/>
                  <a:gd name="T27" fmla="*/ 39 h 95"/>
                  <a:gd name="T28" fmla="*/ 48 w 53"/>
                  <a:gd name="T29" fmla="*/ 60 h 95"/>
                  <a:gd name="T30" fmla="*/ 52 w 53"/>
                  <a:gd name="T31" fmla="*/ 79 h 95"/>
                  <a:gd name="T32" fmla="*/ 46 w 53"/>
                  <a:gd name="T33" fmla="*/ 86 h 95"/>
                  <a:gd name="T34" fmla="*/ 35 w 53"/>
                  <a:gd name="T35" fmla="*/ 86 h 95"/>
                  <a:gd name="T36" fmla="*/ 29 w 53"/>
                  <a:gd name="T37" fmla="*/ 93 h 95"/>
                  <a:gd name="T38" fmla="*/ 18 w 53"/>
                  <a:gd name="T39" fmla="*/ 94 h 95"/>
                  <a:gd name="T40" fmla="*/ 2 w 53"/>
                  <a:gd name="T41" fmla="*/ 9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 h="95">
                    <a:moveTo>
                      <a:pt x="2" y="91"/>
                    </a:moveTo>
                    <a:lnTo>
                      <a:pt x="0" y="68"/>
                    </a:lnTo>
                    <a:lnTo>
                      <a:pt x="2" y="45"/>
                    </a:lnTo>
                    <a:lnTo>
                      <a:pt x="10" y="44"/>
                    </a:lnTo>
                    <a:lnTo>
                      <a:pt x="12" y="32"/>
                    </a:lnTo>
                    <a:lnTo>
                      <a:pt x="2" y="27"/>
                    </a:lnTo>
                    <a:lnTo>
                      <a:pt x="2" y="14"/>
                    </a:lnTo>
                    <a:lnTo>
                      <a:pt x="9" y="0"/>
                    </a:lnTo>
                    <a:lnTo>
                      <a:pt x="17" y="0"/>
                    </a:lnTo>
                    <a:lnTo>
                      <a:pt x="27" y="6"/>
                    </a:lnTo>
                    <a:lnTo>
                      <a:pt x="39" y="9"/>
                    </a:lnTo>
                    <a:lnTo>
                      <a:pt x="40" y="23"/>
                    </a:lnTo>
                    <a:lnTo>
                      <a:pt x="46" y="26"/>
                    </a:lnTo>
                    <a:lnTo>
                      <a:pt x="45" y="39"/>
                    </a:lnTo>
                    <a:lnTo>
                      <a:pt x="48" y="60"/>
                    </a:lnTo>
                    <a:lnTo>
                      <a:pt x="52" y="79"/>
                    </a:lnTo>
                    <a:lnTo>
                      <a:pt x="46" y="86"/>
                    </a:lnTo>
                    <a:lnTo>
                      <a:pt x="35" y="86"/>
                    </a:lnTo>
                    <a:lnTo>
                      <a:pt x="29" y="93"/>
                    </a:lnTo>
                    <a:lnTo>
                      <a:pt x="18" y="94"/>
                    </a:lnTo>
                    <a:lnTo>
                      <a:pt x="2" y="91"/>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95" name="Freeform 229"/>
              <p:cNvSpPr>
                <a:spLocks/>
              </p:cNvSpPr>
              <p:nvPr/>
            </p:nvSpPr>
            <p:spPr bwMode="auto">
              <a:xfrm>
                <a:off x="6575608" y="4298700"/>
                <a:ext cx="278330" cy="308299"/>
              </a:xfrm>
              <a:custGeom>
                <a:avLst/>
                <a:gdLst>
                  <a:gd name="T0" fmla="*/ 156 w 157"/>
                  <a:gd name="T1" fmla="*/ 154 h 175"/>
                  <a:gd name="T2" fmla="*/ 139 w 157"/>
                  <a:gd name="T3" fmla="*/ 158 h 175"/>
                  <a:gd name="T4" fmla="*/ 136 w 157"/>
                  <a:gd name="T5" fmla="*/ 165 h 175"/>
                  <a:gd name="T6" fmla="*/ 119 w 157"/>
                  <a:gd name="T7" fmla="*/ 165 h 175"/>
                  <a:gd name="T8" fmla="*/ 116 w 157"/>
                  <a:gd name="T9" fmla="*/ 174 h 175"/>
                  <a:gd name="T10" fmla="*/ 86 w 157"/>
                  <a:gd name="T11" fmla="*/ 171 h 175"/>
                  <a:gd name="T12" fmla="*/ 84 w 157"/>
                  <a:gd name="T13" fmla="*/ 163 h 175"/>
                  <a:gd name="T14" fmla="*/ 71 w 157"/>
                  <a:gd name="T15" fmla="*/ 154 h 175"/>
                  <a:gd name="T16" fmla="*/ 60 w 157"/>
                  <a:gd name="T17" fmla="*/ 146 h 175"/>
                  <a:gd name="T18" fmla="*/ 53 w 157"/>
                  <a:gd name="T19" fmla="*/ 143 h 175"/>
                  <a:gd name="T20" fmla="*/ 44 w 157"/>
                  <a:gd name="T21" fmla="*/ 129 h 175"/>
                  <a:gd name="T22" fmla="*/ 31 w 157"/>
                  <a:gd name="T23" fmla="*/ 122 h 175"/>
                  <a:gd name="T24" fmla="*/ 21 w 157"/>
                  <a:gd name="T25" fmla="*/ 112 h 175"/>
                  <a:gd name="T26" fmla="*/ 19 w 157"/>
                  <a:gd name="T27" fmla="*/ 104 h 175"/>
                  <a:gd name="T28" fmla="*/ 8 w 157"/>
                  <a:gd name="T29" fmla="*/ 105 h 175"/>
                  <a:gd name="T30" fmla="*/ 9 w 157"/>
                  <a:gd name="T31" fmla="*/ 97 h 175"/>
                  <a:gd name="T32" fmla="*/ 8 w 157"/>
                  <a:gd name="T33" fmla="*/ 87 h 175"/>
                  <a:gd name="T34" fmla="*/ 4 w 157"/>
                  <a:gd name="T35" fmla="*/ 78 h 175"/>
                  <a:gd name="T36" fmla="*/ 3 w 157"/>
                  <a:gd name="T37" fmla="*/ 70 h 175"/>
                  <a:gd name="T38" fmla="*/ 4 w 157"/>
                  <a:gd name="T39" fmla="*/ 57 h 175"/>
                  <a:gd name="T40" fmla="*/ 0 w 157"/>
                  <a:gd name="T41" fmla="*/ 46 h 175"/>
                  <a:gd name="T42" fmla="*/ 8 w 157"/>
                  <a:gd name="T43" fmla="*/ 45 h 175"/>
                  <a:gd name="T44" fmla="*/ 19 w 157"/>
                  <a:gd name="T45" fmla="*/ 43 h 175"/>
                  <a:gd name="T46" fmla="*/ 18 w 157"/>
                  <a:gd name="T47" fmla="*/ 26 h 175"/>
                  <a:gd name="T48" fmla="*/ 14 w 157"/>
                  <a:gd name="T49" fmla="*/ 19 h 175"/>
                  <a:gd name="T50" fmla="*/ 11 w 157"/>
                  <a:gd name="T51" fmla="*/ 4 h 175"/>
                  <a:gd name="T52" fmla="*/ 18 w 157"/>
                  <a:gd name="T53" fmla="*/ 0 h 175"/>
                  <a:gd name="T54" fmla="*/ 33 w 157"/>
                  <a:gd name="T55" fmla="*/ 1 h 175"/>
                  <a:gd name="T56" fmla="*/ 63 w 157"/>
                  <a:gd name="T57" fmla="*/ 0 h 175"/>
                  <a:gd name="T58" fmla="*/ 74 w 157"/>
                  <a:gd name="T59" fmla="*/ 0 h 175"/>
                  <a:gd name="T60" fmla="*/ 103 w 157"/>
                  <a:gd name="T61" fmla="*/ 24 h 175"/>
                  <a:gd name="T62" fmla="*/ 118 w 157"/>
                  <a:gd name="T63" fmla="*/ 28 h 175"/>
                  <a:gd name="T64" fmla="*/ 119 w 157"/>
                  <a:gd name="T65" fmla="*/ 41 h 175"/>
                  <a:gd name="T66" fmla="*/ 141 w 157"/>
                  <a:gd name="T67" fmla="*/ 52 h 175"/>
                  <a:gd name="T68" fmla="*/ 142 w 157"/>
                  <a:gd name="T69" fmla="*/ 60 h 175"/>
                  <a:gd name="T70" fmla="*/ 142 w 157"/>
                  <a:gd name="T71" fmla="*/ 71 h 175"/>
                  <a:gd name="T72" fmla="*/ 137 w 157"/>
                  <a:gd name="T73" fmla="*/ 77 h 175"/>
                  <a:gd name="T74" fmla="*/ 135 w 157"/>
                  <a:gd name="T75" fmla="*/ 88 h 175"/>
                  <a:gd name="T76" fmla="*/ 143 w 157"/>
                  <a:gd name="T77" fmla="*/ 90 h 175"/>
                  <a:gd name="T78" fmla="*/ 142 w 157"/>
                  <a:gd name="T79" fmla="*/ 106 h 175"/>
                  <a:gd name="T80" fmla="*/ 145 w 157"/>
                  <a:gd name="T81" fmla="*/ 122 h 175"/>
                  <a:gd name="T82" fmla="*/ 146 w 157"/>
                  <a:gd name="T83" fmla="*/ 140 h 175"/>
                  <a:gd name="T84" fmla="*/ 152 w 157"/>
                  <a:gd name="T85" fmla="*/ 146 h 175"/>
                  <a:gd name="T86" fmla="*/ 156 w 157"/>
                  <a:gd name="T87" fmla="*/ 154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7" h="175">
                    <a:moveTo>
                      <a:pt x="156" y="154"/>
                    </a:moveTo>
                    <a:lnTo>
                      <a:pt x="139" y="158"/>
                    </a:lnTo>
                    <a:lnTo>
                      <a:pt x="136" y="165"/>
                    </a:lnTo>
                    <a:lnTo>
                      <a:pt x="119" y="165"/>
                    </a:lnTo>
                    <a:lnTo>
                      <a:pt x="116" y="174"/>
                    </a:lnTo>
                    <a:lnTo>
                      <a:pt x="86" y="171"/>
                    </a:lnTo>
                    <a:lnTo>
                      <a:pt x="84" y="163"/>
                    </a:lnTo>
                    <a:lnTo>
                      <a:pt x="71" y="154"/>
                    </a:lnTo>
                    <a:lnTo>
                      <a:pt x="60" y="146"/>
                    </a:lnTo>
                    <a:lnTo>
                      <a:pt x="53" y="143"/>
                    </a:lnTo>
                    <a:lnTo>
                      <a:pt x="44" y="129"/>
                    </a:lnTo>
                    <a:lnTo>
                      <a:pt x="31" y="122"/>
                    </a:lnTo>
                    <a:lnTo>
                      <a:pt x="21" y="112"/>
                    </a:lnTo>
                    <a:lnTo>
                      <a:pt x="19" y="104"/>
                    </a:lnTo>
                    <a:lnTo>
                      <a:pt x="8" y="105"/>
                    </a:lnTo>
                    <a:lnTo>
                      <a:pt x="9" y="97"/>
                    </a:lnTo>
                    <a:lnTo>
                      <a:pt x="8" y="87"/>
                    </a:lnTo>
                    <a:lnTo>
                      <a:pt x="4" y="78"/>
                    </a:lnTo>
                    <a:lnTo>
                      <a:pt x="3" y="70"/>
                    </a:lnTo>
                    <a:lnTo>
                      <a:pt x="4" y="57"/>
                    </a:lnTo>
                    <a:lnTo>
                      <a:pt x="0" y="46"/>
                    </a:lnTo>
                    <a:lnTo>
                      <a:pt x="8" y="45"/>
                    </a:lnTo>
                    <a:lnTo>
                      <a:pt x="19" y="43"/>
                    </a:lnTo>
                    <a:lnTo>
                      <a:pt x="18" y="26"/>
                    </a:lnTo>
                    <a:lnTo>
                      <a:pt x="14" y="19"/>
                    </a:lnTo>
                    <a:lnTo>
                      <a:pt x="11" y="4"/>
                    </a:lnTo>
                    <a:lnTo>
                      <a:pt x="18" y="0"/>
                    </a:lnTo>
                    <a:lnTo>
                      <a:pt x="33" y="1"/>
                    </a:lnTo>
                    <a:lnTo>
                      <a:pt x="63" y="0"/>
                    </a:lnTo>
                    <a:lnTo>
                      <a:pt x="74" y="0"/>
                    </a:lnTo>
                    <a:lnTo>
                      <a:pt x="103" y="24"/>
                    </a:lnTo>
                    <a:lnTo>
                      <a:pt x="118" y="28"/>
                    </a:lnTo>
                    <a:lnTo>
                      <a:pt x="119" y="41"/>
                    </a:lnTo>
                    <a:lnTo>
                      <a:pt x="141" y="52"/>
                    </a:lnTo>
                    <a:lnTo>
                      <a:pt x="142" y="60"/>
                    </a:lnTo>
                    <a:lnTo>
                      <a:pt x="142" y="71"/>
                    </a:lnTo>
                    <a:lnTo>
                      <a:pt x="137" y="77"/>
                    </a:lnTo>
                    <a:lnTo>
                      <a:pt x="135" y="88"/>
                    </a:lnTo>
                    <a:lnTo>
                      <a:pt x="143" y="90"/>
                    </a:lnTo>
                    <a:lnTo>
                      <a:pt x="142" y="106"/>
                    </a:lnTo>
                    <a:lnTo>
                      <a:pt x="145" y="122"/>
                    </a:lnTo>
                    <a:lnTo>
                      <a:pt x="146" y="140"/>
                    </a:lnTo>
                    <a:lnTo>
                      <a:pt x="152" y="146"/>
                    </a:lnTo>
                    <a:lnTo>
                      <a:pt x="156" y="15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96" name="Freeform 230"/>
              <p:cNvSpPr>
                <a:spLocks/>
              </p:cNvSpPr>
              <p:nvPr/>
            </p:nvSpPr>
            <p:spPr bwMode="auto">
              <a:xfrm>
                <a:off x="6575608" y="4150842"/>
                <a:ext cx="125799" cy="157295"/>
              </a:xfrm>
              <a:custGeom>
                <a:avLst/>
                <a:gdLst>
                  <a:gd name="T0" fmla="*/ 61 w 71"/>
                  <a:gd name="T1" fmla="*/ 0 h 89"/>
                  <a:gd name="T2" fmla="*/ 70 w 71"/>
                  <a:gd name="T3" fmla="*/ 14 h 89"/>
                  <a:gd name="T4" fmla="*/ 70 w 71"/>
                  <a:gd name="T5" fmla="*/ 41 h 89"/>
                  <a:gd name="T6" fmla="*/ 61 w 71"/>
                  <a:gd name="T7" fmla="*/ 58 h 89"/>
                  <a:gd name="T8" fmla="*/ 59 w 71"/>
                  <a:gd name="T9" fmla="*/ 74 h 89"/>
                  <a:gd name="T10" fmla="*/ 63 w 71"/>
                  <a:gd name="T11" fmla="*/ 84 h 89"/>
                  <a:gd name="T12" fmla="*/ 33 w 71"/>
                  <a:gd name="T13" fmla="*/ 85 h 89"/>
                  <a:gd name="T14" fmla="*/ 18 w 71"/>
                  <a:gd name="T15" fmla="*/ 84 h 89"/>
                  <a:gd name="T16" fmla="*/ 11 w 71"/>
                  <a:gd name="T17" fmla="*/ 88 h 89"/>
                  <a:gd name="T18" fmla="*/ 0 w 71"/>
                  <a:gd name="T19" fmla="*/ 84 h 89"/>
                  <a:gd name="T20" fmla="*/ 4 w 71"/>
                  <a:gd name="T21" fmla="*/ 49 h 89"/>
                  <a:gd name="T22" fmla="*/ 19 w 71"/>
                  <a:gd name="T23" fmla="*/ 43 h 89"/>
                  <a:gd name="T24" fmla="*/ 27 w 71"/>
                  <a:gd name="T25" fmla="*/ 39 h 89"/>
                  <a:gd name="T26" fmla="*/ 28 w 71"/>
                  <a:gd name="T27" fmla="*/ 30 h 89"/>
                  <a:gd name="T28" fmla="*/ 19 w 71"/>
                  <a:gd name="T29" fmla="*/ 30 h 89"/>
                  <a:gd name="T30" fmla="*/ 19 w 71"/>
                  <a:gd name="T31" fmla="*/ 23 h 89"/>
                  <a:gd name="T32" fmla="*/ 15 w 71"/>
                  <a:gd name="T33" fmla="*/ 4 h 89"/>
                  <a:gd name="T34" fmla="*/ 31 w 71"/>
                  <a:gd name="T35" fmla="*/ 4 h 89"/>
                  <a:gd name="T36" fmla="*/ 44 w 71"/>
                  <a:gd name="T37" fmla="*/ 5 h 89"/>
                  <a:gd name="T38" fmla="*/ 61 w 71"/>
                  <a:gd name="T3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1" h="89">
                    <a:moveTo>
                      <a:pt x="61" y="0"/>
                    </a:moveTo>
                    <a:lnTo>
                      <a:pt x="70" y="14"/>
                    </a:lnTo>
                    <a:lnTo>
                      <a:pt x="70" y="41"/>
                    </a:lnTo>
                    <a:lnTo>
                      <a:pt x="61" y="58"/>
                    </a:lnTo>
                    <a:lnTo>
                      <a:pt x="59" y="74"/>
                    </a:lnTo>
                    <a:lnTo>
                      <a:pt x="63" y="84"/>
                    </a:lnTo>
                    <a:lnTo>
                      <a:pt x="33" y="85"/>
                    </a:lnTo>
                    <a:lnTo>
                      <a:pt x="18" y="84"/>
                    </a:lnTo>
                    <a:lnTo>
                      <a:pt x="11" y="88"/>
                    </a:lnTo>
                    <a:lnTo>
                      <a:pt x="0" y="84"/>
                    </a:lnTo>
                    <a:lnTo>
                      <a:pt x="4" y="49"/>
                    </a:lnTo>
                    <a:lnTo>
                      <a:pt x="19" y="43"/>
                    </a:lnTo>
                    <a:lnTo>
                      <a:pt x="27" y="39"/>
                    </a:lnTo>
                    <a:lnTo>
                      <a:pt x="28" y="30"/>
                    </a:lnTo>
                    <a:lnTo>
                      <a:pt x="19" y="30"/>
                    </a:lnTo>
                    <a:lnTo>
                      <a:pt x="19" y="23"/>
                    </a:lnTo>
                    <a:lnTo>
                      <a:pt x="15" y="4"/>
                    </a:lnTo>
                    <a:lnTo>
                      <a:pt x="31" y="4"/>
                    </a:lnTo>
                    <a:lnTo>
                      <a:pt x="44" y="5"/>
                    </a:lnTo>
                    <a:lnTo>
                      <a:pt x="61"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97" name="Freeform 232"/>
              <p:cNvSpPr>
                <a:spLocks/>
              </p:cNvSpPr>
              <p:nvPr/>
            </p:nvSpPr>
            <p:spPr bwMode="auto">
              <a:xfrm>
                <a:off x="6158899" y="3600309"/>
                <a:ext cx="275185" cy="457729"/>
              </a:xfrm>
              <a:custGeom>
                <a:avLst/>
                <a:gdLst>
                  <a:gd name="T0" fmla="*/ 24 w 155"/>
                  <a:gd name="T1" fmla="*/ 0 h 260"/>
                  <a:gd name="T2" fmla="*/ 26 w 155"/>
                  <a:gd name="T3" fmla="*/ 8 h 260"/>
                  <a:gd name="T4" fmla="*/ 29 w 155"/>
                  <a:gd name="T5" fmla="*/ 14 h 260"/>
                  <a:gd name="T6" fmla="*/ 36 w 155"/>
                  <a:gd name="T7" fmla="*/ 30 h 260"/>
                  <a:gd name="T8" fmla="*/ 30 w 155"/>
                  <a:gd name="T9" fmla="*/ 108 h 260"/>
                  <a:gd name="T10" fmla="*/ 20 w 155"/>
                  <a:gd name="T11" fmla="*/ 112 h 260"/>
                  <a:gd name="T12" fmla="*/ 15 w 155"/>
                  <a:gd name="T13" fmla="*/ 121 h 260"/>
                  <a:gd name="T14" fmla="*/ 5 w 155"/>
                  <a:gd name="T15" fmla="*/ 127 h 260"/>
                  <a:gd name="T16" fmla="*/ 0 w 155"/>
                  <a:gd name="T17" fmla="*/ 135 h 260"/>
                  <a:gd name="T18" fmla="*/ 0 w 155"/>
                  <a:gd name="T19" fmla="*/ 149 h 260"/>
                  <a:gd name="T20" fmla="*/ 6 w 155"/>
                  <a:gd name="T21" fmla="*/ 148 h 260"/>
                  <a:gd name="T22" fmla="*/ 8 w 155"/>
                  <a:gd name="T23" fmla="*/ 158 h 260"/>
                  <a:gd name="T24" fmla="*/ 13 w 155"/>
                  <a:gd name="T25" fmla="*/ 166 h 260"/>
                  <a:gd name="T26" fmla="*/ 19 w 155"/>
                  <a:gd name="T27" fmla="*/ 180 h 260"/>
                  <a:gd name="T28" fmla="*/ 19 w 155"/>
                  <a:gd name="T29" fmla="*/ 188 h 260"/>
                  <a:gd name="T30" fmla="*/ 14 w 155"/>
                  <a:gd name="T31" fmla="*/ 191 h 260"/>
                  <a:gd name="T32" fmla="*/ 17 w 155"/>
                  <a:gd name="T33" fmla="*/ 194 h 260"/>
                  <a:gd name="T34" fmla="*/ 19 w 155"/>
                  <a:gd name="T35" fmla="*/ 202 h 260"/>
                  <a:gd name="T36" fmla="*/ 25 w 155"/>
                  <a:gd name="T37" fmla="*/ 210 h 260"/>
                  <a:gd name="T38" fmla="*/ 24 w 155"/>
                  <a:gd name="T39" fmla="*/ 218 h 260"/>
                  <a:gd name="T40" fmla="*/ 17 w 155"/>
                  <a:gd name="T41" fmla="*/ 221 h 260"/>
                  <a:gd name="T42" fmla="*/ 18 w 155"/>
                  <a:gd name="T43" fmla="*/ 229 h 260"/>
                  <a:gd name="T44" fmla="*/ 29 w 155"/>
                  <a:gd name="T45" fmla="*/ 243 h 260"/>
                  <a:gd name="T46" fmla="*/ 36 w 155"/>
                  <a:gd name="T47" fmla="*/ 259 h 260"/>
                  <a:gd name="T48" fmla="*/ 45 w 155"/>
                  <a:gd name="T49" fmla="*/ 254 h 260"/>
                  <a:gd name="T50" fmla="*/ 58 w 155"/>
                  <a:gd name="T51" fmla="*/ 256 h 260"/>
                  <a:gd name="T52" fmla="*/ 63 w 155"/>
                  <a:gd name="T53" fmla="*/ 246 h 260"/>
                  <a:gd name="T54" fmla="*/ 79 w 155"/>
                  <a:gd name="T55" fmla="*/ 245 h 260"/>
                  <a:gd name="T56" fmla="*/ 85 w 155"/>
                  <a:gd name="T57" fmla="*/ 235 h 260"/>
                  <a:gd name="T58" fmla="*/ 99 w 155"/>
                  <a:gd name="T59" fmla="*/ 232 h 260"/>
                  <a:gd name="T60" fmla="*/ 104 w 155"/>
                  <a:gd name="T61" fmla="*/ 221 h 260"/>
                  <a:gd name="T62" fmla="*/ 113 w 155"/>
                  <a:gd name="T63" fmla="*/ 218 h 260"/>
                  <a:gd name="T64" fmla="*/ 119 w 155"/>
                  <a:gd name="T65" fmla="*/ 206 h 260"/>
                  <a:gd name="T66" fmla="*/ 129 w 155"/>
                  <a:gd name="T67" fmla="*/ 196 h 260"/>
                  <a:gd name="T68" fmla="*/ 136 w 155"/>
                  <a:gd name="T69" fmla="*/ 194 h 260"/>
                  <a:gd name="T70" fmla="*/ 139 w 155"/>
                  <a:gd name="T71" fmla="*/ 189 h 260"/>
                  <a:gd name="T72" fmla="*/ 139 w 155"/>
                  <a:gd name="T73" fmla="*/ 182 h 260"/>
                  <a:gd name="T74" fmla="*/ 133 w 155"/>
                  <a:gd name="T75" fmla="*/ 179 h 260"/>
                  <a:gd name="T76" fmla="*/ 129 w 155"/>
                  <a:gd name="T77" fmla="*/ 168 h 260"/>
                  <a:gd name="T78" fmla="*/ 118 w 155"/>
                  <a:gd name="T79" fmla="*/ 163 h 260"/>
                  <a:gd name="T80" fmla="*/ 120 w 155"/>
                  <a:gd name="T81" fmla="*/ 154 h 260"/>
                  <a:gd name="T82" fmla="*/ 131 w 155"/>
                  <a:gd name="T83" fmla="*/ 153 h 260"/>
                  <a:gd name="T84" fmla="*/ 135 w 155"/>
                  <a:gd name="T85" fmla="*/ 139 h 260"/>
                  <a:gd name="T86" fmla="*/ 144 w 155"/>
                  <a:gd name="T87" fmla="*/ 123 h 260"/>
                  <a:gd name="T88" fmla="*/ 152 w 155"/>
                  <a:gd name="T89" fmla="*/ 119 h 260"/>
                  <a:gd name="T90" fmla="*/ 154 w 155"/>
                  <a:gd name="T91" fmla="*/ 77 h 260"/>
                  <a:gd name="T92" fmla="*/ 145 w 155"/>
                  <a:gd name="T93" fmla="*/ 75 h 260"/>
                  <a:gd name="T94" fmla="*/ 120 w 155"/>
                  <a:gd name="T95" fmla="*/ 57 h 260"/>
                  <a:gd name="T96" fmla="*/ 111 w 155"/>
                  <a:gd name="T97" fmla="*/ 52 h 260"/>
                  <a:gd name="T98" fmla="*/ 89 w 155"/>
                  <a:gd name="T99" fmla="*/ 41 h 260"/>
                  <a:gd name="T100" fmla="*/ 81 w 155"/>
                  <a:gd name="T101" fmla="*/ 28 h 260"/>
                  <a:gd name="T102" fmla="*/ 57 w 155"/>
                  <a:gd name="T103" fmla="*/ 24 h 260"/>
                  <a:gd name="T104" fmla="*/ 52 w 155"/>
                  <a:gd name="T105" fmla="*/ 12 h 260"/>
                  <a:gd name="T106" fmla="*/ 38 w 155"/>
                  <a:gd name="T107" fmla="*/ 7 h 260"/>
                  <a:gd name="T108" fmla="*/ 38 w 155"/>
                  <a:gd name="T109" fmla="*/ 2 h 260"/>
                  <a:gd name="T110" fmla="*/ 24 w 155"/>
                  <a:gd name="T111"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5" h="260">
                    <a:moveTo>
                      <a:pt x="24" y="0"/>
                    </a:moveTo>
                    <a:lnTo>
                      <a:pt x="26" y="8"/>
                    </a:lnTo>
                    <a:lnTo>
                      <a:pt x="29" y="14"/>
                    </a:lnTo>
                    <a:lnTo>
                      <a:pt x="36" y="30"/>
                    </a:lnTo>
                    <a:lnTo>
                      <a:pt x="30" y="108"/>
                    </a:lnTo>
                    <a:lnTo>
                      <a:pt x="20" y="112"/>
                    </a:lnTo>
                    <a:lnTo>
                      <a:pt x="15" y="121"/>
                    </a:lnTo>
                    <a:lnTo>
                      <a:pt x="5" y="127"/>
                    </a:lnTo>
                    <a:lnTo>
                      <a:pt x="0" y="135"/>
                    </a:lnTo>
                    <a:lnTo>
                      <a:pt x="0" y="149"/>
                    </a:lnTo>
                    <a:lnTo>
                      <a:pt x="6" y="148"/>
                    </a:lnTo>
                    <a:lnTo>
                      <a:pt x="8" y="158"/>
                    </a:lnTo>
                    <a:lnTo>
                      <a:pt x="13" y="166"/>
                    </a:lnTo>
                    <a:lnTo>
                      <a:pt x="19" y="180"/>
                    </a:lnTo>
                    <a:lnTo>
                      <a:pt x="19" y="188"/>
                    </a:lnTo>
                    <a:lnTo>
                      <a:pt x="14" y="191"/>
                    </a:lnTo>
                    <a:lnTo>
                      <a:pt x="17" y="194"/>
                    </a:lnTo>
                    <a:lnTo>
                      <a:pt x="19" y="202"/>
                    </a:lnTo>
                    <a:lnTo>
                      <a:pt x="25" y="210"/>
                    </a:lnTo>
                    <a:lnTo>
                      <a:pt x="24" y="218"/>
                    </a:lnTo>
                    <a:lnTo>
                      <a:pt x="17" y="221"/>
                    </a:lnTo>
                    <a:lnTo>
                      <a:pt x="18" y="229"/>
                    </a:lnTo>
                    <a:lnTo>
                      <a:pt x="29" y="243"/>
                    </a:lnTo>
                    <a:lnTo>
                      <a:pt x="36" y="259"/>
                    </a:lnTo>
                    <a:lnTo>
                      <a:pt x="45" y="254"/>
                    </a:lnTo>
                    <a:lnTo>
                      <a:pt x="58" y="256"/>
                    </a:lnTo>
                    <a:lnTo>
                      <a:pt x="63" y="246"/>
                    </a:lnTo>
                    <a:lnTo>
                      <a:pt x="79" y="245"/>
                    </a:lnTo>
                    <a:lnTo>
                      <a:pt x="85" y="235"/>
                    </a:lnTo>
                    <a:lnTo>
                      <a:pt x="99" y="232"/>
                    </a:lnTo>
                    <a:lnTo>
                      <a:pt x="104" y="221"/>
                    </a:lnTo>
                    <a:lnTo>
                      <a:pt x="113" y="218"/>
                    </a:lnTo>
                    <a:lnTo>
                      <a:pt x="119" y="206"/>
                    </a:lnTo>
                    <a:lnTo>
                      <a:pt x="129" y="196"/>
                    </a:lnTo>
                    <a:lnTo>
                      <a:pt x="136" y="194"/>
                    </a:lnTo>
                    <a:lnTo>
                      <a:pt x="139" y="189"/>
                    </a:lnTo>
                    <a:lnTo>
                      <a:pt x="139" y="182"/>
                    </a:lnTo>
                    <a:lnTo>
                      <a:pt x="133" y="179"/>
                    </a:lnTo>
                    <a:lnTo>
                      <a:pt x="129" y="168"/>
                    </a:lnTo>
                    <a:lnTo>
                      <a:pt x="118" y="163"/>
                    </a:lnTo>
                    <a:lnTo>
                      <a:pt x="120" y="154"/>
                    </a:lnTo>
                    <a:lnTo>
                      <a:pt x="131" y="153"/>
                    </a:lnTo>
                    <a:lnTo>
                      <a:pt x="135" y="139"/>
                    </a:lnTo>
                    <a:lnTo>
                      <a:pt x="144" y="123"/>
                    </a:lnTo>
                    <a:lnTo>
                      <a:pt x="152" y="119"/>
                    </a:lnTo>
                    <a:lnTo>
                      <a:pt x="154" y="77"/>
                    </a:lnTo>
                    <a:lnTo>
                      <a:pt x="145" y="75"/>
                    </a:lnTo>
                    <a:lnTo>
                      <a:pt x="120" y="57"/>
                    </a:lnTo>
                    <a:lnTo>
                      <a:pt x="111" y="52"/>
                    </a:lnTo>
                    <a:lnTo>
                      <a:pt x="89" y="41"/>
                    </a:lnTo>
                    <a:lnTo>
                      <a:pt x="81" y="28"/>
                    </a:lnTo>
                    <a:lnTo>
                      <a:pt x="57" y="24"/>
                    </a:lnTo>
                    <a:lnTo>
                      <a:pt x="52" y="12"/>
                    </a:lnTo>
                    <a:lnTo>
                      <a:pt x="38" y="7"/>
                    </a:lnTo>
                    <a:lnTo>
                      <a:pt x="38" y="2"/>
                    </a:lnTo>
                    <a:lnTo>
                      <a:pt x="24"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98" name="Freeform 233"/>
              <p:cNvSpPr>
                <a:spLocks/>
              </p:cNvSpPr>
              <p:nvPr/>
            </p:nvSpPr>
            <p:spPr bwMode="auto">
              <a:xfrm>
                <a:off x="5833395" y="3576714"/>
                <a:ext cx="388404" cy="331893"/>
              </a:xfrm>
              <a:custGeom>
                <a:avLst/>
                <a:gdLst>
                  <a:gd name="T0" fmla="*/ 50 w 221"/>
                  <a:gd name="T1" fmla="*/ 186 h 188"/>
                  <a:gd name="T2" fmla="*/ 55 w 221"/>
                  <a:gd name="T3" fmla="*/ 179 h 188"/>
                  <a:gd name="T4" fmla="*/ 60 w 221"/>
                  <a:gd name="T5" fmla="*/ 168 h 188"/>
                  <a:gd name="T6" fmla="*/ 73 w 221"/>
                  <a:gd name="T7" fmla="*/ 164 h 188"/>
                  <a:gd name="T8" fmla="*/ 84 w 221"/>
                  <a:gd name="T9" fmla="*/ 166 h 188"/>
                  <a:gd name="T10" fmla="*/ 91 w 221"/>
                  <a:gd name="T11" fmla="*/ 176 h 188"/>
                  <a:gd name="T12" fmla="*/ 92 w 221"/>
                  <a:gd name="T13" fmla="*/ 169 h 188"/>
                  <a:gd name="T14" fmla="*/ 109 w 221"/>
                  <a:gd name="T15" fmla="*/ 168 h 188"/>
                  <a:gd name="T16" fmla="*/ 120 w 221"/>
                  <a:gd name="T17" fmla="*/ 167 h 188"/>
                  <a:gd name="T18" fmla="*/ 128 w 221"/>
                  <a:gd name="T19" fmla="*/ 175 h 188"/>
                  <a:gd name="T20" fmla="*/ 140 w 221"/>
                  <a:gd name="T21" fmla="*/ 176 h 188"/>
                  <a:gd name="T22" fmla="*/ 142 w 221"/>
                  <a:gd name="T23" fmla="*/ 168 h 188"/>
                  <a:gd name="T24" fmla="*/ 160 w 221"/>
                  <a:gd name="T25" fmla="*/ 168 h 188"/>
                  <a:gd name="T26" fmla="*/ 168 w 221"/>
                  <a:gd name="T27" fmla="*/ 176 h 188"/>
                  <a:gd name="T28" fmla="*/ 175 w 221"/>
                  <a:gd name="T29" fmla="*/ 168 h 188"/>
                  <a:gd name="T30" fmla="*/ 185 w 221"/>
                  <a:gd name="T31" fmla="*/ 162 h 188"/>
                  <a:gd name="T32" fmla="*/ 185 w 221"/>
                  <a:gd name="T33" fmla="*/ 148 h 188"/>
                  <a:gd name="T34" fmla="*/ 190 w 221"/>
                  <a:gd name="T35" fmla="*/ 140 h 188"/>
                  <a:gd name="T36" fmla="*/ 200 w 221"/>
                  <a:gd name="T37" fmla="*/ 134 h 188"/>
                  <a:gd name="T38" fmla="*/ 205 w 221"/>
                  <a:gd name="T39" fmla="*/ 125 h 188"/>
                  <a:gd name="T40" fmla="*/ 215 w 221"/>
                  <a:gd name="T41" fmla="*/ 122 h 188"/>
                  <a:gd name="T42" fmla="*/ 220 w 221"/>
                  <a:gd name="T43" fmla="*/ 43 h 188"/>
                  <a:gd name="T44" fmla="*/ 213 w 221"/>
                  <a:gd name="T45" fmla="*/ 27 h 188"/>
                  <a:gd name="T46" fmla="*/ 211 w 221"/>
                  <a:gd name="T47" fmla="*/ 21 h 188"/>
                  <a:gd name="T48" fmla="*/ 208 w 221"/>
                  <a:gd name="T49" fmla="*/ 13 h 188"/>
                  <a:gd name="T50" fmla="*/ 200 w 221"/>
                  <a:gd name="T51" fmla="*/ 9 h 188"/>
                  <a:gd name="T52" fmla="*/ 182 w 221"/>
                  <a:gd name="T53" fmla="*/ 8 h 188"/>
                  <a:gd name="T54" fmla="*/ 181 w 221"/>
                  <a:gd name="T55" fmla="*/ 0 h 188"/>
                  <a:gd name="T56" fmla="*/ 162 w 221"/>
                  <a:gd name="T57" fmla="*/ 0 h 188"/>
                  <a:gd name="T58" fmla="*/ 157 w 221"/>
                  <a:gd name="T59" fmla="*/ 7 h 188"/>
                  <a:gd name="T60" fmla="*/ 143 w 221"/>
                  <a:gd name="T61" fmla="*/ 13 h 188"/>
                  <a:gd name="T62" fmla="*/ 131 w 221"/>
                  <a:gd name="T63" fmla="*/ 23 h 188"/>
                  <a:gd name="T64" fmla="*/ 124 w 221"/>
                  <a:gd name="T65" fmla="*/ 33 h 188"/>
                  <a:gd name="T66" fmla="*/ 102 w 221"/>
                  <a:gd name="T67" fmla="*/ 41 h 188"/>
                  <a:gd name="T68" fmla="*/ 99 w 221"/>
                  <a:gd name="T69" fmla="*/ 50 h 188"/>
                  <a:gd name="T70" fmla="*/ 91 w 221"/>
                  <a:gd name="T71" fmla="*/ 55 h 188"/>
                  <a:gd name="T72" fmla="*/ 81 w 221"/>
                  <a:gd name="T73" fmla="*/ 66 h 188"/>
                  <a:gd name="T74" fmla="*/ 57 w 221"/>
                  <a:gd name="T75" fmla="*/ 68 h 188"/>
                  <a:gd name="T76" fmla="*/ 55 w 221"/>
                  <a:gd name="T77" fmla="*/ 76 h 188"/>
                  <a:gd name="T78" fmla="*/ 58 w 221"/>
                  <a:gd name="T79" fmla="*/ 123 h 188"/>
                  <a:gd name="T80" fmla="*/ 48 w 221"/>
                  <a:gd name="T81" fmla="*/ 125 h 188"/>
                  <a:gd name="T82" fmla="*/ 48 w 221"/>
                  <a:gd name="T83" fmla="*/ 133 h 188"/>
                  <a:gd name="T84" fmla="*/ 11 w 221"/>
                  <a:gd name="T85" fmla="*/ 139 h 188"/>
                  <a:gd name="T86" fmla="*/ 0 w 221"/>
                  <a:gd name="T87" fmla="*/ 146 h 188"/>
                  <a:gd name="T88" fmla="*/ 4 w 221"/>
                  <a:gd name="T89" fmla="*/ 155 h 188"/>
                  <a:gd name="T90" fmla="*/ 13 w 221"/>
                  <a:gd name="T91" fmla="*/ 160 h 188"/>
                  <a:gd name="T92" fmla="*/ 14 w 221"/>
                  <a:gd name="T93" fmla="*/ 175 h 188"/>
                  <a:gd name="T94" fmla="*/ 24 w 221"/>
                  <a:gd name="T95" fmla="*/ 176 h 188"/>
                  <a:gd name="T96" fmla="*/ 32 w 221"/>
                  <a:gd name="T97" fmla="*/ 187 h 188"/>
                  <a:gd name="T98" fmla="*/ 45 w 221"/>
                  <a:gd name="T99" fmla="*/ 186 h 188"/>
                  <a:gd name="T100" fmla="*/ 50 w 221"/>
                  <a:gd name="T101" fmla="*/ 18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1" h="188">
                    <a:moveTo>
                      <a:pt x="50" y="186"/>
                    </a:moveTo>
                    <a:lnTo>
                      <a:pt x="55" y="179"/>
                    </a:lnTo>
                    <a:lnTo>
                      <a:pt x="60" y="168"/>
                    </a:lnTo>
                    <a:lnTo>
                      <a:pt x="73" y="164"/>
                    </a:lnTo>
                    <a:lnTo>
                      <a:pt x="84" y="166"/>
                    </a:lnTo>
                    <a:lnTo>
                      <a:pt x="91" y="176"/>
                    </a:lnTo>
                    <a:lnTo>
                      <a:pt x="92" y="169"/>
                    </a:lnTo>
                    <a:lnTo>
                      <a:pt x="109" y="168"/>
                    </a:lnTo>
                    <a:lnTo>
                      <a:pt x="120" y="167"/>
                    </a:lnTo>
                    <a:lnTo>
                      <a:pt x="128" y="175"/>
                    </a:lnTo>
                    <a:lnTo>
                      <a:pt x="140" y="176"/>
                    </a:lnTo>
                    <a:lnTo>
                      <a:pt x="142" y="168"/>
                    </a:lnTo>
                    <a:lnTo>
                      <a:pt x="160" y="168"/>
                    </a:lnTo>
                    <a:lnTo>
                      <a:pt x="168" y="176"/>
                    </a:lnTo>
                    <a:lnTo>
                      <a:pt x="175" y="168"/>
                    </a:lnTo>
                    <a:lnTo>
                      <a:pt x="185" y="162"/>
                    </a:lnTo>
                    <a:lnTo>
                      <a:pt x="185" y="148"/>
                    </a:lnTo>
                    <a:lnTo>
                      <a:pt x="190" y="140"/>
                    </a:lnTo>
                    <a:lnTo>
                      <a:pt x="200" y="134"/>
                    </a:lnTo>
                    <a:lnTo>
                      <a:pt x="205" y="125"/>
                    </a:lnTo>
                    <a:lnTo>
                      <a:pt x="215" y="122"/>
                    </a:lnTo>
                    <a:lnTo>
                      <a:pt x="220" y="43"/>
                    </a:lnTo>
                    <a:lnTo>
                      <a:pt x="213" y="27"/>
                    </a:lnTo>
                    <a:lnTo>
                      <a:pt x="211" y="21"/>
                    </a:lnTo>
                    <a:lnTo>
                      <a:pt x="208" y="13"/>
                    </a:lnTo>
                    <a:lnTo>
                      <a:pt x="200" y="9"/>
                    </a:lnTo>
                    <a:lnTo>
                      <a:pt x="182" y="8"/>
                    </a:lnTo>
                    <a:lnTo>
                      <a:pt x="181" y="0"/>
                    </a:lnTo>
                    <a:lnTo>
                      <a:pt x="162" y="0"/>
                    </a:lnTo>
                    <a:lnTo>
                      <a:pt x="157" y="7"/>
                    </a:lnTo>
                    <a:lnTo>
                      <a:pt x="143" y="13"/>
                    </a:lnTo>
                    <a:lnTo>
                      <a:pt x="131" y="23"/>
                    </a:lnTo>
                    <a:lnTo>
                      <a:pt x="124" y="33"/>
                    </a:lnTo>
                    <a:lnTo>
                      <a:pt x="102" y="41"/>
                    </a:lnTo>
                    <a:lnTo>
                      <a:pt x="99" y="50"/>
                    </a:lnTo>
                    <a:lnTo>
                      <a:pt x="91" y="55"/>
                    </a:lnTo>
                    <a:lnTo>
                      <a:pt x="81" y="66"/>
                    </a:lnTo>
                    <a:lnTo>
                      <a:pt x="57" y="68"/>
                    </a:lnTo>
                    <a:lnTo>
                      <a:pt x="55" y="76"/>
                    </a:lnTo>
                    <a:lnTo>
                      <a:pt x="58" y="123"/>
                    </a:lnTo>
                    <a:lnTo>
                      <a:pt x="48" y="125"/>
                    </a:lnTo>
                    <a:lnTo>
                      <a:pt x="48" y="133"/>
                    </a:lnTo>
                    <a:lnTo>
                      <a:pt x="11" y="139"/>
                    </a:lnTo>
                    <a:lnTo>
                      <a:pt x="0" y="146"/>
                    </a:lnTo>
                    <a:lnTo>
                      <a:pt x="4" y="155"/>
                    </a:lnTo>
                    <a:lnTo>
                      <a:pt x="13" y="160"/>
                    </a:lnTo>
                    <a:lnTo>
                      <a:pt x="14" y="175"/>
                    </a:lnTo>
                    <a:lnTo>
                      <a:pt x="24" y="176"/>
                    </a:lnTo>
                    <a:lnTo>
                      <a:pt x="32" y="187"/>
                    </a:lnTo>
                    <a:lnTo>
                      <a:pt x="45" y="186"/>
                    </a:lnTo>
                    <a:lnTo>
                      <a:pt x="50" y="18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99" name="Freeform 275"/>
              <p:cNvSpPr>
                <a:spLocks/>
              </p:cNvSpPr>
              <p:nvPr/>
            </p:nvSpPr>
            <p:spPr bwMode="auto">
              <a:xfrm>
                <a:off x="5816098" y="3968380"/>
                <a:ext cx="42457" cy="130555"/>
              </a:xfrm>
              <a:custGeom>
                <a:avLst/>
                <a:gdLst>
                  <a:gd name="T0" fmla="*/ 15 w 27"/>
                  <a:gd name="T1" fmla="*/ 83 h 83"/>
                  <a:gd name="T2" fmla="*/ 27 w 27"/>
                  <a:gd name="T3" fmla="*/ 72 h 83"/>
                  <a:gd name="T4" fmla="*/ 20 w 27"/>
                  <a:gd name="T5" fmla="*/ 48 h 83"/>
                  <a:gd name="T6" fmla="*/ 20 w 27"/>
                  <a:gd name="T7" fmla="*/ 26 h 83"/>
                  <a:gd name="T8" fmla="*/ 18 w 27"/>
                  <a:gd name="T9" fmla="*/ 11 h 83"/>
                  <a:gd name="T10" fmla="*/ 12 w 27"/>
                  <a:gd name="T11" fmla="*/ 2 h 83"/>
                  <a:gd name="T12" fmla="*/ 2 w 27"/>
                  <a:gd name="T13" fmla="*/ 0 h 83"/>
                  <a:gd name="T14" fmla="*/ 0 w 27"/>
                  <a:gd name="T15" fmla="*/ 14 h 83"/>
                  <a:gd name="T16" fmla="*/ 6 w 27"/>
                  <a:gd name="T17" fmla="*/ 24 h 83"/>
                  <a:gd name="T18" fmla="*/ 9 w 27"/>
                  <a:gd name="T19" fmla="*/ 48 h 83"/>
                  <a:gd name="T20" fmla="*/ 15 w 27"/>
                  <a:gd name="T21"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83">
                    <a:moveTo>
                      <a:pt x="15" y="83"/>
                    </a:moveTo>
                    <a:lnTo>
                      <a:pt x="27" y="72"/>
                    </a:lnTo>
                    <a:lnTo>
                      <a:pt x="20" y="48"/>
                    </a:lnTo>
                    <a:lnTo>
                      <a:pt x="20" y="26"/>
                    </a:lnTo>
                    <a:lnTo>
                      <a:pt x="18" y="11"/>
                    </a:lnTo>
                    <a:lnTo>
                      <a:pt x="12" y="2"/>
                    </a:lnTo>
                    <a:lnTo>
                      <a:pt x="2" y="0"/>
                    </a:lnTo>
                    <a:lnTo>
                      <a:pt x="0" y="14"/>
                    </a:lnTo>
                    <a:lnTo>
                      <a:pt x="6" y="24"/>
                    </a:lnTo>
                    <a:lnTo>
                      <a:pt x="9" y="48"/>
                    </a:lnTo>
                    <a:lnTo>
                      <a:pt x="15" y="83"/>
                    </a:lnTo>
                    <a:close/>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00" name="Freeform 278"/>
              <p:cNvSpPr>
                <a:spLocks/>
              </p:cNvSpPr>
              <p:nvPr/>
            </p:nvSpPr>
            <p:spPr bwMode="auto">
              <a:xfrm>
                <a:off x="6066123" y="4223198"/>
                <a:ext cx="45602" cy="26740"/>
              </a:xfrm>
              <a:custGeom>
                <a:avLst/>
                <a:gdLst>
                  <a:gd name="T0" fmla="*/ 0 w 29"/>
                  <a:gd name="T1" fmla="*/ 14 h 17"/>
                  <a:gd name="T2" fmla="*/ 2 w 29"/>
                  <a:gd name="T3" fmla="*/ 0 h 17"/>
                  <a:gd name="T4" fmla="*/ 29 w 29"/>
                  <a:gd name="T5" fmla="*/ 3 h 17"/>
                  <a:gd name="T6" fmla="*/ 18 w 29"/>
                  <a:gd name="T7" fmla="*/ 17 h 17"/>
                  <a:gd name="T8" fmla="*/ 0 w 29"/>
                  <a:gd name="T9" fmla="*/ 14 h 17"/>
                </a:gdLst>
                <a:ahLst/>
                <a:cxnLst>
                  <a:cxn ang="0">
                    <a:pos x="T0" y="T1"/>
                  </a:cxn>
                  <a:cxn ang="0">
                    <a:pos x="T2" y="T3"/>
                  </a:cxn>
                  <a:cxn ang="0">
                    <a:pos x="T4" y="T5"/>
                  </a:cxn>
                  <a:cxn ang="0">
                    <a:pos x="T6" y="T7"/>
                  </a:cxn>
                  <a:cxn ang="0">
                    <a:pos x="T8" y="T9"/>
                  </a:cxn>
                </a:cxnLst>
                <a:rect l="0" t="0" r="r" b="b"/>
                <a:pathLst>
                  <a:path w="29" h="17">
                    <a:moveTo>
                      <a:pt x="0" y="14"/>
                    </a:moveTo>
                    <a:lnTo>
                      <a:pt x="2" y="0"/>
                    </a:lnTo>
                    <a:lnTo>
                      <a:pt x="29" y="3"/>
                    </a:lnTo>
                    <a:lnTo>
                      <a:pt x="18" y="17"/>
                    </a:lnTo>
                    <a:lnTo>
                      <a:pt x="0" y="14"/>
                    </a:lnTo>
                    <a:close/>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sp>
            <p:nvSpPr>
              <p:cNvPr id="101" name="Freeform 279"/>
              <p:cNvSpPr>
                <a:spLocks/>
              </p:cNvSpPr>
              <p:nvPr/>
            </p:nvSpPr>
            <p:spPr bwMode="auto">
              <a:xfrm>
                <a:off x="6658949" y="4548800"/>
                <a:ext cx="81769" cy="206057"/>
              </a:xfrm>
              <a:custGeom>
                <a:avLst/>
                <a:gdLst>
                  <a:gd name="T0" fmla="*/ 16 w 52"/>
                  <a:gd name="T1" fmla="*/ 119 h 131"/>
                  <a:gd name="T2" fmla="*/ 24 w 52"/>
                  <a:gd name="T3" fmla="*/ 90 h 131"/>
                  <a:gd name="T4" fmla="*/ 0 w 52"/>
                  <a:gd name="T5" fmla="*/ 81 h 131"/>
                  <a:gd name="T6" fmla="*/ 0 w 52"/>
                  <a:gd name="T7" fmla="*/ 50 h 131"/>
                  <a:gd name="T8" fmla="*/ 10 w 52"/>
                  <a:gd name="T9" fmla="*/ 41 h 131"/>
                  <a:gd name="T10" fmla="*/ 4 w 52"/>
                  <a:gd name="T11" fmla="*/ 17 h 131"/>
                  <a:gd name="T12" fmla="*/ 7 w 52"/>
                  <a:gd name="T13" fmla="*/ 0 h 131"/>
                  <a:gd name="T14" fmla="*/ 30 w 52"/>
                  <a:gd name="T15" fmla="*/ 14 h 131"/>
                  <a:gd name="T16" fmla="*/ 33 w 52"/>
                  <a:gd name="T17" fmla="*/ 30 h 131"/>
                  <a:gd name="T18" fmla="*/ 28 w 52"/>
                  <a:gd name="T19" fmla="*/ 56 h 131"/>
                  <a:gd name="T20" fmla="*/ 45 w 52"/>
                  <a:gd name="T21" fmla="*/ 81 h 131"/>
                  <a:gd name="T22" fmla="*/ 52 w 52"/>
                  <a:gd name="T23" fmla="*/ 104 h 131"/>
                  <a:gd name="T24" fmla="*/ 40 w 52"/>
                  <a:gd name="T25" fmla="*/ 110 h 131"/>
                  <a:gd name="T26" fmla="*/ 39 w 52"/>
                  <a:gd name="T27" fmla="*/ 126 h 131"/>
                  <a:gd name="T28" fmla="*/ 24 w 52"/>
                  <a:gd name="T29" fmla="*/ 131 h 131"/>
                  <a:gd name="T30" fmla="*/ 16 w 52"/>
                  <a:gd name="T31" fmla="*/ 11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131">
                    <a:moveTo>
                      <a:pt x="16" y="119"/>
                    </a:moveTo>
                    <a:lnTo>
                      <a:pt x="24" y="90"/>
                    </a:lnTo>
                    <a:lnTo>
                      <a:pt x="0" y="81"/>
                    </a:lnTo>
                    <a:lnTo>
                      <a:pt x="0" y="50"/>
                    </a:lnTo>
                    <a:lnTo>
                      <a:pt x="10" y="41"/>
                    </a:lnTo>
                    <a:lnTo>
                      <a:pt x="4" y="17"/>
                    </a:lnTo>
                    <a:lnTo>
                      <a:pt x="7" y="0"/>
                    </a:lnTo>
                    <a:lnTo>
                      <a:pt x="30" y="14"/>
                    </a:lnTo>
                    <a:lnTo>
                      <a:pt x="33" y="30"/>
                    </a:lnTo>
                    <a:lnTo>
                      <a:pt x="28" y="56"/>
                    </a:lnTo>
                    <a:lnTo>
                      <a:pt x="45" y="81"/>
                    </a:lnTo>
                    <a:lnTo>
                      <a:pt x="52" y="104"/>
                    </a:lnTo>
                    <a:lnTo>
                      <a:pt x="40" y="110"/>
                    </a:lnTo>
                    <a:lnTo>
                      <a:pt x="39" y="126"/>
                    </a:lnTo>
                    <a:lnTo>
                      <a:pt x="24" y="131"/>
                    </a:lnTo>
                    <a:lnTo>
                      <a:pt x="16" y="119"/>
                    </a:lnTo>
                    <a:close/>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a:solidFill>
                    <a:prstClr val="black"/>
                  </a:solidFill>
                  <a:latin typeface="Calibri"/>
                  <a:ea typeface=""/>
                  <a:cs typeface=""/>
                  <a:sym typeface="Gill Sans" charset="0"/>
                </a:endParaRPr>
              </a:p>
            </p:txBody>
          </p:sp>
        </p:grpSp>
      </p:grpSp>
      <p:sp>
        <p:nvSpPr>
          <p:cNvPr id="13" name="Text Placeholder 24"/>
          <p:cNvSpPr>
            <a:spLocks noGrp="1"/>
          </p:cNvSpPr>
          <p:nvPr>
            <p:ph type="body" sz="quarter" idx="36" hasCustomPrompt="1"/>
          </p:nvPr>
        </p:nvSpPr>
        <p:spPr>
          <a:xfrm>
            <a:off x="9042400" y="6346535"/>
            <a:ext cx="2890045" cy="47793"/>
          </a:xfrm>
          <a:solidFill>
            <a:schemeClr val="accent6"/>
          </a:solidFill>
        </p:spPr>
        <p:txBody>
          <a:bodyPr/>
          <a:lstStyle>
            <a:lvl1pPr>
              <a:defRPr/>
            </a:lvl1pPr>
          </a:lstStyle>
          <a:p>
            <a:pPr lvl="0"/>
            <a:r>
              <a:rPr lang="en-US" dirty="0"/>
              <a:t>  </a:t>
            </a:r>
            <a:endParaRPr lang="en-GB" dirty="0"/>
          </a:p>
        </p:txBody>
      </p:sp>
      <p:sp>
        <p:nvSpPr>
          <p:cNvPr id="15" name="Text Placeholder 26"/>
          <p:cNvSpPr>
            <a:spLocks noGrp="1"/>
          </p:cNvSpPr>
          <p:nvPr>
            <p:ph type="body" sz="quarter" idx="37" hasCustomPrompt="1"/>
          </p:nvPr>
        </p:nvSpPr>
        <p:spPr>
          <a:xfrm>
            <a:off x="9042400" y="5855528"/>
            <a:ext cx="2890045" cy="493081"/>
          </a:xfrm>
          <a:solidFill>
            <a:schemeClr val="tx1">
              <a:alpha val="80000"/>
            </a:schemeClr>
          </a:solidFill>
        </p:spPr>
        <p:txBody>
          <a:bodyPr lIns="108000" tIns="108000"/>
          <a:lstStyle>
            <a:lvl1pPr>
              <a:defRPr sz="1100" b="1" spc="0" baseline="0">
                <a:solidFill>
                  <a:schemeClr val="bg1"/>
                </a:solidFill>
              </a:defRPr>
            </a:lvl1pPr>
            <a:lvl2pPr>
              <a:defRPr sz="1050" b="1">
                <a:solidFill>
                  <a:schemeClr val="bg1"/>
                </a:solidFill>
              </a:defRPr>
            </a:lvl2pPr>
            <a:lvl3pPr>
              <a:defRPr sz="1000" b="1">
                <a:solidFill>
                  <a:schemeClr val="bg1"/>
                </a:solidFill>
              </a:defRPr>
            </a:lvl3pPr>
            <a:lvl4pPr>
              <a:defRPr sz="900" b="1">
                <a:solidFill>
                  <a:schemeClr val="bg1"/>
                </a:solidFill>
              </a:defRPr>
            </a:lvl4pPr>
            <a:lvl5pPr>
              <a:defRPr sz="800" b="1">
                <a:solidFill>
                  <a:schemeClr val="bg1"/>
                </a:solidFill>
              </a:defRPr>
            </a:lvl5pPr>
          </a:lstStyle>
          <a:p>
            <a:pPr lvl="0"/>
            <a:r>
              <a:rPr lang="en-US" dirty="0"/>
              <a:t>Enter place here</a:t>
            </a:r>
            <a:endParaRPr lang="en-GB" dirty="0"/>
          </a:p>
        </p:txBody>
      </p:sp>
      <p:sp>
        <p:nvSpPr>
          <p:cNvPr id="16" name="Text Placeholder 26"/>
          <p:cNvSpPr>
            <a:spLocks noGrp="1"/>
          </p:cNvSpPr>
          <p:nvPr>
            <p:ph type="body" sz="quarter" idx="81" hasCustomPrompt="1"/>
          </p:nvPr>
        </p:nvSpPr>
        <p:spPr>
          <a:xfrm>
            <a:off x="9042400" y="6117769"/>
            <a:ext cx="2890045" cy="183616"/>
          </a:xfrm>
          <a:noFill/>
        </p:spPr>
        <p:txBody>
          <a:bodyPr lIns="126000" tIns="46800" anchor="t"/>
          <a:lstStyle>
            <a:lvl1pPr>
              <a:defRPr sz="900" b="0" i="1" spc="0" baseline="0">
                <a:solidFill>
                  <a:schemeClr val="bg1"/>
                </a:solidFill>
              </a:defRPr>
            </a:lvl1pPr>
            <a:lvl2pPr>
              <a:defRPr sz="800" b="0" i="1">
                <a:solidFill>
                  <a:schemeClr val="bg1"/>
                </a:solidFill>
              </a:defRPr>
            </a:lvl2pPr>
            <a:lvl3pPr>
              <a:defRPr sz="700" b="0" i="1">
                <a:solidFill>
                  <a:schemeClr val="bg1"/>
                </a:solidFill>
              </a:defRPr>
            </a:lvl3pPr>
            <a:lvl4pPr>
              <a:defRPr sz="600" b="0" i="1">
                <a:solidFill>
                  <a:schemeClr val="bg1"/>
                </a:solidFill>
              </a:defRPr>
            </a:lvl4pPr>
            <a:lvl5pPr>
              <a:defRPr sz="500" b="0" i="1">
                <a:solidFill>
                  <a:schemeClr val="bg1"/>
                </a:solidFill>
              </a:defRPr>
            </a:lvl5pPr>
          </a:lstStyle>
          <a:p>
            <a:pPr lvl="0"/>
            <a:r>
              <a:rPr lang="en-US" dirty="0"/>
              <a:t>Enter address here</a:t>
            </a:r>
            <a:endParaRPr lang="en-GB" dirty="0"/>
          </a:p>
        </p:txBody>
      </p:sp>
      <p:sp>
        <p:nvSpPr>
          <p:cNvPr id="315"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sp>
        <p:nvSpPr>
          <p:cNvPr id="316" name="Rectangle 315"/>
          <p:cNvSpPr/>
          <p:nvPr userDrawn="1"/>
        </p:nvSpPr>
        <p:spPr>
          <a:xfrm>
            <a:off x="1" y="1125538"/>
            <a:ext cx="3009899" cy="53807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p>
        </p:txBody>
      </p:sp>
      <p:sp>
        <p:nvSpPr>
          <p:cNvPr id="318" name="Text Placeholder 6"/>
          <p:cNvSpPr>
            <a:spLocks noGrp="1"/>
          </p:cNvSpPr>
          <p:nvPr>
            <p:ph type="body" sz="quarter" idx="17" hasCustomPrompt="1"/>
          </p:nvPr>
        </p:nvSpPr>
        <p:spPr>
          <a:xfrm>
            <a:off x="0" y="4967288"/>
            <a:ext cx="3014663" cy="1200150"/>
          </a:xfrm>
          <a:solidFill>
            <a:schemeClr val="accent6"/>
          </a:solidFill>
        </p:spPr>
        <p:txBody>
          <a:bodyPr lIns="288000" tIns="126000" numCol="1"/>
          <a:lstStyle>
            <a:lvl1pPr marL="179388" indent="-179388">
              <a:buFont typeface="Wingdings" panose="05000000000000000000" pitchFamily="2" charset="2"/>
              <a:buChar char="§"/>
              <a:defRPr sz="1100"/>
            </a:lvl1pPr>
            <a:lvl2pPr marL="269875" indent="-176213">
              <a:defRPr sz="1050"/>
            </a:lvl2pPr>
            <a:lvl3pPr>
              <a:defRPr sz="1000"/>
            </a:lvl3pPr>
            <a:lvl4pPr>
              <a:defRPr sz="900"/>
            </a:lvl4pPr>
            <a:lvl5pPr>
              <a:defRPr sz="7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6"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321" name="Text Placeholder 41"/>
          <p:cNvSpPr>
            <a:spLocks noGrp="1"/>
          </p:cNvSpPr>
          <p:nvPr>
            <p:ph type="body" sz="quarter" idx="102" hasCustomPrompt="1"/>
          </p:nvPr>
        </p:nvSpPr>
        <p:spPr>
          <a:xfrm>
            <a:off x="191344" y="2952603"/>
            <a:ext cx="2724894" cy="1874509"/>
          </a:xfrm>
        </p:spPr>
        <p:txBody>
          <a:bodyPr rIns="108000"/>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22" name="Text Placeholder 3"/>
          <p:cNvSpPr>
            <a:spLocks noGrp="1"/>
          </p:cNvSpPr>
          <p:nvPr>
            <p:ph type="body" sz="quarter" idx="103" hasCustomPrompt="1"/>
          </p:nvPr>
        </p:nvSpPr>
        <p:spPr>
          <a:xfrm>
            <a:off x="191345" y="1271588"/>
            <a:ext cx="2724893" cy="1606085"/>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324" name="Group 323"/>
          <p:cNvGrpSpPr/>
          <p:nvPr userDrawn="1"/>
        </p:nvGrpSpPr>
        <p:grpSpPr>
          <a:xfrm>
            <a:off x="-4350366" y="0"/>
            <a:ext cx="3909698" cy="3473285"/>
            <a:chOff x="-3999345" y="0"/>
            <a:chExt cx="3909698" cy="3473285"/>
          </a:xfrm>
        </p:grpSpPr>
        <p:sp>
          <p:nvSpPr>
            <p:cNvPr id="325" name="Rectangle 324"/>
            <p:cNvSpPr/>
            <p:nvPr userDrawn="1"/>
          </p:nvSpPr>
          <p:spPr>
            <a:xfrm>
              <a:off x="-3999345" y="0"/>
              <a:ext cx="3909698" cy="347328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latin typeface="+mn-lt"/>
              </a:endParaRPr>
            </a:p>
          </p:txBody>
        </p:sp>
        <p:cxnSp>
          <p:nvCxnSpPr>
            <p:cNvPr id="326" name="Straight Connector 325"/>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327" name="Picture 32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328" name="TextBox 327"/>
            <p:cNvSpPr txBox="1"/>
            <p:nvPr userDrawn="1"/>
          </p:nvSpPr>
          <p:spPr>
            <a:xfrm>
              <a:off x="-3916218" y="128588"/>
              <a:ext cx="2927928"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use your map</a:t>
              </a:r>
              <a:endParaRPr lang="en-GB" sz="2000" dirty="0">
                <a:solidFill>
                  <a:schemeClr val="tx1"/>
                </a:solidFill>
                <a:latin typeface="+mn-lt"/>
              </a:endParaRPr>
            </a:p>
          </p:txBody>
        </p:sp>
        <p:grpSp>
          <p:nvGrpSpPr>
            <p:cNvPr id="329" name="Group 328"/>
            <p:cNvGrpSpPr/>
            <p:nvPr userDrawn="1"/>
          </p:nvGrpSpPr>
          <p:grpSpPr>
            <a:xfrm>
              <a:off x="-3916219" y="2017411"/>
              <a:ext cx="3685743" cy="651346"/>
              <a:chOff x="-3953163" y="1938083"/>
              <a:chExt cx="3685743" cy="651346"/>
            </a:xfrm>
          </p:grpSpPr>
          <p:sp>
            <p:nvSpPr>
              <p:cNvPr id="339" name="TextBox 338"/>
              <p:cNvSpPr txBox="1"/>
              <p:nvPr userDrawn="1"/>
            </p:nvSpPr>
            <p:spPr>
              <a:xfrm>
                <a:off x="-3953163" y="193808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340" name="TextBox 339"/>
              <p:cNvSpPr txBox="1"/>
              <p:nvPr userDrawn="1"/>
            </p:nvSpPr>
            <p:spPr>
              <a:xfrm>
                <a:off x="-3565236" y="1986352"/>
                <a:ext cx="3297816"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b="1" dirty="0">
                    <a:latin typeface="+mn-lt"/>
                  </a:rPr>
                  <a:t>Copy</a:t>
                </a:r>
                <a:r>
                  <a:rPr lang="en-GB" sz="1400" dirty="0">
                    <a:latin typeface="+mn-lt"/>
                  </a:rPr>
                  <a:t> them</a:t>
                </a:r>
                <a:r>
                  <a:rPr lang="en-GB" sz="1400" baseline="0" dirty="0">
                    <a:latin typeface="+mn-lt"/>
                  </a:rPr>
                  <a:t> from the Asset Library and </a:t>
                </a:r>
                <a:r>
                  <a:rPr lang="en-GB" sz="1400" b="1" baseline="0" dirty="0">
                    <a:latin typeface="+mn-lt"/>
                  </a:rPr>
                  <a:t>paste</a:t>
                </a:r>
                <a:r>
                  <a:rPr lang="en-GB" sz="1400" baseline="0" dirty="0">
                    <a:latin typeface="+mn-lt"/>
                  </a:rPr>
                  <a:t> them onto your presentation</a:t>
                </a:r>
                <a:endParaRPr lang="en-GB" sz="1400" dirty="0">
                  <a:latin typeface="+mn-lt"/>
                </a:endParaRPr>
              </a:p>
            </p:txBody>
          </p:sp>
        </p:grpSp>
        <p:grpSp>
          <p:nvGrpSpPr>
            <p:cNvPr id="331" name="Group 330"/>
            <p:cNvGrpSpPr/>
            <p:nvPr userDrawn="1"/>
          </p:nvGrpSpPr>
          <p:grpSpPr>
            <a:xfrm>
              <a:off x="-3916219" y="2751342"/>
              <a:ext cx="3741159" cy="690245"/>
              <a:chOff x="-3953163" y="2657918"/>
              <a:chExt cx="3741159" cy="690245"/>
            </a:xfrm>
          </p:grpSpPr>
          <p:sp>
            <p:nvSpPr>
              <p:cNvPr id="335" name="TextBox 334"/>
              <p:cNvSpPr txBox="1"/>
              <p:nvPr userDrawn="1"/>
            </p:nvSpPr>
            <p:spPr>
              <a:xfrm>
                <a:off x="-3953163" y="265791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336" name="TextBox 335"/>
              <p:cNvSpPr txBox="1"/>
              <p:nvPr userDrawn="1"/>
            </p:nvSpPr>
            <p:spPr>
              <a:xfrm>
                <a:off x="-3565237" y="2745086"/>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b="1" dirty="0">
                    <a:latin typeface="+mn-lt"/>
                  </a:rPr>
                  <a:t>Fill in</a:t>
                </a:r>
                <a:r>
                  <a:rPr lang="en-GB" sz="1400" dirty="0">
                    <a:latin typeface="+mn-lt"/>
                  </a:rPr>
                  <a:t> the data and stats and </a:t>
                </a:r>
                <a:r>
                  <a:rPr lang="en-GB" sz="1400" b="1" dirty="0">
                    <a:latin typeface="+mn-lt"/>
                  </a:rPr>
                  <a:t>drag</a:t>
                </a:r>
                <a:r>
                  <a:rPr lang="en-GB" sz="1400" baseline="0" dirty="0">
                    <a:latin typeface="+mn-lt"/>
                  </a:rPr>
                  <a:t> them to the relevant areas on your map</a:t>
                </a:r>
                <a:endParaRPr lang="en-GB" sz="1400" dirty="0">
                  <a:latin typeface="+mn-lt"/>
                </a:endParaRPr>
              </a:p>
            </p:txBody>
          </p:sp>
        </p:grpSp>
        <p:grpSp>
          <p:nvGrpSpPr>
            <p:cNvPr id="332" name="Group 331"/>
            <p:cNvGrpSpPr/>
            <p:nvPr userDrawn="1"/>
          </p:nvGrpSpPr>
          <p:grpSpPr>
            <a:xfrm>
              <a:off x="-3916219" y="1118356"/>
              <a:ext cx="3741159" cy="677414"/>
              <a:chOff x="-3953163" y="1118356"/>
              <a:chExt cx="3741159" cy="677414"/>
            </a:xfrm>
          </p:grpSpPr>
          <p:sp>
            <p:nvSpPr>
              <p:cNvPr id="333" name="TextBox 332"/>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334" name="TextBox 333"/>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In</a:t>
                </a:r>
                <a:r>
                  <a:rPr lang="en-GB" sz="1400" baseline="0" dirty="0">
                    <a:latin typeface="+mn-lt"/>
                  </a:rPr>
                  <a:t> your </a:t>
                </a:r>
                <a:r>
                  <a:rPr lang="en-GB" sz="1400" b="1" baseline="0" dirty="0">
                    <a:latin typeface="+mn-lt"/>
                  </a:rPr>
                  <a:t>Asset Library</a:t>
                </a:r>
                <a:r>
                  <a:rPr lang="en-GB" sz="1400" baseline="0" dirty="0">
                    <a:latin typeface="+mn-lt"/>
                  </a:rPr>
                  <a:t>, find the appropriate pointers or markers for the data you wish to display</a:t>
                </a:r>
                <a:endParaRPr lang="en-GB" sz="1400" dirty="0">
                  <a:latin typeface="+mn-lt"/>
                </a:endParaRPr>
              </a:p>
            </p:txBody>
          </p:sp>
        </p:grpSp>
      </p:grpSp>
    </p:spTree>
    <p:extLst>
      <p:ext uri="{BB962C8B-B14F-4D97-AF65-F5344CB8AC3E}">
        <p14:creationId xmlns:p14="http://schemas.microsoft.com/office/powerpoint/2010/main" val="600823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neric three column">
    <p:spTree>
      <p:nvGrpSpPr>
        <p:cNvPr id="1" name=""/>
        <p:cNvGrpSpPr/>
        <p:nvPr/>
      </p:nvGrpSpPr>
      <p:grpSpPr>
        <a:xfrm>
          <a:off x="0" y="0"/>
          <a:ext cx="0" cy="0"/>
          <a:chOff x="0" y="0"/>
          <a:chExt cx="0" cy="0"/>
        </a:xfrm>
      </p:grpSpPr>
      <p:sp>
        <p:nvSpPr>
          <p:cNvPr id="2" name="Title 1"/>
          <p:cNvSpPr>
            <a:spLocks noGrp="1"/>
          </p:cNvSpPr>
          <p:nvPr>
            <p:ph type="ctrTitle"/>
          </p:nvPr>
        </p:nvSpPr>
        <p:spPr>
          <a:xfrm>
            <a:off x="813600" y="732968"/>
            <a:ext cx="10564800" cy="452437"/>
          </a:xfrm>
        </p:spPr>
        <p:txBody>
          <a:bodyPr anchor="t"/>
          <a:lstStyle>
            <a:lvl1pPr algn="l">
              <a:defRPr sz="4267"/>
            </a:lvl1pPr>
          </a:lstStyle>
          <a:p>
            <a:r>
              <a:rPr lang="en-US"/>
              <a:t>Click to edit Master title style</a:t>
            </a:r>
            <a:endParaRPr lang="en-US" dirty="0"/>
          </a:p>
        </p:txBody>
      </p:sp>
      <p:sp>
        <p:nvSpPr>
          <p:cNvPr id="12" name="Rectangle 11"/>
          <p:cNvSpPr/>
          <p:nvPr/>
        </p:nvSpPr>
        <p:spPr bwMode="auto">
          <a:xfrm>
            <a:off x="12501880" y="7"/>
            <a:ext cx="4653507" cy="6154052"/>
          </a:xfrm>
          <a:prstGeom prst="rect">
            <a:avLst/>
          </a:prstGeom>
          <a:solidFill>
            <a:schemeClr val="tx2"/>
          </a:solidFill>
          <a:ln w="9525" cap="flat" cmpd="sng" algn="ctr">
            <a:noFill/>
            <a:prstDash val="solid"/>
            <a:round/>
            <a:headEnd type="none" w="med" len="med"/>
            <a:tailEnd type="none" w="med" len="med"/>
          </a:ln>
          <a:effectLst/>
        </p:spPr>
        <p:txBody>
          <a:bodyPr vert="horz" wrap="square" lIns="73699" tIns="73699" rIns="73699" bIns="73699" numCol="1" rtlCol="0" anchor="t" anchorCtr="0" compatLnSpc="1">
            <a:prstTxWarp prst="textNoShape">
              <a:avLst/>
            </a:prstTxWarp>
          </a:bodyPr>
          <a:lstStyle/>
          <a:p>
            <a:pPr algn="l"/>
            <a:r>
              <a:rPr lang="en-US" sz="1800" b="1" dirty="0">
                <a:solidFill>
                  <a:srgbClr val="000000"/>
                </a:solidFill>
              </a:rPr>
              <a:t>FORMATTING </a:t>
            </a:r>
            <a:br>
              <a:rPr lang="en-US" sz="1800" b="1" dirty="0">
                <a:solidFill>
                  <a:srgbClr val="000000"/>
                </a:solidFill>
              </a:rPr>
            </a:br>
            <a:r>
              <a:rPr lang="en-US" sz="1800" b="1" dirty="0">
                <a:solidFill>
                  <a:srgbClr val="000000"/>
                </a:solidFill>
              </a:rPr>
              <a:t>TEXT STYLES</a:t>
            </a:r>
          </a:p>
          <a:p>
            <a:pPr marL="0" indent="0" algn="l">
              <a:buFontTx/>
              <a:buNone/>
            </a:pPr>
            <a:r>
              <a:rPr lang="en-US" sz="1400" b="0" baseline="0" dirty="0">
                <a:solidFill>
                  <a:srgbClr val="000000"/>
                </a:solidFill>
              </a:rPr>
              <a:t>The template is set up using place holders </a:t>
            </a:r>
            <a:r>
              <a:rPr lang="en-GB" sz="1400" b="0" baseline="0" dirty="0">
                <a:solidFill>
                  <a:srgbClr val="000000"/>
                </a:solidFill>
              </a:rPr>
              <a:t>A placeholder is a space set-up on a slide master which holds the formatting and positioning information for the content in the template.</a:t>
            </a:r>
          </a:p>
          <a:p>
            <a:pPr marL="0" indent="0" algn="l">
              <a:buFontTx/>
              <a:buNone/>
            </a:pPr>
            <a:endParaRPr lang="en-GB" sz="1400" b="0" baseline="0" dirty="0">
              <a:solidFill>
                <a:srgbClr val="000000"/>
              </a:solidFill>
            </a:endParaRPr>
          </a:p>
          <a:p>
            <a:pPr marL="342891" indent="-342891" algn="l">
              <a:buFont typeface="+mj-lt"/>
              <a:buAutoNum type="arabicPeriod"/>
            </a:pPr>
            <a:r>
              <a:rPr lang="en-GB" sz="1400" b="1" baseline="0" dirty="0">
                <a:solidFill>
                  <a:srgbClr val="000000"/>
                </a:solidFill>
              </a:rPr>
              <a:t>LEVELS</a:t>
            </a:r>
            <a:r>
              <a:rPr lang="en-GB" sz="1400" b="0" baseline="0" dirty="0">
                <a:solidFill>
                  <a:srgbClr val="000000"/>
                </a:solidFill>
              </a:rPr>
              <a:t> of text (i.e. Headings, bullets and sub-bullets) are derived from </a:t>
            </a:r>
            <a:br>
              <a:rPr lang="en-GB" sz="1400" b="0" baseline="0" dirty="0">
                <a:solidFill>
                  <a:srgbClr val="000000"/>
                </a:solidFill>
              </a:rPr>
            </a:br>
            <a:r>
              <a:rPr lang="en-GB" sz="1400" b="0" baseline="0" dirty="0">
                <a:solidFill>
                  <a:srgbClr val="000000"/>
                </a:solidFill>
              </a:rPr>
              <a:t>the information set-up on the placeholders on the slide master</a:t>
            </a:r>
          </a:p>
          <a:p>
            <a:pPr marL="342891" indent="-342891" algn="l">
              <a:buFont typeface="+mj-lt"/>
              <a:buAutoNum type="arabicPeriod"/>
            </a:pPr>
            <a:endParaRPr lang="en-GB" sz="1400" b="0" baseline="0" dirty="0">
              <a:solidFill>
                <a:srgbClr val="000000"/>
              </a:solidFill>
            </a:endParaRPr>
          </a:p>
          <a:p>
            <a:pPr marL="342891" indent="-342891" algn="l">
              <a:buFont typeface="+mj-lt"/>
              <a:buAutoNum type="arabicPeriod"/>
            </a:pPr>
            <a:r>
              <a:rPr lang="en-GB" sz="1400" b="0" baseline="0" dirty="0">
                <a:solidFill>
                  <a:srgbClr val="000000"/>
                </a:solidFill>
              </a:rPr>
              <a:t>You can click through the different styles or levels needed to format </a:t>
            </a:r>
            <a:br>
              <a:rPr lang="en-GB" sz="1400" b="0" baseline="0" dirty="0">
                <a:solidFill>
                  <a:srgbClr val="000000"/>
                </a:solidFill>
              </a:rPr>
            </a:br>
            <a:r>
              <a:rPr lang="en-GB" sz="1400" b="0" baseline="0" dirty="0">
                <a:solidFill>
                  <a:srgbClr val="000000"/>
                </a:solidFill>
              </a:rPr>
              <a:t>your document by:</a:t>
            </a:r>
          </a:p>
          <a:p>
            <a:pPr marL="342891" indent="-342891" algn="l">
              <a:buFont typeface="+mj-lt"/>
              <a:buAutoNum type="alphaLcParenR"/>
            </a:pPr>
            <a:r>
              <a:rPr lang="en-GB" sz="1400" b="0" baseline="0" dirty="0">
                <a:solidFill>
                  <a:srgbClr val="000000"/>
                </a:solidFill>
              </a:rPr>
              <a:t>Click on the paragraph </a:t>
            </a:r>
          </a:p>
          <a:p>
            <a:pPr marL="342891" indent="-342891" algn="l">
              <a:buFont typeface="+mj-lt"/>
              <a:buAutoNum type="alphaLcParenR"/>
            </a:pPr>
            <a:r>
              <a:rPr lang="en-GB" sz="1400" b="0" baseline="0" dirty="0">
                <a:solidFill>
                  <a:srgbClr val="000000"/>
                </a:solidFill>
              </a:rPr>
              <a:t>Hold down Shift + Alt and move </a:t>
            </a:r>
            <a:br>
              <a:rPr lang="en-GB" sz="1400" b="0" baseline="0" dirty="0">
                <a:solidFill>
                  <a:srgbClr val="000000"/>
                </a:solidFill>
              </a:rPr>
            </a:br>
            <a:r>
              <a:rPr lang="en-GB" sz="1400" b="0" baseline="0" dirty="0">
                <a:solidFill>
                  <a:srgbClr val="000000"/>
                </a:solidFill>
              </a:rPr>
              <a:t>your arrow keys from right to left </a:t>
            </a:r>
          </a:p>
          <a:p>
            <a:pPr marL="342891" indent="-342891" algn="l">
              <a:buFont typeface="+mj-lt"/>
              <a:buAutoNum type="alphaLcParenR"/>
            </a:pPr>
            <a:endParaRPr lang="en-GB" sz="1400" b="0" baseline="0" dirty="0">
              <a:solidFill>
                <a:srgbClr val="000000"/>
              </a:solidFill>
            </a:endParaRPr>
          </a:p>
          <a:p>
            <a:pPr marL="0" indent="0" algn="l">
              <a:buFont typeface="+mj-lt"/>
              <a:buNone/>
            </a:pPr>
            <a:r>
              <a:rPr lang="en-GB" sz="1400" b="0" baseline="0" dirty="0">
                <a:solidFill>
                  <a:srgbClr val="000000"/>
                </a:solidFill>
              </a:rPr>
              <a:t>You will see the levels change, most templates are only set up with a maximum of 6 levels.</a:t>
            </a:r>
          </a:p>
          <a:p>
            <a:pPr marL="0" indent="0" algn="l">
              <a:buFont typeface="+mj-lt"/>
              <a:buNone/>
            </a:pPr>
            <a:endParaRPr lang="en-GB" sz="1400" b="0" baseline="0" dirty="0">
              <a:solidFill>
                <a:srgbClr val="000000"/>
              </a:solidFill>
            </a:endParaRPr>
          </a:p>
          <a:p>
            <a:pPr marL="0" indent="0" algn="l">
              <a:buFont typeface="+mj-lt"/>
              <a:buNone/>
            </a:pPr>
            <a:r>
              <a:rPr lang="en-GB" sz="1400" b="0" baseline="0" dirty="0">
                <a:solidFill>
                  <a:srgbClr val="000000"/>
                </a:solidFill>
              </a:rPr>
              <a:t>Once you go past this you are not using the styles set up in the template.</a:t>
            </a:r>
          </a:p>
          <a:p>
            <a:pPr marL="0" indent="0" algn="l">
              <a:buFont typeface="+mj-lt"/>
              <a:buNone/>
            </a:pPr>
            <a:endParaRPr lang="en-GB" sz="1400" b="0" baseline="0" dirty="0">
              <a:solidFill>
                <a:srgbClr val="000000"/>
              </a:solidFill>
            </a:endParaRPr>
          </a:p>
          <a:p>
            <a:pPr marL="0" indent="0" algn="l">
              <a:buFont typeface="+mj-lt"/>
              <a:buNone/>
            </a:pPr>
            <a:r>
              <a:rPr lang="en-GB" sz="1400" b="1" baseline="0" dirty="0">
                <a:solidFill>
                  <a:srgbClr val="FF0000"/>
                </a:solidFill>
              </a:rPr>
              <a:t>If you have created your own text box this will not work and you should only ever create your own text box when creating an Info graphic.</a:t>
            </a:r>
          </a:p>
          <a:p>
            <a:pPr marL="0" indent="0" algn="l">
              <a:buFontTx/>
              <a:buNone/>
            </a:pPr>
            <a:endParaRPr lang="en-GB" sz="1400" b="0" baseline="0" dirty="0">
              <a:solidFill>
                <a:srgbClr val="000000"/>
              </a:solidFill>
            </a:endParaRPr>
          </a:p>
          <a:p>
            <a:pPr marL="0" indent="0" algn="l">
              <a:buFontTx/>
              <a:buNone/>
            </a:pPr>
            <a:endParaRPr lang="en-US" sz="1400" b="0" baseline="0" dirty="0">
              <a:solidFill>
                <a:srgbClr val="000000"/>
              </a:solidFill>
            </a:endParaRPr>
          </a:p>
          <a:p>
            <a:pPr marL="0" indent="0" algn="l">
              <a:buFontTx/>
              <a:buNone/>
            </a:pPr>
            <a:endParaRPr lang="en-US" sz="1400" b="0" baseline="0" dirty="0">
              <a:solidFill>
                <a:srgbClr val="000000"/>
              </a:solidFill>
            </a:endParaRPr>
          </a:p>
        </p:txBody>
      </p:sp>
      <p:sp>
        <p:nvSpPr>
          <p:cNvPr id="13" name="Rectangle 12"/>
          <p:cNvSpPr/>
          <p:nvPr userDrawn="1"/>
        </p:nvSpPr>
        <p:spPr bwMode="auto">
          <a:xfrm>
            <a:off x="12501880" y="8"/>
            <a:ext cx="4653507" cy="6154051"/>
          </a:xfrm>
          <a:prstGeom prst="rect">
            <a:avLst/>
          </a:prstGeom>
          <a:solidFill>
            <a:schemeClr val="tx2"/>
          </a:solidFill>
          <a:ln w="9525" cap="flat" cmpd="sng" algn="ctr">
            <a:noFill/>
            <a:prstDash val="solid"/>
            <a:round/>
            <a:headEnd type="none" w="med" len="med"/>
            <a:tailEnd type="none" w="med" len="med"/>
          </a:ln>
          <a:effectLst/>
        </p:spPr>
        <p:txBody>
          <a:bodyPr vert="horz" wrap="square" lIns="73699" tIns="73699" rIns="73699" bIns="73699" numCol="1" rtlCol="0" anchor="t" anchorCtr="0" compatLnSpc="1">
            <a:prstTxWarp prst="textNoShape">
              <a:avLst/>
            </a:prstTxWarp>
          </a:bodyPr>
          <a:lstStyle/>
          <a:p>
            <a:pPr algn="l"/>
            <a:r>
              <a:rPr lang="en-US" sz="1800" b="1" dirty="0">
                <a:solidFill>
                  <a:srgbClr val="000000"/>
                </a:solidFill>
              </a:rPr>
              <a:t>FORMATTING </a:t>
            </a:r>
            <a:br>
              <a:rPr lang="en-US" sz="1800" b="1" dirty="0">
                <a:solidFill>
                  <a:srgbClr val="000000"/>
                </a:solidFill>
              </a:rPr>
            </a:br>
            <a:r>
              <a:rPr lang="en-US" sz="1800" b="1" dirty="0">
                <a:solidFill>
                  <a:srgbClr val="000000"/>
                </a:solidFill>
              </a:rPr>
              <a:t>TEXT STYLES</a:t>
            </a:r>
          </a:p>
          <a:p>
            <a:pPr marL="0" indent="0" algn="l">
              <a:buFontTx/>
              <a:buNone/>
            </a:pPr>
            <a:r>
              <a:rPr lang="en-US" sz="1400" b="0" baseline="0" dirty="0">
                <a:solidFill>
                  <a:srgbClr val="000000"/>
                </a:solidFill>
              </a:rPr>
              <a:t>The template is set up using place holders </a:t>
            </a:r>
            <a:r>
              <a:rPr lang="en-GB" sz="1400" b="0" baseline="0" dirty="0">
                <a:solidFill>
                  <a:srgbClr val="000000"/>
                </a:solidFill>
              </a:rPr>
              <a:t>A placeholder is a space set-up on a slide master which holds the formatting and positioning information for the content in the template.</a:t>
            </a:r>
          </a:p>
          <a:p>
            <a:pPr marL="0" indent="0" algn="l">
              <a:buFontTx/>
              <a:buNone/>
            </a:pPr>
            <a:endParaRPr lang="en-GB" sz="1400" b="0" baseline="0" dirty="0">
              <a:solidFill>
                <a:srgbClr val="000000"/>
              </a:solidFill>
            </a:endParaRPr>
          </a:p>
          <a:p>
            <a:pPr marL="342891" indent="-342891" algn="l">
              <a:buFont typeface="+mj-lt"/>
              <a:buAutoNum type="arabicPeriod"/>
            </a:pPr>
            <a:r>
              <a:rPr lang="en-GB" sz="1400" b="1" baseline="0" dirty="0">
                <a:solidFill>
                  <a:srgbClr val="000000"/>
                </a:solidFill>
              </a:rPr>
              <a:t>LEVELS</a:t>
            </a:r>
            <a:r>
              <a:rPr lang="en-GB" sz="1400" b="0" baseline="0" dirty="0">
                <a:solidFill>
                  <a:srgbClr val="000000"/>
                </a:solidFill>
              </a:rPr>
              <a:t> of text (i.e. Headings, bullets and sub-bullets) are derived from </a:t>
            </a:r>
            <a:br>
              <a:rPr lang="en-GB" sz="1400" b="0" baseline="0" dirty="0">
                <a:solidFill>
                  <a:srgbClr val="000000"/>
                </a:solidFill>
              </a:rPr>
            </a:br>
            <a:r>
              <a:rPr lang="en-GB" sz="1400" b="0" baseline="0" dirty="0">
                <a:solidFill>
                  <a:srgbClr val="000000"/>
                </a:solidFill>
              </a:rPr>
              <a:t>the information set-up on the placeholders on the slide master</a:t>
            </a:r>
          </a:p>
          <a:p>
            <a:pPr marL="342891" indent="-342891" algn="l">
              <a:buFont typeface="+mj-lt"/>
              <a:buAutoNum type="arabicPeriod"/>
            </a:pPr>
            <a:endParaRPr lang="en-GB" sz="1400" b="0" baseline="0" dirty="0">
              <a:solidFill>
                <a:srgbClr val="000000"/>
              </a:solidFill>
            </a:endParaRPr>
          </a:p>
          <a:p>
            <a:pPr marL="342891" indent="-342891" algn="l">
              <a:buFont typeface="+mj-lt"/>
              <a:buAutoNum type="arabicPeriod"/>
            </a:pPr>
            <a:r>
              <a:rPr lang="en-GB" sz="1400" b="0" baseline="0" dirty="0">
                <a:solidFill>
                  <a:srgbClr val="000000"/>
                </a:solidFill>
              </a:rPr>
              <a:t>You can click through the different styles or levels needed to format </a:t>
            </a:r>
            <a:br>
              <a:rPr lang="en-GB" sz="1400" b="0" baseline="0" dirty="0">
                <a:solidFill>
                  <a:srgbClr val="000000"/>
                </a:solidFill>
              </a:rPr>
            </a:br>
            <a:r>
              <a:rPr lang="en-GB" sz="1400" b="0" baseline="0" dirty="0">
                <a:solidFill>
                  <a:srgbClr val="000000"/>
                </a:solidFill>
              </a:rPr>
              <a:t>your document by:</a:t>
            </a:r>
          </a:p>
          <a:p>
            <a:pPr marL="342891" indent="-342891" algn="l">
              <a:buFont typeface="+mj-lt"/>
              <a:buAutoNum type="alphaLcParenR"/>
            </a:pPr>
            <a:r>
              <a:rPr lang="en-GB" sz="1400" b="0" baseline="0" dirty="0">
                <a:solidFill>
                  <a:srgbClr val="000000"/>
                </a:solidFill>
              </a:rPr>
              <a:t>Click on the paragraph </a:t>
            </a:r>
          </a:p>
          <a:p>
            <a:pPr marL="342891" indent="-342891" algn="l">
              <a:buFont typeface="+mj-lt"/>
              <a:buAutoNum type="alphaLcParenR"/>
            </a:pPr>
            <a:r>
              <a:rPr lang="en-GB" sz="1400" b="0" baseline="0" dirty="0">
                <a:solidFill>
                  <a:srgbClr val="000000"/>
                </a:solidFill>
              </a:rPr>
              <a:t>Hold down Shift + Alt and move </a:t>
            </a:r>
            <a:br>
              <a:rPr lang="en-GB" sz="1400" b="0" baseline="0" dirty="0">
                <a:solidFill>
                  <a:srgbClr val="000000"/>
                </a:solidFill>
              </a:rPr>
            </a:br>
            <a:r>
              <a:rPr lang="en-GB" sz="1400" b="0" baseline="0" dirty="0">
                <a:solidFill>
                  <a:srgbClr val="000000"/>
                </a:solidFill>
              </a:rPr>
              <a:t>your arrow keys from right to left </a:t>
            </a:r>
          </a:p>
          <a:p>
            <a:pPr marL="342891" indent="-342891" algn="l">
              <a:buFont typeface="+mj-lt"/>
              <a:buAutoNum type="alphaLcParenR"/>
            </a:pPr>
            <a:endParaRPr lang="en-GB" sz="1400" b="0" baseline="0" dirty="0">
              <a:solidFill>
                <a:srgbClr val="000000"/>
              </a:solidFill>
            </a:endParaRPr>
          </a:p>
          <a:p>
            <a:pPr marL="0" indent="0" algn="l">
              <a:buFont typeface="+mj-lt"/>
              <a:buNone/>
            </a:pPr>
            <a:r>
              <a:rPr lang="en-GB" sz="1400" b="0" baseline="0" dirty="0">
                <a:solidFill>
                  <a:srgbClr val="000000"/>
                </a:solidFill>
              </a:rPr>
              <a:t>You will see the levels change, most templates are only set up with a maximum of 6 levels.</a:t>
            </a:r>
          </a:p>
          <a:p>
            <a:pPr marL="0" indent="0" algn="l">
              <a:buFont typeface="+mj-lt"/>
              <a:buNone/>
            </a:pPr>
            <a:endParaRPr lang="en-GB" sz="1400" b="0" baseline="0" dirty="0">
              <a:solidFill>
                <a:srgbClr val="000000"/>
              </a:solidFill>
            </a:endParaRPr>
          </a:p>
          <a:p>
            <a:pPr marL="0" indent="0" algn="l">
              <a:buFont typeface="+mj-lt"/>
              <a:buNone/>
            </a:pPr>
            <a:r>
              <a:rPr lang="en-GB" sz="1400" b="0" baseline="0" dirty="0">
                <a:solidFill>
                  <a:srgbClr val="000000"/>
                </a:solidFill>
              </a:rPr>
              <a:t>Once you go past this you are not using the styles set up in the template.</a:t>
            </a:r>
          </a:p>
          <a:p>
            <a:pPr marL="0" indent="0" algn="l">
              <a:buFont typeface="+mj-lt"/>
              <a:buNone/>
            </a:pPr>
            <a:endParaRPr lang="en-GB" sz="1400" b="0" baseline="0" dirty="0">
              <a:solidFill>
                <a:srgbClr val="000000"/>
              </a:solidFill>
            </a:endParaRPr>
          </a:p>
          <a:p>
            <a:pPr marL="0" indent="0" algn="l">
              <a:buFont typeface="+mj-lt"/>
              <a:buNone/>
            </a:pPr>
            <a:r>
              <a:rPr lang="en-GB" sz="1400" b="1" baseline="0" dirty="0">
                <a:solidFill>
                  <a:srgbClr val="FF0000"/>
                </a:solidFill>
              </a:rPr>
              <a:t>If you have created your own text box this will not work and you should only ever create your own text box when creating an Info graphic.</a:t>
            </a:r>
          </a:p>
          <a:p>
            <a:pPr marL="0" indent="0" algn="l">
              <a:buFontTx/>
              <a:buNone/>
            </a:pPr>
            <a:endParaRPr lang="en-GB" sz="1400" b="0" baseline="0" dirty="0">
              <a:solidFill>
                <a:srgbClr val="000000"/>
              </a:solidFill>
            </a:endParaRPr>
          </a:p>
          <a:p>
            <a:pPr marL="0" indent="0" algn="l">
              <a:buFontTx/>
              <a:buNone/>
            </a:pPr>
            <a:endParaRPr lang="en-US" sz="1400" b="0" baseline="0" dirty="0">
              <a:solidFill>
                <a:srgbClr val="000000"/>
              </a:solidFill>
            </a:endParaRPr>
          </a:p>
          <a:p>
            <a:pPr marL="0" indent="0" algn="l">
              <a:buFontTx/>
              <a:buNone/>
            </a:pPr>
            <a:endParaRPr lang="en-US" sz="1400" b="0" baseline="0" dirty="0">
              <a:solidFill>
                <a:srgbClr val="000000"/>
              </a:solidFill>
            </a:endParaRPr>
          </a:p>
        </p:txBody>
      </p:sp>
      <p:sp>
        <p:nvSpPr>
          <p:cNvPr id="5" name="Text Placeholder 4"/>
          <p:cNvSpPr>
            <a:spLocks noGrp="1"/>
          </p:cNvSpPr>
          <p:nvPr>
            <p:ph type="body" sz="quarter" idx="10"/>
          </p:nvPr>
        </p:nvSpPr>
        <p:spPr>
          <a:xfrm>
            <a:off x="814918" y="1953684"/>
            <a:ext cx="3136460" cy="4248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4">
            <a:extLst>
              <a:ext uri="{FF2B5EF4-FFF2-40B4-BE49-F238E27FC236}">
                <a16:creationId xmlns:a16="http://schemas.microsoft.com/office/drawing/2014/main" id="{957BA733-1835-41E5-871A-D6C01B569D9F}"/>
              </a:ext>
            </a:extLst>
          </p:cNvPr>
          <p:cNvSpPr>
            <a:spLocks noGrp="1"/>
          </p:cNvSpPr>
          <p:nvPr>
            <p:ph type="body" sz="quarter" idx="11"/>
          </p:nvPr>
        </p:nvSpPr>
        <p:spPr>
          <a:xfrm>
            <a:off x="4530489" y="1953684"/>
            <a:ext cx="3134400" cy="4248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a:extLst>
              <a:ext uri="{FF2B5EF4-FFF2-40B4-BE49-F238E27FC236}">
                <a16:creationId xmlns:a16="http://schemas.microsoft.com/office/drawing/2014/main" id="{E7ECE66B-F743-4B8E-AD29-C137368AD455}"/>
              </a:ext>
            </a:extLst>
          </p:cNvPr>
          <p:cNvSpPr>
            <a:spLocks noGrp="1"/>
          </p:cNvSpPr>
          <p:nvPr>
            <p:ph type="body" sz="quarter" idx="12"/>
          </p:nvPr>
        </p:nvSpPr>
        <p:spPr>
          <a:xfrm>
            <a:off x="8244000" y="1953684"/>
            <a:ext cx="3134400" cy="4248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25819221"/>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Full Image 1 - Transparent Column">
    <p:bg>
      <p:bgPr>
        <a:solidFill>
          <a:schemeClr val="bg1"/>
        </a:solidFill>
        <a:effectLst/>
      </p:bgPr>
    </p:bg>
    <p:spTree>
      <p:nvGrpSpPr>
        <p:cNvPr id="1" name=""/>
        <p:cNvGrpSpPr/>
        <p:nvPr/>
      </p:nvGrpSpPr>
      <p:grpSpPr>
        <a:xfrm>
          <a:off x="0" y="0"/>
          <a:ext cx="0" cy="0"/>
          <a:chOff x="0" y="0"/>
          <a:chExt cx="0" cy="0"/>
        </a:xfrm>
      </p:grpSpPr>
      <p:sp>
        <p:nvSpPr>
          <p:cNvPr id="13" name="Picture Placeholder 8"/>
          <p:cNvSpPr>
            <a:spLocks noGrp="1"/>
          </p:cNvSpPr>
          <p:nvPr>
            <p:ph type="pic" sz="quarter" idx="16" hasCustomPrompt="1"/>
          </p:nvPr>
        </p:nvSpPr>
        <p:spPr>
          <a:xfrm>
            <a:off x="119063" y="1130711"/>
            <a:ext cx="11934825" cy="5368514"/>
          </a:xfrm>
          <a:noFill/>
        </p:spPr>
        <p:txBody>
          <a:bodyPr/>
          <a:lstStyle>
            <a:lvl1pPr algn="ctr">
              <a:defRPr sz="1100"/>
            </a:lvl1pPr>
          </a:lstStyle>
          <a:p>
            <a:r>
              <a:rPr lang="en-GB" dirty="0"/>
              <a:t>Click on the icon to insert an image</a:t>
            </a:r>
          </a:p>
        </p:txBody>
      </p:sp>
      <p:sp>
        <p:nvSpPr>
          <p:cNvPr id="2" name="Title 1"/>
          <p:cNvSpPr>
            <a:spLocks noGrp="1"/>
          </p:cNvSpPr>
          <p:nvPr>
            <p:ph type="title" hasCustomPrompt="1"/>
          </p:nvPr>
        </p:nvSpPr>
        <p:spPr/>
        <p:txBody>
          <a:bodyPr/>
          <a:lstStyle/>
          <a:p>
            <a:r>
              <a:rPr lang="en-US" dirty="0"/>
              <a:t>Enter title here</a:t>
            </a:r>
            <a:endParaRPr lang="en-GB" dirty="0"/>
          </a:p>
        </p:txBody>
      </p:sp>
      <p:sp>
        <p:nvSpPr>
          <p:cNvPr id="14" name="Text Placeholder 13"/>
          <p:cNvSpPr>
            <a:spLocks noGrp="1"/>
          </p:cNvSpPr>
          <p:nvPr>
            <p:ph type="body" sz="quarter" idx="17" hasCustomPrompt="1"/>
          </p:nvPr>
        </p:nvSpPr>
        <p:spPr>
          <a:xfrm>
            <a:off x="119063" y="1504337"/>
            <a:ext cx="2898775" cy="3736564"/>
          </a:xfrm>
          <a:solidFill>
            <a:schemeClr val="accent1">
              <a:alpha val="85000"/>
            </a:schemeClr>
          </a:solidFill>
        </p:spPr>
        <p:txBody>
          <a:bodyPr/>
          <a:lstStyle>
            <a:lvl1pPr>
              <a:defRPr/>
            </a:lvl1pPr>
          </a:lstStyle>
          <a:p>
            <a:pPr lvl="0"/>
            <a:r>
              <a:rPr lang="en-US" dirty="0"/>
              <a:t>  </a:t>
            </a:r>
            <a:endParaRPr lang="en-GB" dirty="0"/>
          </a:p>
        </p:txBody>
      </p:sp>
      <p:sp>
        <p:nvSpPr>
          <p:cNvPr id="17" name="Text Placeholder 24"/>
          <p:cNvSpPr>
            <a:spLocks noGrp="1"/>
          </p:cNvSpPr>
          <p:nvPr>
            <p:ph type="body" sz="quarter" idx="21" hasCustomPrompt="1"/>
          </p:nvPr>
        </p:nvSpPr>
        <p:spPr>
          <a:xfrm>
            <a:off x="119063" y="5242179"/>
            <a:ext cx="2898775" cy="48716"/>
          </a:xfrm>
          <a:solidFill>
            <a:schemeClr val="accent6"/>
          </a:solidFill>
        </p:spPr>
        <p:txBody>
          <a:bodyPr/>
          <a:lstStyle>
            <a:lvl1pPr>
              <a:defRPr/>
            </a:lvl1pPr>
          </a:lstStyle>
          <a:p>
            <a:pPr lvl="0"/>
            <a:r>
              <a:rPr lang="en-US" dirty="0"/>
              <a:t>  </a:t>
            </a:r>
            <a:endParaRPr lang="en-GB" dirty="0"/>
          </a:p>
        </p:txBody>
      </p:sp>
      <p:sp>
        <p:nvSpPr>
          <p:cNvPr id="36"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37" name="Group 36"/>
          <p:cNvGrpSpPr/>
          <p:nvPr userDrawn="1"/>
        </p:nvGrpSpPr>
        <p:grpSpPr>
          <a:xfrm>
            <a:off x="-4350366" y="0"/>
            <a:ext cx="3909698" cy="5532582"/>
            <a:chOff x="-3999345" y="0"/>
            <a:chExt cx="3909698" cy="5532582"/>
          </a:xfrm>
        </p:grpSpPr>
        <p:sp>
          <p:nvSpPr>
            <p:cNvPr id="38" name="Rectangle 37"/>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latin typeface="+mn-lt"/>
              </a:endParaRPr>
            </a:p>
          </p:txBody>
        </p:sp>
        <p:cxnSp>
          <p:nvCxnSpPr>
            <p:cNvPr id="39" name="Straight Connector 38"/>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40" name="Picture 3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41" name="TextBox 40"/>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42" name="Group 41"/>
            <p:cNvGrpSpPr/>
            <p:nvPr userDrawn="1"/>
          </p:nvGrpSpPr>
          <p:grpSpPr>
            <a:xfrm>
              <a:off x="-3916219" y="2007734"/>
              <a:ext cx="3741159" cy="603077"/>
              <a:chOff x="-3953163" y="1928406"/>
              <a:chExt cx="3741159" cy="603077"/>
            </a:xfrm>
          </p:grpSpPr>
          <p:sp>
            <p:nvSpPr>
              <p:cNvPr id="55" name="TextBox 54"/>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56" name="TextBox 55"/>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43" name="Group 42"/>
            <p:cNvGrpSpPr/>
            <p:nvPr userDrawn="1"/>
          </p:nvGrpSpPr>
          <p:grpSpPr>
            <a:xfrm>
              <a:off x="-3916219" y="3804415"/>
              <a:ext cx="3741159" cy="649206"/>
              <a:chOff x="-3953163" y="3686663"/>
              <a:chExt cx="3741159" cy="649206"/>
            </a:xfrm>
          </p:grpSpPr>
          <p:sp>
            <p:nvSpPr>
              <p:cNvPr id="53" name="TextBox 52"/>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54" name="TextBox 53"/>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44" name="Group 43"/>
            <p:cNvGrpSpPr/>
            <p:nvPr userDrawn="1"/>
          </p:nvGrpSpPr>
          <p:grpSpPr>
            <a:xfrm>
              <a:off x="-3916219" y="2909062"/>
              <a:ext cx="3741159" cy="634370"/>
              <a:chOff x="-3953163" y="2815638"/>
              <a:chExt cx="3741159" cy="634370"/>
            </a:xfrm>
          </p:grpSpPr>
          <p:sp>
            <p:nvSpPr>
              <p:cNvPr id="51" name="TextBox 50"/>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52" name="TextBox 51"/>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45" name="Group 44"/>
            <p:cNvGrpSpPr/>
            <p:nvPr userDrawn="1"/>
          </p:nvGrpSpPr>
          <p:grpSpPr>
            <a:xfrm>
              <a:off x="-3916219" y="4693793"/>
              <a:ext cx="3470417" cy="603077"/>
              <a:chOff x="-3953163" y="4622237"/>
              <a:chExt cx="3470417" cy="603077"/>
            </a:xfrm>
          </p:grpSpPr>
          <p:sp>
            <p:nvSpPr>
              <p:cNvPr id="49" name="TextBox 48"/>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50" name="TextBox 49"/>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46" name="Group 45"/>
            <p:cNvGrpSpPr/>
            <p:nvPr userDrawn="1"/>
          </p:nvGrpSpPr>
          <p:grpSpPr>
            <a:xfrm>
              <a:off x="-3916219" y="1118356"/>
              <a:ext cx="3741159" cy="677414"/>
              <a:chOff x="-3953163" y="1118356"/>
              <a:chExt cx="3741159" cy="677414"/>
            </a:xfrm>
          </p:grpSpPr>
          <p:sp>
            <p:nvSpPr>
              <p:cNvPr id="47" name="TextBox 46"/>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48" name="TextBox 47"/>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57"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60" name="Text Placeholder 41"/>
          <p:cNvSpPr>
            <a:spLocks noGrp="1"/>
          </p:cNvSpPr>
          <p:nvPr>
            <p:ph type="body" sz="quarter" idx="85" hasCustomPrompt="1"/>
          </p:nvPr>
        </p:nvSpPr>
        <p:spPr>
          <a:xfrm>
            <a:off x="191344" y="3302940"/>
            <a:ext cx="2724894" cy="1874509"/>
          </a:xfrm>
        </p:spPr>
        <p:txBody>
          <a:bodyPr rIns="108000"/>
          <a:lstStyle>
            <a:lvl1pPr>
              <a:defRPr sz="1100">
                <a:solidFill>
                  <a:srgbClr val="FFFFFF"/>
                </a:solidFill>
              </a:defRPr>
            </a:lvl1pPr>
            <a:lvl2pPr>
              <a:defRPr sz="1050">
                <a:solidFill>
                  <a:srgbClr val="FFFFFF"/>
                </a:solidFill>
              </a:defRPr>
            </a:lvl2pPr>
            <a:lvl3pPr>
              <a:defRPr sz="1000">
                <a:solidFill>
                  <a:srgbClr val="FFFFFF"/>
                </a:solidFill>
              </a:defRPr>
            </a:lvl3pPr>
            <a:lvl4pPr>
              <a:defRPr sz="900">
                <a:solidFill>
                  <a:srgbClr val="FFFFFF"/>
                </a:solidFill>
              </a:defRPr>
            </a:lvl4pPr>
            <a:lvl5pPr>
              <a:defRPr sz="800">
                <a:solidFill>
                  <a:srgbClr val="FFFFFF"/>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1" name="Text Placeholder 3"/>
          <p:cNvSpPr>
            <a:spLocks noGrp="1"/>
          </p:cNvSpPr>
          <p:nvPr>
            <p:ph type="body" sz="quarter" idx="86" hasCustomPrompt="1"/>
          </p:nvPr>
        </p:nvSpPr>
        <p:spPr>
          <a:xfrm>
            <a:off x="191345" y="1621925"/>
            <a:ext cx="2724893" cy="1606085"/>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85703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llage 1 - Claret">
    <p:bg>
      <p:bgPr>
        <a:solidFill>
          <a:schemeClr val="bg1"/>
        </a:solidFill>
        <a:effectLst/>
      </p:bgPr>
    </p:bg>
    <p:spTree>
      <p:nvGrpSpPr>
        <p:cNvPr id="1" name=""/>
        <p:cNvGrpSpPr/>
        <p:nvPr/>
      </p:nvGrpSpPr>
      <p:grpSpPr>
        <a:xfrm>
          <a:off x="0" y="0"/>
          <a:ext cx="0" cy="0"/>
          <a:chOff x="0" y="0"/>
          <a:chExt cx="0" cy="0"/>
        </a:xfrm>
      </p:grpSpPr>
      <p:sp>
        <p:nvSpPr>
          <p:cNvPr id="35" name="Rectangle 34"/>
          <p:cNvSpPr/>
          <p:nvPr userDrawn="1"/>
        </p:nvSpPr>
        <p:spPr>
          <a:xfrm>
            <a:off x="0" y="0"/>
            <a:ext cx="12192000" cy="2393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p>
        </p:txBody>
      </p:sp>
      <p:sp>
        <p:nvSpPr>
          <p:cNvPr id="11" name="Text Placeholder 13"/>
          <p:cNvSpPr>
            <a:spLocks noGrp="1"/>
          </p:cNvSpPr>
          <p:nvPr>
            <p:ph type="body" sz="quarter" idx="16" hasCustomPrompt="1"/>
          </p:nvPr>
        </p:nvSpPr>
        <p:spPr>
          <a:xfrm>
            <a:off x="3143251" y="128588"/>
            <a:ext cx="2884488" cy="3433762"/>
          </a:xfrm>
          <a:solidFill>
            <a:schemeClr val="accent3"/>
          </a:solidFill>
        </p:spPr>
        <p:txBody>
          <a:bodyPr/>
          <a:lstStyle>
            <a:lvl1pPr>
              <a:defRPr/>
            </a:lvl1pPr>
          </a:lstStyle>
          <a:p>
            <a:pPr lvl="0"/>
            <a:r>
              <a:rPr lang="en-US" dirty="0"/>
              <a:t>  </a:t>
            </a:r>
            <a:endParaRPr lang="en-GB" dirty="0"/>
          </a:p>
        </p:txBody>
      </p:sp>
      <p:sp>
        <p:nvSpPr>
          <p:cNvPr id="7" name="Picture Placeholder 6"/>
          <p:cNvSpPr>
            <a:spLocks noGrp="1"/>
          </p:cNvSpPr>
          <p:nvPr>
            <p:ph type="pic" sz="quarter" idx="17" hasCustomPrompt="1"/>
          </p:nvPr>
        </p:nvSpPr>
        <p:spPr>
          <a:xfrm>
            <a:off x="6156325" y="128588"/>
            <a:ext cx="5907088" cy="3433762"/>
          </a:xfrm>
          <a:noFill/>
        </p:spPr>
        <p:txBody>
          <a:bodyPr/>
          <a:lstStyle>
            <a:lvl1pPr algn="ctr">
              <a:defRPr sz="1100"/>
            </a:lvl1pPr>
          </a:lstStyle>
          <a:p>
            <a:r>
              <a:rPr lang="en-GB" dirty="0"/>
              <a:t>Click on the icon to insert an image</a:t>
            </a:r>
          </a:p>
        </p:txBody>
      </p:sp>
      <p:sp>
        <p:nvSpPr>
          <p:cNvPr id="9" name="Picture Placeholder 8"/>
          <p:cNvSpPr>
            <a:spLocks noGrp="1"/>
          </p:cNvSpPr>
          <p:nvPr>
            <p:ph type="pic" sz="quarter" idx="18" hasCustomPrompt="1"/>
          </p:nvPr>
        </p:nvSpPr>
        <p:spPr>
          <a:xfrm>
            <a:off x="128588" y="128588"/>
            <a:ext cx="2886074" cy="4519612"/>
          </a:xfrm>
          <a:noFill/>
        </p:spPr>
        <p:txBody>
          <a:bodyPr/>
          <a:lstStyle>
            <a:lvl1pPr algn="ctr">
              <a:defRPr sz="1100" baseline="0"/>
            </a:lvl1pPr>
          </a:lstStyle>
          <a:p>
            <a:r>
              <a:rPr lang="en-GB" dirty="0"/>
              <a:t>Click on the icon to insert an image</a:t>
            </a:r>
          </a:p>
        </p:txBody>
      </p:sp>
      <p:sp>
        <p:nvSpPr>
          <p:cNvPr id="12" name="Picture Placeholder 11"/>
          <p:cNvSpPr>
            <a:spLocks noGrp="1"/>
          </p:cNvSpPr>
          <p:nvPr>
            <p:ph type="pic" sz="quarter" idx="19" hasCustomPrompt="1"/>
          </p:nvPr>
        </p:nvSpPr>
        <p:spPr>
          <a:xfrm>
            <a:off x="128588" y="4772025"/>
            <a:ext cx="2886074" cy="1727200"/>
          </a:xfrm>
          <a:noFill/>
        </p:spPr>
        <p:txBody>
          <a:bodyPr/>
          <a:lstStyle>
            <a:lvl1pPr algn="ctr">
              <a:defRPr sz="1100"/>
            </a:lvl1pPr>
          </a:lstStyle>
          <a:p>
            <a:r>
              <a:rPr lang="en-GB" dirty="0"/>
              <a:t>Click on the icon to insert an image</a:t>
            </a:r>
          </a:p>
        </p:txBody>
      </p:sp>
      <p:sp>
        <p:nvSpPr>
          <p:cNvPr id="19" name="Picture Placeholder 18"/>
          <p:cNvSpPr>
            <a:spLocks noGrp="1"/>
          </p:cNvSpPr>
          <p:nvPr>
            <p:ph type="pic" sz="quarter" idx="20" hasCustomPrompt="1"/>
          </p:nvPr>
        </p:nvSpPr>
        <p:spPr>
          <a:xfrm>
            <a:off x="3143254" y="3686175"/>
            <a:ext cx="5900734" cy="2813050"/>
          </a:xfrm>
          <a:noFill/>
        </p:spPr>
        <p:txBody>
          <a:bodyPr/>
          <a:lstStyle>
            <a:lvl1pPr algn="ctr">
              <a:defRPr sz="1100"/>
            </a:lvl1pPr>
          </a:lstStyle>
          <a:p>
            <a:r>
              <a:rPr lang="en-GB" dirty="0"/>
              <a:t>Click on the icon to insert an image</a:t>
            </a:r>
          </a:p>
        </p:txBody>
      </p:sp>
      <p:sp>
        <p:nvSpPr>
          <p:cNvPr id="21" name="Picture Placeholder 20"/>
          <p:cNvSpPr>
            <a:spLocks noGrp="1"/>
          </p:cNvSpPr>
          <p:nvPr>
            <p:ph type="pic" sz="quarter" idx="21" hasCustomPrompt="1"/>
          </p:nvPr>
        </p:nvSpPr>
        <p:spPr>
          <a:xfrm>
            <a:off x="9182099" y="3690938"/>
            <a:ext cx="2876449" cy="2808287"/>
          </a:xfrm>
          <a:noFill/>
        </p:spPr>
        <p:txBody>
          <a:bodyPr/>
          <a:lstStyle>
            <a:lvl1pPr algn="ctr">
              <a:defRPr sz="1100"/>
            </a:lvl1pPr>
          </a:lstStyle>
          <a:p>
            <a:r>
              <a:rPr lang="en-GB" dirty="0"/>
              <a:t>Click on the icon to insert an image</a:t>
            </a:r>
          </a:p>
        </p:txBody>
      </p:sp>
      <p:sp>
        <p:nvSpPr>
          <p:cNvPr id="23" name="Text Placeholder 22"/>
          <p:cNvSpPr>
            <a:spLocks noGrp="1"/>
          </p:cNvSpPr>
          <p:nvPr>
            <p:ph type="body" sz="quarter" idx="22" hasCustomPrompt="1"/>
          </p:nvPr>
        </p:nvSpPr>
        <p:spPr>
          <a:xfrm>
            <a:off x="3362325" y="466725"/>
            <a:ext cx="2035174" cy="685800"/>
          </a:xfrm>
        </p:spPr>
        <p:txBody>
          <a:bodyPr/>
          <a:lstStyle>
            <a:lvl1pPr>
              <a:defRPr sz="4800">
                <a:solidFill>
                  <a:schemeClr val="bg1"/>
                </a:solidFill>
                <a:latin typeface="+mn-lt"/>
              </a:defRPr>
            </a:lvl1pPr>
          </a:lstStyle>
          <a:p>
            <a:pPr lvl="0"/>
            <a:r>
              <a:rPr lang="en-US" dirty="0"/>
              <a:t>XX%</a:t>
            </a:r>
            <a:endParaRPr lang="en-GB" dirty="0"/>
          </a:p>
        </p:txBody>
      </p:sp>
      <p:sp>
        <p:nvSpPr>
          <p:cNvPr id="26" name="Text Placeholder 22"/>
          <p:cNvSpPr>
            <a:spLocks noGrp="1"/>
          </p:cNvSpPr>
          <p:nvPr>
            <p:ph type="body" sz="quarter" idx="23" hasCustomPrompt="1"/>
          </p:nvPr>
        </p:nvSpPr>
        <p:spPr>
          <a:xfrm>
            <a:off x="3362324" y="1965722"/>
            <a:ext cx="2035175" cy="685800"/>
          </a:xfrm>
        </p:spPr>
        <p:txBody>
          <a:bodyPr/>
          <a:lstStyle>
            <a:lvl1pPr>
              <a:defRPr sz="4000">
                <a:solidFill>
                  <a:schemeClr val="bg1"/>
                </a:solidFill>
                <a:latin typeface="+mn-lt"/>
              </a:defRPr>
            </a:lvl1pPr>
          </a:lstStyle>
          <a:p>
            <a:pPr lvl="0"/>
            <a:r>
              <a:rPr lang="en-US" dirty="0"/>
              <a:t>£</a:t>
            </a:r>
            <a:r>
              <a:rPr lang="en-US" dirty="0" err="1"/>
              <a:t>XXbn</a:t>
            </a:r>
            <a:endParaRPr lang="en-GB" dirty="0"/>
          </a:p>
        </p:txBody>
      </p:sp>
      <p:sp>
        <p:nvSpPr>
          <p:cNvPr id="28" name="Text Placeholder 27"/>
          <p:cNvSpPr>
            <a:spLocks noGrp="1"/>
          </p:cNvSpPr>
          <p:nvPr>
            <p:ph type="body" sz="quarter" idx="24" hasCustomPrompt="1"/>
          </p:nvPr>
        </p:nvSpPr>
        <p:spPr>
          <a:xfrm>
            <a:off x="3440906" y="1131096"/>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
        <p:nvSpPr>
          <p:cNvPr id="29" name="Text Placeholder 27"/>
          <p:cNvSpPr>
            <a:spLocks noGrp="1"/>
          </p:cNvSpPr>
          <p:nvPr>
            <p:ph type="body" sz="quarter" idx="25" hasCustomPrompt="1"/>
          </p:nvPr>
        </p:nvSpPr>
        <p:spPr>
          <a:xfrm>
            <a:off x="3440906" y="2615522"/>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
        <p:nvSpPr>
          <p:cNvPr id="31" name="Text Placeholder 30"/>
          <p:cNvSpPr>
            <a:spLocks noGrp="1"/>
          </p:cNvSpPr>
          <p:nvPr>
            <p:ph type="body" sz="quarter" idx="26" hasCustomPrompt="1"/>
          </p:nvPr>
        </p:nvSpPr>
        <p:spPr>
          <a:xfrm>
            <a:off x="3362325" y="1190625"/>
            <a:ext cx="2035176" cy="300037"/>
          </a:xfrm>
        </p:spPr>
        <p:txBody>
          <a:bodyPr/>
          <a:lstStyle>
            <a:lvl1pPr>
              <a:defRPr sz="1400">
                <a:solidFill>
                  <a:schemeClr val="bg1"/>
                </a:solidFill>
              </a:defRPr>
            </a:lvl1pPr>
            <a:lvl2pPr marL="0" indent="0">
              <a:buNone/>
              <a:defRPr sz="1200">
                <a:solidFill>
                  <a:schemeClr val="tx2"/>
                </a:solidFill>
              </a:defRPr>
            </a:lvl2pPr>
            <a:lvl3pPr>
              <a:defRPr sz="1100">
                <a:solidFill>
                  <a:schemeClr val="tx2"/>
                </a:solidFill>
              </a:defRPr>
            </a:lvl3pPr>
            <a:lvl4pPr>
              <a:defRPr sz="1050">
                <a:solidFill>
                  <a:schemeClr val="tx2"/>
                </a:solidFill>
              </a:defRPr>
            </a:lvl4pPr>
            <a:lvl5pPr>
              <a:defRPr sz="900">
                <a:solidFill>
                  <a:schemeClr val="tx2"/>
                </a:solidFill>
              </a:defRPr>
            </a:lvl5pPr>
          </a:lstStyle>
          <a:p>
            <a:pPr lvl="0"/>
            <a:r>
              <a:rPr lang="en-US" dirty="0"/>
              <a:t>Enter text here</a:t>
            </a:r>
          </a:p>
        </p:txBody>
      </p:sp>
      <p:sp>
        <p:nvSpPr>
          <p:cNvPr id="33" name="Text Placeholder 30"/>
          <p:cNvSpPr>
            <a:spLocks noGrp="1"/>
          </p:cNvSpPr>
          <p:nvPr>
            <p:ph type="body" sz="quarter" idx="27" hasCustomPrompt="1"/>
          </p:nvPr>
        </p:nvSpPr>
        <p:spPr>
          <a:xfrm>
            <a:off x="3362325" y="1704975"/>
            <a:ext cx="2035176" cy="300037"/>
          </a:xfrm>
        </p:spPr>
        <p:txBody>
          <a:bodyPr anchor="b"/>
          <a:lstStyle>
            <a:lvl1pPr>
              <a:defRPr sz="1400">
                <a:solidFill>
                  <a:schemeClr val="bg1"/>
                </a:solidFill>
              </a:defRPr>
            </a:lvl1pPr>
            <a:lvl2pPr marL="0" indent="0">
              <a:buNone/>
              <a:defRPr sz="1200">
                <a:solidFill>
                  <a:schemeClr val="tx2"/>
                </a:solidFill>
              </a:defRPr>
            </a:lvl2pPr>
            <a:lvl3pPr>
              <a:defRPr sz="1100">
                <a:solidFill>
                  <a:schemeClr val="tx2"/>
                </a:solidFill>
              </a:defRPr>
            </a:lvl3pPr>
            <a:lvl4pPr>
              <a:defRPr sz="1050">
                <a:solidFill>
                  <a:schemeClr val="tx2"/>
                </a:solidFill>
              </a:defRPr>
            </a:lvl4pPr>
            <a:lvl5pPr>
              <a:defRPr sz="900">
                <a:solidFill>
                  <a:schemeClr val="tx2"/>
                </a:solidFill>
              </a:defRPr>
            </a:lvl5pPr>
          </a:lstStyle>
          <a:p>
            <a:pPr lvl="0"/>
            <a:r>
              <a:rPr lang="en-US" dirty="0"/>
              <a:t>Enter text here</a:t>
            </a:r>
          </a:p>
        </p:txBody>
      </p:sp>
      <p:sp>
        <p:nvSpPr>
          <p:cNvPr id="34" name="Text Placeholder 30"/>
          <p:cNvSpPr>
            <a:spLocks noGrp="1"/>
          </p:cNvSpPr>
          <p:nvPr>
            <p:ph type="body" sz="quarter" idx="28" hasCustomPrompt="1"/>
          </p:nvPr>
        </p:nvSpPr>
        <p:spPr>
          <a:xfrm>
            <a:off x="3362325" y="2676525"/>
            <a:ext cx="2035176" cy="300037"/>
          </a:xfrm>
        </p:spPr>
        <p:txBody>
          <a:bodyPr/>
          <a:lstStyle>
            <a:lvl1pPr>
              <a:defRPr sz="1400">
                <a:solidFill>
                  <a:schemeClr val="bg1"/>
                </a:solidFill>
              </a:defRPr>
            </a:lvl1pPr>
            <a:lvl2pPr marL="0" indent="0">
              <a:buNone/>
              <a:defRPr sz="1200">
                <a:solidFill>
                  <a:schemeClr val="tx2"/>
                </a:solidFill>
              </a:defRPr>
            </a:lvl2pPr>
            <a:lvl3pPr>
              <a:defRPr sz="1100">
                <a:solidFill>
                  <a:schemeClr val="tx2"/>
                </a:solidFill>
              </a:defRPr>
            </a:lvl3pPr>
            <a:lvl4pPr>
              <a:defRPr sz="1050">
                <a:solidFill>
                  <a:schemeClr val="tx2"/>
                </a:solidFill>
              </a:defRPr>
            </a:lvl4pPr>
            <a:lvl5pPr>
              <a:defRPr sz="900">
                <a:solidFill>
                  <a:schemeClr val="tx2"/>
                </a:solidFill>
              </a:defRPr>
            </a:lvl5pPr>
          </a:lstStyle>
          <a:p>
            <a:pPr lvl="0"/>
            <a:r>
              <a:rPr lang="en-US" dirty="0"/>
              <a:t>Enter text here</a:t>
            </a:r>
          </a:p>
        </p:txBody>
      </p:sp>
      <p:sp>
        <p:nvSpPr>
          <p:cNvPr id="49"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50" name="Group 49"/>
          <p:cNvGrpSpPr/>
          <p:nvPr userDrawn="1"/>
        </p:nvGrpSpPr>
        <p:grpSpPr>
          <a:xfrm>
            <a:off x="-4350366" y="0"/>
            <a:ext cx="3909698" cy="5532582"/>
            <a:chOff x="-3999345" y="0"/>
            <a:chExt cx="3909698" cy="5532582"/>
          </a:xfrm>
        </p:grpSpPr>
        <p:sp>
          <p:nvSpPr>
            <p:cNvPr id="51" name="Rectangle 50"/>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latin typeface="+mn-lt"/>
              </a:endParaRPr>
            </a:p>
          </p:txBody>
        </p:sp>
        <p:cxnSp>
          <p:nvCxnSpPr>
            <p:cNvPr id="52" name="Straight Connector 51"/>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53" name="Picture 5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54" name="TextBox 53"/>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55" name="Group 54"/>
            <p:cNvGrpSpPr/>
            <p:nvPr userDrawn="1"/>
          </p:nvGrpSpPr>
          <p:grpSpPr>
            <a:xfrm>
              <a:off x="-3916219" y="2007734"/>
              <a:ext cx="3741159" cy="603077"/>
              <a:chOff x="-3953163" y="1928406"/>
              <a:chExt cx="3741159" cy="603077"/>
            </a:xfrm>
          </p:grpSpPr>
          <p:sp>
            <p:nvSpPr>
              <p:cNvPr id="68" name="TextBox 67"/>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69" name="TextBox 68"/>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56" name="Group 55"/>
            <p:cNvGrpSpPr/>
            <p:nvPr userDrawn="1"/>
          </p:nvGrpSpPr>
          <p:grpSpPr>
            <a:xfrm>
              <a:off x="-3916219" y="3804415"/>
              <a:ext cx="3741159" cy="649206"/>
              <a:chOff x="-3953163" y="3686663"/>
              <a:chExt cx="3741159" cy="649206"/>
            </a:xfrm>
          </p:grpSpPr>
          <p:sp>
            <p:nvSpPr>
              <p:cNvPr id="66" name="TextBox 65"/>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67" name="TextBox 66"/>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57" name="Group 56"/>
            <p:cNvGrpSpPr/>
            <p:nvPr userDrawn="1"/>
          </p:nvGrpSpPr>
          <p:grpSpPr>
            <a:xfrm>
              <a:off x="-3916219" y="2909062"/>
              <a:ext cx="3741159" cy="634370"/>
              <a:chOff x="-3953163" y="2815638"/>
              <a:chExt cx="3741159" cy="634370"/>
            </a:xfrm>
          </p:grpSpPr>
          <p:sp>
            <p:nvSpPr>
              <p:cNvPr id="64" name="TextBox 63"/>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65" name="TextBox 64"/>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58" name="Group 57"/>
            <p:cNvGrpSpPr/>
            <p:nvPr userDrawn="1"/>
          </p:nvGrpSpPr>
          <p:grpSpPr>
            <a:xfrm>
              <a:off x="-3916219" y="4693793"/>
              <a:ext cx="3470417" cy="603077"/>
              <a:chOff x="-3953163" y="4622237"/>
              <a:chExt cx="3470417" cy="603077"/>
            </a:xfrm>
          </p:grpSpPr>
          <p:sp>
            <p:nvSpPr>
              <p:cNvPr id="62" name="TextBox 61"/>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63" name="TextBox 62"/>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59" name="Group 58"/>
            <p:cNvGrpSpPr/>
            <p:nvPr userDrawn="1"/>
          </p:nvGrpSpPr>
          <p:grpSpPr>
            <a:xfrm>
              <a:off x="-3916219" y="1118356"/>
              <a:ext cx="3741159" cy="677414"/>
              <a:chOff x="-3953163" y="1118356"/>
              <a:chExt cx="3741159" cy="677414"/>
            </a:xfrm>
          </p:grpSpPr>
          <p:sp>
            <p:nvSpPr>
              <p:cNvPr id="60" name="TextBox 59"/>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61" name="TextBox 60"/>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70"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grpSp>
        <p:nvGrpSpPr>
          <p:cNvPr id="72" name="Group 71"/>
          <p:cNvGrpSpPr/>
          <p:nvPr userDrawn="1"/>
        </p:nvGrpSpPr>
        <p:grpSpPr>
          <a:xfrm>
            <a:off x="12630286" y="0"/>
            <a:ext cx="3909698" cy="2604836"/>
            <a:chOff x="-3999345" y="0"/>
            <a:chExt cx="3909698" cy="2604836"/>
          </a:xfrm>
        </p:grpSpPr>
        <p:sp>
          <p:nvSpPr>
            <p:cNvPr id="73" name="Rectangle 72"/>
            <p:cNvSpPr/>
            <p:nvPr userDrawn="1"/>
          </p:nvSpPr>
          <p:spPr>
            <a:xfrm>
              <a:off x="-3999345" y="0"/>
              <a:ext cx="3909698" cy="260483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p>
          </p:txBody>
        </p:sp>
        <p:cxnSp>
          <p:nvCxnSpPr>
            <p:cNvPr id="74" name="Straight Connector 73"/>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5" name="Picture 7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76" name="TextBox 75"/>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rPr>
                <a:t>This slide</a:t>
              </a:r>
              <a:r>
                <a:rPr lang="en-GB" sz="2000" baseline="0" dirty="0">
                  <a:solidFill>
                    <a:schemeClr val="tx1"/>
                  </a:solidFill>
                </a:rPr>
                <a:t> is </a:t>
              </a:r>
              <a:br>
                <a:rPr lang="en-GB" sz="2000" baseline="0" dirty="0">
                  <a:solidFill>
                    <a:schemeClr val="tx1"/>
                  </a:solidFill>
                </a:rPr>
              </a:br>
              <a:r>
                <a:rPr lang="en-GB" sz="2000" baseline="0" dirty="0">
                  <a:solidFill>
                    <a:schemeClr val="tx1"/>
                  </a:solidFill>
                </a:rPr>
                <a:t>pre-animated</a:t>
              </a:r>
              <a:endParaRPr lang="en-GB" sz="2000" dirty="0">
                <a:solidFill>
                  <a:schemeClr val="tx1"/>
                </a:solidFill>
              </a:endParaRPr>
            </a:p>
          </p:txBody>
        </p:sp>
        <p:sp>
          <p:nvSpPr>
            <p:cNvPr id="77" name="TextBox 76"/>
            <p:cNvSpPr txBox="1"/>
            <p:nvPr userDrawn="1"/>
          </p:nvSpPr>
          <p:spPr>
            <a:xfrm>
              <a:off x="-3528293" y="1112381"/>
              <a:ext cx="3353233" cy="603077"/>
            </a:xfrm>
            <a:prstGeom prst="rect">
              <a:avLst/>
            </a:prstGeom>
            <a:noFill/>
          </p:spPr>
          <p:txBody>
            <a:bodyPr wrap="square" rtlCol="0">
              <a:noAutofit/>
            </a:bodyPr>
            <a:lstStyle/>
            <a:p>
              <a:pPr>
                <a:lnSpc>
                  <a:spcPct val="90000"/>
                </a:lnSpc>
                <a:spcAft>
                  <a:spcPts val="600"/>
                </a:spcAft>
              </a:pPr>
              <a:r>
                <a:rPr lang="en-GB" sz="1400" dirty="0"/>
                <a:t>If you would like to remove the animations,</a:t>
              </a:r>
              <a:r>
                <a:rPr lang="en-GB" sz="1400" baseline="0" dirty="0"/>
                <a:t> click on the animation tab in the ribbon and open your animation pane. Click on an animation, then on the dropdown arrow choose “Copy effects to slide” and delete them.</a:t>
              </a:r>
              <a:endParaRPr lang="en-GB" sz="1400" dirty="0"/>
            </a:p>
          </p:txBody>
        </p:sp>
      </p:grpSp>
    </p:spTree>
    <p:extLst>
      <p:ext uri="{BB962C8B-B14F-4D97-AF65-F5344CB8AC3E}">
        <p14:creationId xmlns:p14="http://schemas.microsoft.com/office/powerpoint/2010/main" val="117441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60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80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2" grpId="0"/>
      <p:bldP spid="19" grpId="0"/>
      <p:bldP spid="21" grpId="0"/>
    </p:bld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8 Logo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Enter title here</a:t>
            </a:r>
            <a:endParaRPr lang="en-GB" dirty="0"/>
          </a:p>
        </p:txBody>
      </p:sp>
      <p:sp>
        <p:nvSpPr>
          <p:cNvPr id="6" name="Text Placeholder 25"/>
          <p:cNvSpPr>
            <a:spLocks noGrp="1"/>
          </p:cNvSpPr>
          <p:nvPr>
            <p:ph type="body" sz="quarter" idx="41" hasCustomPrompt="1"/>
          </p:nvPr>
        </p:nvSpPr>
        <p:spPr>
          <a:xfrm>
            <a:off x="126206" y="1129449"/>
            <a:ext cx="2888457" cy="123825"/>
          </a:xfrm>
          <a:solidFill>
            <a:schemeClr val="bg2"/>
          </a:solidFill>
        </p:spPr>
        <p:txBody>
          <a:bodyPr/>
          <a:lstStyle>
            <a:lvl1pPr>
              <a:defRPr/>
            </a:lvl1pPr>
          </a:lstStyle>
          <a:p>
            <a:pPr lvl="0"/>
            <a:r>
              <a:rPr lang="en-US" dirty="0"/>
              <a:t>  </a:t>
            </a:r>
            <a:endParaRPr lang="en-GB" dirty="0"/>
          </a:p>
        </p:txBody>
      </p:sp>
      <p:sp>
        <p:nvSpPr>
          <p:cNvPr id="7" name="Text Placeholder 25"/>
          <p:cNvSpPr>
            <a:spLocks noGrp="1"/>
          </p:cNvSpPr>
          <p:nvPr>
            <p:ph type="body" sz="quarter" idx="45" hasCustomPrompt="1"/>
          </p:nvPr>
        </p:nvSpPr>
        <p:spPr>
          <a:xfrm>
            <a:off x="3143250" y="1129449"/>
            <a:ext cx="2888457" cy="123825"/>
          </a:xfrm>
          <a:solidFill>
            <a:schemeClr val="bg2"/>
          </a:solidFill>
        </p:spPr>
        <p:txBody>
          <a:bodyPr/>
          <a:lstStyle>
            <a:lvl1pPr>
              <a:defRPr/>
            </a:lvl1pPr>
          </a:lstStyle>
          <a:p>
            <a:pPr lvl="0"/>
            <a:r>
              <a:rPr lang="en-US" dirty="0"/>
              <a:t>  </a:t>
            </a:r>
            <a:endParaRPr lang="en-GB" dirty="0"/>
          </a:p>
        </p:txBody>
      </p:sp>
      <p:sp>
        <p:nvSpPr>
          <p:cNvPr id="8" name="Text Placeholder 25"/>
          <p:cNvSpPr>
            <a:spLocks noGrp="1"/>
          </p:cNvSpPr>
          <p:nvPr>
            <p:ph type="body" sz="quarter" idx="49" hasCustomPrompt="1"/>
          </p:nvPr>
        </p:nvSpPr>
        <p:spPr>
          <a:xfrm>
            <a:off x="6160294" y="1129449"/>
            <a:ext cx="2888457" cy="123825"/>
          </a:xfrm>
          <a:solidFill>
            <a:schemeClr val="bg2"/>
          </a:solidFill>
        </p:spPr>
        <p:txBody>
          <a:bodyPr/>
          <a:lstStyle>
            <a:lvl1pPr>
              <a:defRPr/>
            </a:lvl1pPr>
          </a:lstStyle>
          <a:p>
            <a:pPr lvl="0"/>
            <a:r>
              <a:rPr lang="en-US" dirty="0"/>
              <a:t>  </a:t>
            </a:r>
            <a:endParaRPr lang="en-GB" dirty="0"/>
          </a:p>
        </p:txBody>
      </p:sp>
      <p:sp>
        <p:nvSpPr>
          <p:cNvPr id="12" name="Text Placeholder 25"/>
          <p:cNvSpPr>
            <a:spLocks noGrp="1"/>
          </p:cNvSpPr>
          <p:nvPr>
            <p:ph type="body" sz="quarter" idx="65" hasCustomPrompt="1"/>
          </p:nvPr>
        </p:nvSpPr>
        <p:spPr>
          <a:xfrm>
            <a:off x="126206" y="3883762"/>
            <a:ext cx="2888457" cy="123825"/>
          </a:xfrm>
          <a:solidFill>
            <a:schemeClr val="bg2"/>
          </a:solidFill>
        </p:spPr>
        <p:txBody>
          <a:bodyPr/>
          <a:lstStyle>
            <a:lvl1pPr>
              <a:defRPr/>
            </a:lvl1pPr>
          </a:lstStyle>
          <a:p>
            <a:pPr lvl="0"/>
            <a:r>
              <a:rPr lang="en-US" dirty="0"/>
              <a:t>  </a:t>
            </a:r>
            <a:endParaRPr lang="en-GB" dirty="0"/>
          </a:p>
        </p:txBody>
      </p:sp>
      <p:sp>
        <p:nvSpPr>
          <p:cNvPr id="13" name="Text Placeholder 25"/>
          <p:cNvSpPr>
            <a:spLocks noGrp="1"/>
          </p:cNvSpPr>
          <p:nvPr>
            <p:ph type="body" sz="quarter" idx="69" hasCustomPrompt="1"/>
          </p:nvPr>
        </p:nvSpPr>
        <p:spPr>
          <a:xfrm>
            <a:off x="3143250" y="3883762"/>
            <a:ext cx="2888457" cy="123825"/>
          </a:xfrm>
          <a:solidFill>
            <a:schemeClr val="bg2"/>
          </a:solidFill>
        </p:spPr>
        <p:txBody>
          <a:bodyPr/>
          <a:lstStyle>
            <a:lvl1pPr>
              <a:defRPr/>
            </a:lvl1pPr>
          </a:lstStyle>
          <a:p>
            <a:pPr lvl="0"/>
            <a:r>
              <a:rPr lang="en-US" dirty="0"/>
              <a:t>  </a:t>
            </a:r>
            <a:endParaRPr lang="en-GB" dirty="0"/>
          </a:p>
        </p:txBody>
      </p:sp>
      <p:sp>
        <p:nvSpPr>
          <p:cNvPr id="14" name="Text Placeholder 25"/>
          <p:cNvSpPr>
            <a:spLocks noGrp="1"/>
          </p:cNvSpPr>
          <p:nvPr>
            <p:ph type="body" sz="quarter" idx="73" hasCustomPrompt="1"/>
          </p:nvPr>
        </p:nvSpPr>
        <p:spPr>
          <a:xfrm>
            <a:off x="6160294" y="3883762"/>
            <a:ext cx="2888457" cy="123825"/>
          </a:xfrm>
          <a:solidFill>
            <a:schemeClr val="bg2"/>
          </a:solidFill>
        </p:spPr>
        <p:txBody>
          <a:bodyPr/>
          <a:lstStyle>
            <a:lvl1pPr>
              <a:defRPr/>
            </a:lvl1pPr>
          </a:lstStyle>
          <a:p>
            <a:pPr lvl="0"/>
            <a:r>
              <a:rPr lang="en-US" dirty="0"/>
              <a:t>  </a:t>
            </a:r>
            <a:endParaRPr lang="en-GB" dirty="0"/>
          </a:p>
        </p:txBody>
      </p:sp>
      <p:sp>
        <p:nvSpPr>
          <p:cNvPr id="18" name="Text Placeholder 25"/>
          <p:cNvSpPr>
            <a:spLocks noGrp="1"/>
          </p:cNvSpPr>
          <p:nvPr>
            <p:ph type="body" sz="quarter" idx="89" hasCustomPrompt="1"/>
          </p:nvPr>
        </p:nvSpPr>
        <p:spPr>
          <a:xfrm>
            <a:off x="9176778" y="1129449"/>
            <a:ext cx="2888457" cy="123825"/>
          </a:xfrm>
          <a:solidFill>
            <a:schemeClr val="bg2"/>
          </a:solidFill>
        </p:spPr>
        <p:txBody>
          <a:bodyPr/>
          <a:lstStyle>
            <a:lvl1pPr>
              <a:defRPr/>
            </a:lvl1pPr>
          </a:lstStyle>
          <a:p>
            <a:pPr lvl="0"/>
            <a:r>
              <a:rPr lang="en-US" dirty="0"/>
              <a:t>  </a:t>
            </a:r>
            <a:endParaRPr lang="en-GB" dirty="0"/>
          </a:p>
        </p:txBody>
      </p:sp>
      <p:sp>
        <p:nvSpPr>
          <p:cNvPr id="20" name="Text Placeholder 25"/>
          <p:cNvSpPr>
            <a:spLocks noGrp="1"/>
          </p:cNvSpPr>
          <p:nvPr>
            <p:ph type="body" sz="quarter" idx="97" hasCustomPrompt="1"/>
          </p:nvPr>
        </p:nvSpPr>
        <p:spPr>
          <a:xfrm>
            <a:off x="9176778" y="3883762"/>
            <a:ext cx="2888457" cy="123825"/>
          </a:xfrm>
          <a:solidFill>
            <a:schemeClr val="bg2"/>
          </a:solidFill>
        </p:spPr>
        <p:txBody>
          <a:bodyPr/>
          <a:lstStyle>
            <a:lvl1pPr>
              <a:defRPr/>
            </a:lvl1pPr>
          </a:lstStyle>
          <a:p>
            <a:pPr lvl="0"/>
            <a:r>
              <a:rPr lang="en-US" dirty="0"/>
              <a:t>  </a:t>
            </a:r>
            <a:endParaRPr lang="en-GB" dirty="0"/>
          </a:p>
        </p:txBody>
      </p:sp>
      <p:sp>
        <p:nvSpPr>
          <p:cNvPr id="31" name="Picture Placeholder 22"/>
          <p:cNvSpPr>
            <a:spLocks noGrp="1"/>
          </p:cNvSpPr>
          <p:nvPr>
            <p:ph type="pic" sz="quarter" idx="110" hasCustomPrompt="1"/>
          </p:nvPr>
        </p:nvSpPr>
        <p:spPr>
          <a:xfrm>
            <a:off x="295275" y="4544291"/>
            <a:ext cx="2719388" cy="1477817"/>
          </a:xfrm>
          <a:noFill/>
        </p:spPr>
        <p:txBody>
          <a:bodyPr/>
          <a:lstStyle>
            <a:lvl1pPr algn="ctr">
              <a:defRPr sz="1100"/>
            </a:lvl1pPr>
          </a:lstStyle>
          <a:p>
            <a:r>
              <a:rPr lang="en-GB" dirty="0"/>
              <a:t>Click on the icon to insert a logo</a:t>
            </a:r>
          </a:p>
        </p:txBody>
      </p:sp>
      <p:sp>
        <p:nvSpPr>
          <p:cNvPr id="32" name="Picture Placeholder 22"/>
          <p:cNvSpPr>
            <a:spLocks noGrp="1"/>
          </p:cNvSpPr>
          <p:nvPr>
            <p:ph type="pic" sz="quarter" idx="111" hasCustomPrompt="1"/>
          </p:nvPr>
        </p:nvSpPr>
        <p:spPr>
          <a:xfrm>
            <a:off x="3227784" y="4544291"/>
            <a:ext cx="2719388" cy="1477817"/>
          </a:xfrm>
          <a:noFill/>
        </p:spPr>
        <p:txBody>
          <a:bodyPr/>
          <a:lstStyle>
            <a:lvl1pPr algn="ctr">
              <a:defRPr sz="1100"/>
            </a:lvl1pPr>
          </a:lstStyle>
          <a:p>
            <a:r>
              <a:rPr lang="en-GB" dirty="0"/>
              <a:t>Click on the icon to insert a logo</a:t>
            </a:r>
          </a:p>
        </p:txBody>
      </p:sp>
      <p:sp>
        <p:nvSpPr>
          <p:cNvPr id="33" name="Picture Placeholder 22"/>
          <p:cNvSpPr>
            <a:spLocks noGrp="1"/>
          </p:cNvSpPr>
          <p:nvPr>
            <p:ph type="pic" sz="quarter" idx="112" hasCustomPrompt="1"/>
          </p:nvPr>
        </p:nvSpPr>
        <p:spPr>
          <a:xfrm>
            <a:off x="6244828" y="4544291"/>
            <a:ext cx="2719388" cy="1477817"/>
          </a:xfrm>
          <a:noFill/>
        </p:spPr>
        <p:txBody>
          <a:bodyPr/>
          <a:lstStyle>
            <a:lvl1pPr algn="ctr">
              <a:defRPr sz="1100"/>
            </a:lvl1pPr>
          </a:lstStyle>
          <a:p>
            <a:r>
              <a:rPr lang="en-GB" dirty="0"/>
              <a:t>Click on the icon to insert a logo</a:t>
            </a:r>
          </a:p>
        </p:txBody>
      </p:sp>
      <p:sp>
        <p:nvSpPr>
          <p:cNvPr id="34" name="Picture Placeholder 22"/>
          <p:cNvSpPr>
            <a:spLocks noGrp="1"/>
          </p:cNvSpPr>
          <p:nvPr>
            <p:ph type="pic" sz="quarter" idx="113" hasCustomPrompt="1"/>
          </p:nvPr>
        </p:nvSpPr>
        <p:spPr>
          <a:xfrm>
            <a:off x="9261312" y="4544291"/>
            <a:ext cx="2719388" cy="1477817"/>
          </a:xfrm>
          <a:noFill/>
        </p:spPr>
        <p:txBody>
          <a:bodyPr/>
          <a:lstStyle>
            <a:lvl1pPr algn="ctr">
              <a:defRPr sz="1100"/>
            </a:lvl1pPr>
          </a:lstStyle>
          <a:p>
            <a:r>
              <a:rPr lang="en-GB" dirty="0"/>
              <a:t>Click on the icon to insert a logo</a:t>
            </a:r>
          </a:p>
        </p:txBody>
      </p:sp>
      <p:sp>
        <p:nvSpPr>
          <p:cNvPr id="59" name="Picture Placeholder 22"/>
          <p:cNvSpPr>
            <a:spLocks noGrp="1"/>
          </p:cNvSpPr>
          <p:nvPr>
            <p:ph type="pic" sz="quarter" idx="114" hasCustomPrompt="1"/>
          </p:nvPr>
        </p:nvSpPr>
        <p:spPr>
          <a:xfrm>
            <a:off x="295275" y="1767697"/>
            <a:ext cx="2719388" cy="1477817"/>
          </a:xfrm>
          <a:noFill/>
        </p:spPr>
        <p:txBody>
          <a:bodyPr/>
          <a:lstStyle>
            <a:lvl1pPr algn="ctr">
              <a:defRPr sz="1100"/>
            </a:lvl1pPr>
          </a:lstStyle>
          <a:p>
            <a:r>
              <a:rPr lang="en-GB" dirty="0"/>
              <a:t>Click on the icon to insert a logo</a:t>
            </a:r>
          </a:p>
        </p:txBody>
      </p:sp>
      <p:sp>
        <p:nvSpPr>
          <p:cNvPr id="60" name="Picture Placeholder 22"/>
          <p:cNvSpPr>
            <a:spLocks noGrp="1"/>
          </p:cNvSpPr>
          <p:nvPr>
            <p:ph type="pic" sz="quarter" idx="115" hasCustomPrompt="1"/>
          </p:nvPr>
        </p:nvSpPr>
        <p:spPr>
          <a:xfrm>
            <a:off x="3227784" y="1767697"/>
            <a:ext cx="2719388" cy="1477817"/>
          </a:xfrm>
          <a:noFill/>
        </p:spPr>
        <p:txBody>
          <a:bodyPr/>
          <a:lstStyle>
            <a:lvl1pPr algn="ctr">
              <a:defRPr sz="1100"/>
            </a:lvl1pPr>
          </a:lstStyle>
          <a:p>
            <a:r>
              <a:rPr lang="en-GB" dirty="0"/>
              <a:t>Click on the icon to insert a logo</a:t>
            </a:r>
          </a:p>
        </p:txBody>
      </p:sp>
      <p:sp>
        <p:nvSpPr>
          <p:cNvPr id="61" name="Picture Placeholder 22"/>
          <p:cNvSpPr>
            <a:spLocks noGrp="1"/>
          </p:cNvSpPr>
          <p:nvPr>
            <p:ph type="pic" sz="quarter" idx="116" hasCustomPrompt="1"/>
          </p:nvPr>
        </p:nvSpPr>
        <p:spPr>
          <a:xfrm>
            <a:off x="6244828" y="1767697"/>
            <a:ext cx="2719388" cy="1477817"/>
          </a:xfrm>
          <a:noFill/>
        </p:spPr>
        <p:txBody>
          <a:bodyPr/>
          <a:lstStyle>
            <a:lvl1pPr algn="ctr">
              <a:defRPr sz="1100"/>
            </a:lvl1pPr>
          </a:lstStyle>
          <a:p>
            <a:r>
              <a:rPr lang="en-GB" dirty="0"/>
              <a:t>Click on the icon to insert a logo</a:t>
            </a:r>
          </a:p>
        </p:txBody>
      </p:sp>
      <p:sp>
        <p:nvSpPr>
          <p:cNvPr id="62" name="Picture Placeholder 22"/>
          <p:cNvSpPr>
            <a:spLocks noGrp="1"/>
          </p:cNvSpPr>
          <p:nvPr>
            <p:ph type="pic" sz="quarter" idx="117" hasCustomPrompt="1"/>
          </p:nvPr>
        </p:nvSpPr>
        <p:spPr>
          <a:xfrm>
            <a:off x="9261312" y="1767697"/>
            <a:ext cx="2719388" cy="1477817"/>
          </a:xfrm>
          <a:noFill/>
        </p:spPr>
        <p:txBody>
          <a:bodyPr/>
          <a:lstStyle>
            <a:lvl1pPr algn="ctr">
              <a:defRPr sz="1100"/>
            </a:lvl1pPr>
          </a:lstStyle>
          <a:p>
            <a:r>
              <a:rPr lang="en-GB" dirty="0"/>
              <a:t>Click on the icon to insert a logo</a:t>
            </a:r>
          </a:p>
        </p:txBody>
      </p:sp>
      <p:sp>
        <p:nvSpPr>
          <p:cNvPr id="64"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65" name="Group 64"/>
          <p:cNvGrpSpPr/>
          <p:nvPr userDrawn="1"/>
        </p:nvGrpSpPr>
        <p:grpSpPr>
          <a:xfrm>
            <a:off x="-4350366" y="0"/>
            <a:ext cx="3909698" cy="5532582"/>
            <a:chOff x="-3999345" y="0"/>
            <a:chExt cx="3909698" cy="5532582"/>
          </a:xfrm>
        </p:grpSpPr>
        <p:sp>
          <p:nvSpPr>
            <p:cNvPr id="66" name="Rectangle 65"/>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latin typeface="+mn-lt"/>
              </a:endParaRPr>
            </a:p>
          </p:txBody>
        </p:sp>
        <p:cxnSp>
          <p:nvCxnSpPr>
            <p:cNvPr id="67" name="Straight Connector 66"/>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68" name="Picture 6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69" name="TextBox 68"/>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70" name="Group 69"/>
            <p:cNvGrpSpPr/>
            <p:nvPr userDrawn="1"/>
          </p:nvGrpSpPr>
          <p:grpSpPr>
            <a:xfrm>
              <a:off x="-3916219" y="2007734"/>
              <a:ext cx="3741159" cy="603077"/>
              <a:chOff x="-3953163" y="1928406"/>
              <a:chExt cx="3741159" cy="603077"/>
            </a:xfrm>
          </p:grpSpPr>
          <p:sp>
            <p:nvSpPr>
              <p:cNvPr id="83" name="TextBox 82"/>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84" name="TextBox 83"/>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71" name="Group 70"/>
            <p:cNvGrpSpPr/>
            <p:nvPr userDrawn="1"/>
          </p:nvGrpSpPr>
          <p:grpSpPr>
            <a:xfrm>
              <a:off x="-3916219" y="3804415"/>
              <a:ext cx="3741159" cy="649206"/>
              <a:chOff x="-3953163" y="3686663"/>
              <a:chExt cx="3741159" cy="649206"/>
            </a:xfrm>
          </p:grpSpPr>
          <p:sp>
            <p:nvSpPr>
              <p:cNvPr id="81" name="TextBox 80"/>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82" name="TextBox 81"/>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72" name="Group 71"/>
            <p:cNvGrpSpPr/>
            <p:nvPr userDrawn="1"/>
          </p:nvGrpSpPr>
          <p:grpSpPr>
            <a:xfrm>
              <a:off x="-3916219" y="2909062"/>
              <a:ext cx="3741159" cy="634370"/>
              <a:chOff x="-3953163" y="2815638"/>
              <a:chExt cx="3741159" cy="634370"/>
            </a:xfrm>
          </p:grpSpPr>
          <p:sp>
            <p:nvSpPr>
              <p:cNvPr id="79" name="TextBox 78"/>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80" name="TextBox 79"/>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73" name="Group 72"/>
            <p:cNvGrpSpPr/>
            <p:nvPr userDrawn="1"/>
          </p:nvGrpSpPr>
          <p:grpSpPr>
            <a:xfrm>
              <a:off x="-3916219" y="4693793"/>
              <a:ext cx="3470417" cy="603077"/>
              <a:chOff x="-3953163" y="4622237"/>
              <a:chExt cx="3470417" cy="603077"/>
            </a:xfrm>
          </p:grpSpPr>
          <p:sp>
            <p:nvSpPr>
              <p:cNvPr id="77" name="TextBox 76"/>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78" name="TextBox 77"/>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74" name="Group 73"/>
            <p:cNvGrpSpPr/>
            <p:nvPr userDrawn="1"/>
          </p:nvGrpSpPr>
          <p:grpSpPr>
            <a:xfrm>
              <a:off x="-3916219" y="1118356"/>
              <a:ext cx="3741159" cy="677414"/>
              <a:chOff x="-3953163" y="1118356"/>
              <a:chExt cx="3741159" cy="677414"/>
            </a:xfrm>
          </p:grpSpPr>
          <p:sp>
            <p:nvSpPr>
              <p:cNvPr id="75" name="TextBox 74"/>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76" name="TextBox 75"/>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85"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Tree>
    <p:extLst>
      <p:ext uri="{BB962C8B-B14F-4D97-AF65-F5344CB8AC3E}">
        <p14:creationId xmlns:p14="http://schemas.microsoft.com/office/powerpoint/2010/main" val="32437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US" sz="1100" dirty="0" err="1"/>
          </a:p>
        </p:txBody>
      </p:sp>
      <p:sp>
        <p:nvSpPr>
          <p:cNvPr id="13" name="Rectangle 12"/>
          <p:cNvSpPr/>
          <p:nvPr userDrawn="1"/>
        </p:nvSpPr>
        <p:spPr>
          <a:xfrm>
            <a:off x="3148010" y="2780928"/>
            <a:ext cx="5895980" cy="457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p>
        </p:txBody>
      </p:sp>
      <p:sp>
        <p:nvSpPr>
          <p:cNvPr id="2" name="Title 1"/>
          <p:cNvSpPr>
            <a:spLocks noGrp="1"/>
          </p:cNvSpPr>
          <p:nvPr>
            <p:ph type="title" hasCustomPrompt="1"/>
          </p:nvPr>
        </p:nvSpPr>
        <p:spPr>
          <a:xfrm>
            <a:off x="3143250" y="2920889"/>
            <a:ext cx="5900739" cy="619642"/>
          </a:xfrm>
        </p:spPr>
        <p:txBody>
          <a:bodyPr wrap="square" bIns="0"/>
          <a:lstStyle>
            <a:lvl1pPr algn="ctr">
              <a:defRPr sz="4800">
                <a:solidFill>
                  <a:schemeClr val="bg1"/>
                </a:solidFill>
              </a:defRPr>
            </a:lvl1pPr>
          </a:lstStyle>
          <a:p>
            <a:r>
              <a:rPr lang="en-US" dirty="0"/>
              <a:t>Thank you</a:t>
            </a:r>
            <a:endParaRPr lang="en-GB" dirty="0"/>
          </a:p>
        </p:txBody>
      </p:sp>
      <p:sp>
        <p:nvSpPr>
          <p:cNvPr id="9" name="Subtitle 2"/>
          <p:cNvSpPr>
            <a:spLocks noGrp="1"/>
          </p:cNvSpPr>
          <p:nvPr>
            <p:ph type="subTitle" idx="1" hasCustomPrompt="1"/>
          </p:nvPr>
        </p:nvSpPr>
        <p:spPr>
          <a:xfrm>
            <a:off x="3143251" y="3540531"/>
            <a:ext cx="5900738" cy="379698"/>
          </a:xfrm>
        </p:spPr>
        <p:txBody>
          <a:bodyPr anchor="ctr">
            <a:noAutofit/>
          </a:bodyPr>
          <a:lstStyle>
            <a:lvl1pPr marL="0" indent="0" algn="ctr">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From the team here at Savills</a:t>
            </a:r>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382376" y="128588"/>
            <a:ext cx="681037" cy="681037"/>
          </a:xfrm>
          <a:prstGeom prst="rect">
            <a:avLst/>
          </a:prstGeom>
        </p:spPr>
      </p:pic>
      <p:sp>
        <p:nvSpPr>
          <p:cNvPr id="16" name="Rectangle 15"/>
          <p:cNvSpPr/>
          <p:nvPr userDrawn="1"/>
        </p:nvSpPr>
        <p:spPr>
          <a:xfrm>
            <a:off x="3148010" y="3996990"/>
            <a:ext cx="5895980" cy="457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p>
        </p:txBody>
      </p:sp>
      <p:grpSp>
        <p:nvGrpSpPr>
          <p:cNvPr id="8" name="Group 7"/>
          <p:cNvGrpSpPr/>
          <p:nvPr userDrawn="1"/>
        </p:nvGrpSpPr>
        <p:grpSpPr>
          <a:xfrm>
            <a:off x="12630286" y="0"/>
            <a:ext cx="3909698" cy="2604836"/>
            <a:chOff x="-3999345" y="0"/>
            <a:chExt cx="3909698" cy="2604836"/>
          </a:xfrm>
        </p:grpSpPr>
        <p:sp>
          <p:nvSpPr>
            <p:cNvPr id="11" name="Rectangle 10"/>
            <p:cNvSpPr/>
            <p:nvPr userDrawn="1"/>
          </p:nvSpPr>
          <p:spPr>
            <a:xfrm>
              <a:off x="-3999345" y="0"/>
              <a:ext cx="3909698" cy="260483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p>
          </p:txBody>
        </p:sp>
        <p:cxnSp>
          <p:nvCxnSpPr>
            <p:cNvPr id="12" name="Straight Connector 11"/>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15" name="TextBox 14"/>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rPr>
                <a:t>This slide</a:t>
              </a:r>
              <a:r>
                <a:rPr lang="en-GB" sz="2000" baseline="0" dirty="0">
                  <a:solidFill>
                    <a:schemeClr val="tx1"/>
                  </a:solidFill>
                </a:rPr>
                <a:t> is </a:t>
              </a:r>
              <a:br>
                <a:rPr lang="en-GB" sz="2000" baseline="0" dirty="0">
                  <a:solidFill>
                    <a:schemeClr val="tx1"/>
                  </a:solidFill>
                </a:rPr>
              </a:br>
              <a:r>
                <a:rPr lang="en-GB" sz="2000" baseline="0" dirty="0">
                  <a:solidFill>
                    <a:schemeClr val="tx1"/>
                  </a:solidFill>
                </a:rPr>
                <a:t>pre-animated</a:t>
              </a:r>
              <a:endParaRPr lang="en-GB" sz="2000" dirty="0">
                <a:solidFill>
                  <a:schemeClr val="tx1"/>
                </a:solidFill>
              </a:endParaRPr>
            </a:p>
          </p:txBody>
        </p:sp>
        <p:sp>
          <p:nvSpPr>
            <p:cNvPr id="17" name="TextBox 16"/>
            <p:cNvSpPr txBox="1"/>
            <p:nvPr userDrawn="1"/>
          </p:nvSpPr>
          <p:spPr>
            <a:xfrm>
              <a:off x="-3528293" y="1112381"/>
              <a:ext cx="3353233" cy="603077"/>
            </a:xfrm>
            <a:prstGeom prst="rect">
              <a:avLst/>
            </a:prstGeom>
            <a:noFill/>
          </p:spPr>
          <p:txBody>
            <a:bodyPr wrap="square" rtlCol="0">
              <a:noAutofit/>
            </a:bodyPr>
            <a:lstStyle/>
            <a:p>
              <a:pPr>
                <a:lnSpc>
                  <a:spcPct val="90000"/>
                </a:lnSpc>
                <a:spcAft>
                  <a:spcPts val="600"/>
                </a:spcAft>
              </a:pPr>
              <a:r>
                <a:rPr lang="en-GB" sz="1400" dirty="0"/>
                <a:t>If you would like to remove the animations,</a:t>
              </a:r>
              <a:r>
                <a:rPr lang="en-GB" sz="1400" baseline="0" dirty="0"/>
                <a:t> click on the animation tab in the ribbon and open your animation pane. Click on an animation, then on the dropdown arrow choose “Copy effects to slide” and delete them.</a:t>
              </a:r>
              <a:endParaRPr lang="en-GB" sz="1400" dirty="0"/>
            </a:p>
          </p:txBody>
        </p:sp>
      </p:grpSp>
    </p:spTree>
    <p:extLst>
      <p:ext uri="{BB962C8B-B14F-4D97-AF65-F5344CB8AC3E}">
        <p14:creationId xmlns:p14="http://schemas.microsoft.com/office/powerpoint/2010/main" val="162183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6" grpId="0" animBg="1"/>
    </p:bldLst>
  </p:timing>
  <p:extLst>
    <p:ext uri="{DCECCB84-F9BA-43D5-87BE-67443E8EF086}">
      <p15:sldGuideLst xmlns:p15="http://schemas.microsoft.com/office/powerpoint/2012/main">
        <p15:guide id="1" orient="horz" pos="216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Title Slide 1 - Blue">
    <p:bg>
      <p:bgPr>
        <a:solidFill>
          <a:schemeClr val="bg1"/>
        </a:solidFill>
        <a:effectLst/>
      </p:bgPr>
    </p:bg>
    <p:spTree>
      <p:nvGrpSpPr>
        <p:cNvPr id="1" name=""/>
        <p:cNvGrpSpPr/>
        <p:nvPr/>
      </p:nvGrpSpPr>
      <p:grpSpPr>
        <a:xfrm>
          <a:off x="0" y="0"/>
          <a:ext cx="0" cy="0"/>
          <a:chOff x="0" y="0"/>
          <a:chExt cx="0" cy="0"/>
        </a:xfrm>
      </p:grpSpPr>
      <p:sp>
        <p:nvSpPr>
          <p:cNvPr id="13" name="Rectangle 12"/>
          <p:cNvSpPr/>
          <p:nvPr userDrawn="1"/>
        </p:nvSpPr>
        <p:spPr>
          <a:xfrm>
            <a:off x="128587" y="128588"/>
            <a:ext cx="11934825" cy="6600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rgbClr val="FFFFFF"/>
              </a:solidFill>
            </a:endParaRPr>
          </a:p>
        </p:txBody>
      </p:sp>
      <p:sp>
        <p:nvSpPr>
          <p:cNvPr id="2" name="Title 1"/>
          <p:cNvSpPr>
            <a:spLocks noGrp="1"/>
          </p:cNvSpPr>
          <p:nvPr>
            <p:ph type="title" hasCustomPrompt="1"/>
          </p:nvPr>
        </p:nvSpPr>
        <p:spPr>
          <a:xfrm>
            <a:off x="3223032" y="2712760"/>
            <a:ext cx="5819368" cy="525401"/>
          </a:xfrm>
        </p:spPr>
        <p:txBody>
          <a:bodyPr/>
          <a:lstStyle>
            <a:lvl1pPr>
              <a:defRPr>
                <a:solidFill>
                  <a:schemeClr val="bg1"/>
                </a:solidFill>
              </a:defRPr>
            </a:lvl1pPr>
          </a:lstStyle>
          <a:p>
            <a:r>
              <a:rPr lang="en-US"/>
              <a:t>Presentation Title</a:t>
            </a:r>
            <a:endParaRPr lang="en-GB"/>
          </a:p>
        </p:txBody>
      </p:sp>
      <p:cxnSp>
        <p:nvCxnSpPr>
          <p:cNvPr id="7" name="Straight Connector 6"/>
          <p:cNvCxnSpPr/>
          <p:nvPr userDrawn="1"/>
        </p:nvCxnSpPr>
        <p:spPr>
          <a:xfrm>
            <a:off x="128587" y="3271254"/>
            <a:ext cx="891381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Subtitle 2"/>
          <p:cNvSpPr>
            <a:spLocks noGrp="1"/>
          </p:cNvSpPr>
          <p:nvPr>
            <p:ph type="subTitle" idx="1" hasCustomPrompt="1"/>
          </p:nvPr>
        </p:nvSpPr>
        <p:spPr>
          <a:xfrm>
            <a:off x="3223032" y="3367287"/>
            <a:ext cx="5819368" cy="379698"/>
          </a:xfrm>
        </p:spPr>
        <p:txBody>
          <a:bodyPr>
            <a:noAutofit/>
          </a:bodyPr>
          <a:lstStyle>
            <a:lvl1pPr marL="0" indent="0" algn="l">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Enter subtitle here</a:t>
            </a:r>
            <a:endParaRPr lang="en-GB"/>
          </a:p>
        </p:txBody>
      </p:sp>
      <p:sp>
        <p:nvSpPr>
          <p:cNvPr id="11" name="Text Placeholder 11"/>
          <p:cNvSpPr>
            <a:spLocks noGrp="1"/>
          </p:cNvSpPr>
          <p:nvPr>
            <p:ph type="body" sz="quarter" idx="13" hasCustomPrompt="1"/>
          </p:nvPr>
        </p:nvSpPr>
        <p:spPr>
          <a:xfrm>
            <a:off x="3223031" y="3970536"/>
            <a:ext cx="2939643" cy="286232"/>
          </a:xfrm>
        </p:spPr>
        <p:txBody>
          <a:bodyPr anchor="ctr">
            <a:noAutofit/>
          </a:bodyPr>
          <a:lstStyle>
            <a:lvl1pPr>
              <a:defRPr sz="1400" baseline="0">
                <a:solidFill>
                  <a:schemeClr val="bg1"/>
                </a:solidFill>
              </a:defRPr>
            </a:lvl1pPr>
          </a:lstStyle>
          <a:p>
            <a:pPr lvl="0"/>
            <a:r>
              <a:rPr lang="en-US"/>
              <a:t>Presenter name</a:t>
            </a:r>
            <a:endParaRPr lang="en-GB"/>
          </a:p>
        </p:txBody>
      </p:sp>
      <p:sp>
        <p:nvSpPr>
          <p:cNvPr id="14" name="Date Placeholder 3"/>
          <p:cNvSpPr>
            <a:spLocks noGrp="1"/>
          </p:cNvSpPr>
          <p:nvPr>
            <p:ph type="dt" sz="half" idx="10"/>
          </p:nvPr>
        </p:nvSpPr>
        <p:spPr>
          <a:xfrm>
            <a:off x="3224151" y="4183260"/>
            <a:ext cx="2938523" cy="249705"/>
          </a:xfrm>
        </p:spPr>
        <p:txBody>
          <a:bodyPr>
            <a:noAutofit/>
          </a:bodyPr>
          <a:lstStyle>
            <a:lvl1pPr>
              <a:defRPr sz="1400" baseline="0">
                <a:solidFill>
                  <a:schemeClr val="bg1"/>
                </a:solidFill>
              </a:defRPr>
            </a:lvl1pPr>
          </a:lstStyle>
          <a:p>
            <a:fld id="{330D1F7B-5DA5-42DB-ADED-67EF8A11B392}" type="datetime3">
              <a:rPr lang="en-US" smtClean="0">
                <a:solidFill>
                  <a:srgbClr val="FFFFFF"/>
                </a:solidFill>
                <a:uFill>
                  <a:solidFill>
                    <a:srgbClr val="002244"/>
                  </a:solidFill>
                </a:uFill>
              </a:rPr>
              <a:pPr/>
              <a:t>6 February 2024</a:t>
            </a:fld>
            <a:endParaRPr lang="en-GB">
              <a:solidFill>
                <a:srgbClr val="FFFFFF"/>
              </a:solidFill>
              <a:uFill>
                <a:solidFill>
                  <a:srgbClr val="002244"/>
                </a:solidFill>
              </a:uFill>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53444" y="260648"/>
            <a:ext cx="681037" cy="681037"/>
          </a:xfrm>
          <a:prstGeom prst="rect">
            <a:avLst/>
          </a:prstGeom>
        </p:spPr>
      </p:pic>
    </p:spTree>
    <p:extLst>
      <p:ext uri="{BB962C8B-B14F-4D97-AF65-F5344CB8AC3E}">
        <p14:creationId xmlns:p14="http://schemas.microsoft.com/office/powerpoint/2010/main" val="2505220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Chapter Title 1 - Claret">
    <p:spTree>
      <p:nvGrpSpPr>
        <p:cNvPr id="1" name=""/>
        <p:cNvGrpSpPr/>
        <p:nvPr/>
      </p:nvGrpSpPr>
      <p:grpSpPr>
        <a:xfrm>
          <a:off x="0" y="0"/>
          <a:ext cx="0" cy="0"/>
          <a:chOff x="0" y="0"/>
          <a:chExt cx="0" cy="0"/>
        </a:xfrm>
      </p:grpSpPr>
      <p:sp>
        <p:nvSpPr>
          <p:cNvPr id="10" name="Rectangle 9"/>
          <p:cNvSpPr/>
          <p:nvPr userDrawn="1"/>
        </p:nvSpPr>
        <p:spPr>
          <a:xfrm>
            <a:off x="6156325" y="1619251"/>
            <a:ext cx="5907088" cy="4686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rgbClr val="FFFFFF"/>
              </a:solidFill>
            </a:endParaRPr>
          </a:p>
        </p:txBody>
      </p:sp>
      <p:sp>
        <p:nvSpPr>
          <p:cNvPr id="2" name="Title 1"/>
          <p:cNvSpPr>
            <a:spLocks noGrp="1"/>
          </p:cNvSpPr>
          <p:nvPr>
            <p:ph type="title" hasCustomPrompt="1"/>
          </p:nvPr>
        </p:nvSpPr>
        <p:spPr>
          <a:xfrm>
            <a:off x="6334124" y="3581400"/>
            <a:ext cx="5013325" cy="1809750"/>
          </a:xfrm>
        </p:spPr>
        <p:txBody>
          <a:bodyPr anchor="b"/>
          <a:lstStyle>
            <a:lvl1pPr>
              <a:lnSpc>
                <a:spcPct val="100000"/>
              </a:lnSpc>
              <a:defRPr sz="2800" b="1">
                <a:solidFill>
                  <a:schemeClr val="bg1"/>
                </a:solidFill>
              </a:defRPr>
            </a:lvl1pPr>
          </a:lstStyle>
          <a:p>
            <a:r>
              <a:rPr lang="en-US"/>
              <a:t>Chapter title</a:t>
            </a:r>
            <a:endParaRPr lang="en-GB"/>
          </a:p>
        </p:txBody>
      </p:sp>
      <p:sp>
        <p:nvSpPr>
          <p:cNvPr id="3" name="Text Placeholder 2"/>
          <p:cNvSpPr>
            <a:spLocks noGrp="1"/>
          </p:cNvSpPr>
          <p:nvPr>
            <p:ph type="body" idx="1" hasCustomPrompt="1"/>
          </p:nvPr>
        </p:nvSpPr>
        <p:spPr>
          <a:xfrm>
            <a:off x="6318250" y="5549900"/>
            <a:ext cx="5029199" cy="539750"/>
          </a:xfrm>
        </p:spPr>
        <p:txBody>
          <a:bodyPr/>
          <a:lstStyle>
            <a:lvl1pPr marL="0" indent="0">
              <a:buNone/>
              <a:defRPr sz="1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Enter subtitle here</a:t>
            </a:r>
          </a:p>
        </p:txBody>
      </p:sp>
      <p:sp>
        <p:nvSpPr>
          <p:cNvPr id="9" name="Text Placeholder 8"/>
          <p:cNvSpPr>
            <a:spLocks noGrp="1"/>
          </p:cNvSpPr>
          <p:nvPr>
            <p:ph type="body" sz="quarter" idx="10" hasCustomPrompt="1"/>
          </p:nvPr>
        </p:nvSpPr>
        <p:spPr>
          <a:xfrm>
            <a:off x="9768408" y="2235199"/>
            <a:ext cx="2252142" cy="1346202"/>
          </a:xfrm>
        </p:spPr>
        <p:txBody>
          <a:bodyPr anchor="ctr"/>
          <a:lstStyle>
            <a:lvl1pPr algn="r">
              <a:defRPr sz="13800" b="0">
                <a:solidFill>
                  <a:schemeClr val="bg1"/>
                </a:solidFill>
                <a:latin typeface="+mn-lt"/>
              </a:defRPr>
            </a:lvl1pPr>
          </a:lstStyle>
          <a:p>
            <a:pPr lvl="0"/>
            <a:r>
              <a:rPr lang="en-US"/>
              <a:t>1</a:t>
            </a:r>
            <a:endParaRPr lang="en-GB"/>
          </a:p>
        </p:txBody>
      </p:sp>
      <p:grpSp>
        <p:nvGrpSpPr>
          <p:cNvPr id="26" name="Group 25"/>
          <p:cNvGrpSpPr/>
          <p:nvPr userDrawn="1"/>
        </p:nvGrpSpPr>
        <p:grpSpPr>
          <a:xfrm>
            <a:off x="-4350366" y="48638"/>
            <a:ext cx="3909698" cy="6381345"/>
            <a:chOff x="-4350366" y="48638"/>
            <a:chExt cx="3909698" cy="6381345"/>
          </a:xfrm>
        </p:grpSpPr>
        <p:sp>
          <p:nvSpPr>
            <p:cNvPr id="27" name="Rectangle 26"/>
            <p:cNvSpPr/>
            <p:nvPr userDrawn="1"/>
          </p:nvSpPr>
          <p:spPr>
            <a:xfrm>
              <a:off x="-4350366" y="48638"/>
              <a:ext cx="3909698" cy="638134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rgbClr val="FFFFFF"/>
                </a:solidFill>
              </a:endParaRPr>
            </a:p>
          </p:txBody>
        </p:sp>
        <p:cxnSp>
          <p:nvCxnSpPr>
            <p:cNvPr id="48" name="Straight Connector 47"/>
            <p:cNvCxnSpPr/>
            <p:nvPr userDrawn="1"/>
          </p:nvCxnSpPr>
          <p:spPr>
            <a:xfrm>
              <a:off x="-4350366"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49" name="Picture 4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62534" y="128588"/>
              <a:ext cx="681037" cy="681037"/>
            </a:xfrm>
            <a:prstGeom prst="rect">
              <a:avLst/>
            </a:prstGeom>
          </p:spPr>
        </p:pic>
        <p:sp>
          <p:nvSpPr>
            <p:cNvPr id="50" name="TextBox 49"/>
            <p:cNvSpPr txBox="1"/>
            <p:nvPr userDrawn="1"/>
          </p:nvSpPr>
          <p:spPr>
            <a:xfrm>
              <a:off x="-4022680" y="128588"/>
              <a:ext cx="2438810" cy="681037"/>
            </a:xfrm>
            <a:prstGeom prst="rect">
              <a:avLst/>
            </a:prstGeom>
            <a:noFill/>
          </p:spPr>
          <p:txBody>
            <a:bodyPr wrap="square" rtlCol="0" anchor="ctr">
              <a:noAutofit/>
            </a:bodyPr>
            <a:lstStyle/>
            <a:p>
              <a:pPr algn="ctr">
                <a:lnSpc>
                  <a:spcPct val="90000"/>
                </a:lnSpc>
                <a:spcAft>
                  <a:spcPts val="600"/>
                </a:spcAft>
              </a:pPr>
              <a:r>
                <a:rPr lang="en-GB" sz="2000">
                  <a:solidFill>
                    <a:srgbClr val="002244"/>
                  </a:solidFill>
                </a:rPr>
                <a:t>How to customise your background</a:t>
              </a:r>
            </a:p>
          </p:txBody>
        </p:sp>
        <p:grpSp>
          <p:nvGrpSpPr>
            <p:cNvPr id="51" name="Group 50"/>
            <p:cNvGrpSpPr/>
            <p:nvPr userDrawn="1"/>
          </p:nvGrpSpPr>
          <p:grpSpPr>
            <a:xfrm>
              <a:off x="-4267240" y="3365971"/>
              <a:ext cx="3741159" cy="603077"/>
              <a:chOff x="-4267240" y="3327060"/>
              <a:chExt cx="3741159" cy="603077"/>
            </a:xfrm>
          </p:grpSpPr>
          <p:sp>
            <p:nvSpPr>
              <p:cNvPr id="69" name="TextBox 68"/>
              <p:cNvSpPr txBox="1"/>
              <p:nvPr userDrawn="1"/>
            </p:nvSpPr>
            <p:spPr>
              <a:xfrm>
                <a:off x="-4267240" y="3333035"/>
                <a:ext cx="471055" cy="591127"/>
              </a:xfrm>
              <a:prstGeom prst="rect">
                <a:avLst/>
              </a:prstGeom>
              <a:noFill/>
            </p:spPr>
            <p:txBody>
              <a:bodyPr wrap="square" rtlCol="0" anchor="ctr">
                <a:noAutofit/>
              </a:bodyPr>
              <a:lstStyle/>
              <a:p>
                <a:pPr algn="ctr">
                  <a:lnSpc>
                    <a:spcPct val="90000"/>
                  </a:lnSpc>
                  <a:spcAft>
                    <a:spcPts val="600"/>
                  </a:spcAft>
                </a:pPr>
                <a:r>
                  <a:rPr lang="en-GB" sz="4400">
                    <a:solidFill>
                      <a:srgbClr val="002244"/>
                    </a:solidFill>
                  </a:rPr>
                  <a:t>2</a:t>
                </a:r>
              </a:p>
            </p:txBody>
          </p:sp>
          <p:sp>
            <p:nvSpPr>
              <p:cNvPr id="70" name="TextBox 69"/>
              <p:cNvSpPr txBox="1"/>
              <p:nvPr userDrawn="1"/>
            </p:nvSpPr>
            <p:spPr>
              <a:xfrm>
                <a:off x="-3879314" y="3327060"/>
                <a:ext cx="3353233" cy="603077"/>
              </a:xfrm>
              <a:prstGeom prst="rect">
                <a:avLst/>
              </a:prstGeom>
              <a:noFill/>
            </p:spPr>
            <p:txBody>
              <a:bodyPr wrap="square" rtlCol="0">
                <a:noAutofit/>
              </a:bodyPr>
              <a:lstStyle/>
              <a:p>
                <a:pPr>
                  <a:lnSpc>
                    <a:spcPct val="90000"/>
                  </a:lnSpc>
                  <a:spcAft>
                    <a:spcPts val="600"/>
                  </a:spcAft>
                </a:pPr>
                <a:r>
                  <a:rPr lang="en-GB" sz="1400">
                    <a:solidFill>
                      <a:srgbClr val="002244"/>
                    </a:solidFill>
                  </a:rPr>
                  <a:t>Click on Fill then </a:t>
                </a:r>
                <a:r>
                  <a:rPr lang="en-GB" sz="1400" b="1">
                    <a:solidFill>
                      <a:srgbClr val="002244"/>
                    </a:solidFill>
                  </a:rPr>
                  <a:t>Picture or Texture Fill </a:t>
                </a:r>
                <a:r>
                  <a:rPr lang="en-GB" sz="1400">
                    <a:solidFill>
                      <a:srgbClr val="002244"/>
                    </a:solidFill>
                  </a:rPr>
                  <a:t>and choose the image from your computer.</a:t>
                </a:r>
              </a:p>
            </p:txBody>
          </p:sp>
        </p:grpSp>
        <p:grpSp>
          <p:nvGrpSpPr>
            <p:cNvPr id="52" name="Group 51"/>
            <p:cNvGrpSpPr/>
            <p:nvPr userDrawn="1"/>
          </p:nvGrpSpPr>
          <p:grpSpPr>
            <a:xfrm>
              <a:off x="-4267240" y="2181776"/>
              <a:ext cx="3741159" cy="639965"/>
              <a:chOff x="-4267240" y="2181776"/>
              <a:chExt cx="3741159" cy="639965"/>
            </a:xfrm>
          </p:grpSpPr>
          <p:sp>
            <p:nvSpPr>
              <p:cNvPr id="67" name="TextBox 66"/>
              <p:cNvSpPr txBox="1"/>
              <p:nvPr userDrawn="1"/>
            </p:nvSpPr>
            <p:spPr>
              <a:xfrm>
                <a:off x="-4267240" y="2181776"/>
                <a:ext cx="471055" cy="591127"/>
              </a:xfrm>
              <a:prstGeom prst="rect">
                <a:avLst/>
              </a:prstGeom>
              <a:noFill/>
            </p:spPr>
            <p:txBody>
              <a:bodyPr wrap="square" rtlCol="0" anchor="ctr">
                <a:noAutofit/>
              </a:bodyPr>
              <a:lstStyle/>
              <a:p>
                <a:pPr algn="ctr">
                  <a:lnSpc>
                    <a:spcPct val="90000"/>
                  </a:lnSpc>
                  <a:spcAft>
                    <a:spcPts val="600"/>
                  </a:spcAft>
                </a:pPr>
                <a:r>
                  <a:rPr lang="en-GB" sz="4400">
                    <a:solidFill>
                      <a:srgbClr val="002244"/>
                    </a:solidFill>
                  </a:rPr>
                  <a:t>2</a:t>
                </a:r>
              </a:p>
            </p:txBody>
          </p:sp>
          <p:sp>
            <p:nvSpPr>
              <p:cNvPr id="68" name="TextBox 67"/>
              <p:cNvSpPr txBox="1"/>
              <p:nvPr userDrawn="1"/>
            </p:nvSpPr>
            <p:spPr>
              <a:xfrm>
                <a:off x="-3879314" y="2218664"/>
                <a:ext cx="3353233" cy="603077"/>
              </a:xfrm>
              <a:prstGeom prst="rect">
                <a:avLst/>
              </a:prstGeom>
              <a:noFill/>
            </p:spPr>
            <p:txBody>
              <a:bodyPr wrap="square" rtlCol="0">
                <a:noAutofit/>
              </a:bodyPr>
              <a:lstStyle/>
              <a:p>
                <a:pPr>
                  <a:lnSpc>
                    <a:spcPct val="90000"/>
                  </a:lnSpc>
                  <a:spcAft>
                    <a:spcPts val="600"/>
                  </a:spcAft>
                </a:pPr>
                <a:r>
                  <a:rPr lang="en-GB" sz="1400">
                    <a:solidFill>
                      <a:srgbClr val="002244"/>
                    </a:solidFill>
                  </a:rPr>
                  <a:t>Click </a:t>
                </a:r>
                <a:r>
                  <a:rPr lang="en-GB" sz="1400" b="1">
                    <a:solidFill>
                      <a:srgbClr val="002244"/>
                    </a:solidFill>
                  </a:rPr>
                  <a:t>Solid Fill </a:t>
                </a:r>
                <a:r>
                  <a:rPr lang="en-GB" sz="1400">
                    <a:solidFill>
                      <a:srgbClr val="002244"/>
                    </a:solidFill>
                  </a:rPr>
                  <a:t>then choose your colour from the palette.</a:t>
                </a:r>
              </a:p>
            </p:txBody>
          </p:sp>
        </p:grpSp>
        <p:grpSp>
          <p:nvGrpSpPr>
            <p:cNvPr id="53" name="Group 52"/>
            <p:cNvGrpSpPr/>
            <p:nvPr userDrawn="1"/>
          </p:nvGrpSpPr>
          <p:grpSpPr>
            <a:xfrm>
              <a:off x="-4267240" y="4772695"/>
              <a:ext cx="3741159" cy="649206"/>
              <a:chOff x="-3953163" y="4238857"/>
              <a:chExt cx="3741159" cy="649206"/>
            </a:xfrm>
          </p:grpSpPr>
          <p:sp>
            <p:nvSpPr>
              <p:cNvPr id="65" name="TextBox 64"/>
              <p:cNvSpPr txBox="1"/>
              <p:nvPr userDrawn="1"/>
            </p:nvSpPr>
            <p:spPr>
              <a:xfrm>
                <a:off x="-3953163" y="4238857"/>
                <a:ext cx="471055" cy="591127"/>
              </a:xfrm>
              <a:prstGeom prst="rect">
                <a:avLst/>
              </a:prstGeom>
              <a:noFill/>
            </p:spPr>
            <p:txBody>
              <a:bodyPr wrap="square" rtlCol="0" anchor="ctr">
                <a:noAutofit/>
              </a:bodyPr>
              <a:lstStyle/>
              <a:p>
                <a:pPr algn="ctr">
                  <a:lnSpc>
                    <a:spcPct val="90000"/>
                  </a:lnSpc>
                  <a:spcAft>
                    <a:spcPts val="600"/>
                  </a:spcAft>
                </a:pPr>
                <a:r>
                  <a:rPr lang="en-GB" sz="4400">
                    <a:solidFill>
                      <a:srgbClr val="002244"/>
                    </a:solidFill>
                  </a:rPr>
                  <a:t>4</a:t>
                </a:r>
              </a:p>
            </p:txBody>
          </p:sp>
          <p:sp>
            <p:nvSpPr>
              <p:cNvPr id="66" name="TextBox 65"/>
              <p:cNvSpPr txBox="1"/>
              <p:nvPr userDrawn="1"/>
            </p:nvSpPr>
            <p:spPr>
              <a:xfrm>
                <a:off x="-3565237" y="4284986"/>
                <a:ext cx="3353233" cy="603077"/>
              </a:xfrm>
              <a:prstGeom prst="rect">
                <a:avLst/>
              </a:prstGeom>
              <a:noFill/>
            </p:spPr>
            <p:txBody>
              <a:bodyPr wrap="square" rtlCol="0">
                <a:noAutofit/>
              </a:bodyPr>
              <a:lstStyle/>
              <a:p>
                <a:pPr>
                  <a:lnSpc>
                    <a:spcPct val="90000"/>
                  </a:lnSpc>
                  <a:spcAft>
                    <a:spcPts val="600"/>
                  </a:spcAft>
                </a:pPr>
                <a:r>
                  <a:rPr lang="en-GB" sz="1400">
                    <a:solidFill>
                      <a:srgbClr val="002244"/>
                    </a:solidFill>
                  </a:rPr>
                  <a:t>Choose </a:t>
                </a:r>
                <a:r>
                  <a:rPr lang="en-GB" sz="1400" b="1">
                    <a:solidFill>
                      <a:srgbClr val="002244"/>
                    </a:solidFill>
                  </a:rPr>
                  <a:t>Picture Colour </a:t>
                </a:r>
                <a:r>
                  <a:rPr lang="en-GB" sz="1400">
                    <a:solidFill>
                      <a:srgbClr val="002244"/>
                    </a:solidFill>
                  </a:rPr>
                  <a:t>to adjust the Saturation, Tone, and Colour.</a:t>
                </a:r>
              </a:p>
            </p:txBody>
          </p:sp>
        </p:grpSp>
        <p:grpSp>
          <p:nvGrpSpPr>
            <p:cNvPr id="54" name="Group 53"/>
            <p:cNvGrpSpPr/>
            <p:nvPr userDrawn="1"/>
          </p:nvGrpSpPr>
          <p:grpSpPr>
            <a:xfrm>
              <a:off x="-4267240" y="4151806"/>
              <a:ext cx="3741159" cy="634370"/>
              <a:chOff x="-3953163" y="3632567"/>
              <a:chExt cx="3741159" cy="634370"/>
            </a:xfrm>
          </p:grpSpPr>
          <p:sp>
            <p:nvSpPr>
              <p:cNvPr id="63" name="TextBox 62"/>
              <p:cNvSpPr txBox="1"/>
              <p:nvPr userDrawn="1"/>
            </p:nvSpPr>
            <p:spPr>
              <a:xfrm>
                <a:off x="-3953163" y="3632567"/>
                <a:ext cx="471055" cy="591127"/>
              </a:xfrm>
              <a:prstGeom prst="rect">
                <a:avLst/>
              </a:prstGeom>
              <a:noFill/>
            </p:spPr>
            <p:txBody>
              <a:bodyPr wrap="square" rtlCol="0" anchor="ctr">
                <a:noAutofit/>
              </a:bodyPr>
              <a:lstStyle/>
              <a:p>
                <a:pPr algn="ctr">
                  <a:lnSpc>
                    <a:spcPct val="90000"/>
                  </a:lnSpc>
                  <a:spcAft>
                    <a:spcPts val="600"/>
                  </a:spcAft>
                </a:pPr>
                <a:r>
                  <a:rPr lang="en-GB" sz="4400">
                    <a:solidFill>
                      <a:srgbClr val="002244"/>
                    </a:solidFill>
                  </a:rPr>
                  <a:t>3</a:t>
                </a:r>
              </a:p>
            </p:txBody>
          </p:sp>
          <p:sp>
            <p:nvSpPr>
              <p:cNvPr id="64" name="TextBox 63"/>
              <p:cNvSpPr txBox="1"/>
              <p:nvPr userDrawn="1"/>
            </p:nvSpPr>
            <p:spPr>
              <a:xfrm>
                <a:off x="-3565237" y="3663860"/>
                <a:ext cx="3353233" cy="603077"/>
              </a:xfrm>
              <a:prstGeom prst="rect">
                <a:avLst/>
              </a:prstGeom>
              <a:noFill/>
            </p:spPr>
            <p:txBody>
              <a:bodyPr wrap="square" rtlCol="0">
                <a:noAutofit/>
              </a:bodyPr>
              <a:lstStyle/>
              <a:p>
                <a:pPr>
                  <a:lnSpc>
                    <a:spcPct val="90000"/>
                  </a:lnSpc>
                  <a:spcAft>
                    <a:spcPts val="600"/>
                  </a:spcAft>
                </a:pPr>
                <a:r>
                  <a:rPr lang="en-GB" sz="1400">
                    <a:solidFill>
                      <a:srgbClr val="002244"/>
                    </a:solidFill>
                  </a:rPr>
                  <a:t>Click </a:t>
                </a:r>
                <a:r>
                  <a:rPr lang="en-GB" sz="1400" b="1">
                    <a:solidFill>
                      <a:srgbClr val="002244"/>
                    </a:solidFill>
                  </a:rPr>
                  <a:t>Picture </a:t>
                </a:r>
                <a:r>
                  <a:rPr lang="en-GB" sz="1400">
                    <a:solidFill>
                      <a:srgbClr val="002244"/>
                    </a:solidFill>
                  </a:rPr>
                  <a:t>on the </a:t>
                </a:r>
                <a:r>
                  <a:rPr lang="en-GB" sz="1400" b="1">
                    <a:solidFill>
                      <a:srgbClr val="002244"/>
                    </a:solidFill>
                  </a:rPr>
                  <a:t>Format Background Menu </a:t>
                </a:r>
                <a:r>
                  <a:rPr lang="en-GB" sz="1400">
                    <a:solidFill>
                      <a:srgbClr val="002244"/>
                    </a:solidFill>
                  </a:rPr>
                  <a:t>to alter your image.</a:t>
                </a:r>
              </a:p>
            </p:txBody>
          </p:sp>
        </p:grpSp>
        <p:grpSp>
          <p:nvGrpSpPr>
            <p:cNvPr id="55" name="Group 54"/>
            <p:cNvGrpSpPr/>
            <p:nvPr userDrawn="1"/>
          </p:nvGrpSpPr>
          <p:grpSpPr>
            <a:xfrm>
              <a:off x="-4267240" y="5537959"/>
              <a:ext cx="3470417" cy="603077"/>
              <a:chOff x="-3953163" y="5018055"/>
              <a:chExt cx="3470417" cy="603077"/>
            </a:xfrm>
          </p:grpSpPr>
          <p:sp>
            <p:nvSpPr>
              <p:cNvPr id="61" name="TextBox 60"/>
              <p:cNvSpPr txBox="1"/>
              <p:nvPr userDrawn="1"/>
            </p:nvSpPr>
            <p:spPr>
              <a:xfrm>
                <a:off x="-3953163" y="5024030"/>
                <a:ext cx="471055" cy="591127"/>
              </a:xfrm>
              <a:prstGeom prst="rect">
                <a:avLst/>
              </a:prstGeom>
              <a:noFill/>
            </p:spPr>
            <p:txBody>
              <a:bodyPr wrap="square" rtlCol="0" anchor="ctr">
                <a:noAutofit/>
              </a:bodyPr>
              <a:lstStyle/>
              <a:p>
                <a:pPr algn="ctr">
                  <a:lnSpc>
                    <a:spcPct val="90000"/>
                  </a:lnSpc>
                  <a:spcAft>
                    <a:spcPts val="600"/>
                  </a:spcAft>
                </a:pPr>
                <a:r>
                  <a:rPr lang="en-GB" sz="4400">
                    <a:solidFill>
                      <a:srgbClr val="002244"/>
                    </a:solidFill>
                  </a:rPr>
                  <a:t>5</a:t>
                </a:r>
              </a:p>
            </p:txBody>
          </p:sp>
          <p:sp>
            <p:nvSpPr>
              <p:cNvPr id="62" name="TextBox 61"/>
              <p:cNvSpPr txBox="1"/>
              <p:nvPr userDrawn="1"/>
            </p:nvSpPr>
            <p:spPr>
              <a:xfrm>
                <a:off x="-3565237" y="5018055"/>
                <a:ext cx="3082491" cy="603077"/>
              </a:xfrm>
              <a:prstGeom prst="rect">
                <a:avLst/>
              </a:prstGeom>
              <a:noFill/>
            </p:spPr>
            <p:txBody>
              <a:bodyPr wrap="square" rtlCol="0">
                <a:noAutofit/>
              </a:bodyPr>
              <a:lstStyle/>
              <a:p>
                <a:pPr>
                  <a:lnSpc>
                    <a:spcPct val="90000"/>
                  </a:lnSpc>
                  <a:spcAft>
                    <a:spcPts val="600"/>
                  </a:spcAft>
                </a:pPr>
                <a:r>
                  <a:rPr lang="en-GB" sz="1400">
                    <a:solidFill>
                      <a:srgbClr val="002244"/>
                    </a:solidFill>
                  </a:rPr>
                  <a:t>Choose </a:t>
                </a:r>
                <a:r>
                  <a:rPr lang="en-GB" sz="1400" b="1">
                    <a:solidFill>
                      <a:srgbClr val="002244"/>
                    </a:solidFill>
                  </a:rPr>
                  <a:t>Picture Correction </a:t>
                </a:r>
                <a:r>
                  <a:rPr lang="en-GB" sz="1400">
                    <a:solidFill>
                      <a:srgbClr val="002244"/>
                    </a:solidFill>
                  </a:rPr>
                  <a:t>to adjust the Sharpness, Brightness, and Contrast. </a:t>
                </a:r>
              </a:p>
            </p:txBody>
          </p:sp>
        </p:grpSp>
        <p:grpSp>
          <p:nvGrpSpPr>
            <p:cNvPr id="56" name="Group 55"/>
            <p:cNvGrpSpPr/>
            <p:nvPr userDrawn="1"/>
          </p:nvGrpSpPr>
          <p:grpSpPr>
            <a:xfrm>
              <a:off x="-4267240" y="1118356"/>
              <a:ext cx="3741159" cy="677414"/>
              <a:chOff x="-3953163" y="1118356"/>
              <a:chExt cx="3741159" cy="677414"/>
            </a:xfrm>
          </p:grpSpPr>
          <p:sp>
            <p:nvSpPr>
              <p:cNvPr id="59" name="TextBox 58"/>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a:solidFill>
                      <a:srgbClr val="002244"/>
                    </a:solidFill>
                  </a:rPr>
                  <a:t>1</a:t>
                </a:r>
              </a:p>
            </p:txBody>
          </p:sp>
          <p:sp>
            <p:nvSpPr>
              <p:cNvPr id="60" name="TextBox 59"/>
              <p:cNvSpPr txBox="1"/>
              <p:nvPr userDrawn="1"/>
            </p:nvSpPr>
            <p:spPr>
              <a:xfrm>
                <a:off x="-3565237" y="1192693"/>
                <a:ext cx="3353233" cy="603077"/>
              </a:xfrm>
              <a:prstGeom prst="rect">
                <a:avLst/>
              </a:prstGeom>
              <a:noFill/>
            </p:spPr>
            <p:txBody>
              <a:bodyPr wrap="square" rtlCol="0">
                <a:noAutofit/>
              </a:bodyPr>
              <a:lstStyle/>
              <a:p>
                <a:pPr>
                  <a:lnSpc>
                    <a:spcPct val="90000"/>
                  </a:lnSpc>
                  <a:spcAft>
                    <a:spcPts val="600"/>
                  </a:spcAft>
                </a:pPr>
                <a:r>
                  <a:rPr lang="en-GB" sz="1400" b="1">
                    <a:solidFill>
                      <a:srgbClr val="002244"/>
                    </a:solidFill>
                  </a:rPr>
                  <a:t>Right click </a:t>
                </a:r>
                <a:r>
                  <a:rPr lang="en-GB" sz="1400">
                    <a:solidFill>
                      <a:srgbClr val="002244"/>
                    </a:solidFill>
                  </a:rPr>
                  <a:t>on your slide and click </a:t>
                </a:r>
                <a:r>
                  <a:rPr lang="en-GB" sz="1400" b="1">
                    <a:solidFill>
                      <a:srgbClr val="002244"/>
                    </a:solidFill>
                  </a:rPr>
                  <a:t>Format Background</a:t>
                </a:r>
                <a:r>
                  <a:rPr lang="en-GB" sz="1400">
                    <a:solidFill>
                      <a:srgbClr val="002244"/>
                    </a:solidFill>
                  </a:rPr>
                  <a:t>.</a:t>
                </a:r>
              </a:p>
            </p:txBody>
          </p:sp>
        </p:grpSp>
        <p:sp>
          <p:nvSpPr>
            <p:cNvPr id="57" name="TextBox 56"/>
            <p:cNvSpPr txBox="1"/>
            <p:nvPr userDrawn="1"/>
          </p:nvSpPr>
          <p:spPr>
            <a:xfrm>
              <a:off x="-4350366" y="1805778"/>
              <a:ext cx="3909697" cy="229886"/>
            </a:xfrm>
            <a:prstGeom prst="rect">
              <a:avLst/>
            </a:prstGeom>
            <a:solidFill>
              <a:schemeClr val="accent6"/>
            </a:solidFill>
          </p:spPr>
          <p:txBody>
            <a:bodyPr wrap="square" rtlCol="0" anchor="ctr">
              <a:noAutofit/>
            </a:bodyPr>
            <a:lstStyle/>
            <a:p>
              <a:pPr algn="ctr">
                <a:lnSpc>
                  <a:spcPct val="90000"/>
                </a:lnSpc>
                <a:spcAft>
                  <a:spcPts val="600"/>
                </a:spcAft>
              </a:pPr>
              <a:r>
                <a:rPr lang="en-GB" sz="1400" b="1">
                  <a:solidFill>
                    <a:srgbClr val="002244"/>
                  </a:solidFill>
                </a:rPr>
                <a:t>Solid Colour Background</a:t>
              </a:r>
            </a:p>
          </p:txBody>
        </p:sp>
        <p:sp>
          <p:nvSpPr>
            <p:cNvPr id="58" name="TextBox 57"/>
            <p:cNvSpPr txBox="1"/>
            <p:nvPr userDrawn="1"/>
          </p:nvSpPr>
          <p:spPr>
            <a:xfrm>
              <a:off x="-4350366" y="2914605"/>
              <a:ext cx="3909697" cy="240171"/>
            </a:xfrm>
            <a:prstGeom prst="rect">
              <a:avLst/>
            </a:prstGeom>
            <a:solidFill>
              <a:schemeClr val="accent6"/>
            </a:solidFill>
          </p:spPr>
          <p:txBody>
            <a:bodyPr wrap="square" rtlCol="0" anchor="ctr">
              <a:noAutofit/>
            </a:bodyPr>
            <a:lstStyle/>
            <a:p>
              <a:pPr algn="ctr">
                <a:lnSpc>
                  <a:spcPct val="90000"/>
                </a:lnSpc>
                <a:spcAft>
                  <a:spcPts val="600"/>
                </a:spcAft>
              </a:pPr>
              <a:r>
                <a:rPr lang="en-GB" sz="1400" b="1">
                  <a:solidFill>
                    <a:srgbClr val="002244"/>
                  </a:solidFill>
                </a:rPr>
                <a:t>Image Background</a:t>
              </a:r>
            </a:p>
          </p:txBody>
        </p:sp>
      </p:grpSp>
    </p:spTree>
    <p:extLst>
      <p:ext uri="{BB962C8B-B14F-4D97-AF65-F5344CB8AC3E}">
        <p14:creationId xmlns:p14="http://schemas.microsoft.com/office/powerpoint/2010/main" val="2373468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Process Slide 1 - 9 option with Numbers">
    <p:bg>
      <p:bgPr>
        <a:solidFill>
          <a:schemeClr val="bg1"/>
        </a:solidFill>
        <a:effectLst/>
      </p:bgPr>
    </p:bg>
    <p:spTree>
      <p:nvGrpSpPr>
        <p:cNvPr id="1" name=""/>
        <p:cNvGrpSpPr/>
        <p:nvPr/>
      </p:nvGrpSpPr>
      <p:grpSpPr>
        <a:xfrm>
          <a:off x="0" y="0"/>
          <a:ext cx="0" cy="0"/>
          <a:chOff x="0" y="0"/>
          <a:chExt cx="0" cy="0"/>
        </a:xfrm>
      </p:grpSpPr>
      <p:sp>
        <p:nvSpPr>
          <p:cNvPr id="49" name="Text Placeholder 18"/>
          <p:cNvSpPr>
            <a:spLocks noGrp="1"/>
          </p:cNvSpPr>
          <p:nvPr>
            <p:ph type="body" sz="quarter" idx="44" hasCustomPrompt="1"/>
          </p:nvPr>
        </p:nvSpPr>
        <p:spPr>
          <a:xfrm>
            <a:off x="8907462" y="1125538"/>
            <a:ext cx="3146426" cy="268684"/>
          </a:xfrm>
          <a:prstGeom prst="homePlate">
            <a:avLst>
              <a:gd name="adj" fmla="val 46455"/>
            </a:avLst>
          </a:prstGeom>
          <a:solidFill>
            <a:srgbClr val="45709B"/>
          </a:solidFill>
        </p:spPr>
        <p:txBody>
          <a:bodyPr/>
          <a:lstStyle>
            <a:lvl1pPr>
              <a:defRPr/>
            </a:lvl1pPr>
          </a:lstStyle>
          <a:p>
            <a:pPr lvl="0"/>
            <a:r>
              <a:rPr lang="en-US"/>
              <a:t>  </a:t>
            </a:r>
            <a:endParaRPr lang="en-GB"/>
          </a:p>
        </p:txBody>
      </p:sp>
      <p:sp>
        <p:nvSpPr>
          <p:cNvPr id="48" name="Text Placeholder 18"/>
          <p:cNvSpPr>
            <a:spLocks noGrp="1"/>
          </p:cNvSpPr>
          <p:nvPr>
            <p:ph type="body" sz="quarter" idx="43" hasCustomPrompt="1"/>
          </p:nvPr>
        </p:nvSpPr>
        <p:spPr>
          <a:xfrm>
            <a:off x="5951984" y="1125538"/>
            <a:ext cx="3215829" cy="268684"/>
          </a:xfrm>
          <a:prstGeom prst="homePlate">
            <a:avLst>
              <a:gd name="adj" fmla="val 46455"/>
            </a:avLst>
          </a:prstGeom>
          <a:solidFill>
            <a:srgbClr val="224D77"/>
          </a:solidFill>
        </p:spPr>
        <p:txBody>
          <a:bodyPr/>
          <a:lstStyle>
            <a:lvl1pPr>
              <a:defRPr/>
            </a:lvl1pPr>
          </a:lstStyle>
          <a:p>
            <a:pPr lvl="0"/>
            <a:r>
              <a:rPr lang="en-US"/>
              <a:t>  </a:t>
            </a:r>
            <a:endParaRPr lang="en-GB"/>
          </a:p>
        </p:txBody>
      </p:sp>
      <p:sp>
        <p:nvSpPr>
          <p:cNvPr id="47" name="Text Placeholder 18"/>
          <p:cNvSpPr>
            <a:spLocks noGrp="1"/>
          </p:cNvSpPr>
          <p:nvPr>
            <p:ph type="body" sz="quarter" idx="42" hasCustomPrompt="1"/>
          </p:nvPr>
        </p:nvSpPr>
        <p:spPr>
          <a:xfrm>
            <a:off x="3143250" y="1125538"/>
            <a:ext cx="3013075" cy="268684"/>
          </a:xfrm>
          <a:prstGeom prst="homePlate">
            <a:avLst>
              <a:gd name="adj" fmla="val 46455"/>
            </a:avLst>
          </a:prstGeom>
          <a:solidFill>
            <a:schemeClr val="accent1"/>
          </a:solidFill>
        </p:spPr>
        <p:txBody>
          <a:bodyPr/>
          <a:lstStyle>
            <a:lvl1pPr>
              <a:defRPr/>
            </a:lvl1pPr>
          </a:lstStyle>
          <a:p>
            <a:pPr lvl="0"/>
            <a:r>
              <a:rPr lang="en-US"/>
              <a:t>  </a:t>
            </a:r>
            <a:endParaRPr lang="en-GB"/>
          </a:p>
        </p:txBody>
      </p:sp>
      <p:sp>
        <p:nvSpPr>
          <p:cNvPr id="59" name="Text Placeholder 18"/>
          <p:cNvSpPr>
            <a:spLocks noGrp="1"/>
          </p:cNvSpPr>
          <p:nvPr>
            <p:ph type="body" sz="quarter" idx="45" hasCustomPrompt="1"/>
          </p:nvPr>
        </p:nvSpPr>
        <p:spPr>
          <a:xfrm>
            <a:off x="8907462" y="2970808"/>
            <a:ext cx="3146426" cy="268684"/>
          </a:xfrm>
          <a:prstGeom prst="homePlate">
            <a:avLst>
              <a:gd name="adj" fmla="val 46455"/>
            </a:avLst>
          </a:prstGeom>
          <a:solidFill>
            <a:srgbClr val="C577A9"/>
          </a:solidFill>
        </p:spPr>
        <p:txBody>
          <a:bodyPr/>
          <a:lstStyle>
            <a:lvl1pPr>
              <a:defRPr/>
            </a:lvl1pPr>
          </a:lstStyle>
          <a:p>
            <a:pPr lvl="0"/>
            <a:r>
              <a:rPr lang="en-US"/>
              <a:t>  </a:t>
            </a:r>
            <a:endParaRPr lang="en-GB"/>
          </a:p>
        </p:txBody>
      </p:sp>
      <p:sp>
        <p:nvSpPr>
          <p:cNvPr id="60" name="Text Placeholder 18"/>
          <p:cNvSpPr>
            <a:spLocks noGrp="1"/>
          </p:cNvSpPr>
          <p:nvPr>
            <p:ph type="body" sz="quarter" idx="46" hasCustomPrompt="1"/>
          </p:nvPr>
        </p:nvSpPr>
        <p:spPr>
          <a:xfrm>
            <a:off x="5951984" y="2970808"/>
            <a:ext cx="3215829" cy="268684"/>
          </a:xfrm>
          <a:prstGeom prst="homePlate">
            <a:avLst>
              <a:gd name="adj" fmla="val 46455"/>
            </a:avLst>
          </a:prstGeom>
          <a:solidFill>
            <a:srgbClr val="93557E"/>
          </a:solidFill>
        </p:spPr>
        <p:txBody>
          <a:bodyPr/>
          <a:lstStyle>
            <a:lvl1pPr>
              <a:defRPr/>
            </a:lvl1pPr>
          </a:lstStyle>
          <a:p>
            <a:pPr lvl="0"/>
            <a:r>
              <a:rPr lang="en-US"/>
              <a:t>  </a:t>
            </a:r>
            <a:endParaRPr lang="en-GB"/>
          </a:p>
        </p:txBody>
      </p:sp>
      <p:sp>
        <p:nvSpPr>
          <p:cNvPr id="61" name="Text Placeholder 18"/>
          <p:cNvSpPr>
            <a:spLocks noGrp="1"/>
          </p:cNvSpPr>
          <p:nvPr>
            <p:ph type="body" sz="quarter" idx="47" hasCustomPrompt="1"/>
          </p:nvPr>
        </p:nvSpPr>
        <p:spPr>
          <a:xfrm>
            <a:off x="3143250" y="2970808"/>
            <a:ext cx="3013075" cy="268684"/>
          </a:xfrm>
          <a:prstGeom prst="homePlate">
            <a:avLst>
              <a:gd name="adj" fmla="val 46455"/>
            </a:avLst>
          </a:prstGeom>
          <a:solidFill>
            <a:srgbClr val="673153"/>
          </a:solidFill>
        </p:spPr>
        <p:txBody>
          <a:bodyPr/>
          <a:lstStyle>
            <a:lvl1pPr>
              <a:defRPr/>
            </a:lvl1pPr>
          </a:lstStyle>
          <a:p>
            <a:pPr lvl="0"/>
            <a:r>
              <a:rPr lang="en-US"/>
              <a:t>  </a:t>
            </a:r>
            <a:endParaRPr lang="en-GB"/>
          </a:p>
        </p:txBody>
      </p:sp>
      <p:sp>
        <p:nvSpPr>
          <p:cNvPr id="65" name="Text Placeholder 18"/>
          <p:cNvSpPr>
            <a:spLocks noGrp="1"/>
          </p:cNvSpPr>
          <p:nvPr>
            <p:ph type="body" sz="quarter" idx="48" hasCustomPrompt="1"/>
          </p:nvPr>
        </p:nvSpPr>
        <p:spPr>
          <a:xfrm>
            <a:off x="8907462" y="4814094"/>
            <a:ext cx="3146426" cy="268684"/>
          </a:xfrm>
          <a:prstGeom prst="homePlate">
            <a:avLst>
              <a:gd name="adj" fmla="val 46455"/>
            </a:avLst>
          </a:prstGeom>
          <a:solidFill>
            <a:srgbClr val="CED7E0"/>
          </a:solidFill>
        </p:spPr>
        <p:txBody>
          <a:bodyPr/>
          <a:lstStyle>
            <a:lvl1pPr>
              <a:defRPr/>
            </a:lvl1pPr>
          </a:lstStyle>
          <a:p>
            <a:pPr lvl="0"/>
            <a:r>
              <a:rPr lang="en-US"/>
              <a:t>  </a:t>
            </a:r>
            <a:endParaRPr lang="en-GB"/>
          </a:p>
        </p:txBody>
      </p:sp>
      <p:sp>
        <p:nvSpPr>
          <p:cNvPr id="66" name="Text Placeholder 18"/>
          <p:cNvSpPr>
            <a:spLocks noGrp="1"/>
          </p:cNvSpPr>
          <p:nvPr>
            <p:ph type="body" sz="quarter" idx="49" hasCustomPrompt="1"/>
          </p:nvPr>
        </p:nvSpPr>
        <p:spPr>
          <a:xfrm>
            <a:off x="5951984" y="4814094"/>
            <a:ext cx="3215829" cy="268684"/>
          </a:xfrm>
          <a:prstGeom prst="homePlate">
            <a:avLst>
              <a:gd name="adj" fmla="val 46455"/>
            </a:avLst>
          </a:prstGeom>
          <a:solidFill>
            <a:srgbClr val="BFCEE1"/>
          </a:solidFill>
        </p:spPr>
        <p:txBody>
          <a:bodyPr/>
          <a:lstStyle>
            <a:lvl1pPr>
              <a:defRPr/>
            </a:lvl1pPr>
          </a:lstStyle>
          <a:p>
            <a:pPr lvl="0"/>
            <a:r>
              <a:rPr lang="en-US"/>
              <a:t>  </a:t>
            </a:r>
            <a:endParaRPr lang="en-GB"/>
          </a:p>
        </p:txBody>
      </p:sp>
      <p:sp>
        <p:nvSpPr>
          <p:cNvPr id="67" name="Text Placeholder 18"/>
          <p:cNvSpPr>
            <a:spLocks noGrp="1"/>
          </p:cNvSpPr>
          <p:nvPr>
            <p:ph type="body" sz="quarter" idx="50" hasCustomPrompt="1"/>
          </p:nvPr>
        </p:nvSpPr>
        <p:spPr>
          <a:xfrm>
            <a:off x="3143250" y="4814094"/>
            <a:ext cx="3013075" cy="268684"/>
          </a:xfrm>
          <a:prstGeom prst="homePlate">
            <a:avLst>
              <a:gd name="adj" fmla="val 46455"/>
            </a:avLst>
          </a:prstGeom>
          <a:solidFill>
            <a:srgbClr val="A8C4E2"/>
          </a:solidFill>
        </p:spPr>
        <p:txBody>
          <a:bodyPr/>
          <a:lstStyle>
            <a:lvl1pPr>
              <a:defRPr/>
            </a:lvl1pPr>
          </a:lstStyle>
          <a:p>
            <a:pPr lvl="0"/>
            <a:r>
              <a:rPr lang="en-US"/>
              <a:t>  </a:t>
            </a:r>
            <a:endParaRPr lang="en-GB"/>
          </a:p>
        </p:txBody>
      </p:sp>
      <p:sp>
        <p:nvSpPr>
          <p:cNvPr id="2" name="Title 1"/>
          <p:cNvSpPr>
            <a:spLocks noGrp="1"/>
          </p:cNvSpPr>
          <p:nvPr>
            <p:ph type="title" hasCustomPrompt="1"/>
          </p:nvPr>
        </p:nvSpPr>
        <p:spPr/>
        <p:txBody>
          <a:bodyPr/>
          <a:lstStyle/>
          <a:p>
            <a:r>
              <a:rPr lang="en-US"/>
              <a:t>Enter title here</a:t>
            </a:r>
            <a:endParaRPr lang="en-GB"/>
          </a:p>
        </p:txBody>
      </p:sp>
      <p:sp>
        <p:nvSpPr>
          <p:cNvPr id="20" name="Text Placeholder 19"/>
          <p:cNvSpPr>
            <a:spLocks noGrp="1"/>
          </p:cNvSpPr>
          <p:nvPr>
            <p:ph type="body" sz="quarter" idx="18" hasCustomPrompt="1"/>
          </p:nvPr>
        </p:nvSpPr>
        <p:spPr>
          <a:xfrm>
            <a:off x="3143250" y="5812631"/>
            <a:ext cx="2886075" cy="686594"/>
          </a:xfrm>
        </p:spPr>
        <p:txBody>
          <a:bodyPr/>
          <a:lstStyle>
            <a:lvl1pPr algn="ctr">
              <a:defRPr sz="1100"/>
            </a:lvl1pPr>
            <a:lvl2pPr algn="ctr">
              <a:defRPr sz="1050"/>
            </a:lvl2pPr>
            <a:lvl3pPr algn="ctr">
              <a:defRPr sz="1000"/>
            </a:lvl3pPr>
            <a:lvl4pPr algn="ctr">
              <a:defRPr sz="900"/>
            </a:lvl4pPr>
            <a:lvl5pPr algn="ctr">
              <a:defRPr sz="700"/>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19"/>
          <p:cNvSpPr>
            <a:spLocks noGrp="1"/>
          </p:cNvSpPr>
          <p:nvPr>
            <p:ph type="body" sz="quarter" idx="21" hasCustomPrompt="1"/>
          </p:nvPr>
        </p:nvSpPr>
        <p:spPr>
          <a:xfrm>
            <a:off x="3143250" y="4037620"/>
            <a:ext cx="2879725" cy="686594"/>
          </a:xfrm>
        </p:spPr>
        <p:txBody>
          <a:bodyPr/>
          <a:lstStyle>
            <a:lvl1pPr algn="ctr">
              <a:defRPr sz="1100" baseline="0"/>
            </a:lvl1pPr>
            <a:lvl2pPr algn="ctr">
              <a:defRPr sz="1050"/>
            </a:lvl2pPr>
            <a:lvl3pPr algn="ctr">
              <a:defRPr sz="1000"/>
            </a:lvl3pPr>
            <a:lvl4pPr algn="ctr">
              <a:defRPr sz="900"/>
            </a:lvl4pPr>
            <a:lvl5pPr algn="ctr">
              <a:defRPr sz="700"/>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19"/>
          <p:cNvSpPr>
            <a:spLocks noGrp="1"/>
          </p:cNvSpPr>
          <p:nvPr>
            <p:ph type="body" sz="quarter" idx="24" hasCustomPrompt="1"/>
          </p:nvPr>
        </p:nvSpPr>
        <p:spPr>
          <a:xfrm>
            <a:off x="3143250" y="2163996"/>
            <a:ext cx="2886075" cy="686594"/>
          </a:xfrm>
        </p:spPr>
        <p:txBody>
          <a:bodyPr/>
          <a:lstStyle>
            <a:lvl1pPr algn="ctr">
              <a:defRPr sz="1100"/>
            </a:lvl1pPr>
            <a:lvl2pPr algn="ctr">
              <a:defRPr sz="1050"/>
            </a:lvl2pPr>
            <a:lvl3pPr algn="ctr">
              <a:defRPr sz="1000"/>
            </a:lvl3pPr>
            <a:lvl4pPr algn="ctr">
              <a:defRPr sz="900"/>
            </a:lvl4pPr>
            <a:lvl5pPr algn="ctr">
              <a:defRPr sz="700"/>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29"/>
          <p:cNvSpPr>
            <a:spLocks noGrp="1"/>
          </p:cNvSpPr>
          <p:nvPr>
            <p:ph type="body" sz="quarter" idx="27" hasCustomPrompt="1"/>
          </p:nvPr>
        </p:nvSpPr>
        <p:spPr>
          <a:xfrm>
            <a:off x="4201177" y="1542142"/>
            <a:ext cx="897219" cy="565616"/>
          </a:xfrm>
        </p:spPr>
        <p:txBody>
          <a:bodyPr anchor="ctr"/>
          <a:lstStyle>
            <a:lvl1pPr algn="ctr">
              <a:defRPr sz="3600">
                <a:latin typeface="+mn-lt"/>
              </a:defRPr>
            </a:lvl1pPr>
          </a:lstStyle>
          <a:p>
            <a:pPr lvl="0"/>
            <a:r>
              <a:rPr lang="en-US"/>
              <a:t>1</a:t>
            </a:r>
            <a:endParaRPr lang="en-GB"/>
          </a:p>
        </p:txBody>
      </p:sp>
      <p:sp>
        <p:nvSpPr>
          <p:cNvPr id="31" name="Text Placeholder 29"/>
          <p:cNvSpPr>
            <a:spLocks noGrp="1"/>
          </p:cNvSpPr>
          <p:nvPr>
            <p:ph type="body" sz="quarter" idx="28" hasCustomPrompt="1"/>
          </p:nvPr>
        </p:nvSpPr>
        <p:spPr>
          <a:xfrm>
            <a:off x="4201177" y="3370942"/>
            <a:ext cx="897219" cy="565616"/>
          </a:xfrm>
        </p:spPr>
        <p:txBody>
          <a:bodyPr anchor="ctr"/>
          <a:lstStyle>
            <a:lvl1pPr algn="ctr">
              <a:defRPr sz="3600">
                <a:latin typeface="+mn-lt"/>
              </a:defRPr>
            </a:lvl1pPr>
          </a:lstStyle>
          <a:p>
            <a:pPr lvl="0"/>
            <a:r>
              <a:rPr lang="en-US"/>
              <a:t>4</a:t>
            </a:r>
            <a:endParaRPr lang="en-GB"/>
          </a:p>
        </p:txBody>
      </p:sp>
      <p:sp>
        <p:nvSpPr>
          <p:cNvPr id="32" name="Text Placeholder 29"/>
          <p:cNvSpPr>
            <a:spLocks noGrp="1"/>
          </p:cNvSpPr>
          <p:nvPr>
            <p:ph type="body" sz="quarter" idx="29" hasCustomPrompt="1"/>
          </p:nvPr>
        </p:nvSpPr>
        <p:spPr>
          <a:xfrm>
            <a:off x="4201177" y="5206369"/>
            <a:ext cx="897219" cy="565616"/>
          </a:xfrm>
        </p:spPr>
        <p:txBody>
          <a:bodyPr anchor="ctr"/>
          <a:lstStyle>
            <a:lvl1pPr algn="ctr">
              <a:defRPr sz="3600">
                <a:latin typeface="+mn-lt"/>
              </a:defRPr>
            </a:lvl1pPr>
          </a:lstStyle>
          <a:p>
            <a:pPr lvl="0"/>
            <a:r>
              <a:rPr lang="en-US"/>
              <a:t>7</a:t>
            </a:r>
            <a:endParaRPr lang="en-GB"/>
          </a:p>
        </p:txBody>
      </p:sp>
      <p:sp>
        <p:nvSpPr>
          <p:cNvPr id="33" name="Text Placeholder 19"/>
          <p:cNvSpPr>
            <a:spLocks noGrp="1"/>
          </p:cNvSpPr>
          <p:nvPr>
            <p:ph type="body" sz="quarter" idx="30" hasCustomPrompt="1"/>
          </p:nvPr>
        </p:nvSpPr>
        <p:spPr>
          <a:xfrm>
            <a:off x="6157912" y="5812631"/>
            <a:ext cx="2886075" cy="686594"/>
          </a:xfrm>
        </p:spPr>
        <p:txBody>
          <a:bodyPr/>
          <a:lstStyle>
            <a:lvl1pPr algn="ctr">
              <a:defRPr sz="1100"/>
            </a:lvl1pPr>
            <a:lvl2pPr algn="ctr">
              <a:defRPr sz="1050"/>
            </a:lvl2pPr>
            <a:lvl3pPr algn="ctr">
              <a:defRPr sz="1000"/>
            </a:lvl3pPr>
            <a:lvl4pPr algn="ctr">
              <a:defRPr sz="900"/>
            </a:lvl4pPr>
            <a:lvl5pPr algn="ctr">
              <a:defRPr sz="700"/>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Text Placeholder 19"/>
          <p:cNvSpPr>
            <a:spLocks noGrp="1"/>
          </p:cNvSpPr>
          <p:nvPr>
            <p:ph type="body" sz="quarter" idx="31" hasCustomPrompt="1"/>
          </p:nvPr>
        </p:nvSpPr>
        <p:spPr>
          <a:xfrm>
            <a:off x="6157912" y="4037620"/>
            <a:ext cx="2879725" cy="686594"/>
          </a:xfrm>
        </p:spPr>
        <p:txBody>
          <a:bodyPr/>
          <a:lstStyle>
            <a:lvl1pPr algn="ctr">
              <a:defRPr sz="1100"/>
            </a:lvl1pPr>
            <a:lvl2pPr algn="ctr">
              <a:defRPr sz="1050"/>
            </a:lvl2pPr>
            <a:lvl3pPr algn="ctr">
              <a:defRPr sz="1000"/>
            </a:lvl3pPr>
            <a:lvl4pPr algn="ctr">
              <a:defRPr sz="900"/>
            </a:lvl4pPr>
            <a:lvl5pPr algn="ctr">
              <a:defRPr sz="700"/>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35" name="Text Placeholder 19"/>
          <p:cNvSpPr>
            <a:spLocks noGrp="1"/>
          </p:cNvSpPr>
          <p:nvPr>
            <p:ph type="body" sz="quarter" idx="32" hasCustomPrompt="1"/>
          </p:nvPr>
        </p:nvSpPr>
        <p:spPr>
          <a:xfrm>
            <a:off x="6157912" y="2163996"/>
            <a:ext cx="2886075" cy="686594"/>
          </a:xfrm>
        </p:spPr>
        <p:txBody>
          <a:bodyPr/>
          <a:lstStyle>
            <a:lvl1pPr algn="ctr">
              <a:defRPr sz="1100"/>
            </a:lvl1pPr>
            <a:lvl2pPr algn="ctr">
              <a:defRPr sz="1050"/>
            </a:lvl2pPr>
            <a:lvl3pPr algn="ctr">
              <a:defRPr sz="1000"/>
            </a:lvl3pPr>
            <a:lvl4pPr algn="ctr">
              <a:defRPr sz="900"/>
            </a:lvl4pPr>
            <a:lvl5pPr algn="ctr">
              <a:defRPr sz="700"/>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36" name="Text Placeholder 29"/>
          <p:cNvSpPr>
            <a:spLocks noGrp="1"/>
          </p:cNvSpPr>
          <p:nvPr>
            <p:ph type="body" sz="quarter" idx="33" hasCustomPrompt="1"/>
          </p:nvPr>
        </p:nvSpPr>
        <p:spPr>
          <a:xfrm>
            <a:off x="7215839" y="1542142"/>
            <a:ext cx="897219" cy="565616"/>
          </a:xfrm>
        </p:spPr>
        <p:txBody>
          <a:bodyPr anchor="ctr"/>
          <a:lstStyle>
            <a:lvl1pPr algn="ctr">
              <a:defRPr sz="3600">
                <a:latin typeface="+mn-lt"/>
              </a:defRPr>
            </a:lvl1pPr>
          </a:lstStyle>
          <a:p>
            <a:pPr lvl="0"/>
            <a:r>
              <a:rPr lang="en-US"/>
              <a:t>2</a:t>
            </a:r>
            <a:endParaRPr lang="en-GB"/>
          </a:p>
        </p:txBody>
      </p:sp>
      <p:sp>
        <p:nvSpPr>
          <p:cNvPr id="37" name="Text Placeholder 29"/>
          <p:cNvSpPr>
            <a:spLocks noGrp="1"/>
          </p:cNvSpPr>
          <p:nvPr>
            <p:ph type="body" sz="quarter" idx="34" hasCustomPrompt="1"/>
          </p:nvPr>
        </p:nvSpPr>
        <p:spPr>
          <a:xfrm>
            <a:off x="7215839" y="3370942"/>
            <a:ext cx="897219" cy="565616"/>
          </a:xfrm>
        </p:spPr>
        <p:txBody>
          <a:bodyPr anchor="ctr"/>
          <a:lstStyle>
            <a:lvl1pPr algn="ctr">
              <a:defRPr sz="3600">
                <a:latin typeface="+mn-lt"/>
              </a:defRPr>
            </a:lvl1pPr>
          </a:lstStyle>
          <a:p>
            <a:pPr lvl="0"/>
            <a:r>
              <a:rPr lang="en-US"/>
              <a:t>5</a:t>
            </a:r>
            <a:endParaRPr lang="en-GB"/>
          </a:p>
        </p:txBody>
      </p:sp>
      <p:sp>
        <p:nvSpPr>
          <p:cNvPr id="38" name="Text Placeholder 29"/>
          <p:cNvSpPr>
            <a:spLocks noGrp="1"/>
          </p:cNvSpPr>
          <p:nvPr>
            <p:ph type="body" sz="quarter" idx="35" hasCustomPrompt="1"/>
          </p:nvPr>
        </p:nvSpPr>
        <p:spPr>
          <a:xfrm>
            <a:off x="7215839" y="5206369"/>
            <a:ext cx="897219" cy="565616"/>
          </a:xfrm>
        </p:spPr>
        <p:txBody>
          <a:bodyPr anchor="ctr"/>
          <a:lstStyle>
            <a:lvl1pPr algn="ctr">
              <a:defRPr sz="3600">
                <a:latin typeface="+mn-lt"/>
              </a:defRPr>
            </a:lvl1pPr>
          </a:lstStyle>
          <a:p>
            <a:pPr lvl="0"/>
            <a:r>
              <a:rPr lang="en-US"/>
              <a:t>8</a:t>
            </a:r>
            <a:endParaRPr lang="en-GB"/>
          </a:p>
        </p:txBody>
      </p:sp>
      <p:sp>
        <p:nvSpPr>
          <p:cNvPr id="39" name="Text Placeholder 19"/>
          <p:cNvSpPr>
            <a:spLocks noGrp="1"/>
          </p:cNvSpPr>
          <p:nvPr>
            <p:ph type="body" sz="quarter" idx="36" hasCustomPrompt="1"/>
          </p:nvPr>
        </p:nvSpPr>
        <p:spPr>
          <a:xfrm>
            <a:off x="9178924" y="5812631"/>
            <a:ext cx="2886075" cy="686594"/>
          </a:xfrm>
        </p:spPr>
        <p:txBody>
          <a:bodyPr/>
          <a:lstStyle>
            <a:lvl1pPr algn="ctr">
              <a:defRPr sz="1100" baseline="0"/>
            </a:lvl1pPr>
            <a:lvl2pPr algn="ctr">
              <a:defRPr sz="1050"/>
            </a:lvl2pPr>
            <a:lvl3pPr algn="ctr">
              <a:defRPr sz="1000"/>
            </a:lvl3pPr>
            <a:lvl4pPr algn="ctr">
              <a:defRPr sz="900"/>
            </a:lvl4pPr>
            <a:lvl5pPr algn="ctr">
              <a:defRPr sz="700"/>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40" name="Text Placeholder 19"/>
          <p:cNvSpPr>
            <a:spLocks noGrp="1"/>
          </p:cNvSpPr>
          <p:nvPr>
            <p:ph type="body" sz="quarter" idx="37" hasCustomPrompt="1"/>
          </p:nvPr>
        </p:nvSpPr>
        <p:spPr>
          <a:xfrm>
            <a:off x="9178924" y="4037620"/>
            <a:ext cx="2879725" cy="686594"/>
          </a:xfrm>
        </p:spPr>
        <p:txBody>
          <a:bodyPr/>
          <a:lstStyle>
            <a:lvl1pPr algn="ctr">
              <a:defRPr sz="1100"/>
            </a:lvl1pPr>
            <a:lvl2pPr algn="ctr">
              <a:defRPr sz="1050"/>
            </a:lvl2pPr>
            <a:lvl3pPr algn="ctr">
              <a:defRPr sz="1000"/>
            </a:lvl3pPr>
            <a:lvl4pPr algn="ctr">
              <a:defRPr sz="900"/>
            </a:lvl4pPr>
            <a:lvl5pPr algn="ctr">
              <a:defRPr sz="700"/>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41" name="Text Placeholder 19"/>
          <p:cNvSpPr>
            <a:spLocks noGrp="1"/>
          </p:cNvSpPr>
          <p:nvPr>
            <p:ph type="body" sz="quarter" idx="38" hasCustomPrompt="1"/>
          </p:nvPr>
        </p:nvSpPr>
        <p:spPr>
          <a:xfrm>
            <a:off x="9178924" y="2163996"/>
            <a:ext cx="2886075" cy="686594"/>
          </a:xfrm>
        </p:spPr>
        <p:txBody>
          <a:bodyPr/>
          <a:lstStyle>
            <a:lvl1pPr algn="ctr">
              <a:defRPr sz="1100"/>
            </a:lvl1pPr>
            <a:lvl2pPr algn="ctr">
              <a:defRPr sz="1050"/>
            </a:lvl2pPr>
            <a:lvl3pPr algn="ctr">
              <a:defRPr sz="1000"/>
            </a:lvl3pPr>
            <a:lvl4pPr algn="ctr">
              <a:defRPr sz="900"/>
            </a:lvl4pPr>
            <a:lvl5pPr algn="ctr">
              <a:defRPr sz="700"/>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42" name="Text Placeholder 29"/>
          <p:cNvSpPr>
            <a:spLocks noGrp="1"/>
          </p:cNvSpPr>
          <p:nvPr>
            <p:ph type="body" sz="quarter" idx="39" hasCustomPrompt="1"/>
          </p:nvPr>
        </p:nvSpPr>
        <p:spPr>
          <a:xfrm>
            <a:off x="10236851" y="1542142"/>
            <a:ext cx="897219" cy="565616"/>
          </a:xfrm>
        </p:spPr>
        <p:txBody>
          <a:bodyPr anchor="ctr"/>
          <a:lstStyle>
            <a:lvl1pPr algn="ctr">
              <a:defRPr sz="3600">
                <a:latin typeface="+mn-lt"/>
              </a:defRPr>
            </a:lvl1pPr>
          </a:lstStyle>
          <a:p>
            <a:pPr lvl="0"/>
            <a:r>
              <a:rPr lang="en-US"/>
              <a:t>3</a:t>
            </a:r>
            <a:endParaRPr lang="en-GB"/>
          </a:p>
        </p:txBody>
      </p:sp>
      <p:sp>
        <p:nvSpPr>
          <p:cNvPr id="43" name="Text Placeholder 29"/>
          <p:cNvSpPr>
            <a:spLocks noGrp="1"/>
          </p:cNvSpPr>
          <p:nvPr>
            <p:ph type="body" sz="quarter" idx="40" hasCustomPrompt="1"/>
          </p:nvPr>
        </p:nvSpPr>
        <p:spPr>
          <a:xfrm>
            <a:off x="10236851" y="3370942"/>
            <a:ext cx="897219" cy="565616"/>
          </a:xfrm>
        </p:spPr>
        <p:txBody>
          <a:bodyPr anchor="ctr"/>
          <a:lstStyle>
            <a:lvl1pPr algn="ctr">
              <a:defRPr sz="3600">
                <a:latin typeface="+mn-lt"/>
              </a:defRPr>
            </a:lvl1pPr>
          </a:lstStyle>
          <a:p>
            <a:pPr lvl="0"/>
            <a:r>
              <a:rPr lang="en-US"/>
              <a:t>6</a:t>
            </a:r>
            <a:endParaRPr lang="en-GB"/>
          </a:p>
        </p:txBody>
      </p:sp>
      <p:sp>
        <p:nvSpPr>
          <p:cNvPr id="44" name="Text Placeholder 29"/>
          <p:cNvSpPr>
            <a:spLocks noGrp="1"/>
          </p:cNvSpPr>
          <p:nvPr>
            <p:ph type="body" sz="quarter" idx="41" hasCustomPrompt="1"/>
          </p:nvPr>
        </p:nvSpPr>
        <p:spPr>
          <a:xfrm>
            <a:off x="10236851" y="5206369"/>
            <a:ext cx="897219" cy="565616"/>
          </a:xfrm>
        </p:spPr>
        <p:txBody>
          <a:bodyPr anchor="ctr"/>
          <a:lstStyle>
            <a:lvl1pPr algn="ctr">
              <a:defRPr sz="3600">
                <a:latin typeface="+mn-lt"/>
              </a:defRPr>
            </a:lvl1pPr>
          </a:lstStyle>
          <a:p>
            <a:pPr lvl="0"/>
            <a:r>
              <a:rPr lang="en-US"/>
              <a:t>9</a:t>
            </a:r>
            <a:endParaRPr lang="en-GB"/>
          </a:p>
        </p:txBody>
      </p:sp>
      <p:sp>
        <p:nvSpPr>
          <p:cNvPr id="50"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solidFill>
                  <a:srgbClr val="666666"/>
                </a:solidFill>
                <a:uFill>
                  <a:solidFill>
                    <a:srgbClr val="002244"/>
                  </a:solidFill>
                </a:uFill>
              </a:rPr>
              <a:pPr/>
              <a:t>‹#›</a:t>
            </a:fld>
            <a:endParaRPr lang="ru-RU">
              <a:solidFill>
                <a:srgbClr val="666666"/>
              </a:solidFill>
              <a:uFill>
                <a:solidFill>
                  <a:srgbClr val="002244"/>
                </a:solidFill>
              </a:uFill>
            </a:endParaRPr>
          </a:p>
        </p:txBody>
      </p:sp>
      <p:sp>
        <p:nvSpPr>
          <p:cNvPr id="51" name="Rectangle 50"/>
          <p:cNvSpPr/>
          <p:nvPr userDrawn="1"/>
        </p:nvSpPr>
        <p:spPr>
          <a:xfrm>
            <a:off x="1" y="1125538"/>
            <a:ext cx="3009899" cy="53807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rgbClr val="FFFFFF"/>
              </a:solidFill>
            </a:endParaRPr>
          </a:p>
        </p:txBody>
      </p:sp>
      <p:sp>
        <p:nvSpPr>
          <p:cNvPr id="45"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a:solidFill>
                <a:srgbClr val="666666"/>
              </a:solidFill>
              <a:uFill>
                <a:solidFill>
                  <a:srgbClr val="002244"/>
                </a:solidFill>
              </a:uFill>
            </a:endParaRPr>
          </a:p>
        </p:txBody>
      </p:sp>
      <p:sp>
        <p:nvSpPr>
          <p:cNvPr id="56" name="Text Placeholder 41"/>
          <p:cNvSpPr>
            <a:spLocks noGrp="1"/>
          </p:cNvSpPr>
          <p:nvPr>
            <p:ph type="body" sz="quarter" idx="85" hasCustomPrompt="1"/>
          </p:nvPr>
        </p:nvSpPr>
        <p:spPr>
          <a:xfrm>
            <a:off x="191344" y="2952603"/>
            <a:ext cx="2724894" cy="1874509"/>
          </a:xfrm>
        </p:spPr>
        <p:txBody>
          <a:bodyPr rIns="108000"/>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57" name="Text Placeholder 3"/>
          <p:cNvSpPr>
            <a:spLocks noGrp="1"/>
          </p:cNvSpPr>
          <p:nvPr>
            <p:ph type="body" sz="quarter" idx="86" hasCustomPrompt="1"/>
          </p:nvPr>
        </p:nvSpPr>
        <p:spPr>
          <a:xfrm>
            <a:off x="191345" y="1271588"/>
            <a:ext cx="2724893" cy="1606085"/>
          </a:xfrm>
        </p:spPr>
        <p:txBody>
          <a:bodyPr/>
          <a:lstStyle>
            <a:lvl1pPr>
              <a:defRPr/>
            </a:lvl1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17760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Agenda slide 1 - Fewer Point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Enter title here</a:t>
            </a:r>
            <a:endParaRPr lang="en-GB"/>
          </a:p>
        </p:txBody>
      </p:sp>
      <p:sp>
        <p:nvSpPr>
          <p:cNvPr id="19" name="Text Placeholder 18"/>
          <p:cNvSpPr>
            <a:spLocks noGrp="1"/>
          </p:cNvSpPr>
          <p:nvPr>
            <p:ph type="body" sz="quarter" idx="38" hasCustomPrompt="1"/>
          </p:nvPr>
        </p:nvSpPr>
        <p:spPr>
          <a:xfrm>
            <a:off x="506085" y="1573407"/>
            <a:ext cx="286870" cy="486374"/>
          </a:xfrm>
        </p:spPr>
        <p:txBody>
          <a:bodyPr anchor="ctr"/>
          <a:lstStyle>
            <a:lvl1pPr algn="r">
              <a:defRPr sz="3200" b="0">
                <a:latin typeface="+mn-lt"/>
              </a:defRPr>
            </a:lvl1pPr>
          </a:lstStyle>
          <a:p>
            <a:pPr lvl="0"/>
            <a:r>
              <a:rPr lang="en-US"/>
              <a:t>1</a:t>
            </a:r>
            <a:endParaRPr lang="en-GB"/>
          </a:p>
        </p:txBody>
      </p:sp>
      <p:sp>
        <p:nvSpPr>
          <p:cNvPr id="23" name="Text Placeholder 22"/>
          <p:cNvSpPr>
            <a:spLocks noGrp="1"/>
          </p:cNvSpPr>
          <p:nvPr>
            <p:ph type="body" sz="quarter" idx="39" hasCustomPrompt="1"/>
          </p:nvPr>
        </p:nvSpPr>
        <p:spPr>
          <a:xfrm>
            <a:off x="826293" y="1573407"/>
            <a:ext cx="2188369" cy="276824"/>
          </a:xfrm>
        </p:spPr>
        <p:txBody>
          <a:bodyPr anchor="b"/>
          <a:lstStyle>
            <a:lvl1pPr>
              <a:defRPr sz="1400"/>
            </a:lvl1pPr>
          </a:lstStyle>
          <a:p>
            <a:pPr lvl="0"/>
            <a:r>
              <a:rPr lang="en-US"/>
              <a:t>Chapter title</a:t>
            </a:r>
            <a:endParaRPr lang="en-GB"/>
          </a:p>
        </p:txBody>
      </p:sp>
      <p:sp>
        <p:nvSpPr>
          <p:cNvPr id="24" name="Text Placeholder 22"/>
          <p:cNvSpPr>
            <a:spLocks noGrp="1"/>
          </p:cNvSpPr>
          <p:nvPr>
            <p:ph type="body" sz="quarter" idx="40" hasCustomPrompt="1"/>
          </p:nvPr>
        </p:nvSpPr>
        <p:spPr>
          <a:xfrm>
            <a:off x="826293" y="1793081"/>
            <a:ext cx="2188369" cy="266700"/>
          </a:xfrm>
        </p:spPr>
        <p:txBody>
          <a:bodyPr/>
          <a:lstStyle>
            <a:lvl1pPr>
              <a:defRPr sz="1100">
                <a:solidFill>
                  <a:schemeClr val="tx2"/>
                </a:solidFill>
              </a:defRPr>
            </a:lvl1pPr>
          </a:lstStyle>
          <a:p>
            <a:pPr lvl="0"/>
            <a:r>
              <a:rPr lang="en-US"/>
              <a:t>Chapter subtitle</a:t>
            </a:r>
            <a:endParaRPr lang="en-GB"/>
          </a:p>
        </p:txBody>
      </p:sp>
      <p:sp>
        <p:nvSpPr>
          <p:cNvPr id="26" name="Text Placeholder 25"/>
          <p:cNvSpPr>
            <a:spLocks noGrp="1"/>
          </p:cNvSpPr>
          <p:nvPr>
            <p:ph type="body" sz="quarter" idx="41" hasCustomPrompt="1"/>
          </p:nvPr>
        </p:nvSpPr>
        <p:spPr>
          <a:xfrm>
            <a:off x="126206" y="1131077"/>
            <a:ext cx="2888457" cy="123825"/>
          </a:xfrm>
          <a:solidFill>
            <a:schemeClr val="bg2"/>
          </a:solidFill>
        </p:spPr>
        <p:txBody>
          <a:bodyPr/>
          <a:lstStyle>
            <a:lvl1pPr>
              <a:defRPr/>
            </a:lvl1pPr>
          </a:lstStyle>
          <a:p>
            <a:pPr lvl="0"/>
            <a:r>
              <a:rPr lang="en-US"/>
              <a:t>  </a:t>
            </a:r>
            <a:endParaRPr lang="en-GB"/>
          </a:p>
        </p:txBody>
      </p:sp>
      <p:sp>
        <p:nvSpPr>
          <p:cNvPr id="31" name="Text Placeholder 18"/>
          <p:cNvSpPr>
            <a:spLocks noGrp="1"/>
          </p:cNvSpPr>
          <p:nvPr>
            <p:ph type="body" sz="quarter" idx="42" hasCustomPrompt="1"/>
          </p:nvPr>
        </p:nvSpPr>
        <p:spPr>
          <a:xfrm>
            <a:off x="3523129" y="1573407"/>
            <a:ext cx="286870" cy="486374"/>
          </a:xfrm>
        </p:spPr>
        <p:txBody>
          <a:bodyPr anchor="ctr"/>
          <a:lstStyle>
            <a:lvl1pPr algn="r">
              <a:defRPr sz="3200" b="0">
                <a:latin typeface="+mn-lt"/>
              </a:defRPr>
            </a:lvl1pPr>
          </a:lstStyle>
          <a:p>
            <a:pPr lvl="0"/>
            <a:r>
              <a:rPr lang="en-US"/>
              <a:t>2</a:t>
            </a:r>
            <a:endParaRPr lang="en-GB"/>
          </a:p>
        </p:txBody>
      </p:sp>
      <p:sp>
        <p:nvSpPr>
          <p:cNvPr id="32" name="Text Placeholder 22"/>
          <p:cNvSpPr>
            <a:spLocks noGrp="1"/>
          </p:cNvSpPr>
          <p:nvPr>
            <p:ph type="body" sz="quarter" idx="43" hasCustomPrompt="1"/>
          </p:nvPr>
        </p:nvSpPr>
        <p:spPr>
          <a:xfrm>
            <a:off x="3843337" y="1573407"/>
            <a:ext cx="2188369" cy="276824"/>
          </a:xfrm>
        </p:spPr>
        <p:txBody>
          <a:bodyPr anchor="b"/>
          <a:lstStyle>
            <a:lvl1pPr>
              <a:defRPr sz="1400"/>
            </a:lvl1pPr>
          </a:lstStyle>
          <a:p>
            <a:pPr lvl="0"/>
            <a:r>
              <a:rPr lang="en-US"/>
              <a:t>Chapter title</a:t>
            </a:r>
            <a:endParaRPr lang="en-GB"/>
          </a:p>
        </p:txBody>
      </p:sp>
      <p:sp>
        <p:nvSpPr>
          <p:cNvPr id="33" name="Text Placeholder 22"/>
          <p:cNvSpPr>
            <a:spLocks noGrp="1"/>
          </p:cNvSpPr>
          <p:nvPr>
            <p:ph type="body" sz="quarter" idx="44" hasCustomPrompt="1"/>
          </p:nvPr>
        </p:nvSpPr>
        <p:spPr>
          <a:xfrm>
            <a:off x="3843337" y="1793081"/>
            <a:ext cx="2188369" cy="266700"/>
          </a:xfrm>
        </p:spPr>
        <p:txBody>
          <a:bodyPr/>
          <a:lstStyle>
            <a:lvl1pPr>
              <a:defRPr sz="1100">
                <a:solidFill>
                  <a:schemeClr val="tx2"/>
                </a:solidFill>
              </a:defRPr>
            </a:lvl1pPr>
          </a:lstStyle>
          <a:p>
            <a:pPr lvl="0"/>
            <a:r>
              <a:rPr lang="en-US"/>
              <a:t>Chapter subtitle</a:t>
            </a:r>
            <a:endParaRPr lang="en-GB"/>
          </a:p>
        </p:txBody>
      </p:sp>
      <p:sp>
        <p:nvSpPr>
          <p:cNvPr id="34" name="Text Placeholder 25"/>
          <p:cNvSpPr>
            <a:spLocks noGrp="1"/>
          </p:cNvSpPr>
          <p:nvPr>
            <p:ph type="body" sz="quarter" idx="45" hasCustomPrompt="1"/>
          </p:nvPr>
        </p:nvSpPr>
        <p:spPr>
          <a:xfrm>
            <a:off x="3143250" y="1131077"/>
            <a:ext cx="2888457" cy="123825"/>
          </a:xfrm>
          <a:solidFill>
            <a:schemeClr val="bg2"/>
          </a:solidFill>
        </p:spPr>
        <p:txBody>
          <a:bodyPr/>
          <a:lstStyle>
            <a:lvl1pPr>
              <a:defRPr/>
            </a:lvl1pPr>
          </a:lstStyle>
          <a:p>
            <a:pPr lvl="0"/>
            <a:r>
              <a:rPr lang="en-US"/>
              <a:t>  </a:t>
            </a:r>
            <a:endParaRPr lang="en-GB"/>
          </a:p>
        </p:txBody>
      </p:sp>
      <p:sp>
        <p:nvSpPr>
          <p:cNvPr id="36" name="Text Placeholder 18"/>
          <p:cNvSpPr>
            <a:spLocks noGrp="1"/>
          </p:cNvSpPr>
          <p:nvPr>
            <p:ph type="body" sz="quarter" idx="46" hasCustomPrompt="1"/>
          </p:nvPr>
        </p:nvSpPr>
        <p:spPr>
          <a:xfrm>
            <a:off x="6540173" y="1573407"/>
            <a:ext cx="286870" cy="486374"/>
          </a:xfrm>
        </p:spPr>
        <p:txBody>
          <a:bodyPr anchor="ctr"/>
          <a:lstStyle>
            <a:lvl1pPr algn="r">
              <a:defRPr sz="3200" b="0">
                <a:latin typeface="+mn-lt"/>
              </a:defRPr>
            </a:lvl1pPr>
          </a:lstStyle>
          <a:p>
            <a:pPr lvl="0"/>
            <a:r>
              <a:rPr lang="en-US"/>
              <a:t>3</a:t>
            </a:r>
            <a:endParaRPr lang="en-GB"/>
          </a:p>
        </p:txBody>
      </p:sp>
      <p:sp>
        <p:nvSpPr>
          <p:cNvPr id="37" name="Text Placeholder 22"/>
          <p:cNvSpPr>
            <a:spLocks noGrp="1"/>
          </p:cNvSpPr>
          <p:nvPr>
            <p:ph type="body" sz="quarter" idx="47" hasCustomPrompt="1"/>
          </p:nvPr>
        </p:nvSpPr>
        <p:spPr>
          <a:xfrm>
            <a:off x="6860381" y="1573407"/>
            <a:ext cx="2188369" cy="276824"/>
          </a:xfrm>
        </p:spPr>
        <p:txBody>
          <a:bodyPr anchor="b"/>
          <a:lstStyle>
            <a:lvl1pPr>
              <a:defRPr sz="1400"/>
            </a:lvl1pPr>
          </a:lstStyle>
          <a:p>
            <a:pPr lvl="0"/>
            <a:r>
              <a:rPr lang="en-US"/>
              <a:t>Chapter title</a:t>
            </a:r>
            <a:endParaRPr lang="en-GB"/>
          </a:p>
        </p:txBody>
      </p:sp>
      <p:sp>
        <p:nvSpPr>
          <p:cNvPr id="38" name="Text Placeholder 22"/>
          <p:cNvSpPr>
            <a:spLocks noGrp="1"/>
          </p:cNvSpPr>
          <p:nvPr>
            <p:ph type="body" sz="quarter" idx="48" hasCustomPrompt="1"/>
          </p:nvPr>
        </p:nvSpPr>
        <p:spPr>
          <a:xfrm>
            <a:off x="6860381" y="1793081"/>
            <a:ext cx="2188369" cy="266700"/>
          </a:xfrm>
        </p:spPr>
        <p:txBody>
          <a:bodyPr/>
          <a:lstStyle>
            <a:lvl1pPr>
              <a:defRPr sz="1100">
                <a:solidFill>
                  <a:schemeClr val="tx2"/>
                </a:solidFill>
              </a:defRPr>
            </a:lvl1pPr>
          </a:lstStyle>
          <a:p>
            <a:pPr lvl="0"/>
            <a:r>
              <a:rPr lang="en-US"/>
              <a:t>Chapter subtitle</a:t>
            </a:r>
            <a:endParaRPr lang="en-GB"/>
          </a:p>
        </p:txBody>
      </p:sp>
      <p:sp>
        <p:nvSpPr>
          <p:cNvPr id="39" name="Text Placeholder 25"/>
          <p:cNvSpPr>
            <a:spLocks noGrp="1"/>
          </p:cNvSpPr>
          <p:nvPr>
            <p:ph type="body" sz="quarter" idx="49" hasCustomPrompt="1"/>
          </p:nvPr>
        </p:nvSpPr>
        <p:spPr>
          <a:xfrm>
            <a:off x="6160294" y="1131077"/>
            <a:ext cx="2888457" cy="123825"/>
          </a:xfrm>
          <a:solidFill>
            <a:schemeClr val="bg2"/>
          </a:solidFill>
        </p:spPr>
        <p:txBody>
          <a:bodyPr/>
          <a:lstStyle>
            <a:lvl1pPr>
              <a:defRPr/>
            </a:lvl1pPr>
          </a:lstStyle>
          <a:p>
            <a:pPr lvl="0"/>
            <a:r>
              <a:rPr lang="en-US"/>
              <a:t>  </a:t>
            </a:r>
            <a:endParaRPr lang="en-GB"/>
          </a:p>
        </p:txBody>
      </p:sp>
      <p:sp>
        <p:nvSpPr>
          <p:cNvPr id="76" name="Text Placeholder 18"/>
          <p:cNvSpPr>
            <a:spLocks noGrp="1"/>
          </p:cNvSpPr>
          <p:nvPr>
            <p:ph type="body" sz="quarter" idx="86" hasCustomPrompt="1"/>
          </p:nvPr>
        </p:nvSpPr>
        <p:spPr>
          <a:xfrm>
            <a:off x="9556657" y="1573407"/>
            <a:ext cx="286870" cy="486374"/>
          </a:xfrm>
        </p:spPr>
        <p:txBody>
          <a:bodyPr anchor="ctr"/>
          <a:lstStyle>
            <a:lvl1pPr algn="r">
              <a:defRPr sz="3200" b="0">
                <a:latin typeface="+mn-lt"/>
              </a:defRPr>
            </a:lvl1pPr>
          </a:lstStyle>
          <a:p>
            <a:pPr lvl="0"/>
            <a:r>
              <a:rPr lang="en-US"/>
              <a:t>4</a:t>
            </a:r>
            <a:endParaRPr lang="en-GB"/>
          </a:p>
        </p:txBody>
      </p:sp>
      <p:sp>
        <p:nvSpPr>
          <p:cNvPr id="77" name="Text Placeholder 22"/>
          <p:cNvSpPr>
            <a:spLocks noGrp="1"/>
          </p:cNvSpPr>
          <p:nvPr>
            <p:ph type="body" sz="quarter" idx="87" hasCustomPrompt="1"/>
          </p:nvPr>
        </p:nvSpPr>
        <p:spPr>
          <a:xfrm>
            <a:off x="9876865" y="1573407"/>
            <a:ext cx="2188369" cy="276824"/>
          </a:xfrm>
        </p:spPr>
        <p:txBody>
          <a:bodyPr anchor="b"/>
          <a:lstStyle>
            <a:lvl1pPr>
              <a:defRPr sz="1400"/>
            </a:lvl1pPr>
          </a:lstStyle>
          <a:p>
            <a:pPr lvl="0"/>
            <a:r>
              <a:rPr lang="en-US"/>
              <a:t>Chapter title</a:t>
            </a:r>
            <a:endParaRPr lang="en-GB"/>
          </a:p>
        </p:txBody>
      </p:sp>
      <p:sp>
        <p:nvSpPr>
          <p:cNvPr id="78" name="Text Placeholder 22"/>
          <p:cNvSpPr>
            <a:spLocks noGrp="1"/>
          </p:cNvSpPr>
          <p:nvPr>
            <p:ph type="body" sz="quarter" idx="88" hasCustomPrompt="1"/>
          </p:nvPr>
        </p:nvSpPr>
        <p:spPr>
          <a:xfrm>
            <a:off x="9876865" y="1793081"/>
            <a:ext cx="2188369" cy="266700"/>
          </a:xfrm>
        </p:spPr>
        <p:txBody>
          <a:bodyPr/>
          <a:lstStyle>
            <a:lvl1pPr>
              <a:defRPr sz="1100">
                <a:solidFill>
                  <a:schemeClr val="tx2"/>
                </a:solidFill>
              </a:defRPr>
            </a:lvl1pPr>
          </a:lstStyle>
          <a:p>
            <a:pPr lvl="0"/>
            <a:r>
              <a:rPr lang="en-US"/>
              <a:t>Chapter subtitle</a:t>
            </a:r>
            <a:endParaRPr lang="en-GB"/>
          </a:p>
        </p:txBody>
      </p:sp>
      <p:sp>
        <p:nvSpPr>
          <p:cNvPr id="79" name="Text Placeholder 25"/>
          <p:cNvSpPr>
            <a:spLocks noGrp="1"/>
          </p:cNvSpPr>
          <p:nvPr>
            <p:ph type="body" sz="quarter" idx="89" hasCustomPrompt="1"/>
          </p:nvPr>
        </p:nvSpPr>
        <p:spPr>
          <a:xfrm>
            <a:off x="9176778" y="1131077"/>
            <a:ext cx="2888457" cy="123825"/>
          </a:xfrm>
          <a:solidFill>
            <a:schemeClr val="bg2"/>
          </a:solidFill>
        </p:spPr>
        <p:txBody>
          <a:bodyPr/>
          <a:lstStyle>
            <a:lvl1pPr>
              <a:defRPr/>
            </a:lvl1pPr>
          </a:lstStyle>
          <a:p>
            <a:pPr lvl="0"/>
            <a:r>
              <a:rPr lang="en-US"/>
              <a:t>  </a:t>
            </a:r>
            <a:endParaRPr lang="en-GB"/>
          </a:p>
        </p:txBody>
      </p:sp>
      <p:sp>
        <p:nvSpPr>
          <p:cNvPr id="93"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solidFill>
                  <a:srgbClr val="666666"/>
                </a:solidFill>
                <a:uFill>
                  <a:solidFill>
                    <a:srgbClr val="002244"/>
                  </a:solidFill>
                </a:uFill>
              </a:rPr>
              <a:pPr/>
              <a:t>‹#›</a:t>
            </a:fld>
            <a:endParaRPr lang="ru-RU">
              <a:solidFill>
                <a:srgbClr val="666666"/>
              </a:solidFill>
              <a:uFill>
                <a:solidFill>
                  <a:srgbClr val="002244"/>
                </a:solidFill>
              </a:uFill>
            </a:endParaRPr>
          </a:p>
        </p:txBody>
      </p:sp>
      <p:sp>
        <p:nvSpPr>
          <p:cNvPr id="94"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a:solidFill>
                <a:srgbClr val="666666"/>
              </a:solidFill>
              <a:uFill>
                <a:solidFill>
                  <a:srgbClr val="002244"/>
                </a:solidFill>
              </a:uFill>
            </a:endParaRPr>
          </a:p>
        </p:txBody>
      </p:sp>
      <p:sp>
        <p:nvSpPr>
          <p:cNvPr id="5" name="Picture Placeholder 4"/>
          <p:cNvSpPr>
            <a:spLocks noGrp="1"/>
          </p:cNvSpPr>
          <p:nvPr>
            <p:ph type="pic" sz="quarter" idx="90"/>
          </p:nvPr>
        </p:nvSpPr>
        <p:spPr>
          <a:xfrm>
            <a:off x="128588" y="2319338"/>
            <a:ext cx="11934825" cy="4179887"/>
          </a:xfrm>
          <a:solidFill>
            <a:schemeClr val="bg2"/>
          </a:solidFill>
        </p:spPr>
        <p:txBody>
          <a:bodyPr/>
          <a:lstStyle/>
          <a:p>
            <a:r>
              <a:rPr lang="en-US"/>
              <a:t>Click icon to add picture</a:t>
            </a:r>
          </a:p>
        </p:txBody>
      </p:sp>
    </p:spTree>
    <p:extLst>
      <p:ext uri="{BB962C8B-B14F-4D97-AF65-F5344CB8AC3E}">
        <p14:creationId xmlns:p14="http://schemas.microsoft.com/office/powerpoint/2010/main" val="3082068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eam Bios">
    <p:spTree>
      <p:nvGrpSpPr>
        <p:cNvPr id="1" name=""/>
        <p:cNvGrpSpPr/>
        <p:nvPr/>
      </p:nvGrpSpPr>
      <p:grpSpPr>
        <a:xfrm>
          <a:off x="0" y="0"/>
          <a:ext cx="0" cy="0"/>
          <a:chOff x="0" y="0"/>
          <a:chExt cx="0" cy="0"/>
        </a:xfrm>
      </p:grpSpPr>
      <p:sp>
        <p:nvSpPr>
          <p:cNvPr id="110" name="Text Placeholder 27"/>
          <p:cNvSpPr>
            <a:spLocks noGrp="1"/>
          </p:cNvSpPr>
          <p:nvPr>
            <p:ph type="body" sz="quarter" idx="110" hasCustomPrompt="1"/>
          </p:nvPr>
        </p:nvSpPr>
        <p:spPr>
          <a:xfrm>
            <a:off x="6384131" y="4920887"/>
            <a:ext cx="411957" cy="36000"/>
          </a:xfrm>
          <a:solidFill>
            <a:schemeClr val="accent6"/>
          </a:solidFill>
        </p:spPr>
        <p:txBody>
          <a:bodyPr/>
          <a:lstStyle>
            <a:lvl1pPr>
              <a:defRPr>
                <a:solidFill>
                  <a:schemeClr val="bg1"/>
                </a:solidFill>
              </a:defRPr>
            </a:lvl1pPr>
          </a:lstStyle>
          <a:p>
            <a:pPr lvl="0"/>
            <a:r>
              <a:rPr lang="en-US"/>
              <a:t>  </a:t>
            </a:r>
            <a:endParaRPr lang="en-GB"/>
          </a:p>
        </p:txBody>
      </p:sp>
      <p:sp>
        <p:nvSpPr>
          <p:cNvPr id="111" name="Text Placeholder 27"/>
          <p:cNvSpPr>
            <a:spLocks noGrp="1"/>
          </p:cNvSpPr>
          <p:nvPr>
            <p:ph type="body" sz="quarter" idx="111" hasCustomPrompt="1"/>
          </p:nvPr>
        </p:nvSpPr>
        <p:spPr>
          <a:xfrm>
            <a:off x="3355181" y="4920887"/>
            <a:ext cx="411957" cy="36000"/>
          </a:xfrm>
          <a:solidFill>
            <a:schemeClr val="accent6"/>
          </a:solidFill>
        </p:spPr>
        <p:txBody>
          <a:bodyPr/>
          <a:lstStyle>
            <a:lvl1pPr>
              <a:defRPr>
                <a:solidFill>
                  <a:schemeClr val="bg1"/>
                </a:solidFill>
              </a:defRPr>
            </a:lvl1pPr>
          </a:lstStyle>
          <a:p>
            <a:pPr lvl="0"/>
            <a:r>
              <a:rPr lang="en-US"/>
              <a:t>  </a:t>
            </a:r>
            <a:endParaRPr lang="en-GB"/>
          </a:p>
        </p:txBody>
      </p:sp>
      <p:sp>
        <p:nvSpPr>
          <p:cNvPr id="112" name="Text Placeholder 27"/>
          <p:cNvSpPr>
            <a:spLocks noGrp="1"/>
          </p:cNvSpPr>
          <p:nvPr>
            <p:ph type="body" sz="quarter" idx="112" hasCustomPrompt="1"/>
          </p:nvPr>
        </p:nvSpPr>
        <p:spPr>
          <a:xfrm>
            <a:off x="352028" y="4920887"/>
            <a:ext cx="411957" cy="36000"/>
          </a:xfrm>
          <a:solidFill>
            <a:schemeClr val="accent6"/>
          </a:solidFill>
        </p:spPr>
        <p:txBody>
          <a:bodyPr/>
          <a:lstStyle>
            <a:lvl1pPr>
              <a:defRPr>
                <a:solidFill>
                  <a:schemeClr val="bg1"/>
                </a:solidFill>
              </a:defRPr>
            </a:lvl1pPr>
          </a:lstStyle>
          <a:p>
            <a:pPr lvl="0"/>
            <a:r>
              <a:rPr lang="en-US"/>
              <a:t>  </a:t>
            </a:r>
            <a:endParaRPr lang="en-GB"/>
          </a:p>
        </p:txBody>
      </p:sp>
      <p:sp>
        <p:nvSpPr>
          <p:cNvPr id="109" name="Text Placeholder 27"/>
          <p:cNvSpPr>
            <a:spLocks noGrp="1"/>
          </p:cNvSpPr>
          <p:nvPr>
            <p:ph type="body" sz="quarter" idx="27" hasCustomPrompt="1"/>
          </p:nvPr>
        </p:nvSpPr>
        <p:spPr>
          <a:xfrm>
            <a:off x="9385312" y="4920887"/>
            <a:ext cx="411957" cy="36000"/>
          </a:xfrm>
          <a:solidFill>
            <a:schemeClr val="accent6"/>
          </a:solidFill>
        </p:spPr>
        <p:txBody>
          <a:bodyPr/>
          <a:lstStyle>
            <a:lvl1pPr>
              <a:defRPr>
                <a:solidFill>
                  <a:schemeClr val="bg1"/>
                </a:solidFill>
              </a:defRPr>
            </a:lvl1pPr>
          </a:lstStyle>
          <a:p>
            <a:pPr lvl="0"/>
            <a:r>
              <a:rPr lang="en-US"/>
              <a:t>  </a:t>
            </a:r>
            <a:endParaRPr lang="en-GB"/>
          </a:p>
        </p:txBody>
      </p:sp>
      <p:sp>
        <p:nvSpPr>
          <p:cNvPr id="18" name="Picture Placeholder 17"/>
          <p:cNvSpPr>
            <a:spLocks noGrp="1"/>
          </p:cNvSpPr>
          <p:nvPr>
            <p:ph type="pic" sz="quarter" idx="15" hasCustomPrompt="1"/>
          </p:nvPr>
        </p:nvSpPr>
        <p:spPr>
          <a:xfrm>
            <a:off x="3143249" y="1125538"/>
            <a:ext cx="2886075" cy="2589212"/>
          </a:xfrm>
          <a:noFill/>
        </p:spPr>
        <p:txBody>
          <a:bodyPr/>
          <a:lstStyle>
            <a:lvl1pPr algn="ctr">
              <a:defRPr sz="1100" spc="0" baseline="0"/>
            </a:lvl1pPr>
          </a:lstStyle>
          <a:p>
            <a:r>
              <a:rPr lang="en-GB"/>
              <a:t>Click on the icon to insert an image</a:t>
            </a:r>
          </a:p>
        </p:txBody>
      </p:sp>
      <p:sp>
        <p:nvSpPr>
          <p:cNvPr id="19" name="Picture Placeholder 17"/>
          <p:cNvSpPr>
            <a:spLocks noGrp="1"/>
          </p:cNvSpPr>
          <p:nvPr>
            <p:ph type="pic" sz="quarter" idx="16" hasCustomPrompt="1"/>
          </p:nvPr>
        </p:nvSpPr>
        <p:spPr>
          <a:xfrm>
            <a:off x="6157910" y="1125538"/>
            <a:ext cx="2886075" cy="2589212"/>
          </a:xfrm>
          <a:noFill/>
        </p:spPr>
        <p:txBody>
          <a:bodyPr/>
          <a:lstStyle>
            <a:lvl1pPr algn="ctr">
              <a:defRPr sz="1100" spc="0" baseline="0"/>
            </a:lvl1pPr>
          </a:lstStyle>
          <a:p>
            <a:r>
              <a:rPr lang="en-GB"/>
              <a:t>Click on the icon to insert an image</a:t>
            </a:r>
          </a:p>
        </p:txBody>
      </p:sp>
      <p:sp>
        <p:nvSpPr>
          <p:cNvPr id="20" name="Picture Placeholder 17"/>
          <p:cNvSpPr>
            <a:spLocks noGrp="1"/>
          </p:cNvSpPr>
          <p:nvPr>
            <p:ph type="pic" sz="quarter" idx="17" hasCustomPrompt="1"/>
          </p:nvPr>
        </p:nvSpPr>
        <p:spPr>
          <a:xfrm>
            <a:off x="9177329" y="1125538"/>
            <a:ext cx="2886075" cy="2589212"/>
          </a:xfrm>
          <a:noFill/>
        </p:spPr>
        <p:txBody>
          <a:bodyPr/>
          <a:lstStyle>
            <a:lvl1pPr algn="ctr">
              <a:defRPr sz="1100" spc="0" baseline="0"/>
            </a:lvl1pPr>
          </a:lstStyle>
          <a:p>
            <a:r>
              <a:rPr lang="en-GB"/>
              <a:t>Click on the icon to insert an image</a:t>
            </a:r>
          </a:p>
        </p:txBody>
      </p:sp>
      <p:sp>
        <p:nvSpPr>
          <p:cNvPr id="67" name="Picture Placeholder 17"/>
          <p:cNvSpPr>
            <a:spLocks noGrp="1"/>
          </p:cNvSpPr>
          <p:nvPr>
            <p:ph type="pic" sz="quarter" idx="39" hasCustomPrompt="1"/>
          </p:nvPr>
        </p:nvSpPr>
        <p:spPr>
          <a:xfrm>
            <a:off x="131763" y="1125538"/>
            <a:ext cx="2886075" cy="2589212"/>
          </a:xfrm>
          <a:noFill/>
        </p:spPr>
        <p:txBody>
          <a:bodyPr/>
          <a:lstStyle>
            <a:lvl1pPr algn="ctr">
              <a:defRPr sz="1100" spc="0" baseline="0"/>
            </a:lvl1pPr>
          </a:lstStyle>
          <a:p>
            <a:r>
              <a:rPr lang="en-GB"/>
              <a:t>Click on the icon to insert an image</a:t>
            </a:r>
          </a:p>
        </p:txBody>
      </p:sp>
      <p:sp>
        <p:nvSpPr>
          <p:cNvPr id="2" name="Title 1"/>
          <p:cNvSpPr>
            <a:spLocks noGrp="1"/>
          </p:cNvSpPr>
          <p:nvPr>
            <p:ph type="title" hasCustomPrompt="1"/>
          </p:nvPr>
        </p:nvSpPr>
        <p:spPr/>
        <p:txBody>
          <a:bodyPr/>
          <a:lstStyle>
            <a:lvl1pPr>
              <a:defRPr spc="0" baseline="0"/>
            </a:lvl1pPr>
          </a:lstStyle>
          <a:p>
            <a:r>
              <a:rPr lang="en-US"/>
              <a:t>Enter title here</a:t>
            </a:r>
            <a:endParaRPr lang="en-GB"/>
          </a:p>
        </p:txBody>
      </p:sp>
      <p:sp>
        <p:nvSpPr>
          <p:cNvPr id="41" name="Text Placeholder 25"/>
          <p:cNvSpPr>
            <a:spLocks noGrp="1"/>
          </p:cNvSpPr>
          <p:nvPr>
            <p:ph type="body" sz="quarter" idx="86" hasCustomPrompt="1"/>
          </p:nvPr>
        </p:nvSpPr>
        <p:spPr>
          <a:xfrm>
            <a:off x="9165430" y="3874238"/>
            <a:ext cx="2888457" cy="123825"/>
          </a:xfrm>
          <a:solidFill>
            <a:schemeClr val="accent1"/>
          </a:solidFill>
        </p:spPr>
        <p:txBody>
          <a:bodyPr/>
          <a:lstStyle>
            <a:lvl1pPr>
              <a:defRPr/>
            </a:lvl1pPr>
          </a:lstStyle>
          <a:p>
            <a:pPr lvl="0"/>
            <a:r>
              <a:rPr lang="en-US"/>
              <a:t>  </a:t>
            </a:r>
            <a:endParaRPr lang="en-GB"/>
          </a:p>
        </p:txBody>
      </p:sp>
      <p:sp>
        <p:nvSpPr>
          <p:cNvPr id="42" name="Text Placeholder 19"/>
          <p:cNvSpPr>
            <a:spLocks noGrp="1"/>
          </p:cNvSpPr>
          <p:nvPr>
            <p:ph type="body" sz="quarter" idx="87" hasCustomPrompt="1"/>
          </p:nvPr>
        </p:nvSpPr>
        <p:spPr>
          <a:xfrm>
            <a:off x="9177338" y="4187576"/>
            <a:ext cx="2876549" cy="192087"/>
          </a:xfrm>
        </p:spPr>
        <p:txBody>
          <a:bodyPr lIns="198000" anchor="b"/>
          <a:lstStyle>
            <a:lvl1pPr>
              <a:lnSpc>
                <a:spcPct val="70000"/>
              </a:lnSpc>
              <a:spcAft>
                <a:spcPts val="600"/>
              </a:spcAft>
              <a:defRPr sz="1400"/>
            </a:lvl1pPr>
            <a:lvl2pPr marL="0" indent="0">
              <a:buNone/>
              <a:defRPr sz="1200"/>
            </a:lvl2pPr>
            <a:lvl3pPr>
              <a:defRPr sz="1100"/>
            </a:lvl3pPr>
            <a:lvl4pPr>
              <a:defRPr sz="1050"/>
            </a:lvl4pPr>
            <a:lvl5pPr>
              <a:defRPr sz="900"/>
            </a:lvl5pPr>
          </a:lstStyle>
          <a:p>
            <a:pPr lvl="0"/>
            <a:r>
              <a:rPr lang="en-US"/>
              <a:t>Enter name here</a:t>
            </a:r>
          </a:p>
        </p:txBody>
      </p:sp>
      <p:sp>
        <p:nvSpPr>
          <p:cNvPr id="43" name="Text Placeholder 19"/>
          <p:cNvSpPr>
            <a:spLocks noGrp="1"/>
          </p:cNvSpPr>
          <p:nvPr>
            <p:ph type="body" sz="quarter" idx="88" hasCustomPrompt="1"/>
          </p:nvPr>
        </p:nvSpPr>
        <p:spPr>
          <a:xfrm>
            <a:off x="9177338" y="4318548"/>
            <a:ext cx="2876549" cy="192087"/>
          </a:xfrm>
        </p:spPr>
        <p:txBody>
          <a:bodyPr lIns="198000"/>
          <a:lstStyle>
            <a:lvl1pPr>
              <a:defRPr sz="1100"/>
            </a:lvl1pPr>
            <a:lvl2pPr marL="0" indent="0">
              <a:buNone/>
              <a:defRPr sz="1200"/>
            </a:lvl2pPr>
            <a:lvl3pPr>
              <a:defRPr sz="1100"/>
            </a:lvl3pPr>
            <a:lvl4pPr>
              <a:defRPr sz="1050"/>
            </a:lvl4pPr>
            <a:lvl5pPr>
              <a:defRPr sz="900"/>
            </a:lvl5pPr>
          </a:lstStyle>
          <a:p>
            <a:pPr lvl="0"/>
            <a:r>
              <a:rPr lang="en-US"/>
              <a:t>Enter qualification here</a:t>
            </a:r>
          </a:p>
        </p:txBody>
      </p:sp>
      <p:sp>
        <p:nvSpPr>
          <p:cNvPr id="44" name="Text Placeholder 19"/>
          <p:cNvSpPr>
            <a:spLocks noGrp="1"/>
          </p:cNvSpPr>
          <p:nvPr>
            <p:ph type="body" sz="quarter" idx="89" hasCustomPrompt="1"/>
          </p:nvPr>
        </p:nvSpPr>
        <p:spPr>
          <a:xfrm>
            <a:off x="9177338" y="4590606"/>
            <a:ext cx="2876549" cy="192087"/>
          </a:xfrm>
        </p:spPr>
        <p:txBody>
          <a:bodyPr lIns="198000"/>
          <a:lstStyle>
            <a:lvl1pPr>
              <a:defRPr sz="1100" baseline="0">
                <a:solidFill>
                  <a:schemeClr val="tx2"/>
                </a:solidFill>
              </a:defRPr>
            </a:lvl1pPr>
            <a:lvl2pPr marL="0" indent="0">
              <a:buNone/>
              <a:defRPr sz="1200"/>
            </a:lvl2pPr>
            <a:lvl3pPr>
              <a:defRPr sz="1100"/>
            </a:lvl3pPr>
            <a:lvl4pPr>
              <a:defRPr sz="1050"/>
            </a:lvl4pPr>
            <a:lvl5pPr>
              <a:defRPr sz="900"/>
            </a:lvl5pPr>
          </a:lstStyle>
          <a:p>
            <a:pPr lvl="0"/>
            <a:r>
              <a:rPr lang="en-US"/>
              <a:t>Enter job title here</a:t>
            </a:r>
          </a:p>
        </p:txBody>
      </p:sp>
      <p:sp>
        <p:nvSpPr>
          <p:cNvPr id="71" name="Text Placeholder 25"/>
          <p:cNvSpPr>
            <a:spLocks noGrp="1"/>
          </p:cNvSpPr>
          <p:nvPr>
            <p:ph type="body" sz="quarter" idx="92" hasCustomPrompt="1"/>
          </p:nvPr>
        </p:nvSpPr>
        <p:spPr>
          <a:xfrm>
            <a:off x="6162675" y="3874238"/>
            <a:ext cx="2888457" cy="123825"/>
          </a:xfrm>
          <a:solidFill>
            <a:schemeClr val="accent1"/>
          </a:solidFill>
        </p:spPr>
        <p:txBody>
          <a:bodyPr/>
          <a:lstStyle>
            <a:lvl1pPr>
              <a:defRPr/>
            </a:lvl1pPr>
          </a:lstStyle>
          <a:p>
            <a:pPr lvl="0"/>
            <a:r>
              <a:rPr lang="en-US"/>
              <a:t>  </a:t>
            </a:r>
            <a:endParaRPr lang="en-GB"/>
          </a:p>
        </p:txBody>
      </p:sp>
      <p:sp>
        <p:nvSpPr>
          <p:cNvPr id="72" name="Text Placeholder 19"/>
          <p:cNvSpPr>
            <a:spLocks noGrp="1"/>
          </p:cNvSpPr>
          <p:nvPr>
            <p:ph type="body" sz="quarter" idx="93" hasCustomPrompt="1"/>
          </p:nvPr>
        </p:nvSpPr>
        <p:spPr>
          <a:xfrm>
            <a:off x="6174583" y="4187576"/>
            <a:ext cx="2876549" cy="192087"/>
          </a:xfrm>
        </p:spPr>
        <p:txBody>
          <a:bodyPr lIns="198000" anchor="b"/>
          <a:lstStyle>
            <a:lvl1pPr>
              <a:lnSpc>
                <a:spcPct val="70000"/>
              </a:lnSpc>
              <a:spcAft>
                <a:spcPts val="600"/>
              </a:spcAft>
              <a:defRPr sz="1400"/>
            </a:lvl1pPr>
            <a:lvl2pPr marL="0" indent="0">
              <a:buNone/>
              <a:defRPr sz="1200"/>
            </a:lvl2pPr>
            <a:lvl3pPr>
              <a:defRPr sz="1100"/>
            </a:lvl3pPr>
            <a:lvl4pPr>
              <a:defRPr sz="1050"/>
            </a:lvl4pPr>
            <a:lvl5pPr>
              <a:defRPr sz="900"/>
            </a:lvl5pPr>
          </a:lstStyle>
          <a:p>
            <a:pPr lvl="0"/>
            <a:r>
              <a:rPr lang="en-US"/>
              <a:t>Enter name here</a:t>
            </a:r>
          </a:p>
        </p:txBody>
      </p:sp>
      <p:sp>
        <p:nvSpPr>
          <p:cNvPr id="73" name="Text Placeholder 19"/>
          <p:cNvSpPr>
            <a:spLocks noGrp="1"/>
          </p:cNvSpPr>
          <p:nvPr>
            <p:ph type="body" sz="quarter" idx="94" hasCustomPrompt="1"/>
          </p:nvPr>
        </p:nvSpPr>
        <p:spPr>
          <a:xfrm>
            <a:off x="6174583" y="4318548"/>
            <a:ext cx="2876549" cy="192087"/>
          </a:xfrm>
        </p:spPr>
        <p:txBody>
          <a:bodyPr lIns="198000"/>
          <a:lstStyle>
            <a:lvl1pPr>
              <a:defRPr sz="1100"/>
            </a:lvl1pPr>
            <a:lvl2pPr marL="0" indent="0">
              <a:buNone/>
              <a:defRPr sz="1200"/>
            </a:lvl2pPr>
            <a:lvl3pPr>
              <a:defRPr sz="1100"/>
            </a:lvl3pPr>
            <a:lvl4pPr>
              <a:defRPr sz="1050"/>
            </a:lvl4pPr>
            <a:lvl5pPr>
              <a:defRPr sz="900"/>
            </a:lvl5pPr>
          </a:lstStyle>
          <a:p>
            <a:pPr lvl="0"/>
            <a:r>
              <a:rPr lang="en-US"/>
              <a:t>Enter qualification here</a:t>
            </a:r>
          </a:p>
        </p:txBody>
      </p:sp>
      <p:sp>
        <p:nvSpPr>
          <p:cNvPr id="74" name="Text Placeholder 19"/>
          <p:cNvSpPr>
            <a:spLocks noGrp="1"/>
          </p:cNvSpPr>
          <p:nvPr>
            <p:ph type="body" sz="quarter" idx="95" hasCustomPrompt="1"/>
          </p:nvPr>
        </p:nvSpPr>
        <p:spPr>
          <a:xfrm>
            <a:off x="6174583" y="4590606"/>
            <a:ext cx="2876549" cy="192087"/>
          </a:xfrm>
        </p:spPr>
        <p:txBody>
          <a:bodyPr lIns="198000"/>
          <a:lstStyle>
            <a:lvl1pPr>
              <a:defRPr sz="1100" baseline="0">
                <a:solidFill>
                  <a:schemeClr val="tx2"/>
                </a:solidFill>
              </a:defRPr>
            </a:lvl1pPr>
            <a:lvl2pPr marL="0" indent="0">
              <a:buNone/>
              <a:defRPr sz="1200"/>
            </a:lvl2pPr>
            <a:lvl3pPr>
              <a:defRPr sz="1100"/>
            </a:lvl3pPr>
            <a:lvl4pPr>
              <a:defRPr sz="1050"/>
            </a:lvl4pPr>
            <a:lvl5pPr>
              <a:defRPr sz="900"/>
            </a:lvl5pPr>
          </a:lstStyle>
          <a:p>
            <a:pPr lvl="0"/>
            <a:r>
              <a:rPr lang="en-US"/>
              <a:t>Enter job title here</a:t>
            </a:r>
          </a:p>
        </p:txBody>
      </p:sp>
      <p:sp>
        <p:nvSpPr>
          <p:cNvPr id="77" name="Text Placeholder 25"/>
          <p:cNvSpPr>
            <a:spLocks noGrp="1"/>
          </p:cNvSpPr>
          <p:nvPr>
            <p:ph type="body" sz="quarter" idx="98" hasCustomPrompt="1"/>
          </p:nvPr>
        </p:nvSpPr>
        <p:spPr>
          <a:xfrm>
            <a:off x="3136106" y="3874238"/>
            <a:ext cx="2888457" cy="123825"/>
          </a:xfrm>
          <a:solidFill>
            <a:schemeClr val="accent1"/>
          </a:solidFill>
        </p:spPr>
        <p:txBody>
          <a:bodyPr/>
          <a:lstStyle>
            <a:lvl1pPr>
              <a:defRPr/>
            </a:lvl1pPr>
          </a:lstStyle>
          <a:p>
            <a:pPr lvl="0"/>
            <a:r>
              <a:rPr lang="en-US"/>
              <a:t>  </a:t>
            </a:r>
            <a:endParaRPr lang="en-GB"/>
          </a:p>
        </p:txBody>
      </p:sp>
      <p:sp>
        <p:nvSpPr>
          <p:cNvPr id="78" name="Text Placeholder 19"/>
          <p:cNvSpPr>
            <a:spLocks noGrp="1"/>
          </p:cNvSpPr>
          <p:nvPr>
            <p:ph type="body" sz="quarter" idx="99" hasCustomPrompt="1"/>
          </p:nvPr>
        </p:nvSpPr>
        <p:spPr>
          <a:xfrm>
            <a:off x="3148014" y="4187576"/>
            <a:ext cx="2876549" cy="192087"/>
          </a:xfrm>
        </p:spPr>
        <p:txBody>
          <a:bodyPr lIns="198000" anchor="b"/>
          <a:lstStyle>
            <a:lvl1pPr>
              <a:lnSpc>
                <a:spcPct val="70000"/>
              </a:lnSpc>
              <a:spcAft>
                <a:spcPts val="600"/>
              </a:spcAft>
              <a:defRPr sz="1400"/>
            </a:lvl1pPr>
            <a:lvl2pPr marL="0" indent="0">
              <a:buNone/>
              <a:defRPr sz="1200"/>
            </a:lvl2pPr>
            <a:lvl3pPr>
              <a:defRPr sz="1100"/>
            </a:lvl3pPr>
            <a:lvl4pPr>
              <a:defRPr sz="1050"/>
            </a:lvl4pPr>
            <a:lvl5pPr>
              <a:defRPr sz="900"/>
            </a:lvl5pPr>
          </a:lstStyle>
          <a:p>
            <a:pPr lvl="0"/>
            <a:r>
              <a:rPr lang="en-US"/>
              <a:t>Enter name here</a:t>
            </a:r>
          </a:p>
        </p:txBody>
      </p:sp>
      <p:sp>
        <p:nvSpPr>
          <p:cNvPr id="79" name="Text Placeholder 19"/>
          <p:cNvSpPr>
            <a:spLocks noGrp="1"/>
          </p:cNvSpPr>
          <p:nvPr>
            <p:ph type="body" sz="quarter" idx="100" hasCustomPrompt="1"/>
          </p:nvPr>
        </p:nvSpPr>
        <p:spPr>
          <a:xfrm>
            <a:off x="3148014" y="4318548"/>
            <a:ext cx="2876549" cy="192087"/>
          </a:xfrm>
        </p:spPr>
        <p:txBody>
          <a:bodyPr lIns="198000"/>
          <a:lstStyle>
            <a:lvl1pPr>
              <a:defRPr sz="1100"/>
            </a:lvl1pPr>
            <a:lvl2pPr marL="0" indent="0">
              <a:buNone/>
              <a:defRPr sz="1200"/>
            </a:lvl2pPr>
            <a:lvl3pPr>
              <a:defRPr sz="1100"/>
            </a:lvl3pPr>
            <a:lvl4pPr>
              <a:defRPr sz="1050"/>
            </a:lvl4pPr>
            <a:lvl5pPr>
              <a:defRPr sz="900"/>
            </a:lvl5pPr>
          </a:lstStyle>
          <a:p>
            <a:pPr lvl="0"/>
            <a:r>
              <a:rPr lang="en-US"/>
              <a:t>Enter qualification here</a:t>
            </a:r>
          </a:p>
        </p:txBody>
      </p:sp>
      <p:sp>
        <p:nvSpPr>
          <p:cNvPr id="80" name="Text Placeholder 19"/>
          <p:cNvSpPr>
            <a:spLocks noGrp="1"/>
          </p:cNvSpPr>
          <p:nvPr>
            <p:ph type="body" sz="quarter" idx="101" hasCustomPrompt="1"/>
          </p:nvPr>
        </p:nvSpPr>
        <p:spPr>
          <a:xfrm>
            <a:off x="3148014" y="4590606"/>
            <a:ext cx="2876549" cy="192087"/>
          </a:xfrm>
        </p:spPr>
        <p:txBody>
          <a:bodyPr lIns="198000"/>
          <a:lstStyle>
            <a:lvl1pPr>
              <a:defRPr sz="1100" baseline="0">
                <a:solidFill>
                  <a:schemeClr val="tx2"/>
                </a:solidFill>
              </a:defRPr>
            </a:lvl1pPr>
            <a:lvl2pPr marL="0" indent="0">
              <a:buNone/>
              <a:defRPr sz="1200"/>
            </a:lvl2pPr>
            <a:lvl3pPr>
              <a:defRPr sz="1100"/>
            </a:lvl3pPr>
            <a:lvl4pPr>
              <a:defRPr sz="1050"/>
            </a:lvl4pPr>
            <a:lvl5pPr>
              <a:defRPr sz="900"/>
            </a:lvl5pPr>
          </a:lstStyle>
          <a:p>
            <a:pPr lvl="0"/>
            <a:r>
              <a:rPr lang="en-US"/>
              <a:t>Enter job title here</a:t>
            </a:r>
          </a:p>
        </p:txBody>
      </p:sp>
      <p:sp>
        <p:nvSpPr>
          <p:cNvPr id="83" name="Text Placeholder 25"/>
          <p:cNvSpPr>
            <a:spLocks noGrp="1"/>
          </p:cNvSpPr>
          <p:nvPr>
            <p:ph type="body" sz="quarter" idx="104" hasCustomPrompt="1"/>
          </p:nvPr>
        </p:nvSpPr>
        <p:spPr>
          <a:xfrm>
            <a:off x="131763" y="3874238"/>
            <a:ext cx="2888457" cy="123825"/>
          </a:xfrm>
          <a:solidFill>
            <a:schemeClr val="accent1"/>
          </a:solidFill>
        </p:spPr>
        <p:txBody>
          <a:bodyPr/>
          <a:lstStyle>
            <a:lvl1pPr>
              <a:defRPr/>
            </a:lvl1pPr>
          </a:lstStyle>
          <a:p>
            <a:pPr lvl="0"/>
            <a:r>
              <a:rPr lang="en-US"/>
              <a:t>  </a:t>
            </a:r>
            <a:endParaRPr lang="en-GB"/>
          </a:p>
        </p:txBody>
      </p:sp>
      <p:sp>
        <p:nvSpPr>
          <p:cNvPr id="84" name="Text Placeholder 19"/>
          <p:cNvSpPr>
            <a:spLocks noGrp="1"/>
          </p:cNvSpPr>
          <p:nvPr>
            <p:ph type="body" sz="quarter" idx="105" hasCustomPrompt="1"/>
          </p:nvPr>
        </p:nvSpPr>
        <p:spPr>
          <a:xfrm>
            <a:off x="143671" y="4187576"/>
            <a:ext cx="2876549" cy="192087"/>
          </a:xfrm>
        </p:spPr>
        <p:txBody>
          <a:bodyPr lIns="198000" anchor="b"/>
          <a:lstStyle>
            <a:lvl1pPr>
              <a:lnSpc>
                <a:spcPct val="70000"/>
              </a:lnSpc>
              <a:spcAft>
                <a:spcPts val="600"/>
              </a:spcAft>
              <a:defRPr sz="1400"/>
            </a:lvl1pPr>
            <a:lvl2pPr marL="0" indent="0">
              <a:buNone/>
              <a:defRPr sz="1200"/>
            </a:lvl2pPr>
            <a:lvl3pPr>
              <a:defRPr sz="1100"/>
            </a:lvl3pPr>
            <a:lvl4pPr>
              <a:defRPr sz="1050"/>
            </a:lvl4pPr>
            <a:lvl5pPr>
              <a:defRPr sz="900"/>
            </a:lvl5pPr>
          </a:lstStyle>
          <a:p>
            <a:pPr lvl="0"/>
            <a:r>
              <a:rPr lang="en-US"/>
              <a:t>Enter name here</a:t>
            </a:r>
          </a:p>
        </p:txBody>
      </p:sp>
      <p:sp>
        <p:nvSpPr>
          <p:cNvPr id="85" name="Text Placeholder 19"/>
          <p:cNvSpPr>
            <a:spLocks noGrp="1"/>
          </p:cNvSpPr>
          <p:nvPr>
            <p:ph type="body" sz="quarter" idx="106" hasCustomPrompt="1"/>
          </p:nvPr>
        </p:nvSpPr>
        <p:spPr>
          <a:xfrm>
            <a:off x="143671" y="4318548"/>
            <a:ext cx="2876549" cy="192087"/>
          </a:xfrm>
        </p:spPr>
        <p:txBody>
          <a:bodyPr lIns="198000"/>
          <a:lstStyle>
            <a:lvl1pPr>
              <a:defRPr sz="1100"/>
            </a:lvl1pPr>
            <a:lvl2pPr marL="0" indent="0">
              <a:buNone/>
              <a:defRPr sz="1200"/>
            </a:lvl2pPr>
            <a:lvl3pPr>
              <a:defRPr sz="1100"/>
            </a:lvl3pPr>
            <a:lvl4pPr>
              <a:defRPr sz="1050"/>
            </a:lvl4pPr>
            <a:lvl5pPr>
              <a:defRPr sz="900"/>
            </a:lvl5pPr>
          </a:lstStyle>
          <a:p>
            <a:pPr lvl="0"/>
            <a:r>
              <a:rPr lang="en-US"/>
              <a:t>Enter qualification here</a:t>
            </a:r>
          </a:p>
        </p:txBody>
      </p:sp>
      <p:sp>
        <p:nvSpPr>
          <p:cNvPr id="86" name="Text Placeholder 19"/>
          <p:cNvSpPr>
            <a:spLocks noGrp="1"/>
          </p:cNvSpPr>
          <p:nvPr>
            <p:ph type="body" sz="quarter" idx="107" hasCustomPrompt="1"/>
          </p:nvPr>
        </p:nvSpPr>
        <p:spPr>
          <a:xfrm>
            <a:off x="143671" y="4590606"/>
            <a:ext cx="2876549" cy="192087"/>
          </a:xfrm>
        </p:spPr>
        <p:txBody>
          <a:bodyPr lIns="198000"/>
          <a:lstStyle>
            <a:lvl1pPr>
              <a:defRPr sz="1100" baseline="0">
                <a:solidFill>
                  <a:schemeClr val="tx2"/>
                </a:solidFill>
              </a:defRPr>
            </a:lvl1pPr>
            <a:lvl2pPr marL="0" indent="0">
              <a:buNone/>
              <a:defRPr sz="1200"/>
            </a:lvl2pPr>
            <a:lvl3pPr>
              <a:defRPr sz="1100"/>
            </a:lvl3pPr>
            <a:lvl4pPr>
              <a:defRPr sz="1050"/>
            </a:lvl4pPr>
            <a:lvl5pPr>
              <a:defRPr sz="900"/>
            </a:lvl5pPr>
          </a:lstStyle>
          <a:p>
            <a:pPr lvl="0"/>
            <a:r>
              <a:rPr lang="en-US"/>
              <a:t>Enter job title here</a:t>
            </a:r>
          </a:p>
        </p:txBody>
      </p:sp>
      <p:sp>
        <p:nvSpPr>
          <p:cNvPr id="90"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solidFill>
                  <a:srgbClr val="666666"/>
                </a:solidFill>
                <a:uFill>
                  <a:solidFill>
                    <a:srgbClr val="002244"/>
                  </a:solidFill>
                </a:uFill>
              </a:rPr>
              <a:pPr/>
              <a:t>‹#›</a:t>
            </a:fld>
            <a:endParaRPr lang="ru-RU">
              <a:solidFill>
                <a:srgbClr val="666666"/>
              </a:solidFill>
              <a:uFill>
                <a:solidFill>
                  <a:srgbClr val="002244"/>
                </a:solidFill>
              </a:uFill>
            </a:endParaRPr>
          </a:p>
        </p:txBody>
      </p:sp>
      <p:grpSp>
        <p:nvGrpSpPr>
          <p:cNvPr id="68" name="Group 67"/>
          <p:cNvGrpSpPr/>
          <p:nvPr userDrawn="1"/>
        </p:nvGrpSpPr>
        <p:grpSpPr>
          <a:xfrm>
            <a:off x="-4350366" y="0"/>
            <a:ext cx="3909698" cy="5532582"/>
            <a:chOff x="-3999345" y="0"/>
            <a:chExt cx="3909698" cy="5532582"/>
          </a:xfrm>
        </p:grpSpPr>
        <p:sp>
          <p:nvSpPr>
            <p:cNvPr id="69" name="Rectangle 68"/>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rgbClr val="FFFFFF"/>
                </a:solidFill>
              </a:endParaRPr>
            </a:p>
          </p:txBody>
        </p:sp>
        <p:cxnSp>
          <p:nvCxnSpPr>
            <p:cNvPr id="70" name="Straight Connector 69"/>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1" name="Picture 9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92" name="TextBox 91"/>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a:solidFill>
                    <a:srgbClr val="002244"/>
                  </a:solidFill>
                </a:rPr>
                <a:t>How to insert an image</a:t>
              </a:r>
            </a:p>
          </p:txBody>
        </p:sp>
        <p:grpSp>
          <p:nvGrpSpPr>
            <p:cNvPr id="93" name="Group 92"/>
            <p:cNvGrpSpPr/>
            <p:nvPr userDrawn="1"/>
          </p:nvGrpSpPr>
          <p:grpSpPr>
            <a:xfrm>
              <a:off x="-3916219" y="2007734"/>
              <a:ext cx="3741159" cy="603077"/>
              <a:chOff x="-3953163" y="1928406"/>
              <a:chExt cx="3741159" cy="603077"/>
            </a:xfrm>
          </p:grpSpPr>
          <p:sp>
            <p:nvSpPr>
              <p:cNvPr id="106" name="TextBox 105"/>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a:solidFill>
                      <a:srgbClr val="002244"/>
                    </a:solidFill>
                  </a:rPr>
                  <a:t>2</a:t>
                </a:r>
              </a:p>
            </p:txBody>
          </p:sp>
          <p:sp>
            <p:nvSpPr>
              <p:cNvPr id="107" name="TextBox 106"/>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a:solidFill>
                      <a:srgbClr val="002244"/>
                    </a:solidFill>
                  </a:rPr>
                  <a:t>Click on the </a:t>
                </a:r>
                <a:r>
                  <a:rPr lang="en-GB" sz="1400" b="1">
                    <a:solidFill>
                      <a:srgbClr val="002244"/>
                    </a:solidFill>
                  </a:rPr>
                  <a:t>Format Picture </a:t>
                </a:r>
                <a:r>
                  <a:rPr lang="en-GB" sz="1400">
                    <a:solidFill>
                      <a:srgbClr val="002244"/>
                    </a:solidFill>
                  </a:rPr>
                  <a:t>tab in the ribbon and use the tools to edit the image.</a:t>
                </a:r>
              </a:p>
            </p:txBody>
          </p:sp>
        </p:grpSp>
        <p:grpSp>
          <p:nvGrpSpPr>
            <p:cNvPr id="94" name="Group 93"/>
            <p:cNvGrpSpPr/>
            <p:nvPr userDrawn="1"/>
          </p:nvGrpSpPr>
          <p:grpSpPr>
            <a:xfrm>
              <a:off x="-3916219" y="3804415"/>
              <a:ext cx="3741159" cy="649206"/>
              <a:chOff x="-3953163" y="3686663"/>
              <a:chExt cx="3741159" cy="649206"/>
            </a:xfrm>
          </p:grpSpPr>
          <p:sp>
            <p:nvSpPr>
              <p:cNvPr id="104" name="TextBox 103"/>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a:solidFill>
                      <a:srgbClr val="002244"/>
                    </a:solidFill>
                  </a:rPr>
                  <a:t>4</a:t>
                </a:r>
              </a:p>
            </p:txBody>
          </p:sp>
          <p:sp>
            <p:nvSpPr>
              <p:cNvPr id="105" name="TextBox 104"/>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a:solidFill>
                      <a:srgbClr val="002244"/>
                    </a:solidFill>
                  </a:rPr>
                  <a:t>Choose </a:t>
                </a:r>
                <a:r>
                  <a:rPr lang="en-GB" sz="1400" b="1">
                    <a:solidFill>
                      <a:srgbClr val="002244"/>
                    </a:solidFill>
                  </a:rPr>
                  <a:t>Picture Colour </a:t>
                </a:r>
                <a:r>
                  <a:rPr lang="en-GB" sz="1400">
                    <a:solidFill>
                      <a:srgbClr val="002244"/>
                    </a:solidFill>
                  </a:rPr>
                  <a:t>to adjust the Saturation, Tone, and Colour.</a:t>
                </a:r>
              </a:p>
            </p:txBody>
          </p:sp>
        </p:grpSp>
        <p:grpSp>
          <p:nvGrpSpPr>
            <p:cNvPr id="95" name="Group 94"/>
            <p:cNvGrpSpPr/>
            <p:nvPr userDrawn="1"/>
          </p:nvGrpSpPr>
          <p:grpSpPr>
            <a:xfrm>
              <a:off x="-3916219" y="2909062"/>
              <a:ext cx="3741159" cy="634370"/>
              <a:chOff x="-3953163" y="2815638"/>
              <a:chExt cx="3741159" cy="634370"/>
            </a:xfrm>
          </p:grpSpPr>
          <p:sp>
            <p:nvSpPr>
              <p:cNvPr id="102" name="TextBox 101"/>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a:solidFill>
                      <a:srgbClr val="002244"/>
                    </a:solidFill>
                  </a:rPr>
                  <a:t>3</a:t>
                </a:r>
              </a:p>
            </p:txBody>
          </p:sp>
          <p:sp>
            <p:nvSpPr>
              <p:cNvPr id="103" name="TextBox 102"/>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a:solidFill>
                      <a:srgbClr val="002244"/>
                    </a:solidFill>
                  </a:rPr>
                  <a:t>Choose </a:t>
                </a:r>
                <a:r>
                  <a:rPr lang="en-GB" sz="1400" b="1">
                    <a:solidFill>
                      <a:srgbClr val="002244"/>
                    </a:solidFill>
                  </a:rPr>
                  <a:t>Crop</a:t>
                </a:r>
                <a:r>
                  <a:rPr lang="en-GB" sz="1400">
                    <a:solidFill>
                      <a:srgbClr val="002244"/>
                    </a:solidFill>
                  </a:rPr>
                  <a:t> to resize and move the image within the placeholder, using the white circles in the corners of the image.</a:t>
                </a:r>
              </a:p>
            </p:txBody>
          </p:sp>
        </p:grpSp>
        <p:grpSp>
          <p:nvGrpSpPr>
            <p:cNvPr id="96" name="Group 95"/>
            <p:cNvGrpSpPr/>
            <p:nvPr userDrawn="1"/>
          </p:nvGrpSpPr>
          <p:grpSpPr>
            <a:xfrm>
              <a:off x="-3916219" y="4693793"/>
              <a:ext cx="3470417" cy="603077"/>
              <a:chOff x="-3953163" y="4622237"/>
              <a:chExt cx="3470417" cy="603077"/>
            </a:xfrm>
          </p:grpSpPr>
          <p:sp>
            <p:nvSpPr>
              <p:cNvPr id="100" name="TextBox 99"/>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a:solidFill>
                      <a:srgbClr val="002244"/>
                    </a:solidFill>
                  </a:rPr>
                  <a:t>5</a:t>
                </a:r>
              </a:p>
            </p:txBody>
          </p:sp>
          <p:sp>
            <p:nvSpPr>
              <p:cNvPr id="101" name="TextBox 100"/>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a:solidFill>
                      <a:srgbClr val="002244"/>
                    </a:solidFill>
                  </a:rPr>
                  <a:t>Choose </a:t>
                </a:r>
                <a:r>
                  <a:rPr lang="en-GB" sz="1400" b="1">
                    <a:solidFill>
                      <a:srgbClr val="002244"/>
                    </a:solidFill>
                  </a:rPr>
                  <a:t>Picture Correction </a:t>
                </a:r>
                <a:r>
                  <a:rPr lang="en-GB" sz="1400">
                    <a:solidFill>
                      <a:srgbClr val="002244"/>
                    </a:solidFill>
                  </a:rPr>
                  <a:t>to adjust the Sharpness, Brightness, and Contrast. </a:t>
                </a:r>
              </a:p>
            </p:txBody>
          </p:sp>
        </p:grpSp>
        <p:grpSp>
          <p:nvGrpSpPr>
            <p:cNvPr id="97" name="Group 96"/>
            <p:cNvGrpSpPr/>
            <p:nvPr userDrawn="1"/>
          </p:nvGrpSpPr>
          <p:grpSpPr>
            <a:xfrm>
              <a:off x="-3916219" y="1118356"/>
              <a:ext cx="3741159" cy="677414"/>
              <a:chOff x="-3953163" y="1118356"/>
              <a:chExt cx="3741159" cy="677414"/>
            </a:xfrm>
          </p:grpSpPr>
          <p:sp>
            <p:nvSpPr>
              <p:cNvPr id="98" name="TextBox 97"/>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a:solidFill>
                      <a:srgbClr val="002244"/>
                    </a:solidFill>
                  </a:rPr>
                  <a:t>1</a:t>
                </a:r>
              </a:p>
            </p:txBody>
          </p:sp>
          <p:sp>
            <p:nvSpPr>
              <p:cNvPr id="99" name="TextBox 98"/>
              <p:cNvSpPr txBox="1"/>
              <p:nvPr userDrawn="1"/>
            </p:nvSpPr>
            <p:spPr>
              <a:xfrm>
                <a:off x="-3565237" y="1192693"/>
                <a:ext cx="3353233" cy="603077"/>
              </a:xfrm>
              <a:prstGeom prst="rect">
                <a:avLst/>
              </a:prstGeom>
              <a:noFill/>
            </p:spPr>
            <p:txBody>
              <a:bodyPr wrap="square" rtlCol="0">
                <a:noAutofit/>
              </a:bodyPr>
              <a:lstStyle/>
              <a:p>
                <a:pPr>
                  <a:lnSpc>
                    <a:spcPct val="90000"/>
                  </a:lnSpc>
                  <a:spcAft>
                    <a:spcPts val="600"/>
                  </a:spcAft>
                  <a:defRPr/>
                </a:pPr>
                <a:r>
                  <a:rPr lang="en-GB" sz="1400">
                    <a:solidFill>
                      <a:srgbClr val="002244"/>
                    </a:solidFill>
                  </a:rPr>
                  <a:t>Click on the </a:t>
                </a:r>
                <a:r>
                  <a:rPr lang="en-GB" sz="1400" b="1">
                    <a:solidFill>
                      <a:srgbClr val="002244"/>
                    </a:solidFill>
                  </a:rPr>
                  <a:t>icon</a:t>
                </a:r>
                <a:r>
                  <a:rPr lang="en-GB" sz="1400">
                    <a:solidFill>
                      <a:srgbClr val="002244"/>
                    </a:solidFill>
                  </a:rPr>
                  <a:t> in the middle of the placeholder and choose the image from your computer.</a:t>
                </a:r>
              </a:p>
            </p:txBody>
          </p:sp>
        </p:grpSp>
      </p:grpSp>
      <p:sp>
        <p:nvSpPr>
          <p:cNvPr id="108"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a:solidFill>
                <a:srgbClr val="666666"/>
              </a:solidFill>
              <a:uFill>
                <a:solidFill>
                  <a:srgbClr val="002244"/>
                </a:solidFill>
              </a:uFill>
            </a:endParaRPr>
          </a:p>
        </p:txBody>
      </p:sp>
      <p:sp>
        <p:nvSpPr>
          <p:cNvPr id="114" name="Text Placeholder 3"/>
          <p:cNvSpPr>
            <a:spLocks noGrp="1"/>
          </p:cNvSpPr>
          <p:nvPr>
            <p:ph type="body" sz="quarter" idx="113" hasCustomPrompt="1"/>
          </p:nvPr>
        </p:nvSpPr>
        <p:spPr>
          <a:xfrm>
            <a:off x="128588" y="5045771"/>
            <a:ext cx="2889250" cy="1453453"/>
          </a:xfrm>
        </p:spPr>
        <p:txBody>
          <a:bodyPr lIns="198000"/>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115" name="Text Placeholder 3"/>
          <p:cNvSpPr>
            <a:spLocks noGrp="1"/>
          </p:cNvSpPr>
          <p:nvPr>
            <p:ph type="body" sz="quarter" idx="114" hasCustomPrompt="1"/>
          </p:nvPr>
        </p:nvSpPr>
        <p:spPr>
          <a:xfrm>
            <a:off x="3135313" y="5045771"/>
            <a:ext cx="2889250" cy="1453453"/>
          </a:xfrm>
        </p:spPr>
        <p:txBody>
          <a:bodyPr lIns="198000"/>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116" name="Text Placeholder 3"/>
          <p:cNvSpPr>
            <a:spLocks noGrp="1"/>
          </p:cNvSpPr>
          <p:nvPr>
            <p:ph type="body" sz="quarter" idx="115" hasCustomPrompt="1"/>
          </p:nvPr>
        </p:nvSpPr>
        <p:spPr>
          <a:xfrm>
            <a:off x="6174583" y="5045771"/>
            <a:ext cx="2876549" cy="1453453"/>
          </a:xfrm>
        </p:spPr>
        <p:txBody>
          <a:bodyPr lIns="198000"/>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117" name="Text Placeholder 3"/>
          <p:cNvSpPr>
            <a:spLocks noGrp="1"/>
          </p:cNvSpPr>
          <p:nvPr>
            <p:ph type="body" sz="quarter" idx="116" hasCustomPrompt="1"/>
          </p:nvPr>
        </p:nvSpPr>
        <p:spPr>
          <a:xfrm>
            <a:off x="9181308" y="5045771"/>
            <a:ext cx="2889250" cy="1453453"/>
          </a:xfrm>
        </p:spPr>
        <p:txBody>
          <a:bodyPr lIns="198000"/>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5608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9182100" y="1130300"/>
            <a:ext cx="2881313" cy="1770063"/>
          </a:xfrm>
          <a:noFill/>
        </p:spPr>
        <p:txBody>
          <a:bodyPr/>
          <a:lstStyle>
            <a:lvl1pPr algn="ctr">
              <a:defRPr sz="1100"/>
            </a:lvl1pPr>
          </a:lstStyle>
          <a:p>
            <a:r>
              <a:rPr lang="en-GB"/>
              <a:t>Click on the icon to insert an image</a:t>
            </a:r>
          </a:p>
        </p:txBody>
      </p:sp>
      <p:sp>
        <p:nvSpPr>
          <p:cNvPr id="2" name="Title 1"/>
          <p:cNvSpPr>
            <a:spLocks noGrp="1"/>
          </p:cNvSpPr>
          <p:nvPr>
            <p:ph type="title" hasCustomPrompt="1"/>
          </p:nvPr>
        </p:nvSpPr>
        <p:spPr/>
        <p:txBody>
          <a:bodyPr/>
          <a:lstStyle/>
          <a:p>
            <a:r>
              <a:rPr lang="en-US"/>
              <a:t>Enter title here</a:t>
            </a:r>
            <a:endParaRPr lang="en-GB"/>
          </a:p>
        </p:txBody>
      </p:sp>
      <p:sp>
        <p:nvSpPr>
          <p:cNvPr id="6" name="Rectangle 5"/>
          <p:cNvSpPr/>
          <p:nvPr userDrawn="1"/>
        </p:nvSpPr>
        <p:spPr>
          <a:xfrm>
            <a:off x="0" y="1130711"/>
            <a:ext cx="9042400" cy="17698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rgbClr val="FFFFFF"/>
              </a:solidFill>
            </a:endParaRPr>
          </a:p>
        </p:txBody>
      </p:sp>
      <p:sp>
        <p:nvSpPr>
          <p:cNvPr id="11"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solidFill>
                  <a:srgbClr val="666666"/>
                </a:solidFill>
                <a:uFill>
                  <a:solidFill>
                    <a:srgbClr val="002244"/>
                  </a:solidFill>
                </a:uFill>
              </a:rPr>
              <a:pPr/>
              <a:t>‹#›</a:t>
            </a:fld>
            <a:endParaRPr lang="ru-RU">
              <a:solidFill>
                <a:srgbClr val="666666"/>
              </a:solidFill>
              <a:uFill>
                <a:solidFill>
                  <a:srgbClr val="002244"/>
                </a:solidFill>
              </a:uFill>
            </a:endParaRPr>
          </a:p>
        </p:txBody>
      </p:sp>
      <p:grpSp>
        <p:nvGrpSpPr>
          <p:cNvPr id="13" name="Group 12"/>
          <p:cNvGrpSpPr/>
          <p:nvPr userDrawn="1"/>
        </p:nvGrpSpPr>
        <p:grpSpPr>
          <a:xfrm>
            <a:off x="-4350366" y="0"/>
            <a:ext cx="3909698" cy="5532582"/>
            <a:chOff x="-3999345" y="0"/>
            <a:chExt cx="3909698" cy="5532582"/>
          </a:xfrm>
        </p:grpSpPr>
        <p:sp>
          <p:nvSpPr>
            <p:cNvPr id="14" name="Rectangle 13"/>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err="1">
                <a:solidFill>
                  <a:srgbClr val="FFFFFF"/>
                </a:solidFill>
              </a:endParaRPr>
            </a:p>
          </p:txBody>
        </p:sp>
        <p:cxnSp>
          <p:nvCxnSpPr>
            <p:cNvPr id="15" name="Straight Connector 14"/>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17" name="TextBox 16"/>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a:solidFill>
                    <a:srgbClr val="002244"/>
                  </a:solidFill>
                </a:rPr>
                <a:t>How to insert an image</a:t>
              </a:r>
            </a:p>
          </p:txBody>
        </p:sp>
        <p:grpSp>
          <p:nvGrpSpPr>
            <p:cNvPr id="18" name="Group 17"/>
            <p:cNvGrpSpPr/>
            <p:nvPr userDrawn="1"/>
          </p:nvGrpSpPr>
          <p:grpSpPr>
            <a:xfrm>
              <a:off x="-3916219" y="2007734"/>
              <a:ext cx="3741159" cy="603077"/>
              <a:chOff x="-3953163" y="1928406"/>
              <a:chExt cx="3741159" cy="603077"/>
            </a:xfrm>
          </p:grpSpPr>
          <p:sp>
            <p:nvSpPr>
              <p:cNvPr id="31" name="TextBox 30"/>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a:solidFill>
                      <a:srgbClr val="002244"/>
                    </a:solidFill>
                  </a:rPr>
                  <a:t>2</a:t>
                </a:r>
              </a:p>
            </p:txBody>
          </p:sp>
          <p:sp>
            <p:nvSpPr>
              <p:cNvPr id="32" name="TextBox 31"/>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a:solidFill>
                      <a:srgbClr val="002244"/>
                    </a:solidFill>
                  </a:rPr>
                  <a:t>Click on the </a:t>
                </a:r>
                <a:r>
                  <a:rPr lang="en-GB" sz="1400" b="1">
                    <a:solidFill>
                      <a:srgbClr val="002244"/>
                    </a:solidFill>
                  </a:rPr>
                  <a:t>Format Picture </a:t>
                </a:r>
                <a:r>
                  <a:rPr lang="en-GB" sz="1400">
                    <a:solidFill>
                      <a:srgbClr val="002244"/>
                    </a:solidFill>
                  </a:rPr>
                  <a:t>tab in the ribbon and use the tools to edit the image.</a:t>
                </a:r>
              </a:p>
            </p:txBody>
          </p:sp>
        </p:grpSp>
        <p:grpSp>
          <p:nvGrpSpPr>
            <p:cNvPr id="19" name="Group 18"/>
            <p:cNvGrpSpPr/>
            <p:nvPr userDrawn="1"/>
          </p:nvGrpSpPr>
          <p:grpSpPr>
            <a:xfrm>
              <a:off x="-3916219" y="3804415"/>
              <a:ext cx="3741159" cy="649206"/>
              <a:chOff x="-3953163" y="3686663"/>
              <a:chExt cx="3741159" cy="649206"/>
            </a:xfrm>
          </p:grpSpPr>
          <p:sp>
            <p:nvSpPr>
              <p:cNvPr id="29" name="TextBox 28"/>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a:solidFill>
                      <a:srgbClr val="002244"/>
                    </a:solidFill>
                  </a:rPr>
                  <a:t>4</a:t>
                </a:r>
              </a:p>
            </p:txBody>
          </p:sp>
          <p:sp>
            <p:nvSpPr>
              <p:cNvPr id="30" name="TextBox 29"/>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a:solidFill>
                      <a:srgbClr val="002244"/>
                    </a:solidFill>
                  </a:rPr>
                  <a:t>Choose </a:t>
                </a:r>
                <a:r>
                  <a:rPr lang="en-GB" sz="1400" b="1">
                    <a:solidFill>
                      <a:srgbClr val="002244"/>
                    </a:solidFill>
                  </a:rPr>
                  <a:t>Picture Colour </a:t>
                </a:r>
                <a:r>
                  <a:rPr lang="en-GB" sz="1400">
                    <a:solidFill>
                      <a:srgbClr val="002244"/>
                    </a:solidFill>
                  </a:rPr>
                  <a:t>to adjust the Saturation, Tone, and Colour.</a:t>
                </a:r>
              </a:p>
            </p:txBody>
          </p:sp>
        </p:grpSp>
        <p:grpSp>
          <p:nvGrpSpPr>
            <p:cNvPr id="20" name="Group 19"/>
            <p:cNvGrpSpPr/>
            <p:nvPr userDrawn="1"/>
          </p:nvGrpSpPr>
          <p:grpSpPr>
            <a:xfrm>
              <a:off x="-3916219" y="2909062"/>
              <a:ext cx="3741159" cy="634370"/>
              <a:chOff x="-3953163" y="2815638"/>
              <a:chExt cx="3741159" cy="634370"/>
            </a:xfrm>
          </p:grpSpPr>
          <p:sp>
            <p:nvSpPr>
              <p:cNvPr id="27" name="TextBox 26"/>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a:solidFill>
                      <a:srgbClr val="002244"/>
                    </a:solidFill>
                  </a:rPr>
                  <a:t>3</a:t>
                </a:r>
              </a:p>
            </p:txBody>
          </p:sp>
          <p:sp>
            <p:nvSpPr>
              <p:cNvPr id="28" name="TextBox 27"/>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a:solidFill>
                      <a:srgbClr val="002244"/>
                    </a:solidFill>
                  </a:rPr>
                  <a:t>Choose </a:t>
                </a:r>
                <a:r>
                  <a:rPr lang="en-GB" sz="1400" b="1">
                    <a:solidFill>
                      <a:srgbClr val="002244"/>
                    </a:solidFill>
                  </a:rPr>
                  <a:t>Crop</a:t>
                </a:r>
                <a:r>
                  <a:rPr lang="en-GB" sz="1400">
                    <a:solidFill>
                      <a:srgbClr val="002244"/>
                    </a:solidFill>
                  </a:rPr>
                  <a:t> to resize and move the image within the placeholder, using the white circles in the corners of the image.</a:t>
                </a:r>
              </a:p>
            </p:txBody>
          </p:sp>
        </p:grpSp>
        <p:grpSp>
          <p:nvGrpSpPr>
            <p:cNvPr id="21" name="Group 20"/>
            <p:cNvGrpSpPr/>
            <p:nvPr userDrawn="1"/>
          </p:nvGrpSpPr>
          <p:grpSpPr>
            <a:xfrm>
              <a:off x="-3916219" y="4693793"/>
              <a:ext cx="3470417" cy="603077"/>
              <a:chOff x="-3953163" y="4622237"/>
              <a:chExt cx="3470417" cy="603077"/>
            </a:xfrm>
          </p:grpSpPr>
          <p:sp>
            <p:nvSpPr>
              <p:cNvPr id="25" name="TextBox 24"/>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a:solidFill>
                      <a:srgbClr val="002244"/>
                    </a:solidFill>
                  </a:rPr>
                  <a:t>5</a:t>
                </a:r>
              </a:p>
            </p:txBody>
          </p:sp>
          <p:sp>
            <p:nvSpPr>
              <p:cNvPr id="26" name="TextBox 25"/>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a:solidFill>
                      <a:srgbClr val="002244"/>
                    </a:solidFill>
                  </a:rPr>
                  <a:t>Choose </a:t>
                </a:r>
                <a:r>
                  <a:rPr lang="en-GB" sz="1400" b="1">
                    <a:solidFill>
                      <a:srgbClr val="002244"/>
                    </a:solidFill>
                  </a:rPr>
                  <a:t>Picture Correction </a:t>
                </a:r>
                <a:r>
                  <a:rPr lang="en-GB" sz="1400">
                    <a:solidFill>
                      <a:srgbClr val="002244"/>
                    </a:solidFill>
                  </a:rPr>
                  <a:t>to adjust the Sharpness, Brightness, and Contrast. </a:t>
                </a:r>
              </a:p>
            </p:txBody>
          </p:sp>
        </p:grpSp>
        <p:grpSp>
          <p:nvGrpSpPr>
            <p:cNvPr id="22" name="Group 21"/>
            <p:cNvGrpSpPr/>
            <p:nvPr userDrawn="1"/>
          </p:nvGrpSpPr>
          <p:grpSpPr>
            <a:xfrm>
              <a:off x="-3916219" y="1118356"/>
              <a:ext cx="3741159" cy="677414"/>
              <a:chOff x="-3953163" y="1118356"/>
              <a:chExt cx="3741159" cy="677414"/>
            </a:xfrm>
          </p:grpSpPr>
          <p:sp>
            <p:nvSpPr>
              <p:cNvPr id="23" name="TextBox 22"/>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a:solidFill>
                      <a:srgbClr val="002244"/>
                    </a:solidFill>
                  </a:rPr>
                  <a:t>1</a:t>
                </a:r>
              </a:p>
            </p:txBody>
          </p:sp>
          <p:sp>
            <p:nvSpPr>
              <p:cNvPr id="24" name="TextBox 23"/>
              <p:cNvSpPr txBox="1"/>
              <p:nvPr userDrawn="1"/>
            </p:nvSpPr>
            <p:spPr>
              <a:xfrm>
                <a:off x="-3565237" y="1192693"/>
                <a:ext cx="3353233" cy="603077"/>
              </a:xfrm>
              <a:prstGeom prst="rect">
                <a:avLst/>
              </a:prstGeom>
              <a:noFill/>
            </p:spPr>
            <p:txBody>
              <a:bodyPr wrap="square" rtlCol="0">
                <a:noAutofit/>
              </a:bodyPr>
              <a:lstStyle/>
              <a:p>
                <a:pPr>
                  <a:lnSpc>
                    <a:spcPct val="90000"/>
                  </a:lnSpc>
                  <a:spcAft>
                    <a:spcPts val="600"/>
                  </a:spcAft>
                  <a:defRPr/>
                </a:pPr>
                <a:r>
                  <a:rPr lang="en-GB" sz="1400">
                    <a:solidFill>
                      <a:srgbClr val="002244"/>
                    </a:solidFill>
                  </a:rPr>
                  <a:t>Click on the </a:t>
                </a:r>
                <a:r>
                  <a:rPr lang="en-GB" sz="1400" b="1">
                    <a:solidFill>
                      <a:srgbClr val="002244"/>
                    </a:solidFill>
                  </a:rPr>
                  <a:t>icon</a:t>
                </a:r>
                <a:r>
                  <a:rPr lang="en-GB" sz="1400">
                    <a:solidFill>
                      <a:srgbClr val="002244"/>
                    </a:solidFill>
                  </a:rPr>
                  <a:t> in the middle of the placeholder and choose the image from your computer.</a:t>
                </a:r>
              </a:p>
            </p:txBody>
          </p:sp>
        </p:grpSp>
      </p:grpSp>
      <p:sp>
        <p:nvSpPr>
          <p:cNvPr id="33"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a:solidFill>
                <a:srgbClr val="666666"/>
              </a:solidFill>
              <a:uFill>
                <a:solidFill>
                  <a:srgbClr val="002244"/>
                </a:solidFill>
              </a:uFill>
            </a:endParaRPr>
          </a:p>
        </p:txBody>
      </p:sp>
      <p:sp>
        <p:nvSpPr>
          <p:cNvPr id="43" name="Text Placeholder 41"/>
          <p:cNvSpPr>
            <a:spLocks noGrp="1"/>
          </p:cNvSpPr>
          <p:nvPr>
            <p:ph type="body" sz="quarter" idx="85" hasCustomPrompt="1"/>
          </p:nvPr>
        </p:nvSpPr>
        <p:spPr>
          <a:xfrm>
            <a:off x="190297" y="3295651"/>
            <a:ext cx="8842376" cy="2576512"/>
          </a:xfrm>
        </p:spPr>
        <p:txBody>
          <a:bodyPr/>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44" name="Text Placeholder 4"/>
          <p:cNvSpPr>
            <a:spLocks noGrp="1"/>
          </p:cNvSpPr>
          <p:nvPr>
            <p:ph type="body" sz="quarter" idx="87" hasCustomPrompt="1"/>
          </p:nvPr>
        </p:nvSpPr>
        <p:spPr>
          <a:xfrm>
            <a:off x="192134" y="1271366"/>
            <a:ext cx="8744505" cy="621437"/>
          </a:xfrm>
        </p:spPr>
        <p:txBody>
          <a:bodyPr/>
          <a:lstStyle>
            <a:lvl1pPr>
              <a:defRPr/>
            </a:lvl1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45" name="Text Placeholder 4"/>
          <p:cNvSpPr>
            <a:spLocks noGrp="1"/>
          </p:cNvSpPr>
          <p:nvPr>
            <p:ph type="body" sz="quarter" idx="18" hasCustomPrompt="1"/>
          </p:nvPr>
        </p:nvSpPr>
        <p:spPr>
          <a:xfrm>
            <a:off x="192134" y="1964073"/>
            <a:ext cx="8744505" cy="639194"/>
          </a:xfrm>
        </p:spPr>
        <p:txBody>
          <a:bodyPr/>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61171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9" Type="http://schemas.openxmlformats.org/officeDocument/2006/relationships/slideLayout" Target="../slideLayouts/slideLayout76.xml"/><Relationship Id="rId21" Type="http://schemas.openxmlformats.org/officeDocument/2006/relationships/slideLayout" Target="../slideLayouts/slideLayout58.xml"/><Relationship Id="rId34" Type="http://schemas.openxmlformats.org/officeDocument/2006/relationships/slideLayout" Target="../slideLayouts/slideLayout71.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slideLayout" Target="../slideLayouts/slideLayout66.xml"/><Relationship Id="rId41" Type="http://schemas.openxmlformats.org/officeDocument/2006/relationships/image" Target="../media/image1.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32" Type="http://schemas.openxmlformats.org/officeDocument/2006/relationships/slideLayout" Target="../slideLayouts/slideLayout69.xml"/><Relationship Id="rId37" Type="http://schemas.openxmlformats.org/officeDocument/2006/relationships/slideLayout" Target="../slideLayouts/slideLayout74.xml"/><Relationship Id="rId40" Type="http://schemas.openxmlformats.org/officeDocument/2006/relationships/theme" Target="../theme/theme2.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36" Type="http://schemas.openxmlformats.org/officeDocument/2006/relationships/slideLayout" Target="../slideLayouts/slideLayout73.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31" Type="http://schemas.openxmlformats.org/officeDocument/2006/relationships/slideLayout" Target="../slideLayouts/slideLayout68.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slideLayout" Target="../slideLayouts/slideLayout67.xml"/><Relationship Id="rId35" Type="http://schemas.openxmlformats.org/officeDocument/2006/relationships/slideLayout" Target="../slideLayouts/slideLayout72.xml"/><Relationship Id="rId8" Type="http://schemas.openxmlformats.org/officeDocument/2006/relationships/slideLayout" Target="../slideLayouts/slideLayout45.xml"/><Relationship Id="rId3" Type="http://schemas.openxmlformats.org/officeDocument/2006/relationships/slideLayout" Target="../slideLayouts/slideLayout40.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33" Type="http://schemas.openxmlformats.org/officeDocument/2006/relationships/slideLayout" Target="../slideLayouts/slideLayout70.xml"/><Relationship Id="rId38" Type="http://schemas.openxmlformats.org/officeDocument/2006/relationships/slideLayout" Target="../slideLayouts/slideLayout7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theme" Target="../theme/theme3.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10" Type="http://schemas.openxmlformats.org/officeDocument/2006/relationships/slideLayout" Target="../slideLayouts/slideLayout86.xml"/><Relationship Id="rId19" Type="http://schemas.openxmlformats.org/officeDocument/2006/relationships/image" Target="../media/image1.png"/><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18" Type="http://schemas.openxmlformats.org/officeDocument/2006/relationships/slideLayout" Target="../slideLayouts/slideLayout111.xml"/><Relationship Id="rId26" Type="http://schemas.openxmlformats.org/officeDocument/2006/relationships/slideLayout" Target="../slideLayouts/slideLayout119.xml"/><Relationship Id="rId3" Type="http://schemas.openxmlformats.org/officeDocument/2006/relationships/slideLayout" Target="../slideLayouts/slideLayout96.xml"/><Relationship Id="rId21" Type="http://schemas.openxmlformats.org/officeDocument/2006/relationships/slideLayout" Target="../slideLayouts/slideLayout114.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17" Type="http://schemas.openxmlformats.org/officeDocument/2006/relationships/slideLayout" Target="../slideLayouts/slideLayout110.xml"/><Relationship Id="rId25" Type="http://schemas.openxmlformats.org/officeDocument/2006/relationships/slideLayout" Target="../slideLayouts/slideLayout118.xml"/><Relationship Id="rId2" Type="http://schemas.openxmlformats.org/officeDocument/2006/relationships/slideLayout" Target="../slideLayouts/slideLayout95.xml"/><Relationship Id="rId16" Type="http://schemas.openxmlformats.org/officeDocument/2006/relationships/slideLayout" Target="../slideLayouts/slideLayout109.xml"/><Relationship Id="rId20" Type="http://schemas.openxmlformats.org/officeDocument/2006/relationships/slideLayout" Target="../slideLayouts/slideLayout113.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24" Type="http://schemas.openxmlformats.org/officeDocument/2006/relationships/slideLayout" Target="../slideLayouts/slideLayout117.xml"/><Relationship Id="rId5" Type="http://schemas.openxmlformats.org/officeDocument/2006/relationships/slideLayout" Target="../slideLayouts/slideLayout98.xml"/><Relationship Id="rId15" Type="http://schemas.openxmlformats.org/officeDocument/2006/relationships/slideLayout" Target="../slideLayouts/slideLayout108.xml"/><Relationship Id="rId23" Type="http://schemas.openxmlformats.org/officeDocument/2006/relationships/slideLayout" Target="../slideLayouts/slideLayout116.xml"/><Relationship Id="rId28" Type="http://schemas.openxmlformats.org/officeDocument/2006/relationships/image" Target="../media/image1.png"/><Relationship Id="rId10" Type="http://schemas.openxmlformats.org/officeDocument/2006/relationships/slideLayout" Target="../slideLayouts/slideLayout103.xml"/><Relationship Id="rId19" Type="http://schemas.openxmlformats.org/officeDocument/2006/relationships/slideLayout" Target="../slideLayouts/slideLayout112.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 Id="rId22" Type="http://schemas.openxmlformats.org/officeDocument/2006/relationships/slideLayout" Target="../slideLayouts/slideLayout115.xml"/><Relationship Id="rId27"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32.xml"/><Relationship Id="rId18" Type="http://schemas.openxmlformats.org/officeDocument/2006/relationships/slideLayout" Target="../slideLayouts/slideLayout137.xml"/><Relationship Id="rId26" Type="http://schemas.openxmlformats.org/officeDocument/2006/relationships/slideLayout" Target="../slideLayouts/slideLayout145.xml"/><Relationship Id="rId39" Type="http://schemas.openxmlformats.org/officeDocument/2006/relationships/slideLayout" Target="../slideLayouts/slideLayout158.xml"/><Relationship Id="rId21" Type="http://schemas.openxmlformats.org/officeDocument/2006/relationships/slideLayout" Target="../slideLayouts/slideLayout140.xml"/><Relationship Id="rId34" Type="http://schemas.openxmlformats.org/officeDocument/2006/relationships/slideLayout" Target="../slideLayouts/slideLayout153.xml"/><Relationship Id="rId7" Type="http://schemas.openxmlformats.org/officeDocument/2006/relationships/slideLayout" Target="../slideLayouts/slideLayout126.xml"/><Relationship Id="rId2" Type="http://schemas.openxmlformats.org/officeDocument/2006/relationships/slideLayout" Target="../slideLayouts/slideLayout121.xml"/><Relationship Id="rId16" Type="http://schemas.openxmlformats.org/officeDocument/2006/relationships/slideLayout" Target="../slideLayouts/slideLayout135.xml"/><Relationship Id="rId20" Type="http://schemas.openxmlformats.org/officeDocument/2006/relationships/slideLayout" Target="../slideLayouts/slideLayout139.xml"/><Relationship Id="rId29" Type="http://schemas.openxmlformats.org/officeDocument/2006/relationships/slideLayout" Target="../slideLayouts/slideLayout148.xml"/><Relationship Id="rId41" Type="http://schemas.openxmlformats.org/officeDocument/2006/relationships/image" Target="../media/image1.png"/><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24" Type="http://schemas.openxmlformats.org/officeDocument/2006/relationships/slideLayout" Target="../slideLayouts/slideLayout143.xml"/><Relationship Id="rId32" Type="http://schemas.openxmlformats.org/officeDocument/2006/relationships/slideLayout" Target="../slideLayouts/slideLayout151.xml"/><Relationship Id="rId37" Type="http://schemas.openxmlformats.org/officeDocument/2006/relationships/slideLayout" Target="../slideLayouts/slideLayout156.xml"/><Relationship Id="rId40" Type="http://schemas.openxmlformats.org/officeDocument/2006/relationships/theme" Target="../theme/theme5.xml"/><Relationship Id="rId5" Type="http://schemas.openxmlformats.org/officeDocument/2006/relationships/slideLayout" Target="../slideLayouts/slideLayout124.xml"/><Relationship Id="rId15" Type="http://schemas.openxmlformats.org/officeDocument/2006/relationships/slideLayout" Target="../slideLayouts/slideLayout134.xml"/><Relationship Id="rId23" Type="http://schemas.openxmlformats.org/officeDocument/2006/relationships/slideLayout" Target="../slideLayouts/slideLayout142.xml"/><Relationship Id="rId28" Type="http://schemas.openxmlformats.org/officeDocument/2006/relationships/slideLayout" Target="../slideLayouts/slideLayout147.xml"/><Relationship Id="rId36" Type="http://schemas.openxmlformats.org/officeDocument/2006/relationships/slideLayout" Target="../slideLayouts/slideLayout155.xml"/><Relationship Id="rId10" Type="http://schemas.openxmlformats.org/officeDocument/2006/relationships/slideLayout" Target="../slideLayouts/slideLayout129.xml"/><Relationship Id="rId19" Type="http://schemas.openxmlformats.org/officeDocument/2006/relationships/slideLayout" Target="../slideLayouts/slideLayout138.xml"/><Relationship Id="rId31" Type="http://schemas.openxmlformats.org/officeDocument/2006/relationships/slideLayout" Target="../slideLayouts/slideLayout150.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slideLayout" Target="../slideLayouts/slideLayout133.xml"/><Relationship Id="rId22" Type="http://schemas.openxmlformats.org/officeDocument/2006/relationships/slideLayout" Target="../slideLayouts/slideLayout141.xml"/><Relationship Id="rId27" Type="http://schemas.openxmlformats.org/officeDocument/2006/relationships/slideLayout" Target="../slideLayouts/slideLayout146.xml"/><Relationship Id="rId30" Type="http://schemas.openxmlformats.org/officeDocument/2006/relationships/slideLayout" Target="../slideLayouts/slideLayout149.xml"/><Relationship Id="rId35" Type="http://schemas.openxmlformats.org/officeDocument/2006/relationships/slideLayout" Target="../slideLayouts/slideLayout154.xml"/><Relationship Id="rId8" Type="http://schemas.openxmlformats.org/officeDocument/2006/relationships/slideLayout" Target="../slideLayouts/slideLayout127.xml"/><Relationship Id="rId3" Type="http://schemas.openxmlformats.org/officeDocument/2006/relationships/slideLayout" Target="../slideLayouts/slideLayout122.xml"/><Relationship Id="rId12" Type="http://schemas.openxmlformats.org/officeDocument/2006/relationships/slideLayout" Target="../slideLayouts/slideLayout131.xml"/><Relationship Id="rId17" Type="http://schemas.openxmlformats.org/officeDocument/2006/relationships/slideLayout" Target="../slideLayouts/slideLayout136.xml"/><Relationship Id="rId25" Type="http://schemas.openxmlformats.org/officeDocument/2006/relationships/slideLayout" Target="../slideLayouts/slideLayout144.xml"/><Relationship Id="rId33" Type="http://schemas.openxmlformats.org/officeDocument/2006/relationships/slideLayout" Target="../slideLayouts/slideLayout152.xml"/><Relationship Id="rId38" Type="http://schemas.openxmlformats.org/officeDocument/2006/relationships/slideLayout" Target="../slideLayouts/slideLayout1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66.xml"/><Relationship Id="rId13" Type="http://schemas.openxmlformats.org/officeDocument/2006/relationships/slideLayout" Target="../slideLayouts/slideLayout171.xml"/><Relationship Id="rId18" Type="http://schemas.openxmlformats.org/officeDocument/2006/relationships/slideLayout" Target="../slideLayouts/slideLayout176.xml"/><Relationship Id="rId3" Type="http://schemas.openxmlformats.org/officeDocument/2006/relationships/slideLayout" Target="../slideLayouts/slideLayout161.xml"/><Relationship Id="rId21" Type="http://schemas.openxmlformats.org/officeDocument/2006/relationships/theme" Target="../theme/theme6.xml"/><Relationship Id="rId7" Type="http://schemas.openxmlformats.org/officeDocument/2006/relationships/slideLayout" Target="../slideLayouts/slideLayout165.xml"/><Relationship Id="rId12" Type="http://schemas.openxmlformats.org/officeDocument/2006/relationships/slideLayout" Target="../slideLayouts/slideLayout170.xml"/><Relationship Id="rId17" Type="http://schemas.openxmlformats.org/officeDocument/2006/relationships/slideLayout" Target="../slideLayouts/slideLayout175.xml"/><Relationship Id="rId2" Type="http://schemas.openxmlformats.org/officeDocument/2006/relationships/slideLayout" Target="../slideLayouts/slideLayout160.xml"/><Relationship Id="rId16" Type="http://schemas.openxmlformats.org/officeDocument/2006/relationships/slideLayout" Target="../slideLayouts/slideLayout174.xml"/><Relationship Id="rId20" Type="http://schemas.openxmlformats.org/officeDocument/2006/relationships/slideLayout" Target="../slideLayouts/slideLayout178.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5" Type="http://schemas.openxmlformats.org/officeDocument/2006/relationships/slideLayout" Target="../slideLayouts/slideLayout163.xml"/><Relationship Id="rId15" Type="http://schemas.openxmlformats.org/officeDocument/2006/relationships/slideLayout" Target="../slideLayouts/slideLayout173.xml"/><Relationship Id="rId10" Type="http://schemas.openxmlformats.org/officeDocument/2006/relationships/slideLayout" Target="../slideLayouts/slideLayout168.xml"/><Relationship Id="rId19" Type="http://schemas.openxmlformats.org/officeDocument/2006/relationships/slideLayout" Target="../slideLayouts/slideLayout177.xml"/><Relationship Id="rId4" Type="http://schemas.openxmlformats.org/officeDocument/2006/relationships/slideLayout" Target="../slideLayouts/slideLayout162.xml"/><Relationship Id="rId9" Type="http://schemas.openxmlformats.org/officeDocument/2006/relationships/slideLayout" Target="../slideLayouts/slideLayout167.xml"/><Relationship Id="rId14" Type="http://schemas.openxmlformats.org/officeDocument/2006/relationships/slideLayout" Target="../slideLayouts/slideLayout172.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600" y="581029"/>
            <a:ext cx="10564800" cy="434975"/>
          </a:xfrm>
          <a:prstGeom prst="rect">
            <a:avLst/>
          </a:prstGeom>
        </p:spPr>
        <p:txBody>
          <a:bodyPr vert="horz" lIns="0" tIns="0" rIns="0" bIns="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13600" y="1540934"/>
            <a:ext cx="10564800" cy="463603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err="1"/>
              <a:t>Fith</a:t>
            </a:r>
            <a:r>
              <a:rPr lang="en-US" dirty="0"/>
              <a:t> level</a:t>
            </a:r>
          </a:p>
          <a:p>
            <a:pPr lvl="5"/>
            <a:r>
              <a:rPr lang="en-US" dirty="0"/>
              <a:t>Sixth level</a:t>
            </a:r>
          </a:p>
        </p:txBody>
      </p:sp>
      <p:sp>
        <p:nvSpPr>
          <p:cNvPr id="9" name="Rectangle 8"/>
          <p:cNvSpPr/>
          <p:nvPr userDrawn="1"/>
        </p:nvSpPr>
        <p:spPr>
          <a:xfrm>
            <a:off x="5632450" y="6502178"/>
            <a:ext cx="927101" cy="184666"/>
          </a:xfrm>
          <a:prstGeom prst="rect">
            <a:avLst/>
          </a:prstGeom>
        </p:spPr>
        <p:txBody>
          <a:bodyPr wrap="square" lIns="0" tIns="0" rIns="0" bIns="0">
            <a:spAutoFit/>
          </a:bodyPr>
          <a:lstStyle/>
          <a:p>
            <a:pPr algn="ctr"/>
            <a:fld id="{59B98B0C-96BF-4A85-BC8B-47C5B387FE23}" type="slidenum">
              <a:rPr lang="en-GB" sz="1200" b="0" smtClean="0">
                <a:solidFill>
                  <a:srgbClr val="898A93"/>
                </a:solidFill>
              </a:rPr>
              <a:pPr algn="ctr"/>
              <a:t>‹#›</a:t>
            </a:fld>
            <a:endParaRPr lang="en-GB" sz="1333" b="0" dirty="0">
              <a:solidFill>
                <a:srgbClr val="898A93"/>
              </a:solidFill>
            </a:endParaRPr>
          </a:p>
        </p:txBody>
      </p:sp>
    </p:spTree>
    <p:extLst>
      <p:ext uri="{BB962C8B-B14F-4D97-AF65-F5344CB8AC3E}">
        <p14:creationId xmlns:p14="http://schemas.microsoft.com/office/powerpoint/2010/main" val="305025834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922" r:id="rId37"/>
  </p:sldLayoutIdLst>
  <p:hf hdr="0" ftr="0" dt="0"/>
  <p:txStyles>
    <p:titleStyle>
      <a:lvl1pPr algn="l" defTabSz="914377" rtl="0" eaLnBrk="1" latinLnBrk="0" hangingPunct="1">
        <a:lnSpc>
          <a:spcPct val="90000"/>
        </a:lnSpc>
        <a:spcBef>
          <a:spcPct val="0"/>
        </a:spcBef>
        <a:buNone/>
        <a:defRPr sz="4267" b="1" i="0" kern="1200">
          <a:solidFill>
            <a:srgbClr val="000000"/>
          </a:solidFill>
          <a:latin typeface="+mj-lt"/>
          <a:ea typeface="+mj-ea"/>
          <a:cs typeface="+mj-cs"/>
        </a:defRPr>
      </a:lvl1pPr>
    </p:titleStyle>
    <p:bodyStyle>
      <a:lvl1pPr marL="0" indent="0" algn="l" defTabSz="914377" rtl="0" eaLnBrk="1" latinLnBrk="0" hangingPunct="1">
        <a:lnSpc>
          <a:spcPct val="100000"/>
        </a:lnSpc>
        <a:spcBef>
          <a:spcPts val="0"/>
        </a:spcBef>
        <a:spcAft>
          <a:spcPts val="800"/>
        </a:spcAft>
        <a:buFont typeface="Arial" panose="020B0604020202020204" pitchFamily="34" charset="0"/>
        <a:buNone/>
        <a:defRPr sz="1867" i="1" kern="1200">
          <a:solidFill>
            <a:srgbClr val="000000"/>
          </a:solidFill>
          <a:latin typeface="+mj-lt"/>
          <a:ea typeface="+mn-ea"/>
          <a:cs typeface="+mn-cs"/>
        </a:defRPr>
      </a:lvl1pPr>
      <a:lvl2pPr marL="0" indent="0" algn="l" defTabSz="914377" rtl="0" eaLnBrk="1" latinLnBrk="0" hangingPunct="1">
        <a:lnSpc>
          <a:spcPct val="100000"/>
        </a:lnSpc>
        <a:spcBef>
          <a:spcPts val="0"/>
        </a:spcBef>
        <a:spcAft>
          <a:spcPts val="533"/>
        </a:spcAft>
        <a:buFont typeface="Arial" panose="020B0604020202020204" pitchFamily="34" charset="0"/>
        <a:buNone/>
        <a:defRPr sz="1467" b="1" kern="1200">
          <a:solidFill>
            <a:srgbClr val="000000"/>
          </a:solidFill>
          <a:latin typeface="+mn-lt"/>
          <a:ea typeface="+mn-ea"/>
          <a:cs typeface="+mn-cs"/>
        </a:defRPr>
      </a:lvl2pPr>
      <a:lvl3pPr marL="0" indent="0" algn="l" defTabSz="914377" rtl="0" eaLnBrk="1" latinLnBrk="0" hangingPunct="1">
        <a:lnSpc>
          <a:spcPct val="100000"/>
        </a:lnSpc>
        <a:spcBef>
          <a:spcPts val="0"/>
        </a:spcBef>
        <a:spcAft>
          <a:spcPts val="533"/>
        </a:spcAft>
        <a:buFont typeface="Arial" panose="020B0604020202020204" pitchFamily="34" charset="0"/>
        <a:buNone/>
        <a:defRPr sz="1333" kern="1200">
          <a:solidFill>
            <a:srgbClr val="000000"/>
          </a:solidFill>
          <a:latin typeface="+mn-lt"/>
          <a:ea typeface="+mn-ea"/>
          <a:cs typeface="+mn-cs"/>
        </a:defRPr>
      </a:lvl3pPr>
      <a:lvl4pPr marL="171446" indent="-171446" algn="l" defTabSz="914377" rtl="0" eaLnBrk="1" latinLnBrk="0" hangingPunct="1">
        <a:lnSpc>
          <a:spcPct val="100000"/>
        </a:lnSpc>
        <a:spcBef>
          <a:spcPts val="0"/>
        </a:spcBef>
        <a:spcAft>
          <a:spcPts val="533"/>
        </a:spcAft>
        <a:buClr>
          <a:schemeClr val="accent1"/>
        </a:buClr>
        <a:buFont typeface="Arial" panose="020B0604020202020204" pitchFamily="34" charset="0"/>
        <a:buChar char="•"/>
        <a:defRPr sz="1333" kern="1200">
          <a:solidFill>
            <a:srgbClr val="000000"/>
          </a:solidFill>
          <a:latin typeface="+mn-lt"/>
          <a:ea typeface="+mn-ea"/>
          <a:cs typeface="+mn-cs"/>
        </a:defRPr>
      </a:lvl4pPr>
      <a:lvl5pPr marL="0" indent="0" algn="l" defTabSz="914377" rtl="0" eaLnBrk="1" latinLnBrk="0" hangingPunct="1">
        <a:lnSpc>
          <a:spcPct val="100000"/>
        </a:lnSpc>
        <a:spcBef>
          <a:spcPts val="200"/>
        </a:spcBef>
        <a:spcAft>
          <a:spcPts val="600"/>
        </a:spcAft>
        <a:buFont typeface="Arial" panose="020B0604020202020204" pitchFamily="34" charset="0"/>
        <a:buNone/>
        <a:defRPr sz="2400" i="0" kern="1200">
          <a:solidFill>
            <a:srgbClr val="000000"/>
          </a:solidFill>
          <a:latin typeface="+mj-lt"/>
          <a:ea typeface="+mn-ea"/>
          <a:cs typeface="+mn-cs"/>
        </a:defRPr>
      </a:lvl5pPr>
      <a:lvl6pPr marL="0" indent="0" algn="l" defTabSz="914377" rtl="0" eaLnBrk="1" latinLnBrk="0" hangingPunct="1">
        <a:lnSpc>
          <a:spcPct val="100000"/>
        </a:lnSpc>
        <a:spcBef>
          <a:spcPts val="0"/>
        </a:spcBef>
        <a:spcAft>
          <a:spcPts val="800"/>
        </a:spcAft>
        <a:buFont typeface="Arial" panose="020B0604020202020204" pitchFamily="34" charset="0"/>
        <a:buNone/>
        <a:defRPr sz="2400" b="1" i="1" kern="1200">
          <a:solidFill>
            <a:srgbClr val="000000"/>
          </a:solidFill>
          <a:latin typeface="+mj-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1620">
          <p15:clr>
            <a:srgbClr val="F26B43"/>
          </p15:clr>
        </p15:guide>
        <p15:guide id="1" pos="2880">
          <p15:clr>
            <a:srgbClr val="F26B43"/>
          </p15:clr>
        </p15:guide>
        <p15:guide id="2" pos="385">
          <p15:clr>
            <a:srgbClr val="F26B43"/>
          </p15:clr>
        </p15:guide>
        <p15:guide id="3" pos="5375">
          <p15:clr>
            <a:srgbClr val="F26B43"/>
          </p15:clr>
        </p15:guide>
        <p15:guide id="4" orient="horz" pos="276">
          <p15:clr>
            <a:srgbClr val="F26B43"/>
          </p15:clr>
        </p15:guide>
        <p15:guide id="5" orient="horz" pos="497">
          <p15:clr>
            <a:srgbClr val="F26B43"/>
          </p15:clr>
        </p15:guide>
        <p15:guide id="6" orient="horz" pos="923">
          <p15:clr>
            <a:srgbClr val="F26B43"/>
          </p15:clr>
        </p15:guide>
        <p15:guide id="7" orient="horz" pos="2930">
          <p15:clr>
            <a:srgbClr val="F26B43"/>
          </p15:clr>
        </p15:guide>
        <p15:guide id="8" orient="horz" pos="3066">
          <p15:clr>
            <a:srgbClr val="F26B43"/>
          </p15:clr>
        </p15:guide>
        <p15:guide id="9" orient="horz" pos="3185">
          <p15:clr>
            <a:srgbClr val="F26B43"/>
          </p15:clr>
        </p15:guide>
        <p15:guide id="10" pos="2744">
          <p15:clr>
            <a:srgbClr val="F26B43"/>
          </p15:clr>
        </p15:guide>
        <p15:guide id="11" pos="3016">
          <p15:clr>
            <a:srgbClr val="F26B43"/>
          </p15:clr>
        </p15:guide>
        <p15:guide id="12" orient="horz" pos="1722">
          <p15:clr>
            <a:srgbClr val="F26B43"/>
          </p15:clr>
        </p15:guide>
        <p15:guide id="13" orient="horz" pos="151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191344" y="412376"/>
            <a:ext cx="11191032" cy="460340"/>
          </a:xfrm>
          <a:prstGeom prst="rect">
            <a:avLst/>
          </a:prstGeom>
          <a:ln w="12700" cap="rnd" cmpd="sng" algn="ctr">
            <a:noFill/>
            <a:prstDash val="solid"/>
          </a:ln>
        </p:spPr>
        <p:txBody>
          <a:bodyPr vert="horz" wrap="square" lIns="90000" tIns="46800" rIns="90000" bIns="46800" rtlCol="0" anchor="b" anchorCtr="0">
            <a:noAutofit/>
          </a:bodyPr>
          <a:lstStyle>
            <a:lvl1pPr>
              <a:defRPr>
                <a:latin typeface="+mj-lt"/>
              </a:defRPr>
            </a:lvl1pPr>
          </a:lstStyle>
          <a:p>
            <a:r>
              <a:rPr lang="en-US" dirty="0"/>
              <a:t>Enter title here</a:t>
            </a:r>
            <a:endParaRPr lang="ru-RU" dirty="0"/>
          </a:p>
        </p:txBody>
      </p:sp>
      <p:sp>
        <p:nvSpPr>
          <p:cNvPr id="3" name="Content"/>
          <p:cNvSpPr>
            <a:spLocks noGrp="1"/>
          </p:cNvSpPr>
          <p:nvPr>
            <p:ph type="body" idx="1"/>
          </p:nvPr>
        </p:nvSpPr>
        <p:spPr>
          <a:xfrm>
            <a:off x="191344" y="1125537"/>
            <a:ext cx="11862544" cy="5373687"/>
          </a:xfrm>
          <a:prstGeom prst="rect">
            <a:avLst/>
          </a:prstGeom>
          <a:ln w="12700" cap="rnd" cmpd="sng" algn="ctr">
            <a:noFill/>
            <a:prstDash val="solid"/>
          </a:ln>
        </p:spPr>
        <p:txBody>
          <a:bodyPr vert="horz" wrap="square" lIns="90000" tIns="46800" rIns="90000" bIns="46800" rtlCol="0" anchor="t" anchorCtr="0">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vl6pPr>
              <a:defRPr>
                <a:latin typeface="+mn-lt"/>
              </a:defRPr>
            </a:lvl6pPr>
            <a:lvl7pPr>
              <a:defRPr>
                <a:latin typeface="+mn-lt"/>
              </a:defRPr>
            </a:lvl7pPr>
            <a:lvl8pPr>
              <a:defRPr>
                <a:latin typeface="+mn-lt"/>
              </a:defRPr>
            </a:lvl8pPr>
            <a:lvl9pPr>
              <a:defRPr>
                <a:latin typeface="+mn-lt"/>
              </a:defRPr>
            </a:lvl9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4" name="Date"/>
          <p:cNvSpPr>
            <a:spLocks noGrp="1"/>
          </p:cNvSpPr>
          <p:nvPr>
            <p:ph type="dt" sz="half" idx="2"/>
          </p:nvPr>
        </p:nvSpPr>
        <p:spPr>
          <a:xfrm>
            <a:off x="4688000" y="6646422"/>
            <a:ext cx="2816000"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fld id="{60B71710-B01F-4307-A6AE-2389581EFEE0}" type="datetime3">
              <a:rPr lang="en-US" smtClean="0"/>
              <a:t>6 February 2024</a:t>
            </a:fld>
            <a:endParaRPr lang="ru-RU" dirty="0"/>
          </a:p>
        </p:txBody>
      </p:sp>
      <p:sp>
        <p:nvSpPr>
          <p:cNvPr id="5" name="Footer"/>
          <p:cNvSpPr>
            <a:spLocks noGrp="1"/>
          </p:cNvSpPr>
          <p:nvPr>
            <p:ph type="ftr" sz="quarter" idx="3"/>
          </p:nvPr>
        </p:nvSpPr>
        <p:spPr>
          <a:xfrm>
            <a:off x="200024" y="6646422"/>
            <a:ext cx="2504455"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6"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pic>
        <p:nvPicPr>
          <p:cNvPr id="7" name="Picture 6"/>
          <p:cNvPicPr>
            <a:picLocks noChangeAspect="1"/>
          </p:cNvPicPr>
          <p:nvPr userDrawn="1"/>
        </p:nvPicPr>
        <p:blipFill>
          <a:blip r:embed="rId41" cstate="email">
            <a:extLst>
              <a:ext uri="{28A0092B-C50C-407E-A947-70E740481C1C}">
                <a14:useLocalDpi xmlns:a14="http://schemas.microsoft.com/office/drawing/2010/main"/>
              </a:ext>
            </a:extLst>
          </a:blip>
          <a:stretch>
            <a:fillRect/>
          </a:stretch>
        </p:blipFill>
        <p:spPr>
          <a:xfrm>
            <a:off x="11382376" y="128588"/>
            <a:ext cx="681037" cy="681037"/>
          </a:xfrm>
          <a:prstGeom prst="rect">
            <a:avLst/>
          </a:prstGeom>
        </p:spPr>
      </p:pic>
      <p:cxnSp>
        <p:nvCxnSpPr>
          <p:cNvPr id="8" name="Straight Connector 7"/>
          <p:cNvCxnSpPr/>
          <p:nvPr userDrawn="1"/>
        </p:nvCxnSpPr>
        <p:spPr>
          <a:xfrm>
            <a:off x="0" y="980728"/>
            <a:ext cx="1218707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930" y="6646422"/>
            <a:ext cx="1218707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177636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 id="2147483722" r:id="rId24"/>
    <p:sldLayoutId id="2147483723" r:id="rId25"/>
    <p:sldLayoutId id="2147483724" r:id="rId26"/>
    <p:sldLayoutId id="2147483725" r:id="rId27"/>
    <p:sldLayoutId id="2147483726" r:id="rId28"/>
    <p:sldLayoutId id="2147483727" r:id="rId29"/>
    <p:sldLayoutId id="2147483728" r:id="rId30"/>
    <p:sldLayoutId id="2147483729" r:id="rId31"/>
    <p:sldLayoutId id="2147483730" r:id="rId32"/>
    <p:sldLayoutId id="2147483731" r:id="rId33"/>
    <p:sldLayoutId id="2147483732" r:id="rId34"/>
    <p:sldLayoutId id="2147483733" r:id="rId35"/>
    <p:sldLayoutId id="2147483734" r:id="rId36"/>
    <p:sldLayoutId id="2147483735" r:id="rId37"/>
    <p:sldLayoutId id="2147483736" r:id="rId38"/>
    <p:sldLayoutId id="2147483737" r:id="rId39"/>
  </p:sldLayoutIdLst>
  <p:hf hdr="0"/>
  <p:txStyles>
    <p:titleStyle>
      <a:lvl1pPr marL="0" algn="l" defTabSz="914400" rtl="0" eaLnBrk="1" latinLnBrk="0" hangingPunct="1">
        <a:lnSpc>
          <a:spcPct val="90000"/>
        </a:lnSpc>
        <a:buNone/>
        <a:defRPr sz="2800" b="0" i="0" u="none" kern="1200" cap="none">
          <a:solidFill>
            <a:schemeClr val="tx1"/>
          </a:solidFill>
          <a:uFill>
            <a:solidFill>
              <a:schemeClr val="tx1"/>
            </a:solidFill>
          </a:uFill>
          <a:latin typeface="+mj-lt"/>
          <a:ea typeface="+mj-ea"/>
          <a:cs typeface="+mj-cs"/>
        </a:defRPr>
      </a:lvl1pPr>
    </p:titleStyle>
    <p:bodyStyle>
      <a:lvl1pPr marL="0" indent="0" algn="l" defTabSz="914400" rtl="0" eaLnBrk="1" latinLnBrk="0" hangingPunct="1">
        <a:lnSpc>
          <a:spcPct val="90000"/>
        </a:lnSpc>
        <a:spcAft>
          <a:spcPts val="600"/>
        </a:spcAft>
        <a:buClr>
          <a:schemeClr val="tx1"/>
        </a:buClr>
        <a:buSzPct val="100000"/>
        <a:buFont typeface="Arial" pitchFamily="34" charset="0"/>
        <a:buNone/>
        <a:defRPr sz="1800" b="0" i="0" u="none" kern="1200" cap="none">
          <a:solidFill>
            <a:schemeClr val="tx1"/>
          </a:solidFill>
          <a:uFill>
            <a:solidFill>
              <a:schemeClr val="tx1"/>
            </a:solidFill>
          </a:uFill>
          <a:latin typeface="+mn-lt"/>
          <a:ea typeface="+mn-ea"/>
          <a:cs typeface="+mn-cs"/>
        </a:defRPr>
      </a:lvl1pPr>
      <a:lvl2pPr marL="268288" indent="-179388" algn="l" defTabSz="914400" rtl="0" eaLnBrk="1" latinLnBrk="0" hangingPunct="1">
        <a:lnSpc>
          <a:spcPct val="90000"/>
        </a:lnSpc>
        <a:spcAft>
          <a:spcPts val="600"/>
        </a:spcAft>
        <a:buClrTx/>
        <a:buSzPct val="100000"/>
        <a:buFont typeface="Wingdings" panose="05000000000000000000" pitchFamily="2" charset="2"/>
        <a:buChar char="§"/>
        <a:defRPr sz="1600" b="0" i="0" u="none" kern="1200" cap="none">
          <a:solidFill>
            <a:schemeClr val="tx1"/>
          </a:solidFill>
          <a:uFill>
            <a:solidFill>
              <a:schemeClr val="tx1"/>
            </a:solidFill>
          </a:uFill>
          <a:latin typeface="+mn-lt"/>
          <a:ea typeface="+mn-ea"/>
          <a:cs typeface="+mn-cs"/>
        </a:defRPr>
      </a:lvl2pPr>
      <a:lvl3pPr marL="358775" indent="-179388" algn="l" defTabSz="914400" rtl="0" eaLnBrk="1" latinLnBrk="0" hangingPunct="1">
        <a:lnSpc>
          <a:spcPct val="90000"/>
        </a:lnSpc>
        <a:spcAft>
          <a:spcPts val="600"/>
        </a:spcAft>
        <a:buClrTx/>
        <a:buSzPct val="100000"/>
        <a:buFont typeface="Wingdings" panose="05000000000000000000" pitchFamily="2" charset="2"/>
        <a:buChar char="§"/>
        <a:defRPr sz="1400" b="0" i="0" u="none" kern="1200" cap="none">
          <a:solidFill>
            <a:schemeClr val="tx1"/>
          </a:solidFill>
          <a:uFill>
            <a:solidFill>
              <a:schemeClr val="tx1"/>
            </a:solidFill>
          </a:uFill>
          <a:latin typeface="+mn-lt"/>
          <a:ea typeface="+mn-ea"/>
          <a:cs typeface="+mn-cs"/>
        </a:defRPr>
      </a:lvl3pPr>
      <a:lvl4pPr marL="447675" indent="-179388" algn="l" defTabSz="914400" rtl="0" eaLnBrk="1" latinLnBrk="0" hangingPunct="1">
        <a:lnSpc>
          <a:spcPct val="90000"/>
        </a:lnSpc>
        <a:spcAft>
          <a:spcPts val="600"/>
        </a:spcAft>
        <a:buClrTx/>
        <a:buSzPct val="100000"/>
        <a:buFont typeface="Wingdings" panose="05000000000000000000" pitchFamily="2" charset="2"/>
        <a:buChar char="§"/>
        <a:defRPr sz="1200" b="0" i="0" u="none" kern="1200" cap="none">
          <a:solidFill>
            <a:schemeClr val="tx1"/>
          </a:solidFill>
          <a:uFill>
            <a:solidFill>
              <a:schemeClr val="tx1"/>
            </a:solidFill>
          </a:uFill>
          <a:latin typeface="+mn-lt"/>
          <a:ea typeface="+mn-ea"/>
          <a:cs typeface="+mn-cs"/>
        </a:defRPr>
      </a:lvl4pPr>
      <a:lvl5pPr marL="538163" indent="-179388" algn="l" defTabSz="914400" rtl="0" eaLnBrk="1" latinLnBrk="0" hangingPunct="1">
        <a:lnSpc>
          <a:spcPct val="90000"/>
        </a:lnSpc>
        <a:spcAft>
          <a:spcPts val="600"/>
        </a:spcAft>
        <a:buClrTx/>
        <a:buSzPct val="100000"/>
        <a:buFont typeface="Wingdings" panose="05000000000000000000" pitchFamily="2" charset="2"/>
        <a:buChar char="§"/>
        <a:defRPr sz="1100" b="0" i="0" u="none" kern="1200" cap="none">
          <a:solidFill>
            <a:schemeClr val="tx1"/>
          </a:solidFill>
          <a:uFill>
            <a:solidFill>
              <a:schemeClr val="tx1"/>
            </a:solidFill>
          </a:uFill>
          <a:latin typeface="+mn-lt"/>
          <a:ea typeface="+mn-ea"/>
          <a:cs typeface="+mn-cs"/>
        </a:defRPr>
      </a:lvl5pPr>
      <a:lvl6pPr marL="2496429" indent="-228571" algn="l" defTabSz="914400" rtl="0" eaLnBrk="1" latinLnBrk="0" hangingPunct="1">
        <a:buClr>
          <a:schemeClr val="tx1"/>
        </a:buClr>
        <a:buSzPct val="100000"/>
        <a:buFont typeface="Arial" pitchFamily="34" charset="0"/>
        <a:buChar char="•"/>
        <a:defRPr sz="2000" b="0" i="0" u="none" kern="1200" cap="none">
          <a:solidFill>
            <a:schemeClr val="tx1"/>
          </a:solidFill>
          <a:uFill>
            <a:solidFill>
              <a:schemeClr val="tx1"/>
            </a:solidFill>
          </a:u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09">
          <p15:clr>
            <a:srgbClr val="F26B43"/>
          </p15:clr>
        </p15:guide>
        <p15:guide id="2" orient="horz" pos="81">
          <p15:clr>
            <a:srgbClr val="F26B43"/>
          </p15:clr>
        </p15:guide>
        <p15:guide id="3" orient="horz" pos="4094">
          <p15:clr>
            <a:srgbClr val="F26B43"/>
          </p15:clr>
        </p15:guide>
        <p15:guide id="4" pos="7599">
          <p15:clr>
            <a:srgbClr val="F26B43"/>
          </p15:clr>
        </p15:guide>
        <p15:guide id="5" pos="186">
          <p15:clr>
            <a:srgbClr val="5ACBF0"/>
          </p15:clr>
        </p15:guide>
        <p15:guide id="6" pos="1896">
          <p15:clr>
            <a:srgbClr val="F26B43"/>
          </p15:clr>
        </p15:guide>
        <p15:guide id="7" pos="1980">
          <p15:clr>
            <a:srgbClr val="F26B43"/>
          </p15:clr>
        </p15:guide>
        <p15:guide id="8" pos="3795">
          <p15:clr>
            <a:srgbClr val="F26B43"/>
          </p15:clr>
        </p15:guide>
        <p15:guide id="9" pos="3882">
          <p15:clr>
            <a:srgbClr val="F26B43"/>
          </p15:clr>
        </p15:guide>
        <p15:guide id="10" pos="5697">
          <p15:clr>
            <a:srgbClr val="F26B43"/>
          </p15:clr>
        </p15:guide>
        <p15:guide id="11" pos="5784">
          <p15:clr>
            <a:srgbClr val="F26B43"/>
          </p15:clr>
        </p15:guide>
        <p15:guide id="12" pos="81">
          <p15:clr>
            <a:srgbClr val="F26B43"/>
          </p15:clr>
        </p15:guide>
        <p15:guide id="13" orient="horz" pos="4239">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191344" y="412376"/>
            <a:ext cx="11191032" cy="460340"/>
          </a:xfrm>
          <a:prstGeom prst="rect">
            <a:avLst/>
          </a:prstGeom>
          <a:ln w="12700" cap="rnd" cmpd="sng" algn="ctr">
            <a:noFill/>
            <a:prstDash val="solid"/>
          </a:ln>
        </p:spPr>
        <p:txBody>
          <a:bodyPr vert="horz" wrap="square" lIns="90000" tIns="46800" rIns="90000" bIns="46800" rtlCol="0" anchor="b" anchorCtr="0">
            <a:noAutofit/>
          </a:bodyPr>
          <a:lstStyle>
            <a:lvl1pPr>
              <a:defRPr>
                <a:latin typeface="+mj-lt"/>
              </a:defRPr>
            </a:lvl1pPr>
          </a:lstStyle>
          <a:p>
            <a:r>
              <a:rPr lang="en-US" dirty="0"/>
              <a:t>Enter title here</a:t>
            </a:r>
            <a:endParaRPr lang="ru-RU" dirty="0"/>
          </a:p>
        </p:txBody>
      </p:sp>
      <p:sp>
        <p:nvSpPr>
          <p:cNvPr id="3" name="Content"/>
          <p:cNvSpPr>
            <a:spLocks noGrp="1"/>
          </p:cNvSpPr>
          <p:nvPr>
            <p:ph type="body" idx="1"/>
          </p:nvPr>
        </p:nvSpPr>
        <p:spPr>
          <a:xfrm>
            <a:off x="191344" y="1125537"/>
            <a:ext cx="11862544" cy="5373687"/>
          </a:xfrm>
          <a:prstGeom prst="rect">
            <a:avLst/>
          </a:prstGeom>
          <a:ln w="12700" cap="rnd" cmpd="sng" algn="ctr">
            <a:noFill/>
            <a:prstDash val="solid"/>
          </a:ln>
        </p:spPr>
        <p:txBody>
          <a:bodyPr vert="horz" wrap="square" lIns="90000" tIns="46800" rIns="90000" bIns="46800" rtlCol="0" anchor="t" anchorCtr="0">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vl6pPr>
              <a:defRPr>
                <a:latin typeface="+mn-lt"/>
              </a:defRPr>
            </a:lvl6pPr>
            <a:lvl7pPr>
              <a:defRPr>
                <a:latin typeface="+mn-lt"/>
              </a:defRPr>
            </a:lvl7pPr>
            <a:lvl8pPr>
              <a:defRPr>
                <a:latin typeface="+mn-lt"/>
              </a:defRPr>
            </a:lvl8pPr>
            <a:lvl9pPr>
              <a:defRPr>
                <a:latin typeface="+mn-lt"/>
              </a:defRPr>
            </a:lvl9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4" name="Date"/>
          <p:cNvSpPr>
            <a:spLocks noGrp="1"/>
          </p:cNvSpPr>
          <p:nvPr>
            <p:ph type="dt" sz="half" idx="2"/>
          </p:nvPr>
        </p:nvSpPr>
        <p:spPr>
          <a:xfrm>
            <a:off x="4688000" y="6646422"/>
            <a:ext cx="2816000"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fld id="{60B71710-B01F-4307-A6AE-2389581EFEE0}" type="datetime3">
              <a:rPr lang="en-US" smtClean="0"/>
              <a:t>6 February 2024</a:t>
            </a:fld>
            <a:endParaRPr lang="ru-RU" dirty="0"/>
          </a:p>
        </p:txBody>
      </p:sp>
      <p:sp>
        <p:nvSpPr>
          <p:cNvPr id="5" name="Footer"/>
          <p:cNvSpPr>
            <a:spLocks noGrp="1"/>
          </p:cNvSpPr>
          <p:nvPr>
            <p:ph type="ftr" sz="quarter" idx="3"/>
          </p:nvPr>
        </p:nvSpPr>
        <p:spPr>
          <a:xfrm>
            <a:off x="200024" y="6646422"/>
            <a:ext cx="2504455"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6"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pic>
        <p:nvPicPr>
          <p:cNvPr id="7" name="Picture 6"/>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11382376" y="128588"/>
            <a:ext cx="681037" cy="681037"/>
          </a:xfrm>
          <a:prstGeom prst="rect">
            <a:avLst/>
          </a:prstGeom>
        </p:spPr>
      </p:pic>
      <p:cxnSp>
        <p:nvCxnSpPr>
          <p:cNvPr id="8" name="Straight Connector 7"/>
          <p:cNvCxnSpPr/>
          <p:nvPr userDrawn="1"/>
        </p:nvCxnSpPr>
        <p:spPr>
          <a:xfrm>
            <a:off x="0" y="980728"/>
            <a:ext cx="1218707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930" y="6646422"/>
            <a:ext cx="1218707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218877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hf hdr="0"/>
  <p:txStyles>
    <p:titleStyle>
      <a:lvl1pPr marL="0" algn="l" defTabSz="914400" rtl="0" eaLnBrk="1" latinLnBrk="0" hangingPunct="1">
        <a:lnSpc>
          <a:spcPct val="90000"/>
        </a:lnSpc>
        <a:buNone/>
        <a:defRPr sz="2800" b="0" i="0" u="none" kern="1200" cap="none">
          <a:solidFill>
            <a:schemeClr val="tx1"/>
          </a:solidFill>
          <a:uFill>
            <a:solidFill>
              <a:schemeClr val="tx1"/>
            </a:solidFill>
          </a:uFill>
          <a:latin typeface="+mj-lt"/>
          <a:ea typeface="+mj-ea"/>
          <a:cs typeface="+mj-cs"/>
        </a:defRPr>
      </a:lvl1pPr>
    </p:titleStyle>
    <p:bodyStyle>
      <a:lvl1pPr marL="0" indent="0" algn="l" defTabSz="914400" rtl="0" eaLnBrk="1" latinLnBrk="0" hangingPunct="1">
        <a:lnSpc>
          <a:spcPct val="90000"/>
        </a:lnSpc>
        <a:spcAft>
          <a:spcPts val="600"/>
        </a:spcAft>
        <a:buClr>
          <a:schemeClr val="tx1"/>
        </a:buClr>
        <a:buSzPct val="100000"/>
        <a:buFont typeface="Arial" pitchFamily="34" charset="0"/>
        <a:buNone/>
        <a:defRPr sz="1800" b="0" i="0" u="none" kern="1200" cap="none">
          <a:solidFill>
            <a:schemeClr val="tx1"/>
          </a:solidFill>
          <a:uFill>
            <a:solidFill>
              <a:schemeClr val="tx1"/>
            </a:solidFill>
          </a:uFill>
          <a:latin typeface="+mn-lt"/>
          <a:ea typeface="+mn-ea"/>
          <a:cs typeface="+mn-cs"/>
        </a:defRPr>
      </a:lvl1pPr>
      <a:lvl2pPr marL="268288" indent="-179388" algn="l" defTabSz="914400" rtl="0" eaLnBrk="1" latinLnBrk="0" hangingPunct="1">
        <a:lnSpc>
          <a:spcPct val="90000"/>
        </a:lnSpc>
        <a:spcAft>
          <a:spcPts val="600"/>
        </a:spcAft>
        <a:buClrTx/>
        <a:buSzPct val="100000"/>
        <a:buFont typeface="Wingdings" panose="05000000000000000000" pitchFamily="2" charset="2"/>
        <a:buChar char="§"/>
        <a:defRPr sz="1600" b="0" i="0" u="none" kern="1200" cap="none">
          <a:solidFill>
            <a:schemeClr val="tx1"/>
          </a:solidFill>
          <a:uFill>
            <a:solidFill>
              <a:schemeClr val="tx1"/>
            </a:solidFill>
          </a:uFill>
          <a:latin typeface="+mn-lt"/>
          <a:ea typeface="+mn-ea"/>
          <a:cs typeface="+mn-cs"/>
        </a:defRPr>
      </a:lvl2pPr>
      <a:lvl3pPr marL="358775" indent="-179388" algn="l" defTabSz="914400" rtl="0" eaLnBrk="1" latinLnBrk="0" hangingPunct="1">
        <a:lnSpc>
          <a:spcPct val="90000"/>
        </a:lnSpc>
        <a:spcAft>
          <a:spcPts val="600"/>
        </a:spcAft>
        <a:buClrTx/>
        <a:buSzPct val="100000"/>
        <a:buFont typeface="Wingdings" panose="05000000000000000000" pitchFamily="2" charset="2"/>
        <a:buChar char="§"/>
        <a:defRPr sz="1400" b="0" i="0" u="none" kern="1200" cap="none">
          <a:solidFill>
            <a:schemeClr val="tx1"/>
          </a:solidFill>
          <a:uFill>
            <a:solidFill>
              <a:schemeClr val="tx1"/>
            </a:solidFill>
          </a:uFill>
          <a:latin typeface="+mn-lt"/>
          <a:ea typeface="+mn-ea"/>
          <a:cs typeface="+mn-cs"/>
        </a:defRPr>
      </a:lvl3pPr>
      <a:lvl4pPr marL="447675" indent="-179388" algn="l" defTabSz="914400" rtl="0" eaLnBrk="1" latinLnBrk="0" hangingPunct="1">
        <a:lnSpc>
          <a:spcPct val="90000"/>
        </a:lnSpc>
        <a:spcAft>
          <a:spcPts val="600"/>
        </a:spcAft>
        <a:buClrTx/>
        <a:buSzPct val="100000"/>
        <a:buFont typeface="Wingdings" panose="05000000000000000000" pitchFamily="2" charset="2"/>
        <a:buChar char="§"/>
        <a:defRPr sz="1200" b="0" i="0" u="none" kern="1200" cap="none">
          <a:solidFill>
            <a:schemeClr val="tx1"/>
          </a:solidFill>
          <a:uFill>
            <a:solidFill>
              <a:schemeClr val="tx1"/>
            </a:solidFill>
          </a:uFill>
          <a:latin typeface="+mn-lt"/>
          <a:ea typeface="+mn-ea"/>
          <a:cs typeface="+mn-cs"/>
        </a:defRPr>
      </a:lvl4pPr>
      <a:lvl5pPr marL="538163" indent="-179388" algn="l" defTabSz="914400" rtl="0" eaLnBrk="1" latinLnBrk="0" hangingPunct="1">
        <a:lnSpc>
          <a:spcPct val="90000"/>
        </a:lnSpc>
        <a:spcAft>
          <a:spcPts val="600"/>
        </a:spcAft>
        <a:buClrTx/>
        <a:buSzPct val="100000"/>
        <a:buFont typeface="Wingdings" panose="05000000000000000000" pitchFamily="2" charset="2"/>
        <a:buChar char="§"/>
        <a:defRPr sz="1100" b="0" i="0" u="none" kern="1200" cap="none">
          <a:solidFill>
            <a:schemeClr val="tx1"/>
          </a:solidFill>
          <a:uFill>
            <a:solidFill>
              <a:schemeClr val="tx1"/>
            </a:solidFill>
          </a:uFill>
          <a:latin typeface="+mn-lt"/>
          <a:ea typeface="+mn-ea"/>
          <a:cs typeface="+mn-cs"/>
        </a:defRPr>
      </a:lvl5pPr>
      <a:lvl6pPr marL="2496429" indent="-228571" algn="l" defTabSz="914400" rtl="0" eaLnBrk="1" latinLnBrk="0" hangingPunct="1">
        <a:buClr>
          <a:schemeClr val="tx1"/>
        </a:buClr>
        <a:buSzPct val="100000"/>
        <a:buFont typeface="Arial" pitchFamily="34" charset="0"/>
        <a:buChar char="•"/>
        <a:defRPr sz="2000" b="0" i="0" u="none" kern="1200" cap="none">
          <a:solidFill>
            <a:schemeClr val="tx1"/>
          </a:solidFill>
          <a:uFill>
            <a:solidFill>
              <a:schemeClr val="tx1"/>
            </a:solidFill>
          </a:u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09">
          <p15:clr>
            <a:srgbClr val="F26B43"/>
          </p15:clr>
        </p15:guide>
        <p15:guide id="2" orient="horz" pos="81">
          <p15:clr>
            <a:srgbClr val="F26B43"/>
          </p15:clr>
        </p15:guide>
        <p15:guide id="3" orient="horz" pos="4094">
          <p15:clr>
            <a:srgbClr val="F26B43"/>
          </p15:clr>
        </p15:guide>
        <p15:guide id="4" pos="7599">
          <p15:clr>
            <a:srgbClr val="F26B43"/>
          </p15:clr>
        </p15:guide>
        <p15:guide id="5" pos="186">
          <p15:clr>
            <a:srgbClr val="5ACBF0"/>
          </p15:clr>
        </p15:guide>
        <p15:guide id="6" pos="1896">
          <p15:clr>
            <a:srgbClr val="F26B43"/>
          </p15:clr>
        </p15:guide>
        <p15:guide id="7" pos="1980">
          <p15:clr>
            <a:srgbClr val="F26B43"/>
          </p15:clr>
        </p15:guide>
        <p15:guide id="8" pos="3795">
          <p15:clr>
            <a:srgbClr val="F26B43"/>
          </p15:clr>
        </p15:guide>
        <p15:guide id="9" pos="3882">
          <p15:clr>
            <a:srgbClr val="F26B43"/>
          </p15:clr>
        </p15:guide>
        <p15:guide id="10" pos="5697">
          <p15:clr>
            <a:srgbClr val="F26B43"/>
          </p15:clr>
        </p15:guide>
        <p15:guide id="11" pos="5784">
          <p15:clr>
            <a:srgbClr val="F26B43"/>
          </p15:clr>
        </p15:guide>
        <p15:guide id="12" pos="81">
          <p15:clr>
            <a:srgbClr val="F26B43"/>
          </p15:clr>
        </p15:guide>
        <p15:guide id="13" orient="horz" pos="4239">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191344" y="412376"/>
            <a:ext cx="11191032" cy="460340"/>
          </a:xfrm>
          <a:prstGeom prst="rect">
            <a:avLst/>
          </a:prstGeom>
          <a:ln w="12700" cap="rnd" cmpd="sng" algn="ctr">
            <a:noFill/>
            <a:prstDash val="solid"/>
          </a:ln>
        </p:spPr>
        <p:txBody>
          <a:bodyPr vert="horz" wrap="square" lIns="90000" tIns="46800" rIns="90000" bIns="46800" rtlCol="0" anchor="b" anchorCtr="0">
            <a:noAutofit/>
          </a:bodyPr>
          <a:lstStyle>
            <a:lvl1pPr>
              <a:defRPr>
                <a:latin typeface="+mj-lt"/>
              </a:defRPr>
            </a:lvl1pPr>
          </a:lstStyle>
          <a:p>
            <a:r>
              <a:rPr lang="en-US"/>
              <a:t>Enter title here</a:t>
            </a:r>
            <a:endParaRPr lang="ru-RU"/>
          </a:p>
        </p:txBody>
      </p:sp>
      <p:sp>
        <p:nvSpPr>
          <p:cNvPr id="3" name="Content"/>
          <p:cNvSpPr>
            <a:spLocks noGrp="1"/>
          </p:cNvSpPr>
          <p:nvPr>
            <p:ph type="body" idx="1"/>
          </p:nvPr>
        </p:nvSpPr>
        <p:spPr>
          <a:xfrm>
            <a:off x="191344" y="1125537"/>
            <a:ext cx="11862544" cy="5373687"/>
          </a:xfrm>
          <a:prstGeom prst="rect">
            <a:avLst/>
          </a:prstGeom>
          <a:ln w="12700" cap="rnd" cmpd="sng" algn="ctr">
            <a:noFill/>
            <a:prstDash val="solid"/>
          </a:ln>
        </p:spPr>
        <p:txBody>
          <a:bodyPr vert="horz" wrap="square" lIns="90000" tIns="46800" rIns="90000" bIns="46800" rtlCol="0" anchor="t" anchorCtr="0">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vl6pPr>
              <a:defRPr>
                <a:latin typeface="+mn-lt"/>
              </a:defRPr>
            </a:lvl6pPr>
            <a:lvl7pPr>
              <a:defRPr>
                <a:latin typeface="+mn-lt"/>
              </a:defRPr>
            </a:lvl7pPr>
            <a:lvl8pPr>
              <a:defRPr>
                <a:latin typeface="+mn-lt"/>
              </a:defRPr>
            </a:lvl8pPr>
            <a:lvl9pPr>
              <a:defRPr>
                <a:latin typeface="+mn-lt"/>
              </a:defRPr>
            </a:lvl9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cNvSpPr>
            <a:spLocks noGrp="1"/>
          </p:cNvSpPr>
          <p:nvPr>
            <p:ph type="dt" sz="half" idx="2"/>
          </p:nvPr>
        </p:nvSpPr>
        <p:spPr>
          <a:xfrm>
            <a:off x="4688000" y="6646422"/>
            <a:ext cx="2816000"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fld id="{60B71710-B01F-4307-A6AE-2389581EFEE0}" type="datetime3">
              <a:rPr lang="en-US" smtClean="0">
                <a:solidFill>
                  <a:srgbClr val="666666"/>
                </a:solidFill>
                <a:uFill>
                  <a:solidFill>
                    <a:srgbClr val="002244"/>
                  </a:solidFill>
                </a:uFill>
              </a:rPr>
              <a:pPr/>
              <a:t>6 February 2024</a:t>
            </a:fld>
            <a:endParaRPr lang="ru-RU">
              <a:solidFill>
                <a:srgbClr val="666666"/>
              </a:solidFill>
              <a:uFill>
                <a:solidFill>
                  <a:srgbClr val="002244"/>
                </a:solidFill>
              </a:uFill>
            </a:endParaRPr>
          </a:p>
        </p:txBody>
      </p:sp>
      <p:sp>
        <p:nvSpPr>
          <p:cNvPr id="5" name="Footer"/>
          <p:cNvSpPr>
            <a:spLocks noGrp="1"/>
          </p:cNvSpPr>
          <p:nvPr>
            <p:ph type="ftr" sz="quarter" idx="3"/>
          </p:nvPr>
        </p:nvSpPr>
        <p:spPr>
          <a:xfrm>
            <a:off x="200024" y="6646422"/>
            <a:ext cx="2504455"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a:solidFill>
                <a:srgbClr val="666666"/>
              </a:solidFill>
              <a:uFill>
                <a:solidFill>
                  <a:srgbClr val="002244"/>
                </a:solidFill>
              </a:uFill>
            </a:endParaRPr>
          </a:p>
        </p:txBody>
      </p:sp>
      <p:sp>
        <p:nvSpPr>
          <p:cNvPr id="6"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solidFill>
                  <a:srgbClr val="666666"/>
                </a:solidFill>
                <a:uFill>
                  <a:solidFill>
                    <a:srgbClr val="002244"/>
                  </a:solidFill>
                </a:uFill>
              </a:rPr>
              <a:pPr/>
              <a:t>‹#›</a:t>
            </a:fld>
            <a:endParaRPr lang="ru-RU">
              <a:solidFill>
                <a:srgbClr val="666666"/>
              </a:solidFill>
              <a:uFill>
                <a:solidFill>
                  <a:srgbClr val="002244"/>
                </a:solidFill>
              </a:uFill>
            </a:endParaRPr>
          </a:p>
        </p:txBody>
      </p:sp>
      <p:pic>
        <p:nvPicPr>
          <p:cNvPr id="7" name="Picture 6"/>
          <p:cNvPicPr>
            <a:picLocks noChangeAspect="1"/>
          </p:cNvPicPr>
          <p:nvPr userDrawn="1"/>
        </p:nvPicPr>
        <p:blipFill>
          <a:blip r:embed="rId28" cstate="email">
            <a:extLst>
              <a:ext uri="{28A0092B-C50C-407E-A947-70E740481C1C}">
                <a14:useLocalDpi xmlns:a14="http://schemas.microsoft.com/office/drawing/2010/main"/>
              </a:ext>
            </a:extLst>
          </a:blip>
          <a:stretch>
            <a:fillRect/>
          </a:stretch>
        </p:blipFill>
        <p:spPr>
          <a:xfrm>
            <a:off x="11382376" y="128588"/>
            <a:ext cx="681037" cy="681037"/>
          </a:xfrm>
          <a:prstGeom prst="rect">
            <a:avLst/>
          </a:prstGeom>
        </p:spPr>
      </p:pic>
      <p:cxnSp>
        <p:nvCxnSpPr>
          <p:cNvPr id="8" name="Straight Connector 7"/>
          <p:cNvCxnSpPr/>
          <p:nvPr userDrawn="1"/>
        </p:nvCxnSpPr>
        <p:spPr>
          <a:xfrm>
            <a:off x="0" y="980728"/>
            <a:ext cx="1218707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930" y="6646422"/>
            <a:ext cx="1218707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9268261"/>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 id="2147483778" r:id="rId19"/>
    <p:sldLayoutId id="2147483779" r:id="rId20"/>
    <p:sldLayoutId id="2147483780" r:id="rId21"/>
    <p:sldLayoutId id="2147483781" r:id="rId22"/>
    <p:sldLayoutId id="2147483782" r:id="rId23"/>
    <p:sldLayoutId id="2147483783" r:id="rId24"/>
    <p:sldLayoutId id="2147483784" r:id="rId25"/>
    <p:sldLayoutId id="2147483785" r:id="rId26"/>
  </p:sldLayoutIdLst>
  <p:hf hdr="0"/>
  <p:txStyles>
    <p:titleStyle>
      <a:lvl1pPr marL="0" algn="l" defTabSz="914400" rtl="0" eaLnBrk="1" latinLnBrk="0" hangingPunct="1">
        <a:lnSpc>
          <a:spcPct val="90000"/>
        </a:lnSpc>
        <a:buNone/>
        <a:defRPr sz="2800" b="0" i="0" u="none" kern="1200" cap="none">
          <a:solidFill>
            <a:schemeClr val="tx1"/>
          </a:solidFill>
          <a:uFill>
            <a:solidFill>
              <a:schemeClr val="tx1"/>
            </a:solidFill>
          </a:uFill>
          <a:latin typeface="+mj-lt"/>
          <a:ea typeface="+mj-ea"/>
          <a:cs typeface="+mj-cs"/>
        </a:defRPr>
      </a:lvl1pPr>
    </p:titleStyle>
    <p:bodyStyle>
      <a:lvl1pPr marL="0" indent="0" algn="l" defTabSz="914400" rtl="0" eaLnBrk="1" latinLnBrk="0" hangingPunct="1">
        <a:lnSpc>
          <a:spcPct val="90000"/>
        </a:lnSpc>
        <a:spcAft>
          <a:spcPts val="600"/>
        </a:spcAft>
        <a:buClr>
          <a:schemeClr val="tx1"/>
        </a:buClr>
        <a:buSzPct val="100000"/>
        <a:buFont typeface="Arial" pitchFamily="34" charset="0"/>
        <a:buNone/>
        <a:defRPr sz="1800" b="0" i="0" u="none" kern="1200" cap="none">
          <a:solidFill>
            <a:schemeClr val="tx1"/>
          </a:solidFill>
          <a:uFill>
            <a:solidFill>
              <a:schemeClr val="tx1"/>
            </a:solidFill>
          </a:uFill>
          <a:latin typeface="+mn-lt"/>
          <a:ea typeface="+mn-ea"/>
          <a:cs typeface="+mn-cs"/>
        </a:defRPr>
      </a:lvl1pPr>
      <a:lvl2pPr marL="268288" indent="-179388" algn="l" defTabSz="914400" rtl="0" eaLnBrk="1" latinLnBrk="0" hangingPunct="1">
        <a:lnSpc>
          <a:spcPct val="90000"/>
        </a:lnSpc>
        <a:spcAft>
          <a:spcPts val="600"/>
        </a:spcAft>
        <a:buClrTx/>
        <a:buSzPct val="100000"/>
        <a:buFont typeface="Wingdings" panose="05000000000000000000" pitchFamily="2" charset="2"/>
        <a:buChar char="§"/>
        <a:defRPr sz="1600" b="0" i="0" u="none" kern="1200" cap="none">
          <a:solidFill>
            <a:schemeClr val="tx1"/>
          </a:solidFill>
          <a:uFill>
            <a:solidFill>
              <a:schemeClr val="tx1"/>
            </a:solidFill>
          </a:uFill>
          <a:latin typeface="+mn-lt"/>
          <a:ea typeface="+mn-ea"/>
          <a:cs typeface="+mn-cs"/>
        </a:defRPr>
      </a:lvl2pPr>
      <a:lvl3pPr marL="358775" indent="-179388" algn="l" defTabSz="914400" rtl="0" eaLnBrk="1" latinLnBrk="0" hangingPunct="1">
        <a:lnSpc>
          <a:spcPct val="90000"/>
        </a:lnSpc>
        <a:spcAft>
          <a:spcPts val="600"/>
        </a:spcAft>
        <a:buClrTx/>
        <a:buSzPct val="100000"/>
        <a:buFont typeface="Wingdings" panose="05000000000000000000" pitchFamily="2" charset="2"/>
        <a:buChar char="§"/>
        <a:defRPr sz="1400" b="0" i="0" u="none" kern="1200" cap="none">
          <a:solidFill>
            <a:schemeClr val="tx1"/>
          </a:solidFill>
          <a:uFill>
            <a:solidFill>
              <a:schemeClr val="tx1"/>
            </a:solidFill>
          </a:uFill>
          <a:latin typeface="+mn-lt"/>
          <a:ea typeface="+mn-ea"/>
          <a:cs typeface="+mn-cs"/>
        </a:defRPr>
      </a:lvl3pPr>
      <a:lvl4pPr marL="447675" indent="-179388" algn="l" defTabSz="914400" rtl="0" eaLnBrk="1" latinLnBrk="0" hangingPunct="1">
        <a:lnSpc>
          <a:spcPct val="90000"/>
        </a:lnSpc>
        <a:spcAft>
          <a:spcPts val="600"/>
        </a:spcAft>
        <a:buClrTx/>
        <a:buSzPct val="100000"/>
        <a:buFont typeface="Wingdings" panose="05000000000000000000" pitchFamily="2" charset="2"/>
        <a:buChar char="§"/>
        <a:defRPr sz="1200" b="0" i="0" u="none" kern="1200" cap="none">
          <a:solidFill>
            <a:schemeClr val="tx1"/>
          </a:solidFill>
          <a:uFill>
            <a:solidFill>
              <a:schemeClr val="tx1"/>
            </a:solidFill>
          </a:uFill>
          <a:latin typeface="+mn-lt"/>
          <a:ea typeface="+mn-ea"/>
          <a:cs typeface="+mn-cs"/>
        </a:defRPr>
      </a:lvl4pPr>
      <a:lvl5pPr marL="538163" indent="-179388" algn="l" defTabSz="914400" rtl="0" eaLnBrk="1" latinLnBrk="0" hangingPunct="1">
        <a:lnSpc>
          <a:spcPct val="90000"/>
        </a:lnSpc>
        <a:spcAft>
          <a:spcPts val="600"/>
        </a:spcAft>
        <a:buClrTx/>
        <a:buSzPct val="100000"/>
        <a:buFont typeface="Wingdings" panose="05000000000000000000" pitchFamily="2" charset="2"/>
        <a:buChar char="§"/>
        <a:defRPr sz="1100" b="0" i="0" u="none" kern="1200" cap="none">
          <a:solidFill>
            <a:schemeClr val="tx1"/>
          </a:solidFill>
          <a:uFill>
            <a:solidFill>
              <a:schemeClr val="tx1"/>
            </a:solidFill>
          </a:uFill>
          <a:latin typeface="+mn-lt"/>
          <a:ea typeface="+mn-ea"/>
          <a:cs typeface="+mn-cs"/>
        </a:defRPr>
      </a:lvl5pPr>
      <a:lvl6pPr marL="2496429" indent="-228571" algn="l" defTabSz="914400" rtl="0" eaLnBrk="1" latinLnBrk="0" hangingPunct="1">
        <a:buClr>
          <a:schemeClr val="tx1"/>
        </a:buClr>
        <a:buSzPct val="100000"/>
        <a:buFont typeface="Arial" pitchFamily="34" charset="0"/>
        <a:buChar char="•"/>
        <a:defRPr sz="2000" b="0" i="0" u="none" kern="1200" cap="none">
          <a:solidFill>
            <a:schemeClr val="tx1"/>
          </a:solidFill>
          <a:uFill>
            <a:solidFill>
              <a:schemeClr val="tx1"/>
            </a:solidFill>
          </a:u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09">
          <p15:clr>
            <a:srgbClr val="F26B43"/>
          </p15:clr>
        </p15:guide>
        <p15:guide id="2" orient="horz" pos="81">
          <p15:clr>
            <a:srgbClr val="F26B43"/>
          </p15:clr>
        </p15:guide>
        <p15:guide id="3" orient="horz" pos="4094">
          <p15:clr>
            <a:srgbClr val="F26B43"/>
          </p15:clr>
        </p15:guide>
        <p15:guide id="4" pos="7599">
          <p15:clr>
            <a:srgbClr val="F26B43"/>
          </p15:clr>
        </p15:guide>
        <p15:guide id="5" pos="186">
          <p15:clr>
            <a:srgbClr val="5ACBF0"/>
          </p15:clr>
        </p15:guide>
        <p15:guide id="6" pos="1896">
          <p15:clr>
            <a:srgbClr val="F26B43"/>
          </p15:clr>
        </p15:guide>
        <p15:guide id="7" pos="1980">
          <p15:clr>
            <a:srgbClr val="F26B43"/>
          </p15:clr>
        </p15:guide>
        <p15:guide id="8" pos="3795">
          <p15:clr>
            <a:srgbClr val="F26B43"/>
          </p15:clr>
        </p15:guide>
        <p15:guide id="9" pos="3882">
          <p15:clr>
            <a:srgbClr val="F26B43"/>
          </p15:clr>
        </p15:guide>
        <p15:guide id="10" pos="5697">
          <p15:clr>
            <a:srgbClr val="F26B43"/>
          </p15:clr>
        </p15:guide>
        <p15:guide id="11" pos="5784">
          <p15:clr>
            <a:srgbClr val="F26B43"/>
          </p15:clr>
        </p15:guide>
        <p15:guide id="12" pos="81">
          <p15:clr>
            <a:srgbClr val="F26B43"/>
          </p15:clr>
        </p15:guide>
        <p15:guide id="13" orient="horz" pos="4239">
          <p15:clr>
            <a:srgbClr val="5ACBF0"/>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191344" y="412376"/>
            <a:ext cx="11191032" cy="460340"/>
          </a:xfrm>
          <a:prstGeom prst="rect">
            <a:avLst/>
          </a:prstGeom>
          <a:ln w="12700" cap="rnd" cmpd="sng" algn="ctr">
            <a:noFill/>
            <a:prstDash val="solid"/>
          </a:ln>
        </p:spPr>
        <p:txBody>
          <a:bodyPr vert="horz" wrap="square" lIns="90000" tIns="46800" rIns="90000" bIns="46800" rtlCol="0" anchor="b" anchorCtr="0">
            <a:noAutofit/>
          </a:bodyPr>
          <a:lstStyle>
            <a:lvl1pPr>
              <a:defRPr>
                <a:latin typeface="+mj-lt"/>
              </a:defRPr>
            </a:lvl1pPr>
          </a:lstStyle>
          <a:p>
            <a:r>
              <a:rPr lang="en-US" dirty="0"/>
              <a:t>Enter title here</a:t>
            </a:r>
            <a:endParaRPr lang="ru-RU" dirty="0"/>
          </a:p>
        </p:txBody>
      </p:sp>
      <p:sp>
        <p:nvSpPr>
          <p:cNvPr id="3" name="Content"/>
          <p:cNvSpPr>
            <a:spLocks noGrp="1"/>
          </p:cNvSpPr>
          <p:nvPr>
            <p:ph type="body" idx="1"/>
          </p:nvPr>
        </p:nvSpPr>
        <p:spPr>
          <a:xfrm>
            <a:off x="191344" y="1125537"/>
            <a:ext cx="11862544" cy="5373687"/>
          </a:xfrm>
          <a:prstGeom prst="rect">
            <a:avLst/>
          </a:prstGeom>
          <a:ln w="12700" cap="rnd" cmpd="sng" algn="ctr">
            <a:noFill/>
            <a:prstDash val="solid"/>
          </a:ln>
        </p:spPr>
        <p:txBody>
          <a:bodyPr vert="horz" wrap="square" lIns="90000" tIns="46800" rIns="90000" bIns="46800" rtlCol="0" anchor="t" anchorCtr="0">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vl6pPr>
              <a:defRPr>
                <a:latin typeface="+mn-lt"/>
              </a:defRPr>
            </a:lvl6pPr>
            <a:lvl7pPr>
              <a:defRPr>
                <a:latin typeface="+mn-lt"/>
              </a:defRPr>
            </a:lvl7pPr>
            <a:lvl8pPr>
              <a:defRPr>
                <a:latin typeface="+mn-lt"/>
              </a:defRPr>
            </a:lvl8pPr>
            <a:lvl9pPr>
              <a:defRPr>
                <a:latin typeface="+mn-lt"/>
              </a:defRPr>
            </a:lvl9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4" name="Date"/>
          <p:cNvSpPr>
            <a:spLocks noGrp="1"/>
          </p:cNvSpPr>
          <p:nvPr>
            <p:ph type="dt" sz="half" idx="2"/>
          </p:nvPr>
        </p:nvSpPr>
        <p:spPr>
          <a:xfrm>
            <a:off x="4688000" y="6646422"/>
            <a:ext cx="2816000"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fld id="{60B71710-B01F-4307-A6AE-2389581EFEE0}" type="datetime3">
              <a:rPr lang="en-US" smtClean="0"/>
              <a:t>6 February 2024</a:t>
            </a:fld>
            <a:endParaRPr lang="ru-RU" dirty="0"/>
          </a:p>
        </p:txBody>
      </p:sp>
      <p:sp>
        <p:nvSpPr>
          <p:cNvPr id="5" name="Footer"/>
          <p:cNvSpPr>
            <a:spLocks noGrp="1"/>
          </p:cNvSpPr>
          <p:nvPr>
            <p:ph type="ftr" sz="quarter" idx="3"/>
          </p:nvPr>
        </p:nvSpPr>
        <p:spPr>
          <a:xfrm>
            <a:off x="200024" y="6646422"/>
            <a:ext cx="2504455"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6"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pic>
        <p:nvPicPr>
          <p:cNvPr id="7" name="Picture 6"/>
          <p:cNvPicPr>
            <a:picLocks noChangeAspect="1"/>
          </p:cNvPicPr>
          <p:nvPr userDrawn="1"/>
        </p:nvPicPr>
        <p:blipFill>
          <a:blip r:embed="rId41" cstate="email">
            <a:extLst>
              <a:ext uri="{28A0092B-C50C-407E-A947-70E740481C1C}">
                <a14:useLocalDpi xmlns:a14="http://schemas.microsoft.com/office/drawing/2010/main"/>
              </a:ext>
            </a:extLst>
          </a:blip>
          <a:stretch>
            <a:fillRect/>
          </a:stretch>
        </p:blipFill>
        <p:spPr>
          <a:xfrm>
            <a:off x="11382376" y="128588"/>
            <a:ext cx="681037" cy="681037"/>
          </a:xfrm>
          <a:prstGeom prst="rect">
            <a:avLst/>
          </a:prstGeom>
        </p:spPr>
      </p:pic>
      <p:cxnSp>
        <p:nvCxnSpPr>
          <p:cNvPr id="8" name="Straight Connector 7"/>
          <p:cNvCxnSpPr/>
          <p:nvPr userDrawn="1"/>
        </p:nvCxnSpPr>
        <p:spPr>
          <a:xfrm>
            <a:off x="0" y="980728"/>
            <a:ext cx="1218707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930" y="6646422"/>
            <a:ext cx="1218707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8006518"/>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 id="2147483804" r:id="rId18"/>
    <p:sldLayoutId id="2147483805" r:id="rId19"/>
    <p:sldLayoutId id="2147483806" r:id="rId20"/>
    <p:sldLayoutId id="2147483807" r:id="rId21"/>
    <p:sldLayoutId id="2147483808" r:id="rId22"/>
    <p:sldLayoutId id="2147483809" r:id="rId23"/>
    <p:sldLayoutId id="2147483810" r:id="rId24"/>
    <p:sldLayoutId id="2147483811" r:id="rId25"/>
    <p:sldLayoutId id="2147483812" r:id="rId26"/>
    <p:sldLayoutId id="2147483813" r:id="rId27"/>
    <p:sldLayoutId id="2147483814" r:id="rId28"/>
    <p:sldLayoutId id="2147483815" r:id="rId29"/>
    <p:sldLayoutId id="2147483816" r:id="rId30"/>
    <p:sldLayoutId id="2147483817" r:id="rId31"/>
    <p:sldLayoutId id="2147483818" r:id="rId32"/>
    <p:sldLayoutId id="2147483819" r:id="rId33"/>
    <p:sldLayoutId id="2147483820" r:id="rId34"/>
    <p:sldLayoutId id="2147483821" r:id="rId35"/>
    <p:sldLayoutId id="2147483822" r:id="rId36"/>
    <p:sldLayoutId id="2147483823" r:id="rId37"/>
    <p:sldLayoutId id="2147483824" r:id="rId38"/>
    <p:sldLayoutId id="2147483825" r:id="rId39"/>
  </p:sldLayoutIdLst>
  <p:hf hdr="0"/>
  <p:txStyles>
    <p:titleStyle>
      <a:lvl1pPr marL="0" algn="l" defTabSz="914400" rtl="0" eaLnBrk="1" latinLnBrk="0" hangingPunct="1">
        <a:lnSpc>
          <a:spcPct val="90000"/>
        </a:lnSpc>
        <a:buNone/>
        <a:defRPr sz="2800" b="0" i="0" u="none" kern="1200" cap="none">
          <a:solidFill>
            <a:schemeClr val="tx1"/>
          </a:solidFill>
          <a:uFill>
            <a:solidFill>
              <a:schemeClr val="tx1"/>
            </a:solidFill>
          </a:uFill>
          <a:latin typeface="+mj-lt"/>
          <a:ea typeface="+mj-ea"/>
          <a:cs typeface="+mj-cs"/>
        </a:defRPr>
      </a:lvl1pPr>
    </p:titleStyle>
    <p:bodyStyle>
      <a:lvl1pPr marL="0" indent="0" algn="l" defTabSz="914400" rtl="0" eaLnBrk="1" latinLnBrk="0" hangingPunct="1">
        <a:lnSpc>
          <a:spcPct val="90000"/>
        </a:lnSpc>
        <a:spcAft>
          <a:spcPts val="600"/>
        </a:spcAft>
        <a:buClr>
          <a:schemeClr val="tx1"/>
        </a:buClr>
        <a:buSzPct val="100000"/>
        <a:buFont typeface="Arial" pitchFamily="34" charset="0"/>
        <a:buNone/>
        <a:defRPr sz="1800" b="0" i="0" u="none" kern="1200" cap="none">
          <a:solidFill>
            <a:schemeClr val="tx1"/>
          </a:solidFill>
          <a:uFill>
            <a:solidFill>
              <a:schemeClr val="tx1"/>
            </a:solidFill>
          </a:uFill>
          <a:latin typeface="+mn-lt"/>
          <a:ea typeface="+mn-ea"/>
          <a:cs typeface="+mn-cs"/>
        </a:defRPr>
      </a:lvl1pPr>
      <a:lvl2pPr marL="268288" indent="-179388" algn="l" defTabSz="914400" rtl="0" eaLnBrk="1" latinLnBrk="0" hangingPunct="1">
        <a:lnSpc>
          <a:spcPct val="90000"/>
        </a:lnSpc>
        <a:spcAft>
          <a:spcPts val="600"/>
        </a:spcAft>
        <a:buClrTx/>
        <a:buSzPct val="100000"/>
        <a:buFont typeface="Wingdings" panose="05000000000000000000" pitchFamily="2" charset="2"/>
        <a:buChar char="§"/>
        <a:defRPr sz="1600" b="0" i="0" u="none" kern="1200" cap="none">
          <a:solidFill>
            <a:schemeClr val="tx1"/>
          </a:solidFill>
          <a:uFill>
            <a:solidFill>
              <a:schemeClr val="tx1"/>
            </a:solidFill>
          </a:uFill>
          <a:latin typeface="+mn-lt"/>
          <a:ea typeface="+mn-ea"/>
          <a:cs typeface="+mn-cs"/>
        </a:defRPr>
      </a:lvl2pPr>
      <a:lvl3pPr marL="358775" indent="-179388" algn="l" defTabSz="914400" rtl="0" eaLnBrk="1" latinLnBrk="0" hangingPunct="1">
        <a:lnSpc>
          <a:spcPct val="90000"/>
        </a:lnSpc>
        <a:spcAft>
          <a:spcPts val="600"/>
        </a:spcAft>
        <a:buClrTx/>
        <a:buSzPct val="100000"/>
        <a:buFont typeface="Wingdings" panose="05000000000000000000" pitchFamily="2" charset="2"/>
        <a:buChar char="§"/>
        <a:defRPr sz="1400" b="0" i="0" u="none" kern="1200" cap="none">
          <a:solidFill>
            <a:schemeClr val="tx1"/>
          </a:solidFill>
          <a:uFill>
            <a:solidFill>
              <a:schemeClr val="tx1"/>
            </a:solidFill>
          </a:uFill>
          <a:latin typeface="+mn-lt"/>
          <a:ea typeface="+mn-ea"/>
          <a:cs typeface="+mn-cs"/>
        </a:defRPr>
      </a:lvl3pPr>
      <a:lvl4pPr marL="447675" indent="-179388" algn="l" defTabSz="914400" rtl="0" eaLnBrk="1" latinLnBrk="0" hangingPunct="1">
        <a:lnSpc>
          <a:spcPct val="90000"/>
        </a:lnSpc>
        <a:spcAft>
          <a:spcPts val="600"/>
        </a:spcAft>
        <a:buClrTx/>
        <a:buSzPct val="100000"/>
        <a:buFont typeface="Wingdings" panose="05000000000000000000" pitchFamily="2" charset="2"/>
        <a:buChar char="§"/>
        <a:defRPr sz="1200" b="0" i="0" u="none" kern="1200" cap="none">
          <a:solidFill>
            <a:schemeClr val="tx1"/>
          </a:solidFill>
          <a:uFill>
            <a:solidFill>
              <a:schemeClr val="tx1"/>
            </a:solidFill>
          </a:uFill>
          <a:latin typeface="+mn-lt"/>
          <a:ea typeface="+mn-ea"/>
          <a:cs typeface="+mn-cs"/>
        </a:defRPr>
      </a:lvl4pPr>
      <a:lvl5pPr marL="538163" indent="-179388" algn="l" defTabSz="914400" rtl="0" eaLnBrk="1" latinLnBrk="0" hangingPunct="1">
        <a:lnSpc>
          <a:spcPct val="90000"/>
        </a:lnSpc>
        <a:spcAft>
          <a:spcPts val="600"/>
        </a:spcAft>
        <a:buClrTx/>
        <a:buSzPct val="100000"/>
        <a:buFont typeface="Wingdings" panose="05000000000000000000" pitchFamily="2" charset="2"/>
        <a:buChar char="§"/>
        <a:defRPr sz="1100" b="0" i="0" u="none" kern="1200" cap="none">
          <a:solidFill>
            <a:schemeClr val="tx1"/>
          </a:solidFill>
          <a:uFill>
            <a:solidFill>
              <a:schemeClr val="tx1"/>
            </a:solidFill>
          </a:uFill>
          <a:latin typeface="+mn-lt"/>
          <a:ea typeface="+mn-ea"/>
          <a:cs typeface="+mn-cs"/>
        </a:defRPr>
      </a:lvl5pPr>
      <a:lvl6pPr marL="2496429" indent="-228571" algn="l" defTabSz="914400" rtl="0" eaLnBrk="1" latinLnBrk="0" hangingPunct="1">
        <a:buClr>
          <a:schemeClr val="tx1"/>
        </a:buClr>
        <a:buSzPct val="100000"/>
        <a:buFont typeface="Arial" pitchFamily="34" charset="0"/>
        <a:buChar char="•"/>
        <a:defRPr sz="2000" b="0" i="0" u="none" kern="1200" cap="none">
          <a:solidFill>
            <a:schemeClr val="tx1"/>
          </a:solidFill>
          <a:uFill>
            <a:solidFill>
              <a:schemeClr val="tx1"/>
            </a:solidFill>
          </a:u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09">
          <p15:clr>
            <a:srgbClr val="F26B43"/>
          </p15:clr>
        </p15:guide>
        <p15:guide id="2" orient="horz" pos="81">
          <p15:clr>
            <a:srgbClr val="F26B43"/>
          </p15:clr>
        </p15:guide>
        <p15:guide id="3" orient="horz" pos="4094">
          <p15:clr>
            <a:srgbClr val="F26B43"/>
          </p15:clr>
        </p15:guide>
        <p15:guide id="4" pos="7599">
          <p15:clr>
            <a:srgbClr val="F26B43"/>
          </p15:clr>
        </p15:guide>
        <p15:guide id="5" pos="186">
          <p15:clr>
            <a:srgbClr val="5ACBF0"/>
          </p15:clr>
        </p15:guide>
        <p15:guide id="6" pos="1896">
          <p15:clr>
            <a:srgbClr val="F26B43"/>
          </p15:clr>
        </p15:guide>
        <p15:guide id="7" pos="1980">
          <p15:clr>
            <a:srgbClr val="F26B43"/>
          </p15:clr>
        </p15:guide>
        <p15:guide id="8" pos="3795">
          <p15:clr>
            <a:srgbClr val="F26B43"/>
          </p15:clr>
        </p15:guide>
        <p15:guide id="9" pos="3882">
          <p15:clr>
            <a:srgbClr val="F26B43"/>
          </p15:clr>
        </p15:guide>
        <p15:guide id="10" pos="5697">
          <p15:clr>
            <a:srgbClr val="F26B43"/>
          </p15:clr>
        </p15:guide>
        <p15:guide id="11" pos="5784">
          <p15:clr>
            <a:srgbClr val="F26B43"/>
          </p15:clr>
        </p15:guide>
        <p15:guide id="12" pos="81">
          <p15:clr>
            <a:srgbClr val="F26B43"/>
          </p15:clr>
        </p15:guide>
        <p15:guide id="13" orient="horz" pos="4239">
          <p15:clr>
            <a:srgbClr val="5ACBF0"/>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191344" y="412376"/>
            <a:ext cx="11191032" cy="460340"/>
          </a:xfrm>
          <a:prstGeom prst="rect">
            <a:avLst/>
          </a:prstGeom>
          <a:ln w="12700" cap="rnd" cmpd="sng" algn="ctr">
            <a:noFill/>
            <a:prstDash val="solid"/>
          </a:ln>
        </p:spPr>
        <p:txBody>
          <a:bodyPr vert="horz" wrap="square" lIns="90000" tIns="46800" rIns="90000" bIns="46800" rtlCol="0" anchor="b" anchorCtr="0">
            <a:noAutofit/>
          </a:bodyPr>
          <a:lstStyle>
            <a:lvl1pPr>
              <a:defRPr>
                <a:latin typeface="+mj-lt"/>
              </a:defRPr>
            </a:lvl1pPr>
          </a:lstStyle>
          <a:p>
            <a:r>
              <a:rPr lang="en-US" dirty="0"/>
              <a:t>Enter title here</a:t>
            </a:r>
            <a:endParaRPr lang="ru-RU" dirty="0"/>
          </a:p>
        </p:txBody>
      </p:sp>
      <p:sp>
        <p:nvSpPr>
          <p:cNvPr id="3" name="Content"/>
          <p:cNvSpPr>
            <a:spLocks noGrp="1"/>
          </p:cNvSpPr>
          <p:nvPr>
            <p:ph type="body" idx="1"/>
          </p:nvPr>
        </p:nvSpPr>
        <p:spPr>
          <a:xfrm>
            <a:off x="191344" y="1125537"/>
            <a:ext cx="11862544" cy="5373687"/>
          </a:xfrm>
          <a:prstGeom prst="rect">
            <a:avLst/>
          </a:prstGeom>
          <a:ln w="12700" cap="rnd" cmpd="sng" algn="ctr">
            <a:noFill/>
            <a:prstDash val="solid"/>
          </a:ln>
        </p:spPr>
        <p:txBody>
          <a:bodyPr vert="horz" wrap="square" lIns="90000" tIns="46800" rIns="90000" bIns="46800" rtlCol="0" anchor="t" anchorCtr="0">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vl6pPr>
              <a:defRPr>
                <a:latin typeface="+mn-lt"/>
              </a:defRPr>
            </a:lvl6pPr>
            <a:lvl7pPr>
              <a:defRPr>
                <a:latin typeface="+mn-lt"/>
              </a:defRPr>
            </a:lvl7pPr>
            <a:lvl8pPr>
              <a:defRPr>
                <a:latin typeface="+mn-lt"/>
              </a:defRPr>
            </a:lvl8pPr>
            <a:lvl9pPr>
              <a:defRPr>
                <a:latin typeface="+mn-lt"/>
              </a:defRPr>
            </a:lvl9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4" name="Date"/>
          <p:cNvSpPr>
            <a:spLocks noGrp="1"/>
          </p:cNvSpPr>
          <p:nvPr>
            <p:ph type="dt" sz="half" idx="2"/>
          </p:nvPr>
        </p:nvSpPr>
        <p:spPr>
          <a:xfrm>
            <a:off x="4688000" y="6646422"/>
            <a:ext cx="2816000"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fld id="{60B71710-B01F-4307-A6AE-2389581EFEE0}" type="datetime3">
              <a:rPr lang="en-US" smtClean="0"/>
              <a:t>6 February 2024</a:t>
            </a:fld>
            <a:endParaRPr lang="ru-RU" dirty="0"/>
          </a:p>
        </p:txBody>
      </p:sp>
      <p:sp>
        <p:nvSpPr>
          <p:cNvPr id="5" name="Footer"/>
          <p:cNvSpPr>
            <a:spLocks noGrp="1"/>
          </p:cNvSpPr>
          <p:nvPr>
            <p:ph type="ftr" sz="quarter" idx="3"/>
          </p:nvPr>
        </p:nvSpPr>
        <p:spPr>
          <a:xfrm>
            <a:off x="200024" y="6646422"/>
            <a:ext cx="2504455"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6"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pic>
        <p:nvPicPr>
          <p:cNvPr id="7" name="Picture 6"/>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11382376" y="128588"/>
            <a:ext cx="681037" cy="681037"/>
          </a:xfrm>
          <a:prstGeom prst="rect">
            <a:avLst/>
          </a:prstGeom>
        </p:spPr>
      </p:pic>
      <p:cxnSp>
        <p:nvCxnSpPr>
          <p:cNvPr id="8" name="Straight Connector 7"/>
          <p:cNvCxnSpPr/>
          <p:nvPr userDrawn="1"/>
        </p:nvCxnSpPr>
        <p:spPr>
          <a:xfrm>
            <a:off x="0" y="980728"/>
            <a:ext cx="1218707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930" y="6646422"/>
            <a:ext cx="1218707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6149250"/>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6" r:id="rId15"/>
    <p:sldLayoutId id="2147483917" r:id="rId16"/>
    <p:sldLayoutId id="2147483918" r:id="rId17"/>
    <p:sldLayoutId id="2147483919" r:id="rId18"/>
    <p:sldLayoutId id="2147483920" r:id="rId19"/>
    <p:sldLayoutId id="2147483921" r:id="rId20"/>
  </p:sldLayoutIdLst>
  <p:hf hdr="0"/>
  <p:txStyles>
    <p:titleStyle>
      <a:lvl1pPr marL="0" algn="l" defTabSz="914400" rtl="0" eaLnBrk="1" latinLnBrk="0" hangingPunct="1">
        <a:lnSpc>
          <a:spcPct val="90000"/>
        </a:lnSpc>
        <a:buNone/>
        <a:defRPr sz="2800" b="0" i="0" u="none" kern="1200" cap="none">
          <a:solidFill>
            <a:schemeClr val="tx1"/>
          </a:solidFill>
          <a:uFill>
            <a:solidFill>
              <a:schemeClr val="tx1"/>
            </a:solidFill>
          </a:uFill>
          <a:latin typeface="+mj-lt"/>
          <a:ea typeface="+mj-ea"/>
          <a:cs typeface="+mj-cs"/>
        </a:defRPr>
      </a:lvl1pPr>
    </p:titleStyle>
    <p:bodyStyle>
      <a:lvl1pPr marL="0" indent="0" algn="l" defTabSz="914400" rtl="0" eaLnBrk="1" latinLnBrk="0" hangingPunct="1">
        <a:lnSpc>
          <a:spcPct val="90000"/>
        </a:lnSpc>
        <a:spcAft>
          <a:spcPts val="600"/>
        </a:spcAft>
        <a:buClr>
          <a:schemeClr val="tx1"/>
        </a:buClr>
        <a:buSzPct val="100000"/>
        <a:buFont typeface="Arial" pitchFamily="34" charset="0"/>
        <a:buNone/>
        <a:defRPr sz="1800" b="0" i="0" u="none" kern="1200" cap="none">
          <a:solidFill>
            <a:schemeClr val="tx1"/>
          </a:solidFill>
          <a:uFill>
            <a:solidFill>
              <a:schemeClr val="tx1"/>
            </a:solidFill>
          </a:uFill>
          <a:latin typeface="+mn-lt"/>
          <a:ea typeface="+mn-ea"/>
          <a:cs typeface="+mn-cs"/>
        </a:defRPr>
      </a:lvl1pPr>
      <a:lvl2pPr marL="268288" indent="-179388" algn="l" defTabSz="914400" rtl="0" eaLnBrk="1" latinLnBrk="0" hangingPunct="1">
        <a:lnSpc>
          <a:spcPct val="90000"/>
        </a:lnSpc>
        <a:spcAft>
          <a:spcPts val="600"/>
        </a:spcAft>
        <a:buClrTx/>
        <a:buSzPct val="100000"/>
        <a:buFont typeface="Wingdings" panose="05000000000000000000" pitchFamily="2" charset="2"/>
        <a:buChar char="§"/>
        <a:defRPr sz="1600" b="0" i="0" u="none" kern="1200" cap="none">
          <a:solidFill>
            <a:schemeClr val="tx1"/>
          </a:solidFill>
          <a:uFill>
            <a:solidFill>
              <a:schemeClr val="tx1"/>
            </a:solidFill>
          </a:uFill>
          <a:latin typeface="+mn-lt"/>
          <a:ea typeface="+mn-ea"/>
          <a:cs typeface="+mn-cs"/>
        </a:defRPr>
      </a:lvl2pPr>
      <a:lvl3pPr marL="358775" indent="-179388" algn="l" defTabSz="914400" rtl="0" eaLnBrk="1" latinLnBrk="0" hangingPunct="1">
        <a:lnSpc>
          <a:spcPct val="90000"/>
        </a:lnSpc>
        <a:spcAft>
          <a:spcPts val="600"/>
        </a:spcAft>
        <a:buClrTx/>
        <a:buSzPct val="100000"/>
        <a:buFont typeface="Wingdings" panose="05000000000000000000" pitchFamily="2" charset="2"/>
        <a:buChar char="§"/>
        <a:defRPr sz="1400" b="0" i="0" u="none" kern="1200" cap="none">
          <a:solidFill>
            <a:schemeClr val="tx1"/>
          </a:solidFill>
          <a:uFill>
            <a:solidFill>
              <a:schemeClr val="tx1"/>
            </a:solidFill>
          </a:uFill>
          <a:latin typeface="+mn-lt"/>
          <a:ea typeface="+mn-ea"/>
          <a:cs typeface="+mn-cs"/>
        </a:defRPr>
      </a:lvl3pPr>
      <a:lvl4pPr marL="447675" indent="-179388" algn="l" defTabSz="914400" rtl="0" eaLnBrk="1" latinLnBrk="0" hangingPunct="1">
        <a:lnSpc>
          <a:spcPct val="90000"/>
        </a:lnSpc>
        <a:spcAft>
          <a:spcPts val="600"/>
        </a:spcAft>
        <a:buClrTx/>
        <a:buSzPct val="100000"/>
        <a:buFont typeface="Wingdings" panose="05000000000000000000" pitchFamily="2" charset="2"/>
        <a:buChar char="§"/>
        <a:defRPr sz="1200" b="0" i="0" u="none" kern="1200" cap="none">
          <a:solidFill>
            <a:schemeClr val="tx1"/>
          </a:solidFill>
          <a:uFill>
            <a:solidFill>
              <a:schemeClr val="tx1"/>
            </a:solidFill>
          </a:uFill>
          <a:latin typeface="+mn-lt"/>
          <a:ea typeface="+mn-ea"/>
          <a:cs typeface="+mn-cs"/>
        </a:defRPr>
      </a:lvl4pPr>
      <a:lvl5pPr marL="538163" indent="-179388" algn="l" defTabSz="914400" rtl="0" eaLnBrk="1" latinLnBrk="0" hangingPunct="1">
        <a:lnSpc>
          <a:spcPct val="90000"/>
        </a:lnSpc>
        <a:spcAft>
          <a:spcPts val="600"/>
        </a:spcAft>
        <a:buClrTx/>
        <a:buSzPct val="100000"/>
        <a:buFont typeface="Wingdings" panose="05000000000000000000" pitchFamily="2" charset="2"/>
        <a:buChar char="§"/>
        <a:defRPr sz="1100" b="0" i="0" u="none" kern="1200" cap="none">
          <a:solidFill>
            <a:schemeClr val="tx1"/>
          </a:solidFill>
          <a:uFill>
            <a:solidFill>
              <a:schemeClr val="tx1"/>
            </a:solidFill>
          </a:uFill>
          <a:latin typeface="+mn-lt"/>
          <a:ea typeface="+mn-ea"/>
          <a:cs typeface="+mn-cs"/>
        </a:defRPr>
      </a:lvl5pPr>
      <a:lvl6pPr marL="2496429" indent="-228571" algn="l" defTabSz="914400" rtl="0" eaLnBrk="1" latinLnBrk="0" hangingPunct="1">
        <a:buClr>
          <a:schemeClr val="tx1"/>
        </a:buClr>
        <a:buSzPct val="100000"/>
        <a:buFont typeface="Arial" pitchFamily="34" charset="0"/>
        <a:buChar char="•"/>
        <a:defRPr sz="2000" b="0" i="0" u="none" kern="1200" cap="none">
          <a:solidFill>
            <a:schemeClr val="tx1"/>
          </a:solidFill>
          <a:uFill>
            <a:solidFill>
              <a:schemeClr val="tx1"/>
            </a:solidFill>
          </a:u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09">
          <p15:clr>
            <a:srgbClr val="F26B43"/>
          </p15:clr>
        </p15:guide>
        <p15:guide id="2" orient="horz" pos="81">
          <p15:clr>
            <a:srgbClr val="F26B43"/>
          </p15:clr>
        </p15:guide>
        <p15:guide id="3" orient="horz" pos="4094">
          <p15:clr>
            <a:srgbClr val="F26B43"/>
          </p15:clr>
        </p15:guide>
        <p15:guide id="4" pos="7599">
          <p15:clr>
            <a:srgbClr val="F26B43"/>
          </p15:clr>
        </p15:guide>
        <p15:guide id="5" pos="186">
          <p15:clr>
            <a:srgbClr val="5ACBF0"/>
          </p15:clr>
        </p15:guide>
        <p15:guide id="6" pos="1896">
          <p15:clr>
            <a:srgbClr val="F26B43"/>
          </p15:clr>
        </p15:guide>
        <p15:guide id="7" pos="1980">
          <p15:clr>
            <a:srgbClr val="F26B43"/>
          </p15:clr>
        </p15:guide>
        <p15:guide id="8" pos="3795">
          <p15:clr>
            <a:srgbClr val="F26B43"/>
          </p15:clr>
        </p15:guide>
        <p15:guide id="9" pos="3882">
          <p15:clr>
            <a:srgbClr val="F26B43"/>
          </p15:clr>
        </p15:guide>
        <p15:guide id="10" pos="5697">
          <p15:clr>
            <a:srgbClr val="F26B43"/>
          </p15:clr>
        </p15:guide>
        <p15:guide id="11" pos="5784">
          <p15:clr>
            <a:srgbClr val="F26B43"/>
          </p15:clr>
        </p15:guide>
        <p15:guide id="12" pos="81">
          <p15:clr>
            <a:srgbClr val="F26B43"/>
          </p15:clr>
        </p15:guide>
        <p15:guide id="13" orient="horz" pos="4239">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41.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4.jpe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3.emf"/><Relationship Id="rId7" Type="http://schemas.openxmlformats.org/officeDocument/2006/relationships/image" Target="../media/image21.png"/><Relationship Id="rId2"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19.png"/><Relationship Id="rId9"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25.png"/><Relationship Id="rId2" Type="http://schemas.openxmlformats.org/officeDocument/2006/relationships/image" Target="../media/image18.jpeg"/><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openxmlformats.org/officeDocument/2006/relationships/image" Target="../media/image13.emf"/><Relationship Id="rId7" Type="http://schemas.openxmlformats.org/officeDocument/2006/relationships/image" Target="../media/image30.svg"/><Relationship Id="rId12" Type="http://schemas.openxmlformats.org/officeDocument/2006/relationships/image" Target="../media/image35.png"/><Relationship Id="rId2" Type="http://schemas.openxmlformats.org/officeDocument/2006/relationships/image" Target="../media/image26.jpeg"/><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s>
</file>

<file path=ppt/slides/_rels/slide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xml"/><Relationship Id="rId1" Type="http://schemas.openxmlformats.org/officeDocument/2006/relationships/slideLayout" Target="../slideLayouts/slideLayout178.xml"/><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A field of colorful flowers&#10;&#10;Description automatically generated with medium confidence">
            <a:extLst>
              <a:ext uri="{FF2B5EF4-FFF2-40B4-BE49-F238E27FC236}">
                <a16:creationId xmlns:a16="http://schemas.microsoft.com/office/drawing/2014/main" id="{BB953995-F819-E74D-2F61-B173FE40037A}"/>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8" name="Rectangle 7"/>
          <p:cNvSpPr/>
          <p:nvPr/>
        </p:nvSpPr>
        <p:spPr>
          <a:xfrm>
            <a:off x="0" y="0"/>
            <a:ext cx="12192000" cy="6858000"/>
          </a:xfrm>
          <a:prstGeom prst="rect">
            <a:avLst/>
          </a:prstGeom>
          <a:solidFill>
            <a:srgbClr val="000000">
              <a:alpha val="50000"/>
            </a:srgbClr>
          </a:solidFill>
        </p:spPr>
        <p:txBody>
          <a:bodyPr wrap="square" lIns="0" tIns="0" rIns="0" bIns="0" rtlCol="0" anchor="ctr">
            <a:noAutofit/>
          </a:bodyPr>
          <a:lstStyle/>
          <a:p>
            <a:pPr algn="ctr" defTabSz="1219019"/>
            <a:endParaRPr lang="en-GB" sz="1867" dirty="0">
              <a:solidFill>
                <a:srgbClr val="001643">
                  <a:lumMod val="85000"/>
                  <a:lumOff val="15000"/>
                </a:srgbClr>
              </a:solidFill>
              <a:latin typeface="Roboto" pitchFamily="2" charset="0"/>
              <a:ea typeface="Roboto" pitchFamily="2" charset="0"/>
              <a:cs typeface="Roboto Medium" charset="0"/>
            </a:endParaRPr>
          </a:p>
        </p:txBody>
      </p:sp>
      <p:sp>
        <p:nvSpPr>
          <p:cNvPr id="3" name="Title 2"/>
          <p:cNvSpPr>
            <a:spLocks noGrp="1"/>
          </p:cNvSpPr>
          <p:nvPr>
            <p:ph type="title"/>
          </p:nvPr>
        </p:nvSpPr>
        <p:spPr>
          <a:xfrm>
            <a:off x="814918" y="3297599"/>
            <a:ext cx="3676400" cy="1264624"/>
          </a:xfrm>
        </p:spPr>
        <p:txBody>
          <a:bodyPr/>
          <a:lstStyle/>
          <a:p>
            <a:r>
              <a:rPr lang="en-GB" sz="3600" dirty="0"/>
              <a:t>BNG – Offsite Habitat Banks</a:t>
            </a:r>
          </a:p>
        </p:txBody>
      </p:sp>
      <p:sp>
        <p:nvSpPr>
          <p:cNvPr id="4" name="Text Placeholder 3"/>
          <p:cNvSpPr>
            <a:spLocks noGrp="1"/>
          </p:cNvSpPr>
          <p:nvPr>
            <p:ph type="body" sz="quarter" idx="11"/>
          </p:nvPr>
        </p:nvSpPr>
        <p:spPr>
          <a:xfrm>
            <a:off x="814918" y="4658461"/>
            <a:ext cx="3826656" cy="229164"/>
          </a:xfrm>
        </p:spPr>
        <p:txBody>
          <a:bodyPr/>
          <a:lstStyle/>
          <a:p>
            <a:r>
              <a:rPr lang="en-GB" dirty="0"/>
              <a:t>Sophie Tidy</a:t>
            </a:r>
          </a:p>
        </p:txBody>
      </p:sp>
      <p:grpSp>
        <p:nvGrpSpPr>
          <p:cNvPr id="13" name="Group 12"/>
          <p:cNvGrpSpPr/>
          <p:nvPr/>
        </p:nvGrpSpPr>
        <p:grpSpPr>
          <a:xfrm>
            <a:off x="708298" y="1740748"/>
            <a:ext cx="4042492" cy="4490720"/>
            <a:chOff x="531223" y="1305561"/>
            <a:chExt cx="3031869" cy="3368040"/>
          </a:xfrm>
        </p:grpSpPr>
        <p:sp>
          <p:nvSpPr>
            <p:cNvPr id="5" name="Rectangle 4"/>
            <p:cNvSpPr/>
            <p:nvPr/>
          </p:nvSpPr>
          <p:spPr>
            <a:xfrm>
              <a:off x="531223" y="1305561"/>
              <a:ext cx="3031869" cy="3368040"/>
            </a:xfrm>
            <a:prstGeom prst="rect">
              <a:avLst/>
            </a:prstGeom>
            <a:noFill/>
            <a:ln w="38100">
              <a:solidFill>
                <a:srgbClr val="FFDF00"/>
              </a:solidFill>
            </a:ln>
          </p:spPr>
          <p:txBody>
            <a:bodyPr wrap="square" lIns="0" tIns="0" rIns="0" bIns="0" rtlCol="0" anchor="ctr">
              <a:noAutofit/>
            </a:bodyPr>
            <a:lstStyle/>
            <a:p>
              <a:pPr algn="ctr" defTabSz="1219019"/>
              <a:endParaRPr lang="en-GB" sz="1867" dirty="0">
                <a:solidFill>
                  <a:srgbClr val="001643">
                    <a:lumMod val="85000"/>
                    <a:lumOff val="15000"/>
                  </a:srgbClr>
                </a:solidFill>
                <a:latin typeface="Roboto" pitchFamily="2" charset="0"/>
                <a:ea typeface="Roboto" pitchFamily="2" charset="0"/>
                <a:cs typeface="Roboto Medium" charset="0"/>
              </a:endParaRPr>
            </a:p>
          </p:txBody>
        </p:sp>
        <p:sp>
          <p:nvSpPr>
            <p:cNvPr id="9" name="Rectangle 8"/>
            <p:cNvSpPr/>
            <p:nvPr/>
          </p:nvSpPr>
          <p:spPr>
            <a:xfrm>
              <a:off x="2887843" y="1305561"/>
              <a:ext cx="675249" cy="440788"/>
            </a:xfrm>
            <a:prstGeom prst="rect">
              <a:avLst/>
            </a:prstGeom>
            <a:solidFill>
              <a:schemeClr val="accent1"/>
            </a:solidFill>
          </p:spPr>
          <p:txBody>
            <a:bodyPr wrap="none" lIns="0" tIns="0" rIns="0" bIns="0" rtlCol="0" anchor="ctr">
              <a:noAutofit/>
            </a:bodyPr>
            <a:lstStyle/>
            <a:p>
              <a:pPr algn="ctr" defTabSz="1219019"/>
              <a:endParaRPr lang="en-GB" sz="1867" dirty="0">
                <a:solidFill>
                  <a:srgbClr val="6499A2"/>
                </a:solidFill>
                <a:latin typeface="Palatino Linotype" panose="02040502050505030304" pitchFamily="18" charset="0"/>
              </a:endParaRPr>
            </a:p>
          </p:txBody>
        </p:sp>
        <p:sp>
          <p:nvSpPr>
            <p:cNvPr id="11" name="Isosceles Triangle 10"/>
            <p:cNvSpPr/>
            <p:nvPr/>
          </p:nvSpPr>
          <p:spPr>
            <a:xfrm rot="10800000">
              <a:off x="3082446" y="1433332"/>
              <a:ext cx="286042" cy="185246"/>
            </a:xfrm>
            <a:prstGeom prst="triangle">
              <a:avLst/>
            </a:prstGeom>
            <a:solidFill>
              <a:srgbClr val="FFFFFF"/>
            </a:solidFill>
          </p:spPr>
          <p:txBody>
            <a:bodyPr wrap="none" lIns="0" tIns="0" rIns="0" bIns="0" rtlCol="0" anchor="ctr">
              <a:noAutofit/>
            </a:bodyPr>
            <a:lstStyle/>
            <a:p>
              <a:pPr algn="ctr" defTabSz="1219019"/>
              <a:endParaRPr lang="en-GB" sz="1867" dirty="0">
                <a:solidFill>
                  <a:srgbClr val="6499A2"/>
                </a:solidFill>
                <a:latin typeface="Palatino Linotype" panose="02040502050505030304" pitchFamily="18" charset="0"/>
              </a:endParaRPr>
            </a:p>
          </p:txBody>
        </p:sp>
      </p:grpSp>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98977" y="5815626"/>
            <a:ext cx="659196" cy="659196"/>
          </a:xfrm>
          <a:prstGeom prst="rect">
            <a:avLst/>
          </a:prstGeom>
        </p:spPr>
      </p:pic>
      <p:sp>
        <p:nvSpPr>
          <p:cNvPr id="21" name="Rectangle 20"/>
          <p:cNvSpPr/>
          <p:nvPr/>
        </p:nvSpPr>
        <p:spPr>
          <a:xfrm>
            <a:off x="814917" y="5167643"/>
            <a:ext cx="1276848" cy="229164"/>
          </a:xfrm>
          <a:prstGeom prst="rect">
            <a:avLst/>
          </a:prstGeom>
          <a:solidFill>
            <a:schemeClr val="accent1"/>
          </a:solidFill>
        </p:spPr>
        <p:txBody>
          <a:bodyPr wrap="none" lIns="96000" tIns="0" rIns="96000" bIns="0" rtlCol="0" anchor="ctr">
            <a:noAutofit/>
          </a:bodyPr>
          <a:lstStyle/>
          <a:p>
            <a:pPr defTabSz="1219019"/>
            <a:r>
              <a:rPr lang="en-GB" sz="1067" b="1" dirty="0">
                <a:solidFill>
                  <a:srgbClr val="000000"/>
                </a:solidFill>
                <a:latin typeface="Arial"/>
              </a:rPr>
              <a:t>February 2024</a:t>
            </a:r>
          </a:p>
        </p:txBody>
      </p:sp>
    </p:spTree>
    <p:extLst>
      <p:ext uri="{BB962C8B-B14F-4D97-AF65-F5344CB8AC3E}">
        <p14:creationId xmlns:p14="http://schemas.microsoft.com/office/powerpoint/2010/main" val="3857526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heep in a field&#10;&#10;Description automatically generated with low confidence">
            <a:extLst>
              <a:ext uri="{FF2B5EF4-FFF2-40B4-BE49-F238E27FC236}">
                <a16:creationId xmlns:a16="http://schemas.microsoft.com/office/drawing/2014/main" id="{A4CBAC8E-8809-5172-BED6-DD2365B08553}"/>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94832" y="6012719"/>
            <a:ext cx="494397" cy="494397"/>
          </a:xfrm>
          <a:prstGeom prst="rect">
            <a:avLst/>
          </a:prstGeom>
        </p:spPr>
      </p:pic>
      <p:sp>
        <p:nvSpPr>
          <p:cNvPr id="6" name="Rectangle 5">
            <a:extLst>
              <a:ext uri="{FF2B5EF4-FFF2-40B4-BE49-F238E27FC236}">
                <a16:creationId xmlns:a16="http://schemas.microsoft.com/office/drawing/2014/main" id="{1781F06F-D143-33BC-EADC-7C12AFE18B44}"/>
              </a:ext>
            </a:extLst>
          </p:cNvPr>
          <p:cNvSpPr/>
          <p:nvPr/>
        </p:nvSpPr>
        <p:spPr>
          <a:xfrm>
            <a:off x="0" y="0"/>
            <a:ext cx="12192000" cy="6858000"/>
          </a:xfrm>
          <a:prstGeom prst="rect">
            <a:avLst/>
          </a:prstGeom>
          <a:solidFill>
            <a:srgbClr val="000000">
              <a:alpha val="34000"/>
            </a:srgbClr>
          </a:solidFill>
        </p:spPr>
        <p:txBody>
          <a:bodyPr wrap="square" lIns="0" tIns="0" rIns="0" bIns="0" rtlCol="0" anchor="ctr">
            <a:noAutofit/>
          </a:bodyPr>
          <a:lstStyle/>
          <a:p>
            <a:pPr marL="0" marR="0" lvl="0" indent="0" algn="ctr" defTabSz="1219019" rtl="0" eaLnBrk="1" fontAlgn="auto" latinLnBrk="0" hangingPunct="1">
              <a:lnSpc>
                <a:spcPct val="100000"/>
              </a:lnSpc>
              <a:spcBef>
                <a:spcPts val="0"/>
              </a:spcBef>
              <a:spcAft>
                <a:spcPts val="0"/>
              </a:spcAft>
              <a:buClrTx/>
              <a:buSzTx/>
              <a:buFontTx/>
              <a:buNone/>
              <a:tabLst/>
              <a:defRPr/>
            </a:pPr>
            <a:endParaRPr kumimoji="0" lang="en-GB" sz="1867" b="0" i="0" u="none" strike="noStrike" kern="1200" cap="none" spc="0" normalizeH="0" baseline="0" noProof="0" dirty="0">
              <a:ln>
                <a:noFill/>
              </a:ln>
              <a:solidFill>
                <a:srgbClr val="001643">
                  <a:lumMod val="85000"/>
                  <a:lumOff val="15000"/>
                </a:srgbClr>
              </a:solidFill>
              <a:effectLst/>
              <a:uLnTx/>
              <a:uFillTx/>
              <a:latin typeface="Roboto" pitchFamily="2" charset="0"/>
              <a:ea typeface="Roboto" pitchFamily="2" charset="0"/>
              <a:cs typeface="Roboto Medium" charset="0"/>
            </a:endParaRPr>
          </a:p>
        </p:txBody>
      </p:sp>
      <p:sp>
        <p:nvSpPr>
          <p:cNvPr id="10" name="Text Placeholder 6"/>
          <p:cNvSpPr txBox="1">
            <a:spLocks/>
          </p:cNvSpPr>
          <p:nvPr/>
        </p:nvSpPr>
        <p:spPr>
          <a:xfrm>
            <a:off x="5170714" y="3268279"/>
            <a:ext cx="2964881" cy="1488777"/>
          </a:xfrm>
          <a:prstGeom prst="rect">
            <a:avLst/>
          </a:prstGeom>
        </p:spPr>
        <p:txBody>
          <a:bodyPr lIns="0" tIns="0" rIns="0" bIns="0"/>
          <a:lstStyle>
            <a:lvl1pPr marL="0" indent="0" algn="l" defTabSz="685800" rtl="0" eaLnBrk="1" latinLnBrk="0" hangingPunct="1">
              <a:lnSpc>
                <a:spcPct val="90000"/>
              </a:lnSpc>
              <a:spcBef>
                <a:spcPts val="750"/>
              </a:spcBef>
              <a:buFont typeface="Arial" panose="020B0604020202020204" pitchFamily="34" charset="0"/>
              <a:buNone/>
              <a:defRPr sz="1800" b="0" i="0" kern="1200">
                <a:solidFill>
                  <a:srgbClr val="000000"/>
                </a:solidFill>
                <a:latin typeface="DM Serif Display" pitchFamily="2" charset="0"/>
                <a:ea typeface="+mn-ea"/>
                <a:cs typeface="+mn-cs"/>
              </a:defRPr>
            </a:lvl1pPr>
            <a:lvl2pPr marL="0" indent="0" algn="l" defTabSz="685800" rtl="0" eaLnBrk="1" latinLnBrk="0" hangingPunct="1">
              <a:lnSpc>
                <a:spcPct val="100000"/>
              </a:lnSpc>
              <a:spcBef>
                <a:spcPts val="150"/>
              </a:spcBef>
              <a:spcAft>
                <a:spcPts val="225"/>
              </a:spcAft>
              <a:buFont typeface="Arial" panose="020B0604020202020204" pitchFamily="34" charset="0"/>
              <a:buNone/>
              <a:defRPr sz="1200" b="1" i="0" kern="1200">
                <a:solidFill>
                  <a:srgbClr val="000000"/>
                </a:solidFill>
                <a:latin typeface="+mn-lt"/>
                <a:ea typeface="+mn-ea"/>
                <a:cs typeface="+mn-cs"/>
              </a:defRPr>
            </a:lvl2pPr>
            <a:lvl3pPr marL="0" indent="0" algn="l" defTabSz="685800" rtl="0" eaLnBrk="1" latinLnBrk="0" hangingPunct="1">
              <a:lnSpc>
                <a:spcPct val="100000"/>
              </a:lnSpc>
              <a:spcBef>
                <a:spcPts val="0"/>
              </a:spcBef>
              <a:spcAft>
                <a:spcPts val="450"/>
              </a:spcAft>
              <a:buFont typeface="Arial" panose="020B0604020202020204" pitchFamily="34" charset="0"/>
              <a:buNone/>
              <a:defRPr sz="1000" kern="1200">
                <a:solidFill>
                  <a:srgbClr val="000000"/>
                </a:solidFill>
                <a:latin typeface="+mn-lt"/>
                <a:ea typeface="+mn-ea"/>
                <a:cs typeface="+mn-cs"/>
              </a:defRPr>
            </a:lvl3pPr>
            <a:lvl4pPr marL="128588" indent="-128588" algn="l" defTabSz="685800" rtl="0" eaLnBrk="1" latinLnBrk="0" hangingPunct="1">
              <a:lnSpc>
                <a:spcPct val="100000"/>
              </a:lnSpc>
              <a:spcBef>
                <a:spcPts val="0"/>
              </a:spcBef>
              <a:spcAft>
                <a:spcPts val="450"/>
              </a:spcAft>
              <a:buClr>
                <a:schemeClr val="accent1"/>
              </a:buClr>
              <a:buFont typeface="Arial" panose="020B0604020202020204" pitchFamily="34" charset="0"/>
              <a:buChar char="•"/>
              <a:defRPr sz="1000" kern="1200">
                <a:solidFill>
                  <a:srgbClr val="000000"/>
                </a:solidFill>
                <a:latin typeface="+mn-lt"/>
                <a:ea typeface="+mn-ea"/>
                <a:cs typeface="+mn-cs"/>
              </a:defRPr>
            </a:lvl4pPr>
            <a:lvl5pPr marL="0" indent="0" algn="l" defTabSz="685800" rtl="0" eaLnBrk="1" latinLnBrk="0" hangingPunct="1">
              <a:lnSpc>
                <a:spcPct val="100000"/>
              </a:lnSpc>
              <a:spcBef>
                <a:spcPts val="150"/>
              </a:spcBef>
              <a:spcAft>
                <a:spcPts val="450"/>
              </a:spcAft>
              <a:buFont typeface="Arial" panose="020B0604020202020204" pitchFamily="34" charset="0"/>
              <a:buNone/>
              <a:defRPr sz="1800" i="1" kern="1200">
                <a:solidFill>
                  <a:schemeClr val="accent1"/>
                </a:solidFill>
                <a:latin typeface="+mj-lt"/>
                <a:ea typeface="+mn-ea"/>
                <a:cs typeface="+mn-cs"/>
              </a:defRPr>
            </a:lvl5pPr>
            <a:lvl6pPr marL="0" indent="0" algn="l" defTabSz="685800" rtl="0" eaLnBrk="1" latinLnBrk="0" hangingPunct="1">
              <a:lnSpc>
                <a:spcPct val="90000"/>
              </a:lnSpc>
              <a:spcBef>
                <a:spcPts val="375"/>
              </a:spcBef>
              <a:buFont typeface="Arial" panose="020B0604020202020204" pitchFamily="34" charset="0"/>
              <a:buNone/>
              <a:defRPr sz="1800" kern="1200">
                <a:solidFill>
                  <a:srgbClr val="000000"/>
                </a:solidFill>
                <a:latin typeface="DM Serif Display" pitchFamily="2" charset="0"/>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1" indent="0" algn="l" defTabSz="914377" rtl="0" eaLnBrk="1" fontAlgn="auto" latinLnBrk="0" hangingPunct="1">
              <a:lnSpc>
                <a:spcPct val="100000"/>
              </a:lnSpc>
              <a:spcBef>
                <a:spcPts val="200"/>
              </a:spcBef>
              <a:spcAft>
                <a:spcPts val="300"/>
              </a:spcAft>
              <a:buClrTx/>
              <a:buSzTx/>
              <a:buFont typeface="Arial" panose="020B0604020202020204" pitchFamily="34" charset="0"/>
              <a:buNone/>
              <a:tabLst/>
              <a:defRPr/>
            </a:pPr>
            <a:r>
              <a:rPr kumimoji="0" lang="de-DE" sz="3600" b="0" i="0" u="none" strike="noStrike" kern="1200" cap="none" spc="0" normalizeH="0" baseline="0" noProof="0" dirty="0">
                <a:ln>
                  <a:noFill/>
                </a:ln>
                <a:solidFill>
                  <a:srgbClr val="FFDF00"/>
                </a:solidFill>
                <a:effectLst/>
                <a:uLnTx/>
                <a:uFillTx/>
                <a:latin typeface="DM Serif Display" pitchFamily="2" charset="0"/>
                <a:ea typeface="+mn-ea"/>
                <a:cs typeface="+mn-cs"/>
              </a:rPr>
              <a:t>Thank you</a:t>
            </a:r>
            <a:br>
              <a:rPr kumimoji="0" lang="de-DE" sz="2800" b="1" i="0" u="none" strike="noStrike" kern="1200" cap="none" spc="0" normalizeH="0" baseline="0" noProof="0" dirty="0">
                <a:ln>
                  <a:noFill/>
                </a:ln>
                <a:solidFill>
                  <a:srgbClr val="FFFFFF"/>
                </a:solidFill>
                <a:effectLst/>
                <a:uLnTx/>
                <a:uFillTx/>
                <a:latin typeface="Arial"/>
                <a:ea typeface="+mn-ea"/>
                <a:cs typeface="+mn-cs"/>
              </a:rPr>
            </a:br>
            <a:endParaRPr kumimoji="0" lang="de-DE" sz="2800" b="1" i="0" u="none" strike="noStrike" kern="1200" cap="none" spc="0" normalizeH="0" baseline="0" noProof="0" dirty="0">
              <a:ln>
                <a:noFill/>
              </a:ln>
              <a:solidFill>
                <a:srgbClr val="FFFFFF"/>
              </a:solidFill>
              <a:effectLst/>
              <a:uLnTx/>
              <a:uFillTx/>
              <a:latin typeface="Arial"/>
              <a:ea typeface="+mn-ea"/>
              <a:cs typeface="+mn-cs"/>
            </a:endParaRPr>
          </a:p>
          <a:p>
            <a:pPr marL="0" marR="0" lvl="1" indent="0" algn="l" defTabSz="914377" rtl="0" eaLnBrk="1" fontAlgn="auto" latinLnBrk="0" hangingPunct="1">
              <a:lnSpc>
                <a:spcPct val="100000"/>
              </a:lnSpc>
              <a:spcBef>
                <a:spcPts val="200"/>
              </a:spcBef>
              <a:spcAft>
                <a:spcPts val="300"/>
              </a:spcAft>
              <a:buClrTx/>
              <a:buSzTx/>
              <a:buFont typeface="Arial" panose="020B0604020202020204" pitchFamily="34" charset="0"/>
              <a:buNone/>
              <a:tabLst/>
              <a:defRPr/>
            </a:pPr>
            <a:endParaRPr kumimoji="0" lang="en-GB" sz="40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645797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group of deer in a grassy field&#10;&#10;Description automatically generated with low confidence">
            <a:extLst>
              <a:ext uri="{FF2B5EF4-FFF2-40B4-BE49-F238E27FC236}">
                <a16:creationId xmlns:a16="http://schemas.microsoft.com/office/drawing/2014/main" id="{CF87DDFF-863D-2709-576D-7460A2F72223}"/>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8" name="Rectangle 7"/>
          <p:cNvSpPr/>
          <p:nvPr/>
        </p:nvSpPr>
        <p:spPr>
          <a:xfrm>
            <a:off x="0" y="-2992"/>
            <a:ext cx="12192000" cy="6858000"/>
          </a:xfrm>
          <a:prstGeom prst="rect">
            <a:avLst/>
          </a:prstGeom>
          <a:solidFill>
            <a:srgbClr val="000000">
              <a:alpha val="60000"/>
            </a:srgbClr>
          </a:solidFill>
        </p:spPr>
        <p:txBody>
          <a:bodyPr wrap="square" lIns="0" tIns="0" rIns="0" bIns="0" rtlCol="0" anchor="ctr">
            <a:noAutofit/>
          </a:bodyPr>
          <a:lstStyle/>
          <a:p>
            <a:pPr algn="ctr" defTabSz="1219019"/>
            <a:endParaRPr lang="en-GB" sz="1867" dirty="0">
              <a:solidFill>
                <a:srgbClr val="001643">
                  <a:lumMod val="85000"/>
                  <a:lumOff val="15000"/>
                </a:srgbClr>
              </a:solidFill>
              <a:latin typeface="Roboto" pitchFamily="2" charset="0"/>
              <a:ea typeface="Roboto" pitchFamily="2" charset="0"/>
              <a:cs typeface="Roboto Medium" charset="0"/>
            </a:endParaRPr>
          </a:p>
        </p:txBody>
      </p:sp>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98977" y="5815626"/>
            <a:ext cx="659196" cy="659196"/>
          </a:xfrm>
          <a:prstGeom prst="rect">
            <a:avLst/>
          </a:prstGeom>
        </p:spPr>
      </p:pic>
      <p:sp>
        <p:nvSpPr>
          <p:cNvPr id="19" name="Title 1">
            <a:extLst>
              <a:ext uri="{FF2B5EF4-FFF2-40B4-BE49-F238E27FC236}">
                <a16:creationId xmlns:a16="http://schemas.microsoft.com/office/drawing/2014/main" id="{3D08C3AB-63DB-D3EB-595B-D9341861FA72}"/>
              </a:ext>
            </a:extLst>
          </p:cNvPr>
          <p:cNvSpPr>
            <a:spLocks noGrp="1"/>
          </p:cNvSpPr>
          <p:nvPr>
            <p:ph type="title"/>
          </p:nvPr>
        </p:nvSpPr>
        <p:spPr>
          <a:xfrm>
            <a:off x="212272" y="229553"/>
            <a:ext cx="11191032" cy="460340"/>
          </a:xfrm>
        </p:spPr>
        <p:txBody>
          <a:bodyPr/>
          <a:lstStyle/>
          <a:p>
            <a:r>
              <a:rPr lang="en-GB" dirty="0"/>
              <a:t>BNG Hierarchy</a:t>
            </a:r>
          </a:p>
        </p:txBody>
      </p:sp>
      <p:pic>
        <p:nvPicPr>
          <p:cNvPr id="20" name="Content Placeholder 6" descr="A picture containing text, screenshot, design, illustration&#10;&#10;Description automatically generated">
            <a:extLst>
              <a:ext uri="{FF2B5EF4-FFF2-40B4-BE49-F238E27FC236}">
                <a16:creationId xmlns:a16="http://schemas.microsoft.com/office/drawing/2014/main" id="{168B2CAE-26F6-DF55-DAD6-73AF3C0AC7A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16399" y="973234"/>
            <a:ext cx="5118942" cy="3167528"/>
          </a:xfrm>
          <a:prstGeom prst="rect">
            <a:avLst/>
          </a:prstGeom>
        </p:spPr>
      </p:pic>
      <p:pic>
        <p:nvPicPr>
          <p:cNvPr id="2" name="Content Placeholder 6" descr="A picture containing text, screenshot, design, illustration&#10;&#10;Description automatically generated">
            <a:extLst>
              <a:ext uri="{FF2B5EF4-FFF2-40B4-BE49-F238E27FC236}">
                <a16:creationId xmlns:a16="http://schemas.microsoft.com/office/drawing/2014/main" id="{CB881C54-FC80-56E0-77EE-1821DCD12DA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83881" y="973234"/>
            <a:ext cx="5226001" cy="4423519"/>
          </a:xfrm>
          <a:prstGeom prst="rect">
            <a:avLst/>
          </a:prstGeom>
        </p:spPr>
      </p:pic>
    </p:spTree>
    <p:extLst>
      <p:ext uri="{BB962C8B-B14F-4D97-AF65-F5344CB8AC3E}">
        <p14:creationId xmlns:p14="http://schemas.microsoft.com/office/powerpoint/2010/main" val="2114699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descr="A picture containing grass, outdoor, mountain, nature&#10;&#10;Description automatically generated">
            <a:extLst>
              <a:ext uri="{FF2B5EF4-FFF2-40B4-BE49-F238E27FC236}">
                <a16:creationId xmlns:a16="http://schemas.microsoft.com/office/drawing/2014/main" id="{3D4A30DA-8978-49F6-89C6-AC8B4BC3DDF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446"/>
          <a:stretch/>
        </p:blipFill>
        <p:spPr>
          <a:xfrm>
            <a:off x="0" y="-60371"/>
            <a:ext cx="12407900" cy="7019436"/>
          </a:xfrm>
          <a:prstGeom prst="rect">
            <a:avLst/>
          </a:prstGeom>
        </p:spPr>
      </p:pic>
      <p:sp>
        <p:nvSpPr>
          <p:cNvPr id="62" name="Rectangle 61">
            <a:extLst>
              <a:ext uri="{FF2B5EF4-FFF2-40B4-BE49-F238E27FC236}">
                <a16:creationId xmlns:a16="http://schemas.microsoft.com/office/drawing/2014/main" id="{DFDF66EC-2222-4D26-B9AE-CF82B75EC0D0}"/>
              </a:ext>
            </a:extLst>
          </p:cNvPr>
          <p:cNvSpPr/>
          <p:nvPr/>
        </p:nvSpPr>
        <p:spPr>
          <a:xfrm>
            <a:off x="0" y="-60371"/>
            <a:ext cx="12464715" cy="7029672"/>
          </a:xfrm>
          <a:prstGeom prst="rect">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600"/>
              </a:spcAft>
              <a:buClrTx/>
              <a:buSzTx/>
              <a:buFontTx/>
              <a:buNone/>
              <a:tabLst/>
              <a:defRPr/>
            </a:pPr>
            <a:endParaRPr kumimoji="0" lang="en-GB" sz="11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3" name="Slide Number Placeholder 2">
            <a:extLst>
              <a:ext uri="{FF2B5EF4-FFF2-40B4-BE49-F238E27FC236}">
                <a16:creationId xmlns:a16="http://schemas.microsoft.com/office/drawing/2014/main" id="{66FFD5C6-B7CD-4FDB-A182-524414B270C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1DA28C-5BB3-474C-BABA-1B2E6B32FE7F}" type="slidenum">
              <a:rPr kumimoji="0" lang="ru-RU" sz="900" b="0" i="0" u="none" strike="noStrike" kern="1200" cap="none" spc="0" normalizeH="0" baseline="0" noProof="0" smtClean="0">
                <a:ln>
                  <a:noFill/>
                </a:ln>
                <a:solidFill>
                  <a:srgbClr val="79828C"/>
                </a:solidFill>
                <a:effectLst/>
                <a:uLnTx/>
                <a:uFill>
                  <a:solidFill>
                    <a:srgbClr val="25273A"/>
                  </a:solidFill>
                </a:uFill>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ru-RU" sz="900" b="0" i="0" u="none" strike="noStrike" kern="1200" cap="none" spc="0" normalizeH="0" baseline="0" noProof="0" dirty="0">
              <a:ln>
                <a:noFill/>
              </a:ln>
              <a:solidFill>
                <a:srgbClr val="79828C"/>
              </a:solidFill>
              <a:effectLst/>
              <a:uLnTx/>
              <a:uFill>
                <a:solidFill>
                  <a:srgbClr val="25273A"/>
                </a:solidFill>
              </a:uFill>
              <a:latin typeface="Arial"/>
              <a:ea typeface="+mn-ea"/>
              <a:cs typeface="+mn-cs"/>
            </a:endParaRPr>
          </a:p>
        </p:txBody>
      </p:sp>
      <p:grpSp>
        <p:nvGrpSpPr>
          <p:cNvPr id="27" name="Group 26">
            <a:extLst>
              <a:ext uri="{FF2B5EF4-FFF2-40B4-BE49-F238E27FC236}">
                <a16:creationId xmlns:a16="http://schemas.microsoft.com/office/drawing/2014/main" id="{5378B39E-9602-458C-9120-97B519E32998}"/>
              </a:ext>
            </a:extLst>
          </p:cNvPr>
          <p:cNvGrpSpPr/>
          <p:nvPr/>
        </p:nvGrpSpPr>
        <p:grpSpPr>
          <a:xfrm>
            <a:off x="374649" y="4606671"/>
            <a:ext cx="3065237" cy="1902619"/>
            <a:chOff x="374649" y="4035171"/>
            <a:chExt cx="3065237" cy="1902619"/>
          </a:xfrm>
        </p:grpSpPr>
        <p:sp>
          <p:nvSpPr>
            <p:cNvPr id="28" name="TextBox 27">
              <a:extLst>
                <a:ext uri="{FF2B5EF4-FFF2-40B4-BE49-F238E27FC236}">
                  <a16:creationId xmlns:a16="http://schemas.microsoft.com/office/drawing/2014/main" id="{AD6F4587-F624-4E9B-AD7C-27CC68C19133}"/>
                </a:ext>
              </a:extLst>
            </p:cNvPr>
            <p:cNvSpPr txBox="1"/>
            <p:nvPr/>
          </p:nvSpPr>
          <p:spPr>
            <a:xfrm>
              <a:off x="374649" y="4444172"/>
              <a:ext cx="2888315" cy="738664"/>
            </a:xfrm>
            <a:prstGeom prst="rect">
              <a:avLst/>
            </a:prstGeom>
            <a:noFill/>
          </p:spPr>
          <p:txBody>
            <a:bodyPr wrap="square" lIns="108000" tIns="0" rIns="10800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1" i="0" u="none" strike="noStrike" kern="0" cap="none" spc="0" normalizeH="0" baseline="0" noProof="0" dirty="0">
                  <a:ln>
                    <a:noFill/>
                  </a:ln>
                  <a:solidFill>
                    <a:srgbClr val="FFFFFF"/>
                  </a:solidFill>
                  <a:effectLst/>
                  <a:uLnTx/>
                  <a:uFillTx/>
                  <a:latin typeface="Arial"/>
                  <a:ea typeface="+mn-ea"/>
                  <a:cs typeface="+mn-cs"/>
                </a:rPr>
                <a:t>Baseline Ecological Survey</a:t>
              </a:r>
              <a:endParaRPr kumimoji="0" lang="id-ID" sz="2400" b="1" i="0" u="none" strike="noStrike" kern="0" cap="none" spc="0" normalizeH="0" baseline="0" noProof="0" dirty="0">
                <a:ln>
                  <a:noFill/>
                </a:ln>
                <a:solidFill>
                  <a:srgbClr val="FFFFFF"/>
                </a:solidFill>
                <a:effectLst/>
                <a:uLnTx/>
                <a:uFillTx/>
                <a:latin typeface="Arial"/>
                <a:ea typeface="+mn-ea"/>
                <a:cs typeface="+mn-cs"/>
              </a:endParaRPr>
            </a:p>
          </p:txBody>
        </p:sp>
        <p:sp>
          <p:nvSpPr>
            <p:cNvPr id="29" name="TextBox 28">
              <a:extLst>
                <a:ext uri="{FF2B5EF4-FFF2-40B4-BE49-F238E27FC236}">
                  <a16:creationId xmlns:a16="http://schemas.microsoft.com/office/drawing/2014/main" id="{96C7DAFF-C751-4BA3-AB28-1E80523A978F}"/>
                </a:ext>
              </a:extLst>
            </p:cNvPr>
            <p:cNvSpPr txBox="1"/>
            <p:nvPr/>
          </p:nvSpPr>
          <p:spPr>
            <a:xfrm>
              <a:off x="374649" y="5270941"/>
              <a:ext cx="3065237" cy="666849"/>
            </a:xfrm>
            <a:prstGeom prst="rect">
              <a:avLst/>
            </a:prstGeom>
            <a:noFill/>
          </p:spPr>
          <p:txBody>
            <a:bodyPr wrap="square" lIns="108000" tIns="0" rIns="108000" bIns="0" rtlCol="0">
              <a:spAutoFit/>
            </a:bodyPr>
            <a:lstStyle/>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2000" b="0" i="0" u="none" strike="noStrike" kern="0" cap="none" spc="0" normalizeH="0" baseline="0" noProof="0" dirty="0">
                  <a:ln>
                    <a:noFill/>
                  </a:ln>
                  <a:solidFill>
                    <a:srgbClr val="FFFFFF"/>
                  </a:solidFill>
                  <a:effectLst/>
                  <a:uLnTx/>
                  <a:uFillTx/>
                  <a:latin typeface="Arial"/>
                  <a:ea typeface="Lato Light" panose="020F0502020204030203" pitchFamily="34" charset="0"/>
                  <a:cs typeface="Arial" panose="020B0604020202020204" pitchFamily="34" charset="0"/>
                </a:rPr>
                <a:t>Ecologist survey site</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2000" b="0" i="0" u="none" strike="noStrike" kern="0" cap="none" spc="0" normalizeH="0" baseline="0" noProof="0" dirty="0">
                  <a:ln>
                    <a:noFill/>
                  </a:ln>
                  <a:solidFill>
                    <a:srgbClr val="FFFFFF"/>
                  </a:solidFill>
                  <a:effectLst/>
                  <a:uLnTx/>
                  <a:uFillTx/>
                  <a:latin typeface="Arial"/>
                  <a:ea typeface="Lato Light" panose="020F0502020204030203" pitchFamily="34" charset="0"/>
                  <a:cs typeface="Arial" panose="020B0604020202020204" pitchFamily="34" charset="0"/>
                </a:rPr>
                <a:t>‘Baseline’ BNG units</a:t>
              </a:r>
              <a:endParaRPr kumimoji="0" lang="id-ID" sz="2000" b="0" i="0" u="none" strike="noStrike" kern="0" cap="none" spc="0" normalizeH="0" baseline="0" noProof="0" dirty="0">
                <a:ln>
                  <a:noFill/>
                </a:ln>
                <a:solidFill>
                  <a:srgbClr val="FFFFFF"/>
                </a:solidFill>
                <a:effectLst/>
                <a:uLnTx/>
                <a:uFillTx/>
                <a:latin typeface="Arial"/>
                <a:ea typeface="Lato Light" panose="020F0502020204030203" pitchFamily="34" charset="0"/>
                <a:cs typeface="Arial" panose="020B0604020202020204" pitchFamily="34" charset="0"/>
              </a:endParaRPr>
            </a:p>
          </p:txBody>
        </p:sp>
        <p:sp>
          <p:nvSpPr>
            <p:cNvPr id="30" name="TextBox 29">
              <a:extLst>
                <a:ext uri="{FF2B5EF4-FFF2-40B4-BE49-F238E27FC236}">
                  <a16:creationId xmlns:a16="http://schemas.microsoft.com/office/drawing/2014/main" id="{71799475-51A8-44CA-9BF2-8BE8C64ACD63}"/>
                </a:ext>
              </a:extLst>
            </p:cNvPr>
            <p:cNvSpPr txBox="1"/>
            <p:nvPr/>
          </p:nvSpPr>
          <p:spPr>
            <a:xfrm>
              <a:off x="838200" y="4035171"/>
              <a:ext cx="1880973" cy="492443"/>
            </a:xfrm>
            <a:prstGeom prst="rect">
              <a:avLst/>
            </a:prstGeom>
            <a:noFill/>
          </p:spPr>
          <p:txBody>
            <a:bodyPr wrap="square" lIns="108000" tIns="0" rIns="10800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3200" b="1" i="0" u="none" strike="noStrike" kern="0" cap="none" spc="0" normalizeH="0" baseline="0" noProof="0" dirty="0">
                  <a:ln>
                    <a:noFill/>
                  </a:ln>
                  <a:solidFill>
                    <a:srgbClr val="FFDF00"/>
                  </a:solidFill>
                  <a:effectLst/>
                  <a:uLnTx/>
                  <a:uFillTx/>
                  <a:latin typeface="Arial"/>
                  <a:ea typeface="+mn-ea"/>
                  <a:cs typeface="+mn-cs"/>
                </a:rPr>
                <a:t>01</a:t>
              </a:r>
              <a:endParaRPr kumimoji="0" lang="id-ID" sz="3200" b="1" i="0" u="none" strike="noStrike" kern="0" cap="none" spc="0" normalizeH="0" baseline="0" noProof="0" dirty="0">
                <a:ln>
                  <a:noFill/>
                </a:ln>
                <a:solidFill>
                  <a:srgbClr val="FFDF00"/>
                </a:solidFill>
                <a:effectLst/>
                <a:uLnTx/>
                <a:uFillTx/>
                <a:latin typeface="Arial"/>
                <a:ea typeface="+mn-ea"/>
                <a:cs typeface="+mn-cs"/>
              </a:endParaRPr>
            </a:p>
          </p:txBody>
        </p:sp>
      </p:grpSp>
      <p:grpSp>
        <p:nvGrpSpPr>
          <p:cNvPr id="31" name="Group 30">
            <a:extLst>
              <a:ext uri="{FF2B5EF4-FFF2-40B4-BE49-F238E27FC236}">
                <a16:creationId xmlns:a16="http://schemas.microsoft.com/office/drawing/2014/main" id="{AFEA0D17-D91A-470A-8733-C521A8ED9A96}"/>
              </a:ext>
            </a:extLst>
          </p:cNvPr>
          <p:cNvGrpSpPr/>
          <p:nvPr/>
        </p:nvGrpSpPr>
        <p:grpSpPr>
          <a:xfrm>
            <a:off x="3848183" y="1814741"/>
            <a:ext cx="2809920" cy="3669978"/>
            <a:chOff x="3331144" y="1560643"/>
            <a:chExt cx="2624209" cy="3669978"/>
          </a:xfrm>
        </p:grpSpPr>
        <p:sp>
          <p:nvSpPr>
            <p:cNvPr id="32" name="TextBox 31">
              <a:extLst>
                <a:ext uri="{FF2B5EF4-FFF2-40B4-BE49-F238E27FC236}">
                  <a16:creationId xmlns:a16="http://schemas.microsoft.com/office/drawing/2014/main" id="{F6319621-5182-46AA-888D-C75F2A4C32A8}"/>
                </a:ext>
              </a:extLst>
            </p:cNvPr>
            <p:cNvSpPr txBox="1"/>
            <p:nvPr/>
          </p:nvSpPr>
          <p:spPr>
            <a:xfrm>
              <a:off x="3331145" y="2154310"/>
              <a:ext cx="2468490" cy="738664"/>
            </a:xfrm>
            <a:prstGeom prst="rect">
              <a:avLst/>
            </a:prstGeom>
            <a:noFill/>
          </p:spPr>
          <p:txBody>
            <a:bodyPr wrap="square" lIns="108000" tIns="0" rIns="10800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1" i="0" u="none" strike="noStrike" kern="0" cap="none" spc="0" normalizeH="0" baseline="0" noProof="0" dirty="0">
                  <a:ln>
                    <a:noFill/>
                  </a:ln>
                  <a:solidFill>
                    <a:srgbClr val="FFFFFF"/>
                  </a:solidFill>
                  <a:effectLst/>
                  <a:uLnTx/>
                  <a:uFillTx/>
                  <a:latin typeface="Arial"/>
                  <a:ea typeface="+mn-ea"/>
                  <a:cs typeface="+mn-cs"/>
                </a:rPr>
                <a:t>Proposed Habitat </a:t>
              </a:r>
              <a:endParaRPr kumimoji="0" lang="id-ID" sz="2400" b="1" i="0" u="none" strike="noStrike" kern="0" cap="none" spc="0" normalizeH="0" baseline="0" noProof="0" dirty="0">
                <a:ln>
                  <a:noFill/>
                </a:ln>
                <a:solidFill>
                  <a:srgbClr val="FFFFFF"/>
                </a:solidFill>
                <a:effectLst/>
                <a:uLnTx/>
                <a:uFillTx/>
                <a:latin typeface="Arial"/>
                <a:ea typeface="+mn-ea"/>
                <a:cs typeface="+mn-cs"/>
              </a:endParaRPr>
            </a:p>
          </p:txBody>
        </p:sp>
        <p:sp>
          <p:nvSpPr>
            <p:cNvPr id="33" name="TextBox 32">
              <a:extLst>
                <a:ext uri="{FF2B5EF4-FFF2-40B4-BE49-F238E27FC236}">
                  <a16:creationId xmlns:a16="http://schemas.microsoft.com/office/drawing/2014/main" id="{AC9CF778-1F18-454F-A383-920530082205}"/>
                </a:ext>
              </a:extLst>
            </p:cNvPr>
            <p:cNvSpPr txBox="1"/>
            <p:nvPr/>
          </p:nvSpPr>
          <p:spPr>
            <a:xfrm>
              <a:off x="3331144" y="2973593"/>
              <a:ext cx="2624209" cy="2257028"/>
            </a:xfrm>
            <a:prstGeom prst="rect">
              <a:avLst/>
            </a:prstGeom>
            <a:noFill/>
          </p:spPr>
          <p:txBody>
            <a:bodyPr wrap="square" lIns="108000" tIns="0" rIns="108000" bIns="0" rtlCol="0">
              <a:spAutoFit/>
            </a:bodyPr>
            <a:lstStyle/>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da-DK" sz="2000" b="0" i="0" u="none" strike="noStrike" kern="0" cap="none" spc="0" normalizeH="0" baseline="0" noProof="0" dirty="0">
                  <a:ln>
                    <a:noFill/>
                  </a:ln>
                  <a:solidFill>
                    <a:srgbClr val="FFFFFF"/>
                  </a:solidFill>
                  <a:effectLst/>
                  <a:uLnTx/>
                  <a:uFillTx/>
                  <a:latin typeface="Arial"/>
                  <a:ea typeface="Lato Light" panose="020F0502020204030203" pitchFamily="34" charset="0"/>
                  <a:cs typeface="Arial" panose="020B0604020202020204" pitchFamily="34" charset="0"/>
                </a:rPr>
                <a:t>Ecologist to draw up potential achievable habitats</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da-DK" sz="2000" b="0" i="0" u="none" strike="noStrike" kern="0" cap="none" spc="0" normalizeH="0" baseline="0" noProof="0" dirty="0">
                  <a:ln>
                    <a:noFill/>
                  </a:ln>
                  <a:solidFill>
                    <a:srgbClr val="FFFFFF"/>
                  </a:solidFill>
                  <a:effectLst/>
                  <a:uLnTx/>
                  <a:uFillTx/>
                  <a:latin typeface="Arial"/>
                  <a:ea typeface="Lato Light" panose="020F0502020204030203" pitchFamily="34" charset="0"/>
                  <a:cs typeface="Arial" panose="020B0604020202020204" pitchFamily="34" charset="0"/>
                </a:rPr>
                <a:t>What management will best achieve this?</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kumimoji="0" lang="id-ID" sz="2000" b="0" i="0" u="none" strike="noStrike" kern="0" cap="none" spc="0" normalizeH="0" baseline="0" noProof="0" dirty="0">
                <a:ln>
                  <a:noFill/>
                </a:ln>
                <a:solidFill>
                  <a:srgbClr val="FFFFFF"/>
                </a:solidFill>
                <a:effectLst/>
                <a:uLnTx/>
                <a:uFillTx/>
                <a:latin typeface="Arial"/>
                <a:ea typeface="Lato Light" panose="020F0502020204030203" pitchFamily="34" charset="0"/>
                <a:cs typeface="Arial" panose="020B0604020202020204" pitchFamily="34" charset="0"/>
              </a:endParaRPr>
            </a:p>
          </p:txBody>
        </p:sp>
        <p:sp>
          <p:nvSpPr>
            <p:cNvPr id="34" name="TextBox 33">
              <a:extLst>
                <a:ext uri="{FF2B5EF4-FFF2-40B4-BE49-F238E27FC236}">
                  <a16:creationId xmlns:a16="http://schemas.microsoft.com/office/drawing/2014/main" id="{3FA1DF7D-53E6-4159-B708-55375F1E748B}"/>
                </a:ext>
              </a:extLst>
            </p:cNvPr>
            <p:cNvSpPr txBox="1"/>
            <p:nvPr/>
          </p:nvSpPr>
          <p:spPr>
            <a:xfrm>
              <a:off x="3331144" y="1560643"/>
              <a:ext cx="1880973" cy="492443"/>
            </a:xfrm>
            <a:prstGeom prst="rect">
              <a:avLst/>
            </a:prstGeom>
            <a:noFill/>
          </p:spPr>
          <p:txBody>
            <a:bodyPr wrap="square" lIns="108000" tIns="0" rIns="10800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3200" b="1" i="0" u="none" strike="noStrike" kern="0" cap="none" spc="0" normalizeH="0" baseline="0" noProof="0" dirty="0">
                  <a:ln>
                    <a:noFill/>
                  </a:ln>
                  <a:solidFill>
                    <a:srgbClr val="FFDF00"/>
                  </a:solidFill>
                  <a:effectLst/>
                  <a:uLnTx/>
                  <a:uFillTx/>
                  <a:latin typeface="Arial"/>
                  <a:ea typeface="+mn-ea"/>
                  <a:cs typeface="+mn-cs"/>
                </a:rPr>
                <a:t>02</a:t>
              </a:r>
              <a:endParaRPr kumimoji="0" lang="id-ID" sz="3200" b="1" i="0" u="none" strike="noStrike" kern="0" cap="none" spc="0" normalizeH="0" baseline="0" noProof="0" dirty="0">
                <a:ln>
                  <a:noFill/>
                </a:ln>
                <a:solidFill>
                  <a:srgbClr val="FFDF00"/>
                </a:solidFill>
                <a:effectLst/>
                <a:uLnTx/>
                <a:uFillTx/>
                <a:latin typeface="Arial"/>
                <a:ea typeface="+mn-ea"/>
                <a:cs typeface="+mn-cs"/>
              </a:endParaRPr>
            </a:p>
          </p:txBody>
        </p:sp>
      </p:grpSp>
      <p:grpSp>
        <p:nvGrpSpPr>
          <p:cNvPr id="35" name="Group 34">
            <a:extLst>
              <a:ext uri="{FF2B5EF4-FFF2-40B4-BE49-F238E27FC236}">
                <a16:creationId xmlns:a16="http://schemas.microsoft.com/office/drawing/2014/main" id="{E4761805-41D8-416C-BFB0-76EB9E77C41D}"/>
              </a:ext>
            </a:extLst>
          </p:cNvPr>
          <p:cNvGrpSpPr/>
          <p:nvPr/>
        </p:nvGrpSpPr>
        <p:grpSpPr>
          <a:xfrm>
            <a:off x="7267718" y="3743071"/>
            <a:ext cx="3406699" cy="3052607"/>
            <a:chOff x="6361616" y="4035171"/>
            <a:chExt cx="2624209" cy="3052607"/>
          </a:xfrm>
        </p:grpSpPr>
        <p:sp>
          <p:nvSpPr>
            <p:cNvPr id="36" name="TextBox 35">
              <a:extLst>
                <a:ext uri="{FF2B5EF4-FFF2-40B4-BE49-F238E27FC236}">
                  <a16:creationId xmlns:a16="http://schemas.microsoft.com/office/drawing/2014/main" id="{A0953380-2986-472C-81A7-580B6F6824FE}"/>
                </a:ext>
              </a:extLst>
            </p:cNvPr>
            <p:cNvSpPr txBox="1"/>
            <p:nvPr/>
          </p:nvSpPr>
          <p:spPr>
            <a:xfrm>
              <a:off x="6361617" y="4628838"/>
              <a:ext cx="2435081" cy="369332"/>
            </a:xfrm>
            <a:prstGeom prst="rect">
              <a:avLst/>
            </a:prstGeom>
            <a:noFill/>
          </p:spPr>
          <p:txBody>
            <a:bodyPr wrap="square" lIns="108000" tIns="0" rIns="10800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1" i="0" u="none" strike="noStrike" kern="0" cap="none" spc="0" normalizeH="0" baseline="0" noProof="0" dirty="0">
                  <a:ln>
                    <a:noFill/>
                  </a:ln>
                  <a:solidFill>
                    <a:srgbClr val="FFFFFF"/>
                  </a:solidFill>
                  <a:effectLst/>
                  <a:uLnTx/>
                  <a:uFillTx/>
                  <a:latin typeface="Arial"/>
                  <a:ea typeface="+mn-ea"/>
                  <a:cs typeface="+mn-cs"/>
                </a:rPr>
                <a:t>Management Plan</a:t>
              </a:r>
              <a:endParaRPr kumimoji="0" lang="id-ID" sz="2400" b="1" i="0" u="none" strike="noStrike" kern="0" cap="none" spc="0" normalizeH="0" baseline="0" noProof="0" dirty="0">
                <a:ln>
                  <a:noFill/>
                </a:ln>
                <a:solidFill>
                  <a:srgbClr val="FFFFFF"/>
                </a:solidFill>
                <a:effectLst/>
                <a:uLnTx/>
                <a:uFillTx/>
                <a:latin typeface="Arial"/>
                <a:ea typeface="+mn-ea"/>
                <a:cs typeface="+mn-cs"/>
              </a:endParaRPr>
            </a:p>
          </p:txBody>
        </p:sp>
        <p:sp>
          <p:nvSpPr>
            <p:cNvPr id="37" name="TextBox 36">
              <a:extLst>
                <a:ext uri="{FF2B5EF4-FFF2-40B4-BE49-F238E27FC236}">
                  <a16:creationId xmlns:a16="http://schemas.microsoft.com/office/drawing/2014/main" id="{4620D2BB-AB75-422C-84CF-F32DD90DF009}"/>
                </a:ext>
              </a:extLst>
            </p:cNvPr>
            <p:cNvSpPr txBox="1"/>
            <p:nvPr/>
          </p:nvSpPr>
          <p:spPr>
            <a:xfrm>
              <a:off x="6361616" y="5138526"/>
              <a:ext cx="2624209" cy="1949252"/>
            </a:xfrm>
            <a:prstGeom prst="rect">
              <a:avLst/>
            </a:prstGeom>
            <a:noFill/>
          </p:spPr>
          <p:txBody>
            <a:bodyPr wrap="square" lIns="108000" tIns="0" rIns="108000" bIns="0" rtlCol="0">
              <a:spAutoFit/>
            </a:bodyPr>
            <a:lstStyle/>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da-DK" sz="2000" b="0" i="0" u="none" strike="noStrike" kern="0" cap="none" spc="0" normalizeH="0" baseline="0" noProof="0" dirty="0">
                  <a:ln>
                    <a:noFill/>
                  </a:ln>
                  <a:solidFill>
                    <a:srgbClr val="FFFFFF"/>
                  </a:solidFill>
                  <a:effectLst/>
                  <a:uLnTx/>
                  <a:uFillTx/>
                  <a:latin typeface="Arial"/>
                  <a:ea typeface="Lato Light" panose="020F0502020204030203" pitchFamily="34" charset="0"/>
                  <a:cs typeface="Arial" panose="020B0604020202020204" pitchFamily="34" charset="0"/>
                </a:rPr>
                <a:t>Final habitat agreed</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da-DK" sz="2000" b="0" i="0" u="none" strike="noStrike" kern="0" cap="none" spc="0" normalizeH="0" baseline="0" noProof="0" dirty="0">
                  <a:ln>
                    <a:noFill/>
                  </a:ln>
                  <a:solidFill>
                    <a:srgbClr val="FFFFFF"/>
                  </a:solidFill>
                  <a:effectLst/>
                  <a:uLnTx/>
                  <a:uFillTx/>
                  <a:latin typeface="Arial"/>
                  <a:ea typeface="Lato Light" panose="020F0502020204030203" pitchFamily="34" charset="0"/>
                  <a:cs typeface="Arial" panose="020B0604020202020204" pitchFamily="34" charset="0"/>
                </a:rPr>
                <a:t>Habitat Management and Monitoring Plan (HMMP) drawn up</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da-DK" sz="2000" b="0" i="0" u="none" strike="noStrike" kern="0" cap="none" spc="0" normalizeH="0" baseline="0" noProof="0" dirty="0">
                  <a:ln>
                    <a:noFill/>
                  </a:ln>
                  <a:solidFill>
                    <a:srgbClr val="FFFFFF"/>
                  </a:solidFill>
                  <a:effectLst/>
                  <a:uLnTx/>
                  <a:uFillTx/>
                  <a:latin typeface="Arial"/>
                  <a:ea typeface="Lato Light" panose="020F0502020204030203" pitchFamily="34" charset="0"/>
                  <a:cs typeface="Arial" panose="020B0604020202020204" pitchFamily="34" charset="0"/>
                </a:rPr>
                <a:t>Submitted to council for approval</a:t>
              </a:r>
              <a:endParaRPr kumimoji="0" lang="id-ID" sz="2000" b="0" i="0" u="none" strike="noStrike" kern="0" cap="none" spc="0" normalizeH="0" baseline="0" noProof="0" dirty="0">
                <a:ln>
                  <a:noFill/>
                </a:ln>
                <a:solidFill>
                  <a:srgbClr val="FFFFFF"/>
                </a:solidFill>
                <a:effectLst/>
                <a:uLnTx/>
                <a:uFillTx/>
                <a:latin typeface="Arial"/>
                <a:ea typeface="Lato Light" panose="020F0502020204030203" pitchFamily="34" charset="0"/>
                <a:cs typeface="Arial" panose="020B0604020202020204" pitchFamily="34" charset="0"/>
              </a:endParaRPr>
            </a:p>
          </p:txBody>
        </p:sp>
        <p:sp>
          <p:nvSpPr>
            <p:cNvPr id="38" name="TextBox 37">
              <a:extLst>
                <a:ext uri="{FF2B5EF4-FFF2-40B4-BE49-F238E27FC236}">
                  <a16:creationId xmlns:a16="http://schemas.microsoft.com/office/drawing/2014/main" id="{8FF2F9FC-AB7B-49C5-8089-8FD43FEAD2A2}"/>
                </a:ext>
              </a:extLst>
            </p:cNvPr>
            <p:cNvSpPr txBox="1"/>
            <p:nvPr/>
          </p:nvSpPr>
          <p:spPr>
            <a:xfrm>
              <a:off x="6361616" y="4035171"/>
              <a:ext cx="1880973" cy="492443"/>
            </a:xfrm>
            <a:prstGeom prst="rect">
              <a:avLst/>
            </a:prstGeom>
            <a:noFill/>
          </p:spPr>
          <p:txBody>
            <a:bodyPr wrap="square" lIns="108000" tIns="0" rIns="10800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3200" b="1" i="0" u="none" strike="noStrike" kern="0" cap="none" spc="0" normalizeH="0" baseline="0" noProof="0" dirty="0">
                  <a:ln>
                    <a:noFill/>
                  </a:ln>
                  <a:solidFill>
                    <a:srgbClr val="FFDF00"/>
                  </a:solidFill>
                  <a:effectLst/>
                  <a:uLnTx/>
                  <a:uFillTx/>
                  <a:latin typeface="Arial"/>
                  <a:ea typeface="+mn-ea"/>
                  <a:cs typeface="+mn-cs"/>
                </a:rPr>
                <a:t>03</a:t>
              </a:r>
              <a:endParaRPr kumimoji="0" lang="id-ID" sz="3200" b="1" i="0" u="none" strike="noStrike" kern="0" cap="none" spc="0" normalizeH="0" baseline="0" noProof="0" dirty="0">
                <a:ln>
                  <a:noFill/>
                </a:ln>
                <a:solidFill>
                  <a:srgbClr val="FFDF00"/>
                </a:solidFill>
                <a:effectLst/>
                <a:uLnTx/>
                <a:uFillTx/>
                <a:latin typeface="Arial"/>
                <a:ea typeface="+mn-ea"/>
                <a:cs typeface="+mn-cs"/>
              </a:endParaRPr>
            </a:p>
          </p:txBody>
        </p:sp>
      </p:grpSp>
      <p:grpSp>
        <p:nvGrpSpPr>
          <p:cNvPr id="39" name="Group 38">
            <a:extLst>
              <a:ext uri="{FF2B5EF4-FFF2-40B4-BE49-F238E27FC236}">
                <a16:creationId xmlns:a16="http://schemas.microsoft.com/office/drawing/2014/main" id="{C5F1FBA2-49C8-491F-906E-11F0919C177B}"/>
              </a:ext>
            </a:extLst>
          </p:cNvPr>
          <p:cNvGrpSpPr/>
          <p:nvPr/>
        </p:nvGrpSpPr>
        <p:grpSpPr>
          <a:xfrm>
            <a:off x="8762782" y="1268543"/>
            <a:ext cx="3701933" cy="3469377"/>
            <a:chOff x="8546882" y="1560643"/>
            <a:chExt cx="3701933" cy="3469377"/>
          </a:xfrm>
        </p:grpSpPr>
        <p:sp>
          <p:nvSpPr>
            <p:cNvPr id="40" name="TextBox 39">
              <a:extLst>
                <a:ext uri="{FF2B5EF4-FFF2-40B4-BE49-F238E27FC236}">
                  <a16:creationId xmlns:a16="http://schemas.microsoft.com/office/drawing/2014/main" id="{FA049840-87DD-4A67-A75C-0128F7FD3742}"/>
                </a:ext>
              </a:extLst>
            </p:cNvPr>
            <p:cNvSpPr txBox="1"/>
            <p:nvPr/>
          </p:nvSpPr>
          <p:spPr>
            <a:xfrm>
              <a:off x="8710828" y="2154310"/>
              <a:ext cx="2401672" cy="369332"/>
            </a:xfrm>
            <a:prstGeom prst="rect">
              <a:avLst/>
            </a:prstGeom>
            <a:noFill/>
          </p:spPr>
          <p:txBody>
            <a:bodyPr wrap="square" lIns="108000" tIns="0" rIns="10800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1" i="0" u="none" strike="noStrike" kern="0" cap="none" spc="0" normalizeH="0" baseline="0" noProof="0" dirty="0">
                  <a:ln>
                    <a:noFill/>
                  </a:ln>
                  <a:solidFill>
                    <a:srgbClr val="FFFFFF"/>
                  </a:solidFill>
                  <a:effectLst/>
                  <a:uLnTx/>
                  <a:uFillTx/>
                  <a:latin typeface="Arial"/>
                  <a:ea typeface="+mn-ea"/>
                  <a:cs typeface="+mn-cs"/>
                </a:rPr>
                <a:t>Brokerage</a:t>
              </a:r>
              <a:endParaRPr kumimoji="0" lang="id-ID" sz="2400" b="1" i="0" u="none" strike="noStrike" kern="0" cap="none" spc="0" normalizeH="0" baseline="0" noProof="0" dirty="0">
                <a:ln>
                  <a:noFill/>
                </a:ln>
                <a:solidFill>
                  <a:srgbClr val="FFFFFF"/>
                </a:solidFill>
                <a:effectLst/>
                <a:uLnTx/>
                <a:uFillTx/>
                <a:latin typeface="Arial"/>
                <a:ea typeface="+mn-ea"/>
                <a:cs typeface="+mn-cs"/>
              </a:endParaRPr>
            </a:p>
          </p:txBody>
        </p:sp>
        <p:sp>
          <p:nvSpPr>
            <p:cNvPr id="41" name="TextBox 40">
              <a:extLst>
                <a:ext uri="{FF2B5EF4-FFF2-40B4-BE49-F238E27FC236}">
                  <a16:creationId xmlns:a16="http://schemas.microsoft.com/office/drawing/2014/main" id="{B64EC678-0611-40AE-90AA-65ACBBB687A1}"/>
                </a:ext>
              </a:extLst>
            </p:cNvPr>
            <p:cNvSpPr txBox="1"/>
            <p:nvPr/>
          </p:nvSpPr>
          <p:spPr>
            <a:xfrm>
              <a:off x="8546882" y="2619104"/>
              <a:ext cx="3701933" cy="2410916"/>
            </a:xfrm>
            <a:prstGeom prst="rect">
              <a:avLst/>
            </a:prstGeom>
            <a:noFill/>
          </p:spPr>
          <p:txBody>
            <a:bodyPr wrap="square" lIns="108000" tIns="0" rIns="108000" bIns="0" rtlCol="0">
              <a:spAutoFit/>
            </a:bodyPr>
            <a:lstStyle/>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2000" b="0" i="0" u="none" strike="noStrike" kern="0" cap="none" spc="0" normalizeH="0" baseline="0" noProof="0" dirty="0">
                  <a:ln>
                    <a:noFill/>
                  </a:ln>
                  <a:solidFill>
                    <a:srgbClr val="FFFFFF"/>
                  </a:solidFill>
                  <a:effectLst/>
                  <a:uLnTx/>
                  <a:uFillTx/>
                  <a:latin typeface="Arial"/>
                  <a:ea typeface="Lato Light" panose="020F0502020204030203" pitchFamily="34" charset="0"/>
                  <a:cs typeface="Arial" panose="020B0604020202020204" pitchFamily="34" charset="0"/>
                </a:rPr>
                <a:t>Subject to HMMP being approved</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2000" kern="0" dirty="0">
                  <a:solidFill>
                    <a:srgbClr val="FFFFFF"/>
                  </a:solidFill>
                  <a:latin typeface="Arial"/>
                  <a:ea typeface="Lato Light" panose="020F0502020204030203" pitchFamily="34" charset="0"/>
                  <a:cs typeface="Arial" panose="020B0604020202020204" pitchFamily="34" charset="0"/>
                </a:rPr>
                <a:t>Register BNG Site</a:t>
              </a:r>
              <a:endParaRPr kumimoji="0" lang="en-GB" sz="2000" b="0" i="0" u="none" strike="noStrike" kern="0" cap="none" spc="0" normalizeH="0" baseline="0" noProof="0" dirty="0">
                <a:ln>
                  <a:noFill/>
                </a:ln>
                <a:solidFill>
                  <a:srgbClr val="FFFFFF"/>
                </a:solidFill>
                <a:effectLst/>
                <a:uLnTx/>
                <a:uFillTx/>
                <a:latin typeface="Arial"/>
                <a:ea typeface="Lato Light" panose="020F0502020204030203"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2000" b="0" i="0" u="none" strike="noStrike" kern="0" cap="none" spc="0" normalizeH="0" baseline="0" noProof="0" dirty="0">
                  <a:ln>
                    <a:noFill/>
                  </a:ln>
                  <a:solidFill>
                    <a:srgbClr val="FFFFFF"/>
                  </a:solidFill>
                  <a:effectLst/>
                  <a:uLnTx/>
                  <a:uFillTx/>
                  <a:latin typeface="Arial"/>
                  <a:ea typeface="Lato Light" panose="020F0502020204030203" pitchFamily="34" charset="0"/>
                  <a:cs typeface="Arial" panose="020B0604020202020204" pitchFamily="34" charset="0"/>
                </a:rPr>
                <a:t>Legal framework drawn up</a:t>
              </a:r>
            </a:p>
            <a:p>
              <a:pPr marL="171450" indent="-171450">
                <a:spcAft>
                  <a:spcPts val="400"/>
                </a:spcAft>
                <a:buFont typeface="Arial" panose="020B0604020202020204" pitchFamily="34" charset="0"/>
                <a:buChar char="•"/>
                <a:defRPr/>
              </a:pPr>
              <a:r>
                <a:rPr kumimoji="0" lang="en-GB" sz="2000" b="0" i="0" u="none" strike="noStrike" kern="0" cap="none" spc="0" normalizeH="0" baseline="0" noProof="0" dirty="0">
                  <a:ln>
                    <a:noFill/>
                  </a:ln>
                  <a:solidFill>
                    <a:srgbClr val="FFFFFF"/>
                  </a:solidFill>
                  <a:effectLst/>
                  <a:uLnTx/>
                  <a:uFillTx/>
                  <a:latin typeface="Arial"/>
                  <a:ea typeface="Lato Light" panose="020F0502020204030203" pitchFamily="34" charset="0"/>
                  <a:cs typeface="Arial" panose="020B0604020202020204" pitchFamily="34" charset="0"/>
                </a:rPr>
                <a:t>Implement management plan</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kumimoji="0" lang="en-GB" sz="2000" b="0" i="0" u="none" strike="noStrike" kern="0" cap="none" spc="0" normalizeH="0" baseline="0" noProof="0" dirty="0">
                <a:ln>
                  <a:noFill/>
                </a:ln>
                <a:solidFill>
                  <a:srgbClr val="FFFFFF"/>
                </a:solidFill>
                <a:effectLst/>
                <a:uLnTx/>
                <a:uFillTx/>
                <a:latin typeface="Arial"/>
                <a:ea typeface="Lato Light" panose="020F0502020204030203"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kumimoji="0" lang="id-ID" sz="2000" b="0" i="0" u="none" strike="noStrike" kern="0" cap="none" spc="0" normalizeH="0" baseline="0" noProof="0" dirty="0">
                <a:ln>
                  <a:noFill/>
                </a:ln>
                <a:solidFill>
                  <a:srgbClr val="FFFFFF"/>
                </a:solidFill>
                <a:effectLst/>
                <a:uLnTx/>
                <a:uFillTx/>
                <a:latin typeface="Arial"/>
                <a:ea typeface="Lato Light" panose="020F0502020204030203" pitchFamily="34" charset="0"/>
                <a:cs typeface="Arial" panose="020B0604020202020204" pitchFamily="34" charset="0"/>
              </a:endParaRPr>
            </a:p>
          </p:txBody>
        </p:sp>
        <p:sp>
          <p:nvSpPr>
            <p:cNvPr id="42" name="TextBox 41">
              <a:extLst>
                <a:ext uri="{FF2B5EF4-FFF2-40B4-BE49-F238E27FC236}">
                  <a16:creationId xmlns:a16="http://schemas.microsoft.com/office/drawing/2014/main" id="{FBA2FE23-35F9-4545-8338-4CAED48CEFB7}"/>
                </a:ext>
              </a:extLst>
            </p:cNvPr>
            <p:cNvSpPr txBox="1"/>
            <p:nvPr/>
          </p:nvSpPr>
          <p:spPr>
            <a:xfrm>
              <a:off x="8710827" y="1560643"/>
              <a:ext cx="1880973" cy="492443"/>
            </a:xfrm>
            <a:prstGeom prst="rect">
              <a:avLst/>
            </a:prstGeom>
            <a:noFill/>
          </p:spPr>
          <p:txBody>
            <a:bodyPr wrap="square" lIns="108000" tIns="0" rIns="10800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3200" b="1" i="0" u="none" strike="noStrike" kern="0" cap="none" spc="0" normalizeH="0" baseline="0" noProof="0" dirty="0">
                  <a:ln>
                    <a:noFill/>
                  </a:ln>
                  <a:solidFill>
                    <a:srgbClr val="FFDF00"/>
                  </a:solidFill>
                  <a:effectLst/>
                  <a:uLnTx/>
                  <a:uFillTx/>
                  <a:latin typeface="Arial"/>
                  <a:ea typeface="+mn-ea"/>
                  <a:cs typeface="+mn-cs"/>
                </a:rPr>
                <a:t>04</a:t>
              </a:r>
              <a:endParaRPr kumimoji="0" lang="id-ID" sz="3200" b="1" i="0" u="none" strike="noStrike" kern="0" cap="none" spc="0" normalizeH="0" baseline="0" noProof="0" dirty="0">
                <a:ln>
                  <a:noFill/>
                </a:ln>
                <a:solidFill>
                  <a:srgbClr val="FFDF00"/>
                </a:solidFill>
                <a:effectLst/>
                <a:uLnTx/>
                <a:uFillTx/>
                <a:latin typeface="Arial"/>
                <a:ea typeface="+mn-ea"/>
                <a:cs typeface="+mn-cs"/>
              </a:endParaRPr>
            </a:p>
          </p:txBody>
        </p:sp>
      </p:grpSp>
      <p:cxnSp>
        <p:nvCxnSpPr>
          <p:cNvPr id="43" name="Straight Connector 42">
            <a:extLst>
              <a:ext uri="{FF2B5EF4-FFF2-40B4-BE49-F238E27FC236}">
                <a16:creationId xmlns:a16="http://schemas.microsoft.com/office/drawing/2014/main" id="{37640F61-EA67-4E49-9C80-7EA7A16C5793}"/>
              </a:ext>
            </a:extLst>
          </p:cNvPr>
          <p:cNvCxnSpPr>
            <a:cxnSpLocks/>
            <a:endCxn id="28" idx="1"/>
          </p:cNvCxnSpPr>
          <p:nvPr/>
        </p:nvCxnSpPr>
        <p:spPr>
          <a:xfrm>
            <a:off x="-57637" y="5385004"/>
            <a:ext cx="432286" cy="0"/>
          </a:xfrm>
          <a:prstGeom prst="line">
            <a:avLst/>
          </a:prstGeom>
          <a:noFill/>
          <a:ln w="34925" cap="flat" cmpd="sng" algn="ctr">
            <a:solidFill>
              <a:srgbClr val="FFDF00"/>
            </a:solidFill>
            <a:prstDash val="solid"/>
            <a:miter lim="800000"/>
          </a:ln>
          <a:effectLst/>
        </p:spPr>
      </p:cxnSp>
      <p:cxnSp>
        <p:nvCxnSpPr>
          <p:cNvPr id="44" name="Straight Connector 23">
            <a:extLst>
              <a:ext uri="{FF2B5EF4-FFF2-40B4-BE49-F238E27FC236}">
                <a16:creationId xmlns:a16="http://schemas.microsoft.com/office/drawing/2014/main" id="{BFB66DB8-7E32-472A-8516-F5D0373F3CB0}"/>
              </a:ext>
            </a:extLst>
          </p:cNvPr>
          <p:cNvCxnSpPr>
            <a:cxnSpLocks/>
            <a:stCxn id="28" idx="3"/>
            <a:endCxn id="32" idx="1"/>
          </p:cNvCxnSpPr>
          <p:nvPr/>
        </p:nvCxnSpPr>
        <p:spPr>
          <a:xfrm flipV="1">
            <a:off x="3262964" y="2777740"/>
            <a:ext cx="585220" cy="2607264"/>
          </a:xfrm>
          <a:prstGeom prst="bentConnector3">
            <a:avLst>
              <a:gd name="adj1" fmla="val 50000"/>
            </a:avLst>
          </a:prstGeom>
          <a:noFill/>
          <a:ln w="34925" cap="flat" cmpd="sng" algn="ctr">
            <a:solidFill>
              <a:srgbClr val="FFDF00"/>
            </a:solidFill>
            <a:prstDash val="solid"/>
            <a:miter lim="800000"/>
          </a:ln>
          <a:effectLst/>
        </p:spPr>
      </p:cxnSp>
      <p:cxnSp>
        <p:nvCxnSpPr>
          <p:cNvPr id="45" name="Straight Connector 23">
            <a:extLst>
              <a:ext uri="{FF2B5EF4-FFF2-40B4-BE49-F238E27FC236}">
                <a16:creationId xmlns:a16="http://schemas.microsoft.com/office/drawing/2014/main" id="{8B0AD4FE-91DF-41D0-986E-BC476AF43085}"/>
              </a:ext>
            </a:extLst>
          </p:cNvPr>
          <p:cNvCxnSpPr>
            <a:stCxn id="36" idx="1"/>
            <a:endCxn id="32" idx="3"/>
          </p:cNvCxnSpPr>
          <p:nvPr/>
        </p:nvCxnSpPr>
        <p:spPr>
          <a:xfrm rot="10800000">
            <a:off x="6491365" y="2777740"/>
            <a:ext cx="776354" cy="1743664"/>
          </a:xfrm>
          <a:prstGeom prst="bentConnector3">
            <a:avLst>
              <a:gd name="adj1" fmla="val 50000"/>
            </a:avLst>
          </a:prstGeom>
          <a:noFill/>
          <a:ln w="34925" cap="flat" cmpd="sng" algn="ctr">
            <a:solidFill>
              <a:srgbClr val="FFDF00"/>
            </a:solidFill>
            <a:prstDash val="solid"/>
            <a:miter lim="800000"/>
          </a:ln>
          <a:effectLst/>
        </p:spPr>
      </p:cxnSp>
      <p:cxnSp>
        <p:nvCxnSpPr>
          <p:cNvPr id="46" name="Straight Connector 23">
            <a:extLst>
              <a:ext uri="{FF2B5EF4-FFF2-40B4-BE49-F238E27FC236}">
                <a16:creationId xmlns:a16="http://schemas.microsoft.com/office/drawing/2014/main" id="{B15B5FC6-F8DF-4F25-A2AD-9D8A7FAC5ECF}"/>
              </a:ext>
            </a:extLst>
          </p:cNvPr>
          <p:cNvCxnSpPr>
            <a:stCxn id="38" idx="0"/>
            <a:endCxn id="40" idx="1"/>
          </p:cNvCxnSpPr>
          <p:nvPr/>
        </p:nvCxnSpPr>
        <p:spPr>
          <a:xfrm rot="5400000" flipH="1" flipV="1">
            <a:off x="7859587" y="2675930"/>
            <a:ext cx="1696195" cy="438088"/>
          </a:xfrm>
          <a:prstGeom prst="bentConnector2">
            <a:avLst/>
          </a:prstGeom>
          <a:noFill/>
          <a:ln w="34925" cap="flat" cmpd="sng" algn="ctr">
            <a:solidFill>
              <a:srgbClr val="FFDF00"/>
            </a:solidFill>
            <a:prstDash val="solid"/>
            <a:miter lim="800000"/>
          </a:ln>
          <a:effectLst/>
        </p:spPr>
      </p:cxnSp>
      <p:cxnSp>
        <p:nvCxnSpPr>
          <p:cNvPr id="47" name="Straight Connector 46">
            <a:extLst>
              <a:ext uri="{FF2B5EF4-FFF2-40B4-BE49-F238E27FC236}">
                <a16:creationId xmlns:a16="http://schemas.microsoft.com/office/drawing/2014/main" id="{F52EE162-D34D-4BC9-954D-2EAE23C98139}"/>
              </a:ext>
            </a:extLst>
          </p:cNvPr>
          <p:cNvCxnSpPr>
            <a:stCxn id="40" idx="3"/>
          </p:cNvCxnSpPr>
          <p:nvPr/>
        </p:nvCxnSpPr>
        <p:spPr>
          <a:xfrm flipV="1">
            <a:off x="11328400" y="2041043"/>
            <a:ext cx="1079500" cy="5833"/>
          </a:xfrm>
          <a:prstGeom prst="line">
            <a:avLst/>
          </a:prstGeom>
          <a:noFill/>
          <a:ln w="34925" cap="flat" cmpd="sng" algn="ctr">
            <a:solidFill>
              <a:srgbClr val="FFDF00"/>
            </a:solidFill>
            <a:prstDash val="solid"/>
            <a:miter lim="800000"/>
          </a:ln>
          <a:effectLst/>
        </p:spPr>
      </p:cxnSp>
      <p:sp>
        <p:nvSpPr>
          <p:cNvPr id="7" name="Title 1">
            <a:extLst>
              <a:ext uri="{FF2B5EF4-FFF2-40B4-BE49-F238E27FC236}">
                <a16:creationId xmlns:a16="http://schemas.microsoft.com/office/drawing/2014/main" id="{5DC7C3AB-9642-B41F-3BDF-E9E487FDD6B9}"/>
              </a:ext>
            </a:extLst>
          </p:cNvPr>
          <p:cNvSpPr txBox="1">
            <a:spLocks/>
          </p:cNvSpPr>
          <p:nvPr/>
        </p:nvSpPr>
        <p:spPr>
          <a:xfrm>
            <a:off x="364672" y="381953"/>
            <a:ext cx="11191032" cy="460340"/>
          </a:xfrm>
          <a:prstGeom prst="rect">
            <a:avLst/>
          </a:prstGeom>
        </p:spPr>
        <p:txBody>
          <a:bodyPr vert="horz" lIns="0" tIns="0" rIns="0" bIns="0" rtlCol="0" anchor="t" anchorCtr="0">
            <a:noAutofit/>
          </a:bodyPr>
          <a:lstStyle>
            <a:lvl1pPr algn="l" defTabSz="914377" rtl="0" eaLnBrk="1" latinLnBrk="0" hangingPunct="1">
              <a:lnSpc>
                <a:spcPct val="90000"/>
              </a:lnSpc>
              <a:spcBef>
                <a:spcPct val="0"/>
              </a:spcBef>
              <a:buNone/>
              <a:defRPr sz="4800" b="1" i="0" kern="1200">
                <a:solidFill>
                  <a:srgbClr val="FFFFFF"/>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lang="en-GB" dirty="0">
                <a:latin typeface="times new roman"/>
              </a:rPr>
              <a:t>Off-site BNG</a:t>
            </a:r>
            <a:endParaRPr kumimoji="0" lang="en-GB" sz="4800" b="1" i="0" u="none" strike="noStrike" kern="1200" cap="none" spc="0" normalizeH="0" baseline="0" noProof="0" dirty="0">
              <a:ln>
                <a:noFill/>
              </a:ln>
              <a:solidFill>
                <a:srgbClr val="FFFFFF"/>
              </a:solidFill>
              <a:effectLst/>
              <a:uLnTx/>
              <a:uFillTx/>
              <a:latin typeface="times new roman"/>
              <a:ea typeface="+mj-ea"/>
              <a:cs typeface="+mj-cs"/>
            </a:endParaRPr>
          </a:p>
        </p:txBody>
      </p:sp>
    </p:spTree>
    <p:extLst>
      <p:ext uri="{BB962C8B-B14F-4D97-AF65-F5344CB8AC3E}">
        <p14:creationId xmlns:p14="http://schemas.microsoft.com/office/powerpoint/2010/main" val="2636828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field of grass and trees&#10;&#10;Description automatically generated with low confidence">
            <a:extLst>
              <a:ext uri="{FF2B5EF4-FFF2-40B4-BE49-F238E27FC236}">
                <a16:creationId xmlns:a16="http://schemas.microsoft.com/office/drawing/2014/main" id="{A2476326-0AD8-A39D-6E89-714A89EAC37C}"/>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8" name="Rectangle 7"/>
          <p:cNvSpPr/>
          <p:nvPr/>
        </p:nvSpPr>
        <p:spPr>
          <a:xfrm>
            <a:off x="0" y="0"/>
            <a:ext cx="12192000" cy="6858000"/>
          </a:xfrm>
          <a:prstGeom prst="rect">
            <a:avLst/>
          </a:prstGeom>
          <a:solidFill>
            <a:srgbClr val="000000">
              <a:alpha val="19000"/>
            </a:srgbClr>
          </a:solidFill>
        </p:spPr>
        <p:txBody>
          <a:bodyPr wrap="square" lIns="0" tIns="0" rIns="0" bIns="0" rtlCol="0" anchor="ctr">
            <a:noAutofit/>
          </a:bodyPr>
          <a:lstStyle/>
          <a:p>
            <a:pPr algn="ctr" defTabSz="1219019"/>
            <a:endParaRPr lang="en-GB" sz="1867" dirty="0">
              <a:solidFill>
                <a:srgbClr val="001643">
                  <a:lumMod val="85000"/>
                  <a:lumOff val="15000"/>
                </a:srgbClr>
              </a:solidFill>
              <a:latin typeface="Roboto" pitchFamily="2" charset="0"/>
              <a:ea typeface="Roboto" pitchFamily="2" charset="0"/>
              <a:cs typeface="Roboto Medium" charset="0"/>
            </a:endParaRPr>
          </a:p>
        </p:txBody>
      </p:sp>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98977" y="5815626"/>
            <a:ext cx="659196" cy="659196"/>
          </a:xfrm>
          <a:prstGeom prst="rect">
            <a:avLst/>
          </a:prstGeom>
        </p:spPr>
      </p:pic>
      <p:sp>
        <p:nvSpPr>
          <p:cNvPr id="19" name="Title 1">
            <a:extLst>
              <a:ext uri="{FF2B5EF4-FFF2-40B4-BE49-F238E27FC236}">
                <a16:creationId xmlns:a16="http://schemas.microsoft.com/office/drawing/2014/main" id="{3D08C3AB-63DB-D3EB-595B-D9341861FA72}"/>
              </a:ext>
            </a:extLst>
          </p:cNvPr>
          <p:cNvSpPr>
            <a:spLocks noGrp="1"/>
          </p:cNvSpPr>
          <p:nvPr>
            <p:ph type="title"/>
          </p:nvPr>
        </p:nvSpPr>
        <p:spPr>
          <a:xfrm>
            <a:off x="191344" y="412376"/>
            <a:ext cx="11191032" cy="460340"/>
          </a:xfrm>
        </p:spPr>
        <p:txBody>
          <a:bodyPr/>
          <a:lstStyle/>
          <a:p>
            <a:r>
              <a:rPr lang="en-GB" dirty="0"/>
              <a:t>Baseline Ecological Survey</a:t>
            </a:r>
          </a:p>
        </p:txBody>
      </p:sp>
      <p:sp>
        <p:nvSpPr>
          <p:cNvPr id="25" name="TextBox 24">
            <a:extLst>
              <a:ext uri="{FF2B5EF4-FFF2-40B4-BE49-F238E27FC236}">
                <a16:creationId xmlns:a16="http://schemas.microsoft.com/office/drawing/2014/main" id="{791E8AF0-DF65-2D97-4F34-DF272830CBFC}"/>
              </a:ext>
            </a:extLst>
          </p:cNvPr>
          <p:cNvSpPr txBox="1"/>
          <p:nvPr/>
        </p:nvSpPr>
        <p:spPr>
          <a:xfrm>
            <a:off x="7881594" y="3496449"/>
            <a:ext cx="3762030" cy="2756409"/>
          </a:xfrm>
          <a:prstGeom prst="rect">
            <a:avLst/>
          </a:prstGeom>
          <a:noFill/>
        </p:spPr>
        <p:txBody>
          <a:bodyPr wrap="square" rtlCol="0">
            <a:noAutofit/>
          </a:bodyPr>
          <a:lstStyle/>
          <a:p>
            <a:pPr marL="171450" marR="0" lvl="0" indent="-171450" algn="l" defTabSz="914400" rtl="0" eaLnBrk="1" fontAlgn="auto" latinLnBrk="0" hangingPunct="1">
              <a:lnSpc>
                <a:spcPct val="50000"/>
              </a:lnSpc>
              <a:spcBef>
                <a:spcPts val="0"/>
              </a:spcBef>
              <a:spcAft>
                <a:spcPts val="60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chemeClr val="tx2"/>
                </a:solidFill>
                <a:effectLst/>
                <a:uLnTx/>
                <a:uFillTx/>
                <a:latin typeface="Arial"/>
                <a:ea typeface="+mn-ea"/>
                <a:cs typeface="+mn-cs"/>
              </a:rPr>
              <a:t>30 hectare site in Warwickshire</a:t>
            </a:r>
          </a:p>
          <a:p>
            <a:pPr marL="171450" marR="0" lvl="0" indent="-171450" algn="l" defTabSz="914400" rtl="0" eaLnBrk="1" fontAlgn="auto" latinLnBrk="0" hangingPunct="1">
              <a:lnSpc>
                <a:spcPct val="50000"/>
              </a:lnSpc>
              <a:spcBef>
                <a:spcPts val="0"/>
              </a:spcBef>
              <a:spcAft>
                <a:spcPts val="600"/>
              </a:spcAft>
              <a:buClrTx/>
              <a:buSzTx/>
              <a:buFont typeface="Arial" panose="020B0604020202020204" pitchFamily="34" charset="0"/>
              <a:buChar char="•"/>
              <a:tabLst/>
              <a:defRPr/>
            </a:pPr>
            <a:endParaRPr kumimoji="0" lang="en-GB" sz="1800" b="1" i="0" u="none" strike="noStrike" kern="1200" cap="none" spc="0" normalizeH="0" baseline="0" noProof="0" dirty="0">
              <a:ln>
                <a:noFill/>
              </a:ln>
              <a:solidFill>
                <a:schemeClr val="tx2"/>
              </a:solidFill>
              <a:effectLst/>
              <a:uLnTx/>
              <a:uFillTx/>
              <a:latin typeface="Arial"/>
              <a:ea typeface="+mn-ea"/>
              <a:cs typeface="+mn-cs"/>
            </a:endParaRPr>
          </a:p>
          <a:p>
            <a:pPr marL="171450" marR="0" lvl="0" indent="-171450" algn="l" defTabSz="914400" rtl="0" eaLnBrk="1" fontAlgn="auto" latinLnBrk="0" hangingPunct="1">
              <a:lnSpc>
                <a:spcPct val="50000"/>
              </a:lnSpc>
              <a:spcBef>
                <a:spcPts val="0"/>
              </a:spcBef>
              <a:spcAft>
                <a:spcPts val="60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chemeClr val="tx2"/>
                </a:solidFill>
                <a:effectLst/>
                <a:uLnTx/>
                <a:uFillTx/>
                <a:latin typeface="Arial"/>
                <a:ea typeface="+mn-ea"/>
                <a:cs typeface="+mn-cs"/>
              </a:rPr>
              <a:t>Regularly flooded</a:t>
            </a:r>
          </a:p>
          <a:p>
            <a:pPr marL="171450" marR="0" lvl="0" indent="-171450" algn="l" defTabSz="914400" rtl="0" eaLnBrk="1" fontAlgn="auto" latinLnBrk="0" hangingPunct="1">
              <a:lnSpc>
                <a:spcPct val="50000"/>
              </a:lnSpc>
              <a:spcBef>
                <a:spcPts val="0"/>
              </a:spcBef>
              <a:spcAft>
                <a:spcPts val="600"/>
              </a:spcAft>
              <a:buClrTx/>
              <a:buSzTx/>
              <a:buFont typeface="Arial" panose="020B0604020202020204" pitchFamily="34" charset="0"/>
              <a:buChar char="•"/>
              <a:tabLst/>
              <a:defRPr/>
            </a:pPr>
            <a:endParaRPr lang="en-GB" b="1" dirty="0">
              <a:solidFill>
                <a:schemeClr val="tx2"/>
              </a:solidFill>
              <a:latin typeface="Arial"/>
            </a:endParaRPr>
          </a:p>
          <a:p>
            <a:pPr marL="171450" marR="0" lvl="0" indent="-171450" algn="l" defTabSz="914400" rtl="0" eaLnBrk="1" fontAlgn="auto" latinLnBrk="0" hangingPunct="1">
              <a:lnSpc>
                <a:spcPct val="50000"/>
              </a:lnSpc>
              <a:spcBef>
                <a:spcPts val="0"/>
              </a:spcBef>
              <a:spcAft>
                <a:spcPts val="60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chemeClr val="tx2"/>
                </a:solidFill>
                <a:effectLst/>
                <a:uLnTx/>
                <a:uFillTx/>
                <a:latin typeface="Arial"/>
                <a:ea typeface="+mn-ea"/>
                <a:cs typeface="+mn-cs"/>
              </a:rPr>
              <a:t>Unauthorised</a:t>
            </a:r>
            <a:r>
              <a:rPr kumimoji="0" lang="en-GB" sz="1800" b="1" i="0" u="none" strike="noStrike" kern="1200" cap="none" spc="0" normalizeH="0" noProof="0" dirty="0">
                <a:ln>
                  <a:noFill/>
                </a:ln>
                <a:solidFill>
                  <a:schemeClr val="tx2"/>
                </a:solidFill>
                <a:effectLst/>
                <a:uLnTx/>
                <a:uFillTx/>
                <a:latin typeface="Arial"/>
                <a:ea typeface="+mn-ea"/>
                <a:cs typeface="+mn-cs"/>
              </a:rPr>
              <a:t> public access</a:t>
            </a:r>
            <a:endParaRPr kumimoji="0" lang="en-GB" sz="1800" b="1" i="0" u="none" strike="noStrike" kern="1200" cap="none" spc="0" normalizeH="0" baseline="0" noProof="0" dirty="0">
              <a:ln>
                <a:noFill/>
              </a:ln>
              <a:solidFill>
                <a:schemeClr val="tx2"/>
              </a:solidFill>
              <a:effectLst/>
              <a:uLnTx/>
              <a:uFillTx/>
              <a:latin typeface="Arial"/>
              <a:ea typeface="+mn-ea"/>
              <a:cs typeface="+mn-cs"/>
            </a:endParaRPr>
          </a:p>
          <a:p>
            <a:pPr marL="171450" marR="0" lvl="0" indent="-171450" algn="l" defTabSz="914400" rtl="0" eaLnBrk="1" fontAlgn="auto" latinLnBrk="0" hangingPunct="1">
              <a:lnSpc>
                <a:spcPct val="50000"/>
              </a:lnSpc>
              <a:spcBef>
                <a:spcPts val="0"/>
              </a:spcBef>
              <a:spcAft>
                <a:spcPts val="600"/>
              </a:spcAft>
              <a:buClrTx/>
              <a:buSzTx/>
              <a:buFont typeface="Arial" panose="020B0604020202020204" pitchFamily="34" charset="0"/>
              <a:buChar char="•"/>
              <a:tabLst/>
              <a:defRPr/>
            </a:pPr>
            <a:endParaRPr kumimoji="0" lang="en-GB" sz="1800" b="1" i="0" u="none" strike="noStrike" kern="1200" cap="none" spc="0" normalizeH="0" baseline="0" noProof="0" dirty="0">
              <a:ln>
                <a:noFill/>
              </a:ln>
              <a:solidFill>
                <a:schemeClr val="tx2"/>
              </a:solidFill>
              <a:effectLst/>
              <a:uLnTx/>
              <a:uFillTx/>
              <a:latin typeface="Arial"/>
              <a:ea typeface="+mn-ea"/>
              <a:cs typeface="+mn-cs"/>
            </a:endParaRPr>
          </a:p>
          <a:p>
            <a:pPr marL="171450" marR="0" lvl="0" indent="-171450" algn="l" defTabSz="914400" rtl="0" eaLnBrk="1" fontAlgn="auto" latinLnBrk="0" hangingPunct="1">
              <a:lnSpc>
                <a:spcPct val="50000"/>
              </a:lnSpc>
              <a:spcBef>
                <a:spcPts val="0"/>
              </a:spcBef>
              <a:spcAft>
                <a:spcPts val="60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chemeClr val="tx2"/>
                </a:solidFill>
                <a:effectLst/>
                <a:uLnTx/>
                <a:uFillTx/>
                <a:latin typeface="Arial"/>
                <a:ea typeface="+mn-ea"/>
                <a:cs typeface="+mn-cs"/>
              </a:rPr>
              <a:t>Limited f</a:t>
            </a:r>
            <a:r>
              <a:rPr kumimoji="0" lang="en-GB" sz="1800" b="1" i="0" u="none" strike="noStrike" kern="1200" cap="none" spc="0" normalizeH="0" baseline="0" noProof="0" dirty="0" err="1">
                <a:ln>
                  <a:noFill/>
                </a:ln>
                <a:solidFill>
                  <a:schemeClr val="tx2"/>
                </a:solidFill>
                <a:effectLst/>
                <a:uLnTx/>
                <a:uFillTx/>
                <a:latin typeface="Arial"/>
                <a:ea typeface="+mn-ea"/>
                <a:cs typeface="+mn-cs"/>
              </a:rPr>
              <a:t>uture</a:t>
            </a:r>
            <a:r>
              <a:rPr kumimoji="0" lang="en-GB" sz="1800" b="1" i="0" u="none" strike="noStrike" kern="1200" cap="none" spc="0" normalizeH="0" baseline="0" noProof="0" dirty="0">
                <a:ln>
                  <a:noFill/>
                </a:ln>
                <a:solidFill>
                  <a:schemeClr val="tx2"/>
                </a:solidFill>
                <a:effectLst/>
                <a:uLnTx/>
                <a:uFillTx/>
                <a:latin typeface="Arial"/>
                <a:ea typeface="+mn-ea"/>
                <a:cs typeface="+mn-cs"/>
              </a:rPr>
              <a:t> options:</a:t>
            </a:r>
          </a:p>
          <a:p>
            <a:pPr marL="628650" marR="0" lvl="1" indent="-171450" algn="l" defTabSz="914400" rtl="0" eaLnBrk="1" fontAlgn="auto" latinLnBrk="0" hangingPunct="1">
              <a:lnSpc>
                <a:spcPct val="50000"/>
              </a:lnSpc>
              <a:spcBef>
                <a:spcPts val="0"/>
              </a:spcBef>
              <a:spcAft>
                <a:spcPts val="600"/>
              </a:spcAft>
              <a:buClrTx/>
              <a:buSzTx/>
              <a:buFont typeface="Arial" panose="020B0604020202020204" pitchFamily="34" charset="0"/>
              <a:buChar char="•"/>
              <a:tabLst/>
              <a:defRPr/>
            </a:pPr>
            <a:endParaRPr kumimoji="0" lang="en-GB" sz="1800" b="1" i="0" u="none" strike="noStrike" kern="1200" cap="none" spc="0" normalizeH="0" baseline="0" noProof="0" dirty="0">
              <a:ln>
                <a:noFill/>
              </a:ln>
              <a:solidFill>
                <a:schemeClr val="tx2"/>
              </a:solidFill>
              <a:effectLst/>
              <a:uLnTx/>
              <a:uFillTx/>
              <a:latin typeface="Arial"/>
              <a:ea typeface="+mn-ea"/>
              <a:cs typeface="+mn-cs"/>
            </a:endParaRPr>
          </a:p>
          <a:p>
            <a:pPr marL="628650" marR="0" lvl="1" indent="-171450" algn="l" defTabSz="914400" rtl="0" eaLnBrk="1" fontAlgn="auto" latinLnBrk="0" hangingPunct="1">
              <a:lnSpc>
                <a:spcPct val="50000"/>
              </a:lnSpc>
              <a:spcBef>
                <a:spcPts val="0"/>
              </a:spcBef>
              <a:spcAft>
                <a:spcPts val="60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chemeClr val="tx2"/>
                </a:solidFill>
                <a:effectLst/>
                <a:uLnTx/>
                <a:uFillTx/>
                <a:latin typeface="Arial"/>
                <a:ea typeface="+mn-ea"/>
                <a:cs typeface="+mn-cs"/>
              </a:rPr>
              <a:t>Sell?</a:t>
            </a:r>
          </a:p>
          <a:p>
            <a:pPr marL="628650" marR="0" lvl="1" indent="-171450" algn="l" defTabSz="914400" rtl="0" eaLnBrk="1" fontAlgn="auto" latinLnBrk="0" hangingPunct="1">
              <a:lnSpc>
                <a:spcPct val="50000"/>
              </a:lnSpc>
              <a:spcBef>
                <a:spcPts val="0"/>
              </a:spcBef>
              <a:spcAft>
                <a:spcPts val="600"/>
              </a:spcAft>
              <a:buClrTx/>
              <a:buSzTx/>
              <a:buFont typeface="Arial" panose="020B0604020202020204" pitchFamily="34" charset="0"/>
              <a:buChar char="•"/>
              <a:tabLst/>
              <a:defRPr/>
            </a:pPr>
            <a:endParaRPr kumimoji="0" lang="en-GB" sz="1800" b="1" i="0" u="none" strike="noStrike" kern="1200" cap="none" spc="0" normalizeH="0" baseline="0" noProof="0" dirty="0">
              <a:ln>
                <a:noFill/>
              </a:ln>
              <a:solidFill>
                <a:schemeClr val="tx2"/>
              </a:solidFill>
              <a:effectLst/>
              <a:uLnTx/>
              <a:uFillTx/>
              <a:latin typeface="Arial"/>
              <a:ea typeface="+mn-ea"/>
              <a:cs typeface="+mn-cs"/>
            </a:endParaRPr>
          </a:p>
          <a:p>
            <a:pPr marL="628650" marR="0" lvl="1" indent="-171450" algn="l" defTabSz="914400" rtl="0" eaLnBrk="1" fontAlgn="auto" latinLnBrk="0" hangingPunct="1">
              <a:lnSpc>
                <a:spcPct val="50000"/>
              </a:lnSpc>
              <a:spcBef>
                <a:spcPts val="0"/>
              </a:spcBef>
              <a:spcAft>
                <a:spcPts val="60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chemeClr val="tx2"/>
                </a:solidFill>
                <a:effectLst/>
                <a:uLnTx/>
                <a:uFillTx/>
                <a:latin typeface="Arial"/>
                <a:ea typeface="+mn-ea"/>
                <a:cs typeface="+mn-cs"/>
              </a:rPr>
              <a:t>Flood alleviation?</a:t>
            </a:r>
          </a:p>
          <a:p>
            <a:pPr marL="628650" marR="0" lvl="1" indent="-171450" algn="l" defTabSz="914400" rtl="0" eaLnBrk="1" fontAlgn="auto" latinLnBrk="0" hangingPunct="1">
              <a:lnSpc>
                <a:spcPct val="50000"/>
              </a:lnSpc>
              <a:spcBef>
                <a:spcPts val="0"/>
              </a:spcBef>
              <a:spcAft>
                <a:spcPts val="600"/>
              </a:spcAft>
              <a:buClrTx/>
              <a:buSzTx/>
              <a:buFont typeface="Arial" panose="020B0604020202020204" pitchFamily="34" charset="0"/>
              <a:buChar char="•"/>
              <a:tabLst/>
              <a:defRPr/>
            </a:pPr>
            <a:endParaRPr kumimoji="0" lang="en-GB" sz="1800" b="1" i="0" u="none" strike="noStrike" kern="1200" cap="none" spc="0" normalizeH="0" baseline="0" noProof="0" dirty="0">
              <a:ln>
                <a:noFill/>
              </a:ln>
              <a:solidFill>
                <a:schemeClr val="tx2"/>
              </a:solidFill>
              <a:effectLst/>
              <a:uLnTx/>
              <a:uFillTx/>
              <a:latin typeface="Arial"/>
              <a:ea typeface="+mn-ea"/>
              <a:cs typeface="+mn-cs"/>
            </a:endParaRPr>
          </a:p>
          <a:p>
            <a:pPr marL="628650" marR="0" lvl="1" indent="-171450" algn="l" defTabSz="914400" rtl="0" eaLnBrk="1" fontAlgn="auto" latinLnBrk="0" hangingPunct="1">
              <a:lnSpc>
                <a:spcPct val="50000"/>
              </a:lnSpc>
              <a:spcBef>
                <a:spcPts val="0"/>
              </a:spcBef>
              <a:spcAft>
                <a:spcPts val="600"/>
              </a:spcAft>
              <a:buClrTx/>
              <a:buSzTx/>
              <a:buFont typeface="Arial" panose="020B0604020202020204" pitchFamily="34" charset="0"/>
              <a:buChar char="•"/>
              <a:tabLst/>
              <a:defRPr/>
            </a:pPr>
            <a:r>
              <a:rPr lang="en-GB" b="1" dirty="0">
                <a:solidFill>
                  <a:schemeClr val="tx2"/>
                </a:solidFill>
                <a:latin typeface="Arial"/>
              </a:rPr>
              <a:t>Housing?</a:t>
            </a:r>
            <a:endParaRPr kumimoji="0" lang="en-GB" sz="1800" b="1" i="0" u="none" strike="noStrike" kern="1200" cap="none" spc="0" normalizeH="0" baseline="0" noProof="0" dirty="0">
              <a:ln>
                <a:noFill/>
              </a:ln>
              <a:solidFill>
                <a:schemeClr val="tx2"/>
              </a:solidFill>
              <a:effectLst/>
              <a:uLnTx/>
              <a:uFillTx/>
              <a:latin typeface="Arial"/>
              <a:ea typeface="+mn-ea"/>
              <a:cs typeface="+mn-cs"/>
            </a:endParaRPr>
          </a:p>
          <a:p>
            <a:pPr marL="628650" marR="0" lvl="1" indent="-171450" algn="l" defTabSz="914400" rtl="0" eaLnBrk="1" fontAlgn="auto" latinLnBrk="0" hangingPunct="1">
              <a:lnSpc>
                <a:spcPct val="50000"/>
              </a:lnSpc>
              <a:spcBef>
                <a:spcPts val="0"/>
              </a:spcBef>
              <a:spcAft>
                <a:spcPts val="600"/>
              </a:spcAft>
              <a:buClrTx/>
              <a:buSzTx/>
              <a:buFont typeface="Arial" panose="020B0604020202020204" pitchFamily="34" charset="0"/>
              <a:buChar char="•"/>
              <a:tabLst/>
              <a:defRPr/>
            </a:pPr>
            <a:endParaRPr kumimoji="0" lang="en-GB" sz="1800" b="1" i="0" u="none" strike="noStrike" kern="1200" cap="none" spc="0" normalizeH="0" baseline="0" noProof="0" dirty="0">
              <a:ln>
                <a:noFill/>
              </a:ln>
              <a:solidFill>
                <a:schemeClr val="tx2"/>
              </a:solidFill>
              <a:effectLst/>
              <a:uLnTx/>
              <a:uFillTx/>
              <a:latin typeface="Arial"/>
              <a:ea typeface="+mn-ea"/>
              <a:cs typeface="+mn-cs"/>
            </a:endParaRPr>
          </a:p>
          <a:p>
            <a:pPr marL="628650" marR="0" lvl="1" indent="-171450" algn="l" defTabSz="914400" rtl="0" eaLnBrk="1" fontAlgn="auto" latinLnBrk="0" hangingPunct="1">
              <a:lnSpc>
                <a:spcPct val="50000"/>
              </a:lnSpc>
              <a:spcBef>
                <a:spcPts val="0"/>
              </a:spcBef>
              <a:spcAft>
                <a:spcPts val="600"/>
              </a:spcAft>
              <a:buClrTx/>
              <a:buSzTx/>
              <a:buFont typeface="Arial" panose="020B0604020202020204" pitchFamily="34" charset="0"/>
              <a:buChar char="•"/>
              <a:tabLst/>
              <a:defRPr/>
            </a:pPr>
            <a:r>
              <a:rPr lang="en-GB" b="1" dirty="0">
                <a:solidFill>
                  <a:schemeClr val="tx2"/>
                </a:solidFill>
                <a:latin typeface="Arial"/>
              </a:rPr>
              <a:t>Natural Capital</a:t>
            </a:r>
            <a:endParaRPr kumimoji="0" lang="en-GB" sz="1800" b="1" i="0" u="none" strike="noStrike" kern="1200" cap="none" spc="0" normalizeH="0" baseline="0" noProof="0" dirty="0">
              <a:ln>
                <a:noFill/>
              </a:ln>
              <a:solidFill>
                <a:schemeClr val="tx2"/>
              </a:solidFill>
              <a:effectLst/>
              <a:uLnTx/>
              <a:uFillTx/>
              <a:latin typeface="Arial"/>
              <a:ea typeface="+mn-ea"/>
              <a:cs typeface="+mn-cs"/>
            </a:endParaRPr>
          </a:p>
          <a:p>
            <a:pPr marL="171450" marR="0" lvl="0" indent="-171450" algn="l" defTabSz="914400" rtl="0" eaLnBrk="1" fontAlgn="auto" latinLnBrk="0" hangingPunct="1">
              <a:lnSpc>
                <a:spcPct val="50000"/>
              </a:lnSpc>
              <a:spcBef>
                <a:spcPts val="0"/>
              </a:spcBef>
              <a:spcAft>
                <a:spcPts val="600"/>
              </a:spcAft>
              <a:buClrTx/>
              <a:buSzTx/>
              <a:buFont typeface="Arial" panose="020B0604020202020204" pitchFamily="34" charset="0"/>
              <a:buChar char="•"/>
              <a:tabLst/>
              <a:defRPr/>
            </a:pPr>
            <a:endParaRPr kumimoji="0" lang="en-GB" sz="1800" b="1" i="0" u="none" strike="noStrike" kern="1200" cap="none" spc="0" normalizeH="0" baseline="0" noProof="0" dirty="0">
              <a:ln>
                <a:noFill/>
              </a:ln>
              <a:solidFill>
                <a:schemeClr val="tx2"/>
              </a:solidFill>
              <a:effectLst/>
              <a:uLnTx/>
              <a:uFillTx/>
              <a:latin typeface="Arial"/>
              <a:ea typeface="+mn-ea"/>
              <a:cs typeface="+mn-cs"/>
            </a:endParaRPr>
          </a:p>
          <a:p>
            <a:pPr marL="0" marR="0" lvl="0" indent="0" algn="l" defTabSz="914400" rtl="0" eaLnBrk="1" fontAlgn="auto" latinLnBrk="0" hangingPunct="1">
              <a:lnSpc>
                <a:spcPct val="50000"/>
              </a:lnSpc>
              <a:spcBef>
                <a:spcPts val="0"/>
              </a:spcBef>
              <a:spcAft>
                <a:spcPts val="600"/>
              </a:spcAft>
              <a:buClrTx/>
              <a:buSzTx/>
              <a:buFontTx/>
              <a:buNone/>
              <a:tabLst/>
              <a:defRPr/>
            </a:pPr>
            <a:endParaRPr kumimoji="0" lang="en-GB" sz="1800" b="1" i="0" u="none" strike="noStrike" kern="1200" cap="none" spc="0" normalizeH="0" baseline="0" noProof="0" dirty="0">
              <a:ln>
                <a:noFill/>
              </a:ln>
              <a:solidFill>
                <a:schemeClr val="tx2"/>
              </a:solidFill>
              <a:effectLst/>
              <a:uLnTx/>
              <a:uFillTx/>
              <a:latin typeface="Arial"/>
              <a:ea typeface="+mn-ea"/>
              <a:cs typeface="+mn-cs"/>
            </a:endParaRPr>
          </a:p>
          <a:p>
            <a:pPr marL="171450" marR="0" lvl="0" indent="-171450" algn="l" defTabSz="914400" rtl="0" eaLnBrk="1" fontAlgn="auto" latinLnBrk="0" hangingPunct="1">
              <a:lnSpc>
                <a:spcPct val="50000"/>
              </a:lnSpc>
              <a:spcBef>
                <a:spcPts val="0"/>
              </a:spcBef>
              <a:spcAft>
                <a:spcPts val="600"/>
              </a:spcAft>
              <a:buClrTx/>
              <a:buSzTx/>
              <a:buFont typeface="Arial" panose="020B0604020202020204" pitchFamily="34" charset="0"/>
              <a:buChar char="•"/>
              <a:tabLst/>
              <a:defRPr/>
            </a:pPr>
            <a:endParaRPr kumimoji="0" lang="en-GB" sz="1800" b="1" i="0" u="none" strike="noStrike" kern="1200" cap="none" spc="0" normalizeH="0" baseline="0" noProof="0" dirty="0">
              <a:ln>
                <a:noFill/>
              </a:ln>
              <a:solidFill>
                <a:schemeClr val="tx2"/>
              </a:solidFill>
              <a:effectLst/>
              <a:uLnTx/>
              <a:uFillTx/>
              <a:latin typeface="Arial"/>
              <a:ea typeface="+mn-ea"/>
              <a:cs typeface="+mn-cs"/>
            </a:endParaRPr>
          </a:p>
          <a:p>
            <a:pPr marR="0" lvl="0" algn="l" defTabSz="914400" rtl="0" eaLnBrk="1" fontAlgn="auto" latinLnBrk="0" hangingPunct="1">
              <a:lnSpc>
                <a:spcPct val="50000"/>
              </a:lnSpc>
              <a:spcBef>
                <a:spcPts val="0"/>
              </a:spcBef>
              <a:spcAft>
                <a:spcPts val="600"/>
              </a:spcAft>
              <a:buClrTx/>
              <a:buSzTx/>
              <a:tabLst/>
              <a:defRPr/>
            </a:pPr>
            <a:endParaRPr kumimoji="0" lang="en-GB" sz="1800" b="1" i="0" u="none" strike="noStrike" kern="1200" cap="none" spc="0" normalizeH="0" baseline="0" noProof="0" dirty="0">
              <a:ln>
                <a:noFill/>
              </a:ln>
              <a:solidFill>
                <a:schemeClr val="tx2"/>
              </a:solidFill>
              <a:effectLst/>
              <a:uLnTx/>
              <a:uFillTx/>
              <a:latin typeface="Arial"/>
              <a:ea typeface="+mn-ea"/>
              <a:cs typeface="+mn-cs"/>
            </a:endParaRPr>
          </a:p>
        </p:txBody>
      </p:sp>
      <p:grpSp>
        <p:nvGrpSpPr>
          <p:cNvPr id="12" name="Group 11">
            <a:extLst>
              <a:ext uri="{FF2B5EF4-FFF2-40B4-BE49-F238E27FC236}">
                <a16:creationId xmlns:a16="http://schemas.microsoft.com/office/drawing/2014/main" id="{2FBBB855-7BCD-662B-046F-456B5842A249}"/>
              </a:ext>
            </a:extLst>
          </p:cNvPr>
          <p:cNvGrpSpPr/>
          <p:nvPr/>
        </p:nvGrpSpPr>
        <p:grpSpPr>
          <a:xfrm>
            <a:off x="-174257" y="642546"/>
            <a:ext cx="5110350" cy="3464707"/>
            <a:chOff x="-174257" y="642546"/>
            <a:chExt cx="5110350" cy="3464707"/>
          </a:xfrm>
        </p:grpSpPr>
        <p:pic>
          <p:nvPicPr>
            <p:cNvPr id="13" name="Picture 12">
              <a:extLst>
                <a:ext uri="{FF2B5EF4-FFF2-40B4-BE49-F238E27FC236}">
                  <a16:creationId xmlns:a16="http://schemas.microsoft.com/office/drawing/2014/main" id="{2FAA261B-B92D-F01C-5A7D-D69E4712FA21}"/>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9790" b="89790" l="4928" r="97536">
                          <a14:foregroundMark x1="8932" y1="77622" x2="8932" y2="77622"/>
                          <a14:foregroundMark x1="4928" y1="82098" x2="4928" y2="82098"/>
                          <a14:foregroundMark x1="52464" y1="45175" x2="52464" y2="45175"/>
                          <a14:foregroundMark x1="35832" y1="47832" x2="35832" y2="47832"/>
                          <a14:foregroundMark x1="60472" y1="45315" x2="60472" y2="45315"/>
                          <a14:foregroundMark x1="55441" y1="52448" x2="55441" y2="52448"/>
                          <a14:foregroundMark x1="38398" y1="51049" x2="38398" y2="51049"/>
                          <a14:foregroundMark x1="71150" y1="54266" x2="71150" y2="54266"/>
                          <a14:foregroundMark x1="77823" y1="30350" x2="77823" y2="30350"/>
                          <a14:foregroundMark x1="76694" y1="50070" x2="76694" y2="50070"/>
                          <a14:foregroundMark x1="77515" y1="34266" x2="77515" y2="34266"/>
                          <a14:foregroundMark x1="81211" y1="17483" x2="81211" y2="17483"/>
                          <a14:foregroundMark x1="79363" y1="17203" x2="79569" y2="21958"/>
                          <a14:foregroundMark x1="86345" y1="20699" x2="86345" y2="20699"/>
                          <a14:foregroundMark x1="86550" y1="21678" x2="86550" y2="21678"/>
                          <a14:foregroundMark x1="93532" y1="37762" x2="93532" y2="37762"/>
                          <a14:foregroundMark x1="93532" y1="37762" x2="93532" y2="37762"/>
                          <a14:foregroundMark x1="97639" y1="38741" x2="97639" y2="38741"/>
                          <a14:foregroundMark x1="26386" y1="75944" x2="26386" y2="75944"/>
                          <a14:foregroundMark x1="61499" y1="58601" x2="61499" y2="58601"/>
                        </a14:backgroundRemoval>
                      </a14:imgEffect>
                    </a14:imgLayer>
                  </a14:imgProps>
                </a:ext>
                <a:ext uri="{28A0092B-C50C-407E-A947-70E740481C1C}">
                  <a14:useLocalDpi xmlns:a14="http://schemas.microsoft.com/office/drawing/2010/main"/>
                </a:ext>
              </a:extLst>
            </a:blip>
            <a:srcRect/>
            <a:stretch/>
          </p:blipFill>
          <p:spPr>
            <a:xfrm>
              <a:off x="-174257" y="642546"/>
              <a:ext cx="5110350" cy="3464707"/>
            </a:xfrm>
            <a:prstGeom prst="rect">
              <a:avLst/>
            </a:prstGeom>
          </p:spPr>
        </p:pic>
        <p:pic>
          <p:nvPicPr>
            <p:cNvPr id="14" name="Picture 13">
              <a:extLst>
                <a:ext uri="{FF2B5EF4-FFF2-40B4-BE49-F238E27FC236}">
                  <a16:creationId xmlns:a16="http://schemas.microsoft.com/office/drawing/2014/main" id="{79687371-7BE6-FF86-E5BD-B7D6074A0DC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3840" y="991834"/>
              <a:ext cx="517274" cy="2026450"/>
            </a:xfrm>
            <a:prstGeom prst="rect">
              <a:avLst/>
            </a:prstGeom>
          </p:spPr>
        </p:pic>
      </p:grpSp>
      <p:grpSp>
        <p:nvGrpSpPr>
          <p:cNvPr id="11" name="Group 10">
            <a:extLst>
              <a:ext uri="{FF2B5EF4-FFF2-40B4-BE49-F238E27FC236}">
                <a16:creationId xmlns:a16="http://schemas.microsoft.com/office/drawing/2014/main" id="{30953FD8-44EC-3258-59C9-6D2A05CD942D}"/>
              </a:ext>
            </a:extLst>
          </p:cNvPr>
          <p:cNvGrpSpPr/>
          <p:nvPr/>
        </p:nvGrpSpPr>
        <p:grpSpPr>
          <a:xfrm>
            <a:off x="2324243" y="11171"/>
            <a:ext cx="9301590" cy="6637975"/>
            <a:chOff x="2324243" y="11171"/>
            <a:chExt cx="9301590" cy="6637975"/>
          </a:xfrm>
        </p:grpSpPr>
        <p:pic>
          <p:nvPicPr>
            <p:cNvPr id="7" name="Picture 6">
              <a:extLst>
                <a:ext uri="{FF2B5EF4-FFF2-40B4-BE49-F238E27FC236}">
                  <a16:creationId xmlns:a16="http://schemas.microsoft.com/office/drawing/2014/main" id="{D3B330FB-426E-7162-4D0B-A2D42C53E9C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16200000">
              <a:off x="8066654" y="3226149"/>
              <a:ext cx="3220146" cy="3625848"/>
            </a:xfrm>
            <a:prstGeom prst="rect">
              <a:avLst/>
            </a:prstGeom>
          </p:spPr>
        </p:pic>
        <p:pic>
          <p:nvPicPr>
            <p:cNvPr id="3" name="Picture 2" descr="A picture containing map, child art, drawing&#10;&#10;Description automatically generated">
              <a:extLst>
                <a:ext uri="{FF2B5EF4-FFF2-40B4-BE49-F238E27FC236}">
                  <a16:creationId xmlns:a16="http://schemas.microsoft.com/office/drawing/2014/main" id="{DE3A4819-9B36-3FAB-D473-6EB460F98A15}"/>
                </a:ext>
              </a:extLst>
            </p:cNvPr>
            <p:cNvPicPr>
              <a:picLocks noChangeAspect="1"/>
            </p:cNvPicPr>
            <p:nvPr/>
          </p:nvPicPr>
          <p:blipFill>
            <a:blip r:embed="rId8" cstate="email">
              <a:extLst>
                <a:ext uri="{BEBA8EAE-BF5A-486C-A8C5-ECC9F3942E4B}">
                  <a14:imgProps xmlns:a14="http://schemas.microsoft.com/office/drawing/2010/main">
                    <a14:imgLayer r:embed="rId9">
                      <a14:imgEffect>
                        <a14:backgroundRemoval t="1246" b="94111" l="3675" r="96184">
                          <a14:foregroundMark x1="7420" y1="64892" x2="7420" y2="64892"/>
                          <a14:foregroundMark x1="21555" y1="94224" x2="21555" y2="94224"/>
                          <a14:foregroundMark x1="3675" y1="65798" x2="3675" y2="65798"/>
                          <a14:foregroundMark x1="76042" y1="7135" x2="76042" y2="7135"/>
                          <a14:foregroundMark x1="91943" y1="9626" x2="91943" y2="9626"/>
                          <a14:foregroundMark x1="96184" y1="12458" x2="96184" y2="12458"/>
                          <a14:foregroundMark x1="88622" y1="1246" x2="88622" y2="1246"/>
                        </a14:backgroundRemoval>
                      </a14:imgEffect>
                    </a14:imgLayer>
                  </a14:imgProps>
                </a:ext>
                <a:ext uri="{28A0092B-C50C-407E-A947-70E740481C1C}">
                  <a14:useLocalDpi xmlns:a14="http://schemas.microsoft.com/office/drawing/2010/main"/>
                </a:ext>
              </a:extLst>
            </a:blip>
            <a:stretch>
              <a:fillRect/>
            </a:stretch>
          </p:blipFill>
          <p:spPr>
            <a:xfrm rot="10800000">
              <a:off x="2324243" y="11171"/>
              <a:ext cx="9301590" cy="5804455"/>
            </a:xfrm>
            <a:prstGeom prst="rect">
              <a:avLst/>
            </a:prstGeom>
          </p:spPr>
        </p:pic>
      </p:grpSp>
    </p:spTree>
    <p:extLst>
      <p:ext uri="{BB962C8B-B14F-4D97-AF65-F5344CB8AC3E}">
        <p14:creationId xmlns:p14="http://schemas.microsoft.com/office/powerpoint/2010/main" val="3096651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field of grass and trees&#10;&#10;Description automatically generated with low confidence">
            <a:extLst>
              <a:ext uri="{FF2B5EF4-FFF2-40B4-BE49-F238E27FC236}">
                <a16:creationId xmlns:a16="http://schemas.microsoft.com/office/drawing/2014/main" id="{A2476326-0AD8-A39D-6E89-714A89EAC37C}"/>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8" name="Rectangle 7"/>
          <p:cNvSpPr/>
          <p:nvPr/>
        </p:nvSpPr>
        <p:spPr>
          <a:xfrm>
            <a:off x="0" y="0"/>
            <a:ext cx="12192000" cy="6858000"/>
          </a:xfrm>
          <a:prstGeom prst="rect">
            <a:avLst/>
          </a:prstGeom>
          <a:solidFill>
            <a:srgbClr val="000000">
              <a:alpha val="19000"/>
            </a:srgbClr>
          </a:solidFill>
        </p:spPr>
        <p:txBody>
          <a:bodyPr wrap="square" lIns="0" tIns="0" rIns="0" bIns="0" rtlCol="0" anchor="ctr">
            <a:noAutofit/>
          </a:bodyPr>
          <a:lstStyle/>
          <a:p>
            <a:pPr algn="ctr" defTabSz="1219019"/>
            <a:endParaRPr lang="en-GB" sz="1867" dirty="0">
              <a:solidFill>
                <a:srgbClr val="001643">
                  <a:lumMod val="85000"/>
                  <a:lumOff val="15000"/>
                </a:srgbClr>
              </a:solidFill>
              <a:latin typeface="Roboto" pitchFamily="2" charset="0"/>
              <a:ea typeface="Roboto" pitchFamily="2" charset="0"/>
              <a:cs typeface="Roboto Medium" charset="0"/>
            </a:endParaRPr>
          </a:p>
        </p:txBody>
      </p:sp>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98977" y="5815626"/>
            <a:ext cx="659196" cy="659196"/>
          </a:xfrm>
          <a:prstGeom prst="rect">
            <a:avLst/>
          </a:prstGeom>
        </p:spPr>
      </p:pic>
      <p:sp>
        <p:nvSpPr>
          <p:cNvPr id="19" name="Title 1">
            <a:extLst>
              <a:ext uri="{FF2B5EF4-FFF2-40B4-BE49-F238E27FC236}">
                <a16:creationId xmlns:a16="http://schemas.microsoft.com/office/drawing/2014/main" id="{3D08C3AB-63DB-D3EB-595B-D9341861FA72}"/>
              </a:ext>
            </a:extLst>
          </p:cNvPr>
          <p:cNvSpPr>
            <a:spLocks noGrp="1"/>
          </p:cNvSpPr>
          <p:nvPr>
            <p:ph type="title"/>
          </p:nvPr>
        </p:nvSpPr>
        <p:spPr>
          <a:xfrm>
            <a:off x="191344" y="412376"/>
            <a:ext cx="11191032" cy="460340"/>
          </a:xfrm>
        </p:spPr>
        <p:txBody>
          <a:bodyPr/>
          <a:lstStyle/>
          <a:p>
            <a:r>
              <a:rPr lang="en-GB" dirty="0"/>
              <a:t>Habitat Management and Monitoring Plan</a:t>
            </a:r>
          </a:p>
        </p:txBody>
      </p:sp>
      <p:pic>
        <p:nvPicPr>
          <p:cNvPr id="6" name="Picture 5">
            <a:extLst>
              <a:ext uri="{FF2B5EF4-FFF2-40B4-BE49-F238E27FC236}">
                <a16:creationId xmlns:a16="http://schemas.microsoft.com/office/drawing/2014/main" id="{70E59663-85F8-EC6E-5232-6CF18A6E7AE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27029" y="3966869"/>
            <a:ext cx="2764971" cy="2891131"/>
          </a:xfrm>
          <a:prstGeom prst="rect">
            <a:avLst/>
          </a:prstGeom>
        </p:spPr>
      </p:pic>
      <p:pic>
        <p:nvPicPr>
          <p:cNvPr id="3" name="Picture 2" descr="A picture containing child art, drawing, art&#10;&#10;Description automatically generated">
            <a:extLst>
              <a:ext uri="{FF2B5EF4-FFF2-40B4-BE49-F238E27FC236}">
                <a16:creationId xmlns:a16="http://schemas.microsoft.com/office/drawing/2014/main" id="{2F553A06-26A7-4E68-5AEA-CA436AEDAA6F}"/>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5469" b="96987" l="3517" r="96897">
                        <a14:foregroundMark x1="21517" y1="67634" x2="21517" y2="67634"/>
                        <a14:foregroundMark x1="7724" y1="85491" x2="7724" y2="85491"/>
                        <a14:foregroundMark x1="3793" y1="86384" x2="3793" y2="86384"/>
                        <a14:foregroundMark x1="10966" y1="97098" x2="10966" y2="97098"/>
                        <a14:foregroundMark x1="93448" y1="33371" x2="93448" y2="33371"/>
                        <a14:foregroundMark x1="78069" y1="5469" x2="78069" y2="5469"/>
                        <a14:foregroundMark x1="96897" y1="34263" x2="96897" y2="34263"/>
                      </a14:backgroundRemoval>
                    </a14:imgEffect>
                  </a14:imgLayer>
                </a14:imgProps>
              </a:ext>
              <a:ext uri="{28A0092B-C50C-407E-A947-70E740481C1C}">
                <a14:useLocalDpi xmlns:a14="http://schemas.microsoft.com/office/drawing/2010/main"/>
              </a:ext>
            </a:extLst>
          </a:blip>
          <a:stretch>
            <a:fillRect/>
          </a:stretch>
        </p:blipFill>
        <p:spPr>
          <a:xfrm>
            <a:off x="1446463" y="890738"/>
            <a:ext cx="9656842" cy="5967262"/>
          </a:xfrm>
          <a:prstGeom prst="rect">
            <a:avLst/>
          </a:prstGeom>
        </p:spPr>
      </p:pic>
      <p:pic>
        <p:nvPicPr>
          <p:cNvPr id="9" name="Picture 8">
            <a:extLst>
              <a:ext uri="{FF2B5EF4-FFF2-40B4-BE49-F238E27FC236}">
                <a16:creationId xmlns:a16="http://schemas.microsoft.com/office/drawing/2014/main" id="{A8211AB2-86B9-8249-D2D5-5B3E30F927F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0" y="6183086"/>
            <a:ext cx="2688771" cy="674914"/>
          </a:xfrm>
          <a:prstGeom prst="rect">
            <a:avLst/>
          </a:prstGeom>
        </p:spPr>
      </p:pic>
    </p:spTree>
    <p:extLst>
      <p:ext uri="{BB962C8B-B14F-4D97-AF65-F5344CB8AC3E}">
        <p14:creationId xmlns:p14="http://schemas.microsoft.com/office/powerpoint/2010/main" val="1205804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nature, outdoor, fog, forb&#10;&#10;Description automatically generated">
            <a:extLst>
              <a:ext uri="{FF2B5EF4-FFF2-40B4-BE49-F238E27FC236}">
                <a16:creationId xmlns:a16="http://schemas.microsoft.com/office/drawing/2014/main" id="{A7F79AE7-4450-2C17-17EA-3904A4E0B297}"/>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8" name="Rectangle 7"/>
          <p:cNvSpPr/>
          <p:nvPr/>
        </p:nvSpPr>
        <p:spPr>
          <a:xfrm>
            <a:off x="0" y="0"/>
            <a:ext cx="12192000" cy="6858000"/>
          </a:xfrm>
          <a:prstGeom prst="rect">
            <a:avLst/>
          </a:prstGeom>
          <a:solidFill>
            <a:srgbClr val="000000">
              <a:alpha val="70000"/>
            </a:srgbClr>
          </a:solidFill>
        </p:spPr>
        <p:txBody>
          <a:bodyPr wrap="square" lIns="0" tIns="0" rIns="0" bIns="0" rtlCol="0" anchor="ctr">
            <a:noAutofit/>
          </a:bodyPr>
          <a:lstStyle/>
          <a:p>
            <a:pPr algn="ctr" defTabSz="1219019"/>
            <a:endParaRPr lang="en-GB" sz="1867" dirty="0">
              <a:solidFill>
                <a:srgbClr val="001643">
                  <a:lumMod val="85000"/>
                  <a:lumOff val="15000"/>
                </a:srgbClr>
              </a:solidFill>
              <a:latin typeface="Roboto" pitchFamily="2" charset="0"/>
              <a:ea typeface="Roboto" pitchFamily="2" charset="0"/>
              <a:cs typeface="Roboto Medium" charset="0"/>
            </a:endParaRPr>
          </a:p>
        </p:txBody>
      </p:sp>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98977" y="5815626"/>
            <a:ext cx="659196" cy="659196"/>
          </a:xfrm>
          <a:prstGeom prst="rect">
            <a:avLst/>
          </a:prstGeom>
        </p:spPr>
      </p:pic>
      <p:sp>
        <p:nvSpPr>
          <p:cNvPr id="19" name="Title 1">
            <a:extLst>
              <a:ext uri="{FF2B5EF4-FFF2-40B4-BE49-F238E27FC236}">
                <a16:creationId xmlns:a16="http://schemas.microsoft.com/office/drawing/2014/main" id="{3D08C3AB-63DB-D3EB-595B-D9341861FA72}"/>
              </a:ext>
            </a:extLst>
          </p:cNvPr>
          <p:cNvSpPr>
            <a:spLocks noGrp="1"/>
          </p:cNvSpPr>
          <p:nvPr>
            <p:ph type="title"/>
          </p:nvPr>
        </p:nvSpPr>
        <p:spPr>
          <a:xfrm>
            <a:off x="191344" y="412376"/>
            <a:ext cx="11191032" cy="460340"/>
          </a:xfrm>
        </p:spPr>
        <p:txBody>
          <a:bodyPr/>
          <a:lstStyle/>
          <a:p>
            <a:r>
              <a:rPr lang="en-GB" dirty="0"/>
              <a:t>Headline Statistics</a:t>
            </a:r>
          </a:p>
        </p:txBody>
      </p:sp>
      <p:sp>
        <p:nvSpPr>
          <p:cNvPr id="22" name="TextBox 21">
            <a:extLst>
              <a:ext uri="{FF2B5EF4-FFF2-40B4-BE49-F238E27FC236}">
                <a16:creationId xmlns:a16="http://schemas.microsoft.com/office/drawing/2014/main" id="{BD86D6DB-86EC-69E5-0C70-D5710B8998CD}"/>
              </a:ext>
            </a:extLst>
          </p:cNvPr>
          <p:cNvSpPr txBox="1"/>
          <p:nvPr/>
        </p:nvSpPr>
        <p:spPr>
          <a:xfrm>
            <a:off x="10173226" y="3475965"/>
            <a:ext cx="1684947" cy="743484"/>
          </a:xfrm>
          <a:prstGeom prst="rect">
            <a:avLst/>
          </a:prstGeom>
          <a:noFill/>
        </p:spPr>
        <p:txBody>
          <a:bodyPr wrap="square" rtlCol="0">
            <a:noAutofit/>
          </a:bodyPr>
          <a:lstStyle/>
          <a:p>
            <a:pPr>
              <a:lnSpc>
                <a:spcPct val="90000"/>
              </a:lnSpc>
              <a:spcAft>
                <a:spcPts val="600"/>
              </a:spcAft>
            </a:pPr>
            <a:r>
              <a:rPr lang="en-GB" b="1" dirty="0">
                <a:solidFill>
                  <a:schemeClr val="tx2"/>
                </a:solidFill>
              </a:rPr>
              <a:t>Ongoing Management</a:t>
            </a:r>
            <a:endParaRPr kumimoji="0" lang="en-GB" sz="1100" i="0" u="none" strike="noStrike" kern="1200" cap="none" spc="0" normalizeH="0" baseline="0" noProof="0" dirty="0">
              <a:ln>
                <a:noFill/>
              </a:ln>
              <a:solidFill>
                <a:srgbClr val="25273A"/>
              </a:solidFill>
              <a:effectLst/>
              <a:uLnTx/>
              <a:uFillTx/>
              <a:latin typeface="Arial"/>
              <a:ea typeface="+mn-ea"/>
              <a:cs typeface="+mn-cs"/>
            </a:endParaRPr>
          </a:p>
          <a:p>
            <a:pPr>
              <a:lnSpc>
                <a:spcPct val="90000"/>
              </a:lnSpc>
              <a:spcAft>
                <a:spcPts val="600"/>
              </a:spcAft>
            </a:pPr>
            <a:endParaRPr lang="en-GB" sz="1100" dirty="0"/>
          </a:p>
          <a:p>
            <a:pPr>
              <a:lnSpc>
                <a:spcPct val="90000"/>
              </a:lnSpc>
              <a:spcAft>
                <a:spcPts val="600"/>
              </a:spcAft>
            </a:pPr>
            <a:endParaRPr lang="en-GB" sz="1100" dirty="0">
              <a:solidFill>
                <a:schemeClr val="tx1"/>
              </a:solidFill>
            </a:endParaRPr>
          </a:p>
          <a:p>
            <a:pPr>
              <a:lnSpc>
                <a:spcPct val="90000"/>
              </a:lnSpc>
              <a:spcAft>
                <a:spcPts val="600"/>
              </a:spcAft>
            </a:pPr>
            <a:endParaRPr lang="en-GB" sz="1100" dirty="0" err="1">
              <a:solidFill>
                <a:schemeClr val="tx1"/>
              </a:solidFill>
            </a:endParaRPr>
          </a:p>
        </p:txBody>
      </p:sp>
      <p:graphicFrame>
        <p:nvGraphicFramePr>
          <p:cNvPr id="6" name="Table 5">
            <a:extLst>
              <a:ext uri="{FF2B5EF4-FFF2-40B4-BE49-F238E27FC236}">
                <a16:creationId xmlns:a16="http://schemas.microsoft.com/office/drawing/2014/main" id="{ED7B8489-DB00-A7AD-D604-777F1D7B1680}"/>
              </a:ext>
            </a:extLst>
          </p:cNvPr>
          <p:cNvGraphicFramePr>
            <a:graphicFrameLocks noGrp="1"/>
          </p:cNvGraphicFramePr>
          <p:nvPr>
            <p:extLst>
              <p:ext uri="{D42A27DB-BD31-4B8C-83A1-F6EECF244321}">
                <p14:modId xmlns:p14="http://schemas.microsoft.com/office/powerpoint/2010/main" val="2251927046"/>
              </p:ext>
            </p:extLst>
          </p:nvPr>
        </p:nvGraphicFramePr>
        <p:xfrm>
          <a:off x="191344" y="1285092"/>
          <a:ext cx="7391400" cy="1248056"/>
        </p:xfrm>
        <a:graphic>
          <a:graphicData uri="http://schemas.openxmlformats.org/drawingml/2006/table">
            <a:tbl>
              <a:tblPr/>
              <a:tblGrid>
                <a:gridCol w="1478280">
                  <a:extLst>
                    <a:ext uri="{9D8B030D-6E8A-4147-A177-3AD203B41FA5}">
                      <a16:colId xmlns:a16="http://schemas.microsoft.com/office/drawing/2014/main" val="20000"/>
                    </a:ext>
                  </a:extLst>
                </a:gridCol>
                <a:gridCol w="1225976">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284814">
                  <a:extLst>
                    <a:ext uri="{9D8B030D-6E8A-4147-A177-3AD203B41FA5}">
                      <a16:colId xmlns:a16="http://schemas.microsoft.com/office/drawing/2014/main" val="20003"/>
                    </a:ext>
                  </a:extLst>
                </a:gridCol>
                <a:gridCol w="1478280">
                  <a:extLst>
                    <a:ext uri="{9D8B030D-6E8A-4147-A177-3AD203B41FA5}">
                      <a16:colId xmlns:a16="http://schemas.microsoft.com/office/drawing/2014/main" val="20004"/>
                    </a:ext>
                  </a:extLst>
                </a:gridCol>
              </a:tblGrid>
              <a:tr h="526657">
                <a:tc>
                  <a:txBody>
                    <a:bodyPr/>
                    <a:lstStyle>
                      <a:lvl1pPr marL="0" algn="l" defTabSz="914400"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914400"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defRPr sz="1800" kern="1200">
                          <a:solidFill>
                            <a:schemeClr val="tx1"/>
                          </a:solidFill>
                          <a:latin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914400" rtl="0" eaLnBrk="1" fontAlgn="base" latinLnBrk="0" hangingPunct="1">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914400" rtl="0" eaLnBrk="1" fontAlgn="base" latinLnBrk="0" hangingPunct="1">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914400" rtl="0" eaLnBrk="1" fontAlgn="base" latinLnBrk="0" hangingPunct="1">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914400" rtl="0" eaLnBrk="1" fontAlgn="base" latinLnBrk="0" hangingPunct="1">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1" u="none" strike="noStrike" cap="none" normalizeH="0" baseline="0" dirty="0">
                          <a:ln>
                            <a:noFill/>
                          </a:ln>
                          <a:solidFill>
                            <a:srgbClr val="FFDF00"/>
                          </a:solidFill>
                          <a:effectLst/>
                          <a:latin typeface="+mn-lt"/>
                          <a:ea typeface="Helvetica" panose="00000600000000020000" pitchFamily="2" charset="0"/>
                          <a:cs typeface="Helvetica" panose="00000600000000020000" pitchFamily="2" charset="0"/>
                        </a:rPr>
                        <a:t>Unit Type</a:t>
                      </a:r>
                      <a:endParaRPr kumimoji="0" lang="en-US" altLang="en-US" sz="2000" b="1" i="1" u="none" strike="noStrike" cap="none" normalizeH="0" baseline="0" dirty="0">
                        <a:ln>
                          <a:noFill/>
                        </a:ln>
                        <a:solidFill>
                          <a:srgbClr val="FFDF00"/>
                        </a:solidFill>
                        <a:effectLst/>
                        <a:latin typeface="+mn-lt"/>
                        <a:ea typeface="Helvetica" panose="00000600000000020000" pitchFamily="2" charset="0"/>
                        <a:cs typeface="Helvetica" panose="00000600000000020000" pitchFamily="2" charset="0"/>
                      </a:endParaRPr>
                    </a:p>
                  </a:txBody>
                  <a:tcPr marL="105856" marR="105856" marT="52934" marB="52934" anchor="ctr" horzOverflow="overflow">
                    <a:lnL w="6350" cap="flat" cmpd="sng" algn="ctr">
                      <a:solidFill>
                        <a:srgbClr val="747C86"/>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747C86"/>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0000"/>
                    </a:solidFill>
                  </a:tcPr>
                </a:tc>
                <a:tc>
                  <a:txBody>
                    <a:bodyPr/>
                    <a:lstStyle>
                      <a:lvl1pPr marL="0" algn="l" defTabSz="914400"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914400"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defRPr sz="1800" kern="1200">
                          <a:solidFill>
                            <a:schemeClr val="tx1"/>
                          </a:solidFill>
                          <a:latin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914400" rtl="0" eaLnBrk="1" fontAlgn="base" latinLnBrk="0" hangingPunct="1">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914400" rtl="0" eaLnBrk="1" fontAlgn="base" latinLnBrk="0" hangingPunct="1">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914400" rtl="0" eaLnBrk="1" fontAlgn="base" latinLnBrk="0" hangingPunct="1">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914400" rtl="0" eaLnBrk="1" fontAlgn="base" latinLnBrk="0" hangingPunct="1">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1" u="none" strike="noStrike" cap="none" normalizeH="0" baseline="0" dirty="0">
                          <a:ln>
                            <a:noFill/>
                          </a:ln>
                          <a:solidFill>
                            <a:srgbClr val="FFDF00"/>
                          </a:solidFill>
                          <a:effectLst/>
                          <a:latin typeface="+mn-lt"/>
                          <a:ea typeface="Helvetica" panose="00000600000000020000" pitchFamily="2" charset="0"/>
                          <a:cs typeface="Helvetica" panose="00000600000000020000" pitchFamily="2" charset="0"/>
                        </a:rPr>
                        <a:t>Baseline Value</a:t>
                      </a:r>
                    </a:p>
                  </a:txBody>
                  <a:tcPr marL="105856" marR="105856" marT="52934" marB="5293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747C86"/>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0000"/>
                    </a:solidFill>
                  </a:tcPr>
                </a:tc>
                <a:tc>
                  <a:txBody>
                    <a:bodyPr/>
                    <a:lstStyle>
                      <a:lvl1pPr marL="0" algn="l" defTabSz="914400"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914400"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defRPr sz="1800" kern="1200">
                          <a:solidFill>
                            <a:schemeClr val="tx1"/>
                          </a:solidFill>
                          <a:latin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914400" rtl="0" eaLnBrk="1" fontAlgn="base" latinLnBrk="0" hangingPunct="1">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914400" rtl="0" eaLnBrk="1" fontAlgn="base" latinLnBrk="0" hangingPunct="1">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914400" rtl="0" eaLnBrk="1" fontAlgn="base" latinLnBrk="0" hangingPunct="1">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914400" rtl="0" eaLnBrk="1" fontAlgn="base" latinLnBrk="0" hangingPunct="1">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1" u="none" strike="noStrike" cap="none" normalizeH="0" baseline="0" dirty="0">
                          <a:ln>
                            <a:noFill/>
                          </a:ln>
                          <a:solidFill>
                            <a:srgbClr val="FFDF00"/>
                          </a:solidFill>
                          <a:effectLst/>
                          <a:latin typeface="+mn-lt"/>
                          <a:ea typeface="Helvetica" panose="00000600000000020000" pitchFamily="2" charset="0"/>
                          <a:cs typeface="Helvetica" panose="00000600000000020000" pitchFamily="2" charset="0"/>
                        </a:rPr>
                        <a:t>Post Intervention Value</a:t>
                      </a:r>
                    </a:p>
                  </a:txBody>
                  <a:tcPr marL="105856" marR="105856" marT="52934" marB="5293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747C86"/>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0000"/>
                    </a:solidFill>
                  </a:tcPr>
                </a:tc>
                <a:tc>
                  <a:txBody>
                    <a:bodyPr/>
                    <a:lstStyle>
                      <a:lvl1pPr marL="0" algn="l" defTabSz="914400"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914400"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defRPr sz="1800" kern="1200">
                          <a:solidFill>
                            <a:schemeClr val="tx1"/>
                          </a:solidFill>
                          <a:latin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914400" rtl="0" eaLnBrk="1" fontAlgn="base" latinLnBrk="0" hangingPunct="1">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914400" rtl="0" eaLnBrk="1" fontAlgn="base" latinLnBrk="0" hangingPunct="1">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914400" rtl="0" eaLnBrk="1" fontAlgn="base" latinLnBrk="0" hangingPunct="1">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914400" rtl="0" eaLnBrk="1" fontAlgn="base" latinLnBrk="0" hangingPunct="1">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1" u="none" strike="noStrike" cap="none" normalizeH="0" baseline="0" dirty="0">
                          <a:ln>
                            <a:noFill/>
                          </a:ln>
                          <a:solidFill>
                            <a:srgbClr val="FFDF00"/>
                          </a:solidFill>
                          <a:effectLst/>
                          <a:latin typeface="+mn-lt"/>
                          <a:ea typeface="Helvetica" panose="00000600000000020000" pitchFamily="2" charset="0"/>
                          <a:cs typeface="Helvetica" panose="00000600000000020000" pitchFamily="2" charset="0"/>
                        </a:rPr>
                        <a:t>Change in Units</a:t>
                      </a:r>
                    </a:p>
                  </a:txBody>
                  <a:tcPr marL="105856" marR="105856" marT="52934" marB="5293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747C86"/>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0000"/>
                    </a:solidFill>
                  </a:tcPr>
                </a:tc>
                <a:tc>
                  <a:txBody>
                    <a:bodyPr/>
                    <a:lstStyle>
                      <a:lvl1pPr marL="0" algn="l" defTabSz="914400"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914400"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defRPr sz="1800" kern="1200">
                          <a:solidFill>
                            <a:schemeClr val="tx1"/>
                          </a:solidFill>
                          <a:latin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914400" rtl="0" eaLnBrk="1" fontAlgn="base" latinLnBrk="0" hangingPunct="1">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914400" rtl="0" eaLnBrk="1" fontAlgn="base" latinLnBrk="0" hangingPunct="1">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914400" rtl="0" eaLnBrk="1" fontAlgn="base" latinLnBrk="0" hangingPunct="1">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914400" rtl="0" eaLnBrk="1" fontAlgn="base" latinLnBrk="0" hangingPunct="1">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1" u="none" strike="noStrike" cap="none" normalizeH="0" baseline="0" dirty="0">
                          <a:ln>
                            <a:noFill/>
                          </a:ln>
                          <a:solidFill>
                            <a:srgbClr val="FFDF00"/>
                          </a:solidFill>
                          <a:effectLst/>
                          <a:latin typeface="+mn-lt"/>
                          <a:ea typeface="Helvetica" panose="00000600000000020000" pitchFamily="2" charset="0"/>
                          <a:cs typeface="Helvetica" panose="00000600000000020000" pitchFamily="2" charset="0"/>
                        </a:rPr>
                        <a:t>Percentage Uplift</a:t>
                      </a:r>
                    </a:p>
                  </a:txBody>
                  <a:tcPr marL="105856" marR="105856" marT="52934" marB="5293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747C86"/>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580746">
                <a:tc>
                  <a:txBody>
                    <a:bodyPr/>
                    <a:lstStyle>
                      <a:lvl1pPr marL="0" algn="l" defTabSz="914400"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914400"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defRPr sz="1800" kern="1200">
                          <a:solidFill>
                            <a:schemeClr val="tx1"/>
                          </a:solidFill>
                          <a:latin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914400" rtl="0" eaLnBrk="1" fontAlgn="base" latinLnBrk="0" hangingPunct="1">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914400" rtl="0" eaLnBrk="1" fontAlgn="base" latinLnBrk="0" hangingPunct="1">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914400" rtl="0" eaLnBrk="1" fontAlgn="base" latinLnBrk="0" hangingPunct="1">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914400" rtl="0" eaLnBrk="1" fontAlgn="base" latinLnBrk="0" hangingPunct="1">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2"/>
                          </a:solidFill>
                          <a:effectLst/>
                          <a:latin typeface="+mn-lt"/>
                          <a:ea typeface="Roboto" pitchFamily="2" charset="0"/>
                          <a:cs typeface="Helvetica" panose="00000600000000020000" pitchFamily="2" charset="0"/>
                        </a:rPr>
                        <a:t>Area Habitats</a:t>
                      </a:r>
                    </a:p>
                  </a:txBody>
                  <a:tcPr marL="105856" marR="105856" marT="52934" marB="52934" anchor="ctr" horzOverflow="overflow">
                    <a:lnL w="12700" cap="flat" cmpd="sng" algn="ctr">
                      <a:noFill/>
                      <a:prstDash val="solid"/>
                      <a:round/>
                      <a:headEnd type="none" w="med" len="med"/>
                      <a:tailEnd type="none" w="med" len="med"/>
                    </a:lnL>
                    <a:lnR w="6350" cap="flat" cmpd="sng" algn="ctr">
                      <a:solidFill>
                        <a:srgbClr val="747C86"/>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747C8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914400"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defRPr sz="1800" kern="1200">
                          <a:solidFill>
                            <a:schemeClr val="tx1"/>
                          </a:solidFill>
                          <a:latin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914400" rtl="0" eaLnBrk="1" fontAlgn="base" latinLnBrk="0" hangingPunct="1">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914400" rtl="0" eaLnBrk="1" fontAlgn="base" latinLnBrk="0" hangingPunct="1">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914400" rtl="0" eaLnBrk="1" fontAlgn="base" latinLnBrk="0" hangingPunct="1">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914400" rtl="0" eaLnBrk="1" fontAlgn="base" latinLnBrk="0" hangingPunct="1">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kern="1200" cap="none" spc="0" normalizeH="0" baseline="0" noProof="0" dirty="0">
                          <a:ln>
                            <a:noFill/>
                          </a:ln>
                          <a:solidFill>
                            <a:schemeClr val="tx2"/>
                          </a:solidFill>
                          <a:effectLst/>
                          <a:uLnTx/>
                          <a:uFillTx/>
                          <a:latin typeface="+mn-lt"/>
                          <a:ea typeface="Roboto" pitchFamily="2" charset="0"/>
                          <a:cs typeface="Helvetica" panose="00000600000000020000" pitchFamily="2" charset="0"/>
                        </a:rPr>
                        <a:t>116.28</a:t>
                      </a:r>
                      <a:endParaRPr kumimoji="0" lang="en-US" altLang="en-US" sz="3600" b="1" i="0" u="none" strike="noStrike" cap="none" normalizeH="0" baseline="0" dirty="0">
                        <a:ln>
                          <a:noFill/>
                        </a:ln>
                        <a:solidFill>
                          <a:schemeClr val="tx2"/>
                        </a:solidFill>
                        <a:effectLst/>
                        <a:latin typeface="+mn-lt"/>
                      </a:endParaRPr>
                    </a:p>
                  </a:txBody>
                  <a:tcPr marL="105856" marR="105856" marT="52934" marB="52934" anchor="ctr" horzOverflow="overflow">
                    <a:lnL w="6350" cap="flat" cmpd="sng" algn="ctr">
                      <a:solidFill>
                        <a:srgbClr val="747C86"/>
                      </a:solidFill>
                      <a:prstDash val="solid"/>
                      <a:round/>
                      <a:headEnd type="none" w="med" len="med"/>
                      <a:tailEnd type="none" w="med" len="med"/>
                    </a:lnL>
                    <a:lnR w="6350" cap="flat" cmpd="sng" algn="ctr">
                      <a:solidFill>
                        <a:srgbClr val="747C86"/>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747C8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914400"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defRPr sz="1800" kern="1200">
                          <a:solidFill>
                            <a:schemeClr val="tx1"/>
                          </a:solidFill>
                          <a:latin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914400" rtl="0" eaLnBrk="1" fontAlgn="base" latinLnBrk="0" hangingPunct="1">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914400" rtl="0" eaLnBrk="1" fontAlgn="base" latinLnBrk="0" hangingPunct="1">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914400" rtl="0" eaLnBrk="1" fontAlgn="base" latinLnBrk="0" hangingPunct="1">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914400" rtl="0" eaLnBrk="1" fontAlgn="base" latinLnBrk="0" hangingPunct="1">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kern="1200" cap="none" spc="0" normalizeH="0" baseline="0" noProof="0" dirty="0">
                          <a:ln>
                            <a:noFill/>
                          </a:ln>
                          <a:solidFill>
                            <a:schemeClr val="tx2"/>
                          </a:solidFill>
                          <a:effectLst/>
                          <a:uLnTx/>
                          <a:uFillTx/>
                          <a:latin typeface="+mn-lt"/>
                          <a:ea typeface="Roboto" pitchFamily="2" charset="0"/>
                          <a:cs typeface="Helvetica" panose="00000600000000020000" pitchFamily="2" charset="0"/>
                        </a:rPr>
                        <a:t>235.81</a:t>
                      </a:r>
                      <a:endParaRPr kumimoji="0" lang="en-US" altLang="en-US" sz="3600" b="1" i="0" u="none" strike="noStrike" cap="none" normalizeH="0" baseline="0" dirty="0">
                        <a:ln>
                          <a:noFill/>
                        </a:ln>
                        <a:solidFill>
                          <a:schemeClr val="tx2"/>
                        </a:solidFill>
                        <a:effectLst/>
                        <a:latin typeface="+mn-lt"/>
                      </a:endParaRPr>
                    </a:p>
                  </a:txBody>
                  <a:tcPr marL="105856" marR="105856" marT="52934" marB="52934" anchor="ctr" horzOverflow="overflow">
                    <a:lnL w="6350" cap="flat" cmpd="sng" algn="ctr">
                      <a:solidFill>
                        <a:srgbClr val="747C86"/>
                      </a:solidFill>
                      <a:prstDash val="solid"/>
                      <a:round/>
                      <a:headEnd type="none" w="med" len="med"/>
                      <a:tailEnd type="none" w="med" len="med"/>
                    </a:lnL>
                    <a:lnR w="6350" cap="flat" cmpd="sng" algn="ctr">
                      <a:solidFill>
                        <a:srgbClr val="747C86"/>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747C8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914400"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defRPr sz="1800" kern="1200">
                          <a:solidFill>
                            <a:schemeClr val="tx1"/>
                          </a:solidFill>
                          <a:latin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914400" rtl="0" eaLnBrk="1" fontAlgn="base" latinLnBrk="0" hangingPunct="1">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914400" rtl="0" eaLnBrk="1" fontAlgn="base" latinLnBrk="0" hangingPunct="1">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914400" rtl="0" eaLnBrk="1" fontAlgn="base" latinLnBrk="0" hangingPunct="1">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914400" rtl="0" eaLnBrk="1" fontAlgn="base" latinLnBrk="0" hangingPunct="1">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kern="1200" cap="none" spc="0" normalizeH="0" baseline="0" noProof="0" dirty="0">
                          <a:ln>
                            <a:noFill/>
                          </a:ln>
                          <a:solidFill>
                            <a:schemeClr val="tx2"/>
                          </a:solidFill>
                          <a:effectLst/>
                          <a:uLnTx/>
                          <a:uFillTx/>
                          <a:latin typeface="+mn-lt"/>
                          <a:ea typeface="Roboto" pitchFamily="2" charset="0"/>
                          <a:cs typeface="Helvetica" panose="00000600000000020000" pitchFamily="2" charset="0"/>
                        </a:rPr>
                        <a:t>119.52</a:t>
                      </a:r>
                      <a:endParaRPr kumimoji="0" lang="en-US" altLang="en-US" sz="3600" b="1" i="0" u="none" strike="noStrike" cap="none" normalizeH="0" baseline="0" dirty="0">
                        <a:ln>
                          <a:noFill/>
                        </a:ln>
                        <a:solidFill>
                          <a:schemeClr val="tx2"/>
                        </a:solidFill>
                        <a:effectLst/>
                        <a:latin typeface="+mn-lt"/>
                      </a:endParaRPr>
                    </a:p>
                  </a:txBody>
                  <a:tcPr marL="105856" marR="105856" marT="52934" marB="52934" anchor="ctr" horzOverflow="overflow">
                    <a:lnL w="6350" cap="flat" cmpd="sng" algn="ctr">
                      <a:solidFill>
                        <a:srgbClr val="747C86"/>
                      </a:solidFill>
                      <a:prstDash val="solid"/>
                      <a:round/>
                      <a:headEnd type="none" w="med" len="med"/>
                      <a:tailEnd type="none" w="med" len="med"/>
                    </a:lnL>
                    <a:lnR w="6350" cap="flat" cmpd="sng" algn="ctr">
                      <a:solidFill>
                        <a:srgbClr val="747C86"/>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747C8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914400"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defRPr sz="1800" kern="1200">
                          <a:solidFill>
                            <a:schemeClr val="tx1"/>
                          </a:solidFill>
                          <a:latin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914400" rtl="0" eaLnBrk="1" fontAlgn="base" latinLnBrk="0" hangingPunct="1">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914400" rtl="0" eaLnBrk="1" fontAlgn="base" latinLnBrk="0" hangingPunct="1">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914400" rtl="0" eaLnBrk="1" fontAlgn="base" latinLnBrk="0" hangingPunct="1">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914400" rtl="0" eaLnBrk="1" fontAlgn="base" latinLnBrk="0" hangingPunct="1">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kern="1200" cap="none" spc="0" normalizeH="0" baseline="0" noProof="0" dirty="0">
                          <a:ln>
                            <a:noFill/>
                          </a:ln>
                          <a:solidFill>
                            <a:schemeClr val="tx2"/>
                          </a:solidFill>
                          <a:effectLst/>
                          <a:uLnTx/>
                          <a:uFillTx/>
                          <a:latin typeface="+mn-lt"/>
                          <a:ea typeface="Roboto" pitchFamily="2" charset="0"/>
                          <a:cs typeface="Helvetica" panose="00000600000000020000" pitchFamily="2" charset="0"/>
                        </a:rPr>
                        <a:t>102.79%</a:t>
                      </a:r>
                      <a:endParaRPr kumimoji="0" lang="en-US" altLang="en-US" sz="3600" b="1" i="0" u="none" strike="noStrike" cap="none" normalizeH="0" baseline="0" dirty="0">
                        <a:ln>
                          <a:noFill/>
                        </a:ln>
                        <a:solidFill>
                          <a:schemeClr val="tx2"/>
                        </a:solidFill>
                        <a:effectLst/>
                        <a:latin typeface="+mn-lt"/>
                      </a:endParaRPr>
                    </a:p>
                  </a:txBody>
                  <a:tcPr marL="105856" marR="105856" marT="52934" marB="52934" anchor="ctr" horzOverflow="overflow">
                    <a:lnL w="6350" cap="flat" cmpd="sng" algn="ctr">
                      <a:solidFill>
                        <a:srgbClr val="747C86"/>
                      </a:solidFill>
                      <a:prstDash val="solid"/>
                      <a:round/>
                      <a:headEnd type="none" w="med" len="med"/>
                      <a:tailEnd type="none" w="med" len="med"/>
                    </a:lnL>
                    <a:lnR w="6350" cap="flat" cmpd="sng" algn="ctr">
                      <a:solidFill>
                        <a:srgbClr val="747C86"/>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747C8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7" name="Table 6">
            <a:extLst>
              <a:ext uri="{FF2B5EF4-FFF2-40B4-BE49-F238E27FC236}">
                <a16:creationId xmlns:a16="http://schemas.microsoft.com/office/drawing/2014/main" id="{7B0294D9-764F-493D-4DAE-37821D94D13A}"/>
              </a:ext>
            </a:extLst>
          </p:cNvPr>
          <p:cNvGraphicFramePr>
            <a:graphicFrameLocks noGrp="1"/>
          </p:cNvGraphicFramePr>
          <p:nvPr>
            <p:extLst>
              <p:ext uri="{D42A27DB-BD31-4B8C-83A1-F6EECF244321}">
                <p14:modId xmlns:p14="http://schemas.microsoft.com/office/powerpoint/2010/main" val="4144665803"/>
              </p:ext>
            </p:extLst>
          </p:nvPr>
        </p:nvGraphicFramePr>
        <p:xfrm>
          <a:off x="191344" y="2950247"/>
          <a:ext cx="7391400" cy="3227524"/>
        </p:xfrm>
        <a:graphic>
          <a:graphicData uri="http://schemas.openxmlformats.org/drawingml/2006/table">
            <a:tbl>
              <a:tblPr/>
              <a:tblGrid>
                <a:gridCol w="1478280">
                  <a:extLst>
                    <a:ext uri="{9D8B030D-6E8A-4147-A177-3AD203B41FA5}">
                      <a16:colId xmlns:a16="http://schemas.microsoft.com/office/drawing/2014/main" val="20000"/>
                    </a:ext>
                  </a:extLst>
                </a:gridCol>
                <a:gridCol w="1478280">
                  <a:extLst>
                    <a:ext uri="{9D8B030D-6E8A-4147-A177-3AD203B41FA5}">
                      <a16:colId xmlns:a16="http://schemas.microsoft.com/office/drawing/2014/main" val="20001"/>
                    </a:ext>
                  </a:extLst>
                </a:gridCol>
                <a:gridCol w="1786046">
                  <a:extLst>
                    <a:ext uri="{9D8B030D-6E8A-4147-A177-3AD203B41FA5}">
                      <a16:colId xmlns:a16="http://schemas.microsoft.com/office/drawing/2014/main" val="20002"/>
                    </a:ext>
                  </a:extLst>
                </a:gridCol>
                <a:gridCol w="1170514">
                  <a:extLst>
                    <a:ext uri="{9D8B030D-6E8A-4147-A177-3AD203B41FA5}">
                      <a16:colId xmlns:a16="http://schemas.microsoft.com/office/drawing/2014/main" val="20003"/>
                    </a:ext>
                  </a:extLst>
                </a:gridCol>
                <a:gridCol w="1478280">
                  <a:extLst>
                    <a:ext uri="{9D8B030D-6E8A-4147-A177-3AD203B41FA5}">
                      <a16:colId xmlns:a16="http://schemas.microsoft.com/office/drawing/2014/main" val="20004"/>
                    </a:ext>
                  </a:extLst>
                </a:gridCol>
              </a:tblGrid>
              <a:tr h="401435">
                <a:tc>
                  <a:txBody>
                    <a:bodyPr/>
                    <a:lstStyle>
                      <a:lvl1pPr marL="0" algn="l" defTabSz="914400"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914400"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defRPr sz="1800" kern="1200">
                          <a:solidFill>
                            <a:schemeClr val="tx1"/>
                          </a:solidFill>
                          <a:latin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914400" rtl="0" eaLnBrk="1" fontAlgn="base" latinLnBrk="0" hangingPunct="1">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914400" rtl="0" eaLnBrk="1" fontAlgn="base" latinLnBrk="0" hangingPunct="1">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914400" rtl="0" eaLnBrk="1" fontAlgn="base" latinLnBrk="0" hangingPunct="1">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914400" rtl="0" eaLnBrk="1" fontAlgn="base" latinLnBrk="0" hangingPunct="1">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1" u="none" strike="noStrike" cap="none" normalizeH="0" baseline="0" dirty="0">
                          <a:ln>
                            <a:noFill/>
                          </a:ln>
                          <a:solidFill>
                            <a:srgbClr val="FFDF00"/>
                          </a:solidFill>
                          <a:effectLst/>
                          <a:latin typeface="+mn-lt"/>
                          <a:ea typeface="Helvetica" panose="00000600000000020000" pitchFamily="2" charset="0"/>
                          <a:cs typeface="Helvetica" panose="00000600000000020000" pitchFamily="2" charset="0"/>
                        </a:rPr>
                        <a:t>Habitat</a:t>
                      </a:r>
                      <a:endParaRPr kumimoji="0" lang="en-US" altLang="en-US" sz="2000" b="1" i="1" u="none" strike="noStrike" cap="none" normalizeH="0" baseline="0" dirty="0">
                        <a:ln>
                          <a:noFill/>
                        </a:ln>
                        <a:solidFill>
                          <a:srgbClr val="FFDF00"/>
                        </a:solidFill>
                        <a:effectLst/>
                        <a:latin typeface="+mn-lt"/>
                        <a:ea typeface="Helvetica" panose="00000600000000020000" pitchFamily="2" charset="0"/>
                        <a:cs typeface="Helvetica" panose="00000600000000020000" pitchFamily="2" charset="0"/>
                      </a:endParaRPr>
                    </a:p>
                  </a:txBody>
                  <a:tcPr marL="105856" marR="105856" marT="52934" marB="52934" anchor="ctr" horzOverflow="overflow">
                    <a:lnL w="6350" cap="flat" cmpd="sng" algn="ctr">
                      <a:solidFill>
                        <a:srgbClr val="747C86"/>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747C86"/>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0000"/>
                    </a:solidFill>
                  </a:tcPr>
                </a:tc>
                <a:tc>
                  <a:txBody>
                    <a:bodyPr/>
                    <a:lstStyle>
                      <a:lvl1pPr marL="0" algn="l" defTabSz="914400"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914400"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defRPr sz="1800" kern="1200">
                          <a:solidFill>
                            <a:schemeClr val="tx1"/>
                          </a:solidFill>
                          <a:latin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914400" rtl="0" eaLnBrk="1" fontAlgn="base" latinLnBrk="0" hangingPunct="1">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914400" rtl="0" eaLnBrk="1" fontAlgn="base" latinLnBrk="0" hangingPunct="1">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914400" rtl="0" eaLnBrk="1" fontAlgn="base" latinLnBrk="0" hangingPunct="1">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914400" rtl="0" eaLnBrk="1" fontAlgn="base" latinLnBrk="0" hangingPunct="1">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1" u="none" strike="noStrike" cap="none" normalizeH="0" baseline="0" dirty="0">
                          <a:ln>
                            <a:noFill/>
                          </a:ln>
                          <a:solidFill>
                            <a:srgbClr val="FFDF00"/>
                          </a:solidFill>
                          <a:effectLst/>
                          <a:latin typeface="+mn-lt"/>
                          <a:ea typeface="Helvetica" panose="00000600000000020000" pitchFamily="2" charset="0"/>
                          <a:cs typeface="Helvetica" panose="00000600000000020000" pitchFamily="2" charset="0"/>
                        </a:rPr>
                        <a:t>Area (ha)</a:t>
                      </a:r>
                    </a:p>
                  </a:txBody>
                  <a:tcPr marL="105856" marR="105856" marT="52934" marB="5293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747C86"/>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0000"/>
                    </a:solidFill>
                  </a:tcPr>
                </a:tc>
                <a:tc>
                  <a:txBody>
                    <a:bodyPr/>
                    <a:lstStyle>
                      <a:lvl1pPr marL="0" algn="l" defTabSz="914400"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914400"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defRPr sz="1800" kern="1200">
                          <a:solidFill>
                            <a:schemeClr val="tx1"/>
                          </a:solidFill>
                          <a:latin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914400" rtl="0" eaLnBrk="1" fontAlgn="base" latinLnBrk="0" hangingPunct="1">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914400" rtl="0" eaLnBrk="1" fontAlgn="base" latinLnBrk="0" hangingPunct="1">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914400" rtl="0" eaLnBrk="1" fontAlgn="base" latinLnBrk="0" hangingPunct="1">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914400" rtl="0" eaLnBrk="1" fontAlgn="base" latinLnBrk="0" hangingPunct="1">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1" u="none" strike="noStrike" cap="none" normalizeH="0" baseline="0" dirty="0">
                          <a:ln>
                            <a:noFill/>
                          </a:ln>
                          <a:solidFill>
                            <a:srgbClr val="FFDF00"/>
                          </a:solidFill>
                          <a:effectLst/>
                          <a:latin typeface="+mn-lt"/>
                          <a:ea typeface="Helvetica" panose="00000600000000020000" pitchFamily="2" charset="0"/>
                          <a:cs typeface="Helvetica" panose="00000600000000020000" pitchFamily="2" charset="0"/>
                        </a:rPr>
                        <a:t>Distinctiveness</a:t>
                      </a:r>
                    </a:p>
                  </a:txBody>
                  <a:tcPr marL="105856" marR="105856" marT="52934" marB="5293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747C86"/>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0000"/>
                    </a:solidFill>
                  </a:tcPr>
                </a:tc>
                <a:tc>
                  <a:txBody>
                    <a:bodyPr/>
                    <a:lstStyle>
                      <a:lvl1pPr marL="0" algn="l" defTabSz="914400"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914400"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defRPr sz="1800" kern="1200">
                          <a:solidFill>
                            <a:schemeClr val="tx1"/>
                          </a:solidFill>
                          <a:latin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914400" rtl="0" eaLnBrk="1" fontAlgn="base" latinLnBrk="0" hangingPunct="1">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914400" rtl="0" eaLnBrk="1" fontAlgn="base" latinLnBrk="0" hangingPunct="1">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914400" rtl="0" eaLnBrk="1" fontAlgn="base" latinLnBrk="0" hangingPunct="1">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914400" rtl="0" eaLnBrk="1" fontAlgn="base" latinLnBrk="0" hangingPunct="1">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1" u="none" strike="noStrike" cap="none" normalizeH="0" baseline="0" dirty="0">
                          <a:ln>
                            <a:noFill/>
                          </a:ln>
                          <a:solidFill>
                            <a:srgbClr val="FFDF00"/>
                          </a:solidFill>
                          <a:effectLst/>
                          <a:latin typeface="+mn-lt"/>
                          <a:ea typeface="Helvetica" panose="00000600000000020000" pitchFamily="2" charset="0"/>
                          <a:cs typeface="Helvetica" panose="00000600000000020000" pitchFamily="2" charset="0"/>
                        </a:rPr>
                        <a:t>Condition</a:t>
                      </a:r>
                    </a:p>
                  </a:txBody>
                  <a:tcPr marL="105856" marR="105856" marT="52934" marB="5293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747C86"/>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0000"/>
                    </a:solidFill>
                  </a:tcPr>
                </a:tc>
                <a:tc>
                  <a:txBody>
                    <a:bodyPr/>
                    <a:lstStyle>
                      <a:lvl1pPr marL="0" algn="l" defTabSz="914400"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914400"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defRPr sz="1800" kern="1200">
                          <a:solidFill>
                            <a:schemeClr val="tx1"/>
                          </a:solidFill>
                          <a:latin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914400" rtl="0" eaLnBrk="1" fontAlgn="base" latinLnBrk="0" hangingPunct="1">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914400" rtl="0" eaLnBrk="1" fontAlgn="base" latinLnBrk="0" hangingPunct="1">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914400" rtl="0" eaLnBrk="1" fontAlgn="base" latinLnBrk="0" hangingPunct="1">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914400" rtl="0" eaLnBrk="1" fontAlgn="base" latinLnBrk="0" hangingPunct="1">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1" u="none" strike="noStrike" cap="none" normalizeH="0" baseline="0" dirty="0">
                          <a:ln>
                            <a:noFill/>
                          </a:ln>
                          <a:solidFill>
                            <a:srgbClr val="FFDF00"/>
                          </a:solidFill>
                          <a:effectLst/>
                          <a:latin typeface="+mn-lt"/>
                          <a:ea typeface="Helvetica" panose="00000600000000020000" pitchFamily="2" charset="0"/>
                          <a:cs typeface="Helvetica" panose="00000600000000020000" pitchFamily="2" charset="0"/>
                        </a:rPr>
                        <a:t>Temporal Multiplier</a:t>
                      </a:r>
                    </a:p>
                  </a:txBody>
                  <a:tcPr marL="105856" marR="105856" marT="52934" marB="5293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747C86"/>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628195">
                <a:tc>
                  <a:txBody>
                    <a:bodyPr/>
                    <a:lstStyle>
                      <a:lvl1pPr marL="0" algn="l" defTabSz="914400"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914400"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defRPr sz="1800" kern="1200">
                          <a:solidFill>
                            <a:schemeClr val="tx1"/>
                          </a:solidFill>
                          <a:latin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914400" rtl="0" eaLnBrk="1" fontAlgn="base" latinLnBrk="0" hangingPunct="1">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914400" rtl="0" eaLnBrk="1" fontAlgn="base" latinLnBrk="0" hangingPunct="1">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914400" rtl="0" eaLnBrk="1" fontAlgn="base" latinLnBrk="0" hangingPunct="1">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914400" rtl="0" eaLnBrk="1" fontAlgn="base" latinLnBrk="0" hangingPunct="1">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2"/>
                          </a:solidFill>
                          <a:effectLst/>
                          <a:latin typeface="+mn-lt"/>
                          <a:ea typeface="Roboto" pitchFamily="2" charset="0"/>
                          <a:cs typeface="Helvetica" panose="00000600000000020000" pitchFamily="2" charset="0"/>
                        </a:rPr>
                        <a:t>Other Neutral Grassland</a:t>
                      </a:r>
                    </a:p>
                  </a:txBody>
                  <a:tcPr marL="105856" marR="105856" marT="52934" marB="52934" anchor="ctr" horzOverflow="overflow">
                    <a:lnL w="12700" cap="flat" cmpd="sng" algn="ctr">
                      <a:noFill/>
                      <a:prstDash val="solid"/>
                      <a:round/>
                      <a:headEnd type="none" w="med" len="med"/>
                      <a:tailEnd type="none" w="med" len="med"/>
                    </a:lnL>
                    <a:lnR w="6350" cap="flat" cmpd="sng" algn="ctr">
                      <a:solidFill>
                        <a:srgbClr val="747C86"/>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lvl1pPr marL="0" algn="l" defTabSz="914400"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914400"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defRPr sz="1800" kern="1200">
                          <a:solidFill>
                            <a:schemeClr val="tx1"/>
                          </a:solidFill>
                          <a:latin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914400" rtl="0" eaLnBrk="1" fontAlgn="base" latinLnBrk="0" hangingPunct="1">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914400" rtl="0" eaLnBrk="1" fontAlgn="base" latinLnBrk="0" hangingPunct="1">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914400" rtl="0" eaLnBrk="1" fontAlgn="base" latinLnBrk="0" hangingPunct="1">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914400" rtl="0" eaLnBrk="1" fontAlgn="base" latinLnBrk="0" hangingPunct="1">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kern="1200" cap="none" spc="0" normalizeH="0" baseline="0" noProof="0" dirty="0">
                          <a:ln>
                            <a:noFill/>
                          </a:ln>
                          <a:solidFill>
                            <a:schemeClr val="tx2"/>
                          </a:solidFill>
                          <a:effectLst/>
                          <a:uLnTx/>
                          <a:uFillTx/>
                          <a:latin typeface="+mn-lt"/>
                          <a:ea typeface="Roboto" pitchFamily="2" charset="0"/>
                          <a:cs typeface="Helvetica" panose="00000600000000020000" pitchFamily="2" charset="0"/>
                        </a:rPr>
                        <a:t>8.24</a:t>
                      </a:r>
                      <a:endParaRPr kumimoji="0" lang="en-US" altLang="en-US" sz="3600" b="1" i="0" u="none" strike="noStrike" cap="none" normalizeH="0" baseline="0" dirty="0">
                        <a:ln>
                          <a:noFill/>
                        </a:ln>
                        <a:solidFill>
                          <a:schemeClr val="tx2"/>
                        </a:solidFill>
                        <a:effectLst/>
                        <a:latin typeface="+mn-lt"/>
                      </a:endParaRPr>
                    </a:p>
                  </a:txBody>
                  <a:tcPr marL="105856" marR="105856" marT="52934" marB="52934" anchor="ctr" horzOverflow="overflow">
                    <a:lnL w="6350" cap="flat" cmpd="sng" algn="ctr">
                      <a:solidFill>
                        <a:srgbClr val="747C86"/>
                      </a:solidFill>
                      <a:prstDash val="solid"/>
                      <a:round/>
                      <a:headEnd type="none" w="med" len="med"/>
                      <a:tailEnd type="none" w="med" len="med"/>
                    </a:lnL>
                    <a:lnR w="6350" cap="flat" cmpd="sng" algn="ctr">
                      <a:solidFill>
                        <a:srgbClr val="747C86"/>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lvl1pPr marL="0" algn="l" defTabSz="914400"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914400"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defRPr sz="1800" kern="1200">
                          <a:solidFill>
                            <a:schemeClr val="tx1"/>
                          </a:solidFill>
                          <a:latin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914400" rtl="0" eaLnBrk="1" fontAlgn="base" latinLnBrk="0" hangingPunct="1">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914400" rtl="0" eaLnBrk="1" fontAlgn="base" latinLnBrk="0" hangingPunct="1">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914400" rtl="0" eaLnBrk="1" fontAlgn="base" latinLnBrk="0" hangingPunct="1">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914400" rtl="0" eaLnBrk="1" fontAlgn="base" latinLnBrk="0" hangingPunct="1">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kern="1200" cap="none" spc="0" normalizeH="0" baseline="0" noProof="0" dirty="0">
                          <a:ln>
                            <a:noFill/>
                          </a:ln>
                          <a:solidFill>
                            <a:schemeClr val="tx2"/>
                          </a:solidFill>
                          <a:effectLst/>
                          <a:uLnTx/>
                          <a:uFillTx/>
                          <a:latin typeface="+mn-lt"/>
                          <a:ea typeface="Roboto" pitchFamily="2" charset="0"/>
                          <a:cs typeface="Helvetica" panose="00000600000000020000" pitchFamily="2" charset="0"/>
                        </a:rPr>
                        <a:t>Medium</a:t>
                      </a:r>
                      <a:endParaRPr kumimoji="0" lang="en-US" altLang="en-US" sz="3600" b="1" i="0" u="none" strike="noStrike" cap="none" normalizeH="0" baseline="0" dirty="0">
                        <a:ln>
                          <a:noFill/>
                        </a:ln>
                        <a:solidFill>
                          <a:schemeClr val="tx2"/>
                        </a:solidFill>
                        <a:effectLst/>
                        <a:latin typeface="+mn-lt"/>
                      </a:endParaRPr>
                    </a:p>
                  </a:txBody>
                  <a:tcPr marL="105856" marR="105856" marT="52934" marB="52934" anchor="ctr" horzOverflow="overflow">
                    <a:lnL w="6350" cap="flat" cmpd="sng" algn="ctr">
                      <a:solidFill>
                        <a:srgbClr val="747C86"/>
                      </a:solidFill>
                      <a:prstDash val="solid"/>
                      <a:round/>
                      <a:headEnd type="none" w="med" len="med"/>
                      <a:tailEnd type="none" w="med" len="med"/>
                    </a:lnL>
                    <a:lnR w="6350" cap="flat" cmpd="sng" algn="ctr">
                      <a:solidFill>
                        <a:srgbClr val="747C86"/>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lvl1pPr marL="0" algn="l" defTabSz="914400"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914400"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defRPr sz="1800" kern="1200">
                          <a:solidFill>
                            <a:schemeClr val="tx1"/>
                          </a:solidFill>
                          <a:latin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914400" rtl="0" eaLnBrk="1" fontAlgn="base" latinLnBrk="0" hangingPunct="1">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914400" rtl="0" eaLnBrk="1" fontAlgn="base" latinLnBrk="0" hangingPunct="1">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914400" rtl="0" eaLnBrk="1" fontAlgn="base" latinLnBrk="0" hangingPunct="1">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914400" rtl="0" eaLnBrk="1" fontAlgn="base" latinLnBrk="0" hangingPunct="1">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kern="1200" cap="none" spc="0" normalizeH="0" baseline="0" noProof="0" dirty="0">
                          <a:ln>
                            <a:noFill/>
                          </a:ln>
                          <a:solidFill>
                            <a:schemeClr val="tx2"/>
                          </a:solidFill>
                          <a:effectLst/>
                          <a:uLnTx/>
                          <a:uFillTx/>
                          <a:latin typeface="+mn-lt"/>
                          <a:ea typeface="Roboto" pitchFamily="2" charset="0"/>
                          <a:cs typeface="Helvetica" panose="00000600000000020000" pitchFamily="2" charset="0"/>
                        </a:rPr>
                        <a:t>Good</a:t>
                      </a:r>
                      <a:endParaRPr kumimoji="0" lang="en-US" altLang="en-US" sz="3600" b="1" i="0" u="none" strike="noStrike" cap="none" normalizeH="0" baseline="0" dirty="0">
                        <a:ln>
                          <a:noFill/>
                        </a:ln>
                        <a:solidFill>
                          <a:schemeClr val="tx2"/>
                        </a:solidFill>
                        <a:effectLst/>
                        <a:latin typeface="+mn-lt"/>
                      </a:endParaRPr>
                    </a:p>
                  </a:txBody>
                  <a:tcPr marL="105856" marR="105856" marT="52934" marB="52934" anchor="ctr" horzOverflow="overflow">
                    <a:lnL w="6350" cap="flat" cmpd="sng" algn="ctr">
                      <a:solidFill>
                        <a:srgbClr val="747C86"/>
                      </a:solidFill>
                      <a:prstDash val="solid"/>
                      <a:round/>
                      <a:headEnd type="none" w="med" len="med"/>
                      <a:tailEnd type="none" w="med" len="med"/>
                    </a:lnL>
                    <a:lnR w="6350" cap="flat" cmpd="sng" algn="ctr">
                      <a:solidFill>
                        <a:srgbClr val="747C86"/>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lvl1pPr marL="0" algn="l" defTabSz="914400"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914400"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defRPr sz="1800" kern="1200">
                          <a:solidFill>
                            <a:schemeClr val="tx1"/>
                          </a:solidFill>
                          <a:latin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914400" rtl="0" eaLnBrk="1" fontAlgn="base" latinLnBrk="0" hangingPunct="1">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914400" rtl="0" eaLnBrk="1" fontAlgn="base" latinLnBrk="0" hangingPunct="1">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914400" rtl="0" eaLnBrk="1" fontAlgn="base" latinLnBrk="0" hangingPunct="1">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914400" rtl="0" eaLnBrk="1" fontAlgn="base" latinLnBrk="0" hangingPunct="1">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kern="1200" cap="none" spc="0" normalizeH="0" baseline="0" noProof="0" dirty="0">
                          <a:ln>
                            <a:noFill/>
                          </a:ln>
                          <a:solidFill>
                            <a:schemeClr val="tx2"/>
                          </a:solidFill>
                          <a:effectLst/>
                          <a:uLnTx/>
                          <a:uFillTx/>
                          <a:latin typeface="+mn-lt"/>
                          <a:ea typeface="Roboto" pitchFamily="2" charset="0"/>
                          <a:cs typeface="Helvetica" panose="00000600000000020000" pitchFamily="2" charset="0"/>
                        </a:rPr>
                        <a:t>10 years</a:t>
                      </a:r>
                      <a:endParaRPr kumimoji="0" lang="en-US" altLang="en-US" sz="3600" b="1" i="0" u="none" strike="noStrike" cap="none" normalizeH="0" baseline="0" dirty="0">
                        <a:ln>
                          <a:noFill/>
                        </a:ln>
                        <a:solidFill>
                          <a:schemeClr val="tx2"/>
                        </a:solidFill>
                        <a:effectLst/>
                        <a:latin typeface="+mn-lt"/>
                      </a:endParaRPr>
                    </a:p>
                  </a:txBody>
                  <a:tcPr marL="105856" marR="105856" marT="52934" marB="52934" anchor="ctr" horzOverflow="overflow">
                    <a:lnL w="6350" cap="flat" cmpd="sng" algn="ctr">
                      <a:solidFill>
                        <a:srgbClr val="747C86"/>
                      </a:solidFill>
                      <a:prstDash val="solid"/>
                      <a:round/>
                      <a:headEnd type="none" w="med" len="med"/>
                      <a:tailEnd type="none" w="med" len="med"/>
                    </a:lnL>
                    <a:lnR w="6350" cap="flat" cmpd="sng" algn="ctr">
                      <a:solidFill>
                        <a:srgbClr val="747C86"/>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26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2"/>
                          </a:solidFill>
                          <a:effectLst/>
                          <a:latin typeface="+mn-lt"/>
                          <a:ea typeface="Roboto" pitchFamily="2" charset="0"/>
                          <a:cs typeface="Helvetica" panose="00000600000000020000" pitchFamily="2" charset="0"/>
                        </a:rPr>
                        <a:t>Modified Grassland</a:t>
                      </a:r>
                    </a:p>
                  </a:txBody>
                  <a:tcPr marL="105856" marR="105856" marT="52934" marB="52934" anchor="ctr" horzOverflow="overflow">
                    <a:lnL w="12700" cap="flat" cmpd="sng" algn="ctr">
                      <a:noFill/>
                      <a:prstDash val="solid"/>
                      <a:round/>
                      <a:headEnd type="none" w="med" len="med"/>
                      <a:tailEnd type="none" w="med" len="med"/>
                    </a:lnL>
                    <a:lnR w="6350" cap="flat" cmpd="sng" algn="ctr">
                      <a:solidFill>
                        <a:srgbClr val="747C86"/>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2"/>
                          </a:solidFill>
                          <a:effectLst/>
                          <a:latin typeface="+mn-lt"/>
                        </a:rPr>
                        <a:t>11.20</a:t>
                      </a:r>
                    </a:p>
                  </a:txBody>
                  <a:tcPr marL="105856" marR="105856" marT="52934" marB="52934" anchor="ctr" horzOverflow="overflow">
                    <a:lnL w="6350" cap="flat" cmpd="sng" algn="ctr">
                      <a:solidFill>
                        <a:srgbClr val="747C86"/>
                      </a:solidFill>
                      <a:prstDash val="solid"/>
                      <a:round/>
                      <a:headEnd type="none" w="med" len="med"/>
                      <a:tailEnd type="none" w="med" len="med"/>
                    </a:lnL>
                    <a:lnR w="6350" cap="flat" cmpd="sng" algn="ctr">
                      <a:solidFill>
                        <a:srgbClr val="747C86"/>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2"/>
                          </a:solidFill>
                          <a:effectLst/>
                          <a:latin typeface="+mn-lt"/>
                        </a:rPr>
                        <a:t>Low</a:t>
                      </a:r>
                    </a:p>
                  </a:txBody>
                  <a:tcPr marL="105856" marR="105856" marT="52934" marB="52934" anchor="ctr" horzOverflow="overflow">
                    <a:lnL w="6350" cap="flat" cmpd="sng" algn="ctr">
                      <a:solidFill>
                        <a:srgbClr val="747C86"/>
                      </a:solidFill>
                      <a:prstDash val="solid"/>
                      <a:round/>
                      <a:headEnd type="none" w="med" len="med"/>
                      <a:tailEnd type="none" w="med" len="med"/>
                    </a:lnL>
                    <a:lnR w="6350" cap="flat" cmpd="sng" algn="ctr">
                      <a:solidFill>
                        <a:srgbClr val="747C86"/>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2"/>
                          </a:solidFill>
                          <a:effectLst/>
                          <a:latin typeface="+mn-lt"/>
                        </a:rPr>
                        <a:t>Good</a:t>
                      </a:r>
                    </a:p>
                  </a:txBody>
                  <a:tcPr marL="105856" marR="105856" marT="52934" marB="52934" anchor="ctr" horzOverflow="overflow">
                    <a:lnL w="6350" cap="flat" cmpd="sng" algn="ctr">
                      <a:solidFill>
                        <a:srgbClr val="747C86"/>
                      </a:solidFill>
                      <a:prstDash val="solid"/>
                      <a:round/>
                      <a:headEnd type="none" w="med" len="med"/>
                      <a:tailEnd type="none" w="med" len="med"/>
                    </a:lnL>
                    <a:lnR w="6350" cap="flat" cmpd="sng" algn="ctr">
                      <a:solidFill>
                        <a:srgbClr val="747C86"/>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kern="1200" cap="none" spc="0" normalizeH="0" baseline="0" noProof="0" dirty="0">
                          <a:ln>
                            <a:noFill/>
                          </a:ln>
                          <a:solidFill>
                            <a:schemeClr val="tx2"/>
                          </a:solidFill>
                          <a:effectLst/>
                          <a:uLnTx/>
                          <a:uFillTx/>
                          <a:latin typeface="+mn-lt"/>
                          <a:ea typeface="Roboto" pitchFamily="2" charset="0"/>
                          <a:cs typeface="Helvetica" panose="00000600000000020000" pitchFamily="2" charset="0"/>
                        </a:rPr>
                        <a:t>10 years</a:t>
                      </a:r>
                      <a:endParaRPr kumimoji="0" lang="en-US" altLang="en-US" sz="1800" b="1" i="0" u="none" strike="noStrike" cap="none" normalizeH="0" baseline="0" dirty="0">
                        <a:ln>
                          <a:noFill/>
                        </a:ln>
                        <a:solidFill>
                          <a:schemeClr val="tx2"/>
                        </a:solidFill>
                        <a:effectLst/>
                        <a:latin typeface="+mn-lt"/>
                      </a:endParaRPr>
                    </a:p>
                  </a:txBody>
                  <a:tcPr marL="105856" marR="105856" marT="52934" marB="52934" anchor="ctr" horzOverflow="overflow">
                    <a:lnL w="6350" cap="flat" cmpd="sng" algn="ctr">
                      <a:solidFill>
                        <a:srgbClr val="747C86"/>
                      </a:solidFill>
                      <a:prstDash val="solid"/>
                      <a:round/>
                      <a:headEnd type="none" w="med" len="med"/>
                      <a:tailEnd type="none" w="med" len="med"/>
                    </a:lnL>
                    <a:lnR w="6350" cap="flat" cmpd="sng" algn="ctr">
                      <a:solidFill>
                        <a:srgbClr val="747C86"/>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97304977"/>
                  </a:ext>
                </a:extLst>
              </a:tr>
              <a:tr h="4426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2"/>
                          </a:solidFill>
                          <a:effectLst/>
                          <a:latin typeface="+mn-lt"/>
                          <a:ea typeface="Roboto" pitchFamily="2" charset="0"/>
                          <a:cs typeface="Helvetica" panose="00000600000000020000" pitchFamily="2" charset="0"/>
                        </a:rPr>
                        <a:t>Mixed Scrub</a:t>
                      </a:r>
                    </a:p>
                  </a:txBody>
                  <a:tcPr marL="105856" marR="105856" marT="52934" marB="52934" anchor="ctr" horzOverflow="overflow">
                    <a:lnL w="12700" cap="flat" cmpd="sng" algn="ctr">
                      <a:noFill/>
                      <a:prstDash val="solid"/>
                      <a:round/>
                      <a:headEnd type="none" w="med" len="med"/>
                      <a:tailEnd type="none" w="med" len="med"/>
                    </a:lnL>
                    <a:lnR w="6350" cap="flat" cmpd="sng" algn="ctr">
                      <a:solidFill>
                        <a:srgbClr val="747C86"/>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2"/>
                          </a:solidFill>
                          <a:effectLst/>
                          <a:latin typeface="+mn-lt"/>
                        </a:rPr>
                        <a:t>7.18</a:t>
                      </a:r>
                    </a:p>
                  </a:txBody>
                  <a:tcPr marL="105856" marR="105856" marT="52934" marB="52934" anchor="ctr" horzOverflow="overflow">
                    <a:lnL w="6350" cap="flat" cmpd="sng" algn="ctr">
                      <a:solidFill>
                        <a:srgbClr val="747C86"/>
                      </a:solidFill>
                      <a:prstDash val="solid"/>
                      <a:round/>
                      <a:headEnd type="none" w="med" len="med"/>
                      <a:tailEnd type="none" w="med" len="med"/>
                    </a:lnL>
                    <a:lnR w="6350" cap="flat" cmpd="sng" algn="ctr">
                      <a:solidFill>
                        <a:srgbClr val="747C86"/>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2"/>
                          </a:solidFill>
                          <a:effectLst/>
                          <a:latin typeface="+mn-lt"/>
                        </a:rPr>
                        <a:t>Medium</a:t>
                      </a:r>
                    </a:p>
                  </a:txBody>
                  <a:tcPr marL="105856" marR="105856" marT="52934" marB="52934" anchor="ctr" horzOverflow="overflow">
                    <a:lnL w="6350" cap="flat" cmpd="sng" algn="ctr">
                      <a:solidFill>
                        <a:srgbClr val="747C86"/>
                      </a:solidFill>
                      <a:prstDash val="solid"/>
                      <a:round/>
                      <a:headEnd type="none" w="med" len="med"/>
                      <a:tailEnd type="none" w="med" len="med"/>
                    </a:lnL>
                    <a:lnR w="6350" cap="flat" cmpd="sng" algn="ctr">
                      <a:solidFill>
                        <a:srgbClr val="747C86"/>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2"/>
                          </a:solidFill>
                          <a:effectLst/>
                          <a:latin typeface="+mn-lt"/>
                        </a:rPr>
                        <a:t>Good</a:t>
                      </a:r>
                    </a:p>
                  </a:txBody>
                  <a:tcPr marL="105856" marR="105856" marT="52934" marB="52934" anchor="ctr" horzOverflow="overflow">
                    <a:lnL w="6350" cap="flat" cmpd="sng" algn="ctr">
                      <a:solidFill>
                        <a:srgbClr val="747C86"/>
                      </a:solidFill>
                      <a:prstDash val="solid"/>
                      <a:round/>
                      <a:headEnd type="none" w="med" len="med"/>
                      <a:tailEnd type="none" w="med" len="med"/>
                    </a:lnL>
                    <a:lnR w="6350" cap="flat" cmpd="sng" algn="ctr">
                      <a:solidFill>
                        <a:srgbClr val="747C86"/>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kern="1200" cap="none" spc="0" normalizeH="0" baseline="0" noProof="0" dirty="0">
                          <a:ln>
                            <a:noFill/>
                          </a:ln>
                          <a:solidFill>
                            <a:schemeClr val="tx2"/>
                          </a:solidFill>
                          <a:effectLst/>
                          <a:uLnTx/>
                          <a:uFillTx/>
                          <a:latin typeface="+mn-lt"/>
                          <a:ea typeface="Roboto" pitchFamily="2" charset="0"/>
                          <a:cs typeface="Helvetica" panose="00000600000000020000" pitchFamily="2" charset="0"/>
                        </a:rPr>
                        <a:t>10 years</a:t>
                      </a:r>
                      <a:endParaRPr kumimoji="0" lang="en-US" altLang="en-US" sz="1800" b="1" i="0" u="none" strike="noStrike" cap="none" normalizeH="0" baseline="0" dirty="0">
                        <a:ln>
                          <a:noFill/>
                        </a:ln>
                        <a:solidFill>
                          <a:schemeClr val="tx2"/>
                        </a:solidFill>
                        <a:effectLst/>
                        <a:latin typeface="+mn-lt"/>
                      </a:endParaRPr>
                    </a:p>
                  </a:txBody>
                  <a:tcPr marL="105856" marR="105856" marT="52934" marB="52934" anchor="ctr" horzOverflow="overflow">
                    <a:lnL w="6350" cap="flat" cmpd="sng" algn="ctr">
                      <a:solidFill>
                        <a:srgbClr val="747C86"/>
                      </a:solidFill>
                      <a:prstDash val="solid"/>
                      <a:round/>
                      <a:headEnd type="none" w="med" len="med"/>
                      <a:tailEnd type="none" w="med" len="med"/>
                    </a:lnL>
                    <a:lnR w="6350" cap="flat" cmpd="sng" algn="ctr">
                      <a:solidFill>
                        <a:srgbClr val="747C86"/>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79469790"/>
                  </a:ext>
                </a:extLst>
              </a:tr>
              <a:tr h="349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2"/>
                          </a:solidFill>
                          <a:effectLst/>
                          <a:latin typeface="+mn-lt"/>
                          <a:ea typeface="Roboto" pitchFamily="2" charset="0"/>
                          <a:cs typeface="Helvetica" panose="00000600000000020000" pitchFamily="2" charset="0"/>
                        </a:rPr>
                        <a:t>Ponds</a:t>
                      </a:r>
                    </a:p>
                  </a:txBody>
                  <a:tcPr marL="105856" marR="105856" marT="52934" marB="52934" anchor="ctr" horzOverflow="overflow">
                    <a:lnL w="12700" cap="flat" cmpd="sng" algn="ctr">
                      <a:noFill/>
                      <a:prstDash val="solid"/>
                      <a:round/>
                      <a:headEnd type="none" w="med" len="med"/>
                      <a:tailEnd type="none" w="med" len="med"/>
                    </a:lnL>
                    <a:lnR w="6350" cap="flat" cmpd="sng" algn="ctr">
                      <a:solidFill>
                        <a:srgbClr val="747C86"/>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2"/>
                          </a:solidFill>
                          <a:effectLst/>
                          <a:latin typeface="+mn-lt"/>
                        </a:rPr>
                        <a:t>0.59</a:t>
                      </a:r>
                    </a:p>
                  </a:txBody>
                  <a:tcPr marL="105856" marR="105856" marT="52934" marB="52934" anchor="ctr" horzOverflow="overflow">
                    <a:lnL w="6350" cap="flat" cmpd="sng" algn="ctr">
                      <a:solidFill>
                        <a:srgbClr val="747C86"/>
                      </a:solidFill>
                      <a:prstDash val="solid"/>
                      <a:round/>
                      <a:headEnd type="none" w="med" len="med"/>
                      <a:tailEnd type="none" w="med" len="med"/>
                    </a:lnL>
                    <a:lnR w="6350" cap="flat" cmpd="sng" algn="ctr">
                      <a:solidFill>
                        <a:srgbClr val="747C86"/>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2"/>
                          </a:solidFill>
                          <a:effectLst/>
                          <a:latin typeface="+mn-lt"/>
                        </a:rPr>
                        <a:t>High</a:t>
                      </a:r>
                    </a:p>
                  </a:txBody>
                  <a:tcPr marL="105856" marR="105856" marT="52934" marB="52934" anchor="ctr" horzOverflow="overflow">
                    <a:lnL w="6350" cap="flat" cmpd="sng" algn="ctr">
                      <a:solidFill>
                        <a:srgbClr val="747C86"/>
                      </a:solidFill>
                      <a:prstDash val="solid"/>
                      <a:round/>
                      <a:headEnd type="none" w="med" len="med"/>
                      <a:tailEnd type="none" w="med" len="med"/>
                    </a:lnL>
                    <a:lnR w="6350" cap="flat" cmpd="sng" algn="ctr">
                      <a:solidFill>
                        <a:srgbClr val="747C86"/>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2"/>
                          </a:solidFill>
                          <a:effectLst/>
                          <a:latin typeface="+mn-lt"/>
                        </a:rPr>
                        <a:t>Good</a:t>
                      </a:r>
                    </a:p>
                  </a:txBody>
                  <a:tcPr marL="105856" marR="105856" marT="52934" marB="52934" anchor="ctr" horzOverflow="overflow">
                    <a:lnL w="6350" cap="flat" cmpd="sng" algn="ctr">
                      <a:solidFill>
                        <a:srgbClr val="747C86"/>
                      </a:solidFill>
                      <a:prstDash val="solid"/>
                      <a:round/>
                      <a:headEnd type="none" w="med" len="med"/>
                      <a:tailEnd type="none" w="med" len="med"/>
                    </a:lnL>
                    <a:lnR w="6350" cap="flat" cmpd="sng" algn="ctr">
                      <a:solidFill>
                        <a:srgbClr val="747C86"/>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2"/>
                          </a:solidFill>
                          <a:effectLst/>
                          <a:latin typeface="+mn-lt"/>
                        </a:rPr>
                        <a:t>5 years</a:t>
                      </a:r>
                    </a:p>
                  </a:txBody>
                  <a:tcPr marL="105856" marR="105856" marT="52934" marB="52934" anchor="ctr" horzOverflow="overflow">
                    <a:lnL w="6350" cap="flat" cmpd="sng" algn="ctr">
                      <a:solidFill>
                        <a:srgbClr val="747C86"/>
                      </a:solidFill>
                      <a:prstDash val="solid"/>
                      <a:round/>
                      <a:headEnd type="none" w="med" len="med"/>
                      <a:tailEnd type="none" w="med" len="med"/>
                    </a:lnL>
                    <a:lnR w="6350" cap="flat" cmpd="sng" algn="ctr">
                      <a:solidFill>
                        <a:srgbClr val="747C86"/>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91918430"/>
                  </a:ext>
                </a:extLst>
              </a:tr>
              <a:tr h="349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2"/>
                          </a:solidFill>
                          <a:effectLst/>
                          <a:latin typeface="+mn-lt"/>
                          <a:ea typeface="Roboto" pitchFamily="2" charset="0"/>
                          <a:cs typeface="Helvetica" panose="00000600000000020000" pitchFamily="2" charset="0"/>
                        </a:rPr>
                        <a:t>Urban Tree</a:t>
                      </a:r>
                    </a:p>
                  </a:txBody>
                  <a:tcPr marL="105856" marR="105856" marT="52934" marB="52934" anchor="ctr" horzOverflow="overflow">
                    <a:lnL w="12700" cap="flat" cmpd="sng" algn="ctr">
                      <a:noFill/>
                      <a:prstDash val="solid"/>
                      <a:round/>
                      <a:headEnd type="none" w="med" len="med"/>
                      <a:tailEnd type="none" w="med" len="med"/>
                    </a:lnL>
                    <a:lnR w="6350" cap="flat" cmpd="sng" algn="ctr">
                      <a:solidFill>
                        <a:srgbClr val="747C86"/>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747C8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2"/>
                          </a:solidFill>
                          <a:effectLst/>
                          <a:latin typeface="+mn-lt"/>
                        </a:rPr>
                        <a:t>0.37</a:t>
                      </a:r>
                    </a:p>
                  </a:txBody>
                  <a:tcPr marL="105856" marR="105856" marT="52934" marB="52934" anchor="ctr" horzOverflow="overflow">
                    <a:lnL w="6350" cap="flat" cmpd="sng" algn="ctr">
                      <a:solidFill>
                        <a:srgbClr val="747C86"/>
                      </a:solidFill>
                      <a:prstDash val="solid"/>
                      <a:round/>
                      <a:headEnd type="none" w="med" len="med"/>
                      <a:tailEnd type="none" w="med" len="med"/>
                    </a:lnL>
                    <a:lnR w="6350" cap="flat" cmpd="sng" algn="ctr">
                      <a:solidFill>
                        <a:srgbClr val="747C86"/>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747C8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2"/>
                          </a:solidFill>
                          <a:effectLst/>
                          <a:latin typeface="+mn-lt"/>
                        </a:rPr>
                        <a:t>Medium</a:t>
                      </a:r>
                    </a:p>
                  </a:txBody>
                  <a:tcPr marL="105856" marR="105856" marT="52934" marB="52934" anchor="ctr" horzOverflow="overflow">
                    <a:lnL w="6350" cap="flat" cmpd="sng" algn="ctr">
                      <a:solidFill>
                        <a:srgbClr val="747C86"/>
                      </a:solidFill>
                      <a:prstDash val="solid"/>
                      <a:round/>
                      <a:headEnd type="none" w="med" len="med"/>
                      <a:tailEnd type="none" w="med" len="med"/>
                    </a:lnL>
                    <a:lnR w="6350" cap="flat" cmpd="sng" algn="ctr">
                      <a:solidFill>
                        <a:srgbClr val="747C86"/>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747C8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2"/>
                          </a:solidFill>
                          <a:effectLst/>
                          <a:latin typeface="+mn-lt"/>
                        </a:rPr>
                        <a:t>Good</a:t>
                      </a:r>
                    </a:p>
                  </a:txBody>
                  <a:tcPr marL="105856" marR="105856" marT="52934" marB="52934" anchor="ctr" horzOverflow="overflow">
                    <a:lnL w="6350" cap="flat" cmpd="sng" algn="ctr">
                      <a:solidFill>
                        <a:srgbClr val="747C86"/>
                      </a:solidFill>
                      <a:prstDash val="solid"/>
                      <a:round/>
                      <a:headEnd type="none" w="med" len="med"/>
                      <a:tailEnd type="none" w="med" len="med"/>
                    </a:lnL>
                    <a:lnR w="6350" cap="flat" cmpd="sng" algn="ctr">
                      <a:solidFill>
                        <a:srgbClr val="747C86"/>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747C8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2"/>
                          </a:solidFill>
                          <a:effectLst/>
                          <a:latin typeface="+mn-lt"/>
                        </a:rPr>
                        <a:t>27 years</a:t>
                      </a:r>
                    </a:p>
                  </a:txBody>
                  <a:tcPr marL="105856" marR="105856" marT="52934" marB="52934" anchor="ctr" horzOverflow="overflow">
                    <a:lnL w="6350" cap="flat" cmpd="sng" algn="ctr">
                      <a:solidFill>
                        <a:srgbClr val="747C86"/>
                      </a:solidFill>
                      <a:prstDash val="solid"/>
                      <a:round/>
                      <a:headEnd type="none" w="med" len="med"/>
                      <a:tailEnd type="none" w="med" len="med"/>
                    </a:lnL>
                    <a:lnR w="6350" cap="flat" cmpd="sng" algn="ctr">
                      <a:solidFill>
                        <a:srgbClr val="747C86"/>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747C8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5609972"/>
                  </a:ext>
                </a:extLst>
              </a:tr>
            </a:tbl>
          </a:graphicData>
        </a:graphic>
      </p:graphicFrame>
      <p:pic>
        <p:nvPicPr>
          <p:cNvPr id="11" name="Graphic 10" descr="Sheep with solid fill">
            <a:extLst>
              <a:ext uri="{FF2B5EF4-FFF2-40B4-BE49-F238E27FC236}">
                <a16:creationId xmlns:a16="http://schemas.microsoft.com/office/drawing/2014/main" id="{C664FDEB-1821-B054-9EB7-1BA03C0AB650}"/>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57832" y="1285092"/>
            <a:ext cx="914400" cy="914400"/>
          </a:xfrm>
          <a:prstGeom prst="rect">
            <a:avLst/>
          </a:prstGeom>
        </p:spPr>
      </p:pic>
      <p:pic>
        <p:nvPicPr>
          <p:cNvPr id="13" name="Graphic 12" descr="Tractor with solid fill">
            <a:extLst>
              <a:ext uri="{FF2B5EF4-FFF2-40B4-BE49-F238E27FC236}">
                <a16:creationId xmlns:a16="http://schemas.microsoft.com/office/drawing/2014/main" id="{5C901AEB-15C6-7EEF-9ADB-EA802DDF95BD}"/>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457832" y="2287570"/>
            <a:ext cx="914400" cy="914400"/>
          </a:xfrm>
          <a:prstGeom prst="rect">
            <a:avLst/>
          </a:prstGeom>
        </p:spPr>
      </p:pic>
      <p:pic>
        <p:nvPicPr>
          <p:cNvPr id="15" name="Graphic 14" descr="Saw with solid fill">
            <a:extLst>
              <a:ext uri="{FF2B5EF4-FFF2-40B4-BE49-F238E27FC236}">
                <a16:creationId xmlns:a16="http://schemas.microsoft.com/office/drawing/2014/main" id="{28DACFCD-46E3-6985-EBBF-F9C0B920F3D5}"/>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467660" y="5454081"/>
            <a:ext cx="914400" cy="914400"/>
          </a:xfrm>
          <a:prstGeom prst="rect">
            <a:avLst/>
          </a:prstGeom>
        </p:spPr>
      </p:pic>
      <p:pic>
        <p:nvPicPr>
          <p:cNvPr id="18" name="Graphic 17" descr="Saw blade with solid fill">
            <a:extLst>
              <a:ext uri="{FF2B5EF4-FFF2-40B4-BE49-F238E27FC236}">
                <a16:creationId xmlns:a16="http://schemas.microsoft.com/office/drawing/2014/main" id="{5DD9E363-4D72-8983-11CA-010682F6C2E8}"/>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8497144" y="4407424"/>
            <a:ext cx="914400" cy="914400"/>
          </a:xfrm>
          <a:prstGeom prst="rect">
            <a:avLst/>
          </a:prstGeom>
        </p:spPr>
      </p:pic>
      <p:sp>
        <p:nvSpPr>
          <p:cNvPr id="20" name="Right Brace 19">
            <a:extLst>
              <a:ext uri="{FF2B5EF4-FFF2-40B4-BE49-F238E27FC236}">
                <a16:creationId xmlns:a16="http://schemas.microsoft.com/office/drawing/2014/main" id="{819D8AB5-A1F6-05F0-237E-5C553B5ACA68}"/>
              </a:ext>
            </a:extLst>
          </p:cNvPr>
          <p:cNvSpPr/>
          <p:nvPr/>
        </p:nvSpPr>
        <p:spPr>
          <a:xfrm>
            <a:off x="9372232" y="1285092"/>
            <a:ext cx="659196" cy="5050394"/>
          </a:xfrm>
          <a:prstGeom prst="rightBrace">
            <a:avLst/>
          </a:prstGeom>
          <a:ln w="698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3" name="Graphic 2" descr="Excavator with solid fill">
            <a:extLst>
              <a:ext uri="{FF2B5EF4-FFF2-40B4-BE49-F238E27FC236}">
                <a16:creationId xmlns:a16="http://schemas.microsoft.com/office/drawing/2014/main" id="{82362BAE-F2DC-4DA0-91AC-D8AD4725874C}"/>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8497144" y="3251601"/>
            <a:ext cx="914400" cy="914400"/>
          </a:xfrm>
          <a:prstGeom prst="rect">
            <a:avLst/>
          </a:prstGeom>
        </p:spPr>
      </p:pic>
    </p:spTree>
    <p:extLst>
      <p:ext uri="{BB962C8B-B14F-4D97-AF65-F5344CB8AC3E}">
        <p14:creationId xmlns:p14="http://schemas.microsoft.com/office/powerpoint/2010/main" val="714244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DB3FA-FBC7-B484-F18B-6FD1F205BF3A}"/>
              </a:ext>
            </a:extLst>
          </p:cNvPr>
          <p:cNvSpPr>
            <a:spLocks noGrp="1"/>
          </p:cNvSpPr>
          <p:nvPr>
            <p:ph type="title"/>
          </p:nvPr>
        </p:nvSpPr>
        <p:spPr/>
        <p:txBody>
          <a:bodyPr/>
          <a:lstStyle/>
          <a:p>
            <a:r>
              <a:rPr lang="en-GB" b="1" dirty="0"/>
              <a:t>BNG – Considerations</a:t>
            </a:r>
          </a:p>
        </p:txBody>
      </p:sp>
      <p:sp>
        <p:nvSpPr>
          <p:cNvPr id="3" name="Slide Number Placeholder 2">
            <a:extLst>
              <a:ext uri="{FF2B5EF4-FFF2-40B4-BE49-F238E27FC236}">
                <a16:creationId xmlns:a16="http://schemas.microsoft.com/office/drawing/2014/main" id="{4AF296A0-957F-D555-0524-3A578069B18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1DA28C-5BB3-474C-BABA-1B2E6B32FE7F}" type="slidenum">
              <a:rPr kumimoji="0" lang="ru-RU" sz="900" b="0" i="0" u="none" strike="noStrike" kern="1200" cap="none" spc="0" normalizeH="0" baseline="0" noProof="0" smtClean="0">
                <a:ln>
                  <a:noFill/>
                </a:ln>
                <a:solidFill>
                  <a:srgbClr val="79828C"/>
                </a:solidFill>
                <a:effectLst/>
                <a:uLnTx/>
                <a:uFill>
                  <a:solidFill>
                    <a:srgbClr val="25273A"/>
                  </a:solidFill>
                </a:uFill>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ru-RU" sz="900" b="0" i="0" u="none" strike="noStrike" kern="1200" cap="none" spc="0" normalizeH="0" baseline="0" noProof="0">
              <a:ln>
                <a:noFill/>
              </a:ln>
              <a:solidFill>
                <a:srgbClr val="79828C"/>
              </a:solidFill>
              <a:effectLst/>
              <a:uLnTx/>
              <a:uFill>
                <a:solidFill>
                  <a:srgbClr val="25273A"/>
                </a:solidFill>
              </a:uFill>
              <a:latin typeface="Arial"/>
              <a:ea typeface="+mn-ea"/>
              <a:cs typeface="+mn-cs"/>
            </a:endParaRPr>
          </a:p>
        </p:txBody>
      </p:sp>
      <p:sp>
        <p:nvSpPr>
          <p:cNvPr id="4" name="Footer Placeholder 3">
            <a:extLst>
              <a:ext uri="{FF2B5EF4-FFF2-40B4-BE49-F238E27FC236}">
                <a16:creationId xmlns:a16="http://schemas.microsoft.com/office/drawing/2014/main" id="{56C7BA5F-261C-F20E-C0E5-A7E3CCAF4459}"/>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a:ln>
                <a:noFill/>
              </a:ln>
              <a:solidFill>
                <a:srgbClr val="79828C"/>
              </a:solidFill>
              <a:effectLst/>
              <a:uLnTx/>
              <a:uFill>
                <a:solidFill>
                  <a:srgbClr val="25273A"/>
                </a:solidFill>
              </a:uFill>
              <a:latin typeface="Arial"/>
              <a:ea typeface="+mn-ea"/>
              <a:cs typeface="+mn-cs"/>
            </a:endParaRPr>
          </a:p>
        </p:txBody>
      </p:sp>
      <p:sp>
        <p:nvSpPr>
          <p:cNvPr id="5" name="Content Placeholder 4">
            <a:extLst>
              <a:ext uri="{FF2B5EF4-FFF2-40B4-BE49-F238E27FC236}">
                <a16:creationId xmlns:a16="http://schemas.microsoft.com/office/drawing/2014/main" id="{05F8C3F2-E843-01D8-C2EB-4DA4D80A9BF6}"/>
              </a:ext>
            </a:extLst>
          </p:cNvPr>
          <p:cNvSpPr>
            <a:spLocks noGrp="1"/>
          </p:cNvSpPr>
          <p:nvPr>
            <p:ph sz="quarter" idx="10"/>
          </p:nvPr>
        </p:nvSpPr>
        <p:spPr>
          <a:xfrm>
            <a:off x="200024" y="974536"/>
            <a:ext cx="11934825" cy="5373687"/>
          </a:xfrm>
        </p:spPr>
        <p:txBody>
          <a:bodyPr/>
          <a:lstStyle/>
          <a:p>
            <a:pPr marL="457200" indent="-457200">
              <a:lnSpc>
                <a:spcPct val="150000"/>
              </a:lnSpc>
              <a:spcAft>
                <a:spcPts val="600"/>
              </a:spcAft>
              <a:buFont typeface="Arial" panose="020B0604020202020204" pitchFamily="34" charset="0"/>
              <a:buChar char="•"/>
            </a:pPr>
            <a:r>
              <a:rPr lang="en-GB" sz="2800" dirty="0"/>
              <a:t>Demand </a:t>
            </a:r>
          </a:p>
          <a:p>
            <a:pPr marL="457200" indent="-457200">
              <a:lnSpc>
                <a:spcPct val="150000"/>
              </a:lnSpc>
              <a:spcAft>
                <a:spcPts val="600"/>
              </a:spcAft>
              <a:buFont typeface="Arial" panose="020B0604020202020204" pitchFamily="34" charset="0"/>
              <a:buChar char="•"/>
            </a:pPr>
            <a:r>
              <a:rPr lang="en-GB" sz="2800" dirty="0"/>
              <a:t>Supply</a:t>
            </a:r>
          </a:p>
          <a:p>
            <a:pPr marL="457200" indent="-457200">
              <a:lnSpc>
                <a:spcPct val="150000"/>
              </a:lnSpc>
              <a:spcAft>
                <a:spcPts val="600"/>
              </a:spcAft>
              <a:buFont typeface="Arial" panose="020B0604020202020204" pitchFamily="34" charset="0"/>
              <a:buChar char="•"/>
            </a:pPr>
            <a:r>
              <a:rPr lang="en-GB" sz="2800" dirty="0"/>
              <a:t>Price: £10 - £50k /Unit</a:t>
            </a:r>
          </a:p>
          <a:p>
            <a:pPr marL="457200" indent="-457200">
              <a:lnSpc>
                <a:spcPct val="150000"/>
              </a:lnSpc>
              <a:spcAft>
                <a:spcPts val="600"/>
              </a:spcAft>
              <a:buFont typeface="Arial" panose="020B0604020202020204" pitchFamily="34" charset="0"/>
              <a:buChar char="•"/>
            </a:pPr>
            <a:r>
              <a:rPr lang="en-GB" sz="2800" dirty="0"/>
              <a:t>Statutory Credit Pricing </a:t>
            </a:r>
          </a:p>
          <a:p>
            <a:pPr marL="457200" indent="-457200">
              <a:lnSpc>
                <a:spcPct val="150000"/>
              </a:lnSpc>
              <a:spcAft>
                <a:spcPts val="600"/>
              </a:spcAft>
              <a:buFont typeface="Arial" panose="020B0604020202020204" pitchFamily="34" charset="0"/>
              <a:buChar char="•"/>
            </a:pPr>
            <a:r>
              <a:rPr lang="en-GB" sz="2800" dirty="0"/>
              <a:t>Cost of Implementation</a:t>
            </a:r>
          </a:p>
          <a:p>
            <a:pPr marL="457200" indent="-457200">
              <a:lnSpc>
                <a:spcPct val="150000"/>
              </a:lnSpc>
              <a:spcAft>
                <a:spcPts val="600"/>
              </a:spcAft>
              <a:buFont typeface="Arial" panose="020B0604020202020204" pitchFamily="34" charset="0"/>
              <a:buChar char="•"/>
            </a:pPr>
            <a:r>
              <a:rPr lang="en-GB" sz="2800" dirty="0"/>
              <a:t>Impact on land value</a:t>
            </a:r>
          </a:p>
          <a:p>
            <a:pPr marL="457200" indent="-457200">
              <a:lnSpc>
                <a:spcPct val="150000"/>
              </a:lnSpc>
              <a:spcAft>
                <a:spcPts val="600"/>
              </a:spcAft>
              <a:buFont typeface="Arial" panose="020B0604020202020204" pitchFamily="34" charset="0"/>
              <a:buChar char="•"/>
            </a:pPr>
            <a:r>
              <a:rPr lang="en-GB" sz="2800" dirty="0"/>
              <a:t>Taxation</a:t>
            </a:r>
          </a:p>
          <a:p>
            <a:pPr marL="457200" indent="-457200">
              <a:lnSpc>
                <a:spcPct val="150000"/>
              </a:lnSpc>
              <a:spcAft>
                <a:spcPts val="600"/>
              </a:spcAft>
              <a:buFont typeface="Arial" panose="020B0604020202020204" pitchFamily="34" charset="0"/>
              <a:buChar char="•"/>
            </a:pPr>
            <a:r>
              <a:rPr lang="en-GB" sz="2800" dirty="0"/>
              <a:t>What happens to the site after 30 years?</a:t>
            </a:r>
          </a:p>
          <a:p>
            <a:pPr marL="457200" indent="-457200">
              <a:lnSpc>
                <a:spcPct val="150000"/>
              </a:lnSpc>
              <a:buFont typeface="Arial" panose="020B0604020202020204" pitchFamily="34" charset="0"/>
              <a:buChar char="•"/>
            </a:pPr>
            <a:endParaRPr lang="en-GB" sz="2800" dirty="0"/>
          </a:p>
          <a:p>
            <a:endParaRPr lang="en-GB" dirty="0"/>
          </a:p>
        </p:txBody>
      </p:sp>
      <p:pic>
        <p:nvPicPr>
          <p:cNvPr id="10" name="Picture 9">
            <a:extLst>
              <a:ext uri="{FF2B5EF4-FFF2-40B4-BE49-F238E27FC236}">
                <a16:creationId xmlns:a16="http://schemas.microsoft.com/office/drawing/2014/main" id="{A4667D74-B3FA-214F-B29B-00FB5827884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67436" y="1711353"/>
            <a:ext cx="6045806" cy="2809259"/>
          </a:xfrm>
          <a:prstGeom prst="rect">
            <a:avLst/>
          </a:prstGeom>
        </p:spPr>
      </p:pic>
      <p:cxnSp>
        <p:nvCxnSpPr>
          <p:cNvPr id="7" name="Straight Arrow Connector 6">
            <a:extLst>
              <a:ext uri="{FF2B5EF4-FFF2-40B4-BE49-F238E27FC236}">
                <a16:creationId xmlns:a16="http://schemas.microsoft.com/office/drawing/2014/main" id="{380F372C-8B62-7C45-C115-229D585EBECE}"/>
              </a:ext>
            </a:extLst>
          </p:cNvPr>
          <p:cNvCxnSpPr/>
          <p:nvPr/>
        </p:nvCxnSpPr>
        <p:spPr>
          <a:xfrm>
            <a:off x="4719484" y="3563210"/>
            <a:ext cx="1376516"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0061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group of deer in a grassy field&#10;&#10;Description automatically generated with low confidence">
            <a:extLst>
              <a:ext uri="{FF2B5EF4-FFF2-40B4-BE49-F238E27FC236}">
                <a16:creationId xmlns:a16="http://schemas.microsoft.com/office/drawing/2014/main" id="{CF87DDFF-863D-2709-576D-7460A2F72223}"/>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8" name="Rectangle 7"/>
          <p:cNvSpPr/>
          <p:nvPr/>
        </p:nvSpPr>
        <p:spPr>
          <a:xfrm>
            <a:off x="0" y="-2992"/>
            <a:ext cx="12192000" cy="6858000"/>
          </a:xfrm>
          <a:prstGeom prst="rect">
            <a:avLst/>
          </a:prstGeom>
          <a:solidFill>
            <a:srgbClr val="000000">
              <a:alpha val="60000"/>
            </a:srgbClr>
          </a:solidFill>
        </p:spPr>
        <p:txBody>
          <a:bodyPr wrap="square" lIns="0" tIns="0" rIns="0" bIns="0" rtlCol="0" anchor="ctr">
            <a:noAutofit/>
          </a:bodyPr>
          <a:lstStyle/>
          <a:p>
            <a:pPr algn="ctr" defTabSz="1219019"/>
            <a:endParaRPr lang="en-GB" sz="1867" dirty="0">
              <a:solidFill>
                <a:srgbClr val="001643">
                  <a:lumMod val="85000"/>
                  <a:lumOff val="15000"/>
                </a:srgbClr>
              </a:solidFill>
              <a:latin typeface="Roboto" pitchFamily="2" charset="0"/>
              <a:ea typeface="Roboto" pitchFamily="2" charset="0"/>
              <a:cs typeface="Roboto Medium" charset="0"/>
            </a:endParaRPr>
          </a:p>
        </p:txBody>
      </p:sp>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98977" y="5815626"/>
            <a:ext cx="659196" cy="659196"/>
          </a:xfrm>
          <a:prstGeom prst="rect">
            <a:avLst/>
          </a:prstGeom>
        </p:spPr>
      </p:pic>
      <p:sp>
        <p:nvSpPr>
          <p:cNvPr id="19" name="Title 1">
            <a:extLst>
              <a:ext uri="{FF2B5EF4-FFF2-40B4-BE49-F238E27FC236}">
                <a16:creationId xmlns:a16="http://schemas.microsoft.com/office/drawing/2014/main" id="{3D08C3AB-63DB-D3EB-595B-D9341861FA72}"/>
              </a:ext>
            </a:extLst>
          </p:cNvPr>
          <p:cNvSpPr>
            <a:spLocks noGrp="1"/>
          </p:cNvSpPr>
          <p:nvPr>
            <p:ph type="title"/>
          </p:nvPr>
        </p:nvSpPr>
        <p:spPr>
          <a:xfrm>
            <a:off x="212272" y="229553"/>
            <a:ext cx="11191032" cy="460340"/>
          </a:xfrm>
        </p:spPr>
        <p:txBody>
          <a:bodyPr/>
          <a:lstStyle/>
          <a:p>
            <a:r>
              <a:rPr lang="en-GB" dirty="0"/>
              <a:t>Legal Framework </a:t>
            </a:r>
          </a:p>
        </p:txBody>
      </p:sp>
      <p:sp>
        <p:nvSpPr>
          <p:cNvPr id="3" name="Content Placeholder 4">
            <a:extLst>
              <a:ext uri="{FF2B5EF4-FFF2-40B4-BE49-F238E27FC236}">
                <a16:creationId xmlns:a16="http://schemas.microsoft.com/office/drawing/2014/main" id="{800A522C-774B-5EB5-BF7B-AE16AD2D2034}"/>
              </a:ext>
            </a:extLst>
          </p:cNvPr>
          <p:cNvSpPr txBox="1">
            <a:spLocks/>
          </p:cNvSpPr>
          <p:nvPr/>
        </p:nvSpPr>
        <p:spPr>
          <a:xfrm>
            <a:off x="200024" y="974536"/>
            <a:ext cx="11934825" cy="5373687"/>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800"/>
              </a:spcAft>
              <a:buFont typeface="Arial" panose="020B0604020202020204" pitchFamily="34" charset="0"/>
              <a:buNone/>
              <a:defRPr sz="1867" i="1" kern="1200">
                <a:solidFill>
                  <a:srgbClr val="000000"/>
                </a:solidFill>
                <a:latin typeface="+mj-lt"/>
                <a:ea typeface="+mn-ea"/>
                <a:cs typeface="+mn-cs"/>
              </a:defRPr>
            </a:lvl1pPr>
            <a:lvl2pPr marL="0" indent="0" algn="l" defTabSz="914377" rtl="0" eaLnBrk="1" latinLnBrk="0" hangingPunct="1">
              <a:lnSpc>
                <a:spcPct val="100000"/>
              </a:lnSpc>
              <a:spcBef>
                <a:spcPts val="0"/>
              </a:spcBef>
              <a:spcAft>
                <a:spcPts val="533"/>
              </a:spcAft>
              <a:buFont typeface="Arial" panose="020B0604020202020204" pitchFamily="34" charset="0"/>
              <a:buNone/>
              <a:defRPr sz="1467" b="1" kern="1200">
                <a:solidFill>
                  <a:srgbClr val="000000"/>
                </a:solidFill>
                <a:latin typeface="+mn-lt"/>
                <a:ea typeface="+mn-ea"/>
                <a:cs typeface="+mn-cs"/>
              </a:defRPr>
            </a:lvl2pPr>
            <a:lvl3pPr marL="0" indent="0" algn="l" defTabSz="914377" rtl="0" eaLnBrk="1" latinLnBrk="0" hangingPunct="1">
              <a:lnSpc>
                <a:spcPct val="100000"/>
              </a:lnSpc>
              <a:spcBef>
                <a:spcPts val="0"/>
              </a:spcBef>
              <a:spcAft>
                <a:spcPts val="533"/>
              </a:spcAft>
              <a:buFont typeface="Arial" panose="020B0604020202020204" pitchFamily="34" charset="0"/>
              <a:buNone/>
              <a:defRPr sz="1333" kern="1200">
                <a:solidFill>
                  <a:srgbClr val="000000"/>
                </a:solidFill>
                <a:latin typeface="+mn-lt"/>
                <a:ea typeface="+mn-ea"/>
                <a:cs typeface="+mn-cs"/>
              </a:defRPr>
            </a:lvl3pPr>
            <a:lvl4pPr marL="171446" indent="-171446" algn="l" defTabSz="914377" rtl="0" eaLnBrk="1" latinLnBrk="0" hangingPunct="1">
              <a:lnSpc>
                <a:spcPct val="100000"/>
              </a:lnSpc>
              <a:spcBef>
                <a:spcPts val="0"/>
              </a:spcBef>
              <a:spcAft>
                <a:spcPts val="533"/>
              </a:spcAft>
              <a:buClr>
                <a:schemeClr val="accent1"/>
              </a:buClr>
              <a:buFont typeface="Arial" panose="020B0604020202020204" pitchFamily="34" charset="0"/>
              <a:buChar char="•"/>
              <a:defRPr sz="1333" kern="1200">
                <a:solidFill>
                  <a:srgbClr val="000000"/>
                </a:solidFill>
                <a:latin typeface="+mn-lt"/>
                <a:ea typeface="+mn-ea"/>
                <a:cs typeface="+mn-cs"/>
              </a:defRPr>
            </a:lvl4pPr>
            <a:lvl5pPr marL="0" indent="0" algn="l" defTabSz="914377" rtl="0" eaLnBrk="1" latinLnBrk="0" hangingPunct="1">
              <a:lnSpc>
                <a:spcPct val="100000"/>
              </a:lnSpc>
              <a:spcBef>
                <a:spcPts val="200"/>
              </a:spcBef>
              <a:spcAft>
                <a:spcPts val="600"/>
              </a:spcAft>
              <a:buFont typeface="Arial" panose="020B0604020202020204" pitchFamily="34" charset="0"/>
              <a:buNone/>
              <a:defRPr sz="2400" i="0" kern="1200">
                <a:solidFill>
                  <a:srgbClr val="000000"/>
                </a:solidFill>
                <a:latin typeface="+mj-lt"/>
                <a:ea typeface="+mn-ea"/>
                <a:cs typeface="+mn-cs"/>
              </a:defRPr>
            </a:lvl5pPr>
            <a:lvl6pPr marL="0" indent="0" algn="l" defTabSz="914377" rtl="0" eaLnBrk="1" latinLnBrk="0" hangingPunct="1">
              <a:lnSpc>
                <a:spcPct val="100000"/>
              </a:lnSpc>
              <a:spcBef>
                <a:spcPts val="0"/>
              </a:spcBef>
              <a:spcAft>
                <a:spcPts val="800"/>
              </a:spcAft>
              <a:buFont typeface="Arial" panose="020B0604020202020204" pitchFamily="34" charset="0"/>
              <a:buNone/>
              <a:defRPr sz="2400" b="1" i="1" kern="1200">
                <a:solidFill>
                  <a:srgbClr val="000000"/>
                </a:solidFill>
                <a:latin typeface="+mj-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Aft>
                <a:spcPts val="600"/>
              </a:spcAft>
              <a:buFont typeface="Arial" panose="020B0604020202020204" pitchFamily="34" charset="0"/>
              <a:buChar char="•"/>
            </a:pPr>
            <a:r>
              <a:rPr lang="en-GB" sz="2800" i="0" dirty="0">
                <a:solidFill>
                  <a:schemeClr val="tx2"/>
                </a:solidFill>
              </a:rPr>
              <a:t>Biodiversity Gain Site Register  </a:t>
            </a:r>
          </a:p>
          <a:p>
            <a:pPr marL="457200" indent="-457200">
              <a:lnSpc>
                <a:spcPct val="150000"/>
              </a:lnSpc>
              <a:spcAft>
                <a:spcPts val="600"/>
              </a:spcAft>
              <a:buFont typeface="Arial" panose="020B0604020202020204" pitchFamily="34" charset="0"/>
              <a:buChar char="•"/>
            </a:pPr>
            <a:r>
              <a:rPr lang="en-GB" sz="2800" i="0" dirty="0">
                <a:solidFill>
                  <a:schemeClr val="tx2"/>
                </a:solidFill>
              </a:rPr>
              <a:t>S.106 </a:t>
            </a:r>
          </a:p>
          <a:p>
            <a:pPr marL="457200" indent="-457200">
              <a:lnSpc>
                <a:spcPct val="150000"/>
              </a:lnSpc>
              <a:spcAft>
                <a:spcPts val="600"/>
              </a:spcAft>
              <a:buFont typeface="Arial" panose="020B0604020202020204" pitchFamily="34" charset="0"/>
              <a:buChar char="•"/>
            </a:pPr>
            <a:r>
              <a:rPr lang="en-GB" sz="2800" i="0" dirty="0">
                <a:solidFill>
                  <a:schemeClr val="tx2"/>
                </a:solidFill>
              </a:rPr>
              <a:t>Conservation Covenants – responsible bodies</a:t>
            </a:r>
          </a:p>
          <a:p>
            <a:pPr marL="457200" indent="-457200">
              <a:lnSpc>
                <a:spcPct val="150000"/>
              </a:lnSpc>
              <a:spcAft>
                <a:spcPts val="600"/>
              </a:spcAft>
              <a:buFont typeface="Arial" panose="020B0604020202020204" pitchFamily="34" charset="0"/>
              <a:buChar char="•"/>
            </a:pPr>
            <a:r>
              <a:rPr lang="en-GB" sz="2800" i="0" dirty="0">
                <a:solidFill>
                  <a:schemeClr val="tx2"/>
                </a:solidFill>
              </a:rPr>
              <a:t>Purchasing Agreement</a:t>
            </a:r>
          </a:p>
          <a:p>
            <a:pPr marL="457200" indent="-457200">
              <a:lnSpc>
                <a:spcPct val="150000"/>
              </a:lnSpc>
              <a:spcAft>
                <a:spcPts val="600"/>
              </a:spcAft>
              <a:buFont typeface="Arial" panose="020B0604020202020204" pitchFamily="34" charset="0"/>
              <a:buChar char="•"/>
            </a:pPr>
            <a:r>
              <a:rPr lang="en-GB" sz="2800" i="0" dirty="0">
                <a:solidFill>
                  <a:schemeClr val="tx2"/>
                </a:solidFill>
              </a:rPr>
              <a:t>SPVs</a:t>
            </a:r>
          </a:p>
          <a:p>
            <a:pPr marL="457200" indent="-457200">
              <a:lnSpc>
                <a:spcPct val="150000"/>
              </a:lnSpc>
              <a:spcAft>
                <a:spcPts val="600"/>
              </a:spcAft>
              <a:buFont typeface="Arial" panose="020B0604020202020204" pitchFamily="34" charset="0"/>
              <a:buChar char="•"/>
            </a:pPr>
            <a:endParaRPr lang="en-GB" sz="2800" dirty="0">
              <a:solidFill>
                <a:schemeClr val="tx2"/>
              </a:solidFill>
            </a:endParaRPr>
          </a:p>
        </p:txBody>
      </p:sp>
    </p:spTree>
    <p:extLst>
      <p:ext uri="{BB962C8B-B14F-4D97-AF65-F5344CB8AC3E}">
        <p14:creationId xmlns:p14="http://schemas.microsoft.com/office/powerpoint/2010/main" val="163918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92E11-13F2-4CC1-956B-ECA959913BA7}"/>
              </a:ext>
            </a:extLst>
          </p:cNvPr>
          <p:cNvSpPr>
            <a:spLocks noGrp="1"/>
          </p:cNvSpPr>
          <p:nvPr>
            <p:ph type="title"/>
          </p:nvPr>
        </p:nvSpPr>
        <p:spPr/>
        <p:txBody>
          <a:bodyPr/>
          <a:lstStyle/>
          <a:p>
            <a:r>
              <a:rPr lang="en-GB" dirty="0"/>
              <a:t>Savills Environmental Exchange</a:t>
            </a:r>
          </a:p>
        </p:txBody>
      </p:sp>
      <p:sp>
        <p:nvSpPr>
          <p:cNvPr id="3" name="Slide Number Placeholder 2">
            <a:extLst>
              <a:ext uri="{FF2B5EF4-FFF2-40B4-BE49-F238E27FC236}">
                <a16:creationId xmlns:a16="http://schemas.microsoft.com/office/drawing/2014/main" id="{8E7DBE22-B22F-436E-8F16-8A3C9B04A43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1DA28C-5BB3-474C-BABA-1B2E6B32FE7F}" type="slidenum">
              <a:rPr kumimoji="0" lang="ru-RU" sz="900" b="0" i="0" u="none" strike="noStrike" kern="1200" cap="none" spc="0" normalizeH="0" baseline="0" noProof="0" smtClean="0">
                <a:ln>
                  <a:noFill/>
                </a:ln>
                <a:solidFill>
                  <a:srgbClr val="79828C"/>
                </a:solidFill>
                <a:effectLst/>
                <a:uLnTx/>
                <a:uFill>
                  <a:solidFill>
                    <a:srgbClr val="25273A"/>
                  </a:solidFill>
                </a:uFill>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ru-RU" sz="900" b="0" i="0" u="none" strike="noStrike" kern="1200" cap="none" spc="0" normalizeH="0" baseline="0" noProof="0">
              <a:ln>
                <a:noFill/>
              </a:ln>
              <a:solidFill>
                <a:srgbClr val="79828C"/>
              </a:solidFill>
              <a:effectLst/>
              <a:uLnTx/>
              <a:uFill>
                <a:solidFill>
                  <a:srgbClr val="25273A"/>
                </a:solidFill>
              </a:uFill>
              <a:latin typeface="Arial"/>
              <a:ea typeface="+mn-ea"/>
              <a:cs typeface="+mn-cs"/>
            </a:endParaRPr>
          </a:p>
        </p:txBody>
      </p:sp>
      <p:sp>
        <p:nvSpPr>
          <p:cNvPr id="4" name="Footer Placeholder 3">
            <a:extLst>
              <a:ext uri="{FF2B5EF4-FFF2-40B4-BE49-F238E27FC236}">
                <a16:creationId xmlns:a16="http://schemas.microsoft.com/office/drawing/2014/main" id="{E2643E65-82F2-4A20-940C-F31CCB8EF9A7}"/>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a:ln>
                <a:noFill/>
              </a:ln>
              <a:solidFill>
                <a:srgbClr val="79828C"/>
              </a:solidFill>
              <a:effectLst/>
              <a:uLnTx/>
              <a:uFill>
                <a:solidFill>
                  <a:srgbClr val="25273A"/>
                </a:solidFill>
              </a:uFill>
              <a:latin typeface="Arial"/>
              <a:ea typeface="+mn-ea"/>
              <a:cs typeface="+mn-cs"/>
            </a:endParaRPr>
          </a:p>
        </p:txBody>
      </p:sp>
      <p:pic>
        <p:nvPicPr>
          <p:cNvPr id="11" name="Picture 10">
            <a:extLst>
              <a:ext uri="{FF2B5EF4-FFF2-40B4-BE49-F238E27FC236}">
                <a16:creationId xmlns:a16="http://schemas.microsoft.com/office/drawing/2014/main" id="{3451960B-9C7B-4DF5-8B63-BE26BEE2115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313"/>
          <a:stretch/>
        </p:blipFill>
        <p:spPr>
          <a:xfrm>
            <a:off x="83332" y="1111383"/>
            <a:ext cx="5726454" cy="5671158"/>
          </a:xfrm>
          <a:prstGeom prst="rect">
            <a:avLst/>
          </a:prstGeom>
        </p:spPr>
      </p:pic>
      <p:pic>
        <p:nvPicPr>
          <p:cNvPr id="1026" name="Picture 8">
            <a:extLst>
              <a:ext uri="{FF2B5EF4-FFF2-40B4-BE49-F238E27FC236}">
                <a16:creationId xmlns:a16="http://schemas.microsoft.com/office/drawing/2014/main" id="{239D2395-ED41-429F-B337-571458B074D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59041" y="1892043"/>
            <a:ext cx="6149627" cy="3445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7639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avills New Theme">
  <a:themeElements>
    <a:clrScheme name="Savills New">
      <a:dk1>
        <a:srgbClr val="001643"/>
      </a:dk1>
      <a:lt1>
        <a:srgbClr val="727F8A"/>
      </a:lt1>
      <a:dk2>
        <a:srgbClr val="EEE8E3"/>
      </a:dk2>
      <a:lt2>
        <a:srgbClr val="718CAA"/>
      </a:lt2>
      <a:accent1>
        <a:srgbClr val="FFDF00"/>
      </a:accent1>
      <a:accent2>
        <a:srgbClr val="CE181E"/>
      </a:accent2>
      <a:accent3>
        <a:srgbClr val="6C9173"/>
      </a:accent3>
      <a:accent4>
        <a:srgbClr val="6499A2"/>
      </a:accent4>
      <a:accent5>
        <a:srgbClr val="6B2E50"/>
      </a:accent5>
      <a:accent6>
        <a:srgbClr val="DD5713"/>
      </a:accent6>
      <a:hlink>
        <a:srgbClr val="6499A2"/>
      </a:hlink>
      <a:folHlink>
        <a:srgbClr val="595959"/>
      </a:folHlink>
    </a:clrScheme>
    <a:fontScheme name="Savills New">
      <a:majorFont>
        <a:latin typeface="times new roman"/>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none" lIns="0" tIns="0" rIns="0" bIns="0">
        <a:noAutofit/>
      </a:bodyPr>
      <a:lstStyle>
        <a:defPPr>
          <a:defRPr sz="1400" dirty="0">
            <a:solidFill>
              <a:schemeClr val="accent4"/>
            </a:solidFill>
            <a:latin typeface="Palatino Linotype" panose="02040502050505030304" pitchFamily="18" charset="0"/>
          </a:defRPr>
        </a:defPPr>
      </a:lstStyle>
    </a:spDef>
  </a:objectDefaults>
  <a:extraClrSchemeLst/>
  <a:extLst>
    <a:ext uri="{05A4C25C-085E-4340-85A3-A5531E510DB2}">
      <thm15:themeFamily xmlns:thm15="http://schemas.microsoft.com/office/thememl/2012/main" name="NEW - Skeleton Pitch Template 16x9 On Screen.pptx" id="{997130A1-2533-4146-8F07-758576F3CB66}" vid="{76831E56-E57D-4AEB-9A43-B5335B76FB3A}"/>
    </a:ext>
  </a:extLst>
</a:theme>
</file>

<file path=ppt/theme/theme2.xml><?xml version="1.0" encoding="utf-8"?>
<a:theme xmlns:a="http://schemas.openxmlformats.org/drawingml/2006/main" name="1_Savills Innovative Layouts">
  <a:themeElements>
    <a:clrScheme name="Savills">
      <a:dk1>
        <a:srgbClr val="25273A"/>
      </a:dk1>
      <a:lt1>
        <a:srgbClr val="FFFFFF"/>
      </a:lt1>
      <a:dk2>
        <a:srgbClr val="79828C"/>
      </a:dk2>
      <a:lt2>
        <a:srgbClr val="EEE8E3"/>
      </a:lt2>
      <a:accent1>
        <a:srgbClr val="25273A"/>
      </a:accent1>
      <a:accent2>
        <a:srgbClr val="6499A2"/>
      </a:accent2>
      <a:accent3>
        <a:srgbClr val="6B2E50"/>
      </a:accent3>
      <a:accent4>
        <a:srgbClr val="6A769F"/>
      </a:accent4>
      <a:accent5>
        <a:srgbClr val="6C9173"/>
      </a:accent5>
      <a:accent6>
        <a:srgbClr val="FFDF00"/>
      </a:accent6>
      <a:hlink>
        <a:srgbClr val="6499A2"/>
      </a:hlink>
      <a:folHlink>
        <a:srgbClr val="79828C"/>
      </a:folHlink>
    </a:clrScheme>
    <a:fontScheme name="Office Them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tint val="40000"/>
              </a:schemeClr>
            </a:gs>
            <a:gs pos="40000">
              <a:schemeClr val="phClr">
                <a:tint val="45000"/>
                <a:shade val="99000"/>
              </a:schemeClr>
            </a:gs>
            <a:gs pos="100000">
              <a:schemeClr val="phClr">
                <a:shade val="20000"/>
              </a:schemeClr>
            </a:gs>
          </a:gsLst>
          <a:lin ang="5400000" scaled="0"/>
        </a:gradFill>
        <a:gradFill rotWithShape="1">
          <a:gsLst>
            <a:gs pos="0">
              <a:schemeClr val="phClr">
                <a:tint val="80000"/>
              </a:schemeClr>
            </a:gs>
            <a:gs pos="100000">
              <a:schemeClr val="phClr">
                <a:shade val="3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scene3d>
            <a:camera prst="orthographicFront" fov="0">
              <a:rot lat="0" lon="0" rev="0"/>
            </a:camera>
            <a:lightRig rig="threePt" dir="tl"/>
          </a:scene3d>
          <a:sp3d>
            <a:bevelT w="0" h="0"/>
          </a:sp3d>
        </a:effectStyle>
        <a:effectStyle>
          <a:effectLst/>
          <a:scene3d>
            <a:camera prst="orthographicFront" fov="0">
              <a:rot lat="0" lon="0" rev="0"/>
            </a:camera>
            <a:lightRig rig="threePt" dir="tl"/>
          </a:scene3d>
          <a:sp3d>
            <a:bevelT w="0" h="0"/>
          </a:sp3d>
        </a:effectStyle>
        <a:effectStyle>
          <a:effectLst>
            <a:outerShdw blurRad="50800" dist="12700" dir="5400000" algn="ctr" rotWithShape="0">
              <a:srgbClr val="000000">
                <a:alpha val="63000"/>
              </a:srgbClr>
            </a:outerShdw>
          </a:effectLst>
          <a:scene3d>
            <a:camera prst="orthographicFront" fov="0">
              <a:rot lat="0" lon="0" rev="0"/>
            </a:camera>
            <a:lightRig rig="threePt" dir="tl"/>
          </a:scene3d>
          <a:sp3d>
            <a:bevelT w="0" h="0"/>
          </a:sp3d>
        </a:effectStyle>
      </a:effectStyleLst>
      <a:bgFillStyleLst>
        <a:solidFill>
          <a:schemeClr val="phClr"/>
        </a:solidFill>
        <a:solidFill>
          <a:schemeClr val="phClr"/>
        </a:solidFill>
        <a:gradFill rotWithShape="1">
          <a:gsLst>
            <a:gs pos="0">
              <a:schemeClr val="phClr">
                <a:tint val="80000"/>
              </a:schemeClr>
            </a:gs>
            <a:gs pos="100000">
              <a:schemeClr val="phClr">
                <a:shade val="30000"/>
              </a:schemeClr>
            </a:gs>
          </a:gsLst>
          <a:lin ang="5400000" scaled="0"/>
        </a:gradFill>
      </a:bgFillStyleLst>
    </a:fmtScheme>
  </a:themeElements>
  <a:objectDefaults>
    <a:spDef>
      <a:spPr>
        <a:solidFill>
          <a:schemeClr val="accent1"/>
        </a:solidFill>
        <a:ln>
          <a:noFill/>
        </a:ln>
      </a:spPr>
      <a:bodyPr rtlCol="0" anchor="ctr"/>
      <a:lstStyle>
        <a:defPPr algn="ctr">
          <a:lnSpc>
            <a:spcPct val="90000"/>
          </a:lnSpc>
          <a:spcAft>
            <a:spcPts val="600"/>
          </a:spcAft>
          <a:defRPr sz="11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nSpc>
            <a:spcPct val="90000"/>
          </a:lnSpc>
          <a:spcAft>
            <a:spcPts val="600"/>
          </a:spcAft>
          <a:defRPr sz="1100" dirty="0" err="1" smtClean="0">
            <a:solidFill>
              <a:schemeClr val="tx1"/>
            </a:solidFill>
          </a:defRPr>
        </a:defPPr>
      </a:lstStyle>
    </a:txDef>
  </a:objectDefaults>
  <a:extraClrSchemeLst/>
  <a:extLst>
    <a:ext uri="{05A4C25C-085E-4340-85A3-A5531E510DB2}">
      <thm15:themeFamily xmlns:thm15="http://schemas.microsoft.com/office/thememl/2012/main" name="Presentation8" id="{A9B2D144-6B06-7143-BC83-2D44CD7B3C72}" vid="{5CE17914-D2EE-9A45-AD7E-57713A2F366F}"/>
    </a:ext>
  </a:extLst>
</a:theme>
</file>

<file path=ppt/theme/theme3.xml><?xml version="1.0" encoding="utf-8"?>
<a:theme xmlns:a="http://schemas.openxmlformats.org/drawingml/2006/main" name="8_Savills Base Layout">
  <a:themeElements>
    <a:clrScheme name="Custom 2">
      <a:dk1>
        <a:srgbClr val="002244"/>
      </a:dk1>
      <a:lt1>
        <a:srgbClr val="FFFFFF"/>
      </a:lt1>
      <a:dk2>
        <a:srgbClr val="666666"/>
      </a:dk2>
      <a:lt2>
        <a:srgbClr val="EAE4DA"/>
      </a:lt2>
      <a:accent1>
        <a:srgbClr val="002244"/>
      </a:accent1>
      <a:accent2>
        <a:srgbClr val="006470"/>
      </a:accent2>
      <a:accent3>
        <a:srgbClr val="673154"/>
      </a:accent3>
      <a:accent4>
        <a:srgbClr val="A1A7C0"/>
      </a:accent4>
      <a:accent5>
        <a:srgbClr val="9E1F5E"/>
      </a:accent5>
      <a:accent6>
        <a:srgbClr val="FFE850"/>
      </a:accent6>
      <a:hlink>
        <a:srgbClr val="006370"/>
      </a:hlink>
      <a:folHlink>
        <a:srgbClr val="A1A7C0"/>
      </a:folHlink>
    </a:clrScheme>
    <a:fontScheme name="Office Them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tint val="40000"/>
              </a:schemeClr>
            </a:gs>
            <a:gs pos="40000">
              <a:schemeClr val="phClr">
                <a:tint val="45000"/>
                <a:shade val="99000"/>
              </a:schemeClr>
            </a:gs>
            <a:gs pos="100000">
              <a:schemeClr val="phClr">
                <a:shade val="20000"/>
              </a:schemeClr>
            </a:gs>
          </a:gsLst>
          <a:lin ang="5400000" scaled="0"/>
        </a:gradFill>
        <a:gradFill rotWithShape="1">
          <a:gsLst>
            <a:gs pos="0">
              <a:schemeClr val="phClr">
                <a:tint val="80000"/>
              </a:schemeClr>
            </a:gs>
            <a:gs pos="100000">
              <a:schemeClr val="phClr">
                <a:shade val="3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scene3d>
            <a:camera prst="orthographicFront" fov="0">
              <a:rot lat="0" lon="0" rev="0"/>
            </a:camera>
            <a:lightRig rig="threePt" dir="tl"/>
          </a:scene3d>
          <a:sp3d>
            <a:bevelT w="0" h="0"/>
          </a:sp3d>
        </a:effectStyle>
        <a:effectStyle>
          <a:effectLst/>
          <a:scene3d>
            <a:camera prst="orthographicFront" fov="0">
              <a:rot lat="0" lon="0" rev="0"/>
            </a:camera>
            <a:lightRig rig="threePt" dir="tl"/>
          </a:scene3d>
          <a:sp3d>
            <a:bevelT w="0" h="0"/>
          </a:sp3d>
        </a:effectStyle>
        <a:effectStyle>
          <a:effectLst>
            <a:outerShdw blurRad="50800" dist="12700" dir="5400000" algn="ctr" rotWithShape="0">
              <a:srgbClr val="000000">
                <a:alpha val="63000"/>
              </a:srgbClr>
            </a:outerShdw>
          </a:effectLst>
          <a:scene3d>
            <a:camera prst="orthographicFront" fov="0">
              <a:rot lat="0" lon="0" rev="0"/>
            </a:camera>
            <a:lightRig rig="threePt" dir="tl"/>
          </a:scene3d>
          <a:sp3d>
            <a:bevelT w="0" h="0"/>
          </a:sp3d>
        </a:effectStyle>
      </a:effectStyleLst>
      <a:bgFillStyleLst>
        <a:solidFill>
          <a:schemeClr val="phClr"/>
        </a:solidFill>
        <a:solidFill>
          <a:schemeClr val="phClr"/>
        </a:solidFill>
        <a:gradFill rotWithShape="1">
          <a:gsLst>
            <a:gs pos="0">
              <a:schemeClr val="phClr">
                <a:tint val="80000"/>
              </a:schemeClr>
            </a:gs>
            <a:gs pos="100000">
              <a:schemeClr val="phClr">
                <a:shade val="30000"/>
              </a:schemeClr>
            </a:gs>
          </a:gsLst>
          <a:lin ang="5400000" scaled="0"/>
        </a:gradFill>
      </a:bgFillStyleLst>
    </a:fmtScheme>
  </a:themeElements>
  <a:objectDefaults>
    <a:spDef>
      <a:spPr>
        <a:solidFill>
          <a:schemeClr val="accent1"/>
        </a:solidFill>
        <a:ln>
          <a:noFill/>
        </a:ln>
      </a:spPr>
      <a:bodyPr rtlCol="0" anchor="ctr"/>
      <a:lstStyle>
        <a:defPPr algn="ctr">
          <a:lnSpc>
            <a:spcPct val="90000"/>
          </a:lnSpc>
          <a:spcAft>
            <a:spcPts val="600"/>
          </a:spcAft>
          <a:defRPr sz="11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nSpc>
            <a:spcPct val="90000"/>
          </a:lnSpc>
          <a:spcAft>
            <a:spcPts val="600"/>
          </a:spcAft>
          <a:defRPr sz="1100" dirty="0" err="1" smtClean="0">
            <a:solidFill>
              <a:schemeClr val="tx1"/>
            </a:solidFill>
          </a:defRPr>
        </a:defPPr>
      </a:lstStyle>
    </a:txDef>
  </a:objectDefaults>
  <a:extraClrSchemeLst/>
  <a:extLst>
    <a:ext uri="{05A4C25C-085E-4340-85A3-A5531E510DB2}">
      <thm15:themeFamily xmlns:thm15="http://schemas.microsoft.com/office/thememl/2012/main" name="Presentation2" id="{30781FE8-7FC2-4F87-BA1C-43ECD4E777ED}" vid="{8B14368D-285A-4F6F-AC35-6C6EB95BE222}"/>
    </a:ext>
  </a:extLst>
</a:theme>
</file>

<file path=ppt/theme/theme4.xml><?xml version="1.0" encoding="utf-8"?>
<a:theme xmlns:a="http://schemas.openxmlformats.org/drawingml/2006/main" name="9_Savills Base Layout">
  <a:themeElements>
    <a:clrScheme name="Custom 2">
      <a:dk1>
        <a:srgbClr val="002244"/>
      </a:dk1>
      <a:lt1>
        <a:srgbClr val="FFFFFF"/>
      </a:lt1>
      <a:dk2>
        <a:srgbClr val="666666"/>
      </a:dk2>
      <a:lt2>
        <a:srgbClr val="EAE4DA"/>
      </a:lt2>
      <a:accent1>
        <a:srgbClr val="002244"/>
      </a:accent1>
      <a:accent2>
        <a:srgbClr val="006470"/>
      </a:accent2>
      <a:accent3>
        <a:srgbClr val="673154"/>
      </a:accent3>
      <a:accent4>
        <a:srgbClr val="A1A7C0"/>
      </a:accent4>
      <a:accent5>
        <a:srgbClr val="9E1F5E"/>
      </a:accent5>
      <a:accent6>
        <a:srgbClr val="FFE850"/>
      </a:accent6>
      <a:hlink>
        <a:srgbClr val="006370"/>
      </a:hlink>
      <a:folHlink>
        <a:srgbClr val="A1A7C0"/>
      </a:folHlink>
    </a:clrScheme>
    <a:fontScheme name="Office Them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tint val="40000"/>
              </a:schemeClr>
            </a:gs>
            <a:gs pos="40000">
              <a:schemeClr val="phClr">
                <a:tint val="45000"/>
                <a:shade val="99000"/>
              </a:schemeClr>
            </a:gs>
            <a:gs pos="100000">
              <a:schemeClr val="phClr">
                <a:shade val="20000"/>
              </a:schemeClr>
            </a:gs>
          </a:gsLst>
          <a:lin ang="5400000" scaled="0"/>
        </a:gradFill>
        <a:gradFill rotWithShape="1">
          <a:gsLst>
            <a:gs pos="0">
              <a:schemeClr val="phClr">
                <a:tint val="80000"/>
              </a:schemeClr>
            </a:gs>
            <a:gs pos="100000">
              <a:schemeClr val="phClr">
                <a:shade val="3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scene3d>
            <a:camera prst="orthographicFront" fov="0">
              <a:rot lat="0" lon="0" rev="0"/>
            </a:camera>
            <a:lightRig rig="threePt" dir="tl"/>
          </a:scene3d>
          <a:sp3d>
            <a:bevelT w="0" h="0"/>
          </a:sp3d>
        </a:effectStyle>
        <a:effectStyle>
          <a:effectLst/>
          <a:scene3d>
            <a:camera prst="orthographicFront" fov="0">
              <a:rot lat="0" lon="0" rev="0"/>
            </a:camera>
            <a:lightRig rig="threePt" dir="tl"/>
          </a:scene3d>
          <a:sp3d>
            <a:bevelT w="0" h="0"/>
          </a:sp3d>
        </a:effectStyle>
        <a:effectStyle>
          <a:effectLst>
            <a:outerShdw blurRad="50800" dist="12700" dir="5400000" algn="ctr" rotWithShape="0">
              <a:srgbClr val="000000">
                <a:alpha val="63000"/>
              </a:srgbClr>
            </a:outerShdw>
          </a:effectLst>
          <a:scene3d>
            <a:camera prst="orthographicFront" fov="0">
              <a:rot lat="0" lon="0" rev="0"/>
            </a:camera>
            <a:lightRig rig="threePt" dir="tl"/>
          </a:scene3d>
          <a:sp3d>
            <a:bevelT w="0" h="0"/>
          </a:sp3d>
        </a:effectStyle>
      </a:effectStyleLst>
      <a:bgFillStyleLst>
        <a:solidFill>
          <a:schemeClr val="phClr"/>
        </a:solidFill>
        <a:solidFill>
          <a:schemeClr val="phClr"/>
        </a:solidFill>
        <a:gradFill rotWithShape="1">
          <a:gsLst>
            <a:gs pos="0">
              <a:schemeClr val="phClr">
                <a:tint val="80000"/>
              </a:schemeClr>
            </a:gs>
            <a:gs pos="100000">
              <a:schemeClr val="phClr">
                <a:shade val="30000"/>
              </a:schemeClr>
            </a:gs>
          </a:gsLst>
          <a:lin ang="5400000" scaled="0"/>
        </a:gradFill>
      </a:bgFillStyleLst>
    </a:fmtScheme>
  </a:themeElements>
  <a:objectDefaults>
    <a:spDef>
      <a:spPr>
        <a:solidFill>
          <a:schemeClr val="accent1"/>
        </a:solidFill>
        <a:ln>
          <a:noFill/>
        </a:ln>
      </a:spPr>
      <a:bodyPr rtlCol="0" anchor="ctr"/>
      <a:lstStyle>
        <a:defPPr algn="ctr">
          <a:lnSpc>
            <a:spcPct val="90000"/>
          </a:lnSpc>
          <a:spcAft>
            <a:spcPts val="600"/>
          </a:spcAft>
          <a:defRPr sz="11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nSpc>
            <a:spcPct val="90000"/>
          </a:lnSpc>
          <a:spcAft>
            <a:spcPts val="600"/>
          </a:spcAft>
          <a:defRPr sz="1100" dirty="0" err="1" smtClean="0">
            <a:solidFill>
              <a:schemeClr val="tx1"/>
            </a:solidFill>
          </a:defRPr>
        </a:defPPr>
      </a:lstStyle>
    </a:txDef>
  </a:objectDefaults>
  <a:extraClrSchemeLst/>
  <a:extLst>
    <a:ext uri="{05A4C25C-085E-4340-85A3-A5531E510DB2}">
      <thm15:themeFamily xmlns:thm15="http://schemas.microsoft.com/office/thememl/2012/main" name="Presentation2" id="{30781FE8-7FC2-4F87-BA1C-43ECD4E777ED}" vid="{8B14368D-285A-4F6F-AC35-6C6EB95BE222}"/>
    </a:ext>
  </a:extLst>
</a:theme>
</file>

<file path=ppt/theme/theme5.xml><?xml version="1.0" encoding="utf-8"?>
<a:theme xmlns:a="http://schemas.openxmlformats.org/drawingml/2006/main" name="2_Savills Innovative Layouts">
  <a:themeElements>
    <a:clrScheme name="Custom 2">
      <a:dk1>
        <a:srgbClr val="002244"/>
      </a:dk1>
      <a:lt1>
        <a:srgbClr val="FFFFFF"/>
      </a:lt1>
      <a:dk2>
        <a:srgbClr val="666666"/>
      </a:dk2>
      <a:lt2>
        <a:srgbClr val="EAE4DA"/>
      </a:lt2>
      <a:accent1>
        <a:srgbClr val="002244"/>
      </a:accent1>
      <a:accent2>
        <a:srgbClr val="006470"/>
      </a:accent2>
      <a:accent3>
        <a:srgbClr val="673154"/>
      </a:accent3>
      <a:accent4>
        <a:srgbClr val="A1A7C0"/>
      </a:accent4>
      <a:accent5>
        <a:srgbClr val="9E1F5E"/>
      </a:accent5>
      <a:accent6>
        <a:srgbClr val="FFE850"/>
      </a:accent6>
      <a:hlink>
        <a:srgbClr val="006370"/>
      </a:hlink>
      <a:folHlink>
        <a:srgbClr val="A1A7C0"/>
      </a:folHlink>
    </a:clrScheme>
    <a:fontScheme name="Office Them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tint val="40000"/>
              </a:schemeClr>
            </a:gs>
            <a:gs pos="40000">
              <a:schemeClr val="phClr">
                <a:tint val="45000"/>
                <a:shade val="99000"/>
              </a:schemeClr>
            </a:gs>
            <a:gs pos="100000">
              <a:schemeClr val="phClr">
                <a:shade val="20000"/>
              </a:schemeClr>
            </a:gs>
          </a:gsLst>
          <a:lin ang="5400000" scaled="0"/>
        </a:gradFill>
        <a:gradFill rotWithShape="1">
          <a:gsLst>
            <a:gs pos="0">
              <a:schemeClr val="phClr">
                <a:tint val="80000"/>
              </a:schemeClr>
            </a:gs>
            <a:gs pos="100000">
              <a:schemeClr val="phClr">
                <a:shade val="3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scene3d>
            <a:camera prst="orthographicFront" fov="0">
              <a:rot lat="0" lon="0" rev="0"/>
            </a:camera>
            <a:lightRig rig="threePt" dir="tl"/>
          </a:scene3d>
          <a:sp3d>
            <a:bevelT w="0" h="0"/>
          </a:sp3d>
        </a:effectStyle>
        <a:effectStyle>
          <a:effectLst/>
          <a:scene3d>
            <a:camera prst="orthographicFront" fov="0">
              <a:rot lat="0" lon="0" rev="0"/>
            </a:camera>
            <a:lightRig rig="threePt" dir="tl"/>
          </a:scene3d>
          <a:sp3d>
            <a:bevelT w="0" h="0"/>
          </a:sp3d>
        </a:effectStyle>
        <a:effectStyle>
          <a:effectLst>
            <a:outerShdw blurRad="50800" dist="12700" dir="5400000" algn="ctr" rotWithShape="0">
              <a:srgbClr val="000000">
                <a:alpha val="63000"/>
              </a:srgbClr>
            </a:outerShdw>
          </a:effectLst>
          <a:scene3d>
            <a:camera prst="orthographicFront" fov="0">
              <a:rot lat="0" lon="0" rev="0"/>
            </a:camera>
            <a:lightRig rig="threePt" dir="tl"/>
          </a:scene3d>
          <a:sp3d>
            <a:bevelT w="0" h="0"/>
          </a:sp3d>
        </a:effectStyle>
      </a:effectStyleLst>
      <a:bgFillStyleLst>
        <a:solidFill>
          <a:schemeClr val="phClr"/>
        </a:solidFill>
        <a:solidFill>
          <a:schemeClr val="phClr"/>
        </a:solidFill>
        <a:gradFill rotWithShape="1">
          <a:gsLst>
            <a:gs pos="0">
              <a:schemeClr val="phClr">
                <a:tint val="80000"/>
              </a:schemeClr>
            </a:gs>
            <a:gs pos="100000">
              <a:schemeClr val="phClr">
                <a:shade val="30000"/>
              </a:schemeClr>
            </a:gs>
          </a:gsLst>
          <a:lin ang="5400000" scaled="0"/>
        </a:gradFill>
      </a:bgFillStyleLst>
    </a:fmtScheme>
  </a:themeElements>
  <a:objectDefaults>
    <a:spDef>
      <a:spPr>
        <a:solidFill>
          <a:schemeClr val="accent1"/>
        </a:solidFill>
        <a:ln>
          <a:noFill/>
        </a:ln>
      </a:spPr>
      <a:bodyPr rtlCol="0" anchor="ctr"/>
      <a:lstStyle>
        <a:defPPr algn="ctr">
          <a:lnSpc>
            <a:spcPct val="90000"/>
          </a:lnSpc>
          <a:spcAft>
            <a:spcPts val="600"/>
          </a:spcAft>
          <a:defRPr sz="11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nSpc>
            <a:spcPct val="90000"/>
          </a:lnSpc>
          <a:spcAft>
            <a:spcPts val="600"/>
          </a:spcAft>
          <a:defRPr sz="1100" dirty="0" err="1" smtClean="0">
            <a:solidFill>
              <a:schemeClr val="tx1"/>
            </a:solidFill>
          </a:defRPr>
        </a:defPPr>
      </a:lstStyle>
    </a:txDef>
  </a:objectDefaults>
  <a:extraClrSchemeLst/>
  <a:extLst>
    <a:ext uri="{05A4C25C-085E-4340-85A3-A5531E510DB2}">
      <thm15:themeFamily xmlns:thm15="http://schemas.microsoft.com/office/thememl/2012/main" name="Presentation2" id="{30781FE8-7FC2-4F87-BA1C-43ECD4E777ED}" vid="{A2593E75-671D-4BCF-9D96-D6A2E5BA539C}"/>
    </a:ext>
  </a:extLst>
</a:theme>
</file>

<file path=ppt/theme/theme6.xml><?xml version="1.0" encoding="utf-8"?>
<a:theme xmlns:a="http://schemas.openxmlformats.org/drawingml/2006/main" name="1_Savills Base Layout">
  <a:themeElements>
    <a:clrScheme name="Savills">
      <a:dk1>
        <a:srgbClr val="25273A"/>
      </a:dk1>
      <a:lt1>
        <a:srgbClr val="FFFFFF"/>
      </a:lt1>
      <a:dk2>
        <a:srgbClr val="79828C"/>
      </a:dk2>
      <a:lt2>
        <a:srgbClr val="EEE8E3"/>
      </a:lt2>
      <a:accent1>
        <a:srgbClr val="25273A"/>
      </a:accent1>
      <a:accent2>
        <a:srgbClr val="6499A2"/>
      </a:accent2>
      <a:accent3>
        <a:srgbClr val="6B2E50"/>
      </a:accent3>
      <a:accent4>
        <a:srgbClr val="6A769F"/>
      </a:accent4>
      <a:accent5>
        <a:srgbClr val="6C9173"/>
      </a:accent5>
      <a:accent6>
        <a:srgbClr val="FFDF00"/>
      </a:accent6>
      <a:hlink>
        <a:srgbClr val="6499A2"/>
      </a:hlink>
      <a:folHlink>
        <a:srgbClr val="79828C"/>
      </a:folHlink>
    </a:clrScheme>
    <a:fontScheme name="Office Them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tint val="40000"/>
              </a:schemeClr>
            </a:gs>
            <a:gs pos="40000">
              <a:schemeClr val="phClr">
                <a:tint val="45000"/>
                <a:shade val="99000"/>
              </a:schemeClr>
            </a:gs>
            <a:gs pos="100000">
              <a:schemeClr val="phClr">
                <a:shade val="20000"/>
              </a:schemeClr>
            </a:gs>
          </a:gsLst>
          <a:lin ang="5400000" scaled="0"/>
        </a:gradFill>
        <a:gradFill rotWithShape="1">
          <a:gsLst>
            <a:gs pos="0">
              <a:schemeClr val="phClr">
                <a:tint val="80000"/>
              </a:schemeClr>
            </a:gs>
            <a:gs pos="100000">
              <a:schemeClr val="phClr">
                <a:shade val="3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scene3d>
            <a:camera prst="orthographicFront" fov="0">
              <a:rot lat="0" lon="0" rev="0"/>
            </a:camera>
            <a:lightRig rig="threePt" dir="tl"/>
          </a:scene3d>
          <a:sp3d>
            <a:bevelT w="0" h="0"/>
          </a:sp3d>
        </a:effectStyle>
        <a:effectStyle>
          <a:effectLst/>
          <a:scene3d>
            <a:camera prst="orthographicFront" fov="0">
              <a:rot lat="0" lon="0" rev="0"/>
            </a:camera>
            <a:lightRig rig="threePt" dir="tl"/>
          </a:scene3d>
          <a:sp3d>
            <a:bevelT w="0" h="0"/>
          </a:sp3d>
        </a:effectStyle>
        <a:effectStyle>
          <a:effectLst>
            <a:outerShdw blurRad="50800" dist="12700" dir="5400000" algn="ctr" rotWithShape="0">
              <a:srgbClr val="000000">
                <a:alpha val="63000"/>
              </a:srgbClr>
            </a:outerShdw>
          </a:effectLst>
          <a:scene3d>
            <a:camera prst="orthographicFront" fov="0">
              <a:rot lat="0" lon="0" rev="0"/>
            </a:camera>
            <a:lightRig rig="threePt" dir="tl"/>
          </a:scene3d>
          <a:sp3d>
            <a:bevelT w="0" h="0"/>
          </a:sp3d>
        </a:effectStyle>
      </a:effectStyleLst>
      <a:bgFillStyleLst>
        <a:solidFill>
          <a:schemeClr val="phClr"/>
        </a:solidFill>
        <a:solidFill>
          <a:schemeClr val="phClr"/>
        </a:solidFill>
        <a:gradFill rotWithShape="1">
          <a:gsLst>
            <a:gs pos="0">
              <a:schemeClr val="phClr">
                <a:tint val="80000"/>
              </a:schemeClr>
            </a:gs>
            <a:gs pos="100000">
              <a:schemeClr val="phClr">
                <a:shade val="30000"/>
              </a:schemeClr>
            </a:gs>
          </a:gsLst>
          <a:lin ang="5400000" scaled="0"/>
        </a:gradFill>
      </a:bgFillStyleLst>
    </a:fmtScheme>
  </a:themeElements>
  <a:objectDefaults>
    <a:spDef>
      <a:spPr>
        <a:solidFill>
          <a:schemeClr val="accent1"/>
        </a:solidFill>
        <a:ln>
          <a:noFill/>
        </a:ln>
      </a:spPr>
      <a:bodyPr rtlCol="0" anchor="ctr"/>
      <a:lstStyle>
        <a:defPPr algn="ctr">
          <a:lnSpc>
            <a:spcPct val="90000"/>
          </a:lnSpc>
          <a:spcAft>
            <a:spcPts val="600"/>
          </a:spcAft>
          <a:defRPr sz="11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nSpc>
            <a:spcPct val="90000"/>
          </a:lnSpc>
          <a:spcAft>
            <a:spcPts val="600"/>
          </a:spcAft>
          <a:defRPr sz="1100" dirty="0" err="1" smtClean="0">
            <a:solidFill>
              <a:schemeClr val="tx1"/>
            </a:solidFill>
          </a:defRPr>
        </a:defPPr>
      </a:lstStyle>
    </a:txDef>
  </a:objectDefaults>
  <a:extraClrSchemeLst/>
  <a:extLst>
    <a:ext uri="{05A4C25C-085E-4340-85A3-A5531E510DB2}">
      <thm15:themeFamily xmlns:thm15="http://schemas.microsoft.com/office/thememl/2012/main" name="Presentation8" id="{A9B2D144-6B06-7143-BC83-2D44CD7B3C72}" vid="{3587C877-F195-0645-8AB1-B1C00670584B}"/>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4e9b182-8621-4c2c-9734-a5ccdf326c7d" xsi:nil="true"/>
    <lcf76f155ced4ddcb4097134ff3c332f xmlns="061ddf46-fcfe-465f-9f10-a2e023fdda3e">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892BC69A3432048BB804BD6E801C426" ma:contentTypeVersion="14" ma:contentTypeDescription="Create a new document." ma:contentTypeScope="" ma:versionID="e695d273303e49e9ff8b7ff75e460bf1">
  <xsd:schema xmlns:xsd="http://www.w3.org/2001/XMLSchema" xmlns:xs="http://www.w3.org/2001/XMLSchema" xmlns:p="http://schemas.microsoft.com/office/2006/metadata/properties" xmlns:ns2="061ddf46-fcfe-465f-9f10-a2e023fdda3e" xmlns:ns3="24e9b182-8621-4c2c-9734-a5ccdf326c7d" targetNamespace="http://schemas.microsoft.com/office/2006/metadata/properties" ma:root="true" ma:fieldsID="a58593343df4b600d1a052bb5e3ed8e0" ns2:_="" ns3:_="">
    <xsd:import namespace="061ddf46-fcfe-465f-9f10-a2e023fdda3e"/>
    <xsd:import namespace="24e9b182-8621-4c2c-9734-a5ccdf326c7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1ddf46-fcfe-465f-9f10-a2e023fdda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5103dad2-d4f9-409a-ad2a-f264b332fcf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e9b182-8621-4c2c-9734-a5ccdf326c7d"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fb4d709b-ddcc-48f2-a8e8-1274bf856f84}" ma:internalName="TaxCatchAll" ma:showField="CatchAllData" ma:web="24e9b182-8621-4c2c-9734-a5ccdf326c7d">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80EB20-2FC9-41A6-A024-EED7BF31F883}">
  <ds:schemaRefs>
    <ds:schemaRef ds:uri="061ddf46-fcfe-465f-9f10-a2e023fdda3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purl.org/dc/terms/"/>
    <ds:schemaRef ds:uri="http://purl.org/dc/dcmitype/"/>
    <ds:schemaRef ds:uri="24e9b182-8621-4c2c-9734-a5ccdf326c7d"/>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BBCB106D-C6FF-43CF-A112-2A6C86C716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1ddf46-fcfe-465f-9f10-a2e023fdda3e"/>
    <ds:schemaRef ds:uri="24e9b182-8621-4c2c-9734-a5ccdf326c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23790C1-F6EC-48A8-A12A-3FB50B68BC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3081</TotalTime>
  <Words>520</Words>
  <Application>Microsoft Office PowerPoint</Application>
  <PresentationFormat>Widescreen</PresentationFormat>
  <Paragraphs>125</Paragraphs>
  <Slides>10</Slides>
  <Notes>1</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10</vt:i4>
      </vt:variant>
    </vt:vector>
  </HeadingPairs>
  <TitlesOfParts>
    <vt:vector size="26" baseType="lpstr">
      <vt:lpstr>Arial</vt:lpstr>
      <vt:lpstr>Calibri</vt:lpstr>
      <vt:lpstr>CIDFont+F1</vt:lpstr>
      <vt:lpstr>CIDFont+F2</vt:lpstr>
      <vt:lpstr>DM Serif Display</vt:lpstr>
      <vt:lpstr>Palatino Linotype</vt:lpstr>
      <vt:lpstr>Roboto</vt:lpstr>
      <vt:lpstr>times new roman</vt:lpstr>
      <vt:lpstr>times new roman</vt:lpstr>
      <vt:lpstr>Wingdings</vt:lpstr>
      <vt:lpstr>Savills New Theme</vt:lpstr>
      <vt:lpstr>1_Savills Innovative Layouts</vt:lpstr>
      <vt:lpstr>8_Savills Base Layout</vt:lpstr>
      <vt:lpstr>9_Savills Base Layout</vt:lpstr>
      <vt:lpstr>2_Savills Innovative Layouts</vt:lpstr>
      <vt:lpstr>1_Savills Base Layout</vt:lpstr>
      <vt:lpstr>BNG – Offsite Habitat Banks</vt:lpstr>
      <vt:lpstr>BNG Hierarchy</vt:lpstr>
      <vt:lpstr>PowerPoint Presentation</vt:lpstr>
      <vt:lpstr>Baseline Ecological Survey</vt:lpstr>
      <vt:lpstr>Habitat Management and Monitoring Plan</vt:lpstr>
      <vt:lpstr>Headline Statistics</vt:lpstr>
      <vt:lpstr>BNG – Considerations</vt:lpstr>
      <vt:lpstr>Legal Framework </vt:lpstr>
      <vt:lpstr>Savills Environmental Exchange</vt:lpstr>
      <vt:lpstr>PowerPoint Presentation</vt:lpstr>
    </vt:vector>
  </TitlesOfParts>
  <Company>Savills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Biodiversity Net Gain</dc:title>
  <dc:creator>Johnny Campbell</dc:creator>
  <cp:lastModifiedBy>CORDELL Maura</cp:lastModifiedBy>
  <cp:revision>31</cp:revision>
  <dcterms:created xsi:type="dcterms:W3CDTF">2023-05-15T09:32:55Z</dcterms:created>
  <dcterms:modified xsi:type="dcterms:W3CDTF">2024-02-06T09:30:05Z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0x010100C892BC69A3432048BB804BD6E801C426</vt:lpwstr>
  </property>
  <property fmtid="{D5CDD505-2E9C-101B-9397-08002B2CF9AE}" pid="3" name="MediaServiceImageTags">
    <vt:lpwstr/>
  </property>
</Properties>
</file>